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21.xml" ContentType="application/vnd.openxmlformats-officedocument.them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theme/theme10.xml" ContentType="application/vnd.openxmlformats-officedocument.them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slideLayouts/slideLayout10.xml" ContentType="application/vnd.openxmlformats-officedocument.presentationml.slideLayout+xml"/>
  <Override PartName="/ppt/theme/theme15.xml" ContentType="application/vnd.openxmlformats-officedocument.theme+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xls" ContentType="application/vnd.ms-exce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slideMasters/slideMaster13.xml" ContentType="application/vnd.openxmlformats-officedocument.presentationml.slideMaster+xml"/>
  <Override PartName="/ppt/theme/theme23.xml" ContentType="application/vnd.openxmlformats-officedocument.them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diagrams/layout4.xml" ContentType="application/vnd.openxmlformats-officedocument.drawingml.diagramLayout+xml"/>
  <Override PartName="/ppt/notesSlides/notesSlide22.xml" ContentType="application/vnd.openxmlformats-officedocument.presentationml.notesSlide+xml"/>
  <Override PartName="/ppt/slideMasters/slideMaster21.xml" ContentType="application/vnd.openxmlformats-officedocument.presentationml.slideMaster+xml"/>
  <Override PartName="/ppt/theme/theme24.xml" ContentType="application/vnd.openxmlformats-officedocument.them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theme/theme25.xml" ContentType="application/vnd.openxmlformats-officedocument.them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diagrams/quickStyle18.xml" ContentType="application/vnd.openxmlformats-officedocument.drawingml.diagramStyl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18.xml" ContentType="application/vnd.openxmlformats-officedocument.drawingml.diagram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heme/theme22.xml" ContentType="application/vnd.openxmlformats-officedocument.them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handoutMasters/handoutMaster1.xml" ContentType="application/vnd.openxmlformats-officedocument.presentationml.handoutMaster+xml"/>
  <Override PartName="/ppt/theme/theme11.xml" ContentType="application/vnd.openxmlformats-officedocument.theme+xml"/>
  <Override PartName="/ppt/diagrams/data19.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28" r:id="rId2"/>
    <p:sldMasterId id="2147483840" r:id="rId3"/>
    <p:sldMasterId id="2147483862" r:id="rId4"/>
    <p:sldMasterId id="2147483904" r:id="rId5"/>
    <p:sldMasterId id="2147483919" r:id="rId6"/>
    <p:sldMasterId id="2147483925" r:id="rId7"/>
    <p:sldMasterId id="2147483933" r:id="rId8"/>
    <p:sldMasterId id="2147483948" r:id="rId9"/>
    <p:sldMasterId id="2147483951" r:id="rId10"/>
    <p:sldMasterId id="2147483954" r:id="rId11"/>
    <p:sldMasterId id="2147483957" r:id="rId12"/>
    <p:sldMasterId id="2147483960" r:id="rId13"/>
    <p:sldMasterId id="2147483964" r:id="rId14"/>
    <p:sldMasterId id="2147483968" r:id="rId15"/>
    <p:sldMasterId id="2147483970" r:id="rId16"/>
    <p:sldMasterId id="2147483973" r:id="rId17"/>
    <p:sldMasterId id="2147483977" r:id="rId18"/>
    <p:sldMasterId id="2147483980" r:id="rId19"/>
    <p:sldMasterId id="2147483983" r:id="rId20"/>
    <p:sldMasterId id="2147483987" r:id="rId21"/>
    <p:sldMasterId id="2147483990" r:id="rId22"/>
    <p:sldMasterId id="2147483993" r:id="rId23"/>
    <p:sldMasterId id="2147484002" r:id="rId24"/>
    <p:sldMasterId id="2147484051" r:id="rId25"/>
  </p:sldMasterIdLst>
  <p:notesMasterIdLst>
    <p:notesMasterId r:id="rId82"/>
  </p:notesMasterIdLst>
  <p:handoutMasterIdLst>
    <p:handoutMasterId r:id="rId83"/>
  </p:handoutMasterIdLst>
  <p:sldIdLst>
    <p:sldId id="256" r:id="rId26"/>
    <p:sldId id="265" r:id="rId27"/>
    <p:sldId id="262" r:id="rId28"/>
    <p:sldId id="261" r:id="rId29"/>
    <p:sldId id="290" r:id="rId30"/>
    <p:sldId id="352" r:id="rId31"/>
    <p:sldId id="292" r:id="rId32"/>
    <p:sldId id="293" r:id="rId33"/>
    <p:sldId id="355" r:id="rId34"/>
    <p:sldId id="392" r:id="rId35"/>
    <p:sldId id="393" r:id="rId36"/>
    <p:sldId id="394" r:id="rId37"/>
    <p:sldId id="357" r:id="rId38"/>
    <p:sldId id="358" r:id="rId39"/>
    <p:sldId id="359" r:id="rId40"/>
    <p:sldId id="427" r:id="rId41"/>
    <p:sldId id="326" r:id="rId42"/>
    <p:sldId id="363" r:id="rId43"/>
    <p:sldId id="361" r:id="rId44"/>
    <p:sldId id="364" r:id="rId45"/>
    <p:sldId id="281" r:id="rId46"/>
    <p:sldId id="366" r:id="rId47"/>
    <p:sldId id="369" r:id="rId48"/>
    <p:sldId id="371" r:id="rId49"/>
    <p:sldId id="324" r:id="rId50"/>
    <p:sldId id="373" r:id="rId51"/>
    <p:sldId id="372" r:id="rId52"/>
    <p:sldId id="395" r:id="rId53"/>
    <p:sldId id="295" r:id="rId54"/>
    <p:sldId id="375" r:id="rId55"/>
    <p:sldId id="354" r:id="rId56"/>
    <p:sldId id="379" r:id="rId57"/>
    <p:sldId id="376" r:id="rId58"/>
    <p:sldId id="378" r:id="rId59"/>
    <p:sldId id="381" r:id="rId60"/>
    <p:sldId id="384" r:id="rId61"/>
    <p:sldId id="383" r:id="rId62"/>
    <p:sldId id="428" r:id="rId63"/>
    <p:sldId id="380" r:id="rId64"/>
    <p:sldId id="329" r:id="rId65"/>
    <p:sldId id="385" r:id="rId66"/>
    <p:sldId id="386" r:id="rId67"/>
    <p:sldId id="387" r:id="rId68"/>
    <p:sldId id="389" r:id="rId69"/>
    <p:sldId id="396" r:id="rId70"/>
    <p:sldId id="400" r:id="rId71"/>
    <p:sldId id="403" r:id="rId72"/>
    <p:sldId id="402" r:id="rId73"/>
    <p:sldId id="408" r:id="rId74"/>
    <p:sldId id="429" r:id="rId75"/>
    <p:sldId id="431" r:id="rId76"/>
    <p:sldId id="432" r:id="rId77"/>
    <p:sldId id="433" r:id="rId78"/>
    <p:sldId id="434" r:id="rId79"/>
    <p:sldId id="416" r:id="rId80"/>
    <p:sldId id="436" r:id="rId81"/>
  </p:sldIdLst>
  <p:sldSz cx="9144000" cy="6858000" type="screen4x3"/>
  <p:notesSz cx="9713913" cy="6858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CC"/>
    <a:srgbClr val="FFCCFF"/>
    <a:srgbClr val="FFFFCC"/>
    <a:srgbClr val="FFCC00"/>
    <a:srgbClr val="FFCCCC"/>
    <a:srgbClr val="CC66FF"/>
    <a:srgbClr val="FFFFFF"/>
  </p:clrMru>
</p:presentationPr>
</file>

<file path=ppt/tableStyles.xml><?xml version="1.0" encoding="utf-8"?>
<a:tblStyleLst xmlns:a="http://schemas.openxmlformats.org/drawingml/2006/main" def="{5C22544A-7EE6-4342-B048-85BDC9FD1C3A}">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45" autoAdjust="0"/>
    <p:restoredTop sz="92063" autoAdjust="0"/>
  </p:normalViewPr>
  <p:slideViewPr>
    <p:cSldViewPr>
      <p:cViewPr>
        <p:scale>
          <a:sx n="60" d="100"/>
          <a:sy n="60" d="100"/>
        </p:scale>
        <p:origin x="-75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794" y="-102"/>
      </p:cViewPr>
      <p:guideLst>
        <p:guide orient="horz" pos="2160"/>
        <p:guide pos="30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eg"/></Relationships>
</file>

<file path=ppt/diagrams/_rels/data11.xml.rels><?xml version="1.0" encoding="UTF-8" standalone="yes"?>
<Relationships xmlns="http://schemas.openxmlformats.org/package/2006/relationships"><Relationship Id="rId1" Type="http://schemas.openxmlformats.org/officeDocument/2006/relationships/image" Target="../media/image20.jpeg"/></Relationships>
</file>

<file path=ppt/diagrams/_rels/data12.xml.rels><?xml version="1.0" encoding="UTF-8" standalone="yes"?>
<Relationships xmlns="http://schemas.openxmlformats.org/package/2006/relationships"><Relationship Id="rId1" Type="http://schemas.openxmlformats.org/officeDocument/2006/relationships/image" Target="../media/image20.jpeg"/></Relationships>
</file>

<file path=ppt/diagrams/_rels/data13.xml.rels><?xml version="1.0" encoding="UTF-8" standalone="yes"?>
<Relationships xmlns="http://schemas.openxmlformats.org/package/2006/relationships"><Relationship Id="rId1" Type="http://schemas.openxmlformats.org/officeDocument/2006/relationships/image" Target="../media/image20.jpeg"/></Relationships>
</file>

<file path=ppt/diagrams/_rels/data14.xml.rels><?xml version="1.0" encoding="UTF-8" standalone="yes"?>
<Relationships xmlns="http://schemas.openxmlformats.org/package/2006/relationships"><Relationship Id="rId1" Type="http://schemas.openxmlformats.org/officeDocument/2006/relationships/image" Target="../media/image20.jpeg"/></Relationships>
</file>

<file path=ppt/diagrams/_rels/data15.xml.rels><?xml version="1.0" encoding="UTF-8" standalone="yes"?>
<Relationships xmlns="http://schemas.openxmlformats.org/package/2006/relationships"><Relationship Id="rId1" Type="http://schemas.openxmlformats.org/officeDocument/2006/relationships/image" Target="../media/image20.jpeg"/></Relationships>
</file>

<file path=ppt/diagrams/_rels/data16.xml.rels><?xml version="1.0" encoding="UTF-8" standalone="yes"?>
<Relationships xmlns="http://schemas.openxmlformats.org/package/2006/relationships"><Relationship Id="rId1" Type="http://schemas.openxmlformats.org/officeDocument/2006/relationships/image" Target="../media/image20.jpeg"/></Relationships>
</file>

<file path=ppt/diagrams/_rels/data17.xml.rels><?xml version="1.0" encoding="UTF-8" standalone="yes"?>
<Relationships xmlns="http://schemas.openxmlformats.org/package/2006/relationships"><Relationship Id="rId1" Type="http://schemas.openxmlformats.org/officeDocument/2006/relationships/image" Target="../media/image20.jpeg"/></Relationships>
</file>

<file path=ppt/diagrams/_rels/data18.xml.rels><?xml version="1.0" encoding="UTF-8" standalone="yes"?>
<Relationships xmlns="http://schemas.openxmlformats.org/package/2006/relationships"><Relationship Id="rId1" Type="http://schemas.openxmlformats.org/officeDocument/2006/relationships/image" Target="../media/image20.jpeg"/></Relationships>
</file>

<file path=ppt/diagrams/_rels/data19.xml.rels><?xml version="1.0" encoding="UTF-8" standalone="yes"?>
<Relationships xmlns="http://schemas.openxmlformats.org/package/2006/relationships"><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s>
</file>

<file path=ppt/diagrams/_rels/data20.xml.rels><?xml version="1.0" encoding="UTF-8" standalone="yes"?>
<Relationships xmlns="http://schemas.openxmlformats.org/package/2006/relationships"><Relationship Id="rId1" Type="http://schemas.openxmlformats.org/officeDocument/2006/relationships/image" Target="../media/image20.jpeg"/></Relationships>
</file>

<file path=ppt/diagrams/_rels/data5.xml.rels><?xml version="1.0" encoding="UTF-8" standalone="yes"?>
<Relationships xmlns="http://schemas.openxmlformats.org/package/2006/relationships"><Relationship Id="rId1" Type="http://schemas.openxmlformats.org/officeDocument/2006/relationships/image" Target="../media/image71.jpeg"/></Relationships>
</file>

<file path=ppt/diagrams/_rels/data6.xml.rels><?xml version="1.0" encoding="UTF-8" standalone="yes"?>
<Relationships xmlns="http://schemas.openxmlformats.org/package/2006/relationships"><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1" Type="http://schemas.openxmlformats.org/officeDocument/2006/relationships/image" Target="../media/image20.jpeg"/></Relationships>
</file>

<file path=ppt/diagrams/_rels/data8.xml.rels><?xml version="1.0" encoding="UTF-8" standalone="yes"?>
<Relationships xmlns="http://schemas.openxmlformats.org/package/2006/relationships"><Relationship Id="rId1" Type="http://schemas.openxmlformats.org/officeDocument/2006/relationships/image" Target="../media/image20.jpeg"/></Relationships>
</file>

<file path=ppt/diagrams/_rels/data9.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37CE3E37-04D8-4C34-913B-2C7B2F074843}" srcId="{1AFE5145-F2DF-42BB-9352-3E2D5F427123}" destId="{F7C6D567-CFB0-4B44-ACDD-8C35D509A0FF}" srcOrd="0" destOrd="0" parTransId="{760523BE-A9CF-451E-AFF4-34903294AFF1}" sibTransId="{BCE8D352-1C7B-40A4-9D7A-C2463161047D}"/>
    <dgm:cxn modelId="{24C9AA97-0F32-4CD7-9DC1-8DD39A5F6EDA}" type="presOf" srcId="{E37EC6A6-39B8-4C16-9D91-3BEB078447C1}" destId="{D6CC2CF7-B10A-48B7-9D91-51ECBD01F6BA}" srcOrd="0" destOrd="0" presId="urn:microsoft.com/office/officeart/2005/8/layout/chevron2"/>
    <dgm:cxn modelId="{E4052CD4-08A0-43FB-8A98-8D8B6332F414}" type="presOf" srcId="{1AFE5145-F2DF-42BB-9352-3E2D5F427123}" destId="{8539CCE8-6988-4201-ADB2-04FD1F48F93A}" srcOrd="0" destOrd="0" presId="urn:microsoft.com/office/officeart/2005/8/layout/chevron2"/>
    <dgm:cxn modelId="{AD2C8E41-5681-4F8B-AE72-691A848D84D5}" srcId="{F7C6D567-CFB0-4B44-ACDD-8C35D509A0FF}" destId="{E37EC6A6-39B8-4C16-9D91-3BEB078447C1}" srcOrd="0" destOrd="0" parTransId="{768BD763-6A13-485D-821A-7D063AD19314}" sibTransId="{EF9E1707-0A39-461B-9A71-62D7AE77DE78}"/>
    <dgm:cxn modelId="{71C50424-398B-4FA3-A2D1-26D7BCA5A9F7}" type="presOf" srcId="{F7C6D567-CFB0-4B44-ACDD-8C35D509A0FF}" destId="{41B1AC65-7D00-4797-A63B-153FB77A0056}" srcOrd="0" destOrd="0" presId="urn:microsoft.com/office/officeart/2005/8/layout/chevron2"/>
    <dgm:cxn modelId="{7AFFFEA3-66C3-4F37-9A09-F54B55F31075}" type="presParOf" srcId="{8539CCE8-6988-4201-ADB2-04FD1F48F93A}" destId="{8E802E34-4129-4F65-8098-DB810F2D62E1}" srcOrd="0" destOrd="0" presId="urn:microsoft.com/office/officeart/2005/8/layout/chevron2"/>
    <dgm:cxn modelId="{76597564-3EA4-4397-8E9D-674CB153A425}" type="presParOf" srcId="{8E802E34-4129-4F65-8098-DB810F2D62E1}" destId="{41B1AC65-7D00-4797-A63B-153FB77A0056}" srcOrd="0" destOrd="0" presId="urn:microsoft.com/office/officeart/2005/8/layout/chevron2"/>
    <dgm:cxn modelId="{8A7CA47D-ACA3-463E-8658-7CC733B3031E}"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10.xml><?xml version="1.0" encoding="utf-8"?>
<dgm:dataModel xmlns:dgm="http://schemas.openxmlformats.org/drawingml/2006/diagram" xmlns:a="http://schemas.openxmlformats.org/drawingml/2006/main">
  <dgm:ptLst>
    <dgm:pt modelId="{56955211-F23E-4DDD-A3F4-2146765F4B28}" type="doc">
      <dgm:prSet loTypeId="urn:microsoft.com/office/officeart/2005/8/layout/process2" loCatId="process" qsTypeId="urn:microsoft.com/office/officeart/2005/8/quickstyle/3d1" qsCatId="3D" csTypeId="urn:microsoft.com/office/officeart/2005/8/colors/colorful5" csCatId="colorful" phldr="1"/>
      <dgm:spPr/>
    </dgm:pt>
    <dgm:pt modelId="{B5BF24D0-4A7B-46BC-9596-5C1A2EBABD4B}">
      <dgm:prSet phldrT="[Texto]"/>
      <dgm:spPr/>
      <dgm:t>
        <a:bodyPr/>
        <a:lstStyle/>
        <a:p>
          <a:r>
            <a:rPr lang="es-EC" b="1" dirty="0" smtClean="0">
              <a:solidFill>
                <a:srgbClr val="FFFFFF"/>
              </a:solidFill>
              <a:latin typeface="Times New Roman" pitchFamily="18" charset="0"/>
              <a:cs typeface="Times New Roman" pitchFamily="18" charset="0"/>
            </a:rPr>
            <a:t>Las cuentas no analizadas</a:t>
          </a:r>
        </a:p>
        <a:p>
          <a:r>
            <a:rPr lang="es-EC" b="1" dirty="0" smtClean="0">
              <a:solidFill>
                <a:srgbClr val="FFFFFF"/>
              </a:solidFill>
              <a:latin typeface="Times New Roman" pitchFamily="18" charset="0"/>
              <a:cs typeface="Times New Roman" pitchFamily="18" charset="0"/>
            </a:rPr>
            <a:t>$118.971,74</a:t>
          </a:r>
          <a:endParaRPr lang="es-ES" b="1" dirty="0">
            <a:solidFill>
              <a:srgbClr val="FFFFFF"/>
            </a:solidFill>
            <a:latin typeface="Times New Roman" pitchFamily="18" charset="0"/>
            <a:cs typeface="Times New Roman" pitchFamily="18" charset="0"/>
          </a:endParaRPr>
        </a:p>
      </dgm:t>
    </dgm:pt>
    <dgm:pt modelId="{AE9D8B53-6EAB-4B79-99B5-2FE57BEEC156}" type="parTrans" cxnId="{76BFED69-EFC3-4AB8-B525-F9B1480EE12B}">
      <dgm:prSet/>
      <dgm:spPr/>
      <dgm:t>
        <a:bodyPr/>
        <a:lstStyle/>
        <a:p>
          <a:endParaRPr lang="es-ES" b="1">
            <a:solidFill>
              <a:srgbClr val="FFFFFF"/>
            </a:solidFill>
            <a:latin typeface="Times New Roman" pitchFamily="18" charset="0"/>
            <a:cs typeface="Times New Roman" pitchFamily="18" charset="0"/>
          </a:endParaRPr>
        </a:p>
      </dgm:t>
    </dgm:pt>
    <dgm:pt modelId="{940A4F47-4831-4059-AB4C-FF74178D9AF9}" type="sibTrans" cxnId="{76BFED69-EFC3-4AB8-B525-F9B1480EE12B}">
      <dgm:prSet/>
      <dgm:spPr/>
      <dgm:t>
        <a:bodyPr/>
        <a:lstStyle/>
        <a:p>
          <a:endParaRPr lang="es-ES" b="1">
            <a:solidFill>
              <a:srgbClr val="FFFFFF"/>
            </a:solidFill>
            <a:latin typeface="Times New Roman" pitchFamily="18" charset="0"/>
            <a:cs typeface="Times New Roman" pitchFamily="18" charset="0"/>
          </a:endParaRPr>
        </a:p>
      </dgm:t>
    </dgm:pt>
    <dgm:pt modelId="{A5567A1C-A956-46AB-A8B9-3722F14A9E30}">
      <dgm:prSet phldrT="[Texto]"/>
      <dgm:spPr>
        <a:gradFill rotWithShape="0">
          <a:gsLst>
            <a:gs pos="0">
              <a:srgbClr val="CC66FF"/>
            </a:gs>
            <a:gs pos="80000">
              <a:srgbClr val="FFCCFF"/>
            </a:gs>
            <a:gs pos="100000">
              <a:schemeClr val="accent5">
                <a:hueOff val="1189820"/>
                <a:satOff val="-12874"/>
                <a:lumOff val="-1471"/>
                <a:alphaOff val="0"/>
                <a:shade val="94000"/>
                <a:satMod val="135000"/>
              </a:schemeClr>
            </a:gs>
          </a:gsLst>
        </a:gradFill>
      </dgm:spPr>
      <dgm:t>
        <a:bodyPr/>
        <a:lstStyle/>
        <a:p>
          <a:r>
            <a:rPr lang="es-EC" b="1" dirty="0" smtClean="0">
              <a:solidFill>
                <a:srgbClr val="FFFFFF"/>
              </a:solidFill>
              <a:latin typeface="Times New Roman" pitchFamily="18" charset="0"/>
              <a:cs typeface="Times New Roman" pitchFamily="18" charset="0"/>
            </a:rPr>
            <a:t>Se  seleccionan más Cuentas</a:t>
          </a:r>
          <a:endParaRPr lang="es-ES" b="1" dirty="0">
            <a:solidFill>
              <a:srgbClr val="FFFFFF"/>
            </a:solidFill>
            <a:latin typeface="Times New Roman" pitchFamily="18" charset="0"/>
            <a:cs typeface="Times New Roman" pitchFamily="18" charset="0"/>
          </a:endParaRPr>
        </a:p>
      </dgm:t>
    </dgm:pt>
    <dgm:pt modelId="{88C22963-2952-41F3-9340-DA2E76451E8D}" type="parTrans" cxnId="{3C3DA939-BC24-4DAE-B7F8-CDFB2429CB2A}">
      <dgm:prSet/>
      <dgm:spPr/>
      <dgm:t>
        <a:bodyPr/>
        <a:lstStyle/>
        <a:p>
          <a:endParaRPr lang="es-ES" b="1">
            <a:solidFill>
              <a:srgbClr val="FFFFFF"/>
            </a:solidFill>
            <a:latin typeface="Times New Roman" pitchFamily="18" charset="0"/>
            <a:cs typeface="Times New Roman" pitchFamily="18" charset="0"/>
          </a:endParaRPr>
        </a:p>
      </dgm:t>
    </dgm:pt>
    <dgm:pt modelId="{1E2B394D-770F-44B5-879F-C858EDF597C3}" type="sibTrans" cxnId="{3C3DA939-BC24-4DAE-B7F8-CDFB2429CB2A}">
      <dgm:prSet/>
      <dgm:spPr/>
      <dgm:t>
        <a:bodyPr/>
        <a:lstStyle/>
        <a:p>
          <a:endParaRPr lang="es-ES" b="1">
            <a:solidFill>
              <a:srgbClr val="FFFFFF"/>
            </a:solidFill>
            <a:latin typeface="Times New Roman" pitchFamily="18" charset="0"/>
            <a:cs typeface="Times New Roman" pitchFamily="18" charset="0"/>
          </a:endParaRPr>
        </a:p>
      </dgm:t>
    </dgm:pt>
    <dgm:pt modelId="{8778CF50-C7FA-44AA-8143-659C0FC7F549}">
      <dgm:prSet phldrT="[Texto]"/>
      <dgm:spPr/>
      <dgm:t>
        <a:bodyPr/>
        <a:lstStyle/>
        <a:p>
          <a:r>
            <a:rPr lang="es-EC" b="1" dirty="0" smtClean="0">
              <a:solidFill>
                <a:srgbClr val="FFFFFF"/>
              </a:solidFill>
              <a:latin typeface="Times New Roman" pitchFamily="18" charset="0"/>
              <a:cs typeface="Times New Roman" pitchFamily="18" charset="0"/>
            </a:rPr>
            <a:t>Cuentas no analizadas $23.181,87</a:t>
          </a:r>
          <a:endParaRPr lang="es-ES" b="1" dirty="0">
            <a:solidFill>
              <a:srgbClr val="FFFFFF"/>
            </a:solidFill>
            <a:latin typeface="Times New Roman" pitchFamily="18" charset="0"/>
            <a:cs typeface="Times New Roman" pitchFamily="18" charset="0"/>
          </a:endParaRPr>
        </a:p>
      </dgm:t>
    </dgm:pt>
    <dgm:pt modelId="{0C53006D-4CC5-437E-B14B-A03E8045D017}" type="parTrans" cxnId="{FB63FE28-B7D5-4C44-B8D0-23A63889173D}">
      <dgm:prSet/>
      <dgm:spPr/>
      <dgm:t>
        <a:bodyPr/>
        <a:lstStyle/>
        <a:p>
          <a:endParaRPr lang="es-ES" b="1">
            <a:solidFill>
              <a:srgbClr val="FFFFFF"/>
            </a:solidFill>
            <a:latin typeface="Times New Roman" pitchFamily="18" charset="0"/>
            <a:cs typeface="Times New Roman" pitchFamily="18" charset="0"/>
          </a:endParaRPr>
        </a:p>
      </dgm:t>
    </dgm:pt>
    <dgm:pt modelId="{D849AF3D-D3DD-4588-ADE0-5FA93BDC39EF}" type="sibTrans" cxnId="{FB63FE28-B7D5-4C44-B8D0-23A63889173D}">
      <dgm:prSet/>
      <dgm:spPr/>
      <dgm:t>
        <a:bodyPr/>
        <a:lstStyle/>
        <a:p>
          <a:endParaRPr lang="es-ES" b="1">
            <a:solidFill>
              <a:srgbClr val="FFFFFF"/>
            </a:solidFill>
            <a:latin typeface="Times New Roman" pitchFamily="18" charset="0"/>
            <a:cs typeface="Times New Roman" pitchFamily="18" charset="0"/>
          </a:endParaRPr>
        </a:p>
      </dgm:t>
    </dgm:pt>
    <dgm:pt modelId="{3AAF5986-CEF4-42EA-8668-F8253834B76F}" type="pres">
      <dgm:prSet presAssocID="{56955211-F23E-4DDD-A3F4-2146765F4B28}" presName="linearFlow" presStyleCnt="0">
        <dgm:presLayoutVars>
          <dgm:resizeHandles val="exact"/>
        </dgm:presLayoutVars>
      </dgm:prSet>
      <dgm:spPr/>
    </dgm:pt>
    <dgm:pt modelId="{3FD5E089-4657-4309-A46A-102AED4939D0}" type="pres">
      <dgm:prSet presAssocID="{B5BF24D0-4A7B-46BC-9596-5C1A2EBABD4B}" presName="node" presStyleLbl="node1" presStyleIdx="0" presStyleCnt="3">
        <dgm:presLayoutVars>
          <dgm:bulletEnabled val="1"/>
        </dgm:presLayoutVars>
      </dgm:prSet>
      <dgm:spPr/>
      <dgm:t>
        <a:bodyPr/>
        <a:lstStyle/>
        <a:p>
          <a:endParaRPr lang="es-ES"/>
        </a:p>
      </dgm:t>
    </dgm:pt>
    <dgm:pt modelId="{8CEBAA64-3CFB-4382-A132-0801AF0FC5BB}" type="pres">
      <dgm:prSet presAssocID="{940A4F47-4831-4059-AB4C-FF74178D9AF9}" presName="sibTrans" presStyleLbl="sibTrans2D1" presStyleIdx="0" presStyleCnt="2"/>
      <dgm:spPr/>
      <dgm:t>
        <a:bodyPr/>
        <a:lstStyle/>
        <a:p>
          <a:endParaRPr lang="es-ES"/>
        </a:p>
      </dgm:t>
    </dgm:pt>
    <dgm:pt modelId="{1B21D1CD-BDD6-4EE8-BD13-A44D0F9C14CD}" type="pres">
      <dgm:prSet presAssocID="{940A4F47-4831-4059-AB4C-FF74178D9AF9}" presName="connectorText" presStyleLbl="sibTrans2D1" presStyleIdx="0" presStyleCnt="2"/>
      <dgm:spPr/>
      <dgm:t>
        <a:bodyPr/>
        <a:lstStyle/>
        <a:p>
          <a:endParaRPr lang="es-ES"/>
        </a:p>
      </dgm:t>
    </dgm:pt>
    <dgm:pt modelId="{02F4095C-9178-4432-A2C2-87CBB7FC5009}" type="pres">
      <dgm:prSet presAssocID="{A5567A1C-A956-46AB-A8B9-3722F14A9E30}" presName="node" presStyleLbl="node1" presStyleIdx="1" presStyleCnt="3">
        <dgm:presLayoutVars>
          <dgm:bulletEnabled val="1"/>
        </dgm:presLayoutVars>
      </dgm:prSet>
      <dgm:spPr/>
      <dgm:t>
        <a:bodyPr/>
        <a:lstStyle/>
        <a:p>
          <a:endParaRPr lang="es-ES"/>
        </a:p>
      </dgm:t>
    </dgm:pt>
    <dgm:pt modelId="{B9CDAE44-8B84-4D5B-BEE4-1CDDBD1ADA33}" type="pres">
      <dgm:prSet presAssocID="{1E2B394D-770F-44B5-879F-C858EDF597C3}" presName="sibTrans" presStyleLbl="sibTrans2D1" presStyleIdx="1" presStyleCnt="2"/>
      <dgm:spPr/>
      <dgm:t>
        <a:bodyPr/>
        <a:lstStyle/>
        <a:p>
          <a:endParaRPr lang="es-ES"/>
        </a:p>
      </dgm:t>
    </dgm:pt>
    <dgm:pt modelId="{33D07700-2DC7-481B-86F3-77FC3E9CA370}" type="pres">
      <dgm:prSet presAssocID="{1E2B394D-770F-44B5-879F-C858EDF597C3}" presName="connectorText" presStyleLbl="sibTrans2D1" presStyleIdx="1" presStyleCnt="2"/>
      <dgm:spPr/>
      <dgm:t>
        <a:bodyPr/>
        <a:lstStyle/>
        <a:p>
          <a:endParaRPr lang="es-ES"/>
        </a:p>
      </dgm:t>
    </dgm:pt>
    <dgm:pt modelId="{4402EA7D-4A50-43E7-9A85-BFEA2C5ED8FC}" type="pres">
      <dgm:prSet presAssocID="{8778CF50-C7FA-44AA-8143-659C0FC7F549}" presName="node" presStyleLbl="node1" presStyleIdx="2" presStyleCnt="3">
        <dgm:presLayoutVars>
          <dgm:bulletEnabled val="1"/>
        </dgm:presLayoutVars>
      </dgm:prSet>
      <dgm:spPr/>
      <dgm:t>
        <a:bodyPr/>
        <a:lstStyle/>
        <a:p>
          <a:endParaRPr lang="es-ES"/>
        </a:p>
      </dgm:t>
    </dgm:pt>
  </dgm:ptLst>
  <dgm:cxnLst>
    <dgm:cxn modelId="{CFF9D5B3-F834-43FF-8ACB-1E65B5BC5D31}" type="presOf" srcId="{A5567A1C-A956-46AB-A8B9-3722F14A9E30}" destId="{02F4095C-9178-4432-A2C2-87CBB7FC5009}" srcOrd="0" destOrd="0" presId="urn:microsoft.com/office/officeart/2005/8/layout/process2"/>
    <dgm:cxn modelId="{91921196-F2A4-40AC-AD02-924C9AF1F662}" type="presOf" srcId="{56955211-F23E-4DDD-A3F4-2146765F4B28}" destId="{3AAF5986-CEF4-42EA-8668-F8253834B76F}" srcOrd="0" destOrd="0" presId="urn:microsoft.com/office/officeart/2005/8/layout/process2"/>
    <dgm:cxn modelId="{E98F3134-803E-4D37-9125-B96D16C89D63}" type="presOf" srcId="{940A4F47-4831-4059-AB4C-FF74178D9AF9}" destId="{1B21D1CD-BDD6-4EE8-BD13-A44D0F9C14CD}" srcOrd="1" destOrd="0" presId="urn:microsoft.com/office/officeart/2005/8/layout/process2"/>
    <dgm:cxn modelId="{FB63FE28-B7D5-4C44-B8D0-23A63889173D}" srcId="{56955211-F23E-4DDD-A3F4-2146765F4B28}" destId="{8778CF50-C7FA-44AA-8143-659C0FC7F549}" srcOrd="2" destOrd="0" parTransId="{0C53006D-4CC5-437E-B14B-A03E8045D017}" sibTransId="{D849AF3D-D3DD-4588-ADE0-5FA93BDC39EF}"/>
    <dgm:cxn modelId="{F80651F2-850A-4D52-ACF6-FCC3DC99EA99}" type="presOf" srcId="{940A4F47-4831-4059-AB4C-FF74178D9AF9}" destId="{8CEBAA64-3CFB-4382-A132-0801AF0FC5BB}" srcOrd="0" destOrd="0" presId="urn:microsoft.com/office/officeart/2005/8/layout/process2"/>
    <dgm:cxn modelId="{87FFB443-D4D8-4381-83BB-FE46E36CF2E3}" type="presOf" srcId="{B5BF24D0-4A7B-46BC-9596-5C1A2EBABD4B}" destId="{3FD5E089-4657-4309-A46A-102AED4939D0}" srcOrd="0" destOrd="0" presId="urn:microsoft.com/office/officeart/2005/8/layout/process2"/>
    <dgm:cxn modelId="{97DC104A-318F-4110-B087-64F0BF2E21D0}" type="presOf" srcId="{8778CF50-C7FA-44AA-8143-659C0FC7F549}" destId="{4402EA7D-4A50-43E7-9A85-BFEA2C5ED8FC}" srcOrd="0" destOrd="0" presId="urn:microsoft.com/office/officeart/2005/8/layout/process2"/>
    <dgm:cxn modelId="{76BFED69-EFC3-4AB8-B525-F9B1480EE12B}" srcId="{56955211-F23E-4DDD-A3F4-2146765F4B28}" destId="{B5BF24D0-4A7B-46BC-9596-5C1A2EBABD4B}" srcOrd="0" destOrd="0" parTransId="{AE9D8B53-6EAB-4B79-99B5-2FE57BEEC156}" sibTransId="{940A4F47-4831-4059-AB4C-FF74178D9AF9}"/>
    <dgm:cxn modelId="{3C3DA939-BC24-4DAE-B7F8-CDFB2429CB2A}" srcId="{56955211-F23E-4DDD-A3F4-2146765F4B28}" destId="{A5567A1C-A956-46AB-A8B9-3722F14A9E30}" srcOrd="1" destOrd="0" parTransId="{88C22963-2952-41F3-9340-DA2E76451E8D}" sibTransId="{1E2B394D-770F-44B5-879F-C858EDF597C3}"/>
    <dgm:cxn modelId="{47AF32DB-6819-498F-8311-53D2507125E9}" type="presOf" srcId="{1E2B394D-770F-44B5-879F-C858EDF597C3}" destId="{B9CDAE44-8B84-4D5B-BEE4-1CDDBD1ADA33}" srcOrd="0" destOrd="0" presId="urn:microsoft.com/office/officeart/2005/8/layout/process2"/>
    <dgm:cxn modelId="{63534B66-8C5B-4C78-958D-34409C34B461}" type="presOf" srcId="{1E2B394D-770F-44B5-879F-C858EDF597C3}" destId="{33D07700-2DC7-481B-86F3-77FC3E9CA370}" srcOrd="1" destOrd="0" presId="urn:microsoft.com/office/officeart/2005/8/layout/process2"/>
    <dgm:cxn modelId="{F02FE883-4E30-480D-98DF-95911E1CB78C}" type="presParOf" srcId="{3AAF5986-CEF4-42EA-8668-F8253834B76F}" destId="{3FD5E089-4657-4309-A46A-102AED4939D0}" srcOrd="0" destOrd="0" presId="urn:microsoft.com/office/officeart/2005/8/layout/process2"/>
    <dgm:cxn modelId="{374E8D7D-A569-40E8-8819-BC14A8870CCA}" type="presParOf" srcId="{3AAF5986-CEF4-42EA-8668-F8253834B76F}" destId="{8CEBAA64-3CFB-4382-A132-0801AF0FC5BB}" srcOrd="1" destOrd="0" presId="urn:microsoft.com/office/officeart/2005/8/layout/process2"/>
    <dgm:cxn modelId="{DD4D234A-A33E-494E-9B11-BBCFFA4E7118}" type="presParOf" srcId="{8CEBAA64-3CFB-4382-A132-0801AF0FC5BB}" destId="{1B21D1CD-BDD6-4EE8-BD13-A44D0F9C14CD}" srcOrd="0" destOrd="0" presId="urn:microsoft.com/office/officeart/2005/8/layout/process2"/>
    <dgm:cxn modelId="{42473530-F7ED-442B-A59A-D46DD7422F82}" type="presParOf" srcId="{3AAF5986-CEF4-42EA-8668-F8253834B76F}" destId="{02F4095C-9178-4432-A2C2-87CBB7FC5009}" srcOrd="2" destOrd="0" presId="urn:microsoft.com/office/officeart/2005/8/layout/process2"/>
    <dgm:cxn modelId="{252394A8-D88F-4350-BB45-6CBC36C0CD59}" type="presParOf" srcId="{3AAF5986-CEF4-42EA-8668-F8253834B76F}" destId="{B9CDAE44-8B84-4D5B-BEE4-1CDDBD1ADA33}" srcOrd="3" destOrd="0" presId="urn:microsoft.com/office/officeart/2005/8/layout/process2"/>
    <dgm:cxn modelId="{A4A753CF-4840-4290-A189-2A6EBB37464B}" type="presParOf" srcId="{B9CDAE44-8B84-4D5B-BEE4-1CDDBD1ADA33}" destId="{33D07700-2DC7-481B-86F3-77FC3E9CA370}" srcOrd="0" destOrd="0" presId="urn:microsoft.com/office/officeart/2005/8/layout/process2"/>
    <dgm:cxn modelId="{5F64EB3B-C758-4E4F-96B1-219E884BD243}" type="presParOf" srcId="{3AAF5986-CEF4-42EA-8668-F8253834B76F}" destId="{4402EA7D-4A50-43E7-9A85-BFEA2C5ED8FC}" srcOrd="4" destOrd="0" presId="urn:microsoft.com/office/officeart/2005/8/layout/process2"/>
  </dgm:cxnLst>
  <dgm:bg/>
  <dgm:whole/>
  <dgm:extLst>
    <a:ext uri="http://schemas.microsoft.com/office/drawing/2008/diagram"/>
  </dgm:extLst>
</dgm:dataModel>
</file>

<file path=ppt/diagrams/data11.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37CE3E37-04D8-4C34-913B-2C7B2F074843}" srcId="{1AFE5145-F2DF-42BB-9352-3E2D5F427123}" destId="{F7C6D567-CFB0-4B44-ACDD-8C35D509A0FF}" srcOrd="0" destOrd="0" parTransId="{760523BE-A9CF-451E-AFF4-34903294AFF1}" sibTransId="{BCE8D352-1C7B-40A4-9D7A-C2463161047D}"/>
    <dgm:cxn modelId="{A8B16927-BDB1-49C0-BD9B-900FD1BCA7B4}" type="presOf" srcId="{F7C6D567-CFB0-4B44-ACDD-8C35D509A0FF}" destId="{41B1AC65-7D00-4797-A63B-153FB77A0056}" srcOrd="0" destOrd="0" presId="urn:microsoft.com/office/officeart/2005/8/layout/chevron2"/>
    <dgm:cxn modelId="{A1C08A53-E457-4725-B020-380BD0E5C8BB}" type="presOf" srcId="{1AFE5145-F2DF-42BB-9352-3E2D5F427123}" destId="{8539CCE8-6988-4201-ADB2-04FD1F48F93A}" srcOrd="0" destOrd="0" presId="urn:microsoft.com/office/officeart/2005/8/layout/chevron2"/>
    <dgm:cxn modelId="{B2263802-7247-4381-8159-26D5B60AE6CB}" type="presOf" srcId="{E37EC6A6-39B8-4C16-9D91-3BEB078447C1}" destId="{D6CC2CF7-B10A-48B7-9D91-51ECBD01F6BA}" srcOrd="0" destOrd="0" presId="urn:microsoft.com/office/officeart/2005/8/layout/chevron2"/>
    <dgm:cxn modelId="{AD2C8E41-5681-4F8B-AE72-691A848D84D5}" srcId="{F7C6D567-CFB0-4B44-ACDD-8C35D509A0FF}" destId="{E37EC6A6-39B8-4C16-9D91-3BEB078447C1}" srcOrd="0" destOrd="0" parTransId="{768BD763-6A13-485D-821A-7D063AD19314}" sibTransId="{EF9E1707-0A39-461B-9A71-62D7AE77DE78}"/>
    <dgm:cxn modelId="{09A7F1E8-C489-41A5-BD57-78B789FD7BED}" type="presParOf" srcId="{8539CCE8-6988-4201-ADB2-04FD1F48F93A}" destId="{8E802E34-4129-4F65-8098-DB810F2D62E1}" srcOrd="0" destOrd="0" presId="urn:microsoft.com/office/officeart/2005/8/layout/chevron2"/>
    <dgm:cxn modelId="{AE7A9CA6-B264-4833-8B74-CB3EEFD69E61}" type="presParOf" srcId="{8E802E34-4129-4F65-8098-DB810F2D62E1}" destId="{41B1AC65-7D00-4797-A63B-153FB77A0056}" srcOrd="0" destOrd="0" presId="urn:microsoft.com/office/officeart/2005/8/layout/chevron2"/>
    <dgm:cxn modelId="{CE8B6DB8-2BF2-4310-9A99-84202022DF35}"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12.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37CE3E37-04D8-4C34-913B-2C7B2F074843}" srcId="{1AFE5145-F2DF-42BB-9352-3E2D5F427123}" destId="{F7C6D567-CFB0-4B44-ACDD-8C35D509A0FF}" srcOrd="0" destOrd="0" parTransId="{760523BE-A9CF-451E-AFF4-34903294AFF1}" sibTransId="{BCE8D352-1C7B-40A4-9D7A-C2463161047D}"/>
    <dgm:cxn modelId="{EB0CA303-A974-40BE-B91C-930B7F45B7D5}" type="presOf" srcId="{1AFE5145-F2DF-42BB-9352-3E2D5F427123}" destId="{8539CCE8-6988-4201-ADB2-04FD1F48F93A}" srcOrd="0" destOrd="0" presId="urn:microsoft.com/office/officeart/2005/8/layout/chevron2"/>
    <dgm:cxn modelId="{AD2C8E41-5681-4F8B-AE72-691A848D84D5}" srcId="{F7C6D567-CFB0-4B44-ACDD-8C35D509A0FF}" destId="{E37EC6A6-39B8-4C16-9D91-3BEB078447C1}" srcOrd="0" destOrd="0" parTransId="{768BD763-6A13-485D-821A-7D063AD19314}" sibTransId="{EF9E1707-0A39-461B-9A71-62D7AE77DE78}"/>
    <dgm:cxn modelId="{8E4595D7-6518-4209-AB75-483B43FBBC07}" type="presOf" srcId="{F7C6D567-CFB0-4B44-ACDD-8C35D509A0FF}" destId="{41B1AC65-7D00-4797-A63B-153FB77A0056}" srcOrd="0" destOrd="0" presId="urn:microsoft.com/office/officeart/2005/8/layout/chevron2"/>
    <dgm:cxn modelId="{E847736E-7627-4C1B-8B2B-5E1EFBABC90F}" type="presOf" srcId="{E37EC6A6-39B8-4C16-9D91-3BEB078447C1}" destId="{D6CC2CF7-B10A-48B7-9D91-51ECBD01F6BA}" srcOrd="0" destOrd="0" presId="urn:microsoft.com/office/officeart/2005/8/layout/chevron2"/>
    <dgm:cxn modelId="{2B08E091-30F9-4577-BB98-A25FFB41D516}" type="presParOf" srcId="{8539CCE8-6988-4201-ADB2-04FD1F48F93A}" destId="{8E802E34-4129-4F65-8098-DB810F2D62E1}" srcOrd="0" destOrd="0" presId="urn:microsoft.com/office/officeart/2005/8/layout/chevron2"/>
    <dgm:cxn modelId="{04BF17E9-EE8D-4999-9EEE-64F458879B27}" type="presParOf" srcId="{8E802E34-4129-4F65-8098-DB810F2D62E1}" destId="{41B1AC65-7D00-4797-A63B-153FB77A0056}" srcOrd="0" destOrd="0" presId="urn:microsoft.com/office/officeart/2005/8/layout/chevron2"/>
    <dgm:cxn modelId="{57E04D17-2208-4206-B0DD-2D395DF4774E}"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13.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37CE3E37-04D8-4C34-913B-2C7B2F074843}" srcId="{1AFE5145-F2DF-42BB-9352-3E2D5F427123}" destId="{F7C6D567-CFB0-4B44-ACDD-8C35D509A0FF}" srcOrd="0" destOrd="0" parTransId="{760523BE-A9CF-451E-AFF4-34903294AFF1}" sibTransId="{BCE8D352-1C7B-40A4-9D7A-C2463161047D}"/>
    <dgm:cxn modelId="{179CF71E-019C-4731-834B-25BD45B6E24E}" type="presOf" srcId="{E37EC6A6-39B8-4C16-9D91-3BEB078447C1}" destId="{D6CC2CF7-B10A-48B7-9D91-51ECBD01F6BA}" srcOrd="0" destOrd="0" presId="urn:microsoft.com/office/officeart/2005/8/layout/chevron2"/>
    <dgm:cxn modelId="{198A8518-C188-42CB-BBB2-9A913BE9A638}" type="presOf" srcId="{1AFE5145-F2DF-42BB-9352-3E2D5F427123}" destId="{8539CCE8-6988-4201-ADB2-04FD1F48F93A}" srcOrd="0" destOrd="0" presId="urn:microsoft.com/office/officeart/2005/8/layout/chevron2"/>
    <dgm:cxn modelId="{AD2C8E41-5681-4F8B-AE72-691A848D84D5}" srcId="{F7C6D567-CFB0-4B44-ACDD-8C35D509A0FF}" destId="{E37EC6A6-39B8-4C16-9D91-3BEB078447C1}" srcOrd="0" destOrd="0" parTransId="{768BD763-6A13-485D-821A-7D063AD19314}" sibTransId="{EF9E1707-0A39-461B-9A71-62D7AE77DE78}"/>
    <dgm:cxn modelId="{A64F278D-D7DE-4301-A933-A49A9157CDD9}" type="presOf" srcId="{F7C6D567-CFB0-4B44-ACDD-8C35D509A0FF}" destId="{41B1AC65-7D00-4797-A63B-153FB77A0056}" srcOrd="0" destOrd="0" presId="urn:microsoft.com/office/officeart/2005/8/layout/chevron2"/>
    <dgm:cxn modelId="{927C8344-C789-44B5-942B-BB2F45E7E791}" type="presParOf" srcId="{8539CCE8-6988-4201-ADB2-04FD1F48F93A}" destId="{8E802E34-4129-4F65-8098-DB810F2D62E1}" srcOrd="0" destOrd="0" presId="urn:microsoft.com/office/officeart/2005/8/layout/chevron2"/>
    <dgm:cxn modelId="{6FD6CB5C-3D1C-4F63-B713-0F88B1AE85A8}" type="presParOf" srcId="{8E802E34-4129-4F65-8098-DB810F2D62E1}" destId="{41B1AC65-7D00-4797-A63B-153FB77A0056}" srcOrd="0" destOrd="0" presId="urn:microsoft.com/office/officeart/2005/8/layout/chevron2"/>
    <dgm:cxn modelId="{35D9C6F3-AA6B-4FBE-A592-D6AB02BED15C}"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14.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37CE3E37-04D8-4C34-913B-2C7B2F074843}" srcId="{1AFE5145-F2DF-42BB-9352-3E2D5F427123}" destId="{F7C6D567-CFB0-4B44-ACDD-8C35D509A0FF}" srcOrd="0" destOrd="0" parTransId="{760523BE-A9CF-451E-AFF4-34903294AFF1}" sibTransId="{BCE8D352-1C7B-40A4-9D7A-C2463161047D}"/>
    <dgm:cxn modelId="{90BA7D3F-2396-4E78-899C-743682B4E2D1}" type="presOf" srcId="{F7C6D567-CFB0-4B44-ACDD-8C35D509A0FF}" destId="{41B1AC65-7D00-4797-A63B-153FB77A0056}" srcOrd="0" destOrd="0" presId="urn:microsoft.com/office/officeart/2005/8/layout/chevron2"/>
    <dgm:cxn modelId="{9738789C-CA30-4D00-847D-505D9D9BE9A6}" type="presOf" srcId="{E37EC6A6-39B8-4C16-9D91-3BEB078447C1}" destId="{D6CC2CF7-B10A-48B7-9D91-51ECBD01F6BA}" srcOrd="0" destOrd="0" presId="urn:microsoft.com/office/officeart/2005/8/layout/chevron2"/>
    <dgm:cxn modelId="{AD2C8E41-5681-4F8B-AE72-691A848D84D5}" srcId="{F7C6D567-CFB0-4B44-ACDD-8C35D509A0FF}" destId="{E37EC6A6-39B8-4C16-9D91-3BEB078447C1}" srcOrd="0" destOrd="0" parTransId="{768BD763-6A13-485D-821A-7D063AD19314}" sibTransId="{EF9E1707-0A39-461B-9A71-62D7AE77DE78}"/>
    <dgm:cxn modelId="{7FD684DA-D7B0-47E6-B637-3FBE015EE2E6}" type="presOf" srcId="{1AFE5145-F2DF-42BB-9352-3E2D5F427123}" destId="{8539CCE8-6988-4201-ADB2-04FD1F48F93A}" srcOrd="0" destOrd="0" presId="urn:microsoft.com/office/officeart/2005/8/layout/chevron2"/>
    <dgm:cxn modelId="{0EABC74F-B311-4CCC-BF5D-E5F73A98097E}" type="presParOf" srcId="{8539CCE8-6988-4201-ADB2-04FD1F48F93A}" destId="{8E802E34-4129-4F65-8098-DB810F2D62E1}" srcOrd="0" destOrd="0" presId="urn:microsoft.com/office/officeart/2005/8/layout/chevron2"/>
    <dgm:cxn modelId="{224DD294-D4E5-4220-8C36-84EA549CAA78}" type="presParOf" srcId="{8E802E34-4129-4F65-8098-DB810F2D62E1}" destId="{41B1AC65-7D00-4797-A63B-153FB77A0056}" srcOrd="0" destOrd="0" presId="urn:microsoft.com/office/officeart/2005/8/layout/chevron2"/>
    <dgm:cxn modelId="{B8E88968-4F98-4C78-A43D-35E35F7B5FC5}"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15.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08C206BA-6ED2-4576-B927-70909B50C78F}" type="presOf" srcId="{F7C6D567-CFB0-4B44-ACDD-8C35D509A0FF}" destId="{41B1AC65-7D00-4797-A63B-153FB77A0056}" srcOrd="0" destOrd="0" presId="urn:microsoft.com/office/officeart/2005/8/layout/chevron2"/>
    <dgm:cxn modelId="{059ABDF4-72CD-4D65-9A8E-AB0A70D4A5F0}" type="presOf" srcId="{1AFE5145-F2DF-42BB-9352-3E2D5F427123}" destId="{8539CCE8-6988-4201-ADB2-04FD1F48F93A}" srcOrd="0" destOrd="0" presId="urn:microsoft.com/office/officeart/2005/8/layout/chevron2"/>
    <dgm:cxn modelId="{B7575356-52BE-417D-9F4D-FFAEABAF4920}" type="presOf" srcId="{E37EC6A6-39B8-4C16-9D91-3BEB078447C1}" destId="{D6CC2CF7-B10A-48B7-9D91-51ECBD01F6BA}" srcOrd="0" destOrd="0" presId="urn:microsoft.com/office/officeart/2005/8/layout/chevron2"/>
    <dgm:cxn modelId="{37CE3E37-04D8-4C34-913B-2C7B2F074843}" srcId="{1AFE5145-F2DF-42BB-9352-3E2D5F427123}" destId="{F7C6D567-CFB0-4B44-ACDD-8C35D509A0FF}" srcOrd="0" destOrd="0" parTransId="{760523BE-A9CF-451E-AFF4-34903294AFF1}" sibTransId="{BCE8D352-1C7B-40A4-9D7A-C2463161047D}"/>
    <dgm:cxn modelId="{AD2C8E41-5681-4F8B-AE72-691A848D84D5}" srcId="{F7C6D567-CFB0-4B44-ACDD-8C35D509A0FF}" destId="{E37EC6A6-39B8-4C16-9D91-3BEB078447C1}" srcOrd="0" destOrd="0" parTransId="{768BD763-6A13-485D-821A-7D063AD19314}" sibTransId="{EF9E1707-0A39-461B-9A71-62D7AE77DE78}"/>
    <dgm:cxn modelId="{9F97BB31-AEC5-4B82-8723-12A856FF0E0C}" type="presParOf" srcId="{8539CCE8-6988-4201-ADB2-04FD1F48F93A}" destId="{8E802E34-4129-4F65-8098-DB810F2D62E1}" srcOrd="0" destOrd="0" presId="urn:microsoft.com/office/officeart/2005/8/layout/chevron2"/>
    <dgm:cxn modelId="{4CDAE390-6834-4D54-89F3-7DBFE1FD9771}" type="presParOf" srcId="{8E802E34-4129-4F65-8098-DB810F2D62E1}" destId="{41B1AC65-7D00-4797-A63B-153FB77A0056}" srcOrd="0" destOrd="0" presId="urn:microsoft.com/office/officeart/2005/8/layout/chevron2"/>
    <dgm:cxn modelId="{34983064-C0C3-49AE-893E-D1FD11367DB2}"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16.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37CE3E37-04D8-4C34-913B-2C7B2F074843}" srcId="{1AFE5145-F2DF-42BB-9352-3E2D5F427123}" destId="{F7C6D567-CFB0-4B44-ACDD-8C35D509A0FF}" srcOrd="0" destOrd="0" parTransId="{760523BE-A9CF-451E-AFF4-34903294AFF1}" sibTransId="{BCE8D352-1C7B-40A4-9D7A-C2463161047D}"/>
    <dgm:cxn modelId="{F145300A-0F61-44B2-A8C5-3E605A544AB6}" type="presOf" srcId="{1AFE5145-F2DF-42BB-9352-3E2D5F427123}" destId="{8539CCE8-6988-4201-ADB2-04FD1F48F93A}" srcOrd="0" destOrd="0" presId="urn:microsoft.com/office/officeart/2005/8/layout/chevron2"/>
    <dgm:cxn modelId="{08092925-C7CE-4EA2-B8B4-7058B1737B23}" type="presOf" srcId="{E37EC6A6-39B8-4C16-9D91-3BEB078447C1}" destId="{D6CC2CF7-B10A-48B7-9D91-51ECBD01F6BA}" srcOrd="0" destOrd="0" presId="urn:microsoft.com/office/officeart/2005/8/layout/chevron2"/>
    <dgm:cxn modelId="{AD2C8E41-5681-4F8B-AE72-691A848D84D5}" srcId="{F7C6D567-CFB0-4B44-ACDD-8C35D509A0FF}" destId="{E37EC6A6-39B8-4C16-9D91-3BEB078447C1}" srcOrd="0" destOrd="0" parTransId="{768BD763-6A13-485D-821A-7D063AD19314}" sibTransId="{EF9E1707-0A39-461B-9A71-62D7AE77DE78}"/>
    <dgm:cxn modelId="{CBCCA47D-7AF4-47C4-9C03-F8B5232DC8B5}" type="presOf" srcId="{F7C6D567-CFB0-4B44-ACDD-8C35D509A0FF}" destId="{41B1AC65-7D00-4797-A63B-153FB77A0056}" srcOrd="0" destOrd="0" presId="urn:microsoft.com/office/officeart/2005/8/layout/chevron2"/>
    <dgm:cxn modelId="{53FFCCE2-1192-4356-B8DA-7AAB5293639A}" type="presParOf" srcId="{8539CCE8-6988-4201-ADB2-04FD1F48F93A}" destId="{8E802E34-4129-4F65-8098-DB810F2D62E1}" srcOrd="0" destOrd="0" presId="urn:microsoft.com/office/officeart/2005/8/layout/chevron2"/>
    <dgm:cxn modelId="{03FD0492-70E0-467C-AA2C-C5FDCE25BFD5}" type="presParOf" srcId="{8E802E34-4129-4F65-8098-DB810F2D62E1}" destId="{41B1AC65-7D00-4797-A63B-153FB77A0056}" srcOrd="0" destOrd="0" presId="urn:microsoft.com/office/officeart/2005/8/layout/chevron2"/>
    <dgm:cxn modelId="{7EA32D51-493D-445D-85B6-56F9AF7C5000}"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17.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E35CAEA7-A6E7-4B8C-BDF6-0DE14CBFFD71}" type="presOf" srcId="{F7C6D567-CFB0-4B44-ACDD-8C35D509A0FF}" destId="{41B1AC65-7D00-4797-A63B-153FB77A0056}" srcOrd="0" destOrd="0" presId="urn:microsoft.com/office/officeart/2005/8/layout/chevron2"/>
    <dgm:cxn modelId="{174FE582-2302-49A1-9512-BAC14C97C2F8}" type="presOf" srcId="{1AFE5145-F2DF-42BB-9352-3E2D5F427123}" destId="{8539CCE8-6988-4201-ADB2-04FD1F48F93A}" srcOrd="0" destOrd="0" presId="urn:microsoft.com/office/officeart/2005/8/layout/chevron2"/>
    <dgm:cxn modelId="{0121CF22-4F79-47D9-8E73-1BCCF9133CE1}" type="presOf" srcId="{E37EC6A6-39B8-4C16-9D91-3BEB078447C1}" destId="{D6CC2CF7-B10A-48B7-9D91-51ECBD01F6BA}" srcOrd="0" destOrd="0" presId="urn:microsoft.com/office/officeart/2005/8/layout/chevron2"/>
    <dgm:cxn modelId="{37CE3E37-04D8-4C34-913B-2C7B2F074843}" srcId="{1AFE5145-F2DF-42BB-9352-3E2D5F427123}" destId="{F7C6D567-CFB0-4B44-ACDD-8C35D509A0FF}" srcOrd="0" destOrd="0" parTransId="{760523BE-A9CF-451E-AFF4-34903294AFF1}" sibTransId="{BCE8D352-1C7B-40A4-9D7A-C2463161047D}"/>
    <dgm:cxn modelId="{AD2C8E41-5681-4F8B-AE72-691A848D84D5}" srcId="{F7C6D567-CFB0-4B44-ACDD-8C35D509A0FF}" destId="{E37EC6A6-39B8-4C16-9D91-3BEB078447C1}" srcOrd="0" destOrd="0" parTransId="{768BD763-6A13-485D-821A-7D063AD19314}" sibTransId="{EF9E1707-0A39-461B-9A71-62D7AE77DE78}"/>
    <dgm:cxn modelId="{CB40A940-A210-47DD-90AD-1211D9A21B34}" type="presParOf" srcId="{8539CCE8-6988-4201-ADB2-04FD1F48F93A}" destId="{8E802E34-4129-4F65-8098-DB810F2D62E1}" srcOrd="0" destOrd="0" presId="urn:microsoft.com/office/officeart/2005/8/layout/chevron2"/>
    <dgm:cxn modelId="{B98EE2C8-891B-494B-AB1F-07A5A9C0BD86}" type="presParOf" srcId="{8E802E34-4129-4F65-8098-DB810F2D62E1}" destId="{41B1AC65-7D00-4797-A63B-153FB77A0056}" srcOrd="0" destOrd="0" presId="urn:microsoft.com/office/officeart/2005/8/layout/chevron2"/>
    <dgm:cxn modelId="{DE129F23-8B50-4BB4-88C8-9E4FABF97414}"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18.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37CE3E37-04D8-4C34-913B-2C7B2F074843}" srcId="{1AFE5145-F2DF-42BB-9352-3E2D5F427123}" destId="{F7C6D567-CFB0-4B44-ACDD-8C35D509A0FF}" srcOrd="0" destOrd="0" parTransId="{760523BE-A9CF-451E-AFF4-34903294AFF1}" sibTransId="{BCE8D352-1C7B-40A4-9D7A-C2463161047D}"/>
    <dgm:cxn modelId="{2B347B9A-E72F-4188-8989-95AE310817F4}" type="presOf" srcId="{F7C6D567-CFB0-4B44-ACDD-8C35D509A0FF}" destId="{41B1AC65-7D00-4797-A63B-153FB77A0056}" srcOrd="0" destOrd="0" presId="urn:microsoft.com/office/officeart/2005/8/layout/chevron2"/>
    <dgm:cxn modelId="{BED2B178-2539-4649-8476-B26F25C9839C}" type="presOf" srcId="{E37EC6A6-39B8-4C16-9D91-3BEB078447C1}" destId="{D6CC2CF7-B10A-48B7-9D91-51ECBD01F6BA}" srcOrd="0" destOrd="0" presId="urn:microsoft.com/office/officeart/2005/8/layout/chevron2"/>
    <dgm:cxn modelId="{3F71AA69-9520-4BD6-9909-D49E8BDE155F}" type="presOf" srcId="{1AFE5145-F2DF-42BB-9352-3E2D5F427123}" destId="{8539CCE8-6988-4201-ADB2-04FD1F48F93A}" srcOrd="0" destOrd="0" presId="urn:microsoft.com/office/officeart/2005/8/layout/chevron2"/>
    <dgm:cxn modelId="{AD2C8E41-5681-4F8B-AE72-691A848D84D5}" srcId="{F7C6D567-CFB0-4B44-ACDD-8C35D509A0FF}" destId="{E37EC6A6-39B8-4C16-9D91-3BEB078447C1}" srcOrd="0" destOrd="0" parTransId="{768BD763-6A13-485D-821A-7D063AD19314}" sibTransId="{EF9E1707-0A39-461B-9A71-62D7AE77DE78}"/>
    <dgm:cxn modelId="{FC48174F-3067-470D-80D2-A2338B2B4C9E}" type="presParOf" srcId="{8539CCE8-6988-4201-ADB2-04FD1F48F93A}" destId="{8E802E34-4129-4F65-8098-DB810F2D62E1}" srcOrd="0" destOrd="0" presId="urn:microsoft.com/office/officeart/2005/8/layout/chevron2"/>
    <dgm:cxn modelId="{8C4A2987-07C0-4655-ABB5-E4489EA2D29B}" type="presParOf" srcId="{8E802E34-4129-4F65-8098-DB810F2D62E1}" destId="{41B1AC65-7D00-4797-A63B-153FB77A0056}" srcOrd="0" destOrd="0" presId="urn:microsoft.com/office/officeart/2005/8/layout/chevron2"/>
    <dgm:cxn modelId="{DE91237C-9A29-4B1B-8CC8-1607BCF506B9}"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19.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1F922C2A-439B-4B7A-9D55-123C30C08453}" type="presOf" srcId="{F7C6D567-CFB0-4B44-ACDD-8C35D509A0FF}" destId="{41B1AC65-7D00-4797-A63B-153FB77A0056}" srcOrd="0" destOrd="0" presId="urn:microsoft.com/office/officeart/2005/8/layout/chevron2"/>
    <dgm:cxn modelId="{8D769014-4CC9-478F-B765-C0974888A78B}" type="presOf" srcId="{E37EC6A6-39B8-4C16-9D91-3BEB078447C1}" destId="{D6CC2CF7-B10A-48B7-9D91-51ECBD01F6BA}" srcOrd="0" destOrd="0" presId="urn:microsoft.com/office/officeart/2005/8/layout/chevron2"/>
    <dgm:cxn modelId="{F8D98B4C-2110-4E2F-AA7C-2DF038B1B81E}" type="presOf" srcId="{1AFE5145-F2DF-42BB-9352-3E2D5F427123}" destId="{8539CCE8-6988-4201-ADB2-04FD1F48F93A}" srcOrd="0" destOrd="0" presId="urn:microsoft.com/office/officeart/2005/8/layout/chevron2"/>
    <dgm:cxn modelId="{37CE3E37-04D8-4C34-913B-2C7B2F074843}" srcId="{1AFE5145-F2DF-42BB-9352-3E2D5F427123}" destId="{F7C6D567-CFB0-4B44-ACDD-8C35D509A0FF}" srcOrd="0" destOrd="0" parTransId="{760523BE-A9CF-451E-AFF4-34903294AFF1}" sibTransId="{BCE8D352-1C7B-40A4-9D7A-C2463161047D}"/>
    <dgm:cxn modelId="{AD2C8E41-5681-4F8B-AE72-691A848D84D5}" srcId="{F7C6D567-CFB0-4B44-ACDD-8C35D509A0FF}" destId="{E37EC6A6-39B8-4C16-9D91-3BEB078447C1}" srcOrd="0" destOrd="0" parTransId="{768BD763-6A13-485D-821A-7D063AD19314}" sibTransId="{EF9E1707-0A39-461B-9A71-62D7AE77DE78}"/>
    <dgm:cxn modelId="{4A17D779-09C1-4675-A453-ACB3083C0DE2}" type="presParOf" srcId="{8539CCE8-6988-4201-ADB2-04FD1F48F93A}" destId="{8E802E34-4129-4F65-8098-DB810F2D62E1}" srcOrd="0" destOrd="0" presId="urn:microsoft.com/office/officeart/2005/8/layout/chevron2"/>
    <dgm:cxn modelId="{4D53C026-0C67-420B-A941-874C0F54D099}" type="presParOf" srcId="{8E802E34-4129-4F65-8098-DB810F2D62E1}" destId="{41B1AC65-7D00-4797-A63B-153FB77A0056}" srcOrd="0" destOrd="0" presId="urn:microsoft.com/office/officeart/2005/8/layout/chevron2"/>
    <dgm:cxn modelId="{567D861A-D672-4F5F-8411-94B9ABFBDD10}"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37CE3E37-04D8-4C34-913B-2C7B2F074843}" srcId="{1AFE5145-F2DF-42BB-9352-3E2D5F427123}" destId="{F7C6D567-CFB0-4B44-ACDD-8C35D509A0FF}" srcOrd="0" destOrd="0" parTransId="{760523BE-A9CF-451E-AFF4-34903294AFF1}" sibTransId="{BCE8D352-1C7B-40A4-9D7A-C2463161047D}"/>
    <dgm:cxn modelId="{523289E8-EFA8-49F0-B595-5B9D69093C29}" type="presOf" srcId="{F7C6D567-CFB0-4B44-ACDD-8C35D509A0FF}" destId="{41B1AC65-7D00-4797-A63B-153FB77A0056}" srcOrd="0" destOrd="0" presId="urn:microsoft.com/office/officeart/2005/8/layout/chevron2"/>
    <dgm:cxn modelId="{F4B92FA8-20DF-4107-B07C-BFC79914D4A2}" type="presOf" srcId="{E37EC6A6-39B8-4C16-9D91-3BEB078447C1}" destId="{D6CC2CF7-B10A-48B7-9D91-51ECBD01F6BA}" srcOrd="0" destOrd="0" presId="urn:microsoft.com/office/officeart/2005/8/layout/chevron2"/>
    <dgm:cxn modelId="{8547994C-AAA4-4B7B-921A-13E2266D1430}" type="presOf" srcId="{1AFE5145-F2DF-42BB-9352-3E2D5F427123}" destId="{8539CCE8-6988-4201-ADB2-04FD1F48F93A}" srcOrd="0" destOrd="0" presId="urn:microsoft.com/office/officeart/2005/8/layout/chevron2"/>
    <dgm:cxn modelId="{AD2C8E41-5681-4F8B-AE72-691A848D84D5}" srcId="{F7C6D567-CFB0-4B44-ACDD-8C35D509A0FF}" destId="{E37EC6A6-39B8-4C16-9D91-3BEB078447C1}" srcOrd="0" destOrd="0" parTransId="{768BD763-6A13-485D-821A-7D063AD19314}" sibTransId="{EF9E1707-0A39-461B-9A71-62D7AE77DE78}"/>
    <dgm:cxn modelId="{26D37691-68C0-447D-84ED-4B6B92983829}" type="presParOf" srcId="{8539CCE8-6988-4201-ADB2-04FD1F48F93A}" destId="{8E802E34-4129-4F65-8098-DB810F2D62E1}" srcOrd="0" destOrd="0" presId="urn:microsoft.com/office/officeart/2005/8/layout/chevron2"/>
    <dgm:cxn modelId="{F8957837-623C-4A9B-B04B-75B9F7205932}" type="presParOf" srcId="{8E802E34-4129-4F65-8098-DB810F2D62E1}" destId="{41B1AC65-7D00-4797-A63B-153FB77A0056}" srcOrd="0" destOrd="0" presId="urn:microsoft.com/office/officeart/2005/8/layout/chevron2"/>
    <dgm:cxn modelId="{AA55E898-C5A7-4738-9E6F-92622F2A407A}"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20.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37CE3E37-04D8-4C34-913B-2C7B2F074843}" srcId="{1AFE5145-F2DF-42BB-9352-3E2D5F427123}" destId="{F7C6D567-CFB0-4B44-ACDD-8C35D509A0FF}" srcOrd="0" destOrd="0" parTransId="{760523BE-A9CF-451E-AFF4-34903294AFF1}" sibTransId="{BCE8D352-1C7B-40A4-9D7A-C2463161047D}"/>
    <dgm:cxn modelId="{3F62F3E8-ECC2-45D8-89E1-C2A3DF9CB00B}" type="presOf" srcId="{F7C6D567-CFB0-4B44-ACDD-8C35D509A0FF}" destId="{41B1AC65-7D00-4797-A63B-153FB77A0056}" srcOrd="0" destOrd="0" presId="urn:microsoft.com/office/officeart/2005/8/layout/chevron2"/>
    <dgm:cxn modelId="{C82185AA-5FE3-487E-A200-A43178F0D3B9}" type="presOf" srcId="{E37EC6A6-39B8-4C16-9D91-3BEB078447C1}" destId="{D6CC2CF7-B10A-48B7-9D91-51ECBD01F6BA}" srcOrd="0" destOrd="0" presId="urn:microsoft.com/office/officeart/2005/8/layout/chevron2"/>
    <dgm:cxn modelId="{2FEF9501-2944-42C0-9582-11E81894643E}" type="presOf" srcId="{1AFE5145-F2DF-42BB-9352-3E2D5F427123}" destId="{8539CCE8-6988-4201-ADB2-04FD1F48F93A}" srcOrd="0" destOrd="0" presId="urn:microsoft.com/office/officeart/2005/8/layout/chevron2"/>
    <dgm:cxn modelId="{AD2C8E41-5681-4F8B-AE72-691A848D84D5}" srcId="{F7C6D567-CFB0-4B44-ACDD-8C35D509A0FF}" destId="{E37EC6A6-39B8-4C16-9D91-3BEB078447C1}" srcOrd="0" destOrd="0" parTransId="{768BD763-6A13-485D-821A-7D063AD19314}" sibTransId="{EF9E1707-0A39-461B-9A71-62D7AE77DE78}"/>
    <dgm:cxn modelId="{571EFEB2-070D-4DC7-8AFE-994D9F5724CC}" type="presParOf" srcId="{8539CCE8-6988-4201-ADB2-04FD1F48F93A}" destId="{8E802E34-4129-4F65-8098-DB810F2D62E1}" srcOrd="0" destOrd="0" presId="urn:microsoft.com/office/officeart/2005/8/layout/chevron2"/>
    <dgm:cxn modelId="{BF22B022-ECAE-41C1-BD79-0BF0B65C2483}" type="presParOf" srcId="{8E802E34-4129-4F65-8098-DB810F2D62E1}" destId="{41B1AC65-7D00-4797-A63B-153FB77A0056}" srcOrd="0" destOrd="0" presId="urn:microsoft.com/office/officeart/2005/8/layout/chevron2"/>
    <dgm:cxn modelId="{F0031A3E-919E-40C1-994B-8D6E065E91E3}"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1D50F4EE-D7F0-4C11-8481-C73A1D5CCB72}" type="doc">
      <dgm:prSet loTypeId="urn:microsoft.com/office/officeart/2005/8/layout/cycle7" loCatId="cycle" qsTypeId="urn:microsoft.com/office/officeart/2005/8/quickstyle/3d1" qsCatId="3D" csTypeId="urn:microsoft.com/office/officeart/2005/8/colors/colorful5" csCatId="colorful" phldr="1"/>
      <dgm:spPr/>
      <dgm:t>
        <a:bodyPr/>
        <a:lstStyle/>
        <a:p>
          <a:endParaRPr lang="es-ES"/>
        </a:p>
      </dgm:t>
    </dgm:pt>
    <dgm:pt modelId="{56E4967C-349F-4B41-B8D2-248397EF45AA}">
      <dgm:prSet phldrT="[Texto]" custT="1"/>
      <dgm:spPr/>
      <dgm:t>
        <a:bodyPr/>
        <a:lstStyle/>
        <a:p>
          <a:r>
            <a:rPr lang="en-US" sz="1400" dirty="0" smtClean="0">
              <a:solidFill>
                <a:schemeClr val="tx1"/>
              </a:solidFill>
              <a:latin typeface="Times New Roman" pitchFamily="18" charset="0"/>
              <a:cs typeface="Times New Roman" pitchFamily="18" charset="0"/>
            </a:rPr>
            <a:t>PMI</a:t>
          </a:r>
          <a:endParaRPr lang="es-ES" sz="1400" dirty="0">
            <a:solidFill>
              <a:schemeClr val="tx1"/>
            </a:solidFill>
            <a:latin typeface="Times New Roman" pitchFamily="18" charset="0"/>
            <a:cs typeface="Times New Roman" pitchFamily="18" charset="0"/>
          </a:endParaRPr>
        </a:p>
      </dgm:t>
    </dgm:pt>
    <dgm:pt modelId="{799FFDBE-5A5C-4DE5-828B-02C2BCAAE3FD}" type="parTrans" cxnId="{618D541B-1A23-4508-A713-A0D9245BDAD8}">
      <dgm:prSet/>
      <dgm:spPr/>
      <dgm:t>
        <a:bodyPr/>
        <a:lstStyle/>
        <a:p>
          <a:endParaRPr lang="es-ES" sz="1400">
            <a:solidFill>
              <a:schemeClr val="tx1"/>
            </a:solidFill>
            <a:latin typeface="Times New Roman" pitchFamily="18" charset="0"/>
            <a:cs typeface="Times New Roman" pitchFamily="18" charset="0"/>
          </a:endParaRPr>
        </a:p>
      </dgm:t>
    </dgm:pt>
    <dgm:pt modelId="{DAC02F78-5F4C-46B8-9EAF-861517528F18}" type="sibTrans" cxnId="{618D541B-1A23-4508-A713-A0D9245BDAD8}">
      <dgm:prSet custT="1"/>
      <dgm:spPr/>
      <dgm:t>
        <a:bodyPr/>
        <a:lstStyle/>
        <a:p>
          <a:endParaRPr lang="es-ES" sz="1400">
            <a:solidFill>
              <a:schemeClr val="tx1"/>
            </a:solidFill>
            <a:latin typeface="Times New Roman" pitchFamily="18" charset="0"/>
            <a:cs typeface="Times New Roman" pitchFamily="18" charset="0"/>
          </a:endParaRPr>
        </a:p>
      </dgm:t>
    </dgm:pt>
    <dgm:pt modelId="{65637773-E16F-44FF-9FBE-307BE29B9D16}">
      <dgm:prSet custT="1"/>
      <dgm:spPr/>
      <dgm:t>
        <a:bodyPr/>
        <a:lstStyle/>
        <a:p>
          <a:r>
            <a:rPr lang="en-US" sz="1400" dirty="0" smtClean="0">
              <a:solidFill>
                <a:schemeClr val="tx1"/>
              </a:solidFill>
              <a:latin typeface="Times New Roman" pitchFamily="18" charset="0"/>
              <a:cs typeface="Times New Roman" pitchFamily="18" charset="0"/>
            </a:rPr>
            <a:t>Tanasa</a:t>
          </a:r>
          <a:endParaRPr lang="es-ES" sz="1400" dirty="0" smtClean="0">
            <a:solidFill>
              <a:schemeClr val="tx1"/>
            </a:solidFill>
            <a:latin typeface="Times New Roman" pitchFamily="18" charset="0"/>
            <a:cs typeface="Times New Roman" pitchFamily="18" charset="0"/>
          </a:endParaRPr>
        </a:p>
      </dgm:t>
    </dgm:pt>
    <dgm:pt modelId="{48A36BAC-3F92-4FCF-86FB-D98C8E6ED7BB}" type="parTrans" cxnId="{79B8F775-6A89-44FD-B880-844DBF5EE8E2}">
      <dgm:prSet/>
      <dgm:spPr/>
      <dgm:t>
        <a:bodyPr/>
        <a:lstStyle/>
        <a:p>
          <a:endParaRPr lang="es-ES" sz="1400">
            <a:solidFill>
              <a:schemeClr val="tx1"/>
            </a:solidFill>
            <a:latin typeface="Times New Roman" pitchFamily="18" charset="0"/>
            <a:cs typeface="Times New Roman" pitchFamily="18" charset="0"/>
          </a:endParaRPr>
        </a:p>
      </dgm:t>
    </dgm:pt>
    <dgm:pt modelId="{A04CC7B5-16D7-4188-ACA9-42790837E059}" type="sibTrans" cxnId="{79B8F775-6A89-44FD-B880-844DBF5EE8E2}">
      <dgm:prSet custT="1"/>
      <dgm:spPr/>
      <dgm:t>
        <a:bodyPr/>
        <a:lstStyle/>
        <a:p>
          <a:endParaRPr lang="es-ES" sz="1400">
            <a:solidFill>
              <a:schemeClr val="tx1"/>
            </a:solidFill>
            <a:latin typeface="Times New Roman" pitchFamily="18" charset="0"/>
            <a:cs typeface="Times New Roman" pitchFamily="18" charset="0"/>
          </a:endParaRPr>
        </a:p>
      </dgm:t>
    </dgm:pt>
    <dgm:pt modelId="{17185A24-B5CF-4359-AD16-EAFAF3DA0CB8}">
      <dgm:prSet custT="1"/>
      <dgm:spPr/>
      <dgm:t>
        <a:bodyPr/>
        <a:lstStyle/>
        <a:p>
          <a:r>
            <a:rPr lang="en-US" sz="1400" dirty="0" smtClean="0">
              <a:solidFill>
                <a:schemeClr val="tx1"/>
              </a:solidFill>
              <a:latin typeface="Times New Roman" pitchFamily="18" charset="0"/>
              <a:cs typeface="Times New Roman" pitchFamily="18" charset="0"/>
            </a:rPr>
            <a:t>Chile-</a:t>
          </a:r>
          <a:r>
            <a:rPr lang="en-US" sz="1400" dirty="0" err="1" smtClean="0">
              <a:solidFill>
                <a:schemeClr val="tx1"/>
              </a:solidFill>
              <a:latin typeface="Times New Roman" pitchFamily="18" charset="0"/>
              <a:cs typeface="Times New Roman" pitchFamily="18" charset="0"/>
            </a:rPr>
            <a:t>Tabacos</a:t>
          </a:r>
          <a:endParaRPr lang="es-ES" sz="1400" dirty="0" smtClean="0">
            <a:solidFill>
              <a:schemeClr val="tx1"/>
            </a:solidFill>
            <a:latin typeface="Times New Roman" pitchFamily="18" charset="0"/>
            <a:cs typeface="Times New Roman" pitchFamily="18" charset="0"/>
          </a:endParaRPr>
        </a:p>
      </dgm:t>
    </dgm:pt>
    <dgm:pt modelId="{ABF2A6B2-338C-414D-8E8E-123CE2CEE6E1}" type="parTrans" cxnId="{4B7B32D4-80F6-41EC-96E8-105300356CC2}">
      <dgm:prSet/>
      <dgm:spPr/>
      <dgm:t>
        <a:bodyPr/>
        <a:lstStyle/>
        <a:p>
          <a:endParaRPr lang="es-ES" sz="1400">
            <a:solidFill>
              <a:schemeClr val="tx1"/>
            </a:solidFill>
            <a:latin typeface="Times New Roman" pitchFamily="18" charset="0"/>
            <a:cs typeface="Times New Roman" pitchFamily="18" charset="0"/>
          </a:endParaRPr>
        </a:p>
      </dgm:t>
    </dgm:pt>
    <dgm:pt modelId="{D6990BD3-EB9B-498D-A398-9A57FFE5CDEF}" type="sibTrans" cxnId="{4B7B32D4-80F6-41EC-96E8-105300356CC2}">
      <dgm:prSet custT="1"/>
      <dgm:spPr/>
      <dgm:t>
        <a:bodyPr/>
        <a:lstStyle/>
        <a:p>
          <a:endParaRPr lang="es-ES" sz="1400">
            <a:solidFill>
              <a:schemeClr val="tx1"/>
            </a:solidFill>
            <a:latin typeface="Times New Roman" pitchFamily="18" charset="0"/>
            <a:cs typeface="Times New Roman" pitchFamily="18" charset="0"/>
          </a:endParaRPr>
        </a:p>
      </dgm:t>
    </dgm:pt>
    <dgm:pt modelId="{D5B34BBC-34BE-4183-825F-8E0B7B689DDA}">
      <dgm:prSet custT="1"/>
      <dgm:spPr/>
      <dgm:t>
        <a:bodyPr/>
        <a:lstStyle/>
        <a:p>
          <a:r>
            <a:rPr lang="en-US" sz="1400" dirty="0" smtClean="0">
              <a:solidFill>
                <a:schemeClr val="tx1"/>
              </a:solidFill>
              <a:latin typeface="Times New Roman" pitchFamily="18" charset="0"/>
              <a:cs typeface="Times New Roman" pitchFamily="18" charset="0"/>
            </a:rPr>
            <a:t>British American Tobacco</a:t>
          </a:r>
          <a:endParaRPr lang="es-ES" sz="1400" dirty="0" smtClean="0">
            <a:solidFill>
              <a:schemeClr val="tx1"/>
            </a:solidFill>
            <a:latin typeface="Times New Roman" pitchFamily="18" charset="0"/>
            <a:cs typeface="Times New Roman" pitchFamily="18" charset="0"/>
          </a:endParaRPr>
        </a:p>
      </dgm:t>
    </dgm:pt>
    <dgm:pt modelId="{FFBD12D6-250A-4787-A0B2-B448E11F1B55}" type="parTrans" cxnId="{1C8A4388-D9D8-4D2B-86B7-8828F1321B38}">
      <dgm:prSet/>
      <dgm:spPr/>
      <dgm:t>
        <a:bodyPr/>
        <a:lstStyle/>
        <a:p>
          <a:endParaRPr lang="es-ES" sz="1400">
            <a:solidFill>
              <a:schemeClr val="tx1"/>
            </a:solidFill>
            <a:latin typeface="Times New Roman" pitchFamily="18" charset="0"/>
            <a:cs typeface="Times New Roman" pitchFamily="18" charset="0"/>
          </a:endParaRPr>
        </a:p>
      </dgm:t>
    </dgm:pt>
    <dgm:pt modelId="{95EBEF54-419B-4E4A-9F40-29CD0AC5C0E3}" type="sibTrans" cxnId="{1C8A4388-D9D8-4D2B-86B7-8828F1321B38}">
      <dgm:prSet custT="1"/>
      <dgm:spPr/>
      <dgm:t>
        <a:bodyPr/>
        <a:lstStyle/>
        <a:p>
          <a:endParaRPr lang="es-ES" sz="1400">
            <a:solidFill>
              <a:schemeClr val="tx1"/>
            </a:solidFill>
            <a:latin typeface="Times New Roman" pitchFamily="18" charset="0"/>
            <a:cs typeface="Times New Roman" pitchFamily="18" charset="0"/>
          </a:endParaRPr>
        </a:p>
      </dgm:t>
    </dgm:pt>
    <dgm:pt modelId="{579C488B-24BC-494B-851D-E1E5D522CEC3}">
      <dgm:prSet custT="1"/>
      <dgm:spPr/>
      <dgm:t>
        <a:bodyPr/>
        <a:lstStyle/>
        <a:p>
          <a:r>
            <a:rPr lang="en-US" sz="1400" dirty="0" smtClean="0">
              <a:solidFill>
                <a:schemeClr val="tx1"/>
              </a:solidFill>
              <a:latin typeface="Times New Roman" pitchFamily="18" charset="0"/>
              <a:cs typeface="Times New Roman" pitchFamily="18" charset="0"/>
            </a:rPr>
            <a:t>JT </a:t>
          </a:r>
          <a:r>
            <a:rPr lang="en-US" sz="1400" dirty="0" err="1" smtClean="0">
              <a:solidFill>
                <a:schemeClr val="tx1"/>
              </a:solidFill>
              <a:latin typeface="Times New Roman" pitchFamily="18" charset="0"/>
              <a:cs typeface="Times New Roman" pitchFamily="18" charset="0"/>
            </a:rPr>
            <a:t>Internacional</a:t>
          </a:r>
          <a:endParaRPr lang="es-ES" sz="1400" dirty="0" smtClean="0">
            <a:solidFill>
              <a:schemeClr val="tx1"/>
            </a:solidFill>
            <a:latin typeface="Times New Roman" pitchFamily="18" charset="0"/>
            <a:cs typeface="Times New Roman" pitchFamily="18" charset="0"/>
          </a:endParaRPr>
        </a:p>
      </dgm:t>
    </dgm:pt>
    <dgm:pt modelId="{4FB3267D-D1EF-4284-A49E-8B117E6B7F16}" type="parTrans" cxnId="{9BF3E333-EE4B-4E1A-9DC6-56BB7E6876FA}">
      <dgm:prSet/>
      <dgm:spPr/>
      <dgm:t>
        <a:bodyPr/>
        <a:lstStyle/>
        <a:p>
          <a:endParaRPr lang="es-ES" sz="1400">
            <a:solidFill>
              <a:schemeClr val="tx1"/>
            </a:solidFill>
            <a:latin typeface="Times New Roman" pitchFamily="18" charset="0"/>
            <a:cs typeface="Times New Roman" pitchFamily="18" charset="0"/>
          </a:endParaRPr>
        </a:p>
      </dgm:t>
    </dgm:pt>
    <dgm:pt modelId="{0CB8F9CB-F085-4DA7-9EB9-228FE3DC5283}" type="sibTrans" cxnId="{9BF3E333-EE4B-4E1A-9DC6-56BB7E6876FA}">
      <dgm:prSet custT="1"/>
      <dgm:spPr/>
      <dgm:t>
        <a:bodyPr/>
        <a:lstStyle/>
        <a:p>
          <a:endParaRPr lang="es-ES" sz="1400">
            <a:solidFill>
              <a:schemeClr val="tx1"/>
            </a:solidFill>
            <a:latin typeface="Times New Roman" pitchFamily="18" charset="0"/>
            <a:cs typeface="Times New Roman" pitchFamily="18" charset="0"/>
          </a:endParaRPr>
        </a:p>
      </dgm:t>
    </dgm:pt>
    <dgm:pt modelId="{83942712-3DA4-40AD-B9EA-4FF483274D97}">
      <dgm:prSet custT="1"/>
      <dgm:spPr/>
      <dgm:t>
        <a:bodyPr/>
        <a:lstStyle/>
        <a:p>
          <a:r>
            <a:rPr lang="en-US" sz="1400" dirty="0" smtClean="0">
              <a:solidFill>
                <a:schemeClr val="tx1"/>
              </a:solidFill>
              <a:latin typeface="Times New Roman" pitchFamily="18" charset="0"/>
              <a:cs typeface="Times New Roman" pitchFamily="18" charset="0"/>
            </a:rPr>
            <a:t>R J Reynolds Tobacco Company</a:t>
          </a:r>
          <a:endParaRPr lang="es-ES" sz="1400" dirty="0" smtClean="0">
            <a:solidFill>
              <a:schemeClr val="tx1"/>
            </a:solidFill>
            <a:latin typeface="Times New Roman" pitchFamily="18" charset="0"/>
            <a:cs typeface="Times New Roman" pitchFamily="18" charset="0"/>
          </a:endParaRPr>
        </a:p>
      </dgm:t>
    </dgm:pt>
    <dgm:pt modelId="{99709889-A2DA-46D8-8305-E104631EE99E}" type="parTrans" cxnId="{45A6C5AB-0B09-4395-84F8-A6E8FF60263B}">
      <dgm:prSet/>
      <dgm:spPr/>
      <dgm:t>
        <a:bodyPr/>
        <a:lstStyle/>
        <a:p>
          <a:endParaRPr lang="es-ES" sz="1400">
            <a:solidFill>
              <a:schemeClr val="tx1"/>
            </a:solidFill>
            <a:latin typeface="Times New Roman" pitchFamily="18" charset="0"/>
            <a:cs typeface="Times New Roman" pitchFamily="18" charset="0"/>
          </a:endParaRPr>
        </a:p>
      </dgm:t>
    </dgm:pt>
    <dgm:pt modelId="{8DCF23A7-850E-45F4-954A-E1E354B520FF}" type="sibTrans" cxnId="{45A6C5AB-0B09-4395-84F8-A6E8FF60263B}">
      <dgm:prSet custT="1"/>
      <dgm:spPr/>
      <dgm:t>
        <a:bodyPr/>
        <a:lstStyle/>
        <a:p>
          <a:endParaRPr lang="es-ES" sz="1400">
            <a:solidFill>
              <a:schemeClr val="tx1"/>
            </a:solidFill>
            <a:latin typeface="Times New Roman" pitchFamily="18" charset="0"/>
            <a:cs typeface="Times New Roman" pitchFamily="18" charset="0"/>
          </a:endParaRPr>
        </a:p>
      </dgm:t>
    </dgm:pt>
    <dgm:pt modelId="{930E3B7C-FA91-4274-B29D-FEB298E20593}">
      <dgm:prSet custT="1"/>
      <dgm:spPr/>
      <dgm:t>
        <a:bodyPr/>
        <a:lstStyle/>
        <a:p>
          <a:r>
            <a:rPr lang="en-US" sz="1400" dirty="0" smtClean="0">
              <a:solidFill>
                <a:schemeClr val="tx1"/>
              </a:solidFill>
              <a:latin typeface="Times New Roman" pitchFamily="18" charset="0"/>
              <a:cs typeface="Times New Roman" pitchFamily="18" charset="0"/>
            </a:rPr>
            <a:t>Star Scientific</a:t>
          </a:r>
          <a:endParaRPr lang="es-ES" sz="1400" dirty="0" smtClean="0">
            <a:solidFill>
              <a:schemeClr val="tx1"/>
            </a:solidFill>
            <a:latin typeface="Times New Roman" pitchFamily="18" charset="0"/>
            <a:cs typeface="Times New Roman" pitchFamily="18" charset="0"/>
          </a:endParaRPr>
        </a:p>
      </dgm:t>
    </dgm:pt>
    <dgm:pt modelId="{49F3ABD7-D6D8-4B73-B6C7-3D74517AC98B}" type="parTrans" cxnId="{43F9EDDF-6B9F-4BE8-9D4B-CF8F5546CDF2}">
      <dgm:prSet/>
      <dgm:spPr/>
      <dgm:t>
        <a:bodyPr/>
        <a:lstStyle/>
        <a:p>
          <a:endParaRPr lang="es-ES" sz="1400">
            <a:solidFill>
              <a:schemeClr val="tx1"/>
            </a:solidFill>
            <a:latin typeface="Times New Roman" pitchFamily="18" charset="0"/>
            <a:cs typeface="Times New Roman" pitchFamily="18" charset="0"/>
          </a:endParaRPr>
        </a:p>
      </dgm:t>
    </dgm:pt>
    <dgm:pt modelId="{CEC73167-B052-45A0-8CAB-7D0FA0AA8D97}" type="sibTrans" cxnId="{43F9EDDF-6B9F-4BE8-9D4B-CF8F5546CDF2}">
      <dgm:prSet custT="1"/>
      <dgm:spPr/>
      <dgm:t>
        <a:bodyPr/>
        <a:lstStyle/>
        <a:p>
          <a:endParaRPr lang="es-ES" sz="1400">
            <a:solidFill>
              <a:schemeClr val="tx1"/>
            </a:solidFill>
            <a:latin typeface="Times New Roman" pitchFamily="18" charset="0"/>
            <a:cs typeface="Times New Roman" pitchFamily="18" charset="0"/>
          </a:endParaRPr>
        </a:p>
      </dgm:t>
    </dgm:pt>
    <dgm:pt modelId="{F6D6C629-224E-4E80-AF1B-1E8497DE4A79}">
      <dgm:prSet custT="1"/>
      <dgm:spPr/>
      <dgm:t>
        <a:bodyPr/>
        <a:lstStyle/>
        <a:p>
          <a:r>
            <a:rPr lang="en-US" sz="1400" dirty="0" smtClean="0">
              <a:solidFill>
                <a:schemeClr val="tx1"/>
              </a:solidFill>
              <a:latin typeface="Times New Roman" pitchFamily="18" charset="0"/>
              <a:cs typeface="Times New Roman" pitchFamily="18" charset="0"/>
            </a:rPr>
            <a:t>Universal Corporation</a:t>
          </a:r>
        </a:p>
      </dgm:t>
    </dgm:pt>
    <dgm:pt modelId="{00F0CC55-6859-4BB0-AC69-56DDB31B7F34}" type="parTrans" cxnId="{F45012E1-45A5-4C68-962F-8845676C1F6F}">
      <dgm:prSet/>
      <dgm:spPr/>
      <dgm:t>
        <a:bodyPr/>
        <a:lstStyle/>
        <a:p>
          <a:endParaRPr lang="es-ES" sz="1400">
            <a:solidFill>
              <a:schemeClr val="tx1"/>
            </a:solidFill>
            <a:latin typeface="Times New Roman" pitchFamily="18" charset="0"/>
            <a:cs typeface="Times New Roman" pitchFamily="18" charset="0"/>
          </a:endParaRPr>
        </a:p>
      </dgm:t>
    </dgm:pt>
    <dgm:pt modelId="{5FAB4980-2674-4208-9DD0-2A0EBB091331}" type="sibTrans" cxnId="{F45012E1-45A5-4C68-962F-8845676C1F6F}">
      <dgm:prSet custT="1"/>
      <dgm:spPr/>
      <dgm:t>
        <a:bodyPr/>
        <a:lstStyle/>
        <a:p>
          <a:endParaRPr lang="es-ES" sz="1400">
            <a:solidFill>
              <a:schemeClr val="tx1"/>
            </a:solidFill>
            <a:latin typeface="Times New Roman" pitchFamily="18" charset="0"/>
            <a:cs typeface="Times New Roman" pitchFamily="18" charset="0"/>
          </a:endParaRPr>
        </a:p>
      </dgm:t>
    </dgm:pt>
    <dgm:pt modelId="{DFF7547E-6E5F-4BAD-8012-9095CC39F1E1}" type="pres">
      <dgm:prSet presAssocID="{1D50F4EE-D7F0-4C11-8481-C73A1D5CCB72}" presName="Name0" presStyleCnt="0">
        <dgm:presLayoutVars>
          <dgm:dir/>
          <dgm:resizeHandles val="exact"/>
        </dgm:presLayoutVars>
      </dgm:prSet>
      <dgm:spPr/>
      <dgm:t>
        <a:bodyPr/>
        <a:lstStyle/>
        <a:p>
          <a:endParaRPr lang="es-ES"/>
        </a:p>
      </dgm:t>
    </dgm:pt>
    <dgm:pt modelId="{65BB0271-52A2-4D23-966C-FBC576295392}" type="pres">
      <dgm:prSet presAssocID="{56E4967C-349F-4B41-B8D2-248397EF45AA}" presName="node" presStyleLbl="node1" presStyleIdx="0" presStyleCnt="8">
        <dgm:presLayoutVars>
          <dgm:bulletEnabled val="1"/>
        </dgm:presLayoutVars>
      </dgm:prSet>
      <dgm:spPr/>
      <dgm:t>
        <a:bodyPr/>
        <a:lstStyle/>
        <a:p>
          <a:endParaRPr lang="es-ES"/>
        </a:p>
      </dgm:t>
    </dgm:pt>
    <dgm:pt modelId="{ADAA5B1D-D094-4B51-B1F1-B1FFE8270358}" type="pres">
      <dgm:prSet presAssocID="{DAC02F78-5F4C-46B8-9EAF-861517528F18}" presName="sibTrans" presStyleLbl="sibTrans2D1" presStyleIdx="0" presStyleCnt="8"/>
      <dgm:spPr/>
      <dgm:t>
        <a:bodyPr/>
        <a:lstStyle/>
        <a:p>
          <a:endParaRPr lang="es-ES"/>
        </a:p>
      </dgm:t>
    </dgm:pt>
    <dgm:pt modelId="{A5BF48A2-9A5A-47F3-856F-DB515FE36BD5}" type="pres">
      <dgm:prSet presAssocID="{DAC02F78-5F4C-46B8-9EAF-861517528F18}" presName="connectorText" presStyleLbl="sibTrans2D1" presStyleIdx="0" presStyleCnt="8"/>
      <dgm:spPr/>
      <dgm:t>
        <a:bodyPr/>
        <a:lstStyle/>
        <a:p>
          <a:endParaRPr lang="es-ES"/>
        </a:p>
      </dgm:t>
    </dgm:pt>
    <dgm:pt modelId="{05109756-A053-4B73-9BEF-A694B03D26FB}" type="pres">
      <dgm:prSet presAssocID="{65637773-E16F-44FF-9FBE-307BE29B9D16}" presName="node" presStyleLbl="node1" presStyleIdx="1" presStyleCnt="8">
        <dgm:presLayoutVars>
          <dgm:bulletEnabled val="1"/>
        </dgm:presLayoutVars>
      </dgm:prSet>
      <dgm:spPr/>
      <dgm:t>
        <a:bodyPr/>
        <a:lstStyle/>
        <a:p>
          <a:endParaRPr lang="es-ES"/>
        </a:p>
      </dgm:t>
    </dgm:pt>
    <dgm:pt modelId="{8A9F8029-D243-4D18-9365-1BA9272DEF84}" type="pres">
      <dgm:prSet presAssocID="{A04CC7B5-16D7-4188-ACA9-42790837E059}" presName="sibTrans" presStyleLbl="sibTrans2D1" presStyleIdx="1" presStyleCnt="8"/>
      <dgm:spPr/>
      <dgm:t>
        <a:bodyPr/>
        <a:lstStyle/>
        <a:p>
          <a:endParaRPr lang="es-ES"/>
        </a:p>
      </dgm:t>
    </dgm:pt>
    <dgm:pt modelId="{A367EC41-1A1C-48C7-BE86-F25E840811F8}" type="pres">
      <dgm:prSet presAssocID="{A04CC7B5-16D7-4188-ACA9-42790837E059}" presName="connectorText" presStyleLbl="sibTrans2D1" presStyleIdx="1" presStyleCnt="8"/>
      <dgm:spPr/>
      <dgm:t>
        <a:bodyPr/>
        <a:lstStyle/>
        <a:p>
          <a:endParaRPr lang="es-ES"/>
        </a:p>
      </dgm:t>
    </dgm:pt>
    <dgm:pt modelId="{13E18517-95EF-4B18-A4D6-34003C7CF3DA}" type="pres">
      <dgm:prSet presAssocID="{17185A24-B5CF-4359-AD16-EAFAF3DA0CB8}" presName="node" presStyleLbl="node1" presStyleIdx="2" presStyleCnt="8">
        <dgm:presLayoutVars>
          <dgm:bulletEnabled val="1"/>
        </dgm:presLayoutVars>
      </dgm:prSet>
      <dgm:spPr/>
      <dgm:t>
        <a:bodyPr/>
        <a:lstStyle/>
        <a:p>
          <a:endParaRPr lang="es-ES"/>
        </a:p>
      </dgm:t>
    </dgm:pt>
    <dgm:pt modelId="{5BEA5F6B-4BF4-4E41-88FE-B0FD872FB3B7}" type="pres">
      <dgm:prSet presAssocID="{D6990BD3-EB9B-498D-A398-9A57FFE5CDEF}" presName="sibTrans" presStyleLbl="sibTrans2D1" presStyleIdx="2" presStyleCnt="8"/>
      <dgm:spPr/>
      <dgm:t>
        <a:bodyPr/>
        <a:lstStyle/>
        <a:p>
          <a:endParaRPr lang="es-ES"/>
        </a:p>
      </dgm:t>
    </dgm:pt>
    <dgm:pt modelId="{7A780375-A540-4164-85FA-4BBD0E5014BA}" type="pres">
      <dgm:prSet presAssocID="{D6990BD3-EB9B-498D-A398-9A57FFE5CDEF}" presName="connectorText" presStyleLbl="sibTrans2D1" presStyleIdx="2" presStyleCnt="8"/>
      <dgm:spPr/>
      <dgm:t>
        <a:bodyPr/>
        <a:lstStyle/>
        <a:p>
          <a:endParaRPr lang="es-ES"/>
        </a:p>
      </dgm:t>
    </dgm:pt>
    <dgm:pt modelId="{60C5881A-C8C4-4244-B0A4-D48A05CD4742}" type="pres">
      <dgm:prSet presAssocID="{D5B34BBC-34BE-4183-825F-8E0B7B689DDA}" presName="node" presStyleLbl="node1" presStyleIdx="3" presStyleCnt="8">
        <dgm:presLayoutVars>
          <dgm:bulletEnabled val="1"/>
        </dgm:presLayoutVars>
      </dgm:prSet>
      <dgm:spPr/>
      <dgm:t>
        <a:bodyPr/>
        <a:lstStyle/>
        <a:p>
          <a:endParaRPr lang="es-ES"/>
        </a:p>
      </dgm:t>
    </dgm:pt>
    <dgm:pt modelId="{CF58759E-1595-4ABF-B10E-C2D84913E447}" type="pres">
      <dgm:prSet presAssocID="{95EBEF54-419B-4E4A-9F40-29CD0AC5C0E3}" presName="sibTrans" presStyleLbl="sibTrans2D1" presStyleIdx="3" presStyleCnt="8"/>
      <dgm:spPr/>
      <dgm:t>
        <a:bodyPr/>
        <a:lstStyle/>
        <a:p>
          <a:endParaRPr lang="es-ES"/>
        </a:p>
      </dgm:t>
    </dgm:pt>
    <dgm:pt modelId="{1B839D79-1C3E-4B4D-8184-1179EA02F2FA}" type="pres">
      <dgm:prSet presAssocID="{95EBEF54-419B-4E4A-9F40-29CD0AC5C0E3}" presName="connectorText" presStyleLbl="sibTrans2D1" presStyleIdx="3" presStyleCnt="8"/>
      <dgm:spPr/>
      <dgm:t>
        <a:bodyPr/>
        <a:lstStyle/>
        <a:p>
          <a:endParaRPr lang="es-ES"/>
        </a:p>
      </dgm:t>
    </dgm:pt>
    <dgm:pt modelId="{524B9560-6A94-4F9A-99AE-19313C139263}" type="pres">
      <dgm:prSet presAssocID="{579C488B-24BC-494B-851D-E1E5D522CEC3}" presName="node" presStyleLbl="node1" presStyleIdx="4" presStyleCnt="8">
        <dgm:presLayoutVars>
          <dgm:bulletEnabled val="1"/>
        </dgm:presLayoutVars>
      </dgm:prSet>
      <dgm:spPr/>
      <dgm:t>
        <a:bodyPr/>
        <a:lstStyle/>
        <a:p>
          <a:endParaRPr lang="es-ES"/>
        </a:p>
      </dgm:t>
    </dgm:pt>
    <dgm:pt modelId="{1879758B-280F-430C-A19E-89517C94D426}" type="pres">
      <dgm:prSet presAssocID="{0CB8F9CB-F085-4DA7-9EB9-228FE3DC5283}" presName="sibTrans" presStyleLbl="sibTrans2D1" presStyleIdx="4" presStyleCnt="8"/>
      <dgm:spPr/>
      <dgm:t>
        <a:bodyPr/>
        <a:lstStyle/>
        <a:p>
          <a:endParaRPr lang="es-ES"/>
        </a:p>
      </dgm:t>
    </dgm:pt>
    <dgm:pt modelId="{B56DD519-5572-4F5D-846B-E911437A2B7A}" type="pres">
      <dgm:prSet presAssocID="{0CB8F9CB-F085-4DA7-9EB9-228FE3DC5283}" presName="connectorText" presStyleLbl="sibTrans2D1" presStyleIdx="4" presStyleCnt="8"/>
      <dgm:spPr/>
      <dgm:t>
        <a:bodyPr/>
        <a:lstStyle/>
        <a:p>
          <a:endParaRPr lang="es-ES"/>
        </a:p>
      </dgm:t>
    </dgm:pt>
    <dgm:pt modelId="{95A4CFA5-B3E5-4A2B-B383-C81591BF2FB0}" type="pres">
      <dgm:prSet presAssocID="{83942712-3DA4-40AD-B9EA-4FF483274D97}" presName="node" presStyleLbl="node1" presStyleIdx="5" presStyleCnt="8">
        <dgm:presLayoutVars>
          <dgm:bulletEnabled val="1"/>
        </dgm:presLayoutVars>
      </dgm:prSet>
      <dgm:spPr/>
      <dgm:t>
        <a:bodyPr/>
        <a:lstStyle/>
        <a:p>
          <a:endParaRPr lang="es-ES"/>
        </a:p>
      </dgm:t>
    </dgm:pt>
    <dgm:pt modelId="{A58E38AB-856A-452D-9D2D-122D5E580548}" type="pres">
      <dgm:prSet presAssocID="{8DCF23A7-850E-45F4-954A-E1E354B520FF}" presName="sibTrans" presStyleLbl="sibTrans2D1" presStyleIdx="5" presStyleCnt="8"/>
      <dgm:spPr/>
      <dgm:t>
        <a:bodyPr/>
        <a:lstStyle/>
        <a:p>
          <a:endParaRPr lang="es-ES"/>
        </a:p>
      </dgm:t>
    </dgm:pt>
    <dgm:pt modelId="{1ADB0FAE-D74B-40F3-A830-BCD81281D918}" type="pres">
      <dgm:prSet presAssocID="{8DCF23A7-850E-45F4-954A-E1E354B520FF}" presName="connectorText" presStyleLbl="sibTrans2D1" presStyleIdx="5" presStyleCnt="8"/>
      <dgm:spPr/>
      <dgm:t>
        <a:bodyPr/>
        <a:lstStyle/>
        <a:p>
          <a:endParaRPr lang="es-ES"/>
        </a:p>
      </dgm:t>
    </dgm:pt>
    <dgm:pt modelId="{0A7DA2FC-E229-485C-A3C7-785A1F9CD4A9}" type="pres">
      <dgm:prSet presAssocID="{930E3B7C-FA91-4274-B29D-FEB298E20593}" presName="node" presStyleLbl="node1" presStyleIdx="6" presStyleCnt="8">
        <dgm:presLayoutVars>
          <dgm:bulletEnabled val="1"/>
        </dgm:presLayoutVars>
      </dgm:prSet>
      <dgm:spPr/>
      <dgm:t>
        <a:bodyPr/>
        <a:lstStyle/>
        <a:p>
          <a:endParaRPr lang="es-ES"/>
        </a:p>
      </dgm:t>
    </dgm:pt>
    <dgm:pt modelId="{A08E8D39-536E-4FC7-82F7-31A50FFBEF8C}" type="pres">
      <dgm:prSet presAssocID="{CEC73167-B052-45A0-8CAB-7D0FA0AA8D97}" presName="sibTrans" presStyleLbl="sibTrans2D1" presStyleIdx="6" presStyleCnt="8"/>
      <dgm:spPr/>
      <dgm:t>
        <a:bodyPr/>
        <a:lstStyle/>
        <a:p>
          <a:endParaRPr lang="es-ES"/>
        </a:p>
      </dgm:t>
    </dgm:pt>
    <dgm:pt modelId="{2EB3F1B0-7DD7-4426-B085-ED33DF89019B}" type="pres">
      <dgm:prSet presAssocID="{CEC73167-B052-45A0-8CAB-7D0FA0AA8D97}" presName="connectorText" presStyleLbl="sibTrans2D1" presStyleIdx="6" presStyleCnt="8"/>
      <dgm:spPr/>
      <dgm:t>
        <a:bodyPr/>
        <a:lstStyle/>
        <a:p>
          <a:endParaRPr lang="es-ES"/>
        </a:p>
      </dgm:t>
    </dgm:pt>
    <dgm:pt modelId="{482A80B2-F29B-4F79-9409-6F8965ED7A83}" type="pres">
      <dgm:prSet presAssocID="{F6D6C629-224E-4E80-AF1B-1E8497DE4A79}" presName="node" presStyleLbl="node1" presStyleIdx="7" presStyleCnt="8">
        <dgm:presLayoutVars>
          <dgm:bulletEnabled val="1"/>
        </dgm:presLayoutVars>
      </dgm:prSet>
      <dgm:spPr/>
      <dgm:t>
        <a:bodyPr/>
        <a:lstStyle/>
        <a:p>
          <a:endParaRPr lang="es-ES"/>
        </a:p>
      </dgm:t>
    </dgm:pt>
    <dgm:pt modelId="{C6DF09F0-C1A6-4767-8518-5ADB67FEC529}" type="pres">
      <dgm:prSet presAssocID="{5FAB4980-2674-4208-9DD0-2A0EBB091331}" presName="sibTrans" presStyleLbl="sibTrans2D1" presStyleIdx="7" presStyleCnt="8"/>
      <dgm:spPr/>
      <dgm:t>
        <a:bodyPr/>
        <a:lstStyle/>
        <a:p>
          <a:endParaRPr lang="es-ES"/>
        </a:p>
      </dgm:t>
    </dgm:pt>
    <dgm:pt modelId="{280DD31E-5C3C-48F8-91A0-3EF5158C20FD}" type="pres">
      <dgm:prSet presAssocID="{5FAB4980-2674-4208-9DD0-2A0EBB091331}" presName="connectorText" presStyleLbl="sibTrans2D1" presStyleIdx="7" presStyleCnt="8"/>
      <dgm:spPr/>
      <dgm:t>
        <a:bodyPr/>
        <a:lstStyle/>
        <a:p>
          <a:endParaRPr lang="es-ES"/>
        </a:p>
      </dgm:t>
    </dgm:pt>
  </dgm:ptLst>
  <dgm:cxnLst>
    <dgm:cxn modelId="{43F9EDDF-6B9F-4BE8-9D4B-CF8F5546CDF2}" srcId="{1D50F4EE-D7F0-4C11-8481-C73A1D5CCB72}" destId="{930E3B7C-FA91-4274-B29D-FEB298E20593}" srcOrd="6" destOrd="0" parTransId="{49F3ABD7-D6D8-4B73-B6C7-3D74517AC98B}" sibTransId="{CEC73167-B052-45A0-8CAB-7D0FA0AA8D97}"/>
    <dgm:cxn modelId="{45A6C5AB-0B09-4395-84F8-A6E8FF60263B}" srcId="{1D50F4EE-D7F0-4C11-8481-C73A1D5CCB72}" destId="{83942712-3DA4-40AD-B9EA-4FF483274D97}" srcOrd="5" destOrd="0" parTransId="{99709889-A2DA-46D8-8305-E104631EE99E}" sibTransId="{8DCF23A7-850E-45F4-954A-E1E354B520FF}"/>
    <dgm:cxn modelId="{F45012E1-45A5-4C68-962F-8845676C1F6F}" srcId="{1D50F4EE-D7F0-4C11-8481-C73A1D5CCB72}" destId="{F6D6C629-224E-4E80-AF1B-1E8497DE4A79}" srcOrd="7" destOrd="0" parTransId="{00F0CC55-6859-4BB0-AC69-56DDB31B7F34}" sibTransId="{5FAB4980-2674-4208-9DD0-2A0EBB091331}"/>
    <dgm:cxn modelId="{FB6513B1-2A14-4171-AE33-2DFFDC6BD605}" type="presOf" srcId="{8DCF23A7-850E-45F4-954A-E1E354B520FF}" destId="{1ADB0FAE-D74B-40F3-A830-BCD81281D918}" srcOrd="1" destOrd="0" presId="urn:microsoft.com/office/officeart/2005/8/layout/cycle7"/>
    <dgm:cxn modelId="{47F89242-2D66-4136-9DB0-29A8F36AEADF}" type="presOf" srcId="{0CB8F9CB-F085-4DA7-9EB9-228FE3DC5283}" destId="{1879758B-280F-430C-A19E-89517C94D426}" srcOrd="0" destOrd="0" presId="urn:microsoft.com/office/officeart/2005/8/layout/cycle7"/>
    <dgm:cxn modelId="{1C8A4388-D9D8-4D2B-86B7-8828F1321B38}" srcId="{1D50F4EE-D7F0-4C11-8481-C73A1D5CCB72}" destId="{D5B34BBC-34BE-4183-825F-8E0B7B689DDA}" srcOrd="3" destOrd="0" parTransId="{FFBD12D6-250A-4787-A0B2-B448E11F1B55}" sibTransId="{95EBEF54-419B-4E4A-9F40-29CD0AC5C0E3}"/>
    <dgm:cxn modelId="{9BF3E333-EE4B-4E1A-9DC6-56BB7E6876FA}" srcId="{1D50F4EE-D7F0-4C11-8481-C73A1D5CCB72}" destId="{579C488B-24BC-494B-851D-E1E5D522CEC3}" srcOrd="4" destOrd="0" parTransId="{4FB3267D-D1EF-4284-A49E-8B117E6B7F16}" sibTransId="{0CB8F9CB-F085-4DA7-9EB9-228FE3DC5283}"/>
    <dgm:cxn modelId="{C792C0FD-3306-4C5B-97A8-338B5C7C72A7}" type="presOf" srcId="{0CB8F9CB-F085-4DA7-9EB9-228FE3DC5283}" destId="{B56DD519-5572-4F5D-846B-E911437A2B7A}" srcOrd="1" destOrd="0" presId="urn:microsoft.com/office/officeart/2005/8/layout/cycle7"/>
    <dgm:cxn modelId="{EEE464CA-AACC-4E47-AE22-EE9501F78DD4}" type="presOf" srcId="{930E3B7C-FA91-4274-B29D-FEB298E20593}" destId="{0A7DA2FC-E229-485C-A3C7-785A1F9CD4A9}" srcOrd="0" destOrd="0" presId="urn:microsoft.com/office/officeart/2005/8/layout/cycle7"/>
    <dgm:cxn modelId="{DFC93E4B-F526-4615-8FC7-0F594C35EA11}" type="presOf" srcId="{5FAB4980-2674-4208-9DD0-2A0EBB091331}" destId="{280DD31E-5C3C-48F8-91A0-3EF5158C20FD}" srcOrd="1" destOrd="0" presId="urn:microsoft.com/office/officeart/2005/8/layout/cycle7"/>
    <dgm:cxn modelId="{AFF0AE17-669F-4D4C-AE47-839DFBEA0B7C}" type="presOf" srcId="{83942712-3DA4-40AD-B9EA-4FF483274D97}" destId="{95A4CFA5-B3E5-4A2B-B383-C81591BF2FB0}" srcOrd="0" destOrd="0" presId="urn:microsoft.com/office/officeart/2005/8/layout/cycle7"/>
    <dgm:cxn modelId="{9FA69A8B-900D-4056-BA67-51D0AB4F3920}" type="presOf" srcId="{DAC02F78-5F4C-46B8-9EAF-861517528F18}" destId="{A5BF48A2-9A5A-47F3-856F-DB515FE36BD5}" srcOrd="1" destOrd="0" presId="urn:microsoft.com/office/officeart/2005/8/layout/cycle7"/>
    <dgm:cxn modelId="{E97E6089-9AFB-48FC-8FB9-3EC404F8763B}" type="presOf" srcId="{CEC73167-B052-45A0-8CAB-7D0FA0AA8D97}" destId="{2EB3F1B0-7DD7-4426-B085-ED33DF89019B}" srcOrd="1" destOrd="0" presId="urn:microsoft.com/office/officeart/2005/8/layout/cycle7"/>
    <dgm:cxn modelId="{D2665293-8C8E-4F38-9692-EF901952E468}" type="presOf" srcId="{5FAB4980-2674-4208-9DD0-2A0EBB091331}" destId="{C6DF09F0-C1A6-4767-8518-5ADB67FEC529}" srcOrd="0" destOrd="0" presId="urn:microsoft.com/office/officeart/2005/8/layout/cycle7"/>
    <dgm:cxn modelId="{618D541B-1A23-4508-A713-A0D9245BDAD8}" srcId="{1D50F4EE-D7F0-4C11-8481-C73A1D5CCB72}" destId="{56E4967C-349F-4B41-B8D2-248397EF45AA}" srcOrd="0" destOrd="0" parTransId="{799FFDBE-5A5C-4DE5-828B-02C2BCAAE3FD}" sibTransId="{DAC02F78-5F4C-46B8-9EAF-861517528F18}"/>
    <dgm:cxn modelId="{7E37D013-D2AC-430F-8651-1264C2F25F73}" type="presOf" srcId="{A04CC7B5-16D7-4188-ACA9-42790837E059}" destId="{8A9F8029-D243-4D18-9365-1BA9272DEF84}" srcOrd="0" destOrd="0" presId="urn:microsoft.com/office/officeart/2005/8/layout/cycle7"/>
    <dgm:cxn modelId="{D22FCC40-14E7-480D-9A91-9049EFFFE19D}" type="presOf" srcId="{D6990BD3-EB9B-498D-A398-9A57FFE5CDEF}" destId="{5BEA5F6B-4BF4-4E41-88FE-B0FD872FB3B7}" srcOrd="0" destOrd="0" presId="urn:microsoft.com/office/officeart/2005/8/layout/cycle7"/>
    <dgm:cxn modelId="{12FFC3E7-B38E-4772-9C88-84FDE590EC0B}" type="presOf" srcId="{CEC73167-B052-45A0-8CAB-7D0FA0AA8D97}" destId="{A08E8D39-536E-4FC7-82F7-31A50FFBEF8C}" srcOrd="0" destOrd="0" presId="urn:microsoft.com/office/officeart/2005/8/layout/cycle7"/>
    <dgm:cxn modelId="{2F24CDB5-05E3-4789-9B95-CF6D609AFD10}" type="presOf" srcId="{DAC02F78-5F4C-46B8-9EAF-861517528F18}" destId="{ADAA5B1D-D094-4B51-B1F1-B1FFE8270358}" srcOrd="0" destOrd="0" presId="urn:microsoft.com/office/officeart/2005/8/layout/cycle7"/>
    <dgm:cxn modelId="{9656E961-3328-4D52-88D9-FF2CDC1EB72D}" type="presOf" srcId="{D5B34BBC-34BE-4183-825F-8E0B7B689DDA}" destId="{60C5881A-C8C4-4244-B0A4-D48A05CD4742}" srcOrd="0" destOrd="0" presId="urn:microsoft.com/office/officeart/2005/8/layout/cycle7"/>
    <dgm:cxn modelId="{B9F71FE2-C513-4CE3-879D-DDFB8A1235A5}" type="presOf" srcId="{95EBEF54-419B-4E4A-9F40-29CD0AC5C0E3}" destId="{1B839D79-1C3E-4B4D-8184-1179EA02F2FA}" srcOrd="1" destOrd="0" presId="urn:microsoft.com/office/officeart/2005/8/layout/cycle7"/>
    <dgm:cxn modelId="{6B251B47-590F-4519-84D7-C4DE86858456}" type="presOf" srcId="{65637773-E16F-44FF-9FBE-307BE29B9D16}" destId="{05109756-A053-4B73-9BEF-A694B03D26FB}" srcOrd="0" destOrd="0" presId="urn:microsoft.com/office/officeart/2005/8/layout/cycle7"/>
    <dgm:cxn modelId="{71554150-74AF-4B34-8D89-59B9C156B333}" type="presOf" srcId="{D6990BD3-EB9B-498D-A398-9A57FFE5CDEF}" destId="{7A780375-A540-4164-85FA-4BBD0E5014BA}" srcOrd="1" destOrd="0" presId="urn:microsoft.com/office/officeart/2005/8/layout/cycle7"/>
    <dgm:cxn modelId="{363C69C7-1FA3-4E6F-829E-E1BBD8B6902D}" type="presOf" srcId="{56E4967C-349F-4B41-B8D2-248397EF45AA}" destId="{65BB0271-52A2-4D23-966C-FBC576295392}" srcOrd="0" destOrd="0" presId="urn:microsoft.com/office/officeart/2005/8/layout/cycle7"/>
    <dgm:cxn modelId="{F0CFE7DE-832A-4131-8632-03DD84A4C4B9}" type="presOf" srcId="{17185A24-B5CF-4359-AD16-EAFAF3DA0CB8}" destId="{13E18517-95EF-4B18-A4D6-34003C7CF3DA}" srcOrd="0" destOrd="0" presId="urn:microsoft.com/office/officeart/2005/8/layout/cycle7"/>
    <dgm:cxn modelId="{8884EBD3-CA22-44D0-8828-CE09A208711F}" type="presOf" srcId="{95EBEF54-419B-4E4A-9F40-29CD0AC5C0E3}" destId="{CF58759E-1595-4ABF-B10E-C2D84913E447}" srcOrd="0" destOrd="0" presId="urn:microsoft.com/office/officeart/2005/8/layout/cycle7"/>
    <dgm:cxn modelId="{B38A58FC-912D-49CF-A71C-980CCF788AC1}" type="presOf" srcId="{8DCF23A7-850E-45F4-954A-E1E354B520FF}" destId="{A58E38AB-856A-452D-9D2D-122D5E580548}" srcOrd="0" destOrd="0" presId="urn:microsoft.com/office/officeart/2005/8/layout/cycle7"/>
    <dgm:cxn modelId="{DC95EED0-A923-48AA-86DD-A54AFD1E95F8}" type="presOf" srcId="{A04CC7B5-16D7-4188-ACA9-42790837E059}" destId="{A367EC41-1A1C-48C7-BE86-F25E840811F8}" srcOrd="1" destOrd="0" presId="urn:microsoft.com/office/officeart/2005/8/layout/cycle7"/>
    <dgm:cxn modelId="{11B21DBD-74A0-4178-B6C7-8D75C66AC053}" type="presOf" srcId="{579C488B-24BC-494B-851D-E1E5D522CEC3}" destId="{524B9560-6A94-4F9A-99AE-19313C139263}" srcOrd="0" destOrd="0" presId="urn:microsoft.com/office/officeart/2005/8/layout/cycle7"/>
    <dgm:cxn modelId="{48EACD4A-06C5-40AF-BE69-EA0D715DE39F}" type="presOf" srcId="{F6D6C629-224E-4E80-AF1B-1E8497DE4A79}" destId="{482A80B2-F29B-4F79-9409-6F8965ED7A83}" srcOrd="0" destOrd="0" presId="urn:microsoft.com/office/officeart/2005/8/layout/cycle7"/>
    <dgm:cxn modelId="{3D8B5E58-55F3-4260-917C-8044CBC8A9D9}" type="presOf" srcId="{1D50F4EE-D7F0-4C11-8481-C73A1D5CCB72}" destId="{DFF7547E-6E5F-4BAD-8012-9095CC39F1E1}" srcOrd="0" destOrd="0" presId="urn:microsoft.com/office/officeart/2005/8/layout/cycle7"/>
    <dgm:cxn modelId="{4B7B32D4-80F6-41EC-96E8-105300356CC2}" srcId="{1D50F4EE-D7F0-4C11-8481-C73A1D5CCB72}" destId="{17185A24-B5CF-4359-AD16-EAFAF3DA0CB8}" srcOrd="2" destOrd="0" parTransId="{ABF2A6B2-338C-414D-8E8E-123CE2CEE6E1}" sibTransId="{D6990BD3-EB9B-498D-A398-9A57FFE5CDEF}"/>
    <dgm:cxn modelId="{79B8F775-6A89-44FD-B880-844DBF5EE8E2}" srcId="{1D50F4EE-D7F0-4C11-8481-C73A1D5CCB72}" destId="{65637773-E16F-44FF-9FBE-307BE29B9D16}" srcOrd="1" destOrd="0" parTransId="{48A36BAC-3F92-4FCF-86FB-D98C8E6ED7BB}" sibTransId="{A04CC7B5-16D7-4188-ACA9-42790837E059}"/>
    <dgm:cxn modelId="{7A14F58A-A725-44B8-A82A-F85DB74FD6E5}" type="presParOf" srcId="{DFF7547E-6E5F-4BAD-8012-9095CC39F1E1}" destId="{65BB0271-52A2-4D23-966C-FBC576295392}" srcOrd="0" destOrd="0" presId="urn:microsoft.com/office/officeart/2005/8/layout/cycle7"/>
    <dgm:cxn modelId="{6B090A4D-0A75-435E-B806-5E0CA700A9B9}" type="presParOf" srcId="{DFF7547E-6E5F-4BAD-8012-9095CC39F1E1}" destId="{ADAA5B1D-D094-4B51-B1F1-B1FFE8270358}" srcOrd="1" destOrd="0" presId="urn:microsoft.com/office/officeart/2005/8/layout/cycle7"/>
    <dgm:cxn modelId="{EE489D75-879F-4ACF-A8A7-C66E06923672}" type="presParOf" srcId="{ADAA5B1D-D094-4B51-B1F1-B1FFE8270358}" destId="{A5BF48A2-9A5A-47F3-856F-DB515FE36BD5}" srcOrd="0" destOrd="0" presId="urn:microsoft.com/office/officeart/2005/8/layout/cycle7"/>
    <dgm:cxn modelId="{C4CBDEA2-46AD-4A52-AC9B-03C68448A18F}" type="presParOf" srcId="{DFF7547E-6E5F-4BAD-8012-9095CC39F1E1}" destId="{05109756-A053-4B73-9BEF-A694B03D26FB}" srcOrd="2" destOrd="0" presId="urn:microsoft.com/office/officeart/2005/8/layout/cycle7"/>
    <dgm:cxn modelId="{15776E16-EDEE-4E23-892A-3E10C5CF5403}" type="presParOf" srcId="{DFF7547E-6E5F-4BAD-8012-9095CC39F1E1}" destId="{8A9F8029-D243-4D18-9365-1BA9272DEF84}" srcOrd="3" destOrd="0" presId="urn:microsoft.com/office/officeart/2005/8/layout/cycle7"/>
    <dgm:cxn modelId="{7B594FB6-8BC5-4AFB-ACE9-6C3C6BA2AC47}" type="presParOf" srcId="{8A9F8029-D243-4D18-9365-1BA9272DEF84}" destId="{A367EC41-1A1C-48C7-BE86-F25E840811F8}" srcOrd="0" destOrd="0" presId="urn:microsoft.com/office/officeart/2005/8/layout/cycle7"/>
    <dgm:cxn modelId="{265958D0-29F6-4C9F-B15E-EBDAEC004691}" type="presParOf" srcId="{DFF7547E-6E5F-4BAD-8012-9095CC39F1E1}" destId="{13E18517-95EF-4B18-A4D6-34003C7CF3DA}" srcOrd="4" destOrd="0" presId="urn:microsoft.com/office/officeart/2005/8/layout/cycle7"/>
    <dgm:cxn modelId="{8649E709-FC90-4A9D-AC11-B28977486906}" type="presParOf" srcId="{DFF7547E-6E5F-4BAD-8012-9095CC39F1E1}" destId="{5BEA5F6B-4BF4-4E41-88FE-B0FD872FB3B7}" srcOrd="5" destOrd="0" presId="urn:microsoft.com/office/officeart/2005/8/layout/cycle7"/>
    <dgm:cxn modelId="{9C2149F5-E6CB-42EA-90A2-F4B7F0D1597D}" type="presParOf" srcId="{5BEA5F6B-4BF4-4E41-88FE-B0FD872FB3B7}" destId="{7A780375-A540-4164-85FA-4BBD0E5014BA}" srcOrd="0" destOrd="0" presId="urn:microsoft.com/office/officeart/2005/8/layout/cycle7"/>
    <dgm:cxn modelId="{71772286-5CF2-48AC-B489-809199E6271B}" type="presParOf" srcId="{DFF7547E-6E5F-4BAD-8012-9095CC39F1E1}" destId="{60C5881A-C8C4-4244-B0A4-D48A05CD4742}" srcOrd="6" destOrd="0" presId="urn:microsoft.com/office/officeart/2005/8/layout/cycle7"/>
    <dgm:cxn modelId="{0B844208-07FF-4CFE-B4B2-2907470C609C}" type="presParOf" srcId="{DFF7547E-6E5F-4BAD-8012-9095CC39F1E1}" destId="{CF58759E-1595-4ABF-B10E-C2D84913E447}" srcOrd="7" destOrd="0" presId="urn:microsoft.com/office/officeart/2005/8/layout/cycle7"/>
    <dgm:cxn modelId="{03B43FFF-A01F-4CF8-80D7-F61989E8F8DB}" type="presParOf" srcId="{CF58759E-1595-4ABF-B10E-C2D84913E447}" destId="{1B839D79-1C3E-4B4D-8184-1179EA02F2FA}" srcOrd="0" destOrd="0" presId="urn:microsoft.com/office/officeart/2005/8/layout/cycle7"/>
    <dgm:cxn modelId="{D4F73453-47D7-45C7-B0A3-F05CB7253272}" type="presParOf" srcId="{DFF7547E-6E5F-4BAD-8012-9095CC39F1E1}" destId="{524B9560-6A94-4F9A-99AE-19313C139263}" srcOrd="8" destOrd="0" presId="urn:microsoft.com/office/officeart/2005/8/layout/cycle7"/>
    <dgm:cxn modelId="{4836F6C9-87CB-49D7-8DC2-F1D4F222C30E}" type="presParOf" srcId="{DFF7547E-6E5F-4BAD-8012-9095CC39F1E1}" destId="{1879758B-280F-430C-A19E-89517C94D426}" srcOrd="9" destOrd="0" presId="urn:microsoft.com/office/officeart/2005/8/layout/cycle7"/>
    <dgm:cxn modelId="{52BC84C3-8709-44E1-8BDB-E90A659CB820}" type="presParOf" srcId="{1879758B-280F-430C-A19E-89517C94D426}" destId="{B56DD519-5572-4F5D-846B-E911437A2B7A}" srcOrd="0" destOrd="0" presId="urn:microsoft.com/office/officeart/2005/8/layout/cycle7"/>
    <dgm:cxn modelId="{E6B66647-C67A-49CC-AA03-EC94660802E1}" type="presParOf" srcId="{DFF7547E-6E5F-4BAD-8012-9095CC39F1E1}" destId="{95A4CFA5-B3E5-4A2B-B383-C81591BF2FB0}" srcOrd="10" destOrd="0" presId="urn:microsoft.com/office/officeart/2005/8/layout/cycle7"/>
    <dgm:cxn modelId="{95995457-1774-40F8-B852-AABC74E14DB8}" type="presParOf" srcId="{DFF7547E-6E5F-4BAD-8012-9095CC39F1E1}" destId="{A58E38AB-856A-452D-9D2D-122D5E580548}" srcOrd="11" destOrd="0" presId="urn:microsoft.com/office/officeart/2005/8/layout/cycle7"/>
    <dgm:cxn modelId="{D8B98204-1785-45DA-8719-2D6D0D040FD6}" type="presParOf" srcId="{A58E38AB-856A-452D-9D2D-122D5E580548}" destId="{1ADB0FAE-D74B-40F3-A830-BCD81281D918}" srcOrd="0" destOrd="0" presId="urn:microsoft.com/office/officeart/2005/8/layout/cycle7"/>
    <dgm:cxn modelId="{A53E0441-DE4A-498A-88E2-ADC0F15E517B}" type="presParOf" srcId="{DFF7547E-6E5F-4BAD-8012-9095CC39F1E1}" destId="{0A7DA2FC-E229-485C-A3C7-785A1F9CD4A9}" srcOrd="12" destOrd="0" presId="urn:microsoft.com/office/officeart/2005/8/layout/cycle7"/>
    <dgm:cxn modelId="{95D86764-D601-4BE4-AFA1-B3B5E2257306}" type="presParOf" srcId="{DFF7547E-6E5F-4BAD-8012-9095CC39F1E1}" destId="{A08E8D39-536E-4FC7-82F7-31A50FFBEF8C}" srcOrd="13" destOrd="0" presId="urn:microsoft.com/office/officeart/2005/8/layout/cycle7"/>
    <dgm:cxn modelId="{256E27A3-385A-4EB4-AD97-31F496F3025E}" type="presParOf" srcId="{A08E8D39-536E-4FC7-82F7-31A50FFBEF8C}" destId="{2EB3F1B0-7DD7-4426-B085-ED33DF89019B}" srcOrd="0" destOrd="0" presId="urn:microsoft.com/office/officeart/2005/8/layout/cycle7"/>
    <dgm:cxn modelId="{3A8829AB-F18D-4993-874C-4A69238031A7}" type="presParOf" srcId="{DFF7547E-6E5F-4BAD-8012-9095CC39F1E1}" destId="{482A80B2-F29B-4F79-9409-6F8965ED7A83}" srcOrd="14" destOrd="0" presId="urn:microsoft.com/office/officeart/2005/8/layout/cycle7"/>
    <dgm:cxn modelId="{7D89530B-A071-437E-AB6D-1DD6214F9DDA}" type="presParOf" srcId="{DFF7547E-6E5F-4BAD-8012-9095CC39F1E1}" destId="{C6DF09F0-C1A6-4767-8518-5ADB67FEC529}" srcOrd="15" destOrd="0" presId="urn:microsoft.com/office/officeart/2005/8/layout/cycle7"/>
    <dgm:cxn modelId="{4AC44220-D561-462C-80A2-16A8BDC97B85}" type="presParOf" srcId="{C6DF09F0-C1A6-4767-8518-5ADB67FEC529}" destId="{280DD31E-5C3C-48F8-91A0-3EF5158C20FD}" srcOrd="0" destOrd="0" presId="urn:microsoft.com/office/officeart/2005/8/layout/cycle7"/>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2084092A-7EE0-4370-B124-799BB7999F67}" type="doc">
      <dgm:prSet loTypeId="urn:microsoft.com/office/officeart/2005/8/layout/hProcess4" loCatId="process" qsTypeId="urn:microsoft.com/office/officeart/2005/8/quickstyle/3d1" qsCatId="3D" csTypeId="urn:microsoft.com/office/officeart/2005/8/colors/colorful5" csCatId="colorful" phldr="1"/>
      <dgm:spPr/>
      <dgm:t>
        <a:bodyPr/>
        <a:lstStyle/>
        <a:p>
          <a:endParaRPr lang="es-ES"/>
        </a:p>
      </dgm:t>
    </dgm:pt>
    <dgm:pt modelId="{8A1A04AD-A1DD-421B-A5F8-67A874D2402D}">
      <dgm:prSet phldrT="[Texto]" custT="1"/>
      <dgm:spPr/>
      <dgm:t>
        <a:bodyPr/>
        <a:lstStyle/>
        <a:p>
          <a:pPr algn="ctr"/>
          <a:r>
            <a:rPr lang="es-ES" sz="1200" b="1" dirty="0">
              <a:latin typeface="Times New Roman" pitchFamily="18" charset="0"/>
              <a:cs typeface="Times New Roman" pitchFamily="18" charset="0"/>
            </a:rPr>
            <a:t>Etapa 1</a:t>
          </a:r>
        </a:p>
      </dgm:t>
    </dgm:pt>
    <dgm:pt modelId="{A183EC4D-32E5-4635-93ED-DACF1B2BE64B}" type="parTrans" cxnId="{7BF93FD9-F954-42D2-BA84-250425415099}">
      <dgm:prSet/>
      <dgm:spPr/>
      <dgm:t>
        <a:bodyPr/>
        <a:lstStyle/>
        <a:p>
          <a:endParaRPr lang="es-ES"/>
        </a:p>
      </dgm:t>
    </dgm:pt>
    <dgm:pt modelId="{E39B3F29-F750-4ECB-AF56-94405135BA0A}" type="sibTrans" cxnId="{7BF93FD9-F954-42D2-BA84-250425415099}">
      <dgm:prSet/>
      <dgm:spPr/>
      <dgm:t>
        <a:bodyPr/>
        <a:lstStyle/>
        <a:p>
          <a:endParaRPr lang="es-ES"/>
        </a:p>
      </dgm:t>
    </dgm:pt>
    <dgm:pt modelId="{5C336304-DAF8-4360-92D6-28CA4C69AF1A}">
      <dgm:prSet phldrT="[Texto]" custT="1"/>
      <dgm:spPr/>
      <dgm:t>
        <a:bodyPr/>
        <a:lstStyle/>
        <a:p>
          <a:pPr marL="0" indent="0" algn="ctr">
            <a:lnSpc>
              <a:spcPct val="100000"/>
            </a:lnSpc>
            <a:spcAft>
              <a:spcPts val="0"/>
            </a:spcAft>
          </a:pPr>
          <a:r>
            <a:rPr lang="es-ES" sz="800" b="0" kern="0" spc="0" baseline="0" dirty="0">
              <a:solidFill>
                <a:sysClr val="windowText" lastClr="000000"/>
              </a:solidFill>
              <a:latin typeface="Times New Roman" pitchFamily="18" charset="0"/>
              <a:cs typeface="Times New Roman" pitchFamily="18" charset="0"/>
            </a:rPr>
            <a:t>Preselección</a:t>
          </a:r>
          <a:endParaRPr lang="es-ES" sz="800" b="0" kern="0" spc="0" baseline="0" dirty="0">
            <a:latin typeface="Times New Roman" pitchFamily="18" charset="0"/>
            <a:cs typeface="Times New Roman" pitchFamily="18" charset="0"/>
          </a:endParaRPr>
        </a:p>
      </dgm:t>
    </dgm:pt>
    <dgm:pt modelId="{C6150C0E-47D2-4726-BEE6-B99608CD34D8}" type="parTrans" cxnId="{3EB3F0BD-DB33-442D-A1C7-93764B3689CF}">
      <dgm:prSet/>
      <dgm:spPr/>
      <dgm:t>
        <a:bodyPr/>
        <a:lstStyle/>
        <a:p>
          <a:endParaRPr lang="es-ES"/>
        </a:p>
      </dgm:t>
    </dgm:pt>
    <dgm:pt modelId="{F1D6528C-788A-4F68-BA92-633C0B48A744}" type="sibTrans" cxnId="{3EB3F0BD-DB33-442D-A1C7-93764B3689CF}">
      <dgm:prSet/>
      <dgm:spPr/>
      <dgm:t>
        <a:bodyPr/>
        <a:lstStyle/>
        <a:p>
          <a:endParaRPr lang="es-ES"/>
        </a:p>
      </dgm:t>
    </dgm:pt>
    <dgm:pt modelId="{E237838D-BCD1-460D-854B-3CC6B1A484CD}">
      <dgm:prSet phldrT="[Texto]" custT="1"/>
      <dgm:spPr/>
      <dgm:t>
        <a:bodyPr/>
        <a:lstStyle/>
        <a:p>
          <a:r>
            <a:rPr lang="es-ES" sz="1200" b="1" dirty="0">
              <a:latin typeface="Times New Roman" pitchFamily="18" charset="0"/>
              <a:cs typeface="Times New Roman" pitchFamily="18" charset="0"/>
            </a:rPr>
            <a:t>Etapa 2 </a:t>
          </a:r>
        </a:p>
      </dgm:t>
    </dgm:pt>
    <dgm:pt modelId="{8D5DC56D-418A-4351-89AA-EF35109E7C12}" type="parTrans" cxnId="{9B8A7C38-E495-480C-B8DC-534DDE873BDD}">
      <dgm:prSet/>
      <dgm:spPr/>
      <dgm:t>
        <a:bodyPr/>
        <a:lstStyle/>
        <a:p>
          <a:endParaRPr lang="es-ES"/>
        </a:p>
      </dgm:t>
    </dgm:pt>
    <dgm:pt modelId="{1CB7EBC2-E036-450E-984D-8353D4B5B6E6}" type="sibTrans" cxnId="{9B8A7C38-E495-480C-B8DC-534DDE873BDD}">
      <dgm:prSet/>
      <dgm:spPr/>
      <dgm:t>
        <a:bodyPr/>
        <a:lstStyle/>
        <a:p>
          <a:endParaRPr lang="es-ES"/>
        </a:p>
      </dgm:t>
    </dgm:pt>
    <dgm:pt modelId="{F04DB5EC-4DB1-4108-B5D5-FD1E4C1AD9BC}">
      <dgm:prSet phldrT="[Texto]" custT="1"/>
      <dgm:spPr/>
      <dgm:t>
        <a:bodyPr/>
        <a:lstStyle/>
        <a:p>
          <a:pPr marL="0" indent="0" algn="ctr">
            <a:lnSpc>
              <a:spcPct val="100000"/>
            </a:lnSpc>
            <a:spcAft>
              <a:spcPts val="0"/>
            </a:spcAft>
          </a:pPr>
          <a:r>
            <a:rPr lang="es-ES" sz="800" b="0" kern="0" spc="0" baseline="0" dirty="0">
              <a:solidFill>
                <a:sysClr val="windowText" lastClr="000000"/>
              </a:solidFill>
              <a:latin typeface="Times New Roman" pitchFamily="18" charset="0"/>
              <a:cs typeface="Times New Roman" pitchFamily="18" charset="0"/>
            </a:rPr>
            <a:t>Humidificación</a:t>
          </a:r>
          <a:endParaRPr lang="es-ES" sz="800" b="0" kern="0" spc="0" baseline="0" dirty="0">
            <a:latin typeface="Times New Roman" pitchFamily="18" charset="0"/>
            <a:cs typeface="Times New Roman" pitchFamily="18" charset="0"/>
          </a:endParaRPr>
        </a:p>
      </dgm:t>
    </dgm:pt>
    <dgm:pt modelId="{78B867B7-8B08-4AA5-A45B-B13BF934007C}" type="parTrans" cxnId="{93FF1ADC-8646-4A2B-9969-7845A96F0B1A}">
      <dgm:prSet/>
      <dgm:spPr/>
      <dgm:t>
        <a:bodyPr/>
        <a:lstStyle/>
        <a:p>
          <a:endParaRPr lang="es-ES"/>
        </a:p>
      </dgm:t>
    </dgm:pt>
    <dgm:pt modelId="{C50B16D4-6A40-43ED-9DA5-F8866432E463}" type="sibTrans" cxnId="{93FF1ADC-8646-4A2B-9969-7845A96F0B1A}">
      <dgm:prSet/>
      <dgm:spPr/>
      <dgm:t>
        <a:bodyPr/>
        <a:lstStyle/>
        <a:p>
          <a:endParaRPr lang="es-ES"/>
        </a:p>
      </dgm:t>
    </dgm:pt>
    <dgm:pt modelId="{02AB4BCF-026D-4AC4-A8AF-29B5F006B4FC}">
      <dgm:prSet phldrT="[Texto]" custT="1"/>
      <dgm:spPr/>
      <dgm:t>
        <a:bodyPr/>
        <a:lstStyle/>
        <a:p>
          <a:r>
            <a:rPr lang="es-ES" sz="1200" b="1" dirty="0">
              <a:latin typeface="Times New Roman" pitchFamily="18" charset="0"/>
              <a:cs typeface="Times New Roman" pitchFamily="18" charset="0"/>
            </a:rPr>
            <a:t>Etapa 3</a:t>
          </a:r>
        </a:p>
      </dgm:t>
    </dgm:pt>
    <dgm:pt modelId="{73DEDC09-8BC8-46E1-B1CD-161212C9148E}" type="parTrans" cxnId="{700A4064-5C42-46B8-88FE-7A2934A6AE07}">
      <dgm:prSet/>
      <dgm:spPr/>
      <dgm:t>
        <a:bodyPr/>
        <a:lstStyle/>
        <a:p>
          <a:endParaRPr lang="es-ES"/>
        </a:p>
      </dgm:t>
    </dgm:pt>
    <dgm:pt modelId="{22AEED24-7852-43C4-AB48-D28771BC4A79}" type="sibTrans" cxnId="{700A4064-5C42-46B8-88FE-7A2934A6AE07}">
      <dgm:prSet/>
      <dgm:spPr/>
      <dgm:t>
        <a:bodyPr/>
        <a:lstStyle/>
        <a:p>
          <a:endParaRPr lang="es-ES"/>
        </a:p>
      </dgm:t>
    </dgm:pt>
    <dgm:pt modelId="{53A93C10-00E1-4FED-B27A-DFA424DB1E0F}">
      <dgm:prSet phldrT="[Texto]" custT="1"/>
      <dgm:spPr/>
      <dgm:t>
        <a:bodyPr/>
        <a:lstStyle/>
        <a:p>
          <a:pPr marL="0" indent="0" algn="ctr">
            <a:lnSpc>
              <a:spcPct val="100000"/>
            </a:lnSpc>
            <a:spcAft>
              <a:spcPts val="0"/>
            </a:spcAft>
          </a:pPr>
          <a:r>
            <a:rPr lang="es-ES" sz="800" b="0" kern="0" spc="0" baseline="0" dirty="0">
              <a:solidFill>
                <a:sysClr val="windowText" lastClr="000000"/>
              </a:solidFill>
              <a:latin typeface="Times New Roman" pitchFamily="18" charset="0"/>
              <a:cs typeface="Times New Roman" pitchFamily="18" charset="0"/>
            </a:rPr>
            <a:t>Clase</a:t>
          </a:r>
          <a:endParaRPr lang="es-ES" sz="800" b="0" kern="0" spc="0" baseline="0" dirty="0">
            <a:latin typeface="Times New Roman" pitchFamily="18" charset="0"/>
            <a:cs typeface="Times New Roman" pitchFamily="18" charset="0"/>
          </a:endParaRPr>
        </a:p>
      </dgm:t>
    </dgm:pt>
    <dgm:pt modelId="{1769621C-0C7D-406B-8865-1E10DD6F38A9}" type="parTrans" cxnId="{EEA71697-2CF7-40AF-B3E4-1B27A5579811}">
      <dgm:prSet/>
      <dgm:spPr/>
      <dgm:t>
        <a:bodyPr/>
        <a:lstStyle/>
        <a:p>
          <a:endParaRPr lang="es-ES"/>
        </a:p>
      </dgm:t>
    </dgm:pt>
    <dgm:pt modelId="{3E2A27DE-10D0-4222-A45A-60048C40704D}" type="sibTrans" cxnId="{EEA71697-2CF7-40AF-B3E4-1B27A5579811}">
      <dgm:prSet/>
      <dgm:spPr/>
      <dgm:t>
        <a:bodyPr/>
        <a:lstStyle/>
        <a:p>
          <a:endParaRPr lang="es-ES"/>
        </a:p>
      </dgm:t>
    </dgm:pt>
    <dgm:pt modelId="{5C8CC095-CD60-4354-9BA3-52417B1F26F4}">
      <dgm:prSet phldrT="[Texto]" custT="1"/>
      <dgm:spPr/>
      <dgm:t>
        <a:bodyPr/>
        <a:lstStyle/>
        <a:p>
          <a:r>
            <a:rPr lang="es-ES" sz="1200" b="1" dirty="0">
              <a:latin typeface="Times New Roman" pitchFamily="18" charset="0"/>
              <a:cs typeface="Times New Roman" pitchFamily="18" charset="0"/>
            </a:rPr>
            <a:t>Etapa 5 </a:t>
          </a:r>
        </a:p>
      </dgm:t>
    </dgm:pt>
    <dgm:pt modelId="{82E95739-5F73-4ED8-9CE7-7A3D8CAC95FF}" type="parTrans" cxnId="{09C3A184-B764-44F3-9001-C7B1F0ED1003}">
      <dgm:prSet/>
      <dgm:spPr/>
      <dgm:t>
        <a:bodyPr/>
        <a:lstStyle/>
        <a:p>
          <a:endParaRPr lang="es-ES"/>
        </a:p>
      </dgm:t>
    </dgm:pt>
    <dgm:pt modelId="{BC2209DE-1A96-4178-A0E2-DCB9334FEC19}" type="sibTrans" cxnId="{09C3A184-B764-44F3-9001-C7B1F0ED1003}">
      <dgm:prSet/>
      <dgm:spPr/>
      <dgm:t>
        <a:bodyPr/>
        <a:lstStyle/>
        <a:p>
          <a:endParaRPr lang="es-ES"/>
        </a:p>
      </dgm:t>
    </dgm:pt>
    <dgm:pt modelId="{E9AD91F6-4F95-47F9-96C8-0AE6C77C8019}">
      <dgm:prSet phldrT="[Texto]" custT="1"/>
      <dgm:spPr/>
      <dgm:t>
        <a:bodyPr/>
        <a:lstStyle/>
        <a:p>
          <a:pPr marL="0" algn="ctr">
            <a:lnSpc>
              <a:spcPct val="100000"/>
            </a:lnSpc>
            <a:spcAft>
              <a:spcPts val="0"/>
            </a:spcAft>
          </a:pPr>
          <a:r>
            <a:rPr lang="es-ES" sz="800" b="0" kern="0" spc="0" baseline="0" dirty="0">
              <a:solidFill>
                <a:sysClr val="windowText" lastClr="000000"/>
              </a:solidFill>
              <a:latin typeface="Times New Roman" pitchFamily="18" charset="0"/>
              <a:cs typeface="Times New Roman" pitchFamily="18" charset="0"/>
            </a:rPr>
            <a:t>Engavillado</a:t>
          </a:r>
          <a:endParaRPr lang="es-ES" sz="800" b="0" kern="0" spc="0" baseline="0" dirty="0">
            <a:latin typeface="Times New Roman" pitchFamily="18" charset="0"/>
            <a:cs typeface="Times New Roman" pitchFamily="18" charset="0"/>
          </a:endParaRPr>
        </a:p>
      </dgm:t>
    </dgm:pt>
    <dgm:pt modelId="{706D4C4C-7191-42ED-B66B-B1D1E913D8BB}" type="sibTrans" cxnId="{E65B49A0-07DB-486B-8195-6E70720C518D}">
      <dgm:prSet/>
      <dgm:spPr/>
      <dgm:t>
        <a:bodyPr/>
        <a:lstStyle/>
        <a:p>
          <a:endParaRPr lang="es-ES"/>
        </a:p>
      </dgm:t>
    </dgm:pt>
    <dgm:pt modelId="{2AA35436-5CD4-48DE-8EE8-75C4068355DC}" type="parTrans" cxnId="{E65B49A0-07DB-486B-8195-6E70720C518D}">
      <dgm:prSet/>
      <dgm:spPr/>
      <dgm:t>
        <a:bodyPr/>
        <a:lstStyle/>
        <a:p>
          <a:endParaRPr lang="es-ES"/>
        </a:p>
      </dgm:t>
    </dgm:pt>
    <dgm:pt modelId="{82DB86D5-8454-4EA3-A93D-6198BCF37451}">
      <dgm:prSet phldrT="[Texto]" custT="1"/>
      <dgm:spPr/>
      <dgm:t>
        <a:bodyPr/>
        <a:lstStyle/>
        <a:p>
          <a:r>
            <a:rPr lang="es-ES" sz="1200" b="1" dirty="0">
              <a:latin typeface="Times New Roman" pitchFamily="18" charset="0"/>
              <a:cs typeface="Times New Roman" pitchFamily="18" charset="0"/>
            </a:rPr>
            <a:t>Etapa 6</a:t>
          </a:r>
        </a:p>
      </dgm:t>
    </dgm:pt>
    <dgm:pt modelId="{E74D3307-8156-4E09-8095-E6B5BF01D8EB}" type="parTrans" cxnId="{D8C44277-2603-46EB-B30F-61898F3AB569}">
      <dgm:prSet/>
      <dgm:spPr/>
      <dgm:t>
        <a:bodyPr/>
        <a:lstStyle/>
        <a:p>
          <a:endParaRPr lang="es-ES"/>
        </a:p>
      </dgm:t>
    </dgm:pt>
    <dgm:pt modelId="{8C3EF6A1-6BF8-4605-B9B1-851230917100}" type="sibTrans" cxnId="{D8C44277-2603-46EB-B30F-61898F3AB569}">
      <dgm:prSet/>
      <dgm:spPr/>
      <dgm:t>
        <a:bodyPr/>
        <a:lstStyle/>
        <a:p>
          <a:endParaRPr lang="es-ES"/>
        </a:p>
      </dgm:t>
    </dgm:pt>
    <dgm:pt modelId="{8AB465E0-8FE7-46A1-B598-E7B9F708523A}">
      <dgm:prSet phldrT="[Texto]" custT="1"/>
      <dgm:spPr/>
      <dgm:t>
        <a:bodyPr/>
        <a:lstStyle/>
        <a:p>
          <a:pPr marL="0" algn="ctr">
            <a:lnSpc>
              <a:spcPct val="100000"/>
            </a:lnSpc>
            <a:spcAft>
              <a:spcPts val="0"/>
            </a:spcAft>
          </a:pPr>
          <a:r>
            <a:rPr lang="es-ES" sz="800" b="0" kern="0" spc="0" baseline="0" dirty="0">
              <a:solidFill>
                <a:sysClr val="windowText" lastClr="000000"/>
              </a:solidFill>
              <a:latin typeface="Times New Roman" pitchFamily="18" charset="0"/>
              <a:cs typeface="Times New Roman" pitchFamily="18" charset="0"/>
            </a:rPr>
            <a:t>Empaque</a:t>
          </a:r>
          <a:endParaRPr lang="es-ES" sz="800" b="0" kern="0" spc="0" baseline="0" dirty="0">
            <a:latin typeface="Times New Roman" pitchFamily="18" charset="0"/>
            <a:cs typeface="Times New Roman" pitchFamily="18" charset="0"/>
          </a:endParaRPr>
        </a:p>
      </dgm:t>
    </dgm:pt>
    <dgm:pt modelId="{006ACD9E-3BDA-42E6-9801-297E4F3A609B}" type="parTrans" cxnId="{3E32ED9E-D960-461B-BAB9-E26875ADCCD7}">
      <dgm:prSet/>
      <dgm:spPr/>
      <dgm:t>
        <a:bodyPr/>
        <a:lstStyle/>
        <a:p>
          <a:endParaRPr lang="es-ES"/>
        </a:p>
      </dgm:t>
    </dgm:pt>
    <dgm:pt modelId="{53BCF088-4085-4B02-97FE-FD02C4F61D92}" type="sibTrans" cxnId="{3E32ED9E-D960-461B-BAB9-E26875ADCCD7}">
      <dgm:prSet/>
      <dgm:spPr/>
      <dgm:t>
        <a:bodyPr/>
        <a:lstStyle/>
        <a:p>
          <a:endParaRPr lang="es-ES"/>
        </a:p>
      </dgm:t>
    </dgm:pt>
    <dgm:pt modelId="{F7AAB1D4-AD1D-4A93-BE47-B3233BACDD05}">
      <dgm:prSet phldrT="[Texto]" custT="1"/>
      <dgm:spPr/>
      <dgm:t>
        <a:bodyPr/>
        <a:lstStyle/>
        <a:p>
          <a:pPr marL="0" algn="ctr">
            <a:lnSpc>
              <a:spcPct val="100000"/>
            </a:lnSpc>
            <a:spcAft>
              <a:spcPts val="0"/>
            </a:spcAft>
          </a:pPr>
          <a:r>
            <a:rPr lang="es-ES" sz="800" b="0" kern="0" spc="0" baseline="0" dirty="0">
              <a:solidFill>
                <a:sysClr val="windowText" lastClr="000000"/>
              </a:solidFill>
              <a:latin typeface="Times New Roman" pitchFamily="18" charset="0"/>
              <a:cs typeface="Times New Roman" pitchFamily="18" charset="0"/>
            </a:rPr>
            <a:t>Cuarto de Muestra</a:t>
          </a:r>
          <a:endParaRPr lang="es-ES" sz="800" b="0" kern="0" spc="0" baseline="0" dirty="0">
            <a:latin typeface="Times New Roman" pitchFamily="18" charset="0"/>
            <a:cs typeface="Times New Roman" pitchFamily="18" charset="0"/>
          </a:endParaRPr>
        </a:p>
      </dgm:t>
    </dgm:pt>
    <dgm:pt modelId="{511A5016-03AC-4F4F-85C0-C319F4AAB410}" type="parTrans" cxnId="{9031A745-B8DE-48DC-A18A-3226754B33ED}">
      <dgm:prSet/>
      <dgm:spPr/>
      <dgm:t>
        <a:bodyPr/>
        <a:lstStyle/>
        <a:p>
          <a:endParaRPr lang="es-ES"/>
        </a:p>
      </dgm:t>
    </dgm:pt>
    <dgm:pt modelId="{7BA4A39A-B1E6-439B-8DEE-B4162E947242}" type="sibTrans" cxnId="{9031A745-B8DE-48DC-A18A-3226754B33ED}">
      <dgm:prSet/>
      <dgm:spPr/>
      <dgm:t>
        <a:bodyPr/>
        <a:lstStyle/>
        <a:p>
          <a:endParaRPr lang="es-ES"/>
        </a:p>
      </dgm:t>
    </dgm:pt>
    <dgm:pt modelId="{63A6BA0A-CD40-4E2E-9ECF-7F80A11D229A}">
      <dgm:prSet phldrT="[Texto]" custT="1"/>
      <dgm:spPr/>
      <dgm:t>
        <a:bodyPr/>
        <a:lstStyle/>
        <a:p>
          <a:pPr marL="0" algn="ctr">
            <a:lnSpc>
              <a:spcPct val="100000"/>
            </a:lnSpc>
            <a:spcAft>
              <a:spcPts val="0"/>
            </a:spcAft>
          </a:pPr>
          <a:r>
            <a:rPr lang="es-ES" sz="800" b="0" kern="0" spc="0" baseline="0" dirty="0">
              <a:solidFill>
                <a:sysClr val="windowText" lastClr="000000"/>
              </a:solidFill>
              <a:latin typeface="Times New Roman" pitchFamily="18" charset="0"/>
              <a:cs typeface="Times New Roman" pitchFamily="18" charset="0"/>
            </a:rPr>
            <a:t>Almacenaje Color</a:t>
          </a:r>
          <a:endParaRPr lang="es-ES" sz="800" b="0" kern="0" spc="0" baseline="0" dirty="0">
            <a:latin typeface="Times New Roman" pitchFamily="18" charset="0"/>
            <a:cs typeface="Times New Roman" pitchFamily="18" charset="0"/>
          </a:endParaRPr>
        </a:p>
      </dgm:t>
    </dgm:pt>
    <dgm:pt modelId="{52AE3A72-0C17-4EF6-99A0-AF691F6B385A}" type="parTrans" cxnId="{F302166D-1CFF-4E36-8E4D-BFA17B8CD6AD}">
      <dgm:prSet/>
      <dgm:spPr/>
      <dgm:t>
        <a:bodyPr/>
        <a:lstStyle/>
        <a:p>
          <a:endParaRPr lang="es-ES"/>
        </a:p>
      </dgm:t>
    </dgm:pt>
    <dgm:pt modelId="{CD8AD209-D737-4C06-B120-D9A5C42A4DFB}" type="sibTrans" cxnId="{F302166D-1CFF-4E36-8E4D-BFA17B8CD6AD}">
      <dgm:prSet/>
      <dgm:spPr/>
      <dgm:t>
        <a:bodyPr/>
        <a:lstStyle/>
        <a:p>
          <a:endParaRPr lang="es-ES"/>
        </a:p>
      </dgm:t>
    </dgm:pt>
    <dgm:pt modelId="{D257FC8D-E632-4F4F-9E58-9A4EC3A30F17}">
      <dgm:prSet phldrT="[Texto]" custT="1"/>
      <dgm:spPr/>
      <dgm:t>
        <a:bodyPr/>
        <a:lstStyle/>
        <a:p>
          <a:r>
            <a:rPr lang="es-ES" sz="1200" b="1" dirty="0">
              <a:latin typeface="Times New Roman" pitchFamily="18" charset="0"/>
              <a:cs typeface="Times New Roman" pitchFamily="18" charset="0"/>
            </a:rPr>
            <a:t>Etapa 7</a:t>
          </a:r>
        </a:p>
      </dgm:t>
    </dgm:pt>
    <dgm:pt modelId="{5E746A58-03B2-4FF1-972D-6F5AF710DE55}" type="parTrans" cxnId="{09969174-5395-416C-8987-10BD03C2EFEB}">
      <dgm:prSet/>
      <dgm:spPr/>
      <dgm:t>
        <a:bodyPr/>
        <a:lstStyle/>
        <a:p>
          <a:endParaRPr lang="es-ES"/>
        </a:p>
      </dgm:t>
    </dgm:pt>
    <dgm:pt modelId="{010D986E-12D5-421E-A28D-6889C923E0BA}" type="sibTrans" cxnId="{09969174-5395-416C-8987-10BD03C2EFEB}">
      <dgm:prSet/>
      <dgm:spPr/>
      <dgm:t>
        <a:bodyPr/>
        <a:lstStyle/>
        <a:p>
          <a:endParaRPr lang="es-ES"/>
        </a:p>
      </dgm:t>
    </dgm:pt>
    <dgm:pt modelId="{5B85205E-17E0-4CEF-B754-DCAEF340E46E}">
      <dgm:prSet phldrT="[Texto]" custT="1"/>
      <dgm:spPr/>
      <dgm:t>
        <a:bodyPr/>
        <a:lstStyle/>
        <a:p>
          <a:r>
            <a:rPr lang="es-ES" sz="800" b="1" dirty="0">
              <a:latin typeface="Times New Roman" pitchFamily="18" charset="0"/>
              <a:cs typeface="Times New Roman" pitchFamily="18" charset="0"/>
            </a:rPr>
            <a:t>Etapa 8</a:t>
          </a:r>
        </a:p>
      </dgm:t>
    </dgm:pt>
    <dgm:pt modelId="{1DDF242B-F27F-4BE8-9B48-D932A7DA9CDF}" type="parTrans" cxnId="{C9046E2D-B2E4-4EE8-A59E-DFF27F2FD09C}">
      <dgm:prSet/>
      <dgm:spPr/>
      <dgm:t>
        <a:bodyPr/>
        <a:lstStyle/>
        <a:p>
          <a:endParaRPr lang="es-ES"/>
        </a:p>
      </dgm:t>
    </dgm:pt>
    <dgm:pt modelId="{EF259951-C716-4AF7-87BE-0F6E76DDF73F}" type="sibTrans" cxnId="{C9046E2D-B2E4-4EE8-A59E-DFF27F2FD09C}">
      <dgm:prSet/>
      <dgm:spPr/>
      <dgm:t>
        <a:bodyPr/>
        <a:lstStyle/>
        <a:p>
          <a:endParaRPr lang="es-ES"/>
        </a:p>
      </dgm:t>
    </dgm:pt>
    <dgm:pt modelId="{63EFD27D-F8AC-481B-A0BC-2C8AA8656BD2}">
      <dgm:prSet phldrT="[Texto]" custT="1"/>
      <dgm:spPr/>
      <dgm:t>
        <a:bodyPr/>
        <a:lstStyle/>
        <a:p>
          <a:pPr marL="0" indent="0" algn="ctr">
            <a:lnSpc>
              <a:spcPct val="100000"/>
            </a:lnSpc>
            <a:spcAft>
              <a:spcPts val="0"/>
            </a:spcAft>
          </a:pPr>
          <a:r>
            <a:rPr lang="es-ES" sz="800" b="0" kern="0" spc="0" baseline="0" dirty="0">
              <a:solidFill>
                <a:sysClr val="windowText" lastClr="000000"/>
              </a:solidFill>
              <a:latin typeface="Times New Roman" pitchFamily="18" charset="0"/>
              <a:cs typeface="Times New Roman" pitchFamily="18" charset="0"/>
            </a:rPr>
            <a:t>Color</a:t>
          </a:r>
          <a:endParaRPr lang="es-ES" sz="800" b="0" kern="0" spc="0" baseline="0" dirty="0">
            <a:latin typeface="Times New Roman" pitchFamily="18" charset="0"/>
            <a:cs typeface="Times New Roman" pitchFamily="18" charset="0"/>
          </a:endParaRPr>
        </a:p>
      </dgm:t>
    </dgm:pt>
    <dgm:pt modelId="{A7ECB334-C9C8-4566-9F4B-145909E938E7}" type="parTrans" cxnId="{F77ABC70-928F-4896-A12E-7A4524DFBBF6}">
      <dgm:prSet/>
      <dgm:spPr/>
      <dgm:t>
        <a:bodyPr/>
        <a:lstStyle/>
        <a:p>
          <a:endParaRPr lang="es-ES"/>
        </a:p>
      </dgm:t>
    </dgm:pt>
    <dgm:pt modelId="{ED3E13DD-981D-4ADF-83F5-572B57285183}" type="sibTrans" cxnId="{F77ABC70-928F-4896-A12E-7A4524DFBBF6}">
      <dgm:prSet/>
      <dgm:spPr/>
      <dgm:t>
        <a:bodyPr/>
        <a:lstStyle/>
        <a:p>
          <a:endParaRPr lang="es-ES"/>
        </a:p>
      </dgm:t>
    </dgm:pt>
    <dgm:pt modelId="{E0785F20-5E95-4DBB-B01D-F0F9469FE122}">
      <dgm:prSet phldrT="[Texto]" custT="1"/>
      <dgm:spPr/>
      <dgm:t>
        <a:bodyPr/>
        <a:lstStyle/>
        <a:p>
          <a:pPr algn="ctr"/>
          <a:r>
            <a:rPr lang="es-ES" sz="1200" b="1" dirty="0">
              <a:latin typeface="Times New Roman" pitchFamily="18" charset="0"/>
              <a:cs typeface="Times New Roman" pitchFamily="18" charset="0"/>
            </a:rPr>
            <a:t>Etapa</a:t>
          </a:r>
          <a:r>
            <a:rPr lang="es-ES" sz="1200" b="1" dirty="0">
              <a:solidFill>
                <a:schemeClr val="bg1"/>
              </a:solidFill>
              <a:latin typeface="Times New Roman" pitchFamily="18" charset="0"/>
              <a:cs typeface="Times New Roman" pitchFamily="18" charset="0"/>
            </a:rPr>
            <a:t> 4</a:t>
          </a:r>
        </a:p>
      </dgm:t>
    </dgm:pt>
    <dgm:pt modelId="{68D7C358-E3C1-4768-9245-C45A013FCA9D}" type="parTrans" cxnId="{1D54FD1B-D57D-4F41-B98C-9F113C896077}">
      <dgm:prSet/>
      <dgm:spPr/>
      <dgm:t>
        <a:bodyPr/>
        <a:lstStyle/>
        <a:p>
          <a:endParaRPr lang="es-ES"/>
        </a:p>
      </dgm:t>
    </dgm:pt>
    <dgm:pt modelId="{7E3F967F-BE75-499B-A6E5-F9996DA2F800}" type="sibTrans" cxnId="{1D54FD1B-D57D-4F41-B98C-9F113C896077}">
      <dgm:prSet/>
      <dgm:spPr/>
      <dgm:t>
        <a:bodyPr/>
        <a:lstStyle/>
        <a:p>
          <a:endParaRPr lang="es-ES"/>
        </a:p>
      </dgm:t>
    </dgm:pt>
    <dgm:pt modelId="{5CD937F9-D324-4A6D-857A-59EF674EEB31}" type="pres">
      <dgm:prSet presAssocID="{2084092A-7EE0-4370-B124-799BB7999F67}" presName="Name0" presStyleCnt="0">
        <dgm:presLayoutVars>
          <dgm:dir/>
          <dgm:animLvl val="lvl"/>
          <dgm:resizeHandles val="exact"/>
        </dgm:presLayoutVars>
      </dgm:prSet>
      <dgm:spPr/>
      <dgm:t>
        <a:bodyPr/>
        <a:lstStyle/>
        <a:p>
          <a:endParaRPr lang="es-ES"/>
        </a:p>
      </dgm:t>
    </dgm:pt>
    <dgm:pt modelId="{868A06D1-D344-416D-9B34-3BD83DB38116}" type="pres">
      <dgm:prSet presAssocID="{2084092A-7EE0-4370-B124-799BB7999F67}" presName="tSp" presStyleCnt="0"/>
      <dgm:spPr/>
    </dgm:pt>
    <dgm:pt modelId="{CCC3BE61-9DC8-4196-8875-214829CE8CCB}" type="pres">
      <dgm:prSet presAssocID="{2084092A-7EE0-4370-B124-799BB7999F67}" presName="bSp" presStyleCnt="0"/>
      <dgm:spPr/>
    </dgm:pt>
    <dgm:pt modelId="{07101BE4-340F-44C3-B3A1-958C928F8957}" type="pres">
      <dgm:prSet presAssocID="{2084092A-7EE0-4370-B124-799BB7999F67}" presName="process" presStyleCnt="0"/>
      <dgm:spPr/>
    </dgm:pt>
    <dgm:pt modelId="{AEE73DE3-AA30-4591-8DF8-B7101E971A7D}" type="pres">
      <dgm:prSet presAssocID="{8A1A04AD-A1DD-421B-A5F8-67A874D2402D}" presName="composite1" presStyleCnt="0"/>
      <dgm:spPr/>
    </dgm:pt>
    <dgm:pt modelId="{C23A08B1-4013-43DE-922F-489A3B869E15}" type="pres">
      <dgm:prSet presAssocID="{8A1A04AD-A1DD-421B-A5F8-67A874D2402D}" presName="dummyNode1" presStyleLbl="node1" presStyleIdx="0" presStyleCnt="8"/>
      <dgm:spPr/>
    </dgm:pt>
    <dgm:pt modelId="{B11F98DB-0785-4FDE-9E83-44E0A0F3D9CF}" type="pres">
      <dgm:prSet presAssocID="{8A1A04AD-A1DD-421B-A5F8-67A874D2402D}" presName="childNode1" presStyleLbl="bgAcc1" presStyleIdx="0" presStyleCnt="8" custScaleX="119174">
        <dgm:presLayoutVars>
          <dgm:bulletEnabled val="1"/>
        </dgm:presLayoutVars>
      </dgm:prSet>
      <dgm:spPr/>
      <dgm:t>
        <a:bodyPr/>
        <a:lstStyle/>
        <a:p>
          <a:endParaRPr lang="es-ES"/>
        </a:p>
      </dgm:t>
    </dgm:pt>
    <dgm:pt modelId="{F3ED0421-46B9-4E39-8799-6DB06294C228}" type="pres">
      <dgm:prSet presAssocID="{8A1A04AD-A1DD-421B-A5F8-67A874D2402D}" presName="childNode1tx" presStyleLbl="bgAcc1" presStyleIdx="0" presStyleCnt="8">
        <dgm:presLayoutVars>
          <dgm:bulletEnabled val="1"/>
        </dgm:presLayoutVars>
      </dgm:prSet>
      <dgm:spPr/>
      <dgm:t>
        <a:bodyPr/>
        <a:lstStyle/>
        <a:p>
          <a:endParaRPr lang="es-ES"/>
        </a:p>
      </dgm:t>
    </dgm:pt>
    <dgm:pt modelId="{9E306F0D-A14D-432F-9B09-426F60B3DC87}" type="pres">
      <dgm:prSet presAssocID="{8A1A04AD-A1DD-421B-A5F8-67A874D2402D}" presName="parentNode1" presStyleLbl="node1" presStyleIdx="0" presStyleCnt="8">
        <dgm:presLayoutVars>
          <dgm:chMax val="1"/>
          <dgm:bulletEnabled val="1"/>
        </dgm:presLayoutVars>
      </dgm:prSet>
      <dgm:spPr/>
      <dgm:t>
        <a:bodyPr/>
        <a:lstStyle/>
        <a:p>
          <a:endParaRPr lang="es-ES"/>
        </a:p>
      </dgm:t>
    </dgm:pt>
    <dgm:pt modelId="{F13CA428-D3F9-48AD-8E31-8A4FF6FC2741}" type="pres">
      <dgm:prSet presAssocID="{8A1A04AD-A1DD-421B-A5F8-67A874D2402D}" presName="connSite1" presStyleCnt="0"/>
      <dgm:spPr/>
    </dgm:pt>
    <dgm:pt modelId="{B6BBE993-F90F-43AF-9A11-833F99AE8B13}" type="pres">
      <dgm:prSet presAssocID="{E39B3F29-F750-4ECB-AF56-94405135BA0A}" presName="Name9" presStyleLbl="sibTrans2D1" presStyleIdx="0" presStyleCnt="7"/>
      <dgm:spPr/>
      <dgm:t>
        <a:bodyPr/>
        <a:lstStyle/>
        <a:p>
          <a:endParaRPr lang="es-ES"/>
        </a:p>
      </dgm:t>
    </dgm:pt>
    <dgm:pt modelId="{FE3175A7-4526-49D4-9372-5F2D40C31B0D}" type="pres">
      <dgm:prSet presAssocID="{E237838D-BCD1-460D-854B-3CC6B1A484CD}" presName="composite2" presStyleCnt="0"/>
      <dgm:spPr/>
    </dgm:pt>
    <dgm:pt modelId="{86C5321F-3F6E-460B-87DA-0A9A29C825E7}" type="pres">
      <dgm:prSet presAssocID="{E237838D-BCD1-460D-854B-3CC6B1A484CD}" presName="dummyNode2" presStyleLbl="node1" presStyleIdx="0" presStyleCnt="8"/>
      <dgm:spPr/>
    </dgm:pt>
    <dgm:pt modelId="{78CE37D4-DFF9-468F-8E8F-F3DFBF069CF4}" type="pres">
      <dgm:prSet presAssocID="{E237838D-BCD1-460D-854B-3CC6B1A484CD}" presName="childNode2" presStyleLbl="bgAcc1" presStyleIdx="1" presStyleCnt="8" custScaleX="120631" custLinFactNeighborX="-1755" custLinFactNeighborY="-9563">
        <dgm:presLayoutVars>
          <dgm:bulletEnabled val="1"/>
        </dgm:presLayoutVars>
      </dgm:prSet>
      <dgm:spPr/>
      <dgm:t>
        <a:bodyPr/>
        <a:lstStyle/>
        <a:p>
          <a:endParaRPr lang="es-ES"/>
        </a:p>
      </dgm:t>
    </dgm:pt>
    <dgm:pt modelId="{F19FF0D9-A934-4409-A4F4-924F45AD5C6F}" type="pres">
      <dgm:prSet presAssocID="{E237838D-BCD1-460D-854B-3CC6B1A484CD}" presName="childNode2tx" presStyleLbl="bgAcc1" presStyleIdx="1" presStyleCnt="8">
        <dgm:presLayoutVars>
          <dgm:bulletEnabled val="1"/>
        </dgm:presLayoutVars>
      </dgm:prSet>
      <dgm:spPr/>
      <dgm:t>
        <a:bodyPr/>
        <a:lstStyle/>
        <a:p>
          <a:endParaRPr lang="es-ES"/>
        </a:p>
      </dgm:t>
    </dgm:pt>
    <dgm:pt modelId="{2D15FF32-6A10-4407-ADEC-D030604A3BD3}" type="pres">
      <dgm:prSet presAssocID="{E237838D-BCD1-460D-854B-3CC6B1A484CD}" presName="parentNode2" presStyleLbl="node1" presStyleIdx="1" presStyleCnt="8" custLinFactNeighborX="-10108">
        <dgm:presLayoutVars>
          <dgm:chMax val="0"/>
          <dgm:bulletEnabled val="1"/>
        </dgm:presLayoutVars>
      </dgm:prSet>
      <dgm:spPr/>
      <dgm:t>
        <a:bodyPr/>
        <a:lstStyle/>
        <a:p>
          <a:endParaRPr lang="es-ES"/>
        </a:p>
      </dgm:t>
    </dgm:pt>
    <dgm:pt modelId="{262ABA42-BF9E-4FEA-9F04-091A884C35CD}" type="pres">
      <dgm:prSet presAssocID="{E237838D-BCD1-460D-854B-3CC6B1A484CD}" presName="connSite2" presStyleCnt="0"/>
      <dgm:spPr/>
    </dgm:pt>
    <dgm:pt modelId="{F8127C86-C566-4CD6-B6D4-07AA542B1A2E}" type="pres">
      <dgm:prSet presAssocID="{1CB7EBC2-E036-450E-984D-8353D4B5B6E6}" presName="Name18" presStyleLbl="sibTrans2D1" presStyleIdx="1" presStyleCnt="7"/>
      <dgm:spPr/>
      <dgm:t>
        <a:bodyPr/>
        <a:lstStyle/>
        <a:p>
          <a:endParaRPr lang="es-ES"/>
        </a:p>
      </dgm:t>
    </dgm:pt>
    <dgm:pt modelId="{81A0E8AE-9412-4F5B-B8AE-42B15D2445EE}" type="pres">
      <dgm:prSet presAssocID="{02AB4BCF-026D-4AC4-A8AF-29B5F006B4FC}" presName="composite1" presStyleCnt="0"/>
      <dgm:spPr/>
    </dgm:pt>
    <dgm:pt modelId="{294E9988-1DD4-4B05-9030-3C4761A50C8D}" type="pres">
      <dgm:prSet presAssocID="{02AB4BCF-026D-4AC4-A8AF-29B5F006B4FC}" presName="dummyNode1" presStyleLbl="node1" presStyleIdx="1" presStyleCnt="8"/>
      <dgm:spPr/>
    </dgm:pt>
    <dgm:pt modelId="{2BD1F50D-A726-45B0-9165-257FCD9E7515}" type="pres">
      <dgm:prSet presAssocID="{02AB4BCF-026D-4AC4-A8AF-29B5F006B4FC}" presName="childNode1" presStyleLbl="bgAcc1" presStyleIdx="2" presStyleCnt="8" custScaleX="95923" custLinFactNeighborX="-6223">
        <dgm:presLayoutVars>
          <dgm:bulletEnabled val="1"/>
        </dgm:presLayoutVars>
      </dgm:prSet>
      <dgm:spPr/>
      <dgm:t>
        <a:bodyPr/>
        <a:lstStyle/>
        <a:p>
          <a:endParaRPr lang="es-ES"/>
        </a:p>
      </dgm:t>
    </dgm:pt>
    <dgm:pt modelId="{88922F53-2E7C-4D54-803E-709B0EA31B89}" type="pres">
      <dgm:prSet presAssocID="{02AB4BCF-026D-4AC4-A8AF-29B5F006B4FC}" presName="childNode1tx" presStyleLbl="bgAcc1" presStyleIdx="2" presStyleCnt="8">
        <dgm:presLayoutVars>
          <dgm:bulletEnabled val="1"/>
        </dgm:presLayoutVars>
      </dgm:prSet>
      <dgm:spPr/>
      <dgm:t>
        <a:bodyPr/>
        <a:lstStyle/>
        <a:p>
          <a:endParaRPr lang="es-ES"/>
        </a:p>
      </dgm:t>
    </dgm:pt>
    <dgm:pt modelId="{F9ED6863-0508-4614-98E1-CB62BFE87B88}" type="pres">
      <dgm:prSet presAssocID="{02AB4BCF-026D-4AC4-A8AF-29B5F006B4FC}" presName="parentNode1" presStyleLbl="node1" presStyleIdx="2" presStyleCnt="8" custLinFactNeighborX="-10727">
        <dgm:presLayoutVars>
          <dgm:chMax val="1"/>
          <dgm:bulletEnabled val="1"/>
        </dgm:presLayoutVars>
      </dgm:prSet>
      <dgm:spPr/>
      <dgm:t>
        <a:bodyPr/>
        <a:lstStyle/>
        <a:p>
          <a:endParaRPr lang="es-ES"/>
        </a:p>
      </dgm:t>
    </dgm:pt>
    <dgm:pt modelId="{94D3B18C-1630-431D-ABA4-9F65A8E2B6E7}" type="pres">
      <dgm:prSet presAssocID="{02AB4BCF-026D-4AC4-A8AF-29B5F006B4FC}" presName="connSite1" presStyleCnt="0"/>
      <dgm:spPr/>
    </dgm:pt>
    <dgm:pt modelId="{5BFD6A73-BA46-43BC-AAE2-1404911A93D0}" type="pres">
      <dgm:prSet presAssocID="{22AEED24-7852-43C4-AB48-D28771BC4A79}" presName="Name9" presStyleLbl="sibTrans2D1" presStyleIdx="2" presStyleCnt="7"/>
      <dgm:spPr/>
      <dgm:t>
        <a:bodyPr/>
        <a:lstStyle/>
        <a:p>
          <a:endParaRPr lang="es-ES"/>
        </a:p>
      </dgm:t>
    </dgm:pt>
    <dgm:pt modelId="{760146E1-5D4E-4F3A-B766-D24A8D97041F}" type="pres">
      <dgm:prSet presAssocID="{E0785F20-5E95-4DBB-B01D-F0F9469FE122}" presName="composite2" presStyleCnt="0"/>
      <dgm:spPr/>
    </dgm:pt>
    <dgm:pt modelId="{E1B9EF85-5A42-4E32-AF0E-A1B0D80AC678}" type="pres">
      <dgm:prSet presAssocID="{E0785F20-5E95-4DBB-B01D-F0F9469FE122}" presName="dummyNode2" presStyleLbl="node1" presStyleIdx="2" presStyleCnt="8"/>
      <dgm:spPr/>
    </dgm:pt>
    <dgm:pt modelId="{1044AC19-E708-4E1D-8B0F-67B5A69A8307}" type="pres">
      <dgm:prSet presAssocID="{E0785F20-5E95-4DBB-B01D-F0F9469FE122}" presName="childNode2" presStyleLbl="bgAcc1" presStyleIdx="3" presStyleCnt="8" custLinFactNeighborX="-4735">
        <dgm:presLayoutVars>
          <dgm:bulletEnabled val="1"/>
        </dgm:presLayoutVars>
      </dgm:prSet>
      <dgm:spPr/>
      <dgm:t>
        <a:bodyPr/>
        <a:lstStyle/>
        <a:p>
          <a:endParaRPr lang="es-ES"/>
        </a:p>
      </dgm:t>
    </dgm:pt>
    <dgm:pt modelId="{6F5AF99A-8A94-4AF4-B46E-3709E8D4DFF8}" type="pres">
      <dgm:prSet presAssocID="{E0785F20-5E95-4DBB-B01D-F0F9469FE122}" presName="childNode2tx" presStyleLbl="bgAcc1" presStyleIdx="3" presStyleCnt="8">
        <dgm:presLayoutVars>
          <dgm:bulletEnabled val="1"/>
        </dgm:presLayoutVars>
      </dgm:prSet>
      <dgm:spPr/>
      <dgm:t>
        <a:bodyPr/>
        <a:lstStyle/>
        <a:p>
          <a:endParaRPr lang="es-ES"/>
        </a:p>
      </dgm:t>
    </dgm:pt>
    <dgm:pt modelId="{35A9BF68-2B7B-4BC0-BC4A-2E56ADC156C8}" type="pres">
      <dgm:prSet presAssocID="{E0785F20-5E95-4DBB-B01D-F0F9469FE122}" presName="parentNode2" presStyleLbl="node1" presStyleIdx="3" presStyleCnt="8" custScaleX="95923" custLinFactNeighborX="-3895">
        <dgm:presLayoutVars>
          <dgm:chMax val="0"/>
          <dgm:bulletEnabled val="1"/>
        </dgm:presLayoutVars>
      </dgm:prSet>
      <dgm:spPr/>
      <dgm:t>
        <a:bodyPr/>
        <a:lstStyle/>
        <a:p>
          <a:endParaRPr lang="es-ES"/>
        </a:p>
      </dgm:t>
    </dgm:pt>
    <dgm:pt modelId="{4B1E6D3E-B70C-4564-B92A-14E8260EF4B8}" type="pres">
      <dgm:prSet presAssocID="{E0785F20-5E95-4DBB-B01D-F0F9469FE122}" presName="connSite2" presStyleCnt="0"/>
      <dgm:spPr/>
    </dgm:pt>
    <dgm:pt modelId="{F7DA952B-1046-4A79-9A07-258FB2A0AF23}" type="pres">
      <dgm:prSet presAssocID="{7E3F967F-BE75-499B-A6E5-F9996DA2F800}" presName="Name18" presStyleLbl="sibTrans2D1" presStyleIdx="3" presStyleCnt="7"/>
      <dgm:spPr/>
      <dgm:t>
        <a:bodyPr/>
        <a:lstStyle/>
        <a:p>
          <a:endParaRPr lang="es-ES"/>
        </a:p>
      </dgm:t>
    </dgm:pt>
    <dgm:pt modelId="{D2044F0C-3658-4559-A106-E1487DDBAFE1}" type="pres">
      <dgm:prSet presAssocID="{5C8CC095-CD60-4354-9BA3-52417B1F26F4}" presName="composite1" presStyleCnt="0"/>
      <dgm:spPr/>
    </dgm:pt>
    <dgm:pt modelId="{0C821D72-1F29-4C47-BC05-5C09783DECA4}" type="pres">
      <dgm:prSet presAssocID="{5C8CC095-CD60-4354-9BA3-52417B1F26F4}" presName="dummyNode1" presStyleLbl="node1" presStyleIdx="3" presStyleCnt="8"/>
      <dgm:spPr/>
    </dgm:pt>
    <dgm:pt modelId="{D0B7AA12-EC6B-4135-81A3-6B711A21427B}" type="pres">
      <dgm:prSet presAssocID="{5C8CC095-CD60-4354-9BA3-52417B1F26F4}" presName="childNode1" presStyleLbl="bgAcc1" presStyleIdx="4" presStyleCnt="8" custScaleX="126408" custLinFactNeighborX="-7323">
        <dgm:presLayoutVars>
          <dgm:bulletEnabled val="1"/>
        </dgm:presLayoutVars>
      </dgm:prSet>
      <dgm:spPr/>
      <dgm:t>
        <a:bodyPr/>
        <a:lstStyle/>
        <a:p>
          <a:endParaRPr lang="es-ES"/>
        </a:p>
      </dgm:t>
    </dgm:pt>
    <dgm:pt modelId="{96B79ABE-943C-4132-A5BD-8E764DA880B1}" type="pres">
      <dgm:prSet presAssocID="{5C8CC095-CD60-4354-9BA3-52417B1F26F4}" presName="childNode1tx" presStyleLbl="bgAcc1" presStyleIdx="4" presStyleCnt="8">
        <dgm:presLayoutVars>
          <dgm:bulletEnabled val="1"/>
        </dgm:presLayoutVars>
      </dgm:prSet>
      <dgm:spPr/>
      <dgm:t>
        <a:bodyPr/>
        <a:lstStyle/>
        <a:p>
          <a:endParaRPr lang="es-ES"/>
        </a:p>
      </dgm:t>
    </dgm:pt>
    <dgm:pt modelId="{47BF3C22-1A9E-4EE3-8EC3-633CC6A7B081}" type="pres">
      <dgm:prSet presAssocID="{5C8CC095-CD60-4354-9BA3-52417B1F26F4}" presName="parentNode1" presStyleLbl="node1" presStyleIdx="4" presStyleCnt="8" custLinFactNeighborX="-2475">
        <dgm:presLayoutVars>
          <dgm:chMax val="1"/>
          <dgm:bulletEnabled val="1"/>
        </dgm:presLayoutVars>
      </dgm:prSet>
      <dgm:spPr/>
      <dgm:t>
        <a:bodyPr/>
        <a:lstStyle/>
        <a:p>
          <a:endParaRPr lang="es-ES"/>
        </a:p>
      </dgm:t>
    </dgm:pt>
    <dgm:pt modelId="{FD16953F-D531-4048-A0E2-1EBC96D1989E}" type="pres">
      <dgm:prSet presAssocID="{5C8CC095-CD60-4354-9BA3-52417B1F26F4}" presName="connSite1" presStyleCnt="0"/>
      <dgm:spPr/>
    </dgm:pt>
    <dgm:pt modelId="{12BE60DE-4321-45DE-B12F-4E7C84865FD5}" type="pres">
      <dgm:prSet presAssocID="{BC2209DE-1A96-4178-A0E2-DCB9334FEC19}" presName="Name9" presStyleLbl="sibTrans2D1" presStyleIdx="4" presStyleCnt="7"/>
      <dgm:spPr/>
      <dgm:t>
        <a:bodyPr/>
        <a:lstStyle/>
        <a:p>
          <a:endParaRPr lang="es-ES"/>
        </a:p>
      </dgm:t>
    </dgm:pt>
    <dgm:pt modelId="{B3D34B43-E783-40E0-B02F-DCD5FA0C7025}" type="pres">
      <dgm:prSet presAssocID="{82DB86D5-8454-4EA3-A93D-6198BCF37451}" presName="composite2" presStyleCnt="0"/>
      <dgm:spPr/>
    </dgm:pt>
    <dgm:pt modelId="{58945E48-C732-4278-8560-7AE83ADC6FDC}" type="pres">
      <dgm:prSet presAssocID="{82DB86D5-8454-4EA3-A93D-6198BCF37451}" presName="dummyNode2" presStyleLbl="node1" presStyleIdx="4" presStyleCnt="8"/>
      <dgm:spPr/>
    </dgm:pt>
    <dgm:pt modelId="{6342CE69-5B02-4FF2-84A1-6A3AA1BBDA36}" type="pres">
      <dgm:prSet presAssocID="{82DB86D5-8454-4EA3-A93D-6198BCF37451}" presName="childNode2" presStyleLbl="bgAcc1" presStyleIdx="5" presStyleCnt="8">
        <dgm:presLayoutVars>
          <dgm:bulletEnabled val="1"/>
        </dgm:presLayoutVars>
      </dgm:prSet>
      <dgm:spPr/>
      <dgm:t>
        <a:bodyPr/>
        <a:lstStyle/>
        <a:p>
          <a:endParaRPr lang="es-ES"/>
        </a:p>
      </dgm:t>
    </dgm:pt>
    <dgm:pt modelId="{27C9DDB9-5294-4172-9BA2-12D2B2205802}" type="pres">
      <dgm:prSet presAssocID="{82DB86D5-8454-4EA3-A93D-6198BCF37451}" presName="childNode2tx" presStyleLbl="bgAcc1" presStyleIdx="5" presStyleCnt="8">
        <dgm:presLayoutVars>
          <dgm:bulletEnabled val="1"/>
        </dgm:presLayoutVars>
      </dgm:prSet>
      <dgm:spPr/>
      <dgm:t>
        <a:bodyPr/>
        <a:lstStyle/>
        <a:p>
          <a:endParaRPr lang="es-ES"/>
        </a:p>
      </dgm:t>
    </dgm:pt>
    <dgm:pt modelId="{D4AD354D-1753-447E-A125-A556B276FD15}" type="pres">
      <dgm:prSet presAssocID="{82DB86D5-8454-4EA3-A93D-6198BCF37451}" presName="parentNode2" presStyleLbl="node1" presStyleIdx="5" presStyleCnt="8">
        <dgm:presLayoutVars>
          <dgm:chMax val="0"/>
          <dgm:bulletEnabled val="1"/>
        </dgm:presLayoutVars>
      </dgm:prSet>
      <dgm:spPr/>
      <dgm:t>
        <a:bodyPr/>
        <a:lstStyle/>
        <a:p>
          <a:endParaRPr lang="es-ES"/>
        </a:p>
      </dgm:t>
    </dgm:pt>
    <dgm:pt modelId="{57FE1B01-03C5-48B7-9331-EA3F7361464E}" type="pres">
      <dgm:prSet presAssocID="{82DB86D5-8454-4EA3-A93D-6198BCF37451}" presName="connSite2" presStyleCnt="0"/>
      <dgm:spPr/>
    </dgm:pt>
    <dgm:pt modelId="{E03E7966-5124-4D1F-BDC5-B761475344B3}" type="pres">
      <dgm:prSet presAssocID="{8C3EF6A1-6BF8-4605-B9B1-851230917100}" presName="Name18" presStyleLbl="sibTrans2D1" presStyleIdx="5" presStyleCnt="7"/>
      <dgm:spPr/>
      <dgm:t>
        <a:bodyPr/>
        <a:lstStyle/>
        <a:p>
          <a:endParaRPr lang="es-ES"/>
        </a:p>
      </dgm:t>
    </dgm:pt>
    <dgm:pt modelId="{EBB084DB-4B03-4E12-8B13-5ED760926508}" type="pres">
      <dgm:prSet presAssocID="{D257FC8D-E632-4F4F-9E58-9A4EC3A30F17}" presName="composite1" presStyleCnt="0"/>
      <dgm:spPr/>
    </dgm:pt>
    <dgm:pt modelId="{C6C8019B-EF5E-492B-AD54-68EFDB6B653C}" type="pres">
      <dgm:prSet presAssocID="{D257FC8D-E632-4F4F-9E58-9A4EC3A30F17}" presName="dummyNode1" presStyleLbl="node1" presStyleIdx="5" presStyleCnt="8"/>
      <dgm:spPr/>
    </dgm:pt>
    <dgm:pt modelId="{F90EF335-9C39-476D-B9D9-F3277A6ABB5E}" type="pres">
      <dgm:prSet presAssocID="{D257FC8D-E632-4F4F-9E58-9A4EC3A30F17}" presName="childNode1" presStyleLbl="bgAcc1" presStyleIdx="6" presStyleCnt="8">
        <dgm:presLayoutVars>
          <dgm:bulletEnabled val="1"/>
        </dgm:presLayoutVars>
      </dgm:prSet>
      <dgm:spPr/>
      <dgm:t>
        <a:bodyPr/>
        <a:lstStyle/>
        <a:p>
          <a:endParaRPr lang="es-ES"/>
        </a:p>
      </dgm:t>
    </dgm:pt>
    <dgm:pt modelId="{23310333-426F-4E15-AF4C-059BFBBA5F5E}" type="pres">
      <dgm:prSet presAssocID="{D257FC8D-E632-4F4F-9E58-9A4EC3A30F17}" presName="childNode1tx" presStyleLbl="bgAcc1" presStyleIdx="6" presStyleCnt="8">
        <dgm:presLayoutVars>
          <dgm:bulletEnabled val="1"/>
        </dgm:presLayoutVars>
      </dgm:prSet>
      <dgm:spPr/>
      <dgm:t>
        <a:bodyPr/>
        <a:lstStyle/>
        <a:p>
          <a:endParaRPr lang="es-ES"/>
        </a:p>
      </dgm:t>
    </dgm:pt>
    <dgm:pt modelId="{1FAE7D3B-79A1-4AC5-82D5-4CA17086E8E8}" type="pres">
      <dgm:prSet presAssocID="{D257FC8D-E632-4F4F-9E58-9A4EC3A30F17}" presName="parentNode1" presStyleLbl="node1" presStyleIdx="6" presStyleCnt="8">
        <dgm:presLayoutVars>
          <dgm:chMax val="1"/>
          <dgm:bulletEnabled val="1"/>
        </dgm:presLayoutVars>
      </dgm:prSet>
      <dgm:spPr/>
      <dgm:t>
        <a:bodyPr/>
        <a:lstStyle/>
        <a:p>
          <a:endParaRPr lang="es-ES"/>
        </a:p>
      </dgm:t>
    </dgm:pt>
    <dgm:pt modelId="{F4572D07-B9A6-4CFF-BEDC-5B960CE9E0CA}" type="pres">
      <dgm:prSet presAssocID="{D257FC8D-E632-4F4F-9E58-9A4EC3A30F17}" presName="connSite1" presStyleCnt="0"/>
      <dgm:spPr/>
    </dgm:pt>
    <dgm:pt modelId="{14C1CBAA-D4F7-4897-87A1-9CE8A9A9E0B8}" type="pres">
      <dgm:prSet presAssocID="{010D986E-12D5-421E-A28D-6889C923E0BA}" presName="Name9" presStyleLbl="sibTrans2D1" presStyleIdx="6" presStyleCnt="7"/>
      <dgm:spPr/>
      <dgm:t>
        <a:bodyPr/>
        <a:lstStyle/>
        <a:p>
          <a:endParaRPr lang="es-ES"/>
        </a:p>
      </dgm:t>
    </dgm:pt>
    <dgm:pt modelId="{5CF98F7D-CE06-4CC9-86BD-B41634C3A270}" type="pres">
      <dgm:prSet presAssocID="{5B85205E-17E0-4CEF-B754-DCAEF340E46E}" presName="composite2" presStyleCnt="0"/>
      <dgm:spPr/>
    </dgm:pt>
    <dgm:pt modelId="{6DE43FF8-C6B7-413B-85D0-CBC440B49766}" type="pres">
      <dgm:prSet presAssocID="{5B85205E-17E0-4CEF-B754-DCAEF340E46E}" presName="dummyNode2" presStyleLbl="node1" presStyleIdx="6" presStyleCnt="8"/>
      <dgm:spPr/>
    </dgm:pt>
    <dgm:pt modelId="{CCF2309D-07DC-4C9F-A185-A94CB817A6C0}" type="pres">
      <dgm:prSet presAssocID="{5B85205E-17E0-4CEF-B754-DCAEF340E46E}" presName="childNode2" presStyleLbl="bgAcc1" presStyleIdx="7" presStyleCnt="8">
        <dgm:presLayoutVars>
          <dgm:bulletEnabled val="1"/>
        </dgm:presLayoutVars>
      </dgm:prSet>
      <dgm:spPr/>
      <dgm:t>
        <a:bodyPr/>
        <a:lstStyle/>
        <a:p>
          <a:endParaRPr lang="es-ES"/>
        </a:p>
      </dgm:t>
    </dgm:pt>
    <dgm:pt modelId="{D9082971-EAD6-4790-B5E6-273CF2975562}" type="pres">
      <dgm:prSet presAssocID="{5B85205E-17E0-4CEF-B754-DCAEF340E46E}" presName="childNode2tx" presStyleLbl="bgAcc1" presStyleIdx="7" presStyleCnt="8">
        <dgm:presLayoutVars>
          <dgm:bulletEnabled val="1"/>
        </dgm:presLayoutVars>
      </dgm:prSet>
      <dgm:spPr/>
      <dgm:t>
        <a:bodyPr/>
        <a:lstStyle/>
        <a:p>
          <a:endParaRPr lang="es-ES"/>
        </a:p>
      </dgm:t>
    </dgm:pt>
    <dgm:pt modelId="{E0FFE82A-1BF8-425D-A906-2A0529A81179}" type="pres">
      <dgm:prSet presAssocID="{5B85205E-17E0-4CEF-B754-DCAEF340E46E}" presName="parentNode2" presStyleLbl="node1" presStyleIdx="7" presStyleCnt="8">
        <dgm:presLayoutVars>
          <dgm:chMax val="0"/>
          <dgm:bulletEnabled val="1"/>
        </dgm:presLayoutVars>
      </dgm:prSet>
      <dgm:spPr/>
      <dgm:t>
        <a:bodyPr/>
        <a:lstStyle/>
        <a:p>
          <a:endParaRPr lang="es-ES"/>
        </a:p>
      </dgm:t>
    </dgm:pt>
    <dgm:pt modelId="{487AE4CF-FBA0-476F-B75F-D1D30FDF896D}" type="pres">
      <dgm:prSet presAssocID="{5B85205E-17E0-4CEF-B754-DCAEF340E46E}" presName="connSite2" presStyleCnt="0"/>
      <dgm:spPr/>
    </dgm:pt>
  </dgm:ptLst>
  <dgm:cxnLst>
    <dgm:cxn modelId="{321E286B-E3EF-4547-923D-32F964F5F3FA}" type="presOf" srcId="{5B85205E-17E0-4CEF-B754-DCAEF340E46E}" destId="{E0FFE82A-1BF8-425D-A906-2A0529A81179}" srcOrd="0" destOrd="0" presId="urn:microsoft.com/office/officeart/2005/8/layout/hProcess4"/>
    <dgm:cxn modelId="{9B8A7C38-E495-480C-B8DC-534DDE873BDD}" srcId="{2084092A-7EE0-4370-B124-799BB7999F67}" destId="{E237838D-BCD1-460D-854B-3CC6B1A484CD}" srcOrd="1" destOrd="0" parTransId="{8D5DC56D-418A-4351-89AA-EF35109E7C12}" sibTransId="{1CB7EBC2-E036-450E-984D-8353D4B5B6E6}"/>
    <dgm:cxn modelId="{CA5B98A8-134B-4496-A383-05C529782CE3}" type="presOf" srcId="{63EFD27D-F8AC-481B-A0BC-2C8AA8656BD2}" destId="{6F5AF99A-8A94-4AF4-B46E-3709E8D4DFF8}" srcOrd="1" destOrd="0" presId="urn:microsoft.com/office/officeart/2005/8/layout/hProcess4"/>
    <dgm:cxn modelId="{A9782DF8-46ED-405D-B021-296FBCCAEBD9}" type="presOf" srcId="{1CB7EBC2-E036-450E-984D-8353D4B5B6E6}" destId="{F8127C86-C566-4CD6-B6D4-07AA542B1A2E}" srcOrd="0" destOrd="0" presId="urn:microsoft.com/office/officeart/2005/8/layout/hProcess4"/>
    <dgm:cxn modelId="{700A4064-5C42-46B8-88FE-7A2934A6AE07}" srcId="{2084092A-7EE0-4370-B124-799BB7999F67}" destId="{02AB4BCF-026D-4AC4-A8AF-29B5F006B4FC}" srcOrd="2" destOrd="0" parTransId="{73DEDC09-8BC8-46E1-B1CD-161212C9148E}" sibTransId="{22AEED24-7852-43C4-AB48-D28771BC4A79}"/>
    <dgm:cxn modelId="{9B1A5624-FC14-42F3-A2C6-E2605DCDBFF7}" type="presOf" srcId="{BC2209DE-1A96-4178-A0E2-DCB9334FEC19}" destId="{12BE60DE-4321-45DE-B12F-4E7C84865FD5}" srcOrd="0" destOrd="0" presId="urn:microsoft.com/office/officeart/2005/8/layout/hProcess4"/>
    <dgm:cxn modelId="{3B7735C1-AC16-4DD6-A692-FBC26829CA3D}" type="presOf" srcId="{8AB465E0-8FE7-46A1-B598-E7B9F708523A}" destId="{27C9DDB9-5294-4172-9BA2-12D2B2205802}" srcOrd="1" destOrd="0" presId="urn:microsoft.com/office/officeart/2005/8/layout/hProcess4"/>
    <dgm:cxn modelId="{09969174-5395-416C-8987-10BD03C2EFEB}" srcId="{2084092A-7EE0-4370-B124-799BB7999F67}" destId="{D257FC8D-E632-4F4F-9E58-9A4EC3A30F17}" srcOrd="6" destOrd="0" parTransId="{5E746A58-03B2-4FF1-972D-6F5AF710DE55}" sibTransId="{010D986E-12D5-421E-A28D-6889C923E0BA}"/>
    <dgm:cxn modelId="{E65B49A0-07DB-486B-8195-6E70720C518D}" srcId="{5C8CC095-CD60-4354-9BA3-52417B1F26F4}" destId="{E9AD91F6-4F95-47F9-96C8-0AE6C77C8019}" srcOrd="0" destOrd="0" parTransId="{2AA35436-5CD4-48DE-8EE8-75C4068355DC}" sibTransId="{706D4C4C-7191-42ED-B66B-B1D1E913D8BB}"/>
    <dgm:cxn modelId="{EEA71697-2CF7-40AF-B3E4-1B27A5579811}" srcId="{02AB4BCF-026D-4AC4-A8AF-29B5F006B4FC}" destId="{53A93C10-00E1-4FED-B27A-DFA424DB1E0F}" srcOrd="0" destOrd="0" parTransId="{1769621C-0C7D-406B-8865-1E10DD6F38A9}" sibTransId="{3E2A27DE-10D0-4222-A45A-60048C40704D}"/>
    <dgm:cxn modelId="{BC2FC47D-CC7C-4DC7-8D2E-E28309933A8E}" type="presOf" srcId="{E9AD91F6-4F95-47F9-96C8-0AE6C77C8019}" destId="{96B79ABE-943C-4132-A5BD-8E764DA880B1}" srcOrd="1" destOrd="0" presId="urn:microsoft.com/office/officeart/2005/8/layout/hProcess4"/>
    <dgm:cxn modelId="{B47AD088-01D8-434E-8149-2C9A963DF10D}" type="presOf" srcId="{5C8CC095-CD60-4354-9BA3-52417B1F26F4}" destId="{47BF3C22-1A9E-4EE3-8EC3-633CC6A7B081}" srcOrd="0" destOrd="0" presId="urn:microsoft.com/office/officeart/2005/8/layout/hProcess4"/>
    <dgm:cxn modelId="{C9046E2D-B2E4-4EE8-A59E-DFF27F2FD09C}" srcId="{2084092A-7EE0-4370-B124-799BB7999F67}" destId="{5B85205E-17E0-4CEF-B754-DCAEF340E46E}" srcOrd="7" destOrd="0" parTransId="{1DDF242B-F27F-4BE8-9B48-D932A7DA9CDF}" sibTransId="{EF259951-C716-4AF7-87BE-0F6E76DDF73F}"/>
    <dgm:cxn modelId="{D84FDF19-39AA-47FD-8F62-4419F547C68C}" type="presOf" srcId="{F04DB5EC-4DB1-4108-B5D5-FD1E4C1AD9BC}" destId="{F19FF0D9-A934-4409-A4F4-924F45AD5C6F}" srcOrd="1" destOrd="0" presId="urn:microsoft.com/office/officeart/2005/8/layout/hProcess4"/>
    <dgm:cxn modelId="{3EB3F0BD-DB33-442D-A1C7-93764B3689CF}" srcId="{8A1A04AD-A1DD-421B-A5F8-67A874D2402D}" destId="{5C336304-DAF8-4360-92D6-28CA4C69AF1A}" srcOrd="0" destOrd="0" parTransId="{C6150C0E-47D2-4726-BEE6-B99608CD34D8}" sibTransId="{F1D6528C-788A-4F68-BA92-633C0B48A744}"/>
    <dgm:cxn modelId="{841B9893-73E3-4DF7-A005-DE65A10BA0D5}" type="presOf" srcId="{8A1A04AD-A1DD-421B-A5F8-67A874D2402D}" destId="{9E306F0D-A14D-432F-9B09-426F60B3DC87}" srcOrd="0" destOrd="0" presId="urn:microsoft.com/office/officeart/2005/8/layout/hProcess4"/>
    <dgm:cxn modelId="{EA7DEA96-07E4-485B-8838-BF592BD24FB7}" type="presOf" srcId="{5C336304-DAF8-4360-92D6-28CA4C69AF1A}" destId="{B11F98DB-0785-4FDE-9E83-44E0A0F3D9CF}" srcOrd="0" destOrd="0" presId="urn:microsoft.com/office/officeart/2005/8/layout/hProcess4"/>
    <dgm:cxn modelId="{4DA87D38-DCDF-4CFF-B2AA-EE9B96BF281D}" type="presOf" srcId="{D257FC8D-E632-4F4F-9E58-9A4EC3A30F17}" destId="{1FAE7D3B-79A1-4AC5-82D5-4CA17086E8E8}" srcOrd="0" destOrd="0" presId="urn:microsoft.com/office/officeart/2005/8/layout/hProcess4"/>
    <dgm:cxn modelId="{BC54C1CB-26C2-4729-9782-7FD266418E24}" type="presOf" srcId="{E237838D-BCD1-460D-854B-3CC6B1A484CD}" destId="{2D15FF32-6A10-4407-ADEC-D030604A3BD3}" srcOrd="0" destOrd="0" presId="urn:microsoft.com/office/officeart/2005/8/layout/hProcess4"/>
    <dgm:cxn modelId="{37C05311-DC21-4544-AC48-4D2B41B8AB03}" type="presOf" srcId="{8C3EF6A1-6BF8-4605-B9B1-851230917100}" destId="{E03E7966-5124-4D1F-BDC5-B761475344B3}" srcOrd="0" destOrd="0" presId="urn:microsoft.com/office/officeart/2005/8/layout/hProcess4"/>
    <dgm:cxn modelId="{BB26AEDA-7B0F-4850-9443-1FFC5BE51F9C}" type="presOf" srcId="{F04DB5EC-4DB1-4108-B5D5-FD1E4C1AD9BC}" destId="{78CE37D4-DFF9-468F-8E8F-F3DFBF069CF4}" srcOrd="0" destOrd="0" presId="urn:microsoft.com/office/officeart/2005/8/layout/hProcess4"/>
    <dgm:cxn modelId="{D8C44277-2603-46EB-B30F-61898F3AB569}" srcId="{2084092A-7EE0-4370-B124-799BB7999F67}" destId="{82DB86D5-8454-4EA3-A93D-6198BCF37451}" srcOrd="5" destOrd="0" parTransId="{E74D3307-8156-4E09-8095-E6B5BF01D8EB}" sibTransId="{8C3EF6A1-6BF8-4605-B9B1-851230917100}"/>
    <dgm:cxn modelId="{221000AA-C49B-4CCD-AFE9-0B3D09BF3A9F}" type="presOf" srcId="{53A93C10-00E1-4FED-B27A-DFA424DB1E0F}" destId="{2BD1F50D-A726-45B0-9165-257FCD9E7515}" srcOrd="0" destOrd="0" presId="urn:microsoft.com/office/officeart/2005/8/layout/hProcess4"/>
    <dgm:cxn modelId="{CEC44AC5-211C-4C44-B2E7-2C6DBAF7FF20}" type="presOf" srcId="{82DB86D5-8454-4EA3-A93D-6198BCF37451}" destId="{D4AD354D-1753-447E-A125-A556B276FD15}" srcOrd="0" destOrd="0" presId="urn:microsoft.com/office/officeart/2005/8/layout/hProcess4"/>
    <dgm:cxn modelId="{F77ABC70-928F-4896-A12E-7A4524DFBBF6}" srcId="{E0785F20-5E95-4DBB-B01D-F0F9469FE122}" destId="{63EFD27D-F8AC-481B-A0BC-2C8AA8656BD2}" srcOrd="0" destOrd="0" parTransId="{A7ECB334-C9C8-4566-9F4B-145909E938E7}" sibTransId="{ED3E13DD-981D-4ADF-83F5-572B57285183}"/>
    <dgm:cxn modelId="{1D54FD1B-D57D-4F41-B98C-9F113C896077}" srcId="{2084092A-7EE0-4370-B124-799BB7999F67}" destId="{E0785F20-5E95-4DBB-B01D-F0F9469FE122}" srcOrd="3" destOrd="0" parTransId="{68D7C358-E3C1-4768-9245-C45A013FCA9D}" sibTransId="{7E3F967F-BE75-499B-A6E5-F9996DA2F800}"/>
    <dgm:cxn modelId="{FC23D49C-2ABA-4A97-9C14-93583C4A6C6B}" type="presOf" srcId="{02AB4BCF-026D-4AC4-A8AF-29B5F006B4FC}" destId="{F9ED6863-0508-4614-98E1-CB62BFE87B88}" srcOrd="0" destOrd="0" presId="urn:microsoft.com/office/officeart/2005/8/layout/hProcess4"/>
    <dgm:cxn modelId="{9985174A-FD0D-4F43-BF03-59A2D8DED787}" type="presOf" srcId="{5C336304-DAF8-4360-92D6-28CA4C69AF1A}" destId="{F3ED0421-46B9-4E39-8799-6DB06294C228}" srcOrd="1" destOrd="0" presId="urn:microsoft.com/office/officeart/2005/8/layout/hProcess4"/>
    <dgm:cxn modelId="{5EE8915A-046B-467D-829E-117DA6E1B82F}" type="presOf" srcId="{E0785F20-5E95-4DBB-B01D-F0F9469FE122}" destId="{35A9BF68-2B7B-4BC0-BC4A-2E56ADC156C8}" srcOrd="0" destOrd="0" presId="urn:microsoft.com/office/officeart/2005/8/layout/hProcess4"/>
    <dgm:cxn modelId="{33A6A02B-A7C5-4A43-9918-C941DA6A37A3}" type="presOf" srcId="{63A6BA0A-CD40-4E2E-9ECF-7F80A11D229A}" destId="{D9082971-EAD6-4790-B5E6-273CF2975562}" srcOrd="1" destOrd="0" presId="urn:microsoft.com/office/officeart/2005/8/layout/hProcess4"/>
    <dgm:cxn modelId="{63529B60-1E18-4969-A84F-FC21E04747FA}" type="presOf" srcId="{22AEED24-7852-43C4-AB48-D28771BC4A79}" destId="{5BFD6A73-BA46-43BC-AAE2-1404911A93D0}" srcOrd="0" destOrd="0" presId="urn:microsoft.com/office/officeart/2005/8/layout/hProcess4"/>
    <dgm:cxn modelId="{12223AE5-1BF0-4D98-B596-45608639E2C0}" type="presOf" srcId="{E9AD91F6-4F95-47F9-96C8-0AE6C77C8019}" destId="{D0B7AA12-EC6B-4135-81A3-6B711A21427B}" srcOrd="0" destOrd="0" presId="urn:microsoft.com/office/officeart/2005/8/layout/hProcess4"/>
    <dgm:cxn modelId="{31D48679-ACAF-47ED-9D42-8239194E1545}" type="presOf" srcId="{2084092A-7EE0-4370-B124-799BB7999F67}" destId="{5CD937F9-D324-4A6D-857A-59EF674EEB31}" srcOrd="0" destOrd="0" presId="urn:microsoft.com/office/officeart/2005/8/layout/hProcess4"/>
    <dgm:cxn modelId="{A5598CBF-A734-4EA4-818F-D553CF42303D}" type="presOf" srcId="{F7AAB1D4-AD1D-4A93-BE47-B3233BACDD05}" destId="{F90EF335-9C39-476D-B9D9-F3277A6ABB5E}" srcOrd="0" destOrd="0" presId="urn:microsoft.com/office/officeart/2005/8/layout/hProcess4"/>
    <dgm:cxn modelId="{93FF1ADC-8646-4A2B-9969-7845A96F0B1A}" srcId="{E237838D-BCD1-460D-854B-3CC6B1A484CD}" destId="{F04DB5EC-4DB1-4108-B5D5-FD1E4C1AD9BC}" srcOrd="0" destOrd="0" parTransId="{78B867B7-8B08-4AA5-A45B-B13BF934007C}" sibTransId="{C50B16D4-6A40-43ED-9DA5-F8866432E463}"/>
    <dgm:cxn modelId="{09F74466-4B95-4B8E-A2CA-2A0679856647}" type="presOf" srcId="{F7AAB1D4-AD1D-4A93-BE47-B3233BACDD05}" destId="{23310333-426F-4E15-AF4C-059BFBBA5F5E}" srcOrd="1" destOrd="0" presId="urn:microsoft.com/office/officeart/2005/8/layout/hProcess4"/>
    <dgm:cxn modelId="{053EEDE4-00FD-4066-AF89-3A372DE64826}" type="presOf" srcId="{63EFD27D-F8AC-481B-A0BC-2C8AA8656BD2}" destId="{1044AC19-E708-4E1D-8B0F-67B5A69A8307}" srcOrd="0" destOrd="0" presId="urn:microsoft.com/office/officeart/2005/8/layout/hProcess4"/>
    <dgm:cxn modelId="{FC1E5EEC-2BC2-4C18-AF59-3EEAEB81E6FF}" type="presOf" srcId="{010D986E-12D5-421E-A28D-6889C923E0BA}" destId="{14C1CBAA-D4F7-4897-87A1-9CE8A9A9E0B8}" srcOrd="0" destOrd="0" presId="urn:microsoft.com/office/officeart/2005/8/layout/hProcess4"/>
    <dgm:cxn modelId="{9031A745-B8DE-48DC-A18A-3226754B33ED}" srcId="{D257FC8D-E632-4F4F-9E58-9A4EC3A30F17}" destId="{F7AAB1D4-AD1D-4A93-BE47-B3233BACDD05}" srcOrd="0" destOrd="0" parTransId="{511A5016-03AC-4F4F-85C0-C319F4AAB410}" sibTransId="{7BA4A39A-B1E6-439B-8DEE-B4162E947242}"/>
    <dgm:cxn modelId="{09C3A184-B764-44F3-9001-C7B1F0ED1003}" srcId="{2084092A-7EE0-4370-B124-799BB7999F67}" destId="{5C8CC095-CD60-4354-9BA3-52417B1F26F4}" srcOrd="4" destOrd="0" parTransId="{82E95739-5F73-4ED8-9CE7-7A3D8CAC95FF}" sibTransId="{BC2209DE-1A96-4178-A0E2-DCB9334FEC19}"/>
    <dgm:cxn modelId="{7BF93FD9-F954-42D2-BA84-250425415099}" srcId="{2084092A-7EE0-4370-B124-799BB7999F67}" destId="{8A1A04AD-A1DD-421B-A5F8-67A874D2402D}" srcOrd="0" destOrd="0" parTransId="{A183EC4D-32E5-4635-93ED-DACF1B2BE64B}" sibTransId="{E39B3F29-F750-4ECB-AF56-94405135BA0A}"/>
    <dgm:cxn modelId="{5C844420-330E-4A67-B55C-FB4291FC68E9}" type="presOf" srcId="{8AB465E0-8FE7-46A1-B598-E7B9F708523A}" destId="{6342CE69-5B02-4FF2-84A1-6A3AA1BBDA36}" srcOrd="0" destOrd="0" presId="urn:microsoft.com/office/officeart/2005/8/layout/hProcess4"/>
    <dgm:cxn modelId="{8559752F-6E68-48D7-AA5E-98F0A9EDED92}" type="presOf" srcId="{63A6BA0A-CD40-4E2E-9ECF-7F80A11D229A}" destId="{CCF2309D-07DC-4C9F-A185-A94CB817A6C0}" srcOrd="0" destOrd="0" presId="urn:microsoft.com/office/officeart/2005/8/layout/hProcess4"/>
    <dgm:cxn modelId="{677DA24D-6F65-4ECF-BB32-E40FC8EAF991}" type="presOf" srcId="{7E3F967F-BE75-499B-A6E5-F9996DA2F800}" destId="{F7DA952B-1046-4A79-9A07-258FB2A0AF23}" srcOrd="0" destOrd="0" presId="urn:microsoft.com/office/officeart/2005/8/layout/hProcess4"/>
    <dgm:cxn modelId="{3E32ED9E-D960-461B-BAB9-E26875ADCCD7}" srcId="{82DB86D5-8454-4EA3-A93D-6198BCF37451}" destId="{8AB465E0-8FE7-46A1-B598-E7B9F708523A}" srcOrd="0" destOrd="0" parTransId="{006ACD9E-3BDA-42E6-9801-297E4F3A609B}" sibTransId="{53BCF088-4085-4B02-97FE-FD02C4F61D92}"/>
    <dgm:cxn modelId="{F302166D-1CFF-4E36-8E4D-BFA17B8CD6AD}" srcId="{5B85205E-17E0-4CEF-B754-DCAEF340E46E}" destId="{63A6BA0A-CD40-4E2E-9ECF-7F80A11D229A}" srcOrd="0" destOrd="0" parTransId="{52AE3A72-0C17-4EF6-99A0-AF691F6B385A}" sibTransId="{CD8AD209-D737-4C06-B120-D9A5C42A4DFB}"/>
    <dgm:cxn modelId="{4D4FDED2-43D8-42E4-9F54-0D3B8EE68DF4}" type="presOf" srcId="{53A93C10-00E1-4FED-B27A-DFA424DB1E0F}" destId="{88922F53-2E7C-4D54-803E-709B0EA31B89}" srcOrd="1" destOrd="0" presId="urn:microsoft.com/office/officeart/2005/8/layout/hProcess4"/>
    <dgm:cxn modelId="{18172812-7860-40B9-86C2-EAC58DD526BC}" type="presOf" srcId="{E39B3F29-F750-4ECB-AF56-94405135BA0A}" destId="{B6BBE993-F90F-43AF-9A11-833F99AE8B13}" srcOrd="0" destOrd="0" presId="urn:microsoft.com/office/officeart/2005/8/layout/hProcess4"/>
    <dgm:cxn modelId="{21E75175-258F-4CC0-9A41-9767C8419589}" type="presParOf" srcId="{5CD937F9-D324-4A6D-857A-59EF674EEB31}" destId="{868A06D1-D344-416D-9B34-3BD83DB38116}" srcOrd="0" destOrd="0" presId="urn:microsoft.com/office/officeart/2005/8/layout/hProcess4"/>
    <dgm:cxn modelId="{7828C001-DED3-473E-9E6B-69BD5E458CD4}" type="presParOf" srcId="{5CD937F9-D324-4A6D-857A-59EF674EEB31}" destId="{CCC3BE61-9DC8-4196-8875-214829CE8CCB}" srcOrd="1" destOrd="0" presId="urn:microsoft.com/office/officeart/2005/8/layout/hProcess4"/>
    <dgm:cxn modelId="{22A2EE0F-2341-42A4-9874-CBC3DE7D0870}" type="presParOf" srcId="{5CD937F9-D324-4A6D-857A-59EF674EEB31}" destId="{07101BE4-340F-44C3-B3A1-958C928F8957}" srcOrd="2" destOrd="0" presId="urn:microsoft.com/office/officeart/2005/8/layout/hProcess4"/>
    <dgm:cxn modelId="{BA9F9132-5D99-43DD-B32E-D4886E89197D}" type="presParOf" srcId="{07101BE4-340F-44C3-B3A1-958C928F8957}" destId="{AEE73DE3-AA30-4591-8DF8-B7101E971A7D}" srcOrd="0" destOrd="0" presId="urn:microsoft.com/office/officeart/2005/8/layout/hProcess4"/>
    <dgm:cxn modelId="{4B7476A1-02E0-40ED-AC13-E2344C9AFA03}" type="presParOf" srcId="{AEE73DE3-AA30-4591-8DF8-B7101E971A7D}" destId="{C23A08B1-4013-43DE-922F-489A3B869E15}" srcOrd="0" destOrd="0" presId="urn:microsoft.com/office/officeart/2005/8/layout/hProcess4"/>
    <dgm:cxn modelId="{DA474395-2044-4337-9DAB-6EA49DFBAF14}" type="presParOf" srcId="{AEE73DE3-AA30-4591-8DF8-B7101E971A7D}" destId="{B11F98DB-0785-4FDE-9E83-44E0A0F3D9CF}" srcOrd="1" destOrd="0" presId="urn:microsoft.com/office/officeart/2005/8/layout/hProcess4"/>
    <dgm:cxn modelId="{1CB1523B-44F0-4DF7-A908-F0594E0E5B21}" type="presParOf" srcId="{AEE73DE3-AA30-4591-8DF8-B7101E971A7D}" destId="{F3ED0421-46B9-4E39-8799-6DB06294C228}" srcOrd="2" destOrd="0" presId="urn:microsoft.com/office/officeart/2005/8/layout/hProcess4"/>
    <dgm:cxn modelId="{BBAED74B-A496-4B43-BCFD-A48D7216C308}" type="presParOf" srcId="{AEE73DE3-AA30-4591-8DF8-B7101E971A7D}" destId="{9E306F0D-A14D-432F-9B09-426F60B3DC87}" srcOrd="3" destOrd="0" presId="urn:microsoft.com/office/officeart/2005/8/layout/hProcess4"/>
    <dgm:cxn modelId="{B4311F24-B505-4618-AD63-3357F4250B1C}" type="presParOf" srcId="{AEE73DE3-AA30-4591-8DF8-B7101E971A7D}" destId="{F13CA428-D3F9-48AD-8E31-8A4FF6FC2741}" srcOrd="4" destOrd="0" presId="urn:microsoft.com/office/officeart/2005/8/layout/hProcess4"/>
    <dgm:cxn modelId="{E4B687FD-442C-4EB6-A582-D886E6A2FD8D}" type="presParOf" srcId="{07101BE4-340F-44C3-B3A1-958C928F8957}" destId="{B6BBE993-F90F-43AF-9A11-833F99AE8B13}" srcOrd="1" destOrd="0" presId="urn:microsoft.com/office/officeart/2005/8/layout/hProcess4"/>
    <dgm:cxn modelId="{6138514E-1EC2-4344-8257-6D9C56A4ECE8}" type="presParOf" srcId="{07101BE4-340F-44C3-B3A1-958C928F8957}" destId="{FE3175A7-4526-49D4-9372-5F2D40C31B0D}" srcOrd="2" destOrd="0" presId="urn:microsoft.com/office/officeart/2005/8/layout/hProcess4"/>
    <dgm:cxn modelId="{DE4BF7DF-09D9-4B17-A5D6-5D7942D5C479}" type="presParOf" srcId="{FE3175A7-4526-49D4-9372-5F2D40C31B0D}" destId="{86C5321F-3F6E-460B-87DA-0A9A29C825E7}" srcOrd="0" destOrd="0" presId="urn:microsoft.com/office/officeart/2005/8/layout/hProcess4"/>
    <dgm:cxn modelId="{D4EB683C-FCDF-4D44-B434-1910041CE13E}" type="presParOf" srcId="{FE3175A7-4526-49D4-9372-5F2D40C31B0D}" destId="{78CE37D4-DFF9-468F-8E8F-F3DFBF069CF4}" srcOrd="1" destOrd="0" presId="urn:microsoft.com/office/officeart/2005/8/layout/hProcess4"/>
    <dgm:cxn modelId="{43B54769-A3EF-4C37-9649-971A15053854}" type="presParOf" srcId="{FE3175A7-4526-49D4-9372-5F2D40C31B0D}" destId="{F19FF0D9-A934-4409-A4F4-924F45AD5C6F}" srcOrd="2" destOrd="0" presId="urn:microsoft.com/office/officeart/2005/8/layout/hProcess4"/>
    <dgm:cxn modelId="{ECC88F64-37DC-463F-852E-3B10206B93CD}" type="presParOf" srcId="{FE3175A7-4526-49D4-9372-5F2D40C31B0D}" destId="{2D15FF32-6A10-4407-ADEC-D030604A3BD3}" srcOrd="3" destOrd="0" presId="urn:microsoft.com/office/officeart/2005/8/layout/hProcess4"/>
    <dgm:cxn modelId="{46B4A800-44B8-44D8-B87F-329276DAFE11}" type="presParOf" srcId="{FE3175A7-4526-49D4-9372-5F2D40C31B0D}" destId="{262ABA42-BF9E-4FEA-9F04-091A884C35CD}" srcOrd="4" destOrd="0" presId="urn:microsoft.com/office/officeart/2005/8/layout/hProcess4"/>
    <dgm:cxn modelId="{E39EBD20-1D18-424E-B6B8-53FE1EB6B866}" type="presParOf" srcId="{07101BE4-340F-44C3-B3A1-958C928F8957}" destId="{F8127C86-C566-4CD6-B6D4-07AA542B1A2E}" srcOrd="3" destOrd="0" presId="urn:microsoft.com/office/officeart/2005/8/layout/hProcess4"/>
    <dgm:cxn modelId="{181F2A58-100E-489C-95A9-65A019335178}" type="presParOf" srcId="{07101BE4-340F-44C3-B3A1-958C928F8957}" destId="{81A0E8AE-9412-4F5B-B8AE-42B15D2445EE}" srcOrd="4" destOrd="0" presId="urn:microsoft.com/office/officeart/2005/8/layout/hProcess4"/>
    <dgm:cxn modelId="{D2A15858-61B9-4307-9B00-704EDA4B36D3}" type="presParOf" srcId="{81A0E8AE-9412-4F5B-B8AE-42B15D2445EE}" destId="{294E9988-1DD4-4B05-9030-3C4761A50C8D}" srcOrd="0" destOrd="0" presId="urn:microsoft.com/office/officeart/2005/8/layout/hProcess4"/>
    <dgm:cxn modelId="{97250D74-43B3-4FF5-9BA5-5E71C5DBFE62}" type="presParOf" srcId="{81A0E8AE-9412-4F5B-B8AE-42B15D2445EE}" destId="{2BD1F50D-A726-45B0-9165-257FCD9E7515}" srcOrd="1" destOrd="0" presId="urn:microsoft.com/office/officeart/2005/8/layout/hProcess4"/>
    <dgm:cxn modelId="{B6B0DD99-E11B-4C63-A69D-FD219D674762}" type="presParOf" srcId="{81A0E8AE-9412-4F5B-B8AE-42B15D2445EE}" destId="{88922F53-2E7C-4D54-803E-709B0EA31B89}" srcOrd="2" destOrd="0" presId="urn:microsoft.com/office/officeart/2005/8/layout/hProcess4"/>
    <dgm:cxn modelId="{2AD64C22-A20B-4F8E-B133-C61E2D1687FB}" type="presParOf" srcId="{81A0E8AE-9412-4F5B-B8AE-42B15D2445EE}" destId="{F9ED6863-0508-4614-98E1-CB62BFE87B88}" srcOrd="3" destOrd="0" presId="urn:microsoft.com/office/officeart/2005/8/layout/hProcess4"/>
    <dgm:cxn modelId="{0C4A5F97-B3E1-4EA5-85E6-941473F479E4}" type="presParOf" srcId="{81A0E8AE-9412-4F5B-B8AE-42B15D2445EE}" destId="{94D3B18C-1630-431D-ABA4-9F65A8E2B6E7}" srcOrd="4" destOrd="0" presId="urn:microsoft.com/office/officeart/2005/8/layout/hProcess4"/>
    <dgm:cxn modelId="{124F12A8-560E-4DFA-AD45-E35693B908A0}" type="presParOf" srcId="{07101BE4-340F-44C3-B3A1-958C928F8957}" destId="{5BFD6A73-BA46-43BC-AAE2-1404911A93D0}" srcOrd="5" destOrd="0" presId="urn:microsoft.com/office/officeart/2005/8/layout/hProcess4"/>
    <dgm:cxn modelId="{068E1969-6945-4907-B6FD-4C1E6F17BE3B}" type="presParOf" srcId="{07101BE4-340F-44C3-B3A1-958C928F8957}" destId="{760146E1-5D4E-4F3A-B766-D24A8D97041F}" srcOrd="6" destOrd="0" presId="urn:microsoft.com/office/officeart/2005/8/layout/hProcess4"/>
    <dgm:cxn modelId="{E525E4DC-307A-4993-96A4-ADBA9DDFE46D}" type="presParOf" srcId="{760146E1-5D4E-4F3A-B766-D24A8D97041F}" destId="{E1B9EF85-5A42-4E32-AF0E-A1B0D80AC678}" srcOrd="0" destOrd="0" presId="urn:microsoft.com/office/officeart/2005/8/layout/hProcess4"/>
    <dgm:cxn modelId="{DF53533E-F8E6-494E-AF48-43EF375135C0}" type="presParOf" srcId="{760146E1-5D4E-4F3A-B766-D24A8D97041F}" destId="{1044AC19-E708-4E1D-8B0F-67B5A69A8307}" srcOrd="1" destOrd="0" presId="urn:microsoft.com/office/officeart/2005/8/layout/hProcess4"/>
    <dgm:cxn modelId="{5D182473-DEDB-45C2-AE6D-66463199EC53}" type="presParOf" srcId="{760146E1-5D4E-4F3A-B766-D24A8D97041F}" destId="{6F5AF99A-8A94-4AF4-B46E-3709E8D4DFF8}" srcOrd="2" destOrd="0" presId="urn:microsoft.com/office/officeart/2005/8/layout/hProcess4"/>
    <dgm:cxn modelId="{C9C118D1-D604-457F-9A25-614B72474360}" type="presParOf" srcId="{760146E1-5D4E-4F3A-B766-D24A8D97041F}" destId="{35A9BF68-2B7B-4BC0-BC4A-2E56ADC156C8}" srcOrd="3" destOrd="0" presId="urn:microsoft.com/office/officeart/2005/8/layout/hProcess4"/>
    <dgm:cxn modelId="{2860DD24-002E-4BB3-880A-56C797FFEFC9}" type="presParOf" srcId="{760146E1-5D4E-4F3A-B766-D24A8D97041F}" destId="{4B1E6D3E-B70C-4564-B92A-14E8260EF4B8}" srcOrd="4" destOrd="0" presId="urn:microsoft.com/office/officeart/2005/8/layout/hProcess4"/>
    <dgm:cxn modelId="{2CE9EA08-4011-485A-B551-B74FD58E815D}" type="presParOf" srcId="{07101BE4-340F-44C3-B3A1-958C928F8957}" destId="{F7DA952B-1046-4A79-9A07-258FB2A0AF23}" srcOrd="7" destOrd="0" presId="urn:microsoft.com/office/officeart/2005/8/layout/hProcess4"/>
    <dgm:cxn modelId="{8E9E0781-C9EE-4D7F-A3AC-432D2F265C6D}" type="presParOf" srcId="{07101BE4-340F-44C3-B3A1-958C928F8957}" destId="{D2044F0C-3658-4559-A106-E1487DDBAFE1}" srcOrd="8" destOrd="0" presId="urn:microsoft.com/office/officeart/2005/8/layout/hProcess4"/>
    <dgm:cxn modelId="{C7580D65-4433-493A-BA0C-939ED4E06FD5}" type="presParOf" srcId="{D2044F0C-3658-4559-A106-E1487DDBAFE1}" destId="{0C821D72-1F29-4C47-BC05-5C09783DECA4}" srcOrd="0" destOrd="0" presId="urn:microsoft.com/office/officeart/2005/8/layout/hProcess4"/>
    <dgm:cxn modelId="{58F6CAF7-2F6A-433A-BB25-76E26F094341}" type="presParOf" srcId="{D2044F0C-3658-4559-A106-E1487DDBAFE1}" destId="{D0B7AA12-EC6B-4135-81A3-6B711A21427B}" srcOrd="1" destOrd="0" presId="urn:microsoft.com/office/officeart/2005/8/layout/hProcess4"/>
    <dgm:cxn modelId="{FDA2148F-B3A0-4BFE-98DD-4BAD3668E02E}" type="presParOf" srcId="{D2044F0C-3658-4559-A106-E1487DDBAFE1}" destId="{96B79ABE-943C-4132-A5BD-8E764DA880B1}" srcOrd="2" destOrd="0" presId="urn:microsoft.com/office/officeart/2005/8/layout/hProcess4"/>
    <dgm:cxn modelId="{DE207C0D-334B-4973-8B54-5B96DD7A6B20}" type="presParOf" srcId="{D2044F0C-3658-4559-A106-E1487DDBAFE1}" destId="{47BF3C22-1A9E-4EE3-8EC3-633CC6A7B081}" srcOrd="3" destOrd="0" presId="urn:microsoft.com/office/officeart/2005/8/layout/hProcess4"/>
    <dgm:cxn modelId="{41765C81-7630-48E3-9BC1-B106C2050F17}" type="presParOf" srcId="{D2044F0C-3658-4559-A106-E1487DDBAFE1}" destId="{FD16953F-D531-4048-A0E2-1EBC96D1989E}" srcOrd="4" destOrd="0" presId="urn:microsoft.com/office/officeart/2005/8/layout/hProcess4"/>
    <dgm:cxn modelId="{DB5CBE0C-F2E8-4B62-B360-EFC0F0C93554}" type="presParOf" srcId="{07101BE4-340F-44C3-B3A1-958C928F8957}" destId="{12BE60DE-4321-45DE-B12F-4E7C84865FD5}" srcOrd="9" destOrd="0" presId="urn:microsoft.com/office/officeart/2005/8/layout/hProcess4"/>
    <dgm:cxn modelId="{0F9961B2-2DA4-42C8-B539-D0BFECDF24E7}" type="presParOf" srcId="{07101BE4-340F-44C3-B3A1-958C928F8957}" destId="{B3D34B43-E783-40E0-B02F-DCD5FA0C7025}" srcOrd="10" destOrd="0" presId="urn:microsoft.com/office/officeart/2005/8/layout/hProcess4"/>
    <dgm:cxn modelId="{1CAD6A79-4F6A-4584-8862-465230F7FD84}" type="presParOf" srcId="{B3D34B43-E783-40E0-B02F-DCD5FA0C7025}" destId="{58945E48-C732-4278-8560-7AE83ADC6FDC}" srcOrd="0" destOrd="0" presId="urn:microsoft.com/office/officeart/2005/8/layout/hProcess4"/>
    <dgm:cxn modelId="{D8750982-5D0E-4ED8-9E35-544EEFF13383}" type="presParOf" srcId="{B3D34B43-E783-40E0-B02F-DCD5FA0C7025}" destId="{6342CE69-5B02-4FF2-84A1-6A3AA1BBDA36}" srcOrd="1" destOrd="0" presId="urn:microsoft.com/office/officeart/2005/8/layout/hProcess4"/>
    <dgm:cxn modelId="{4721D2E0-5AC7-4C08-BECD-721147434166}" type="presParOf" srcId="{B3D34B43-E783-40E0-B02F-DCD5FA0C7025}" destId="{27C9DDB9-5294-4172-9BA2-12D2B2205802}" srcOrd="2" destOrd="0" presId="urn:microsoft.com/office/officeart/2005/8/layout/hProcess4"/>
    <dgm:cxn modelId="{B6197BA8-1B19-4281-9B4B-16C425FCD864}" type="presParOf" srcId="{B3D34B43-E783-40E0-B02F-DCD5FA0C7025}" destId="{D4AD354D-1753-447E-A125-A556B276FD15}" srcOrd="3" destOrd="0" presId="urn:microsoft.com/office/officeart/2005/8/layout/hProcess4"/>
    <dgm:cxn modelId="{FEE852EE-6871-41E7-94CB-5288F7444BB6}" type="presParOf" srcId="{B3D34B43-E783-40E0-B02F-DCD5FA0C7025}" destId="{57FE1B01-03C5-48B7-9331-EA3F7361464E}" srcOrd="4" destOrd="0" presId="urn:microsoft.com/office/officeart/2005/8/layout/hProcess4"/>
    <dgm:cxn modelId="{6F590EE8-22D0-4CD1-B03D-22E4C336A6BB}" type="presParOf" srcId="{07101BE4-340F-44C3-B3A1-958C928F8957}" destId="{E03E7966-5124-4D1F-BDC5-B761475344B3}" srcOrd="11" destOrd="0" presId="urn:microsoft.com/office/officeart/2005/8/layout/hProcess4"/>
    <dgm:cxn modelId="{65DA0526-C32B-4B62-BE02-B40F53EB3D81}" type="presParOf" srcId="{07101BE4-340F-44C3-B3A1-958C928F8957}" destId="{EBB084DB-4B03-4E12-8B13-5ED760926508}" srcOrd="12" destOrd="0" presId="urn:microsoft.com/office/officeart/2005/8/layout/hProcess4"/>
    <dgm:cxn modelId="{D8DBF8F8-7E5A-4531-BDE8-5C2CF4E3C3AA}" type="presParOf" srcId="{EBB084DB-4B03-4E12-8B13-5ED760926508}" destId="{C6C8019B-EF5E-492B-AD54-68EFDB6B653C}" srcOrd="0" destOrd="0" presId="urn:microsoft.com/office/officeart/2005/8/layout/hProcess4"/>
    <dgm:cxn modelId="{8FBB1F95-4B2A-4C3A-9288-BED9EAA7A9F8}" type="presParOf" srcId="{EBB084DB-4B03-4E12-8B13-5ED760926508}" destId="{F90EF335-9C39-476D-B9D9-F3277A6ABB5E}" srcOrd="1" destOrd="0" presId="urn:microsoft.com/office/officeart/2005/8/layout/hProcess4"/>
    <dgm:cxn modelId="{A7D403FC-E67E-4365-B166-462FC132FEA7}" type="presParOf" srcId="{EBB084DB-4B03-4E12-8B13-5ED760926508}" destId="{23310333-426F-4E15-AF4C-059BFBBA5F5E}" srcOrd="2" destOrd="0" presId="urn:microsoft.com/office/officeart/2005/8/layout/hProcess4"/>
    <dgm:cxn modelId="{84FC77F6-B32A-4A51-864F-CB0E16F92B47}" type="presParOf" srcId="{EBB084DB-4B03-4E12-8B13-5ED760926508}" destId="{1FAE7D3B-79A1-4AC5-82D5-4CA17086E8E8}" srcOrd="3" destOrd="0" presId="urn:microsoft.com/office/officeart/2005/8/layout/hProcess4"/>
    <dgm:cxn modelId="{3B294985-3C77-4785-88DF-9FB6A0778FB1}" type="presParOf" srcId="{EBB084DB-4B03-4E12-8B13-5ED760926508}" destId="{F4572D07-B9A6-4CFF-BEDC-5B960CE9E0CA}" srcOrd="4" destOrd="0" presId="urn:microsoft.com/office/officeart/2005/8/layout/hProcess4"/>
    <dgm:cxn modelId="{82AD66B4-2BE2-480B-9684-A943EBDEA979}" type="presParOf" srcId="{07101BE4-340F-44C3-B3A1-958C928F8957}" destId="{14C1CBAA-D4F7-4897-87A1-9CE8A9A9E0B8}" srcOrd="13" destOrd="0" presId="urn:microsoft.com/office/officeart/2005/8/layout/hProcess4"/>
    <dgm:cxn modelId="{80E9A2A5-3C73-4FFA-B2D7-25CF00878427}" type="presParOf" srcId="{07101BE4-340F-44C3-B3A1-958C928F8957}" destId="{5CF98F7D-CE06-4CC9-86BD-B41634C3A270}" srcOrd="14" destOrd="0" presId="urn:microsoft.com/office/officeart/2005/8/layout/hProcess4"/>
    <dgm:cxn modelId="{3DA0F52F-7761-4092-BB76-445B2D72CC7A}" type="presParOf" srcId="{5CF98F7D-CE06-4CC9-86BD-B41634C3A270}" destId="{6DE43FF8-C6B7-413B-85D0-CBC440B49766}" srcOrd="0" destOrd="0" presId="urn:microsoft.com/office/officeart/2005/8/layout/hProcess4"/>
    <dgm:cxn modelId="{4445FB1E-F340-4270-AD4C-FE10FDDA4C4F}" type="presParOf" srcId="{5CF98F7D-CE06-4CC9-86BD-B41634C3A270}" destId="{CCF2309D-07DC-4C9F-A185-A94CB817A6C0}" srcOrd="1" destOrd="0" presId="urn:microsoft.com/office/officeart/2005/8/layout/hProcess4"/>
    <dgm:cxn modelId="{70E31305-EB83-4DCB-BEFE-02FDFFE50172}" type="presParOf" srcId="{5CF98F7D-CE06-4CC9-86BD-B41634C3A270}" destId="{D9082971-EAD6-4790-B5E6-273CF2975562}" srcOrd="2" destOrd="0" presId="urn:microsoft.com/office/officeart/2005/8/layout/hProcess4"/>
    <dgm:cxn modelId="{9932BA1A-86AF-4278-BE89-8DCB622EC017}" type="presParOf" srcId="{5CF98F7D-CE06-4CC9-86BD-B41634C3A270}" destId="{E0FFE82A-1BF8-425D-A906-2A0529A81179}" srcOrd="3" destOrd="0" presId="urn:microsoft.com/office/officeart/2005/8/layout/hProcess4"/>
    <dgm:cxn modelId="{97B264F4-C39A-4CAB-A059-F38C128139C1}" type="presParOf" srcId="{5CF98F7D-CE06-4CC9-86BD-B41634C3A270}" destId="{487AE4CF-FBA0-476F-B75F-D1D30FDF896D}" srcOrd="4" destOrd="0" presId="urn:microsoft.com/office/officeart/2005/8/layout/hProcess4"/>
  </dgm:cxnLst>
  <dgm:bg>
    <a:noFill/>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ED65F84A-4EA0-4F71-B66E-12B2898E65BB}" type="doc">
      <dgm:prSet loTypeId="urn:microsoft.com/office/officeart/2005/8/layout/radial4" loCatId="relationship" qsTypeId="urn:microsoft.com/office/officeart/2005/8/quickstyle/simple1" qsCatId="simple" csTypeId="urn:microsoft.com/office/officeart/2005/8/colors/colorful2" csCatId="colorful" phldr="1"/>
      <dgm:spPr>
        <a:scene3d>
          <a:camera prst="orthographicFront">
            <a:rot lat="0" lon="0" rev="0"/>
          </a:camera>
          <a:lightRig rig="glow" dir="t">
            <a:rot lat="0" lon="0" rev="14100000"/>
          </a:lightRig>
        </a:scene3d>
      </dgm:spPr>
      <dgm:t>
        <a:bodyPr/>
        <a:lstStyle/>
        <a:p>
          <a:endParaRPr lang="es-ES"/>
        </a:p>
      </dgm:t>
    </dgm:pt>
    <dgm:pt modelId="{92DA1E32-4300-4790-93EC-1AD3491DD335}">
      <dgm:prSet phldrT="[Texto]"/>
      <dgm:spPr>
        <a:gradFill flip="none" rotWithShape="1">
          <a:gsLst>
            <a:gs pos="0">
              <a:srgbClr val="FFF200">
                <a:alpha val="3000"/>
              </a:srgbClr>
            </a:gs>
            <a:gs pos="45000">
              <a:srgbClr val="FF7A00"/>
            </a:gs>
            <a:gs pos="70000">
              <a:srgbClr val="FF0300"/>
            </a:gs>
            <a:gs pos="100000">
              <a:srgbClr val="4D0808"/>
            </a:gs>
          </a:gsLst>
          <a:lin ang="5400000" scaled="0"/>
          <a:tileRect/>
        </a:gradFill>
        <a:ln>
          <a:noFill/>
        </a:ln>
        <a:effectLst/>
        <a:scene3d>
          <a:camera prst="orthographicFront">
            <a:rot lat="0" lon="0" rev="0"/>
          </a:camera>
          <a:lightRig rig="glow" dir="t">
            <a:rot lat="0" lon="0" rev="14100000"/>
          </a:lightRig>
        </a:scene3d>
        <a:sp3d prstMaterial="softEdge">
          <a:bevelT w="127000" prst="artDeco"/>
        </a:sp3d>
      </dgm:spPr>
      <dgm:t>
        <a:bodyPr/>
        <a:lstStyle/>
        <a:p>
          <a:r>
            <a:rPr lang="es-ES" b="1" dirty="0" smtClean="0">
              <a:solidFill>
                <a:schemeClr val="tx1"/>
              </a:solidFill>
              <a:latin typeface="Times New Roman" pitchFamily="18" charset="0"/>
              <a:cs typeface="Times New Roman" pitchFamily="18" charset="0"/>
            </a:rPr>
            <a:t>Color</a:t>
          </a:r>
          <a:endParaRPr lang="es-ES" b="1" dirty="0">
            <a:solidFill>
              <a:schemeClr val="tx1"/>
            </a:solidFill>
            <a:latin typeface="Times New Roman" pitchFamily="18" charset="0"/>
            <a:cs typeface="Times New Roman" pitchFamily="18" charset="0"/>
          </a:endParaRPr>
        </a:p>
      </dgm:t>
    </dgm:pt>
    <dgm:pt modelId="{3E6064D2-E6FE-4B35-8CFF-B09A15445462}" type="parTrans" cxnId="{F28F8FE9-11B0-42B8-ADBA-09835BFD3AF4}">
      <dgm:prSet/>
      <dgm:spPr/>
      <dgm:t>
        <a:bodyPr/>
        <a:lstStyle/>
        <a:p>
          <a:endParaRPr lang="es-ES">
            <a:solidFill>
              <a:schemeClr val="tx1"/>
            </a:solidFill>
            <a:latin typeface="Times New Roman" pitchFamily="18" charset="0"/>
            <a:cs typeface="Times New Roman" pitchFamily="18" charset="0"/>
          </a:endParaRPr>
        </a:p>
      </dgm:t>
    </dgm:pt>
    <dgm:pt modelId="{B02FD80F-B54E-47A4-958E-984B93BF43F9}" type="sibTrans" cxnId="{F28F8FE9-11B0-42B8-ADBA-09835BFD3AF4}">
      <dgm:prSet/>
      <dgm:spPr/>
      <dgm:t>
        <a:bodyPr/>
        <a:lstStyle/>
        <a:p>
          <a:endParaRPr lang="es-ES">
            <a:solidFill>
              <a:schemeClr val="tx1"/>
            </a:solidFill>
            <a:latin typeface="Times New Roman" pitchFamily="18" charset="0"/>
            <a:cs typeface="Times New Roman" pitchFamily="18" charset="0"/>
          </a:endParaRPr>
        </a:p>
      </dgm:t>
    </dgm:pt>
    <dgm:pt modelId="{088606A3-DAE3-42D6-8119-3FB71539A4F0}">
      <dgm:prSet phldrT="[Texto]"/>
      <dgm:sp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1"/>
          <a:tileRect/>
        </a:gradFill>
        <a:ln>
          <a:noFill/>
        </a:ln>
        <a:effectLst/>
        <a:scene3d>
          <a:camera prst="orthographicFront">
            <a:rot lat="0" lon="0" rev="0"/>
          </a:camera>
          <a:lightRig rig="glow" dir="t">
            <a:rot lat="0" lon="0" rev="14100000"/>
          </a:lightRig>
        </a:scene3d>
        <a:sp3d prstMaterial="softEdge">
          <a:bevelT w="127000" prst="artDeco"/>
        </a:sp3d>
      </dgm:spPr>
      <dgm:t>
        <a:bodyPr/>
        <a:lstStyle/>
        <a:p>
          <a:r>
            <a:rPr lang="es-ES" dirty="0" smtClean="0">
              <a:solidFill>
                <a:schemeClr val="tx1"/>
              </a:solidFill>
              <a:latin typeface="Times New Roman" pitchFamily="18" charset="0"/>
              <a:cs typeface="Times New Roman" pitchFamily="18" charset="0"/>
            </a:rPr>
            <a:t>Claro</a:t>
          </a:r>
          <a:endParaRPr lang="es-ES" dirty="0">
            <a:solidFill>
              <a:schemeClr val="tx1"/>
            </a:solidFill>
            <a:latin typeface="Times New Roman" pitchFamily="18" charset="0"/>
            <a:cs typeface="Times New Roman" pitchFamily="18" charset="0"/>
          </a:endParaRPr>
        </a:p>
      </dgm:t>
    </dgm:pt>
    <dgm:pt modelId="{8924059E-F526-4F39-959F-20DA488E4E5F}" type="parTrans" cxnId="{34762F62-E711-4C51-9304-549955804506}">
      <dgm:prSet/>
      <dgm:spPr>
        <a:blipFill rotWithShape="0">
          <a:blip xmlns:r="http://schemas.openxmlformats.org/officeDocument/2006/relationships" r:embed="rId1"/>
          <a:tile tx="0" ty="0" sx="100000" sy="100000" flip="none" algn="tl"/>
        </a:blipFill>
        <a:ln>
          <a:noFill/>
        </a:ln>
        <a:effectLst/>
        <a:scene3d>
          <a:camera prst="orthographicFront">
            <a:rot lat="0" lon="0" rev="0"/>
          </a:camera>
          <a:lightRig rig="glow" dir="t">
            <a:rot lat="0" lon="0" rev="14100000"/>
          </a:lightRig>
        </a:scene3d>
        <a:sp3d prstMaterial="softEdge">
          <a:bevelT w="127000" prst="artDeco"/>
        </a:sp3d>
      </dgm:spPr>
      <dgm:t>
        <a:bodyPr/>
        <a:lstStyle/>
        <a:p>
          <a:endParaRPr lang="es-ES">
            <a:solidFill>
              <a:schemeClr val="tx1"/>
            </a:solidFill>
            <a:latin typeface="Times New Roman" pitchFamily="18" charset="0"/>
            <a:cs typeface="Times New Roman" pitchFamily="18" charset="0"/>
          </a:endParaRPr>
        </a:p>
      </dgm:t>
    </dgm:pt>
    <dgm:pt modelId="{D9B2BB19-206A-4565-81E1-85273D4F62FF}" type="sibTrans" cxnId="{34762F62-E711-4C51-9304-549955804506}">
      <dgm:prSet/>
      <dgm:spPr/>
      <dgm:t>
        <a:bodyPr/>
        <a:lstStyle/>
        <a:p>
          <a:endParaRPr lang="es-ES">
            <a:solidFill>
              <a:schemeClr val="tx1"/>
            </a:solidFill>
            <a:latin typeface="Times New Roman" pitchFamily="18" charset="0"/>
            <a:cs typeface="Times New Roman" pitchFamily="18" charset="0"/>
          </a:endParaRPr>
        </a:p>
      </dgm:t>
    </dgm:pt>
    <dgm:pt modelId="{C21379B8-E376-45FB-B906-DF94DB6AD6A1}">
      <dgm:prSet phldrT="[Texto]"/>
      <dgm:spPr>
        <a:gradFill flip="none" rotWithShape="1">
          <a:gsLst>
            <a:gs pos="0">
              <a:srgbClr val="D6B19C"/>
            </a:gs>
            <a:gs pos="30000">
              <a:srgbClr val="D49E6C"/>
            </a:gs>
            <a:gs pos="70000">
              <a:srgbClr val="A65528"/>
            </a:gs>
            <a:gs pos="100000">
              <a:srgbClr val="663012"/>
            </a:gs>
          </a:gsLst>
          <a:lin ang="2700000" scaled="1"/>
          <a:tileRect/>
        </a:gradFill>
        <a:ln>
          <a:noFill/>
        </a:ln>
        <a:effectLst/>
        <a:scene3d>
          <a:camera prst="orthographicFront">
            <a:rot lat="0" lon="0" rev="0"/>
          </a:camera>
          <a:lightRig rig="glow" dir="t">
            <a:rot lat="0" lon="0" rev="14100000"/>
          </a:lightRig>
        </a:scene3d>
        <a:sp3d prstMaterial="softEdge">
          <a:bevelT w="127000" prst="artDeco"/>
        </a:sp3d>
      </dgm:spPr>
      <dgm:t>
        <a:bodyPr/>
        <a:lstStyle/>
        <a:p>
          <a:r>
            <a:rPr lang="es-ES" dirty="0" smtClean="0">
              <a:solidFill>
                <a:schemeClr val="tx1"/>
              </a:solidFill>
              <a:latin typeface="Times New Roman" pitchFamily="18" charset="0"/>
              <a:cs typeface="Times New Roman" pitchFamily="18" charset="0"/>
            </a:rPr>
            <a:t>Oscuro</a:t>
          </a:r>
          <a:endParaRPr lang="es-ES" dirty="0">
            <a:solidFill>
              <a:schemeClr val="tx1"/>
            </a:solidFill>
            <a:latin typeface="Times New Roman" pitchFamily="18" charset="0"/>
            <a:cs typeface="Times New Roman" pitchFamily="18" charset="0"/>
          </a:endParaRPr>
        </a:p>
      </dgm:t>
    </dgm:pt>
    <dgm:pt modelId="{EF8A2597-5850-4DA4-8D22-B4EB01C4D370}" type="parTrans" cxnId="{B75BE90A-A0E9-421B-92CD-DD1DCF2694E6}">
      <dgm:prSet/>
      <dgm:spPr>
        <a:blipFill rotWithShape="0">
          <a:blip xmlns:r="http://schemas.openxmlformats.org/officeDocument/2006/relationships" r:embed="rId1"/>
          <a:tile tx="0" ty="0" sx="100000" sy="100000" flip="none" algn="tl"/>
        </a:blipFill>
        <a:ln>
          <a:noFill/>
        </a:ln>
        <a:effectLst/>
        <a:scene3d>
          <a:camera prst="orthographicFront">
            <a:rot lat="0" lon="0" rev="0"/>
          </a:camera>
          <a:lightRig rig="glow" dir="t">
            <a:rot lat="0" lon="0" rev="14100000"/>
          </a:lightRig>
        </a:scene3d>
        <a:sp3d prstMaterial="softEdge">
          <a:bevelT w="127000" prst="artDeco"/>
        </a:sp3d>
      </dgm:spPr>
      <dgm:t>
        <a:bodyPr/>
        <a:lstStyle/>
        <a:p>
          <a:endParaRPr lang="es-ES">
            <a:solidFill>
              <a:schemeClr val="tx1"/>
            </a:solidFill>
            <a:latin typeface="Times New Roman" pitchFamily="18" charset="0"/>
            <a:cs typeface="Times New Roman" pitchFamily="18" charset="0"/>
          </a:endParaRPr>
        </a:p>
      </dgm:t>
    </dgm:pt>
    <dgm:pt modelId="{E431AB4F-12A7-4B40-89C0-5C2AD3CE7C04}" type="sibTrans" cxnId="{B75BE90A-A0E9-421B-92CD-DD1DCF2694E6}">
      <dgm:prSet/>
      <dgm:spPr/>
      <dgm:t>
        <a:bodyPr/>
        <a:lstStyle/>
        <a:p>
          <a:endParaRPr lang="es-ES">
            <a:solidFill>
              <a:schemeClr val="tx1"/>
            </a:solidFill>
            <a:latin typeface="Times New Roman" pitchFamily="18" charset="0"/>
            <a:cs typeface="Times New Roman" pitchFamily="18" charset="0"/>
          </a:endParaRPr>
        </a:p>
      </dgm:t>
    </dgm:pt>
    <dgm:pt modelId="{ECBCCDAB-0BE1-4AB8-A850-9EA0AAB98150}">
      <dgm:prSet phldrT="[Texto]"/>
      <dgm:sp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tileRect/>
        </a:gradFill>
        <a:ln>
          <a:noFill/>
        </a:ln>
        <a:effectLst/>
        <a:scene3d>
          <a:camera prst="orthographicFront">
            <a:rot lat="0" lon="0" rev="0"/>
          </a:camera>
          <a:lightRig rig="glow" dir="t">
            <a:rot lat="0" lon="0" rev="14100000"/>
          </a:lightRig>
        </a:scene3d>
        <a:sp3d prstMaterial="softEdge">
          <a:bevelT w="127000" prst="artDeco"/>
        </a:sp3d>
      </dgm:spPr>
      <dgm:t>
        <a:bodyPr/>
        <a:lstStyle/>
        <a:p>
          <a:r>
            <a:rPr lang="es-ES" dirty="0" smtClean="0">
              <a:solidFill>
                <a:schemeClr val="tx1"/>
              </a:solidFill>
              <a:latin typeface="Times New Roman" pitchFamily="18" charset="0"/>
              <a:cs typeface="Times New Roman" pitchFamily="18" charset="0"/>
            </a:rPr>
            <a:t>Marrón</a:t>
          </a:r>
          <a:endParaRPr lang="es-ES" dirty="0">
            <a:solidFill>
              <a:schemeClr val="tx1"/>
            </a:solidFill>
            <a:latin typeface="Times New Roman" pitchFamily="18" charset="0"/>
            <a:cs typeface="Times New Roman" pitchFamily="18" charset="0"/>
          </a:endParaRPr>
        </a:p>
      </dgm:t>
    </dgm:pt>
    <dgm:pt modelId="{979C42DE-19B0-4DD3-9B44-45DBD8F89905}" type="parTrans" cxnId="{59A80105-099D-4941-B23E-50E11E36C8B5}">
      <dgm:prSet/>
      <dgm:spPr>
        <a:blipFill rotWithShape="0">
          <a:blip xmlns:r="http://schemas.openxmlformats.org/officeDocument/2006/relationships" r:embed="rId1"/>
          <a:tile tx="0" ty="0" sx="100000" sy="100000" flip="none" algn="tl"/>
        </a:blipFill>
        <a:ln>
          <a:noFill/>
        </a:ln>
        <a:effectLst/>
        <a:scene3d>
          <a:camera prst="orthographicFront">
            <a:rot lat="0" lon="0" rev="0"/>
          </a:camera>
          <a:lightRig rig="glow" dir="t">
            <a:rot lat="0" lon="0" rev="14100000"/>
          </a:lightRig>
        </a:scene3d>
        <a:sp3d prstMaterial="softEdge">
          <a:bevelT w="127000" prst="artDeco"/>
        </a:sp3d>
      </dgm:spPr>
      <dgm:t>
        <a:bodyPr/>
        <a:lstStyle/>
        <a:p>
          <a:endParaRPr lang="es-ES">
            <a:solidFill>
              <a:schemeClr val="tx1"/>
            </a:solidFill>
            <a:latin typeface="Times New Roman" pitchFamily="18" charset="0"/>
            <a:cs typeface="Times New Roman" pitchFamily="18" charset="0"/>
          </a:endParaRPr>
        </a:p>
      </dgm:t>
    </dgm:pt>
    <dgm:pt modelId="{796E9EB7-B188-4421-9223-45EE703DADB2}" type="sibTrans" cxnId="{59A80105-099D-4941-B23E-50E11E36C8B5}">
      <dgm:prSet/>
      <dgm:spPr/>
      <dgm:t>
        <a:bodyPr/>
        <a:lstStyle/>
        <a:p>
          <a:endParaRPr lang="es-ES">
            <a:solidFill>
              <a:schemeClr val="tx1"/>
            </a:solidFill>
            <a:latin typeface="Times New Roman" pitchFamily="18" charset="0"/>
            <a:cs typeface="Times New Roman" pitchFamily="18" charset="0"/>
          </a:endParaRPr>
        </a:p>
      </dgm:t>
    </dgm:pt>
    <dgm:pt modelId="{4E4E7E15-773A-4887-8349-A745AA2AE7DB}" type="pres">
      <dgm:prSet presAssocID="{ED65F84A-4EA0-4F71-B66E-12B2898E65BB}" presName="cycle" presStyleCnt="0">
        <dgm:presLayoutVars>
          <dgm:chMax val="1"/>
          <dgm:dir/>
          <dgm:animLvl val="ctr"/>
          <dgm:resizeHandles val="exact"/>
        </dgm:presLayoutVars>
      </dgm:prSet>
      <dgm:spPr/>
      <dgm:t>
        <a:bodyPr/>
        <a:lstStyle/>
        <a:p>
          <a:endParaRPr lang="es-ES"/>
        </a:p>
      </dgm:t>
    </dgm:pt>
    <dgm:pt modelId="{04013115-C130-4597-A705-1156BDBA7566}" type="pres">
      <dgm:prSet presAssocID="{92DA1E32-4300-4790-93EC-1AD3491DD335}" presName="centerShape" presStyleLbl="node0" presStyleIdx="0" presStyleCnt="1"/>
      <dgm:spPr/>
      <dgm:t>
        <a:bodyPr/>
        <a:lstStyle/>
        <a:p>
          <a:endParaRPr lang="es-ES"/>
        </a:p>
      </dgm:t>
    </dgm:pt>
    <dgm:pt modelId="{4C243F3E-DE30-4FB4-A44C-B1002F8588E4}" type="pres">
      <dgm:prSet presAssocID="{8924059E-F526-4F39-959F-20DA488E4E5F}" presName="parTrans" presStyleLbl="bgSibTrans2D1" presStyleIdx="0" presStyleCnt="3"/>
      <dgm:spPr/>
      <dgm:t>
        <a:bodyPr/>
        <a:lstStyle/>
        <a:p>
          <a:endParaRPr lang="es-ES"/>
        </a:p>
      </dgm:t>
    </dgm:pt>
    <dgm:pt modelId="{F7AA329C-D4AA-4ABE-9308-5CC8DF3DEBB1}" type="pres">
      <dgm:prSet presAssocID="{088606A3-DAE3-42D6-8119-3FB71539A4F0}" presName="node" presStyleLbl="node1" presStyleIdx="0" presStyleCnt="3">
        <dgm:presLayoutVars>
          <dgm:bulletEnabled val="1"/>
        </dgm:presLayoutVars>
      </dgm:prSet>
      <dgm:spPr/>
      <dgm:t>
        <a:bodyPr/>
        <a:lstStyle/>
        <a:p>
          <a:endParaRPr lang="es-ES"/>
        </a:p>
      </dgm:t>
    </dgm:pt>
    <dgm:pt modelId="{6157C733-6D08-472D-AE7E-8418F093BE70}" type="pres">
      <dgm:prSet presAssocID="{EF8A2597-5850-4DA4-8D22-B4EB01C4D370}" presName="parTrans" presStyleLbl="bgSibTrans2D1" presStyleIdx="1" presStyleCnt="3"/>
      <dgm:spPr/>
      <dgm:t>
        <a:bodyPr/>
        <a:lstStyle/>
        <a:p>
          <a:endParaRPr lang="es-ES"/>
        </a:p>
      </dgm:t>
    </dgm:pt>
    <dgm:pt modelId="{CBB63DEA-E3D0-4069-87CB-10F10C5B1DA9}" type="pres">
      <dgm:prSet presAssocID="{C21379B8-E376-45FB-B906-DF94DB6AD6A1}" presName="node" presStyleLbl="node1" presStyleIdx="1" presStyleCnt="3">
        <dgm:presLayoutVars>
          <dgm:bulletEnabled val="1"/>
        </dgm:presLayoutVars>
      </dgm:prSet>
      <dgm:spPr/>
      <dgm:t>
        <a:bodyPr/>
        <a:lstStyle/>
        <a:p>
          <a:endParaRPr lang="es-ES"/>
        </a:p>
      </dgm:t>
    </dgm:pt>
    <dgm:pt modelId="{2E355811-2C52-4ECC-A4E1-50E09A1CD277}" type="pres">
      <dgm:prSet presAssocID="{979C42DE-19B0-4DD3-9B44-45DBD8F89905}" presName="parTrans" presStyleLbl="bgSibTrans2D1" presStyleIdx="2" presStyleCnt="3"/>
      <dgm:spPr/>
      <dgm:t>
        <a:bodyPr/>
        <a:lstStyle/>
        <a:p>
          <a:endParaRPr lang="es-ES"/>
        </a:p>
      </dgm:t>
    </dgm:pt>
    <dgm:pt modelId="{D929B4B3-5B6B-44BB-9878-263C97FD99C1}" type="pres">
      <dgm:prSet presAssocID="{ECBCCDAB-0BE1-4AB8-A850-9EA0AAB98150}" presName="node" presStyleLbl="node1" presStyleIdx="2" presStyleCnt="3">
        <dgm:presLayoutVars>
          <dgm:bulletEnabled val="1"/>
        </dgm:presLayoutVars>
      </dgm:prSet>
      <dgm:spPr/>
      <dgm:t>
        <a:bodyPr/>
        <a:lstStyle/>
        <a:p>
          <a:endParaRPr lang="es-ES"/>
        </a:p>
      </dgm:t>
    </dgm:pt>
  </dgm:ptLst>
  <dgm:cxnLst>
    <dgm:cxn modelId="{BF4A8D94-4E36-475D-9406-340855F2A7E6}" type="presOf" srcId="{8924059E-F526-4F39-959F-20DA488E4E5F}" destId="{4C243F3E-DE30-4FB4-A44C-B1002F8588E4}" srcOrd="0" destOrd="0" presId="urn:microsoft.com/office/officeart/2005/8/layout/radial4"/>
    <dgm:cxn modelId="{C27E8063-6C11-4281-B439-C57A6F7BA2E2}" type="presOf" srcId="{EF8A2597-5850-4DA4-8D22-B4EB01C4D370}" destId="{6157C733-6D08-472D-AE7E-8418F093BE70}" srcOrd="0" destOrd="0" presId="urn:microsoft.com/office/officeart/2005/8/layout/radial4"/>
    <dgm:cxn modelId="{5A692D6A-6055-48C4-A973-ED5CA7C1C014}" type="presOf" srcId="{C21379B8-E376-45FB-B906-DF94DB6AD6A1}" destId="{CBB63DEA-E3D0-4069-87CB-10F10C5B1DA9}" srcOrd="0" destOrd="0" presId="urn:microsoft.com/office/officeart/2005/8/layout/radial4"/>
    <dgm:cxn modelId="{B75BE90A-A0E9-421B-92CD-DD1DCF2694E6}" srcId="{92DA1E32-4300-4790-93EC-1AD3491DD335}" destId="{C21379B8-E376-45FB-B906-DF94DB6AD6A1}" srcOrd="1" destOrd="0" parTransId="{EF8A2597-5850-4DA4-8D22-B4EB01C4D370}" sibTransId="{E431AB4F-12A7-4B40-89C0-5C2AD3CE7C04}"/>
    <dgm:cxn modelId="{265AAE56-4879-4E58-A486-7D76817ABD2D}" type="presOf" srcId="{088606A3-DAE3-42D6-8119-3FB71539A4F0}" destId="{F7AA329C-D4AA-4ABE-9308-5CC8DF3DEBB1}" srcOrd="0" destOrd="0" presId="urn:microsoft.com/office/officeart/2005/8/layout/radial4"/>
    <dgm:cxn modelId="{4E1B5B1F-2C95-4EE5-BA4A-930484BB5DF1}" type="presOf" srcId="{ED65F84A-4EA0-4F71-B66E-12B2898E65BB}" destId="{4E4E7E15-773A-4887-8349-A745AA2AE7DB}" srcOrd="0" destOrd="0" presId="urn:microsoft.com/office/officeart/2005/8/layout/radial4"/>
    <dgm:cxn modelId="{D3BFB8E6-D757-400B-9B3F-2688DE6A237E}" type="presOf" srcId="{ECBCCDAB-0BE1-4AB8-A850-9EA0AAB98150}" destId="{D929B4B3-5B6B-44BB-9878-263C97FD99C1}" srcOrd="0" destOrd="0" presId="urn:microsoft.com/office/officeart/2005/8/layout/radial4"/>
    <dgm:cxn modelId="{59A80105-099D-4941-B23E-50E11E36C8B5}" srcId="{92DA1E32-4300-4790-93EC-1AD3491DD335}" destId="{ECBCCDAB-0BE1-4AB8-A850-9EA0AAB98150}" srcOrd="2" destOrd="0" parTransId="{979C42DE-19B0-4DD3-9B44-45DBD8F89905}" sibTransId="{796E9EB7-B188-4421-9223-45EE703DADB2}"/>
    <dgm:cxn modelId="{34762F62-E711-4C51-9304-549955804506}" srcId="{92DA1E32-4300-4790-93EC-1AD3491DD335}" destId="{088606A3-DAE3-42D6-8119-3FB71539A4F0}" srcOrd="0" destOrd="0" parTransId="{8924059E-F526-4F39-959F-20DA488E4E5F}" sibTransId="{D9B2BB19-206A-4565-81E1-85273D4F62FF}"/>
    <dgm:cxn modelId="{F28F8FE9-11B0-42B8-ADBA-09835BFD3AF4}" srcId="{ED65F84A-4EA0-4F71-B66E-12B2898E65BB}" destId="{92DA1E32-4300-4790-93EC-1AD3491DD335}" srcOrd="0" destOrd="0" parTransId="{3E6064D2-E6FE-4B35-8CFF-B09A15445462}" sibTransId="{B02FD80F-B54E-47A4-958E-984B93BF43F9}"/>
    <dgm:cxn modelId="{69CFF162-DE25-421B-818A-6CF4368CE3B4}" type="presOf" srcId="{92DA1E32-4300-4790-93EC-1AD3491DD335}" destId="{04013115-C130-4597-A705-1156BDBA7566}" srcOrd="0" destOrd="0" presId="urn:microsoft.com/office/officeart/2005/8/layout/radial4"/>
    <dgm:cxn modelId="{7F4A0814-D1B5-4B2C-845B-A6842B1670D3}" type="presOf" srcId="{979C42DE-19B0-4DD3-9B44-45DBD8F89905}" destId="{2E355811-2C52-4ECC-A4E1-50E09A1CD277}" srcOrd="0" destOrd="0" presId="urn:microsoft.com/office/officeart/2005/8/layout/radial4"/>
    <dgm:cxn modelId="{497F74F1-40DB-4A66-A1F0-41542882269F}" type="presParOf" srcId="{4E4E7E15-773A-4887-8349-A745AA2AE7DB}" destId="{04013115-C130-4597-A705-1156BDBA7566}" srcOrd="0" destOrd="0" presId="urn:microsoft.com/office/officeart/2005/8/layout/radial4"/>
    <dgm:cxn modelId="{542DFE92-6787-4D5F-ADE9-FF2179571D97}" type="presParOf" srcId="{4E4E7E15-773A-4887-8349-A745AA2AE7DB}" destId="{4C243F3E-DE30-4FB4-A44C-B1002F8588E4}" srcOrd="1" destOrd="0" presId="urn:microsoft.com/office/officeart/2005/8/layout/radial4"/>
    <dgm:cxn modelId="{E0C67522-CC17-4AFA-884F-2F437C643BCB}" type="presParOf" srcId="{4E4E7E15-773A-4887-8349-A745AA2AE7DB}" destId="{F7AA329C-D4AA-4ABE-9308-5CC8DF3DEBB1}" srcOrd="2" destOrd="0" presId="urn:microsoft.com/office/officeart/2005/8/layout/radial4"/>
    <dgm:cxn modelId="{6839CFD5-8C63-45A4-8CC8-C26E52CA49D7}" type="presParOf" srcId="{4E4E7E15-773A-4887-8349-A745AA2AE7DB}" destId="{6157C733-6D08-472D-AE7E-8418F093BE70}" srcOrd="3" destOrd="0" presId="urn:microsoft.com/office/officeart/2005/8/layout/radial4"/>
    <dgm:cxn modelId="{B80AD2D6-256F-4F99-B819-447ABD92C017}" type="presParOf" srcId="{4E4E7E15-773A-4887-8349-A745AA2AE7DB}" destId="{CBB63DEA-E3D0-4069-87CB-10F10C5B1DA9}" srcOrd="4" destOrd="0" presId="urn:microsoft.com/office/officeart/2005/8/layout/radial4"/>
    <dgm:cxn modelId="{D177BA16-FEF6-420A-B041-561EEBB43FA1}" type="presParOf" srcId="{4E4E7E15-773A-4887-8349-A745AA2AE7DB}" destId="{2E355811-2C52-4ECC-A4E1-50E09A1CD277}" srcOrd="5" destOrd="0" presId="urn:microsoft.com/office/officeart/2005/8/layout/radial4"/>
    <dgm:cxn modelId="{CDAC0E13-D9E8-4C5F-AE77-AD66F1435DC3}" type="presParOf" srcId="{4E4E7E15-773A-4887-8349-A745AA2AE7DB}" destId="{D929B4B3-5B6B-44BB-9878-263C97FD99C1}" srcOrd="6" destOrd="0" presId="urn:microsoft.com/office/officeart/2005/8/layout/radial4"/>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61C105E5-3FC8-44A2-A522-5E33C6B4071E}" type="presOf" srcId="{1AFE5145-F2DF-42BB-9352-3E2D5F427123}" destId="{8539CCE8-6988-4201-ADB2-04FD1F48F93A}" srcOrd="0" destOrd="0" presId="urn:microsoft.com/office/officeart/2005/8/layout/chevron2"/>
    <dgm:cxn modelId="{1AE4BE24-0CD7-47B6-9891-779D0B2299AC}" type="presOf" srcId="{E37EC6A6-39B8-4C16-9D91-3BEB078447C1}" destId="{D6CC2CF7-B10A-48B7-9D91-51ECBD01F6BA}" srcOrd="0" destOrd="0" presId="urn:microsoft.com/office/officeart/2005/8/layout/chevron2"/>
    <dgm:cxn modelId="{37CE3E37-04D8-4C34-913B-2C7B2F074843}" srcId="{1AFE5145-F2DF-42BB-9352-3E2D5F427123}" destId="{F7C6D567-CFB0-4B44-ACDD-8C35D509A0FF}" srcOrd="0" destOrd="0" parTransId="{760523BE-A9CF-451E-AFF4-34903294AFF1}" sibTransId="{BCE8D352-1C7B-40A4-9D7A-C2463161047D}"/>
    <dgm:cxn modelId="{AD2C8E41-5681-4F8B-AE72-691A848D84D5}" srcId="{F7C6D567-CFB0-4B44-ACDD-8C35D509A0FF}" destId="{E37EC6A6-39B8-4C16-9D91-3BEB078447C1}" srcOrd="0" destOrd="0" parTransId="{768BD763-6A13-485D-821A-7D063AD19314}" sibTransId="{EF9E1707-0A39-461B-9A71-62D7AE77DE78}"/>
    <dgm:cxn modelId="{C4B2609A-FAC0-4B74-9E56-3960F701023A}" type="presOf" srcId="{F7C6D567-CFB0-4B44-ACDD-8C35D509A0FF}" destId="{41B1AC65-7D00-4797-A63B-153FB77A0056}" srcOrd="0" destOrd="0" presId="urn:microsoft.com/office/officeart/2005/8/layout/chevron2"/>
    <dgm:cxn modelId="{8D6D367B-BD84-49C4-B382-64C08F4BB7D1}" type="presParOf" srcId="{8539CCE8-6988-4201-ADB2-04FD1F48F93A}" destId="{8E802E34-4129-4F65-8098-DB810F2D62E1}" srcOrd="0" destOrd="0" presId="urn:microsoft.com/office/officeart/2005/8/layout/chevron2"/>
    <dgm:cxn modelId="{892FCB95-4008-49B3-AD50-749EA8EDAB3A}" type="presParOf" srcId="{8E802E34-4129-4F65-8098-DB810F2D62E1}" destId="{41B1AC65-7D00-4797-A63B-153FB77A0056}" srcOrd="0" destOrd="0" presId="urn:microsoft.com/office/officeart/2005/8/layout/chevron2"/>
    <dgm:cxn modelId="{2D42C733-6CBC-44E8-A2DF-AF430175C07D}"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A1C9549C-96F0-4D76-B6C7-B4502061C531}" type="presOf" srcId="{E37EC6A6-39B8-4C16-9D91-3BEB078447C1}" destId="{D6CC2CF7-B10A-48B7-9D91-51ECBD01F6BA}" srcOrd="0" destOrd="0" presId="urn:microsoft.com/office/officeart/2005/8/layout/chevron2"/>
    <dgm:cxn modelId="{232A974B-1344-4419-A132-7B1263E3787B}" type="presOf" srcId="{1AFE5145-F2DF-42BB-9352-3E2D5F427123}" destId="{8539CCE8-6988-4201-ADB2-04FD1F48F93A}" srcOrd="0" destOrd="0" presId="urn:microsoft.com/office/officeart/2005/8/layout/chevron2"/>
    <dgm:cxn modelId="{37CE3E37-04D8-4C34-913B-2C7B2F074843}" srcId="{1AFE5145-F2DF-42BB-9352-3E2D5F427123}" destId="{F7C6D567-CFB0-4B44-ACDD-8C35D509A0FF}" srcOrd="0" destOrd="0" parTransId="{760523BE-A9CF-451E-AFF4-34903294AFF1}" sibTransId="{BCE8D352-1C7B-40A4-9D7A-C2463161047D}"/>
    <dgm:cxn modelId="{AD2C8E41-5681-4F8B-AE72-691A848D84D5}" srcId="{F7C6D567-CFB0-4B44-ACDD-8C35D509A0FF}" destId="{E37EC6A6-39B8-4C16-9D91-3BEB078447C1}" srcOrd="0" destOrd="0" parTransId="{768BD763-6A13-485D-821A-7D063AD19314}" sibTransId="{EF9E1707-0A39-461B-9A71-62D7AE77DE78}"/>
    <dgm:cxn modelId="{5FCFB8A7-BE4D-43FE-8918-279C91CBDBF6}" type="presOf" srcId="{F7C6D567-CFB0-4B44-ACDD-8C35D509A0FF}" destId="{41B1AC65-7D00-4797-A63B-153FB77A0056}" srcOrd="0" destOrd="0" presId="urn:microsoft.com/office/officeart/2005/8/layout/chevron2"/>
    <dgm:cxn modelId="{01572992-548E-4935-A13F-79F2A4E4C9AC}" type="presParOf" srcId="{8539CCE8-6988-4201-ADB2-04FD1F48F93A}" destId="{8E802E34-4129-4F65-8098-DB810F2D62E1}" srcOrd="0" destOrd="0" presId="urn:microsoft.com/office/officeart/2005/8/layout/chevron2"/>
    <dgm:cxn modelId="{99D641CA-5B9C-428E-B527-97D0E38B5369}" type="presParOf" srcId="{8E802E34-4129-4F65-8098-DB810F2D62E1}" destId="{41B1AC65-7D00-4797-A63B-153FB77A0056}" srcOrd="0" destOrd="0" presId="urn:microsoft.com/office/officeart/2005/8/layout/chevron2"/>
    <dgm:cxn modelId="{9DA4E57C-DD4B-4520-BD9A-745E46377522}"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2C1E6EBF-CC5B-40B8-8E32-DCEBD7D054F6}" type="presOf" srcId="{F7C6D567-CFB0-4B44-ACDD-8C35D509A0FF}" destId="{41B1AC65-7D00-4797-A63B-153FB77A0056}" srcOrd="0" destOrd="0" presId="urn:microsoft.com/office/officeart/2005/8/layout/chevron2"/>
    <dgm:cxn modelId="{37CE3E37-04D8-4C34-913B-2C7B2F074843}" srcId="{1AFE5145-F2DF-42BB-9352-3E2D5F427123}" destId="{F7C6D567-CFB0-4B44-ACDD-8C35D509A0FF}" srcOrd="0" destOrd="0" parTransId="{760523BE-A9CF-451E-AFF4-34903294AFF1}" sibTransId="{BCE8D352-1C7B-40A4-9D7A-C2463161047D}"/>
    <dgm:cxn modelId="{0038B4C6-2BFE-4697-A228-C3CEB07D5C33}" type="presOf" srcId="{E37EC6A6-39B8-4C16-9D91-3BEB078447C1}" destId="{D6CC2CF7-B10A-48B7-9D91-51ECBD01F6BA}" srcOrd="0" destOrd="0" presId="urn:microsoft.com/office/officeart/2005/8/layout/chevron2"/>
    <dgm:cxn modelId="{BDB3F01E-2170-4DA6-A40E-5F26F249CE95}" type="presOf" srcId="{1AFE5145-F2DF-42BB-9352-3E2D5F427123}" destId="{8539CCE8-6988-4201-ADB2-04FD1F48F93A}" srcOrd="0" destOrd="0" presId="urn:microsoft.com/office/officeart/2005/8/layout/chevron2"/>
    <dgm:cxn modelId="{AD2C8E41-5681-4F8B-AE72-691A848D84D5}" srcId="{F7C6D567-CFB0-4B44-ACDD-8C35D509A0FF}" destId="{E37EC6A6-39B8-4C16-9D91-3BEB078447C1}" srcOrd="0" destOrd="0" parTransId="{768BD763-6A13-485D-821A-7D063AD19314}" sibTransId="{EF9E1707-0A39-461B-9A71-62D7AE77DE78}"/>
    <dgm:cxn modelId="{44A214DF-9FE4-46C5-8A00-DB394575C281}" type="presParOf" srcId="{8539CCE8-6988-4201-ADB2-04FD1F48F93A}" destId="{8E802E34-4129-4F65-8098-DB810F2D62E1}" srcOrd="0" destOrd="0" presId="urn:microsoft.com/office/officeart/2005/8/layout/chevron2"/>
    <dgm:cxn modelId="{795317D8-CB2B-479A-B6FB-B2F638883074}" type="presParOf" srcId="{8E802E34-4129-4F65-8098-DB810F2D62E1}" destId="{41B1AC65-7D00-4797-A63B-153FB77A0056}" srcOrd="0" destOrd="0" presId="urn:microsoft.com/office/officeart/2005/8/layout/chevron2"/>
    <dgm:cxn modelId="{FF0E6275-6C3F-4CCA-AB91-74A94711AE99}"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1AFE5145-F2DF-42BB-9352-3E2D5F427123}"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F7C6D567-CFB0-4B44-ACDD-8C35D509A0FF}">
      <dgm:prSet phldrT="[Texto]" custT="1"/>
      <dgm:spPr>
        <a:blipFill rotWithShape="0">
          <a:blip xmlns:r="http://schemas.openxmlformats.org/officeDocument/2006/relationships" r:embed="rId1"/>
          <a:stretch>
            <a:fillRect/>
          </a:stretch>
        </a:blipFill>
        <a:ln w="76200">
          <a:solidFill>
            <a:schemeClr val="accent6">
              <a:lumMod val="60000"/>
              <a:lumOff val="40000"/>
            </a:schemeClr>
          </a:solidFill>
          <a:prstDash val="solid"/>
        </a:ln>
        <a:effectLst>
          <a:outerShdw blurRad="76200" dir="18900000" sy="23000" kx="-1200000" algn="bl" rotWithShape="0">
            <a:prstClr val="black">
              <a:alpha val="20000"/>
            </a:prstClr>
          </a:outerShdw>
        </a:effectLst>
      </dgm:spPr>
      <dgm:t>
        <a:bodyPr/>
        <a:lstStyle/>
        <a:p>
          <a:r>
            <a:rPr lang="es-ES" sz="2000" dirty="0" smtClean="0">
              <a:latin typeface="Baskerville Old Face" pitchFamily="18" charset="0"/>
            </a:rPr>
            <a:t>                </a:t>
          </a:r>
          <a:r>
            <a:rPr lang="es-ES" sz="2000" b="1" i="0" dirty="0" smtClean="0">
              <a:solidFill>
                <a:schemeClr val="tx1"/>
              </a:solidFill>
              <a:latin typeface="Baskerville Old Face" pitchFamily="18" charset="0"/>
            </a:rPr>
            <a:t>Auditoría Financiera</a:t>
          </a:r>
          <a:endParaRPr lang="es-ES" sz="2000" b="1" i="0" dirty="0">
            <a:solidFill>
              <a:schemeClr val="tx1"/>
            </a:solidFill>
            <a:latin typeface="Baskerville Old Face" pitchFamily="18" charset="0"/>
          </a:endParaRPr>
        </a:p>
      </dgm:t>
    </dgm:pt>
    <dgm:pt modelId="{760523BE-A9CF-451E-AFF4-34903294AFF1}" type="parTrans" cxnId="{37CE3E37-04D8-4C34-913B-2C7B2F074843}">
      <dgm:prSet/>
      <dgm:spPr/>
      <dgm:t>
        <a:bodyPr/>
        <a:lstStyle/>
        <a:p>
          <a:endParaRPr lang="es-ES"/>
        </a:p>
      </dgm:t>
    </dgm:pt>
    <dgm:pt modelId="{BCE8D352-1C7B-40A4-9D7A-C2463161047D}" type="sibTrans" cxnId="{37CE3E37-04D8-4C34-913B-2C7B2F074843}">
      <dgm:prSet/>
      <dgm:spPr/>
      <dgm:t>
        <a:bodyPr/>
        <a:lstStyle/>
        <a:p>
          <a:endParaRPr lang="es-ES"/>
        </a:p>
      </dgm:t>
    </dgm:pt>
    <dgm:pt modelId="{E37EC6A6-39B8-4C16-9D91-3BEB078447C1}">
      <dgm:prSet phldrT="[Texto]"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6000" b="0" i="0" u="none" strike="noStrike" kern="0" cap="none" spc="0" normalizeH="0" baseline="0" noProof="0" dirty="0" smtClean="0">
            <a:ln>
              <a:noFill/>
            </a:ln>
            <a:solidFill>
              <a:schemeClr val="bg1"/>
            </a:solidFill>
            <a:effectLst>
              <a:glow rad="228600">
                <a:schemeClr val="accent2">
                  <a:satMod val="175000"/>
                  <a:alpha val="40000"/>
                </a:schemeClr>
              </a:glow>
            </a:effectLst>
            <a:uLnTx/>
            <a:uFillTx/>
            <a:latin typeface="Edwardian Script ITC" pitchFamily="66" charset="0"/>
            <a:ea typeface="+mj-ea"/>
            <a:cs typeface="+mj-cs"/>
          </a:endParaRPr>
        </a:p>
      </dgm:t>
    </dgm:pt>
    <dgm:pt modelId="{EF9E1707-0A39-461B-9A71-62D7AE77DE78}" type="sibTrans" cxnId="{AD2C8E41-5681-4F8B-AE72-691A848D84D5}">
      <dgm:prSet/>
      <dgm:spPr/>
      <dgm:t>
        <a:bodyPr/>
        <a:lstStyle/>
        <a:p>
          <a:endParaRPr lang="es-ES"/>
        </a:p>
      </dgm:t>
    </dgm:pt>
    <dgm:pt modelId="{768BD763-6A13-485D-821A-7D063AD19314}" type="parTrans" cxnId="{AD2C8E41-5681-4F8B-AE72-691A848D84D5}">
      <dgm:prSet/>
      <dgm:spPr/>
      <dgm:t>
        <a:bodyPr/>
        <a:lstStyle/>
        <a:p>
          <a:endParaRPr lang="es-ES"/>
        </a:p>
      </dgm:t>
    </dgm:pt>
    <dgm:pt modelId="{8539CCE8-6988-4201-ADB2-04FD1F48F93A}" type="pres">
      <dgm:prSet presAssocID="{1AFE5145-F2DF-42BB-9352-3E2D5F427123}" presName="linearFlow" presStyleCnt="0">
        <dgm:presLayoutVars>
          <dgm:dir/>
          <dgm:animLvl val="lvl"/>
          <dgm:resizeHandles val="exact"/>
        </dgm:presLayoutVars>
      </dgm:prSet>
      <dgm:spPr/>
      <dgm:t>
        <a:bodyPr/>
        <a:lstStyle/>
        <a:p>
          <a:endParaRPr lang="es-ES"/>
        </a:p>
      </dgm:t>
    </dgm:pt>
    <dgm:pt modelId="{8E802E34-4129-4F65-8098-DB810F2D62E1}" type="pres">
      <dgm:prSet presAssocID="{F7C6D567-CFB0-4B44-ACDD-8C35D509A0FF}" presName="composite" presStyleCnt="0"/>
      <dgm:spPr/>
    </dgm:pt>
    <dgm:pt modelId="{41B1AC65-7D00-4797-A63B-153FB77A0056}" type="pres">
      <dgm:prSet presAssocID="{F7C6D567-CFB0-4B44-ACDD-8C35D509A0FF}" presName="parentText" presStyleLbl="alignNode1" presStyleIdx="0" presStyleCnt="1" custLinFactNeighborX="0" custLinFactNeighborY="-98">
        <dgm:presLayoutVars>
          <dgm:chMax val="1"/>
          <dgm:bulletEnabled val="1"/>
        </dgm:presLayoutVars>
      </dgm:prSet>
      <dgm:spPr/>
      <dgm:t>
        <a:bodyPr/>
        <a:lstStyle/>
        <a:p>
          <a:endParaRPr lang="es-ES"/>
        </a:p>
      </dgm:t>
    </dgm:pt>
    <dgm:pt modelId="{D6CC2CF7-B10A-48B7-9D91-51ECBD01F6BA}" type="pres">
      <dgm:prSet presAssocID="{F7C6D567-CFB0-4B44-ACDD-8C35D509A0FF}" presName="descendantText" presStyleLbl="alignAcc1" presStyleIdx="0" presStyleCnt="1" custLinFactNeighborY="-3388">
        <dgm:presLayoutVars>
          <dgm:bulletEnabled val="1"/>
        </dgm:presLayoutVars>
      </dgm:prSet>
      <dgm:spPr/>
      <dgm:t>
        <a:bodyPr/>
        <a:lstStyle/>
        <a:p>
          <a:endParaRPr lang="es-ES"/>
        </a:p>
      </dgm:t>
    </dgm:pt>
  </dgm:ptLst>
  <dgm:cxnLst>
    <dgm:cxn modelId="{57811992-7707-4635-A962-9DAC44EA1AF2}" type="presOf" srcId="{1AFE5145-F2DF-42BB-9352-3E2D5F427123}" destId="{8539CCE8-6988-4201-ADB2-04FD1F48F93A}" srcOrd="0" destOrd="0" presId="urn:microsoft.com/office/officeart/2005/8/layout/chevron2"/>
    <dgm:cxn modelId="{A8600BA1-2A4B-4B71-8A32-0D43303B6B80}" type="presOf" srcId="{E37EC6A6-39B8-4C16-9D91-3BEB078447C1}" destId="{D6CC2CF7-B10A-48B7-9D91-51ECBD01F6BA}" srcOrd="0" destOrd="0" presId="urn:microsoft.com/office/officeart/2005/8/layout/chevron2"/>
    <dgm:cxn modelId="{37CE3E37-04D8-4C34-913B-2C7B2F074843}" srcId="{1AFE5145-F2DF-42BB-9352-3E2D5F427123}" destId="{F7C6D567-CFB0-4B44-ACDD-8C35D509A0FF}" srcOrd="0" destOrd="0" parTransId="{760523BE-A9CF-451E-AFF4-34903294AFF1}" sibTransId="{BCE8D352-1C7B-40A4-9D7A-C2463161047D}"/>
    <dgm:cxn modelId="{AD2C8E41-5681-4F8B-AE72-691A848D84D5}" srcId="{F7C6D567-CFB0-4B44-ACDD-8C35D509A0FF}" destId="{E37EC6A6-39B8-4C16-9D91-3BEB078447C1}" srcOrd="0" destOrd="0" parTransId="{768BD763-6A13-485D-821A-7D063AD19314}" sibTransId="{EF9E1707-0A39-461B-9A71-62D7AE77DE78}"/>
    <dgm:cxn modelId="{9C0E7B32-F8D6-4F3E-82B9-4A51038ED804}" type="presOf" srcId="{F7C6D567-CFB0-4B44-ACDD-8C35D509A0FF}" destId="{41B1AC65-7D00-4797-A63B-153FB77A0056}" srcOrd="0" destOrd="0" presId="urn:microsoft.com/office/officeart/2005/8/layout/chevron2"/>
    <dgm:cxn modelId="{B330EDA5-A857-4AC6-BDF9-A8309898CF47}" type="presParOf" srcId="{8539CCE8-6988-4201-ADB2-04FD1F48F93A}" destId="{8E802E34-4129-4F65-8098-DB810F2D62E1}" srcOrd="0" destOrd="0" presId="urn:microsoft.com/office/officeart/2005/8/layout/chevron2"/>
    <dgm:cxn modelId="{BCD61ED3-0662-4584-B6F1-F4996C73C47B}" type="presParOf" srcId="{8E802E34-4129-4F65-8098-DB810F2D62E1}" destId="{41B1AC65-7D00-4797-A63B-153FB77A0056}" srcOrd="0" destOrd="0" presId="urn:microsoft.com/office/officeart/2005/8/layout/chevron2"/>
    <dgm:cxn modelId="{9D04B1A3-4B21-4135-AC39-95AE8587C37F}" type="presParOf" srcId="{8E802E34-4129-4F65-8098-DB810F2D62E1}" destId="{D6CC2CF7-B10A-48B7-9D91-51ECBD01F6BA}" srcOrd="1" destOrd="0" presId="urn:microsoft.com/office/officeart/2005/8/layout/chevron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21005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5502275" y="0"/>
            <a:ext cx="421005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BB4F160-0504-4B03-8661-A433C299215F}" type="datetimeFigureOut">
              <a:rPr lang="es-ES"/>
              <a:pPr>
                <a:defRPr/>
              </a:pPr>
              <a:t>30/06/2010</a:t>
            </a:fld>
            <a:endParaRPr lang="es-ES"/>
          </a:p>
        </p:txBody>
      </p:sp>
      <p:sp>
        <p:nvSpPr>
          <p:cNvPr id="4" name="3 Marcador de pie de página"/>
          <p:cNvSpPr>
            <a:spLocks noGrp="1"/>
          </p:cNvSpPr>
          <p:nvPr>
            <p:ph type="ftr" sz="quarter" idx="2"/>
          </p:nvPr>
        </p:nvSpPr>
        <p:spPr>
          <a:xfrm>
            <a:off x="0" y="6513513"/>
            <a:ext cx="421005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5502275" y="6513513"/>
            <a:ext cx="421005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2A9EFEC-18BA-42A2-9129-5F9558B3CA4F}"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21005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5502275" y="0"/>
            <a:ext cx="421005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A19711B-BE09-49F2-8DBF-B35507A47B10}" type="datetimeFigureOut">
              <a:rPr lang="es-ES"/>
              <a:pPr>
                <a:defRPr/>
              </a:pPr>
              <a:t>30/06/2010</a:t>
            </a:fld>
            <a:endParaRPr lang="es-ES"/>
          </a:p>
        </p:txBody>
      </p:sp>
      <p:sp>
        <p:nvSpPr>
          <p:cNvPr id="4" name="3 Marcador de imagen de diapositiva"/>
          <p:cNvSpPr>
            <a:spLocks noGrp="1" noRot="1" noChangeAspect="1"/>
          </p:cNvSpPr>
          <p:nvPr>
            <p:ph type="sldImg" idx="2"/>
          </p:nvPr>
        </p:nvSpPr>
        <p:spPr>
          <a:xfrm>
            <a:off x="3141663" y="514350"/>
            <a:ext cx="3430587" cy="257175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971550" y="3257550"/>
            <a:ext cx="7770813" cy="30861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6513513"/>
            <a:ext cx="421005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5502275" y="6513513"/>
            <a:ext cx="421005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CF11B15-8267-41F0-AF83-8EDFEB815432}"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C64014-4B97-43B5-B7A4-5A0759731031}" type="slidenum">
              <a:rPr lang="es-ES"/>
              <a:pPr fontAlgn="base">
                <a:spcBef>
                  <a:spcPct val="0"/>
                </a:spcBef>
                <a:spcAft>
                  <a:spcPct val="0"/>
                </a:spcAft>
              </a:pPr>
              <a:t>6</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185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18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030FB4-A4EA-4D91-92AD-A7FE926D6546}" type="slidenum">
              <a:rPr lang="es-ES"/>
              <a:pPr fontAlgn="base">
                <a:spcBef>
                  <a:spcPct val="0"/>
                </a:spcBef>
                <a:spcAft>
                  <a:spcPct val="0"/>
                </a:spcAft>
              </a:pPr>
              <a:t>24</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88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8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1F89E1-2FFD-4493-9294-136E97E17EA5}" type="slidenum">
              <a:rPr lang="es-ES"/>
              <a:pPr fontAlgn="base">
                <a:spcBef>
                  <a:spcPct val="0"/>
                </a:spcBef>
                <a:spcAft>
                  <a:spcPct val="0"/>
                </a:spcAft>
              </a:pPr>
              <a:t>28</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390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39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4E1C36-7865-4124-BFF4-ADD60A96F8DB}" type="slidenum">
              <a:rPr lang="es-ES"/>
              <a:pPr fontAlgn="base">
                <a:spcBef>
                  <a:spcPct val="0"/>
                </a:spcBef>
                <a:spcAft>
                  <a:spcPct val="0"/>
                </a:spcAft>
              </a:pPr>
              <a:t>31</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493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49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58668A-3F94-4BCE-B8CC-32892C5955EA}" type="slidenum">
              <a:rPr lang="es-ES"/>
              <a:pPr fontAlgn="base">
                <a:spcBef>
                  <a:spcPct val="0"/>
                </a:spcBef>
                <a:spcAft>
                  <a:spcPct val="0"/>
                </a:spcAft>
              </a:pPr>
              <a:t>33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595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59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8BA0AC-C1DB-4216-A862-3C401ED6ADC7}" type="slidenum">
              <a:rPr lang="es-ES"/>
              <a:pPr fontAlgn="base">
                <a:spcBef>
                  <a:spcPct val="0"/>
                </a:spcBef>
                <a:spcAft>
                  <a:spcPct val="0"/>
                </a:spcAft>
              </a:pPr>
              <a:t>39</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697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69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0CD339-945B-473B-A8E9-5EDB1C4D55FE}" type="slidenum">
              <a:rPr lang="es-ES"/>
              <a:pPr fontAlgn="base">
                <a:spcBef>
                  <a:spcPct val="0"/>
                </a:spcBef>
                <a:spcAft>
                  <a:spcPct val="0"/>
                </a:spcAft>
              </a:pPr>
              <a:t>44</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800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80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9C97A7-3CF0-415F-B89D-3490BCA24C2D}" type="slidenum">
              <a:rPr lang="es-ES"/>
              <a:pPr fontAlgn="base">
                <a:spcBef>
                  <a:spcPct val="0"/>
                </a:spcBef>
                <a:spcAft>
                  <a:spcPct val="0"/>
                </a:spcAft>
              </a:pPr>
              <a:t>49</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90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90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1E5097-8E42-4455-B0B2-AF360481BEDD}" type="slidenum">
              <a:rPr lang="es-ES"/>
              <a:pPr fontAlgn="base">
                <a:spcBef>
                  <a:spcPct val="0"/>
                </a:spcBef>
                <a:spcAft>
                  <a:spcPct val="0"/>
                </a:spcAft>
              </a:pPr>
              <a:t>50</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005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6BD744-6DBA-40DB-9F75-AEBB7D6F065E}" type="slidenum">
              <a:rPr lang="es-ES"/>
              <a:pPr fontAlgn="base">
                <a:spcBef>
                  <a:spcPct val="0"/>
                </a:spcBef>
                <a:spcAft>
                  <a:spcPct val="0"/>
                </a:spcAft>
              </a:pPr>
              <a:t>51</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107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BA08DB-69D5-466C-A215-4B34EBAD156F}" type="slidenum">
              <a:rPr lang="es-ES"/>
              <a:pPr fontAlgn="base">
                <a:spcBef>
                  <a:spcPct val="0"/>
                </a:spcBef>
                <a:spcAft>
                  <a:spcPct val="0"/>
                </a:spcAft>
              </a:pPr>
              <a:t>52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366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AE1C13-EB87-4CFD-9AC4-15368C14632B}" type="slidenum">
              <a:rPr lang="es-ES"/>
              <a:pPr fontAlgn="base">
                <a:spcBef>
                  <a:spcPct val="0"/>
                </a:spcBef>
                <a:spcAft>
                  <a:spcPct val="0"/>
                </a:spcAft>
              </a:pPr>
              <a:t>9</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1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297E53-1AD5-4B3E-BBEC-D99545F1EF54}" type="slidenum">
              <a:rPr lang="es-ES"/>
              <a:pPr fontAlgn="base">
                <a:spcBef>
                  <a:spcPct val="0"/>
                </a:spcBef>
                <a:spcAft>
                  <a:spcPct val="0"/>
                </a:spcAft>
              </a:pPr>
              <a:t>53</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312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6C787-0FBC-44F7-B2E3-3FA1D12B7CD9}" type="slidenum">
              <a:rPr lang="es-ES"/>
              <a:pPr fontAlgn="base">
                <a:spcBef>
                  <a:spcPct val="0"/>
                </a:spcBef>
                <a:spcAft>
                  <a:spcPct val="0"/>
                </a:spcAft>
              </a:pPr>
              <a:t>54</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41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C25B9D-3FF0-4A16-A2EB-3E861D089675}" type="slidenum">
              <a:rPr lang="es-ES"/>
              <a:pPr fontAlgn="base">
                <a:spcBef>
                  <a:spcPct val="0"/>
                </a:spcBef>
                <a:spcAft>
                  <a:spcPct val="0"/>
                </a:spcAft>
              </a:pPr>
              <a:t>55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46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D3C123-67D7-4013-88FB-5B51CD743E7F}" type="slidenum">
              <a:rPr lang="es-ES"/>
              <a:pPr fontAlgn="base">
                <a:spcBef>
                  <a:spcPct val="0"/>
                </a:spcBef>
                <a:spcAft>
                  <a:spcPct val="0"/>
                </a:spcAft>
              </a:pPr>
              <a:t>13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571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57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4B0805-10B8-4BC6-AD24-113499F87432}" type="slidenum">
              <a:rPr lang="es-ES"/>
              <a:pPr fontAlgn="base">
                <a:spcBef>
                  <a:spcPct val="0"/>
                </a:spcBef>
                <a:spcAft>
                  <a:spcPct val="0"/>
                </a:spcAft>
              </a:pPr>
              <a:t>14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67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67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4EAA0-13DE-4301-8696-9E0370713FC9}" type="slidenum">
              <a:rPr lang="es-ES"/>
              <a:pPr fontAlgn="base">
                <a:spcBef>
                  <a:spcPct val="0"/>
                </a:spcBef>
                <a:spcAft>
                  <a:spcPct val="0"/>
                </a:spcAft>
              </a:pPr>
              <a:t>15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776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77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710225-6805-49A2-B4E8-35722CE5F352}" type="slidenum">
              <a:rPr lang="es-ES"/>
              <a:pPr fontAlgn="base">
                <a:spcBef>
                  <a:spcPct val="0"/>
                </a:spcBef>
                <a:spcAft>
                  <a:spcPct val="0"/>
                </a:spcAft>
              </a:pPr>
              <a:t>17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878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87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97C0F1-260F-4AF8-B3FE-17C0AD02E69F}" type="slidenum">
              <a:rPr lang="es-ES"/>
              <a:pPr fontAlgn="base">
                <a:spcBef>
                  <a:spcPct val="0"/>
                </a:spcBef>
                <a:spcAft>
                  <a:spcPct val="0"/>
                </a:spcAft>
              </a:pPr>
              <a:t>18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981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98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D6D67F-BA35-49FB-B0AB-B92E09057E61}" type="slidenum">
              <a:rPr lang="es-ES"/>
              <a:pPr fontAlgn="base">
                <a:spcBef>
                  <a:spcPct val="0"/>
                </a:spcBef>
                <a:spcAft>
                  <a:spcPct val="0"/>
                </a:spcAft>
              </a:pPr>
              <a:t>19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083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58D1A8-9FFA-4E10-97FD-969484315A72}" type="slidenum">
              <a:rPr lang="es-ES"/>
              <a:pPr fontAlgn="base">
                <a:spcBef>
                  <a:spcPct val="0"/>
                </a:spcBef>
                <a:spcAft>
                  <a:spcPct val="0"/>
                </a:spcAft>
              </a:pPr>
              <a:t>20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5F82630B-6A29-4B06-869D-ACBAE9369F44}"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9E218E9-D6B0-4FB8-A9E8-9CB6B83A14EF}"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842F9FD-0DF1-4BBD-98D3-93F1EEDCE8DF}"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873EC60-9230-4120-B75A-44BFFC74913A}"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881F6BF-0B32-4DCF-97F9-3D87EFE2C487}"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65014FE-B3D0-4EB1-A202-97730A89F076}"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smtClean="0"/>
            </a:lvl1pPr>
          </a:lstStyle>
          <a:p>
            <a:pPr>
              <a:defRPr/>
            </a:pPr>
            <a:fld id="{F86CD7B7-EB22-4EB1-8EEC-64780A6540CB}"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C21B7AFE-1CD8-4C84-8C15-60EF501C73D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6650046-6ABD-4454-900E-EF376726A8B7}"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25CA06C-785A-438F-A811-C4D847289E12}"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E639209-208C-4C77-B9DA-83AAF4DAD379}"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B9BBB61-C98A-420D-85D4-4F48B421C6D1}"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35F0693-C37B-4440-BF1B-D05815C96E9C}" type="datetimeFigureOut">
              <a:rPr lang="es-ES"/>
              <a:pPr>
                <a:defRPr/>
              </a:pPr>
              <a:t>30/06/2010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6A2BBF5-D34C-4B00-B76F-DE58EAEE4F86}"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666107FE-0623-402A-8761-3C3EA42B8025}" type="datetimeFigureOut">
              <a:rPr lang="es-ES"/>
              <a:pPr>
                <a:defRPr/>
              </a:pPr>
              <a:t>30/06/2010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686FEB2C-992C-45ED-AE0E-BCC17D96C56C}"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5259B15-B3AE-427E-8300-131B6664AB01}" type="datetimeFigureOut">
              <a:rPr lang="es-ES"/>
              <a:pPr>
                <a:defRPr/>
              </a:pPr>
              <a:t>30/06/2010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2297464-6E65-41AB-807E-AE96E8F0A9F2}"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E55DF8E-8B42-4874-A4E2-232730680B1B}" type="datetimeFigureOut">
              <a:rPr lang="es-ES"/>
              <a:pPr>
                <a:defRPr/>
              </a:pPr>
              <a:t>30/06/2010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C441CF7-14EF-4E10-B199-D0E277C710F0}"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DE5D470-6766-4BDA-970A-EB7A522C538B}" type="datetimeFigureOut">
              <a:rPr lang="es-ES"/>
              <a:pPr>
                <a:defRPr/>
              </a:pPr>
              <a:t>30/06/2010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B9DB3A0-EE27-4E22-9A01-879B0EECB67B}"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B755BF6-AEA1-4DA2-B84B-384B29B88527}"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1717193-E8D2-4FA6-BF06-3A1E29FC6D20}"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9EEB544-63CB-47F7-BDF1-57A9484B4F1B}" type="datetimeFigureOut">
              <a:rPr lang="es-ES"/>
              <a:pPr>
                <a:defRPr/>
              </a:pPr>
              <a:t>30/06/2010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82382E4-EE71-4ACB-B35B-1B9321B4BDC5}"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1CC225B-A2AE-4C53-95A4-A8EC997359F4}"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4AC6A09-F97C-4BC4-866D-CDABA281C254}"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5361D9F-3CF5-4BEC-B812-68E36A4BEDAF}"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C0F34E0-5BC8-4504-BC39-9C0F1755282A}"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2C99F3B7-72EF-40FC-ADD6-08B783193945}"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8CAD1C6-1BB7-4757-9386-14F3B6F035EF}"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3DDD35-DF45-4C8B-9085-913B4DF7B279}"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F00BEB-1A8C-4A37-886D-6D327A851333}"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Diapositiva de título">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657600" y="5562600"/>
            <a:ext cx="1841500" cy="80010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solidFill>
                  <a:schemeClr val="tx2"/>
                </a:solidFill>
                <a:latin typeface="+mn-lt"/>
                <a:cs typeface="+mn-cs"/>
              </a:rPr>
              <a:t>Company</a:t>
            </a:r>
          </a:p>
          <a:p>
            <a:pPr fontAlgn="auto">
              <a:spcBef>
                <a:spcPts val="0"/>
              </a:spcBef>
              <a:spcAft>
                <a:spcPts val="0"/>
              </a:spcAft>
              <a:defRPr/>
            </a:pPr>
            <a:r>
              <a:rPr lang="en-US" sz="2800" b="1">
                <a:solidFill>
                  <a:schemeClr val="tx2"/>
                </a:solidFill>
                <a:latin typeface="Verdana" pitchFamily="34" charset="0"/>
                <a:cs typeface="+mn-cs"/>
              </a:rPr>
              <a:t>LOGO</a:t>
            </a:r>
          </a:p>
        </p:txBody>
      </p:sp>
      <p:sp>
        <p:nvSpPr>
          <p:cNvPr id="3074" name="Rectangle 2"/>
          <p:cNvSpPr>
            <a:spLocks noGrp="1" noChangeArrowheads="1"/>
          </p:cNvSpPr>
          <p:nvPr>
            <p:ph type="ctrTitle"/>
          </p:nvPr>
        </p:nvSpPr>
        <p:spPr>
          <a:xfrm>
            <a:off x="228600" y="1905000"/>
            <a:ext cx="8686800" cy="762000"/>
          </a:xfrm>
        </p:spPr>
        <p:txBody>
          <a:bodyPr/>
          <a:lstStyle>
            <a:lvl1pPr>
              <a:defRPr sz="4000" b="1">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914400" y="4495800"/>
            <a:ext cx="7467600" cy="609600"/>
          </a:xfrm>
        </p:spPr>
        <p:txBody>
          <a:bodyPr/>
          <a:lstStyle>
            <a:lvl1pPr marL="0" indent="0" algn="ctr">
              <a:buFont typeface="Wingdings" pitchFamily="2" charset="2"/>
              <a:buNone/>
              <a:defRPr sz="1800" b="1"/>
            </a:lvl1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endParaRPr lang="en-US"/>
          </a:p>
        </p:txBody>
      </p:sp>
      <p:sp>
        <p:nvSpPr>
          <p:cNvPr id="4" name="3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p:txBody>
          <a:bodyPr/>
          <a:lstStyle>
            <a:lvl1pPr>
              <a:defRPr/>
            </a:lvl1pPr>
          </a:lstStyle>
          <a:p>
            <a:pPr>
              <a:defRPr/>
            </a:pPr>
            <a:fld id="{7085D991-D140-4434-BA6C-28911EC3B0F2}" type="slidenum">
              <a:rPr lang="en-US"/>
              <a:pPr>
                <a:defRPr/>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667000"/>
            <a:ext cx="7772400" cy="1143000"/>
          </a:xfrm>
        </p:spPr>
        <p:txBody>
          <a:bodyPr/>
          <a:lstStyle>
            <a:lvl1pPr>
              <a:defRPr/>
            </a:lvl1pPr>
          </a:lstStyle>
          <a:p>
            <a:r>
              <a:rPr lang="es-ES" smtClean="0"/>
              <a:t>Haga clic para modificar el estilo de título del patrón</a:t>
            </a:r>
            <a:endParaRPr lang="en-US"/>
          </a:p>
        </p:txBody>
      </p:sp>
      <p:sp>
        <p:nvSpPr>
          <p:cNvPr id="2051" name="Rectangle 3"/>
          <p:cNvSpPr>
            <a:spLocks noGrp="1" noChangeArrowheads="1"/>
          </p:cNvSpPr>
          <p:nvPr>
            <p:ph type="subTitle" idx="1"/>
          </p:nvPr>
        </p:nvSpPr>
        <p:spPr>
          <a:xfrm>
            <a:off x="1371600" y="3657600"/>
            <a:ext cx="6400800" cy="1752600"/>
          </a:xfrm>
        </p:spPr>
        <p:txBody>
          <a:bodyPr/>
          <a:lstStyle>
            <a:lvl1pPr marL="0" indent="0" algn="ctr">
              <a:buFontTx/>
              <a:buNone/>
              <a:defRPr>
                <a:solidFill>
                  <a:schemeClr val="bg1"/>
                </a:solidFill>
              </a:defRPr>
            </a:lvl1pPr>
          </a:lstStyle>
          <a:p>
            <a:r>
              <a:rPr lang="es-ES" smtClean="0"/>
              <a:t>Haga clic para modificar el estilo de subtítulo del patrón</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smtClean="0"/>
            </a:lvl1pPr>
          </a:lstStyle>
          <a:p>
            <a:pPr>
              <a:defRPr/>
            </a:pPr>
            <a:fld id="{BD8CB540-7B61-4692-B571-622A551FE2EC}" type="datetimeFigureOut">
              <a:rPr lang="es-ES"/>
              <a:pPr>
                <a:defRPr/>
              </a:pPr>
              <a:t>30/06/2010</a:t>
            </a:fld>
            <a:endParaRPr lang="es-ES"/>
          </a:p>
        </p:txBody>
      </p:sp>
      <p:sp>
        <p:nvSpPr>
          <p:cNvPr id="3" name="Rectangle 6"/>
          <p:cNvSpPr>
            <a:spLocks noGrp="1" noChangeArrowheads="1"/>
          </p:cNvSpPr>
          <p:nvPr>
            <p:ph type="ftr" sz="quarter" idx="11"/>
          </p:nvPr>
        </p:nvSpPr>
        <p:spPr/>
        <p:txBody>
          <a:bodyPr/>
          <a:lstStyle>
            <a:lvl1pPr>
              <a:defRPr/>
            </a:lvl1pPr>
          </a:lstStyle>
          <a:p>
            <a:pPr>
              <a:defRPr/>
            </a:pPr>
            <a:endParaRPr lang="es-ES"/>
          </a:p>
        </p:txBody>
      </p:sp>
      <p:sp>
        <p:nvSpPr>
          <p:cNvPr id="4" name="Rectangle 7"/>
          <p:cNvSpPr>
            <a:spLocks noGrp="1" noChangeArrowheads="1"/>
          </p:cNvSpPr>
          <p:nvPr>
            <p:ph type="sldNum" sz="quarter" idx="12"/>
          </p:nvPr>
        </p:nvSpPr>
        <p:spPr/>
        <p:txBody>
          <a:bodyPr/>
          <a:lstStyle>
            <a:lvl1pPr>
              <a:defRPr smtClean="0"/>
            </a:lvl1pPr>
          </a:lstStyle>
          <a:p>
            <a:pPr>
              <a:defRPr/>
            </a:pPr>
            <a:fld id="{B10E0927-D740-4BA4-A260-D7864AF1B8D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CC92C14-7796-43C2-883E-F5EF7FBEE6D1}" type="datetimeFigureOut">
              <a:rPr lang="es-ES"/>
              <a:pPr>
                <a:defRPr/>
              </a:pPr>
              <a:t>30/06/2010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DC7F246-C6B6-42EE-BABD-584F55C820DD}"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4A61A2B-D33D-49ED-BBEB-C778038F790F}" type="datetimeFigureOut">
              <a:rPr lang="es-ES"/>
              <a:pPr>
                <a:defRPr/>
              </a:pPr>
              <a:t>30/06/2010</a:t>
            </a:fld>
            <a:endParaRPr lang="es-ES"/>
          </a:p>
        </p:txBody>
      </p:sp>
      <p:sp>
        <p:nvSpPr>
          <p:cNvPr id="3" name="Rectangle 6"/>
          <p:cNvSpPr>
            <a:spLocks noGrp="1" noChangeArrowheads="1"/>
          </p:cNvSpPr>
          <p:nvPr>
            <p:ph type="ftr" sz="quarter" idx="11"/>
          </p:nvPr>
        </p:nvSpPr>
        <p:spPr>
          <a:ln/>
        </p:spPr>
        <p:txBody>
          <a:bodyPr/>
          <a:lstStyle>
            <a:lvl1pPr>
              <a:defRPr/>
            </a:lvl1pPr>
          </a:lstStyle>
          <a:p>
            <a:pPr>
              <a:defRPr/>
            </a:pPr>
            <a:endParaRPr lang="es-ES"/>
          </a:p>
        </p:txBody>
      </p:sp>
      <p:sp>
        <p:nvSpPr>
          <p:cNvPr id="4" name="Rectangle 7"/>
          <p:cNvSpPr>
            <a:spLocks noGrp="1" noChangeArrowheads="1"/>
          </p:cNvSpPr>
          <p:nvPr>
            <p:ph type="sldNum" sz="quarter" idx="12"/>
          </p:nvPr>
        </p:nvSpPr>
        <p:spPr>
          <a:ln/>
        </p:spPr>
        <p:txBody>
          <a:bodyPr/>
          <a:lstStyle>
            <a:lvl1pPr>
              <a:defRPr/>
            </a:lvl1pPr>
          </a:lstStyle>
          <a:p>
            <a:pPr>
              <a:defRPr/>
            </a:pPr>
            <a:fld id="{69411F89-313F-424D-B718-0CFD4620E2AA}"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D1CD0B6B-9AA4-4206-9C53-1F953DB49D24}" type="slidenum">
              <a:rPr lang="en-US"/>
              <a:pPr>
                <a:defRPr/>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217080D-9D4B-4753-AC19-0E1750725F9D}" type="datetimeFigureOut">
              <a:rPr lang="es-ES"/>
              <a:pPr>
                <a:defRPr/>
              </a:pPr>
              <a:t>30/06/2010</a:t>
            </a:fld>
            <a:endParaRPr lang="es-ES"/>
          </a:p>
        </p:txBody>
      </p:sp>
      <p:sp>
        <p:nvSpPr>
          <p:cNvPr id="3" name="Rectangle 6"/>
          <p:cNvSpPr>
            <a:spLocks noGrp="1" noChangeArrowheads="1"/>
          </p:cNvSpPr>
          <p:nvPr>
            <p:ph type="ftr" sz="quarter" idx="11"/>
          </p:nvPr>
        </p:nvSpPr>
        <p:spPr>
          <a:ln/>
        </p:spPr>
        <p:txBody>
          <a:bodyPr/>
          <a:lstStyle>
            <a:lvl1pPr>
              <a:defRPr/>
            </a:lvl1pPr>
          </a:lstStyle>
          <a:p>
            <a:pPr>
              <a:defRPr/>
            </a:pPr>
            <a:endParaRPr lang="es-ES"/>
          </a:p>
        </p:txBody>
      </p:sp>
      <p:sp>
        <p:nvSpPr>
          <p:cNvPr id="4" name="Rectangle 7"/>
          <p:cNvSpPr>
            <a:spLocks noGrp="1" noChangeArrowheads="1"/>
          </p:cNvSpPr>
          <p:nvPr>
            <p:ph type="sldNum" sz="quarter" idx="12"/>
          </p:nvPr>
        </p:nvSpPr>
        <p:spPr>
          <a:ln/>
        </p:spPr>
        <p:txBody>
          <a:bodyPr/>
          <a:lstStyle>
            <a:lvl1pPr>
              <a:defRPr/>
            </a:lvl1pPr>
          </a:lstStyle>
          <a:p>
            <a:pPr>
              <a:defRPr/>
            </a:pPr>
            <a:fld id="{7F8DCB04-CFDC-4754-A15C-053263D21488}"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smtClean="0"/>
            </a:lvl1pPr>
          </a:lstStyle>
          <a:p>
            <a:pPr>
              <a:defRPr/>
            </a:pPr>
            <a:r>
              <a:rPr lang="es-ES"/>
              <a:t>35</a:t>
            </a:r>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s-ES"/>
          </a:p>
        </p:txBody>
      </p:sp>
      <p:sp>
        <p:nvSpPr>
          <p:cNvPr id="3" name="Rectangle 6"/>
          <p:cNvSpPr>
            <a:spLocks noGrp="1" noChangeArrowheads="1"/>
          </p:cNvSpPr>
          <p:nvPr>
            <p:ph type="ftr" sz="quarter" idx="11"/>
          </p:nvPr>
        </p:nvSpPr>
        <p:spPr/>
        <p:txBody>
          <a:bodyPr/>
          <a:lstStyle>
            <a:lvl1pPr>
              <a:defRPr/>
            </a:lvl1pPr>
          </a:lstStyle>
          <a:p>
            <a:pPr>
              <a:defRPr/>
            </a:pPr>
            <a:endParaRPr lang="es-ES"/>
          </a:p>
        </p:txBody>
      </p:sp>
      <p:sp>
        <p:nvSpPr>
          <p:cNvPr id="4" name="Rectangle 7"/>
          <p:cNvSpPr>
            <a:spLocks noGrp="1" noChangeArrowheads="1"/>
          </p:cNvSpPr>
          <p:nvPr>
            <p:ph type="sldNum" sz="quarter" idx="12"/>
          </p:nvPr>
        </p:nvSpPr>
        <p:spPr/>
        <p:txBody>
          <a:bodyPr/>
          <a:lstStyle>
            <a:lvl1pPr>
              <a:defRPr smtClean="0"/>
            </a:lvl1pPr>
          </a:lstStyle>
          <a:p>
            <a:pPr>
              <a:defRPr/>
            </a:pPr>
            <a:fld id="{EE54F450-DD47-4791-A53E-BEEA8F878B5A}" type="slidenum">
              <a:rPr lang="en-US"/>
              <a:pPr>
                <a:defRPr/>
              </a:pPr>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4D4C78A-82E5-412C-B2E4-540A9E6EECA7}" type="slidenum">
              <a:rPr lang="en-US"/>
              <a:pPr>
                <a:defRPr/>
              </a:pPr>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s-ES"/>
          </a:p>
        </p:txBody>
      </p:sp>
      <p:sp>
        <p:nvSpPr>
          <p:cNvPr id="3" name="Rectangle 6"/>
          <p:cNvSpPr>
            <a:spLocks noGrp="1" noChangeArrowheads="1"/>
          </p:cNvSpPr>
          <p:nvPr>
            <p:ph type="ftr" sz="quarter" idx="11"/>
          </p:nvPr>
        </p:nvSpPr>
        <p:spPr/>
        <p:txBody>
          <a:bodyPr/>
          <a:lstStyle>
            <a:lvl1pPr>
              <a:defRPr/>
            </a:lvl1pPr>
          </a:lstStyle>
          <a:p>
            <a:pPr>
              <a:defRPr/>
            </a:pPr>
            <a:endParaRPr lang="es-ES"/>
          </a:p>
        </p:txBody>
      </p:sp>
      <p:sp>
        <p:nvSpPr>
          <p:cNvPr id="4" name="Rectangle 7"/>
          <p:cNvSpPr>
            <a:spLocks noGrp="1" noChangeArrowheads="1"/>
          </p:cNvSpPr>
          <p:nvPr>
            <p:ph type="sldNum" sz="quarter" idx="12"/>
          </p:nvPr>
        </p:nvSpPr>
        <p:spPr/>
        <p:txBody>
          <a:bodyPr/>
          <a:lstStyle>
            <a:lvl1pPr>
              <a:defRPr smtClean="0"/>
            </a:lvl1pPr>
          </a:lstStyle>
          <a:p>
            <a:pPr>
              <a:defRPr/>
            </a:pPr>
            <a:fld id="{F6893C86-BA01-4EB4-BF86-106DB8658CED}" type="slidenum">
              <a:rPr lang="en-US"/>
              <a:pPr>
                <a:defRPr/>
              </a:pPr>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BDEFA54-9771-48DE-9443-65741242391A}" type="slidenum">
              <a:rPr lang="en-US"/>
              <a:pPr>
                <a:defRPr/>
              </a:pPr>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C9733B29-7B92-4D99-B249-66B27A211158}" type="slidenum">
              <a:rPr lang="en-US"/>
              <a:pPr>
                <a:defRPr/>
              </a:pPr>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A1228F46-CA81-4885-B254-03C90309FDBC}"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E585E80-A1F8-4433-A185-D8B23AD77CED}" type="datetimeFigureOut">
              <a:rPr lang="es-ES"/>
              <a:pPr>
                <a:defRPr/>
              </a:pPr>
              <a:t>30/06/2010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582F6ED-8553-4145-8B6A-909381F08857}"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60DA94B2-6C1B-4598-8CD8-A7D12638F439}" type="slidenum">
              <a:rPr lang="en-US"/>
              <a:pPr>
                <a:defRPr/>
              </a:pPr>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smtClean="0"/>
            </a:lvl1pPr>
          </a:lstStyle>
          <a:p>
            <a:pPr>
              <a:defRPr/>
            </a:pPr>
            <a:fld id="{8D3D705B-B72C-41A4-8142-5CAC9E98169F}" type="slidenum">
              <a:rPr lang="en-US"/>
              <a:pPr>
                <a:defRPr/>
              </a:pPr>
              <a:t>‹Nº›</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766EA0FE-3C0F-44B0-9568-AB017C47D46B}" type="slidenum">
              <a:rPr lang="en-US"/>
              <a:pPr>
                <a:defRPr/>
              </a:pPr>
              <a:t>‹Nº›</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smtClean="0"/>
            </a:lvl1pPr>
          </a:lstStyle>
          <a:p>
            <a:pPr>
              <a:defRPr/>
            </a:pPr>
            <a:fld id="{B644A71F-91FF-4FC0-A58A-ABEDE3A0EDE8}" type="slidenum">
              <a:rPr lang="en-US"/>
              <a:pPr>
                <a:defRPr/>
              </a:pPr>
              <a:t>‹Nº›</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8E62277B-2CE9-4466-831E-B88977C088BF}" type="slidenum">
              <a:rPr lang="en-US"/>
              <a:pPr>
                <a:defRPr/>
              </a:pPr>
              <a:t>‹Nº›</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smtClean="0"/>
            </a:lvl1pPr>
          </a:lstStyle>
          <a:p>
            <a:pPr>
              <a:defRPr/>
            </a:pPr>
            <a:fld id="{78A39FB8-714A-432D-A8FA-CC10551175EC}" type="datetimeFigureOut">
              <a:rPr lang="es-ES"/>
              <a:pPr>
                <a:defRPr/>
              </a:pPr>
              <a:t>30/06/2010</a:t>
            </a:fld>
            <a:endParaRPr lang="es-ES"/>
          </a:p>
        </p:txBody>
      </p:sp>
      <p:sp>
        <p:nvSpPr>
          <p:cNvPr id="3" name="Rectangle 6"/>
          <p:cNvSpPr>
            <a:spLocks noGrp="1" noChangeArrowheads="1"/>
          </p:cNvSpPr>
          <p:nvPr>
            <p:ph type="ftr" sz="quarter" idx="11"/>
          </p:nvPr>
        </p:nvSpPr>
        <p:spPr/>
        <p:txBody>
          <a:bodyPr/>
          <a:lstStyle>
            <a:lvl1pPr>
              <a:defRPr/>
            </a:lvl1pPr>
          </a:lstStyle>
          <a:p>
            <a:pPr>
              <a:defRPr/>
            </a:pPr>
            <a:endParaRPr lang="es-ES"/>
          </a:p>
        </p:txBody>
      </p:sp>
      <p:sp>
        <p:nvSpPr>
          <p:cNvPr id="4" name="Rectangle 7"/>
          <p:cNvSpPr>
            <a:spLocks noGrp="1" noChangeArrowheads="1"/>
          </p:cNvSpPr>
          <p:nvPr>
            <p:ph type="sldNum" sz="quarter" idx="12"/>
          </p:nvPr>
        </p:nvSpPr>
        <p:spPr/>
        <p:txBody>
          <a:bodyPr/>
          <a:lstStyle>
            <a:lvl1pPr>
              <a:defRPr smtClean="0"/>
            </a:lvl1pPr>
          </a:lstStyle>
          <a:p>
            <a:pPr>
              <a:defRPr/>
            </a:pPr>
            <a:fld id="{FD786C18-8165-405A-B3CB-CCC38623375F}" type="slidenum">
              <a:rPr lang="es-ES"/>
              <a:pPr>
                <a:defRPr/>
              </a:pPr>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9F76BD32-C20A-4293-8D3E-D35AC40FE7E7}" type="slidenum">
              <a:rPr lang="en-US"/>
              <a:pPr>
                <a:defRPr/>
              </a:pPr>
              <a:t>‹Nº›</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smtClean="0"/>
            </a:lvl1pPr>
          </a:lstStyle>
          <a:p>
            <a:pPr>
              <a:defRPr/>
            </a:pPr>
            <a:fld id="{4125904A-07C7-4AA0-A5AD-245D44ECD188}" type="datetimeFigureOut">
              <a:rPr lang="es-ES"/>
              <a:pPr>
                <a:defRPr/>
              </a:pPr>
              <a:t>30/06/2010</a:t>
            </a:fld>
            <a:endParaRPr lang="es-ES"/>
          </a:p>
        </p:txBody>
      </p:sp>
      <p:sp>
        <p:nvSpPr>
          <p:cNvPr id="3" name="Rectangle 6"/>
          <p:cNvSpPr>
            <a:spLocks noGrp="1" noChangeArrowheads="1"/>
          </p:cNvSpPr>
          <p:nvPr>
            <p:ph type="ftr" sz="quarter" idx="11"/>
          </p:nvPr>
        </p:nvSpPr>
        <p:spPr/>
        <p:txBody>
          <a:bodyPr/>
          <a:lstStyle>
            <a:lvl1pPr>
              <a:defRPr/>
            </a:lvl1pPr>
          </a:lstStyle>
          <a:p>
            <a:pPr>
              <a:defRPr/>
            </a:pPr>
            <a:endParaRPr lang="es-ES"/>
          </a:p>
        </p:txBody>
      </p:sp>
      <p:sp>
        <p:nvSpPr>
          <p:cNvPr id="4" name="Rectangle 7"/>
          <p:cNvSpPr>
            <a:spLocks noGrp="1" noChangeArrowheads="1"/>
          </p:cNvSpPr>
          <p:nvPr>
            <p:ph type="sldNum" sz="quarter" idx="12"/>
          </p:nvPr>
        </p:nvSpPr>
        <p:spPr/>
        <p:txBody>
          <a:bodyPr/>
          <a:lstStyle>
            <a:lvl1pPr>
              <a:defRPr smtClean="0"/>
            </a:lvl1pPr>
          </a:lstStyle>
          <a:p>
            <a:pPr>
              <a:defRPr/>
            </a:pPr>
            <a:fld id="{36AC1671-9A82-4A4D-98EE-C417041606C3}" type="slidenum">
              <a:rPr lang="es-ES"/>
              <a:pPr>
                <a:defRPr/>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smtClean="0"/>
            </a:lvl1pPr>
          </a:lstStyle>
          <a:p>
            <a:pPr>
              <a:defRPr/>
            </a:pPr>
            <a:fld id="{62B6CC08-0CB4-44AA-8D2B-4FF9B3D46303}" type="slidenum">
              <a:rPr lang="en-US"/>
              <a:pPr>
                <a:defRPr/>
              </a:pPr>
              <a:t>‹Nº›</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839200" cy="4572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04800" y="838200"/>
            <a:ext cx="4191000" cy="5334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838200"/>
            <a:ext cx="4191000" cy="5334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0" y="6629400"/>
            <a:ext cx="2133600" cy="228600"/>
          </a:xfrm>
        </p:spPr>
        <p:txBody>
          <a:bodyPr/>
          <a:lstStyle>
            <a:lvl1pPr>
              <a:defRPr/>
            </a:lvl1pPr>
          </a:lstStyle>
          <a:p>
            <a:pPr>
              <a:defRPr/>
            </a:pPr>
            <a:endParaRPr lang="en-US"/>
          </a:p>
        </p:txBody>
      </p:sp>
      <p:sp>
        <p:nvSpPr>
          <p:cNvPr id="6" name="5 Marcador de pie de página"/>
          <p:cNvSpPr>
            <a:spLocks noGrp="1"/>
          </p:cNvSpPr>
          <p:nvPr>
            <p:ph type="ftr" sz="quarter" idx="11"/>
          </p:nvPr>
        </p:nvSpPr>
        <p:spPr>
          <a:xfrm>
            <a:off x="3124200" y="6657975"/>
            <a:ext cx="2895600" cy="200025"/>
          </a:xfrm>
        </p:spPr>
        <p:txBody>
          <a:bodyPr/>
          <a:lstStyle>
            <a:lvl1pPr>
              <a:defRPr/>
            </a:lvl1pPr>
          </a:lstStyle>
          <a:p>
            <a:pPr>
              <a:defRPr/>
            </a:pPr>
            <a:endParaRPr lang="en-US"/>
          </a:p>
        </p:txBody>
      </p:sp>
      <p:sp>
        <p:nvSpPr>
          <p:cNvPr id="7" name="6 Marcador de número de diapositiva"/>
          <p:cNvSpPr>
            <a:spLocks noGrp="1"/>
          </p:cNvSpPr>
          <p:nvPr>
            <p:ph type="sldNum" sz="quarter" idx="12"/>
          </p:nvPr>
        </p:nvSpPr>
        <p:spPr>
          <a:xfrm>
            <a:off x="7010400" y="6657975"/>
            <a:ext cx="2133600" cy="200025"/>
          </a:xfrm>
        </p:spPr>
        <p:txBody>
          <a:bodyPr/>
          <a:lstStyle>
            <a:lvl1pPr>
              <a:defRPr/>
            </a:lvl1pPr>
          </a:lstStyle>
          <a:p>
            <a:pPr>
              <a:defRPr/>
            </a:pPr>
            <a:fld id="{128D0E87-8734-455A-B992-9EDF191B32E5}" type="slidenum">
              <a:rPr lang="en-US"/>
              <a:pPr>
                <a:defRPr/>
              </a:pPr>
              <a:t>‹Nº›</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3A2AA28-5383-4BDD-AD37-6B4C1AF749F9}" type="datetimeFigureOut">
              <a:rPr lang="es-ES"/>
              <a:pPr>
                <a:defRPr/>
              </a:pPr>
              <a:t>30/06/2010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43CC493-4A90-45AB-8AFF-2747A8EBF260}" type="slidenum">
              <a:rPr lang="es-ES"/>
              <a:pPr>
                <a:defRPr/>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FEC342F2-F037-42CC-9FEC-BF6FC9704B38}" type="slidenum">
              <a:rPr lang="en-US"/>
              <a:pPr>
                <a:defRPr/>
              </a:pPr>
              <a:t>‹Nº›</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839200" cy="4572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04800" y="838200"/>
            <a:ext cx="4191000" cy="5334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838200"/>
            <a:ext cx="4191000" cy="5334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0" y="6629400"/>
            <a:ext cx="2133600" cy="228600"/>
          </a:xfrm>
        </p:spPr>
        <p:txBody>
          <a:bodyPr/>
          <a:lstStyle>
            <a:lvl1pPr>
              <a:defRPr/>
            </a:lvl1pPr>
          </a:lstStyle>
          <a:p>
            <a:pPr>
              <a:defRPr/>
            </a:pPr>
            <a:endParaRPr lang="en-US"/>
          </a:p>
        </p:txBody>
      </p:sp>
      <p:sp>
        <p:nvSpPr>
          <p:cNvPr id="6" name="5 Marcador de pie de página"/>
          <p:cNvSpPr>
            <a:spLocks noGrp="1"/>
          </p:cNvSpPr>
          <p:nvPr>
            <p:ph type="ftr" sz="quarter" idx="11"/>
          </p:nvPr>
        </p:nvSpPr>
        <p:spPr>
          <a:xfrm>
            <a:off x="3124200" y="6657975"/>
            <a:ext cx="2895600" cy="200025"/>
          </a:xfrm>
        </p:spPr>
        <p:txBody>
          <a:bodyPr/>
          <a:lstStyle>
            <a:lvl1pPr>
              <a:defRPr/>
            </a:lvl1pPr>
          </a:lstStyle>
          <a:p>
            <a:pPr>
              <a:defRPr/>
            </a:pPr>
            <a:endParaRPr lang="en-US"/>
          </a:p>
        </p:txBody>
      </p:sp>
      <p:sp>
        <p:nvSpPr>
          <p:cNvPr id="7" name="6 Marcador de número de diapositiva"/>
          <p:cNvSpPr>
            <a:spLocks noGrp="1"/>
          </p:cNvSpPr>
          <p:nvPr>
            <p:ph type="sldNum" sz="quarter" idx="12"/>
          </p:nvPr>
        </p:nvSpPr>
        <p:spPr>
          <a:xfrm>
            <a:off x="7010400" y="6657975"/>
            <a:ext cx="2133600" cy="200025"/>
          </a:xfrm>
        </p:spPr>
        <p:txBody>
          <a:bodyPr/>
          <a:lstStyle>
            <a:lvl1pPr>
              <a:defRPr/>
            </a:lvl1pPr>
          </a:lstStyle>
          <a:p>
            <a:pPr>
              <a:defRPr/>
            </a:pPr>
            <a:fld id="{559DEA68-275C-478C-92AF-AC024C783926}" type="slidenum">
              <a:rPr lang="en-US"/>
              <a:pPr>
                <a:defRPr/>
              </a:pPr>
              <a:t>‹Nº›</a:t>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C618A7BE-146B-465B-84C2-1EC229A622CA}" type="datetimeFigureOut">
              <a:rPr lang="es-ES"/>
              <a:pPr>
                <a:defRPr/>
              </a:pPr>
              <a:t>30/06/2010</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13978DC-76B6-41B3-8CD2-08288BF5D459}" type="slidenum">
              <a:rPr lang="es-ES"/>
              <a:pPr>
                <a:defRPr/>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839200" cy="4572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04800" y="838200"/>
            <a:ext cx="4191000" cy="5334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838200"/>
            <a:ext cx="4191000" cy="5334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0" y="6629400"/>
            <a:ext cx="2133600" cy="228600"/>
          </a:xfrm>
        </p:spPr>
        <p:txBody>
          <a:bodyPr/>
          <a:lstStyle>
            <a:lvl1pPr>
              <a:defRPr/>
            </a:lvl1pPr>
          </a:lstStyle>
          <a:p>
            <a:pPr>
              <a:defRPr/>
            </a:pPr>
            <a:endParaRPr lang="en-US"/>
          </a:p>
        </p:txBody>
      </p:sp>
      <p:sp>
        <p:nvSpPr>
          <p:cNvPr id="6" name="5 Marcador de pie de página"/>
          <p:cNvSpPr>
            <a:spLocks noGrp="1"/>
          </p:cNvSpPr>
          <p:nvPr>
            <p:ph type="ftr" sz="quarter" idx="11"/>
          </p:nvPr>
        </p:nvSpPr>
        <p:spPr>
          <a:xfrm>
            <a:off x="3124200" y="6657975"/>
            <a:ext cx="2895600" cy="200025"/>
          </a:xfrm>
        </p:spPr>
        <p:txBody>
          <a:bodyPr/>
          <a:lstStyle>
            <a:lvl1pPr>
              <a:defRPr/>
            </a:lvl1pPr>
          </a:lstStyle>
          <a:p>
            <a:pPr>
              <a:defRPr/>
            </a:pPr>
            <a:endParaRPr lang="en-US"/>
          </a:p>
        </p:txBody>
      </p:sp>
      <p:sp>
        <p:nvSpPr>
          <p:cNvPr id="7" name="6 Marcador de número de diapositiva"/>
          <p:cNvSpPr>
            <a:spLocks noGrp="1"/>
          </p:cNvSpPr>
          <p:nvPr>
            <p:ph type="sldNum" sz="quarter" idx="12"/>
          </p:nvPr>
        </p:nvSpPr>
        <p:spPr>
          <a:xfrm>
            <a:off x="7010400" y="6657975"/>
            <a:ext cx="2133600" cy="200025"/>
          </a:xfrm>
        </p:spPr>
        <p:txBody>
          <a:bodyPr/>
          <a:lstStyle>
            <a:lvl1pPr>
              <a:defRPr/>
            </a:lvl1pPr>
          </a:lstStyle>
          <a:p>
            <a:pPr>
              <a:defRPr/>
            </a:pPr>
            <a:fld id="{F29A97AD-B4C5-4F6D-97A5-75C7FA4A8D7A}" type="slidenum">
              <a:rPr lang="en-US"/>
              <a:pPr>
                <a:defRPr/>
              </a:pPr>
              <a:t>‹Nº›</a:t>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smtClean="0"/>
            </a:lvl1pPr>
          </a:lstStyle>
          <a:p>
            <a:pPr>
              <a:defRPr/>
            </a:pPr>
            <a:fld id="{EA3722B2-E2EC-42C3-9C10-E421F2EDE20F}" type="datetimeFigureOut">
              <a:rPr lang="es-ES"/>
              <a:pPr>
                <a:defRPr/>
              </a:pPr>
              <a:t>30/06/2010</a:t>
            </a:fld>
            <a:endParaRPr lang="es-ES"/>
          </a:p>
        </p:txBody>
      </p:sp>
      <p:sp>
        <p:nvSpPr>
          <p:cNvPr id="3" name="Rectangle 6"/>
          <p:cNvSpPr>
            <a:spLocks noGrp="1" noChangeArrowheads="1"/>
          </p:cNvSpPr>
          <p:nvPr>
            <p:ph type="ftr" sz="quarter" idx="11"/>
          </p:nvPr>
        </p:nvSpPr>
        <p:spPr/>
        <p:txBody>
          <a:bodyPr/>
          <a:lstStyle>
            <a:lvl1pPr>
              <a:defRPr/>
            </a:lvl1pPr>
          </a:lstStyle>
          <a:p>
            <a:pPr>
              <a:defRPr/>
            </a:pPr>
            <a:endParaRPr lang="es-ES"/>
          </a:p>
        </p:txBody>
      </p:sp>
      <p:sp>
        <p:nvSpPr>
          <p:cNvPr id="4" name="Rectangle 7"/>
          <p:cNvSpPr>
            <a:spLocks noGrp="1" noChangeArrowheads="1"/>
          </p:cNvSpPr>
          <p:nvPr>
            <p:ph type="sldNum" sz="quarter" idx="12"/>
          </p:nvPr>
        </p:nvSpPr>
        <p:spPr/>
        <p:txBody>
          <a:bodyPr/>
          <a:lstStyle>
            <a:lvl1pPr>
              <a:defRPr smtClean="0"/>
            </a:lvl1pPr>
          </a:lstStyle>
          <a:p>
            <a:pPr>
              <a:defRPr/>
            </a:pPr>
            <a:fld id="{8ED3C6DD-F1F9-41F5-ADD9-4DCC2271E535}" type="slidenum">
              <a:rPr lang="es-ES"/>
              <a:pPr>
                <a:defRPr/>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smtClean="0"/>
            </a:lvl1pPr>
          </a:lstStyle>
          <a:p>
            <a:pPr>
              <a:defRPr/>
            </a:pPr>
            <a:fld id="{CCC367D3-D9F7-48D3-8AA9-B429BBC4F9B1}" type="datetimeFigureOut">
              <a:rPr lang="es-ES"/>
              <a:pPr>
                <a:defRPr/>
              </a:pPr>
              <a:t>30/06/2010</a:t>
            </a:fld>
            <a:endParaRPr lang="es-ES"/>
          </a:p>
        </p:txBody>
      </p:sp>
      <p:sp>
        <p:nvSpPr>
          <p:cNvPr id="3" name="Rectangle 6"/>
          <p:cNvSpPr>
            <a:spLocks noGrp="1" noChangeArrowheads="1"/>
          </p:cNvSpPr>
          <p:nvPr>
            <p:ph type="ftr" sz="quarter" idx="11"/>
          </p:nvPr>
        </p:nvSpPr>
        <p:spPr/>
        <p:txBody>
          <a:bodyPr/>
          <a:lstStyle>
            <a:lvl1pPr>
              <a:defRPr/>
            </a:lvl1pPr>
          </a:lstStyle>
          <a:p>
            <a:pPr>
              <a:defRPr/>
            </a:pPr>
            <a:endParaRPr lang="es-ES"/>
          </a:p>
        </p:txBody>
      </p:sp>
      <p:sp>
        <p:nvSpPr>
          <p:cNvPr id="4" name="Rectangle 7"/>
          <p:cNvSpPr>
            <a:spLocks noGrp="1" noChangeArrowheads="1"/>
          </p:cNvSpPr>
          <p:nvPr>
            <p:ph type="sldNum" sz="quarter" idx="12"/>
          </p:nvPr>
        </p:nvSpPr>
        <p:spPr/>
        <p:txBody>
          <a:bodyPr/>
          <a:lstStyle>
            <a:lvl1pPr>
              <a:defRPr smtClean="0"/>
            </a:lvl1pPr>
          </a:lstStyle>
          <a:p>
            <a:pPr>
              <a:defRPr/>
            </a:pPr>
            <a:fld id="{22035B07-9076-47FB-B965-98AED0CC2896}" type="slidenum">
              <a:rPr lang="es-ES"/>
              <a:pPr>
                <a:defRPr/>
              </a:pPr>
              <a:t>‹Nº›</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667000"/>
            <a:ext cx="7772400" cy="1143000"/>
          </a:xfrm>
        </p:spPr>
        <p:txBody>
          <a:bodyPr/>
          <a:lstStyle>
            <a:lvl1pPr>
              <a:defRPr/>
            </a:lvl1pPr>
          </a:lstStyle>
          <a:p>
            <a:r>
              <a:rPr lang="es-ES" smtClean="0"/>
              <a:t>Haga clic para modificar el estilo de título del patrón</a:t>
            </a:r>
            <a:endParaRPr lang="en-US"/>
          </a:p>
        </p:txBody>
      </p:sp>
      <p:sp>
        <p:nvSpPr>
          <p:cNvPr id="2051" name="Rectangle 3"/>
          <p:cNvSpPr>
            <a:spLocks noGrp="1" noChangeArrowheads="1"/>
          </p:cNvSpPr>
          <p:nvPr>
            <p:ph type="subTitle" idx="1"/>
          </p:nvPr>
        </p:nvSpPr>
        <p:spPr>
          <a:xfrm>
            <a:off x="1371600" y="3657600"/>
            <a:ext cx="6400800" cy="1752600"/>
          </a:xfrm>
        </p:spPr>
        <p:txBody>
          <a:bodyPr/>
          <a:lstStyle>
            <a:lvl1pPr marL="0" indent="0" algn="ctr">
              <a:buFontTx/>
              <a:buNone/>
              <a:defRPr>
                <a:solidFill>
                  <a:schemeClr val="bg1"/>
                </a:solidFill>
              </a:defRPr>
            </a:lvl1pPr>
          </a:lstStyle>
          <a:p>
            <a:r>
              <a:rPr lang="es-ES" smtClean="0"/>
              <a:t>Haga clic para modificar el estilo de subtítulo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AD03061-5200-4AE2-BAF8-0A56DF38FF75}" type="datetimeFigureOut">
              <a:rPr lang="es-ES"/>
              <a:pPr>
                <a:defRPr/>
              </a:pPr>
              <a:t>30/06/2010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87C17FB-D0FB-440E-BDD6-18390E3DEF7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83B7BAE-9156-4EF0-AD98-61A4A82490A2}" type="datetimeFigureOut">
              <a:rPr lang="es-ES"/>
              <a:pPr>
                <a:defRPr/>
              </a:pPr>
              <a:t>30/06/2010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07EB4449-661B-46B7-AF5E-E556069BB0C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12B3641-9949-49BC-97C2-1E8340E819FC}" type="datetimeFigureOut">
              <a:rPr lang="es-ES"/>
              <a:pPr>
                <a:defRPr/>
              </a:pPr>
              <a:t>30/06/2010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539AF7A-B25E-4792-9253-7F06AA9459E8}"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E04D813-AE25-4F11-B30F-FD359170BD53}" type="datetimeFigureOut">
              <a:rPr lang="es-ES"/>
              <a:pPr>
                <a:defRPr/>
              </a:pPr>
              <a:t>30/06/2010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CDA8C36-D546-4A6D-BDA7-1E21E3CAE4C2}"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8.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8.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8.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3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3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5.xml"/><Relationship Id="rId1" Type="http://schemas.openxmlformats.org/officeDocument/2006/relationships/slideLayout" Target="../slideLayouts/slideLayout40.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8.jpe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8.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8.xml"/><Relationship Id="rId1" Type="http://schemas.openxmlformats.org/officeDocument/2006/relationships/slideLayout" Target="../slideLayouts/slideLayout45.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8.jpeg"/></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2.jpe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2.jpe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3.xml"/><Relationship Id="rId1" Type="http://schemas.openxmlformats.org/officeDocument/2006/relationships/slideLayout" Target="../slideLayouts/slideLayout54.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4.xml"/><Relationship Id="rId1" Type="http://schemas.openxmlformats.org/officeDocument/2006/relationships/slideLayout" Target="../slideLayouts/slideLayout55.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5.xml"/><Relationship Id="rId1"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5.xml"/><Relationship Id="rId1" Type="http://schemas.openxmlformats.org/officeDocument/2006/relationships/slideLayout" Target="../slideLayouts/slideLayout26.x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5123"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109CD76-6C36-4B19-B1CB-2E305718190D}" type="datetimeFigureOut">
              <a:rPr lang="es-ES"/>
              <a:pPr>
                <a:defRPr/>
              </a:pPr>
              <a:t>30/06/2010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67DEF5E-55CB-4C76-8151-BB464734CD8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331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331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0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solidFill>
                  <a:schemeClr val="bg1"/>
                </a:solidFill>
                <a:latin typeface="+mn-lt"/>
                <a:cs typeface="+mn-cs"/>
              </a:defRPr>
            </a:lvl1pPr>
          </a:lstStyle>
          <a:p>
            <a:pPr>
              <a:defRPr/>
            </a:pPr>
            <a:fld id="{33EC7C6E-B316-44F9-BF57-DAE82B7E6B8E}" type="datetimeFigureOut">
              <a:rPr lang="es-ES"/>
              <a:pPr>
                <a:defRPr/>
              </a:pPr>
              <a:t>30/06/2010</a:t>
            </a:fld>
            <a:endParaRPr lang="es-ES"/>
          </a:p>
        </p:txBody>
      </p:sp>
      <p:sp>
        <p:nvSpPr>
          <p:cNvPr id="150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2"/>
                </a:solidFill>
                <a:latin typeface="+mn-lt"/>
                <a:cs typeface="+mn-cs"/>
              </a:defRPr>
            </a:lvl1pPr>
          </a:lstStyle>
          <a:p>
            <a:pPr>
              <a:defRPr/>
            </a:pPr>
            <a:endParaRPr lang="es-ES"/>
          </a:p>
        </p:txBody>
      </p:sp>
      <p:sp>
        <p:nvSpPr>
          <p:cNvPr id="150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solidFill>
                  <a:schemeClr val="tx2"/>
                </a:solidFill>
                <a:latin typeface="+mn-lt"/>
                <a:cs typeface="+mn-cs"/>
              </a:defRPr>
            </a:lvl1pPr>
          </a:lstStyle>
          <a:p>
            <a:pPr>
              <a:defRPr/>
            </a:pPr>
            <a:fld id="{F9A9C418-4F20-45B5-B791-E17A6446415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06" r:id="rId1"/>
    <p:sldLayoutId id="2147484115"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434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0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solidFill>
                  <a:schemeClr val="bg1"/>
                </a:solidFill>
                <a:latin typeface="+mn-lt"/>
                <a:cs typeface="+mn-cs"/>
              </a:defRPr>
            </a:lvl1pPr>
          </a:lstStyle>
          <a:p>
            <a:pPr>
              <a:defRPr/>
            </a:pPr>
            <a:fld id="{301FC1BE-243C-47A4-9C14-41A7B5415883}" type="datetimeFigureOut">
              <a:rPr lang="es-ES"/>
              <a:pPr>
                <a:defRPr/>
              </a:pPr>
              <a:t>30/06/2010</a:t>
            </a:fld>
            <a:endParaRPr lang="es-ES"/>
          </a:p>
        </p:txBody>
      </p:sp>
      <p:sp>
        <p:nvSpPr>
          <p:cNvPr id="150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2"/>
                </a:solidFill>
                <a:latin typeface="+mn-lt"/>
                <a:cs typeface="+mn-cs"/>
              </a:defRPr>
            </a:lvl1pPr>
          </a:lstStyle>
          <a:p>
            <a:pPr>
              <a:defRPr/>
            </a:pPr>
            <a:endParaRPr lang="es-ES"/>
          </a:p>
        </p:txBody>
      </p:sp>
      <p:sp>
        <p:nvSpPr>
          <p:cNvPr id="150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solidFill>
                  <a:schemeClr val="tx2"/>
                </a:solidFill>
                <a:latin typeface="+mn-lt"/>
                <a:cs typeface="+mn-cs"/>
              </a:defRPr>
            </a:lvl1pPr>
          </a:lstStyle>
          <a:p>
            <a:pPr>
              <a:defRPr/>
            </a:pPr>
            <a:fld id="{84699123-F774-4FA3-8834-4A9A088A3AB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536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0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solidFill>
                  <a:schemeClr val="bg1"/>
                </a:solidFill>
                <a:latin typeface="+mn-lt"/>
                <a:cs typeface="+mn-cs"/>
              </a:defRPr>
            </a:lvl1pPr>
          </a:lstStyle>
          <a:p>
            <a:pPr>
              <a:defRPr/>
            </a:pPr>
            <a:fld id="{F4E2AF2E-936F-4583-A715-88061272B405}" type="datetimeFigureOut">
              <a:rPr lang="es-ES"/>
              <a:pPr>
                <a:defRPr/>
              </a:pPr>
              <a:t>30/06/2010</a:t>
            </a:fld>
            <a:endParaRPr lang="es-ES"/>
          </a:p>
        </p:txBody>
      </p:sp>
      <p:sp>
        <p:nvSpPr>
          <p:cNvPr id="150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2"/>
                </a:solidFill>
                <a:latin typeface="+mn-lt"/>
                <a:cs typeface="+mn-cs"/>
              </a:defRPr>
            </a:lvl1pPr>
          </a:lstStyle>
          <a:p>
            <a:pPr>
              <a:defRPr/>
            </a:pPr>
            <a:endParaRPr lang="es-ES"/>
          </a:p>
        </p:txBody>
      </p:sp>
      <p:sp>
        <p:nvSpPr>
          <p:cNvPr id="150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solidFill>
                  <a:schemeClr val="tx2"/>
                </a:solidFill>
                <a:latin typeface="+mn-lt"/>
                <a:cs typeface="+mn-cs"/>
              </a:defRPr>
            </a:lvl1pPr>
          </a:lstStyle>
          <a:p>
            <a:pPr>
              <a:defRPr/>
            </a:pPr>
            <a:fld id="{C7147BC9-F535-44A4-8AB9-F358497CC97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63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latin typeface="+mn-lt"/>
                <a:cs typeface="+mn-cs"/>
              </a:defRPr>
            </a:lvl1pPr>
          </a:lstStyle>
          <a:p>
            <a:pPr>
              <a:defRPr/>
            </a:pPr>
            <a:fld id="{73D3F440-ADBC-4C3C-A760-0735F0F42D3E}" type="datetimeFigureOut">
              <a:rPr lang="es-ES"/>
              <a:pPr>
                <a:defRPr/>
              </a:pPr>
              <a:t>30/06/2010</a:t>
            </a:fld>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latin typeface="+mn-lt"/>
                <a:cs typeface="+mn-cs"/>
              </a:defRPr>
            </a:lvl1pPr>
          </a:lstStyle>
          <a:p>
            <a:pPr>
              <a:defRPr/>
            </a:pPr>
            <a:fld id="{5193AB96-5710-4074-8A54-7579B968F1D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20" r:id="rId1"/>
  </p:sldLayoutIdLst>
  <p:txStyles>
    <p:titleStyle>
      <a:lvl1pPr algn="ctr" rtl="0" fontAlgn="base">
        <a:spcBef>
          <a:spcPct val="0"/>
        </a:spcBef>
        <a:spcAft>
          <a:spcPct val="0"/>
        </a:spcAft>
        <a:defRPr sz="4400" i="1">
          <a:solidFill>
            <a:schemeClr val="tx2"/>
          </a:solidFill>
          <a:latin typeface="+mj-lt"/>
          <a:ea typeface="+mj-ea"/>
          <a:cs typeface="+mj-cs"/>
        </a:defRPr>
      </a:lvl1pPr>
      <a:lvl2pPr algn="ctr" rtl="0" fontAlgn="base">
        <a:spcBef>
          <a:spcPct val="0"/>
        </a:spcBef>
        <a:spcAft>
          <a:spcPct val="0"/>
        </a:spcAft>
        <a:defRPr sz="4400" i="1">
          <a:solidFill>
            <a:schemeClr val="tx2"/>
          </a:solidFill>
          <a:latin typeface="Times New Roman" pitchFamily="18" charset="0"/>
          <a:cs typeface="Times New Roman" pitchFamily="18" charset="0"/>
        </a:defRPr>
      </a:lvl2pPr>
      <a:lvl3pPr algn="ctr" rtl="0" fontAlgn="base">
        <a:spcBef>
          <a:spcPct val="0"/>
        </a:spcBef>
        <a:spcAft>
          <a:spcPct val="0"/>
        </a:spcAft>
        <a:defRPr sz="4400" i="1">
          <a:solidFill>
            <a:schemeClr val="tx2"/>
          </a:solidFill>
          <a:latin typeface="Times New Roman" pitchFamily="18" charset="0"/>
          <a:cs typeface="Times New Roman" pitchFamily="18" charset="0"/>
        </a:defRPr>
      </a:lvl3pPr>
      <a:lvl4pPr algn="ctr" rtl="0" fontAlgn="base">
        <a:spcBef>
          <a:spcPct val="0"/>
        </a:spcBef>
        <a:spcAft>
          <a:spcPct val="0"/>
        </a:spcAft>
        <a:defRPr sz="4400" i="1">
          <a:solidFill>
            <a:schemeClr val="tx2"/>
          </a:solidFill>
          <a:latin typeface="Times New Roman" pitchFamily="18" charset="0"/>
          <a:cs typeface="Times New Roman" pitchFamily="18" charset="0"/>
        </a:defRPr>
      </a:lvl4pPr>
      <a:lvl5pPr algn="ctr" rtl="0" fontAlgn="base">
        <a:spcBef>
          <a:spcPct val="0"/>
        </a:spcBef>
        <a:spcAft>
          <a:spcPct val="0"/>
        </a:spcAft>
        <a:defRPr sz="4400" i="1">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i="1">
          <a:solidFill>
            <a:schemeClr val="tx1"/>
          </a:solidFill>
          <a:latin typeface="+mn-lt"/>
          <a:ea typeface="+mn-ea"/>
          <a:cs typeface="+mn-cs"/>
        </a:defRPr>
      </a:lvl1pPr>
      <a:lvl2pPr marL="742950" indent="-285750" algn="l" rtl="0" fontAlgn="base">
        <a:spcBef>
          <a:spcPct val="20000"/>
        </a:spcBef>
        <a:spcAft>
          <a:spcPct val="0"/>
        </a:spcAft>
        <a:buChar char="–"/>
        <a:defRPr sz="2800" i="1">
          <a:solidFill>
            <a:schemeClr val="tx1"/>
          </a:solidFill>
          <a:latin typeface="+mn-lt"/>
          <a:cs typeface="+mn-cs"/>
        </a:defRPr>
      </a:lvl2pPr>
      <a:lvl3pPr marL="1143000" indent="-228600" algn="l" rtl="0" fontAlgn="base">
        <a:spcBef>
          <a:spcPct val="20000"/>
        </a:spcBef>
        <a:spcAft>
          <a:spcPct val="0"/>
        </a:spcAft>
        <a:buChar char="•"/>
        <a:defRPr sz="2400" i="1">
          <a:solidFill>
            <a:schemeClr val="tx1"/>
          </a:solidFill>
          <a:latin typeface="+mn-lt"/>
          <a:cs typeface="+mn-cs"/>
        </a:defRPr>
      </a:lvl3pPr>
      <a:lvl4pPr marL="1600200" indent="-228600" algn="l" rtl="0" fontAlgn="base">
        <a:spcBef>
          <a:spcPct val="20000"/>
        </a:spcBef>
        <a:spcAft>
          <a:spcPct val="0"/>
        </a:spcAft>
        <a:buChar char="–"/>
        <a:defRPr sz="2000" i="1">
          <a:solidFill>
            <a:schemeClr val="tx1"/>
          </a:solidFill>
          <a:latin typeface="+mn-lt"/>
          <a:cs typeface="+mn-cs"/>
        </a:defRPr>
      </a:lvl4pPr>
      <a:lvl5pPr marL="2057400" indent="-228600" algn="l" rtl="0" fontAlgn="base">
        <a:spcBef>
          <a:spcPct val="20000"/>
        </a:spcBef>
        <a:spcAft>
          <a:spcPct val="0"/>
        </a:spcAft>
        <a:buChar char="»"/>
        <a:defRPr sz="2000" i="1">
          <a:solidFill>
            <a:schemeClr val="tx1"/>
          </a:solidFill>
          <a:latin typeface="+mn-lt"/>
          <a:cs typeface="+mn-cs"/>
        </a:defRPr>
      </a:lvl5pPr>
      <a:lvl6pPr marL="2514600" indent="-228600" algn="l" rtl="0" eaLnBrk="1" fontAlgn="base" hangingPunct="1">
        <a:spcBef>
          <a:spcPct val="20000"/>
        </a:spcBef>
        <a:spcAft>
          <a:spcPct val="0"/>
        </a:spcAft>
        <a:buChar char="»"/>
        <a:defRPr sz="2000" i="1">
          <a:solidFill>
            <a:schemeClr val="tx1"/>
          </a:solidFill>
          <a:latin typeface="+mn-lt"/>
          <a:cs typeface="+mn-cs"/>
        </a:defRPr>
      </a:lvl6pPr>
      <a:lvl7pPr marL="2971800" indent="-228600" algn="l" rtl="0" eaLnBrk="1" fontAlgn="base" hangingPunct="1">
        <a:spcBef>
          <a:spcPct val="20000"/>
        </a:spcBef>
        <a:spcAft>
          <a:spcPct val="0"/>
        </a:spcAft>
        <a:buChar char="»"/>
        <a:defRPr sz="2000" i="1">
          <a:solidFill>
            <a:schemeClr val="tx1"/>
          </a:solidFill>
          <a:latin typeface="+mn-lt"/>
          <a:cs typeface="+mn-cs"/>
        </a:defRPr>
      </a:lvl7pPr>
      <a:lvl8pPr marL="3429000" indent="-228600" algn="l" rtl="0" eaLnBrk="1" fontAlgn="base" hangingPunct="1">
        <a:spcBef>
          <a:spcPct val="20000"/>
        </a:spcBef>
        <a:spcAft>
          <a:spcPct val="0"/>
        </a:spcAft>
        <a:buChar char="»"/>
        <a:defRPr sz="2000" i="1">
          <a:solidFill>
            <a:schemeClr val="tx1"/>
          </a:solidFill>
          <a:latin typeface="+mn-lt"/>
          <a:cs typeface="+mn-cs"/>
        </a:defRPr>
      </a:lvl8pPr>
      <a:lvl9pPr marL="3886200" indent="-228600" algn="l" rtl="0" eaLnBrk="1" fontAlgn="base" hangingPunct="1">
        <a:spcBef>
          <a:spcPct val="20000"/>
        </a:spcBef>
        <a:spcAft>
          <a:spcPct val="0"/>
        </a:spcAft>
        <a:buChar char="»"/>
        <a:defRPr sz="2000" i="1">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latin typeface="+mn-lt"/>
                <a:cs typeface="+mn-cs"/>
              </a:defRPr>
            </a:lvl1pPr>
          </a:lstStyle>
          <a:p>
            <a:pPr>
              <a:defRPr/>
            </a:pPr>
            <a:fld id="{AE5D87AF-1108-4FAC-BA51-558022142154}" type="datetimeFigureOut">
              <a:rPr lang="es-ES"/>
              <a:pPr>
                <a:defRPr/>
              </a:pPr>
              <a:t>30/06/2010</a:t>
            </a:fld>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latin typeface="+mn-lt"/>
                <a:cs typeface="+mn-cs"/>
              </a:defRPr>
            </a:lvl1pPr>
          </a:lstStyle>
          <a:p>
            <a:pPr>
              <a:defRPr/>
            </a:pPr>
            <a:fld id="{90D06FA9-6591-42AB-B912-27AC405AB62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21" r:id="rId1"/>
  </p:sldLayoutIdLst>
  <p:txStyles>
    <p:titleStyle>
      <a:lvl1pPr algn="ctr" rtl="0" fontAlgn="base">
        <a:spcBef>
          <a:spcPct val="0"/>
        </a:spcBef>
        <a:spcAft>
          <a:spcPct val="0"/>
        </a:spcAft>
        <a:defRPr sz="4400" i="1">
          <a:solidFill>
            <a:schemeClr val="tx2"/>
          </a:solidFill>
          <a:latin typeface="+mj-lt"/>
          <a:ea typeface="+mj-ea"/>
          <a:cs typeface="+mj-cs"/>
        </a:defRPr>
      </a:lvl1pPr>
      <a:lvl2pPr algn="ctr" rtl="0" fontAlgn="base">
        <a:spcBef>
          <a:spcPct val="0"/>
        </a:spcBef>
        <a:spcAft>
          <a:spcPct val="0"/>
        </a:spcAft>
        <a:defRPr sz="4400" i="1">
          <a:solidFill>
            <a:schemeClr val="tx2"/>
          </a:solidFill>
          <a:latin typeface="Times New Roman" pitchFamily="18" charset="0"/>
          <a:cs typeface="Times New Roman" pitchFamily="18" charset="0"/>
        </a:defRPr>
      </a:lvl2pPr>
      <a:lvl3pPr algn="ctr" rtl="0" fontAlgn="base">
        <a:spcBef>
          <a:spcPct val="0"/>
        </a:spcBef>
        <a:spcAft>
          <a:spcPct val="0"/>
        </a:spcAft>
        <a:defRPr sz="4400" i="1">
          <a:solidFill>
            <a:schemeClr val="tx2"/>
          </a:solidFill>
          <a:latin typeface="Times New Roman" pitchFamily="18" charset="0"/>
          <a:cs typeface="Times New Roman" pitchFamily="18" charset="0"/>
        </a:defRPr>
      </a:lvl3pPr>
      <a:lvl4pPr algn="ctr" rtl="0" fontAlgn="base">
        <a:spcBef>
          <a:spcPct val="0"/>
        </a:spcBef>
        <a:spcAft>
          <a:spcPct val="0"/>
        </a:spcAft>
        <a:defRPr sz="4400" i="1">
          <a:solidFill>
            <a:schemeClr val="tx2"/>
          </a:solidFill>
          <a:latin typeface="Times New Roman" pitchFamily="18" charset="0"/>
          <a:cs typeface="Times New Roman" pitchFamily="18" charset="0"/>
        </a:defRPr>
      </a:lvl4pPr>
      <a:lvl5pPr algn="ctr" rtl="0" fontAlgn="base">
        <a:spcBef>
          <a:spcPct val="0"/>
        </a:spcBef>
        <a:spcAft>
          <a:spcPct val="0"/>
        </a:spcAft>
        <a:defRPr sz="4400" i="1">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i="1">
          <a:solidFill>
            <a:schemeClr val="tx1"/>
          </a:solidFill>
          <a:latin typeface="+mn-lt"/>
          <a:ea typeface="+mn-ea"/>
          <a:cs typeface="+mn-cs"/>
        </a:defRPr>
      </a:lvl1pPr>
      <a:lvl2pPr marL="742950" indent="-285750" algn="l" rtl="0" fontAlgn="base">
        <a:spcBef>
          <a:spcPct val="20000"/>
        </a:spcBef>
        <a:spcAft>
          <a:spcPct val="0"/>
        </a:spcAft>
        <a:buChar char="–"/>
        <a:defRPr sz="2800" i="1">
          <a:solidFill>
            <a:schemeClr val="tx1"/>
          </a:solidFill>
          <a:latin typeface="+mn-lt"/>
          <a:cs typeface="+mn-cs"/>
        </a:defRPr>
      </a:lvl2pPr>
      <a:lvl3pPr marL="1143000" indent="-228600" algn="l" rtl="0" fontAlgn="base">
        <a:spcBef>
          <a:spcPct val="20000"/>
        </a:spcBef>
        <a:spcAft>
          <a:spcPct val="0"/>
        </a:spcAft>
        <a:buChar char="•"/>
        <a:defRPr sz="2400" i="1">
          <a:solidFill>
            <a:schemeClr val="tx1"/>
          </a:solidFill>
          <a:latin typeface="+mn-lt"/>
          <a:cs typeface="+mn-cs"/>
        </a:defRPr>
      </a:lvl3pPr>
      <a:lvl4pPr marL="1600200" indent="-228600" algn="l" rtl="0" fontAlgn="base">
        <a:spcBef>
          <a:spcPct val="20000"/>
        </a:spcBef>
        <a:spcAft>
          <a:spcPct val="0"/>
        </a:spcAft>
        <a:buChar char="–"/>
        <a:defRPr sz="2000" i="1">
          <a:solidFill>
            <a:schemeClr val="tx1"/>
          </a:solidFill>
          <a:latin typeface="+mn-lt"/>
          <a:cs typeface="+mn-cs"/>
        </a:defRPr>
      </a:lvl4pPr>
      <a:lvl5pPr marL="2057400" indent="-228600" algn="l" rtl="0" fontAlgn="base">
        <a:spcBef>
          <a:spcPct val="20000"/>
        </a:spcBef>
        <a:spcAft>
          <a:spcPct val="0"/>
        </a:spcAft>
        <a:buChar char="»"/>
        <a:defRPr sz="2000" i="1">
          <a:solidFill>
            <a:schemeClr val="tx1"/>
          </a:solidFill>
          <a:latin typeface="+mn-lt"/>
          <a:cs typeface="+mn-cs"/>
        </a:defRPr>
      </a:lvl5pPr>
      <a:lvl6pPr marL="2514600" indent="-228600" algn="l" rtl="0" eaLnBrk="1" fontAlgn="base" hangingPunct="1">
        <a:spcBef>
          <a:spcPct val="20000"/>
        </a:spcBef>
        <a:spcAft>
          <a:spcPct val="0"/>
        </a:spcAft>
        <a:buChar char="»"/>
        <a:defRPr sz="2000" i="1">
          <a:solidFill>
            <a:schemeClr val="tx1"/>
          </a:solidFill>
          <a:latin typeface="+mn-lt"/>
          <a:cs typeface="+mn-cs"/>
        </a:defRPr>
      </a:lvl6pPr>
      <a:lvl7pPr marL="2971800" indent="-228600" algn="l" rtl="0" eaLnBrk="1" fontAlgn="base" hangingPunct="1">
        <a:spcBef>
          <a:spcPct val="20000"/>
        </a:spcBef>
        <a:spcAft>
          <a:spcPct val="0"/>
        </a:spcAft>
        <a:buChar char="»"/>
        <a:defRPr sz="2000" i="1">
          <a:solidFill>
            <a:schemeClr val="tx1"/>
          </a:solidFill>
          <a:latin typeface="+mn-lt"/>
          <a:cs typeface="+mn-cs"/>
        </a:defRPr>
      </a:lvl7pPr>
      <a:lvl8pPr marL="3429000" indent="-228600" algn="l" rtl="0" eaLnBrk="1" fontAlgn="base" hangingPunct="1">
        <a:spcBef>
          <a:spcPct val="20000"/>
        </a:spcBef>
        <a:spcAft>
          <a:spcPct val="0"/>
        </a:spcAft>
        <a:buChar char="»"/>
        <a:defRPr sz="2000" i="1">
          <a:solidFill>
            <a:schemeClr val="tx1"/>
          </a:solidFill>
          <a:latin typeface="+mn-lt"/>
          <a:cs typeface="+mn-cs"/>
        </a:defRPr>
      </a:lvl8pPr>
      <a:lvl9pPr marL="3886200" indent="-228600" algn="l" rtl="0" eaLnBrk="1" fontAlgn="base" hangingPunct="1">
        <a:spcBef>
          <a:spcPct val="20000"/>
        </a:spcBef>
        <a:spcAft>
          <a:spcPct val="0"/>
        </a:spcAft>
        <a:buChar char="»"/>
        <a:defRPr sz="2000" i="1">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latin typeface="+mn-lt"/>
                <a:cs typeface="+mn-cs"/>
              </a:defRPr>
            </a:lvl1pPr>
          </a:lstStyle>
          <a:p>
            <a:pPr>
              <a:defRPr/>
            </a:pPr>
            <a:fld id="{A7F5A0F4-A808-46AA-A19C-9CDED21BF9BF}" type="datetimeFigureOut">
              <a:rPr lang="es-ES"/>
              <a:pPr>
                <a:defRPr/>
              </a:pPr>
              <a:t>30/06/2010</a:t>
            </a:fld>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latin typeface="+mn-lt"/>
                <a:cs typeface="+mn-cs"/>
              </a:defRPr>
            </a:lvl1pPr>
          </a:lstStyle>
          <a:p>
            <a:pPr>
              <a:defRPr/>
            </a:pPr>
            <a:fld id="{4D994013-E220-44C9-93DC-4CE27B100A5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22" r:id="rId1"/>
  </p:sldLayoutIdLst>
  <p:txStyles>
    <p:titleStyle>
      <a:lvl1pPr algn="ctr" rtl="0" fontAlgn="base">
        <a:spcBef>
          <a:spcPct val="0"/>
        </a:spcBef>
        <a:spcAft>
          <a:spcPct val="0"/>
        </a:spcAft>
        <a:defRPr sz="4400" i="1">
          <a:solidFill>
            <a:schemeClr val="tx2"/>
          </a:solidFill>
          <a:latin typeface="+mj-lt"/>
          <a:ea typeface="+mj-ea"/>
          <a:cs typeface="+mj-cs"/>
        </a:defRPr>
      </a:lvl1pPr>
      <a:lvl2pPr algn="ctr" rtl="0" fontAlgn="base">
        <a:spcBef>
          <a:spcPct val="0"/>
        </a:spcBef>
        <a:spcAft>
          <a:spcPct val="0"/>
        </a:spcAft>
        <a:defRPr sz="4400" i="1">
          <a:solidFill>
            <a:schemeClr val="tx2"/>
          </a:solidFill>
          <a:latin typeface="Times New Roman" pitchFamily="18" charset="0"/>
          <a:cs typeface="Times New Roman" pitchFamily="18" charset="0"/>
        </a:defRPr>
      </a:lvl2pPr>
      <a:lvl3pPr algn="ctr" rtl="0" fontAlgn="base">
        <a:spcBef>
          <a:spcPct val="0"/>
        </a:spcBef>
        <a:spcAft>
          <a:spcPct val="0"/>
        </a:spcAft>
        <a:defRPr sz="4400" i="1">
          <a:solidFill>
            <a:schemeClr val="tx2"/>
          </a:solidFill>
          <a:latin typeface="Times New Roman" pitchFamily="18" charset="0"/>
          <a:cs typeface="Times New Roman" pitchFamily="18" charset="0"/>
        </a:defRPr>
      </a:lvl3pPr>
      <a:lvl4pPr algn="ctr" rtl="0" fontAlgn="base">
        <a:spcBef>
          <a:spcPct val="0"/>
        </a:spcBef>
        <a:spcAft>
          <a:spcPct val="0"/>
        </a:spcAft>
        <a:defRPr sz="4400" i="1">
          <a:solidFill>
            <a:schemeClr val="tx2"/>
          </a:solidFill>
          <a:latin typeface="Times New Roman" pitchFamily="18" charset="0"/>
          <a:cs typeface="Times New Roman" pitchFamily="18" charset="0"/>
        </a:defRPr>
      </a:lvl4pPr>
      <a:lvl5pPr algn="ctr" rtl="0" fontAlgn="base">
        <a:spcBef>
          <a:spcPct val="0"/>
        </a:spcBef>
        <a:spcAft>
          <a:spcPct val="0"/>
        </a:spcAft>
        <a:defRPr sz="4400" i="1">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i="1">
          <a:solidFill>
            <a:schemeClr val="tx1"/>
          </a:solidFill>
          <a:latin typeface="+mn-lt"/>
          <a:ea typeface="+mn-ea"/>
          <a:cs typeface="+mn-cs"/>
        </a:defRPr>
      </a:lvl1pPr>
      <a:lvl2pPr marL="742950" indent="-285750" algn="l" rtl="0" fontAlgn="base">
        <a:spcBef>
          <a:spcPct val="20000"/>
        </a:spcBef>
        <a:spcAft>
          <a:spcPct val="0"/>
        </a:spcAft>
        <a:buChar char="–"/>
        <a:defRPr sz="2800" i="1">
          <a:solidFill>
            <a:schemeClr val="tx1"/>
          </a:solidFill>
          <a:latin typeface="+mn-lt"/>
          <a:cs typeface="+mn-cs"/>
        </a:defRPr>
      </a:lvl2pPr>
      <a:lvl3pPr marL="1143000" indent="-228600" algn="l" rtl="0" fontAlgn="base">
        <a:spcBef>
          <a:spcPct val="20000"/>
        </a:spcBef>
        <a:spcAft>
          <a:spcPct val="0"/>
        </a:spcAft>
        <a:buChar char="•"/>
        <a:defRPr sz="2400" i="1">
          <a:solidFill>
            <a:schemeClr val="tx1"/>
          </a:solidFill>
          <a:latin typeface="+mn-lt"/>
          <a:cs typeface="+mn-cs"/>
        </a:defRPr>
      </a:lvl3pPr>
      <a:lvl4pPr marL="1600200" indent="-228600" algn="l" rtl="0" fontAlgn="base">
        <a:spcBef>
          <a:spcPct val="20000"/>
        </a:spcBef>
        <a:spcAft>
          <a:spcPct val="0"/>
        </a:spcAft>
        <a:buChar char="–"/>
        <a:defRPr sz="2000" i="1">
          <a:solidFill>
            <a:schemeClr val="tx1"/>
          </a:solidFill>
          <a:latin typeface="+mn-lt"/>
          <a:cs typeface="+mn-cs"/>
        </a:defRPr>
      </a:lvl4pPr>
      <a:lvl5pPr marL="2057400" indent="-228600" algn="l" rtl="0" fontAlgn="base">
        <a:spcBef>
          <a:spcPct val="20000"/>
        </a:spcBef>
        <a:spcAft>
          <a:spcPct val="0"/>
        </a:spcAft>
        <a:buChar char="»"/>
        <a:defRPr sz="2000" i="1">
          <a:solidFill>
            <a:schemeClr val="tx1"/>
          </a:solidFill>
          <a:latin typeface="+mn-lt"/>
          <a:cs typeface="+mn-cs"/>
        </a:defRPr>
      </a:lvl5pPr>
      <a:lvl6pPr marL="2514600" indent="-228600" algn="l" rtl="0" eaLnBrk="1" fontAlgn="base" hangingPunct="1">
        <a:spcBef>
          <a:spcPct val="20000"/>
        </a:spcBef>
        <a:spcAft>
          <a:spcPct val="0"/>
        </a:spcAft>
        <a:buChar char="»"/>
        <a:defRPr sz="2000" i="1">
          <a:solidFill>
            <a:schemeClr val="tx1"/>
          </a:solidFill>
          <a:latin typeface="+mn-lt"/>
          <a:cs typeface="+mn-cs"/>
        </a:defRPr>
      </a:lvl6pPr>
      <a:lvl7pPr marL="2971800" indent="-228600" algn="l" rtl="0" eaLnBrk="1" fontAlgn="base" hangingPunct="1">
        <a:spcBef>
          <a:spcPct val="20000"/>
        </a:spcBef>
        <a:spcAft>
          <a:spcPct val="0"/>
        </a:spcAft>
        <a:buChar char="»"/>
        <a:defRPr sz="2000" i="1">
          <a:solidFill>
            <a:schemeClr val="tx1"/>
          </a:solidFill>
          <a:latin typeface="+mn-lt"/>
          <a:cs typeface="+mn-cs"/>
        </a:defRPr>
      </a:lvl7pPr>
      <a:lvl8pPr marL="3429000" indent="-228600" algn="l" rtl="0" eaLnBrk="1" fontAlgn="base" hangingPunct="1">
        <a:spcBef>
          <a:spcPct val="20000"/>
        </a:spcBef>
        <a:spcAft>
          <a:spcPct val="0"/>
        </a:spcAft>
        <a:buChar char="»"/>
        <a:defRPr sz="2000" i="1">
          <a:solidFill>
            <a:schemeClr val="tx1"/>
          </a:solidFill>
          <a:latin typeface="+mn-lt"/>
          <a:cs typeface="+mn-cs"/>
        </a:defRPr>
      </a:lvl8pPr>
      <a:lvl9pPr marL="3886200" indent="-228600" algn="l" rtl="0" eaLnBrk="1" fontAlgn="base" hangingPunct="1">
        <a:spcBef>
          <a:spcPct val="20000"/>
        </a:spcBef>
        <a:spcAft>
          <a:spcPct val="0"/>
        </a:spcAft>
        <a:buChar char="»"/>
        <a:defRPr sz="2000" i="1">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945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946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0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solidFill>
                  <a:schemeClr val="bg1"/>
                </a:solidFill>
                <a:latin typeface="+mn-lt"/>
                <a:cs typeface="+mn-cs"/>
              </a:defRPr>
            </a:lvl1pPr>
          </a:lstStyle>
          <a:p>
            <a:pPr>
              <a:defRPr/>
            </a:pPr>
            <a:fld id="{7189B77D-D753-4A2D-B1A7-2A3FD97435ED}" type="datetimeFigureOut">
              <a:rPr lang="es-ES"/>
              <a:pPr>
                <a:defRPr/>
              </a:pPr>
              <a:t>30/06/2010</a:t>
            </a:fld>
            <a:endParaRPr lang="es-ES"/>
          </a:p>
        </p:txBody>
      </p:sp>
      <p:sp>
        <p:nvSpPr>
          <p:cNvPr id="150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2"/>
                </a:solidFill>
                <a:latin typeface="+mn-lt"/>
                <a:cs typeface="+mn-cs"/>
              </a:defRPr>
            </a:lvl1pPr>
          </a:lstStyle>
          <a:p>
            <a:pPr>
              <a:defRPr/>
            </a:pPr>
            <a:endParaRPr lang="es-ES"/>
          </a:p>
        </p:txBody>
      </p:sp>
      <p:sp>
        <p:nvSpPr>
          <p:cNvPr id="150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solidFill>
                  <a:schemeClr val="tx2"/>
                </a:solidFill>
                <a:latin typeface="+mn-lt"/>
                <a:cs typeface="+mn-cs"/>
              </a:defRPr>
            </a:lvl1pPr>
          </a:lstStyle>
          <a:p>
            <a:pPr>
              <a:defRPr/>
            </a:pPr>
            <a:fld id="{73A52070-F178-4263-A1AF-599C82B5636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048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2048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0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solidFill>
                  <a:schemeClr val="bg1"/>
                </a:solidFill>
                <a:latin typeface="+mn-lt"/>
                <a:cs typeface="+mn-cs"/>
              </a:defRPr>
            </a:lvl1pPr>
          </a:lstStyle>
          <a:p>
            <a:pPr>
              <a:defRPr/>
            </a:pPr>
            <a:fld id="{8AA6EB4D-9D31-49F9-B816-B30F525990BC}" type="datetimeFigureOut">
              <a:rPr lang="es-ES"/>
              <a:pPr>
                <a:defRPr/>
              </a:pPr>
              <a:t>30/06/2010</a:t>
            </a:fld>
            <a:endParaRPr lang="es-ES"/>
          </a:p>
        </p:txBody>
      </p:sp>
      <p:sp>
        <p:nvSpPr>
          <p:cNvPr id="150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2"/>
                </a:solidFill>
                <a:latin typeface="+mn-lt"/>
                <a:cs typeface="+mn-cs"/>
              </a:defRPr>
            </a:lvl1pPr>
          </a:lstStyle>
          <a:p>
            <a:pPr>
              <a:defRPr/>
            </a:pPr>
            <a:endParaRPr lang="es-ES"/>
          </a:p>
        </p:txBody>
      </p:sp>
      <p:sp>
        <p:nvSpPr>
          <p:cNvPr id="150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solidFill>
                  <a:schemeClr val="tx2"/>
                </a:solidFill>
                <a:latin typeface="+mn-lt"/>
                <a:cs typeface="+mn-cs"/>
              </a:defRPr>
            </a:lvl1pPr>
          </a:lstStyle>
          <a:p>
            <a:pPr>
              <a:defRPr/>
            </a:pPr>
            <a:fld id="{6C6777A8-0A98-4E1E-B0F8-5DB696122BF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latin typeface="+mn-lt"/>
                <a:cs typeface="+mn-cs"/>
              </a:defRPr>
            </a:lvl1pPr>
          </a:lstStyle>
          <a:p>
            <a:pPr>
              <a:defRPr/>
            </a:pPr>
            <a:fld id="{C0BD9AFD-AEBF-4F6F-A77D-3C1E57B0ADB5}" type="datetimeFigureOut">
              <a:rPr lang="es-ES"/>
              <a:pPr>
                <a:defRPr/>
              </a:pPr>
              <a:t>30/06/2010</a:t>
            </a:fld>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latin typeface="+mn-lt"/>
                <a:cs typeface="+mn-cs"/>
              </a:defRPr>
            </a:lvl1pPr>
          </a:lstStyle>
          <a:p>
            <a:pPr>
              <a:defRPr/>
            </a:pPr>
            <a:fld id="{138EFF4E-5844-43BD-BAC3-741B18604E4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27" r:id="rId1"/>
  </p:sldLayoutIdLst>
  <p:txStyles>
    <p:titleStyle>
      <a:lvl1pPr algn="ctr" rtl="0" fontAlgn="base">
        <a:spcBef>
          <a:spcPct val="0"/>
        </a:spcBef>
        <a:spcAft>
          <a:spcPct val="0"/>
        </a:spcAft>
        <a:defRPr sz="4400" i="1">
          <a:solidFill>
            <a:schemeClr val="tx2"/>
          </a:solidFill>
          <a:latin typeface="+mj-lt"/>
          <a:ea typeface="+mj-ea"/>
          <a:cs typeface="+mj-cs"/>
        </a:defRPr>
      </a:lvl1pPr>
      <a:lvl2pPr algn="ctr" rtl="0" fontAlgn="base">
        <a:spcBef>
          <a:spcPct val="0"/>
        </a:spcBef>
        <a:spcAft>
          <a:spcPct val="0"/>
        </a:spcAft>
        <a:defRPr sz="4400" i="1">
          <a:solidFill>
            <a:schemeClr val="tx2"/>
          </a:solidFill>
          <a:latin typeface="Times New Roman" pitchFamily="18" charset="0"/>
          <a:cs typeface="Times New Roman" pitchFamily="18" charset="0"/>
        </a:defRPr>
      </a:lvl2pPr>
      <a:lvl3pPr algn="ctr" rtl="0" fontAlgn="base">
        <a:spcBef>
          <a:spcPct val="0"/>
        </a:spcBef>
        <a:spcAft>
          <a:spcPct val="0"/>
        </a:spcAft>
        <a:defRPr sz="4400" i="1">
          <a:solidFill>
            <a:schemeClr val="tx2"/>
          </a:solidFill>
          <a:latin typeface="Times New Roman" pitchFamily="18" charset="0"/>
          <a:cs typeface="Times New Roman" pitchFamily="18" charset="0"/>
        </a:defRPr>
      </a:lvl3pPr>
      <a:lvl4pPr algn="ctr" rtl="0" fontAlgn="base">
        <a:spcBef>
          <a:spcPct val="0"/>
        </a:spcBef>
        <a:spcAft>
          <a:spcPct val="0"/>
        </a:spcAft>
        <a:defRPr sz="4400" i="1">
          <a:solidFill>
            <a:schemeClr val="tx2"/>
          </a:solidFill>
          <a:latin typeface="Times New Roman" pitchFamily="18" charset="0"/>
          <a:cs typeface="Times New Roman" pitchFamily="18" charset="0"/>
        </a:defRPr>
      </a:lvl4pPr>
      <a:lvl5pPr algn="ctr" rtl="0" fontAlgn="base">
        <a:spcBef>
          <a:spcPct val="0"/>
        </a:spcBef>
        <a:spcAft>
          <a:spcPct val="0"/>
        </a:spcAft>
        <a:defRPr sz="4400" i="1">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i="1">
          <a:solidFill>
            <a:schemeClr val="tx1"/>
          </a:solidFill>
          <a:latin typeface="+mn-lt"/>
          <a:ea typeface="+mn-ea"/>
          <a:cs typeface="+mn-cs"/>
        </a:defRPr>
      </a:lvl1pPr>
      <a:lvl2pPr marL="742950" indent="-285750" algn="l" rtl="0" fontAlgn="base">
        <a:spcBef>
          <a:spcPct val="20000"/>
        </a:spcBef>
        <a:spcAft>
          <a:spcPct val="0"/>
        </a:spcAft>
        <a:buChar char="–"/>
        <a:defRPr sz="2800" i="1">
          <a:solidFill>
            <a:schemeClr val="tx1"/>
          </a:solidFill>
          <a:latin typeface="+mn-lt"/>
          <a:cs typeface="+mn-cs"/>
        </a:defRPr>
      </a:lvl2pPr>
      <a:lvl3pPr marL="1143000" indent="-228600" algn="l" rtl="0" fontAlgn="base">
        <a:spcBef>
          <a:spcPct val="20000"/>
        </a:spcBef>
        <a:spcAft>
          <a:spcPct val="0"/>
        </a:spcAft>
        <a:buChar char="•"/>
        <a:defRPr sz="2400" i="1">
          <a:solidFill>
            <a:schemeClr val="tx1"/>
          </a:solidFill>
          <a:latin typeface="+mn-lt"/>
          <a:cs typeface="+mn-cs"/>
        </a:defRPr>
      </a:lvl3pPr>
      <a:lvl4pPr marL="1600200" indent="-228600" algn="l" rtl="0" fontAlgn="base">
        <a:spcBef>
          <a:spcPct val="20000"/>
        </a:spcBef>
        <a:spcAft>
          <a:spcPct val="0"/>
        </a:spcAft>
        <a:buChar char="–"/>
        <a:defRPr sz="2000" i="1">
          <a:solidFill>
            <a:schemeClr val="tx1"/>
          </a:solidFill>
          <a:latin typeface="+mn-lt"/>
          <a:cs typeface="+mn-cs"/>
        </a:defRPr>
      </a:lvl4pPr>
      <a:lvl5pPr marL="2057400" indent="-228600" algn="l" rtl="0" fontAlgn="base">
        <a:spcBef>
          <a:spcPct val="20000"/>
        </a:spcBef>
        <a:spcAft>
          <a:spcPct val="0"/>
        </a:spcAft>
        <a:buChar char="»"/>
        <a:defRPr sz="2000" i="1">
          <a:solidFill>
            <a:schemeClr val="tx1"/>
          </a:solidFill>
          <a:latin typeface="+mn-lt"/>
          <a:cs typeface="+mn-cs"/>
        </a:defRPr>
      </a:lvl5pPr>
      <a:lvl6pPr marL="2514600" indent="-228600" algn="l" rtl="0" eaLnBrk="1" fontAlgn="base" hangingPunct="1">
        <a:spcBef>
          <a:spcPct val="20000"/>
        </a:spcBef>
        <a:spcAft>
          <a:spcPct val="0"/>
        </a:spcAft>
        <a:buChar char="»"/>
        <a:defRPr sz="2000" i="1">
          <a:solidFill>
            <a:schemeClr val="tx1"/>
          </a:solidFill>
          <a:latin typeface="+mn-lt"/>
          <a:cs typeface="+mn-cs"/>
        </a:defRPr>
      </a:lvl6pPr>
      <a:lvl7pPr marL="2971800" indent="-228600" algn="l" rtl="0" eaLnBrk="1" fontAlgn="base" hangingPunct="1">
        <a:spcBef>
          <a:spcPct val="20000"/>
        </a:spcBef>
        <a:spcAft>
          <a:spcPct val="0"/>
        </a:spcAft>
        <a:buChar char="»"/>
        <a:defRPr sz="2000" i="1">
          <a:solidFill>
            <a:schemeClr val="tx1"/>
          </a:solidFill>
          <a:latin typeface="+mn-lt"/>
          <a:cs typeface="+mn-cs"/>
        </a:defRPr>
      </a:lvl7pPr>
      <a:lvl8pPr marL="3429000" indent="-228600" algn="l" rtl="0" eaLnBrk="1" fontAlgn="base" hangingPunct="1">
        <a:spcBef>
          <a:spcPct val="20000"/>
        </a:spcBef>
        <a:spcAft>
          <a:spcPct val="0"/>
        </a:spcAft>
        <a:buChar char="»"/>
        <a:defRPr sz="2000" i="1">
          <a:solidFill>
            <a:schemeClr val="tx1"/>
          </a:solidFill>
          <a:latin typeface="+mn-lt"/>
          <a:cs typeface="+mn-cs"/>
        </a:defRPr>
      </a:lvl8pPr>
      <a:lvl9pPr marL="3886200" indent="-228600" algn="l" rtl="0" eaLnBrk="1" fontAlgn="base" hangingPunct="1">
        <a:spcBef>
          <a:spcPct val="20000"/>
        </a:spcBef>
        <a:spcAft>
          <a:spcPct val="0"/>
        </a:spcAft>
        <a:buChar char="»"/>
        <a:defRPr sz="2000" i="1">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latin typeface="+mn-lt"/>
                <a:cs typeface="+mn-cs"/>
              </a:defRPr>
            </a:lvl1pPr>
          </a:lstStyle>
          <a:p>
            <a:pPr>
              <a:defRPr/>
            </a:pPr>
            <a:fld id="{05847B2D-F41F-4F20-BC1D-4D1FF958191E}" type="datetimeFigureOut">
              <a:rPr lang="es-ES"/>
              <a:pPr>
                <a:defRPr/>
              </a:pPr>
              <a:t>30/06/2010</a:t>
            </a:fld>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latin typeface="+mn-lt"/>
                <a:cs typeface="+mn-cs"/>
              </a:defRPr>
            </a:lvl1pPr>
          </a:lstStyle>
          <a:p>
            <a:pPr>
              <a:defRPr/>
            </a:pPr>
            <a:fld id="{51510DE7-C382-409C-A052-197A4F43CB9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Lst>
  <p:txStyles>
    <p:titleStyle>
      <a:lvl1pPr algn="ctr" rtl="0" fontAlgn="base">
        <a:spcBef>
          <a:spcPct val="0"/>
        </a:spcBef>
        <a:spcAft>
          <a:spcPct val="0"/>
        </a:spcAft>
        <a:defRPr sz="4400" i="1">
          <a:solidFill>
            <a:schemeClr val="tx2"/>
          </a:solidFill>
          <a:latin typeface="+mj-lt"/>
          <a:ea typeface="+mj-ea"/>
          <a:cs typeface="+mj-cs"/>
        </a:defRPr>
      </a:lvl1pPr>
      <a:lvl2pPr algn="ctr" rtl="0" fontAlgn="base">
        <a:spcBef>
          <a:spcPct val="0"/>
        </a:spcBef>
        <a:spcAft>
          <a:spcPct val="0"/>
        </a:spcAft>
        <a:defRPr sz="4400" i="1">
          <a:solidFill>
            <a:schemeClr val="tx2"/>
          </a:solidFill>
          <a:latin typeface="Times New Roman" pitchFamily="18" charset="0"/>
          <a:cs typeface="Times New Roman" pitchFamily="18" charset="0"/>
        </a:defRPr>
      </a:lvl2pPr>
      <a:lvl3pPr algn="ctr" rtl="0" fontAlgn="base">
        <a:spcBef>
          <a:spcPct val="0"/>
        </a:spcBef>
        <a:spcAft>
          <a:spcPct val="0"/>
        </a:spcAft>
        <a:defRPr sz="4400" i="1">
          <a:solidFill>
            <a:schemeClr val="tx2"/>
          </a:solidFill>
          <a:latin typeface="Times New Roman" pitchFamily="18" charset="0"/>
          <a:cs typeface="Times New Roman" pitchFamily="18" charset="0"/>
        </a:defRPr>
      </a:lvl3pPr>
      <a:lvl4pPr algn="ctr" rtl="0" fontAlgn="base">
        <a:spcBef>
          <a:spcPct val="0"/>
        </a:spcBef>
        <a:spcAft>
          <a:spcPct val="0"/>
        </a:spcAft>
        <a:defRPr sz="4400" i="1">
          <a:solidFill>
            <a:schemeClr val="tx2"/>
          </a:solidFill>
          <a:latin typeface="Times New Roman" pitchFamily="18" charset="0"/>
          <a:cs typeface="Times New Roman" pitchFamily="18" charset="0"/>
        </a:defRPr>
      </a:lvl4pPr>
      <a:lvl5pPr algn="ctr" rtl="0" fontAlgn="base">
        <a:spcBef>
          <a:spcPct val="0"/>
        </a:spcBef>
        <a:spcAft>
          <a:spcPct val="0"/>
        </a:spcAft>
        <a:defRPr sz="4400" i="1">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i="1">
          <a:solidFill>
            <a:schemeClr val="tx1"/>
          </a:solidFill>
          <a:latin typeface="+mn-lt"/>
          <a:ea typeface="+mn-ea"/>
          <a:cs typeface="+mn-cs"/>
        </a:defRPr>
      </a:lvl1pPr>
      <a:lvl2pPr marL="742950" indent="-285750" algn="l" rtl="0" fontAlgn="base">
        <a:spcBef>
          <a:spcPct val="20000"/>
        </a:spcBef>
        <a:spcAft>
          <a:spcPct val="0"/>
        </a:spcAft>
        <a:buChar char="–"/>
        <a:defRPr sz="2800" i="1">
          <a:solidFill>
            <a:schemeClr val="tx1"/>
          </a:solidFill>
          <a:latin typeface="+mn-lt"/>
          <a:cs typeface="+mn-cs"/>
        </a:defRPr>
      </a:lvl2pPr>
      <a:lvl3pPr marL="1143000" indent="-228600" algn="l" rtl="0" fontAlgn="base">
        <a:spcBef>
          <a:spcPct val="20000"/>
        </a:spcBef>
        <a:spcAft>
          <a:spcPct val="0"/>
        </a:spcAft>
        <a:buChar char="•"/>
        <a:defRPr sz="2400" i="1">
          <a:solidFill>
            <a:schemeClr val="tx1"/>
          </a:solidFill>
          <a:latin typeface="+mn-lt"/>
          <a:cs typeface="+mn-cs"/>
        </a:defRPr>
      </a:lvl3pPr>
      <a:lvl4pPr marL="1600200" indent="-228600" algn="l" rtl="0" fontAlgn="base">
        <a:spcBef>
          <a:spcPct val="20000"/>
        </a:spcBef>
        <a:spcAft>
          <a:spcPct val="0"/>
        </a:spcAft>
        <a:buChar char="–"/>
        <a:defRPr sz="2000" i="1">
          <a:solidFill>
            <a:schemeClr val="tx1"/>
          </a:solidFill>
          <a:latin typeface="+mn-lt"/>
          <a:cs typeface="+mn-cs"/>
        </a:defRPr>
      </a:lvl4pPr>
      <a:lvl5pPr marL="2057400" indent="-228600" algn="l" rtl="0" fontAlgn="base">
        <a:spcBef>
          <a:spcPct val="20000"/>
        </a:spcBef>
        <a:spcAft>
          <a:spcPct val="0"/>
        </a:spcAft>
        <a:buChar char="»"/>
        <a:defRPr sz="2000" i="1">
          <a:solidFill>
            <a:schemeClr val="tx1"/>
          </a:solidFill>
          <a:latin typeface="+mn-lt"/>
          <a:cs typeface="+mn-cs"/>
        </a:defRPr>
      </a:lvl5pPr>
      <a:lvl6pPr marL="2514600" indent="-228600" algn="l" rtl="0" eaLnBrk="1" fontAlgn="base" hangingPunct="1">
        <a:spcBef>
          <a:spcPct val="20000"/>
        </a:spcBef>
        <a:spcAft>
          <a:spcPct val="0"/>
        </a:spcAft>
        <a:buChar char="»"/>
        <a:defRPr sz="2000" i="1">
          <a:solidFill>
            <a:schemeClr val="tx1"/>
          </a:solidFill>
          <a:latin typeface="+mn-lt"/>
          <a:cs typeface="+mn-cs"/>
        </a:defRPr>
      </a:lvl6pPr>
      <a:lvl7pPr marL="2971800" indent="-228600" algn="l" rtl="0" eaLnBrk="1" fontAlgn="base" hangingPunct="1">
        <a:spcBef>
          <a:spcPct val="20000"/>
        </a:spcBef>
        <a:spcAft>
          <a:spcPct val="0"/>
        </a:spcAft>
        <a:buChar char="»"/>
        <a:defRPr sz="2000" i="1">
          <a:solidFill>
            <a:schemeClr val="tx1"/>
          </a:solidFill>
          <a:latin typeface="+mn-lt"/>
          <a:cs typeface="+mn-cs"/>
        </a:defRPr>
      </a:lvl7pPr>
      <a:lvl8pPr marL="3429000" indent="-228600" algn="l" rtl="0" eaLnBrk="1" fontAlgn="base" hangingPunct="1">
        <a:spcBef>
          <a:spcPct val="20000"/>
        </a:spcBef>
        <a:spcAft>
          <a:spcPct val="0"/>
        </a:spcAft>
        <a:buChar char="»"/>
        <a:defRPr sz="2000" i="1">
          <a:solidFill>
            <a:schemeClr val="tx1"/>
          </a:solidFill>
          <a:latin typeface="+mn-lt"/>
          <a:cs typeface="+mn-cs"/>
        </a:defRPr>
      </a:lvl8pPr>
      <a:lvl9pPr marL="3886200" indent="-228600" algn="l" rtl="0" eaLnBrk="1" fontAlgn="base" hangingPunct="1">
        <a:spcBef>
          <a:spcPct val="20000"/>
        </a:spcBef>
        <a:spcAft>
          <a:spcPct val="0"/>
        </a:spcAft>
        <a:buChar char="»"/>
        <a:defRPr sz="2000" i="1">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614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F09135B-EABA-4003-BC49-BF49F6417472}" type="datetimeFigureOut">
              <a:rPr lang="es-ES"/>
              <a:pPr>
                <a:defRPr/>
              </a:pPr>
              <a:t>30/06/2010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56E8D43-BD07-42A3-AEB4-36E7AC1D3BC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09"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355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2355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0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solidFill>
                  <a:schemeClr val="bg1"/>
                </a:solidFill>
                <a:latin typeface="+mn-lt"/>
                <a:cs typeface="+mn-cs"/>
              </a:defRPr>
            </a:lvl1pPr>
          </a:lstStyle>
          <a:p>
            <a:pPr>
              <a:defRPr/>
            </a:pPr>
            <a:fld id="{68837840-E71A-4082-B8A9-F381A323ED8C}" type="datetimeFigureOut">
              <a:rPr lang="es-ES"/>
              <a:pPr>
                <a:defRPr/>
              </a:pPr>
              <a:t>30/06/2010</a:t>
            </a:fld>
            <a:endParaRPr lang="es-ES"/>
          </a:p>
        </p:txBody>
      </p:sp>
      <p:sp>
        <p:nvSpPr>
          <p:cNvPr id="150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2"/>
                </a:solidFill>
                <a:latin typeface="+mn-lt"/>
                <a:cs typeface="+mn-cs"/>
              </a:defRPr>
            </a:lvl1pPr>
          </a:lstStyle>
          <a:p>
            <a:pPr>
              <a:defRPr/>
            </a:pPr>
            <a:endParaRPr lang="es-ES"/>
          </a:p>
        </p:txBody>
      </p:sp>
      <p:sp>
        <p:nvSpPr>
          <p:cNvPr id="150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solidFill>
                  <a:schemeClr val="tx2"/>
                </a:solidFill>
                <a:latin typeface="+mn-lt"/>
                <a:cs typeface="+mn-cs"/>
              </a:defRPr>
            </a:lvl1pPr>
          </a:lstStyle>
          <a:p>
            <a:pPr>
              <a:defRPr/>
            </a:pPr>
            <a:fld id="{E517530A-1EB6-444E-B7BF-79058A400AC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45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latin typeface="+mn-lt"/>
                <a:cs typeface="+mn-cs"/>
              </a:defRPr>
            </a:lvl1pPr>
          </a:lstStyle>
          <a:p>
            <a:pPr>
              <a:defRPr/>
            </a:pPr>
            <a:fld id="{2FD3FF29-97EA-43DC-A7C5-CD67683F8277}" type="datetimeFigureOut">
              <a:rPr lang="es-ES"/>
              <a:pPr>
                <a:defRPr/>
              </a:pPr>
              <a:t>30/06/2010</a:t>
            </a:fld>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latin typeface="+mn-lt"/>
                <a:cs typeface="+mn-cs"/>
              </a:defRPr>
            </a:lvl1pPr>
          </a:lstStyle>
          <a:p>
            <a:pPr>
              <a:defRPr/>
            </a:pPr>
            <a:fld id="{91A9806E-D687-45CB-A9EA-B76D000D14F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Lst>
  <p:txStyles>
    <p:titleStyle>
      <a:lvl1pPr algn="ctr" rtl="0" fontAlgn="base">
        <a:spcBef>
          <a:spcPct val="0"/>
        </a:spcBef>
        <a:spcAft>
          <a:spcPct val="0"/>
        </a:spcAft>
        <a:defRPr sz="4400" i="1">
          <a:solidFill>
            <a:schemeClr val="tx2"/>
          </a:solidFill>
          <a:latin typeface="+mj-lt"/>
          <a:ea typeface="+mj-ea"/>
          <a:cs typeface="+mj-cs"/>
        </a:defRPr>
      </a:lvl1pPr>
      <a:lvl2pPr algn="ctr" rtl="0" fontAlgn="base">
        <a:spcBef>
          <a:spcPct val="0"/>
        </a:spcBef>
        <a:spcAft>
          <a:spcPct val="0"/>
        </a:spcAft>
        <a:defRPr sz="4400" i="1">
          <a:solidFill>
            <a:schemeClr val="tx2"/>
          </a:solidFill>
          <a:latin typeface="Times New Roman" pitchFamily="18" charset="0"/>
          <a:cs typeface="Times New Roman" pitchFamily="18" charset="0"/>
        </a:defRPr>
      </a:lvl2pPr>
      <a:lvl3pPr algn="ctr" rtl="0" fontAlgn="base">
        <a:spcBef>
          <a:spcPct val="0"/>
        </a:spcBef>
        <a:spcAft>
          <a:spcPct val="0"/>
        </a:spcAft>
        <a:defRPr sz="4400" i="1">
          <a:solidFill>
            <a:schemeClr val="tx2"/>
          </a:solidFill>
          <a:latin typeface="Times New Roman" pitchFamily="18" charset="0"/>
          <a:cs typeface="Times New Roman" pitchFamily="18" charset="0"/>
        </a:defRPr>
      </a:lvl3pPr>
      <a:lvl4pPr algn="ctr" rtl="0" fontAlgn="base">
        <a:spcBef>
          <a:spcPct val="0"/>
        </a:spcBef>
        <a:spcAft>
          <a:spcPct val="0"/>
        </a:spcAft>
        <a:defRPr sz="4400" i="1">
          <a:solidFill>
            <a:schemeClr val="tx2"/>
          </a:solidFill>
          <a:latin typeface="Times New Roman" pitchFamily="18" charset="0"/>
          <a:cs typeface="Times New Roman" pitchFamily="18" charset="0"/>
        </a:defRPr>
      </a:lvl4pPr>
      <a:lvl5pPr algn="ctr" rtl="0" fontAlgn="base">
        <a:spcBef>
          <a:spcPct val="0"/>
        </a:spcBef>
        <a:spcAft>
          <a:spcPct val="0"/>
        </a:spcAft>
        <a:defRPr sz="4400" i="1">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i="1">
          <a:solidFill>
            <a:schemeClr val="tx1"/>
          </a:solidFill>
          <a:latin typeface="+mn-lt"/>
          <a:ea typeface="+mn-ea"/>
          <a:cs typeface="+mn-cs"/>
        </a:defRPr>
      </a:lvl1pPr>
      <a:lvl2pPr marL="742950" indent="-285750" algn="l" rtl="0" fontAlgn="base">
        <a:spcBef>
          <a:spcPct val="20000"/>
        </a:spcBef>
        <a:spcAft>
          <a:spcPct val="0"/>
        </a:spcAft>
        <a:buChar char="–"/>
        <a:defRPr sz="2800" i="1">
          <a:solidFill>
            <a:schemeClr val="tx1"/>
          </a:solidFill>
          <a:latin typeface="+mn-lt"/>
          <a:cs typeface="+mn-cs"/>
        </a:defRPr>
      </a:lvl2pPr>
      <a:lvl3pPr marL="1143000" indent="-228600" algn="l" rtl="0" fontAlgn="base">
        <a:spcBef>
          <a:spcPct val="20000"/>
        </a:spcBef>
        <a:spcAft>
          <a:spcPct val="0"/>
        </a:spcAft>
        <a:buChar char="•"/>
        <a:defRPr sz="2400" i="1">
          <a:solidFill>
            <a:schemeClr val="tx1"/>
          </a:solidFill>
          <a:latin typeface="+mn-lt"/>
          <a:cs typeface="+mn-cs"/>
        </a:defRPr>
      </a:lvl3pPr>
      <a:lvl4pPr marL="1600200" indent="-228600" algn="l" rtl="0" fontAlgn="base">
        <a:spcBef>
          <a:spcPct val="20000"/>
        </a:spcBef>
        <a:spcAft>
          <a:spcPct val="0"/>
        </a:spcAft>
        <a:buChar char="–"/>
        <a:defRPr sz="2000" i="1">
          <a:solidFill>
            <a:schemeClr val="tx1"/>
          </a:solidFill>
          <a:latin typeface="+mn-lt"/>
          <a:cs typeface="+mn-cs"/>
        </a:defRPr>
      </a:lvl4pPr>
      <a:lvl5pPr marL="2057400" indent="-228600" algn="l" rtl="0" fontAlgn="base">
        <a:spcBef>
          <a:spcPct val="20000"/>
        </a:spcBef>
        <a:spcAft>
          <a:spcPct val="0"/>
        </a:spcAft>
        <a:buChar char="»"/>
        <a:defRPr sz="2000" i="1">
          <a:solidFill>
            <a:schemeClr val="tx1"/>
          </a:solidFill>
          <a:latin typeface="+mn-lt"/>
          <a:cs typeface="+mn-cs"/>
        </a:defRPr>
      </a:lvl5pPr>
      <a:lvl6pPr marL="2514600" indent="-228600" algn="l" rtl="0" eaLnBrk="1" fontAlgn="base" hangingPunct="1">
        <a:spcBef>
          <a:spcPct val="20000"/>
        </a:spcBef>
        <a:spcAft>
          <a:spcPct val="0"/>
        </a:spcAft>
        <a:buChar char="»"/>
        <a:defRPr sz="2000" i="1">
          <a:solidFill>
            <a:schemeClr val="tx1"/>
          </a:solidFill>
          <a:latin typeface="+mn-lt"/>
          <a:cs typeface="+mn-cs"/>
        </a:defRPr>
      </a:lvl6pPr>
      <a:lvl7pPr marL="2971800" indent="-228600" algn="l" rtl="0" eaLnBrk="1" fontAlgn="base" hangingPunct="1">
        <a:spcBef>
          <a:spcPct val="20000"/>
        </a:spcBef>
        <a:spcAft>
          <a:spcPct val="0"/>
        </a:spcAft>
        <a:buChar char="»"/>
        <a:defRPr sz="2000" i="1">
          <a:solidFill>
            <a:schemeClr val="tx1"/>
          </a:solidFill>
          <a:latin typeface="+mn-lt"/>
          <a:cs typeface="+mn-cs"/>
        </a:defRPr>
      </a:lvl7pPr>
      <a:lvl8pPr marL="3429000" indent="-228600" algn="l" rtl="0" eaLnBrk="1" fontAlgn="base" hangingPunct="1">
        <a:spcBef>
          <a:spcPct val="20000"/>
        </a:spcBef>
        <a:spcAft>
          <a:spcPct val="0"/>
        </a:spcAft>
        <a:buChar char="»"/>
        <a:defRPr sz="2000" i="1">
          <a:solidFill>
            <a:schemeClr val="tx1"/>
          </a:solidFill>
          <a:latin typeface="+mn-lt"/>
          <a:cs typeface="+mn-cs"/>
        </a:defRPr>
      </a:lvl8pPr>
      <a:lvl9pPr marL="3886200" indent="-228600" algn="l" rtl="0" eaLnBrk="1" fontAlgn="base" hangingPunct="1">
        <a:spcBef>
          <a:spcPct val="20000"/>
        </a:spcBef>
        <a:spcAft>
          <a:spcPct val="0"/>
        </a:spcAft>
        <a:buChar char="»"/>
        <a:defRPr sz="2000" i="1">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latin typeface="+mn-lt"/>
                <a:cs typeface="+mn-cs"/>
              </a:defRPr>
            </a:lvl1pPr>
          </a:lstStyle>
          <a:p>
            <a:pPr>
              <a:defRPr/>
            </a:pPr>
            <a:fld id="{525FC438-0E88-468F-8697-1E34B7DB4A74}" type="datetimeFigureOut">
              <a:rPr lang="es-ES"/>
              <a:pPr>
                <a:defRPr/>
              </a:pPr>
              <a:t>30/06/2010</a:t>
            </a:fld>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latin typeface="+mn-lt"/>
                <a:cs typeface="+mn-cs"/>
              </a:defRPr>
            </a:lvl1pPr>
          </a:lstStyle>
          <a:p>
            <a:pPr>
              <a:defRPr/>
            </a:pPr>
            <a:fld id="{E69D86CE-F671-4B01-A877-5856E4FD144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07" r:id="rId1"/>
    <p:sldLayoutId id="2147484134" r:id="rId2"/>
  </p:sldLayoutIdLst>
  <p:txStyles>
    <p:titleStyle>
      <a:lvl1pPr algn="ctr" rtl="0" fontAlgn="base">
        <a:spcBef>
          <a:spcPct val="0"/>
        </a:spcBef>
        <a:spcAft>
          <a:spcPct val="0"/>
        </a:spcAft>
        <a:defRPr sz="4400" i="1">
          <a:solidFill>
            <a:schemeClr val="tx2"/>
          </a:solidFill>
          <a:latin typeface="+mj-lt"/>
          <a:ea typeface="+mj-ea"/>
          <a:cs typeface="+mj-cs"/>
        </a:defRPr>
      </a:lvl1pPr>
      <a:lvl2pPr algn="ctr" rtl="0" fontAlgn="base">
        <a:spcBef>
          <a:spcPct val="0"/>
        </a:spcBef>
        <a:spcAft>
          <a:spcPct val="0"/>
        </a:spcAft>
        <a:defRPr sz="4400" i="1">
          <a:solidFill>
            <a:schemeClr val="tx2"/>
          </a:solidFill>
          <a:latin typeface="Times New Roman" pitchFamily="18" charset="0"/>
          <a:cs typeface="Times New Roman" pitchFamily="18" charset="0"/>
        </a:defRPr>
      </a:lvl2pPr>
      <a:lvl3pPr algn="ctr" rtl="0" fontAlgn="base">
        <a:spcBef>
          <a:spcPct val="0"/>
        </a:spcBef>
        <a:spcAft>
          <a:spcPct val="0"/>
        </a:spcAft>
        <a:defRPr sz="4400" i="1">
          <a:solidFill>
            <a:schemeClr val="tx2"/>
          </a:solidFill>
          <a:latin typeface="Times New Roman" pitchFamily="18" charset="0"/>
          <a:cs typeface="Times New Roman" pitchFamily="18" charset="0"/>
        </a:defRPr>
      </a:lvl3pPr>
      <a:lvl4pPr algn="ctr" rtl="0" fontAlgn="base">
        <a:spcBef>
          <a:spcPct val="0"/>
        </a:spcBef>
        <a:spcAft>
          <a:spcPct val="0"/>
        </a:spcAft>
        <a:defRPr sz="4400" i="1">
          <a:solidFill>
            <a:schemeClr val="tx2"/>
          </a:solidFill>
          <a:latin typeface="Times New Roman" pitchFamily="18" charset="0"/>
          <a:cs typeface="Times New Roman" pitchFamily="18" charset="0"/>
        </a:defRPr>
      </a:lvl4pPr>
      <a:lvl5pPr algn="ctr" rtl="0" fontAlgn="base">
        <a:spcBef>
          <a:spcPct val="0"/>
        </a:spcBef>
        <a:spcAft>
          <a:spcPct val="0"/>
        </a:spcAft>
        <a:defRPr sz="4400" i="1">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i="1">
          <a:solidFill>
            <a:schemeClr val="tx1"/>
          </a:solidFill>
          <a:latin typeface="+mn-lt"/>
          <a:ea typeface="+mn-ea"/>
          <a:cs typeface="+mn-cs"/>
        </a:defRPr>
      </a:lvl1pPr>
      <a:lvl2pPr marL="742950" indent="-285750" algn="l" rtl="0" fontAlgn="base">
        <a:spcBef>
          <a:spcPct val="20000"/>
        </a:spcBef>
        <a:spcAft>
          <a:spcPct val="0"/>
        </a:spcAft>
        <a:buChar char="–"/>
        <a:defRPr sz="2800" i="1">
          <a:solidFill>
            <a:schemeClr val="tx1"/>
          </a:solidFill>
          <a:latin typeface="+mn-lt"/>
          <a:cs typeface="+mn-cs"/>
        </a:defRPr>
      </a:lvl2pPr>
      <a:lvl3pPr marL="1143000" indent="-228600" algn="l" rtl="0" fontAlgn="base">
        <a:spcBef>
          <a:spcPct val="20000"/>
        </a:spcBef>
        <a:spcAft>
          <a:spcPct val="0"/>
        </a:spcAft>
        <a:buChar char="•"/>
        <a:defRPr sz="2400" i="1">
          <a:solidFill>
            <a:schemeClr val="tx1"/>
          </a:solidFill>
          <a:latin typeface="+mn-lt"/>
          <a:cs typeface="+mn-cs"/>
        </a:defRPr>
      </a:lvl3pPr>
      <a:lvl4pPr marL="1600200" indent="-228600" algn="l" rtl="0" fontAlgn="base">
        <a:spcBef>
          <a:spcPct val="20000"/>
        </a:spcBef>
        <a:spcAft>
          <a:spcPct val="0"/>
        </a:spcAft>
        <a:buChar char="–"/>
        <a:defRPr sz="2000" i="1">
          <a:solidFill>
            <a:schemeClr val="tx1"/>
          </a:solidFill>
          <a:latin typeface="+mn-lt"/>
          <a:cs typeface="+mn-cs"/>
        </a:defRPr>
      </a:lvl4pPr>
      <a:lvl5pPr marL="2057400" indent="-228600" algn="l" rtl="0" fontAlgn="base">
        <a:spcBef>
          <a:spcPct val="20000"/>
        </a:spcBef>
        <a:spcAft>
          <a:spcPct val="0"/>
        </a:spcAft>
        <a:buChar char="»"/>
        <a:defRPr sz="2000" i="1">
          <a:solidFill>
            <a:schemeClr val="tx1"/>
          </a:solidFill>
          <a:latin typeface="+mn-lt"/>
          <a:cs typeface="+mn-cs"/>
        </a:defRPr>
      </a:lvl5pPr>
      <a:lvl6pPr marL="2514600" indent="-228600" algn="l" rtl="0" eaLnBrk="1" fontAlgn="base" hangingPunct="1">
        <a:spcBef>
          <a:spcPct val="20000"/>
        </a:spcBef>
        <a:spcAft>
          <a:spcPct val="0"/>
        </a:spcAft>
        <a:buChar char="»"/>
        <a:defRPr sz="2000" i="1">
          <a:solidFill>
            <a:schemeClr val="tx1"/>
          </a:solidFill>
          <a:latin typeface="+mn-lt"/>
          <a:cs typeface="+mn-cs"/>
        </a:defRPr>
      </a:lvl6pPr>
      <a:lvl7pPr marL="2971800" indent="-228600" algn="l" rtl="0" eaLnBrk="1" fontAlgn="base" hangingPunct="1">
        <a:spcBef>
          <a:spcPct val="20000"/>
        </a:spcBef>
        <a:spcAft>
          <a:spcPct val="0"/>
        </a:spcAft>
        <a:buChar char="»"/>
        <a:defRPr sz="2000" i="1">
          <a:solidFill>
            <a:schemeClr val="tx1"/>
          </a:solidFill>
          <a:latin typeface="+mn-lt"/>
          <a:cs typeface="+mn-cs"/>
        </a:defRPr>
      </a:lvl7pPr>
      <a:lvl8pPr marL="3429000" indent="-228600" algn="l" rtl="0" eaLnBrk="1" fontAlgn="base" hangingPunct="1">
        <a:spcBef>
          <a:spcPct val="20000"/>
        </a:spcBef>
        <a:spcAft>
          <a:spcPct val="0"/>
        </a:spcAft>
        <a:buChar char="»"/>
        <a:defRPr sz="2000" i="1">
          <a:solidFill>
            <a:schemeClr val="tx1"/>
          </a:solidFill>
          <a:latin typeface="+mn-lt"/>
          <a:cs typeface="+mn-cs"/>
        </a:defRPr>
      </a:lvl8pPr>
      <a:lvl9pPr marL="3886200" indent="-228600" algn="l" rtl="0" eaLnBrk="1" fontAlgn="base" hangingPunct="1">
        <a:spcBef>
          <a:spcPct val="20000"/>
        </a:spcBef>
        <a:spcAft>
          <a:spcPct val="0"/>
        </a:spcAft>
        <a:buChar char="»"/>
        <a:defRPr sz="2000" i="1">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266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0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solidFill>
                  <a:schemeClr val="bg1"/>
                </a:solidFill>
                <a:latin typeface="+mn-lt"/>
                <a:cs typeface="+mn-cs"/>
              </a:defRPr>
            </a:lvl1pPr>
          </a:lstStyle>
          <a:p>
            <a:pPr>
              <a:defRPr/>
            </a:pPr>
            <a:fld id="{54F6CDCB-BE75-462D-ADE9-46144E51522C}" type="datetimeFigureOut">
              <a:rPr lang="es-ES"/>
              <a:pPr>
                <a:defRPr/>
              </a:pPr>
              <a:t>30/06/2010</a:t>
            </a:fld>
            <a:endParaRPr lang="es-ES"/>
          </a:p>
        </p:txBody>
      </p:sp>
      <p:sp>
        <p:nvSpPr>
          <p:cNvPr id="150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2"/>
                </a:solidFill>
                <a:latin typeface="+mn-lt"/>
                <a:cs typeface="+mn-cs"/>
              </a:defRPr>
            </a:lvl1pPr>
          </a:lstStyle>
          <a:p>
            <a:pPr>
              <a:defRPr/>
            </a:pPr>
            <a:endParaRPr lang="es-ES"/>
          </a:p>
        </p:txBody>
      </p:sp>
      <p:sp>
        <p:nvSpPr>
          <p:cNvPr id="150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solidFill>
                  <a:schemeClr val="tx2"/>
                </a:solidFill>
                <a:latin typeface="+mn-lt"/>
                <a:cs typeface="+mn-cs"/>
              </a:defRPr>
            </a:lvl1pPr>
          </a:lstStyle>
          <a:p>
            <a:pPr>
              <a:defRPr/>
            </a:pPr>
            <a:fld id="{233AC4CB-B7C2-4DD8-8064-EBBF5650446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3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765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27652"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0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solidFill>
                  <a:schemeClr val="bg1"/>
                </a:solidFill>
                <a:latin typeface="+mn-lt"/>
                <a:cs typeface="+mn-cs"/>
              </a:defRPr>
            </a:lvl1pPr>
          </a:lstStyle>
          <a:p>
            <a:pPr>
              <a:defRPr/>
            </a:pPr>
            <a:fld id="{F84C8933-D3BE-4C8E-8F2B-40E062B25495}" type="datetimeFigureOut">
              <a:rPr lang="es-ES"/>
              <a:pPr>
                <a:defRPr/>
              </a:pPr>
              <a:t>30/06/2010</a:t>
            </a:fld>
            <a:endParaRPr lang="es-ES"/>
          </a:p>
        </p:txBody>
      </p:sp>
      <p:sp>
        <p:nvSpPr>
          <p:cNvPr id="150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2"/>
                </a:solidFill>
                <a:latin typeface="+mn-lt"/>
                <a:cs typeface="+mn-cs"/>
              </a:defRPr>
            </a:lvl1pPr>
          </a:lstStyle>
          <a:p>
            <a:pPr>
              <a:defRPr/>
            </a:pPr>
            <a:endParaRPr lang="es-ES"/>
          </a:p>
        </p:txBody>
      </p:sp>
      <p:sp>
        <p:nvSpPr>
          <p:cNvPr id="150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solidFill>
                  <a:schemeClr val="tx2"/>
                </a:solidFill>
                <a:latin typeface="+mn-lt"/>
                <a:cs typeface="+mn-cs"/>
              </a:defRPr>
            </a:lvl1pPr>
          </a:lstStyle>
          <a:p>
            <a:pPr>
              <a:defRPr/>
            </a:pPr>
            <a:fld id="{A5B408E8-C013-419E-84B9-1CF52ED84BC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3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4108" r:id="rId1"/>
  </p:sldLayoutIdLst>
  <p:txStyles>
    <p:titleStyle>
      <a:lvl1pPr algn="ctr" rtl="0" eaLnBrk="0" fontAlgn="base" hangingPunct="0">
        <a:spcBef>
          <a:spcPct val="0"/>
        </a:spcBef>
        <a:spcAft>
          <a:spcPct val="0"/>
        </a:spcAft>
        <a:defRPr sz="4400">
          <a:solidFill>
            <a:schemeClr val="bg1"/>
          </a:solidFill>
          <a:latin typeface="Arial" charset="0"/>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Trebuchet MS" charset="0"/>
        </a:defRPr>
      </a:lvl6pPr>
      <a:lvl7pPr marL="914400" algn="ctr" rtl="0" eaLnBrk="1" fontAlgn="base" hangingPunct="1">
        <a:spcBef>
          <a:spcPct val="0"/>
        </a:spcBef>
        <a:spcAft>
          <a:spcPct val="0"/>
        </a:spcAft>
        <a:defRPr sz="4400">
          <a:solidFill>
            <a:schemeClr val="bg1"/>
          </a:solidFill>
          <a:latin typeface="Trebuchet MS" charset="0"/>
        </a:defRPr>
      </a:lvl7pPr>
      <a:lvl8pPr marL="1371600" algn="ctr" rtl="0" eaLnBrk="1" fontAlgn="base" hangingPunct="1">
        <a:spcBef>
          <a:spcPct val="0"/>
        </a:spcBef>
        <a:spcAft>
          <a:spcPct val="0"/>
        </a:spcAft>
        <a:defRPr sz="4400">
          <a:solidFill>
            <a:schemeClr val="bg1"/>
          </a:solidFill>
          <a:latin typeface="Trebuchet MS" charset="0"/>
        </a:defRPr>
      </a:lvl8pPr>
      <a:lvl9pPr marL="1828800" algn="ctr" rtl="0" eaLnBrk="1" fontAlgn="base" hangingPunct="1">
        <a:spcBef>
          <a:spcPct val="0"/>
        </a:spcBef>
        <a:spcAft>
          <a:spcPct val="0"/>
        </a:spcAft>
        <a:defRPr sz="4400">
          <a:solidFill>
            <a:schemeClr val="bg1"/>
          </a:solidFill>
          <a:latin typeface="Trebuchet MS"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717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fld id="{2EF3F95E-F022-4452-8E26-C181881D5A5C}" type="datetimeFigureOut">
              <a:rPr lang="es-ES"/>
              <a:pPr>
                <a:defRPr/>
              </a:pPr>
              <a:t>30/06/2010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cs typeface="+mn-cs"/>
              </a:defRPr>
            </a:lvl1pPr>
          </a:lstStyle>
          <a:p>
            <a:pPr>
              <a:defRPr/>
            </a:pPr>
            <a:fld id="{F75743BA-FB94-46DF-A0AD-A22F6B8694C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02"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E22A5842-C4C8-4210-855D-F7B4B0D2758F}"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Lst>
  <p:txStyles>
    <p:titleStyle>
      <a:lvl1pPr algn="ctr" rtl="0" fontAlgn="base">
        <a:spcBef>
          <a:spcPct val="0"/>
        </a:spcBef>
        <a:spcAft>
          <a:spcPct val="0"/>
        </a:spcAft>
        <a:defRPr sz="4400" i="1">
          <a:solidFill>
            <a:schemeClr val="tx2"/>
          </a:solidFill>
          <a:latin typeface="+mj-lt"/>
          <a:ea typeface="+mj-ea"/>
          <a:cs typeface="+mj-cs"/>
        </a:defRPr>
      </a:lvl1pPr>
      <a:lvl2pPr algn="ctr" rtl="0" fontAlgn="base">
        <a:spcBef>
          <a:spcPct val="0"/>
        </a:spcBef>
        <a:spcAft>
          <a:spcPct val="0"/>
        </a:spcAft>
        <a:defRPr sz="4400" i="1">
          <a:solidFill>
            <a:schemeClr val="tx2"/>
          </a:solidFill>
          <a:latin typeface="Times New Roman" pitchFamily="18" charset="0"/>
          <a:cs typeface="Times New Roman" pitchFamily="18" charset="0"/>
        </a:defRPr>
      </a:lvl2pPr>
      <a:lvl3pPr algn="ctr" rtl="0" fontAlgn="base">
        <a:spcBef>
          <a:spcPct val="0"/>
        </a:spcBef>
        <a:spcAft>
          <a:spcPct val="0"/>
        </a:spcAft>
        <a:defRPr sz="4400" i="1">
          <a:solidFill>
            <a:schemeClr val="tx2"/>
          </a:solidFill>
          <a:latin typeface="Times New Roman" pitchFamily="18" charset="0"/>
          <a:cs typeface="Times New Roman" pitchFamily="18" charset="0"/>
        </a:defRPr>
      </a:lvl3pPr>
      <a:lvl4pPr algn="ctr" rtl="0" fontAlgn="base">
        <a:spcBef>
          <a:spcPct val="0"/>
        </a:spcBef>
        <a:spcAft>
          <a:spcPct val="0"/>
        </a:spcAft>
        <a:defRPr sz="4400" i="1">
          <a:solidFill>
            <a:schemeClr val="tx2"/>
          </a:solidFill>
          <a:latin typeface="Times New Roman" pitchFamily="18" charset="0"/>
          <a:cs typeface="Times New Roman" pitchFamily="18" charset="0"/>
        </a:defRPr>
      </a:lvl4pPr>
      <a:lvl5pPr algn="ctr" rtl="0" fontAlgn="base">
        <a:spcBef>
          <a:spcPct val="0"/>
        </a:spcBef>
        <a:spcAft>
          <a:spcPct val="0"/>
        </a:spcAft>
        <a:defRPr sz="4400" i="1">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i="1">
          <a:solidFill>
            <a:schemeClr val="tx1"/>
          </a:solidFill>
          <a:latin typeface="+mn-lt"/>
          <a:ea typeface="+mn-ea"/>
          <a:cs typeface="+mn-cs"/>
        </a:defRPr>
      </a:lvl1pPr>
      <a:lvl2pPr marL="742950" indent="-285750" algn="l" rtl="0" fontAlgn="base">
        <a:spcBef>
          <a:spcPct val="20000"/>
        </a:spcBef>
        <a:spcAft>
          <a:spcPct val="0"/>
        </a:spcAft>
        <a:buChar char="–"/>
        <a:defRPr sz="2800" i="1">
          <a:solidFill>
            <a:schemeClr val="tx1"/>
          </a:solidFill>
          <a:latin typeface="+mn-lt"/>
          <a:cs typeface="+mn-cs"/>
        </a:defRPr>
      </a:lvl2pPr>
      <a:lvl3pPr marL="1143000" indent="-228600" algn="l" rtl="0" fontAlgn="base">
        <a:spcBef>
          <a:spcPct val="20000"/>
        </a:spcBef>
        <a:spcAft>
          <a:spcPct val="0"/>
        </a:spcAft>
        <a:buChar char="•"/>
        <a:defRPr sz="2400" i="1">
          <a:solidFill>
            <a:schemeClr val="tx1"/>
          </a:solidFill>
          <a:latin typeface="+mn-lt"/>
          <a:cs typeface="+mn-cs"/>
        </a:defRPr>
      </a:lvl3pPr>
      <a:lvl4pPr marL="1600200" indent="-228600" algn="l" rtl="0" fontAlgn="base">
        <a:spcBef>
          <a:spcPct val="20000"/>
        </a:spcBef>
        <a:spcAft>
          <a:spcPct val="0"/>
        </a:spcAft>
        <a:buChar char="–"/>
        <a:defRPr sz="2000" i="1">
          <a:solidFill>
            <a:schemeClr val="tx1"/>
          </a:solidFill>
          <a:latin typeface="+mn-lt"/>
          <a:cs typeface="+mn-cs"/>
        </a:defRPr>
      </a:lvl4pPr>
      <a:lvl5pPr marL="2057400" indent="-228600" algn="l" rtl="0" fontAlgn="base">
        <a:spcBef>
          <a:spcPct val="20000"/>
        </a:spcBef>
        <a:spcAft>
          <a:spcPct val="0"/>
        </a:spcAft>
        <a:buChar char="»"/>
        <a:defRPr sz="2000" i="1">
          <a:solidFill>
            <a:schemeClr val="tx1"/>
          </a:solidFill>
          <a:latin typeface="+mn-lt"/>
          <a:cs typeface="+mn-cs"/>
        </a:defRPr>
      </a:lvl5pPr>
      <a:lvl6pPr marL="2514600" indent="-228600" algn="l" rtl="0" eaLnBrk="1" fontAlgn="base" hangingPunct="1">
        <a:spcBef>
          <a:spcPct val="20000"/>
        </a:spcBef>
        <a:spcAft>
          <a:spcPct val="0"/>
        </a:spcAft>
        <a:buChar char="»"/>
        <a:defRPr sz="2000" i="1">
          <a:solidFill>
            <a:schemeClr val="tx1"/>
          </a:solidFill>
          <a:latin typeface="+mn-lt"/>
          <a:cs typeface="+mn-cs"/>
        </a:defRPr>
      </a:lvl6pPr>
      <a:lvl7pPr marL="2971800" indent="-228600" algn="l" rtl="0" eaLnBrk="1" fontAlgn="base" hangingPunct="1">
        <a:spcBef>
          <a:spcPct val="20000"/>
        </a:spcBef>
        <a:spcAft>
          <a:spcPct val="0"/>
        </a:spcAft>
        <a:buChar char="»"/>
        <a:defRPr sz="2000" i="1">
          <a:solidFill>
            <a:schemeClr val="tx1"/>
          </a:solidFill>
          <a:latin typeface="+mn-lt"/>
          <a:cs typeface="+mn-cs"/>
        </a:defRPr>
      </a:lvl7pPr>
      <a:lvl8pPr marL="3429000" indent="-228600" algn="l" rtl="0" eaLnBrk="1" fontAlgn="base" hangingPunct="1">
        <a:spcBef>
          <a:spcPct val="20000"/>
        </a:spcBef>
        <a:spcAft>
          <a:spcPct val="0"/>
        </a:spcAft>
        <a:buChar char="»"/>
        <a:defRPr sz="2000" i="1">
          <a:solidFill>
            <a:schemeClr val="tx1"/>
          </a:solidFill>
          <a:latin typeface="+mn-lt"/>
          <a:cs typeface="+mn-cs"/>
        </a:defRPr>
      </a:lvl8pPr>
      <a:lvl9pPr marL="3886200" indent="-228600" algn="l" rtl="0" eaLnBrk="1" fontAlgn="base" hangingPunct="1">
        <a:spcBef>
          <a:spcPct val="20000"/>
        </a:spcBef>
        <a:spcAft>
          <a:spcPct val="0"/>
        </a:spcAft>
        <a:buChar char="»"/>
        <a:defRPr sz="2000" i="1">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8"/>
          <p:cNvGraphicFramePr>
            <a:graphicFrameLocks noChangeAspect="1"/>
          </p:cNvGraphicFramePr>
          <p:nvPr/>
        </p:nvGraphicFramePr>
        <p:xfrm>
          <a:off x="3132138" y="2852738"/>
          <a:ext cx="6011862" cy="4005262"/>
        </p:xfrm>
        <a:graphic>
          <a:graphicData uri="http://schemas.openxmlformats.org/presentationml/2006/ole">
            <p:oleObj spid="_x0000_s1026" name="Image" r:id="rId4" imgW="7606349" imgH="5066667" progId="">
              <p:embed/>
            </p:oleObj>
          </a:graphicData>
        </a:graphic>
      </p:graphicFrame>
      <p:graphicFrame>
        <p:nvGraphicFramePr>
          <p:cNvPr id="1027" name="Object 15"/>
          <p:cNvGraphicFramePr>
            <a:graphicFrameLocks noChangeAspect="1"/>
          </p:cNvGraphicFramePr>
          <p:nvPr/>
        </p:nvGraphicFramePr>
        <p:xfrm>
          <a:off x="0" y="0"/>
          <a:ext cx="9144000" cy="981075"/>
        </p:xfrm>
        <a:graphic>
          <a:graphicData uri="http://schemas.openxmlformats.org/presentationml/2006/ole">
            <p:oleObj spid="_x0000_s1027" name="Image" r:id="rId5" imgW="6750000" imgH="1165000" progId="">
              <p:embed/>
            </p:oleObj>
          </a:graphicData>
        </a:graphic>
      </p:graphicFrame>
      <p:sp>
        <p:nvSpPr>
          <p:cNvPr id="1040" name="Freeform 16"/>
          <p:cNvSpPr>
            <a:spLocks/>
          </p:cNvSpPr>
          <p:nvPr/>
        </p:nvSpPr>
        <p:spPr bwMode="gray">
          <a:xfrm>
            <a:off x="2124075" y="260350"/>
            <a:ext cx="7027863" cy="720725"/>
          </a:xfrm>
          <a:custGeom>
            <a:avLst/>
            <a:gdLst/>
            <a:ahLst/>
            <a:cxnLst>
              <a:cxn ang="0">
                <a:pos x="0" y="657"/>
              </a:cxn>
              <a:cxn ang="0">
                <a:pos x="4134" y="657"/>
              </a:cxn>
              <a:cxn ang="0">
                <a:pos x="4134" y="0"/>
              </a:cxn>
              <a:cxn ang="0">
                <a:pos x="401" y="1"/>
              </a:cxn>
              <a:cxn ang="0">
                <a:pos x="0" y="657"/>
              </a:cxn>
            </a:cxnLst>
            <a:rect l="0" t="0" r="r" b="b"/>
            <a:pathLst>
              <a:path w="4134" h="657">
                <a:moveTo>
                  <a:pt x="0" y="657"/>
                </a:moveTo>
                <a:lnTo>
                  <a:pt x="4134" y="657"/>
                </a:lnTo>
                <a:lnTo>
                  <a:pt x="4134" y="0"/>
                </a:lnTo>
                <a:lnTo>
                  <a:pt x="401" y="1"/>
                </a:lnTo>
                <a:lnTo>
                  <a:pt x="0" y="657"/>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fontAlgn="auto">
              <a:spcBef>
                <a:spcPts val="0"/>
              </a:spcBef>
              <a:spcAft>
                <a:spcPts val="0"/>
              </a:spcAft>
              <a:defRPr/>
            </a:pPr>
            <a:endParaRPr lang="es-ES">
              <a:latin typeface="+mn-lt"/>
              <a:cs typeface="+mn-cs"/>
            </a:endParaRPr>
          </a:p>
        </p:txBody>
      </p:sp>
      <p:sp>
        <p:nvSpPr>
          <p:cNvPr id="1041" name="Freeform 17"/>
          <p:cNvSpPr>
            <a:spLocks/>
          </p:cNvSpPr>
          <p:nvPr/>
        </p:nvSpPr>
        <p:spPr bwMode="ltGray">
          <a:xfrm>
            <a:off x="0" y="981075"/>
            <a:ext cx="2124075"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s-ES">
              <a:latin typeface="+mn-lt"/>
              <a:cs typeface="+mn-cs"/>
            </a:endParaRPr>
          </a:p>
        </p:txBody>
      </p:sp>
      <p:sp>
        <p:nvSpPr>
          <p:cNvPr id="1031" name="Rectangle 3"/>
          <p:cNvSpPr>
            <a:spLocks noGrp="1" noChangeArrowheads="1"/>
          </p:cNvSpPr>
          <p:nvPr>
            <p:ph type="body" idx="1"/>
          </p:nvPr>
        </p:nvSpPr>
        <p:spPr bwMode="auto">
          <a:xfrm>
            <a:off x="457200" y="13716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514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5943600" y="6400800"/>
            <a:ext cx="27432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33528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fld id="{D8470464-85D7-4257-A17A-14E9D87B527B}" type="slidenum">
              <a:rPr lang="en-US"/>
              <a:pPr>
                <a:defRPr/>
              </a:pPr>
              <a:t>‹Nº›</a:t>
            </a:fld>
            <a:endParaRPr lang="en-US"/>
          </a:p>
        </p:txBody>
      </p:sp>
      <p:sp>
        <p:nvSpPr>
          <p:cNvPr id="1035" name="Rectangle 2"/>
          <p:cNvSpPr>
            <a:spLocks noGrp="1" noChangeArrowheads="1"/>
          </p:cNvSpPr>
          <p:nvPr>
            <p:ph type="title"/>
          </p:nvPr>
        </p:nvSpPr>
        <p:spPr bwMode="white">
          <a:xfrm>
            <a:off x="2819400" y="327025"/>
            <a:ext cx="6096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7" name="Text Box 13"/>
          <p:cNvSpPr txBox="1">
            <a:spLocks noChangeArrowheads="1"/>
          </p:cNvSpPr>
          <p:nvPr/>
        </p:nvSpPr>
        <p:spPr bwMode="white">
          <a:xfrm>
            <a:off x="-180975" y="962025"/>
            <a:ext cx="2133600" cy="307975"/>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400" b="1">
                <a:solidFill>
                  <a:schemeClr val="bg1"/>
                </a:solidFill>
                <a:latin typeface="Verdana" pitchFamily="34" charset="0"/>
                <a:cs typeface="+mn-cs"/>
              </a:rPr>
              <a:t>Company name</a:t>
            </a:r>
          </a:p>
        </p:txBody>
      </p:sp>
    </p:spTree>
  </p:cSld>
  <p:clrMap bg1="lt1" tx1="dk1" bg2="lt2" tx2="dk2" accent1="accent1" accent2="accent2" accent3="accent3" accent4="accent4" accent5="accent5" accent6="accent6" hlink="hlink" folHlink="folHlink"/>
  <p:sldLayoutIdLst>
    <p:sldLayoutId id="2147484110" r:id="rId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921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AFD2C8-2317-4AA3-BE36-BEC32036D3B1}" type="datetimeFigureOut">
              <a:rPr lang="es-ES"/>
              <a:pPr>
                <a:defRPr/>
              </a:pPr>
              <a:t>30/06/2010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C167AC0-80C0-46C5-8A70-84D37CDBB5C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1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DE6EDEF4-DEA0-47BC-8DC5-DEE6547ECCE8}" type="datetimeFigureOut">
              <a:rPr lang="es-ES"/>
              <a:pPr>
                <a:defRPr/>
              </a:pPr>
              <a:t>30/06/2010</a:t>
            </a:fld>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75A80ABB-3B9C-4FEE-9B7B-8BE07D27EBD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12"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rebuchet MS" charset="0"/>
        </a:defRPr>
      </a:lvl2pPr>
      <a:lvl3pPr algn="ctr" rtl="0" eaLnBrk="0" fontAlgn="base" hangingPunct="0">
        <a:spcBef>
          <a:spcPct val="0"/>
        </a:spcBef>
        <a:spcAft>
          <a:spcPct val="0"/>
        </a:spcAft>
        <a:defRPr sz="4400">
          <a:solidFill>
            <a:schemeClr val="bg1"/>
          </a:solidFill>
          <a:latin typeface="Trebuchet MS" charset="0"/>
        </a:defRPr>
      </a:lvl3pPr>
      <a:lvl4pPr algn="ctr" rtl="0" eaLnBrk="0" fontAlgn="base" hangingPunct="0">
        <a:spcBef>
          <a:spcPct val="0"/>
        </a:spcBef>
        <a:spcAft>
          <a:spcPct val="0"/>
        </a:spcAft>
        <a:defRPr sz="4400">
          <a:solidFill>
            <a:schemeClr val="bg1"/>
          </a:solidFill>
          <a:latin typeface="Trebuchet MS" charset="0"/>
        </a:defRPr>
      </a:lvl4pPr>
      <a:lvl5pPr algn="ctr" rtl="0" eaLnBrk="0" fontAlgn="base" hangingPunct="0">
        <a:spcBef>
          <a:spcPct val="0"/>
        </a:spcBef>
        <a:spcAft>
          <a:spcPct val="0"/>
        </a:spcAft>
        <a:defRPr sz="4400">
          <a:solidFill>
            <a:schemeClr val="bg1"/>
          </a:solidFill>
          <a:latin typeface="Trebuchet MS" charset="0"/>
        </a:defRPr>
      </a:lvl5pPr>
      <a:lvl6pPr marL="457200" algn="ctr" rtl="0" eaLnBrk="1" fontAlgn="base" hangingPunct="1">
        <a:spcBef>
          <a:spcPct val="0"/>
        </a:spcBef>
        <a:spcAft>
          <a:spcPct val="0"/>
        </a:spcAft>
        <a:defRPr sz="4400">
          <a:solidFill>
            <a:schemeClr val="bg1"/>
          </a:solidFill>
          <a:latin typeface="Trebuchet MS" charset="0"/>
        </a:defRPr>
      </a:lvl6pPr>
      <a:lvl7pPr marL="914400" algn="ctr" rtl="0" eaLnBrk="1" fontAlgn="base" hangingPunct="1">
        <a:spcBef>
          <a:spcPct val="0"/>
        </a:spcBef>
        <a:spcAft>
          <a:spcPct val="0"/>
        </a:spcAft>
        <a:defRPr sz="4400">
          <a:solidFill>
            <a:schemeClr val="bg1"/>
          </a:solidFill>
          <a:latin typeface="Trebuchet MS" charset="0"/>
        </a:defRPr>
      </a:lvl7pPr>
      <a:lvl8pPr marL="1371600" algn="ctr" rtl="0" eaLnBrk="1" fontAlgn="base" hangingPunct="1">
        <a:spcBef>
          <a:spcPct val="0"/>
        </a:spcBef>
        <a:spcAft>
          <a:spcPct val="0"/>
        </a:spcAft>
        <a:defRPr sz="4400">
          <a:solidFill>
            <a:schemeClr val="bg1"/>
          </a:solidFill>
          <a:latin typeface="Trebuchet MS" charset="0"/>
        </a:defRPr>
      </a:lvl8pPr>
      <a:lvl9pPr marL="1828800" algn="ctr" rtl="0" eaLnBrk="1" fontAlgn="base" hangingPunct="1">
        <a:spcBef>
          <a:spcPct val="0"/>
        </a:spcBef>
        <a:spcAft>
          <a:spcPct val="0"/>
        </a:spcAft>
        <a:defRPr sz="4400">
          <a:solidFill>
            <a:schemeClr val="bg1"/>
          </a:solidFill>
          <a:latin typeface="Trebuchet M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126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0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solidFill>
                  <a:schemeClr val="bg1"/>
                </a:solidFill>
                <a:latin typeface="+mn-lt"/>
                <a:cs typeface="+mn-cs"/>
              </a:defRPr>
            </a:lvl1pPr>
          </a:lstStyle>
          <a:p>
            <a:pPr>
              <a:defRPr/>
            </a:pPr>
            <a:fld id="{F0181274-877B-4E45-9163-5D1B42A7B2AA}" type="datetimeFigureOut">
              <a:rPr lang="es-ES"/>
              <a:pPr>
                <a:defRPr/>
              </a:pPr>
              <a:t>30/06/2010</a:t>
            </a:fld>
            <a:endParaRPr lang="es-ES"/>
          </a:p>
        </p:txBody>
      </p:sp>
      <p:sp>
        <p:nvSpPr>
          <p:cNvPr id="150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2"/>
                </a:solidFill>
                <a:latin typeface="+mn-lt"/>
                <a:cs typeface="+mn-cs"/>
              </a:defRPr>
            </a:lvl1pPr>
          </a:lstStyle>
          <a:p>
            <a:pPr>
              <a:defRPr/>
            </a:pPr>
            <a:endParaRPr lang="es-ES"/>
          </a:p>
        </p:txBody>
      </p:sp>
      <p:sp>
        <p:nvSpPr>
          <p:cNvPr id="150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solidFill>
                  <a:schemeClr val="tx2"/>
                </a:solidFill>
                <a:latin typeface="+mn-lt"/>
                <a:cs typeface="+mn-cs"/>
              </a:defRPr>
            </a:lvl1pPr>
          </a:lstStyle>
          <a:p>
            <a:pPr>
              <a:defRPr/>
            </a:pPr>
            <a:fld id="{373FCA50-2B47-4684-BCDB-C4E96DBD4E1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1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229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2292"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0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solidFill>
                  <a:schemeClr val="bg1"/>
                </a:solidFill>
                <a:latin typeface="+mn-lt"/>
                <a:cs typeface="+mn-cs"/>
              </a:defRPr>
            </a:lvl1pPr>
          </a:lstStyle>
          <a:p>
            <a:pPr>
              <a:defRPr/>
            </a:pPr>
            <a:fld id="{81416E0B-E4CB-4100-90A7-66CA8C2F8CAC}" type="datetimeFigureOut">
              <a:rPr lang="es-ES"/>
              <a:pPr>
                <a:defRPr/>
              </a:pPr>
              <a:t>30/06/2010</a:t>
            </a:fld>
            <a:endParaRPr lang="es-ES"/>
          </a:p>
        </p:txBody>
      </p:sp>
      <p:sp>
        <p:nvSpPr>
          <p:cNvPr id="150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2"/>
                </a:solidFill>
                <a:latin typeface="+mn-lt"/>
                <a:cs typeface="+mn-cs"/>
              </a:defRPr>
            </a:lvl1pPr>
          </a:lstStyle>
          <a:p>
            <a:pPr>
              <a:defRPr/>
            </a:pPr>
            <a:endParaRPr lang="es-ES"/>
          </a:p>
        </p:txBody>
      </p:sp>
      <p:sp>
        <p:nvSpPr>
          <p:cNvPr id="150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solidFill>
                  <a:schemeClr val="tx2"/>
                </a:solidFill>
                <a:latin typeface="+mn-lt"/>
                <a:cs typeface="+mn-cs"/>
              </a:defRPr>
            </a:lvl1pPr>
          </a:lstStyle>
          <a:p>
            <a:pPr>
              <a:defRPr/>
            </a:pPr>
            <a:fld id="{B7395A80-F43D-460D-B703-8A7872BDD48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05" r:id="rId1"/>
    <p:sldLayoutId id="2147484114"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6.xml"/><Relationship Id="rId5" Type="http://schemas.openxmlformats.org/officeDocument/2006/relationships/image" Target="../media/image43.gif"/><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31.xml"/><Relationship Id="rId6" Type="http://schemas.openxmlformats.org/officeDocument/2006/relationships/image" Target="../media/image48.jpeg"/><Relationship Id="rId5" Type="http://schemas.openxmlformats.org/officeDocument/2006/relationships/image" Target="../media/image47.gif"/><Relationship Id="rId4" Type="http://schemas.openxmlformats.org/officeDocument/2006/relationships/image" Target="../media/image4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33.xml"/><Relationship Id="rId1" Type="http://schemas.openxmlformats.org/officeDocument/2006/relationships/vmlDrawing" Target="../drawings/vmlDrawing2.vml"/><Relationship Id="rId5" Type="http://schemas.openxmlformats.org/officeDocument/2006/relationships/image" Target="../media/image51.jpeg"/><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gif"/></Relationships>
</file>

<file path=ppt/slides/_rels/slide1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Data" Target="../diagrams/data3.xml"/><Relationship Id="rId7" Type="http://schemas.openxmlformats.org/officeDocument/2006/relationships/image" Target="../media/image59.jpeg"/><Relationship Id="rId2" Type="http://schemas.openxmlformats.org/officeDocument/2006/relationships/image" Target="../media/image58.gif"/><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1.jpe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67.gif"/><Relationship Id="rId3" Type="http://schemas.openxmlformats.org/officeDocument/2006/relationships/notesSlide" Target="../notesSlides/notesSlide6.xml"/><Relationship Id="rId7" Type="http://schemas.openxmlformats.org/officeDocument/2006/relationships/image" Target="../media/image65.emf"/><Relationship Id="rId12" Type="http://schemas.openxmlformats.org/officeDocument/2006/relationships/image" Target="../media/image66.png"/><Relationship Id="rId2" Type="http://schemas.openxmlformats.org/officeDocument/2006/relationships/slideLayout" Target="../slideLayouts/slideLayout27.xml"/><Relationship Id="rId16" Type="http://schemas.openxmlformats.org/officeDocument/2006/relationships/oleObject" Target="../embeddings/oleObject3.bin"/><Relationship Id="rId1" Type="http://schemas.openxmlformats.org/officeDocument/2006/relationships/vmlDrawing" Target="../drawings/vmlDrawing3.vml"/><Relationship Id="rId6" Type="http://schemas.openxmlformats.org/officeDocument/2006/relationships/image" Target="../media/image64.png"/><Relationship Id="rId11" Type="http://schemas.openxmlformats.org/officeDocument/2006/relationships/diagramColors" Target="../diagrams/colors4.xml"/><Relationship Id="rId5" Type="http://schemas.openxmlformats.org/officeDocument/2006/relationships/image" Target="../media/image63.jpeg"/><Relationship Id="rId15" Type="http://schemas.openxmlformats.org/officeDocument/2006/relationships/image" Target="../media/image69.jpeg"/><Relationship Id="rId10" Type="http://schemas.openxmlformats.org/officeDocument/2006/relationships/diagramQuickStyle" Target="../diagrams/quickStyle4.xml"/><Relationship Id="rId4" Type="http://schemas.openxmlformats.org/officeDocument/2006/relationships/image" Target="../media/image58.gif"/><Relationship Id="rId9" Type="http://schemas.openxmlformats.org/officeDocument/2006/relationships/diagramLayout" Target="../diagrams/layout4.xml"/><Relationship Id="rId14"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70.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74.jpeg"/><Relationship Id="rId4" Type="http://schemas.openxmlformats.org/officeDocument/2006/relationships/diagramData" Target="../diagrams/data5.xml"/><Relationship Id="rId9" Type="http://schemas.openxmlformats.org/officeDocument/2006/relationships/image" Target="../media/image73.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77.wmf"/><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82.jpeg"/><Relationship Id="rId3" Type="http://schemas.openxmlformats.org/officeDocument/2006/relationships/image" Target="../media/image19.jpeg"/><Relationship Id="rId7" Type="http://schemas.openxmlformats.org/officeDocument/2006/relationships/diagramColors" Target="../diagrams/colors6.xml"/><Relationship Id="rId12"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diagramQuickStyle" Target="../diagrams/quickStyle6.xml"/><Relationship Id="rId11" Type="http://schemas.openxmlformats.org/officeDocument/2006/relationships/image" Target="../media/image80.png"/><Relationship Id="rId5" Type="http://schemas.openxmlformats.org/officeDocument/2006/relationships/diagramLayout" Target="../diagrams/layout6.xml"/><Relationship Id="rId10" Type="http://schemas.openxmlformats.org/officeDocument/2006/relationships/image" Target="../media/image79.gif"/><Relationship Id="rId4" Type="http://schemas.openxmlformats.org/officeDocument/2006/relationships/diagramData" Target="../diagrams/data6.xml"/><Relationship Id="rId9" Type="http://schemas.openxmlformats.org/officeDocument/2006/relationships/image" Target="../media/image78.jpeg"/><Relationship Id="rId14" Type="http://schemas.openxmlformats.org/officeDocument/2006/relationships/image" Target="../media/image83.jpeg"/></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8.xml"/><Relationship Id="rId4" Type="http://schemas.openxmlformats.org/officeDocument/2006/relationships/image" Target="../media/image86.gif"/></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5.png"/><Relationship Id="rId1" Type="http://schemas.openxmlformats.org/officeDocument/2006/relationships/slideLayout" Target="../slideLayouts/slideLayout39.xml"/><Relationship Id="rId4" Type="http://schemas.openxmlformats.org/officeDocument/2006/relationships/image" Target="../media/image86.gif"/></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40.xml"/><Relationship Id="rId4" Type="http://schemas.openxmlformats.org/officeDocument/2006/relationships/image" Target="../media/image86.gif"/></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93.jpeg"/><Relationship Id="rId3" Type="http://schemas.openxmlformats.org/officeDocument/2006/relationships/image" Target="../media/image19.jpeg"/><Relationship Id="rId7" Type="http://schemas.openxmlformats.org/officeDocument/2006/relationships/diagramColors" Target="../diagrams/colors7.xml"/><Relationship Id="rId12" Type="http://schemas.openxmlformats.org/officeDocument/2006/relationships/image" Target="../media/image92.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diagramQuickStyle" Target="../diagrams/quickStyle7.xml"/><Relationship Id="rId11" Type="http://schemas.openxmlformats.org/officeDocument/2006/relationships/image" Target="../media/image91.gif"/><Relationship Id="rId5" Type="http://schemas.openxmlformats.org/officeDocument/2006/relationships/diagramLayout" Target="../diagrams/layout7.xml"/><Relationship Id="rId10" Type="http://schemas.openxmlformats.org/officeDocument/2006/relationships/image" Target="../media/image90.wmf"/><Relationship Id="rId4" Type="http://schemas.openxmlformats.org/officeDocument/2006/relationships/diagramData" Target="../diagrams/data7.xml"/><Relationship Id="rId9" Type="http://schemas.openxmlformats.org/officeDocument/2006/relationships/image" Target="../media/image89.jpeg"/><Relationship Id="rId14" Type="http://schemas.openxmlformats.org/officeDocument/2006/relationships/image" Target="../media/image94.gif"/></Relationships>
</file>

<file path=ppt/slides/_rels/slide2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4.xml"/><Relationship Id="rId5" Type="http://schemas.openxmlformats.org/officeDocument/2006/relationships/image" Target="../media/image101.png"/><Relationship Id="rId4" Type="http://schemas.openxmlformats.org/officeDocument/2006/relationships/image" Target="../media/image100.pn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06.gif"/><Relationship Id="rId3" Type="http://schemas.openxmlformats.org/officeDocument/2006/relationships/image" Target="../media/image19.jpeg"/><Relationship Id="rId7" Type="http://schemas.openxmlformats.org/officeDocument/2006/relationships/diagramColors" Target="../diagrams/colors8.xml"/><Relationship Id="rId12" Type="http://schemas.openxmlformats.org/officeDocument/2006/relationships/image" Target="../media/image105.jpe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diagramQuickStyle" Target="../diagrams/quickStyle8.xml"/><Relationship Id="rId11" Type="http://schemas.openxmlformats.org/officeDocument/2006/relationships/image" Target="../media/image104.jpeg"/><Relationship Id="rId5" Type="http://schemas.openxmlformats.org/officeDocument/2006/relationships/diagramLayout" Target="../diagrams/layout8.xml"/><Relationship Id="rId10" Type="http://schemas.openxmlformats.org/officeDocument/2006/relationships/image" Target="../media/image103.jpeg"/><Relationship Id="rId4" Type="http://schemas.openxmlformats.org/officeDocument/2006/relationships/diagramData" Target="../diagrams/data8.xml"/><Relationship Id="rId9" Type="http://schemas.openxmlformats.org/officeDocument/2006/relationships/image" Target="../media/image102.gif"/><Relationship Id="rId14" Type="http://schemas.openxmlformats.org/officeDocument/2006/relationships/image" Target="../media/image107.jpeg"/></Relationships>
</file>

<file path=ppt/slides/_rels/slide29.x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09.png"/><Relationship Id="rId1" Type="http://schemas.openxmlformats.org/officeDocument/2006/relationships/slideLayout" Target="../slideLayouts/slideLayout25.xml"/><Relationship Id="rId5" Type="http://schemas.openxmlformats.org/officeDocument/2006/relationships/image" Target="../media/image111.gif"/><Relationship Id="rId4" Type="http://schemas.openxmlformats.org/officeDocument/2006/relationships/image" Target="../media/image110.wmf"/></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12.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4.gif"/><Relationship Id="rId2" Type="http://schemas.openxmlformats.org/officeDocument/2006/relationships/diagramData" Target="../diagrams/data10.xml"/><Relationship Id="rId1" Type="http://schemas.openxmlformats.org/officeDocument/2006/relationships/slideLayout" Target="../slideLayouts/slideLayout29.xml"/><Relationship Id="rId6" Type="http://schemas.openxmlformats.org/officeDocument/2006/relationships/image" Target="../media/image113.gif"/><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19.gif"/><Relationship Id="rId3" Type="http://schemas.openxmlformats.org/officeDocument/2006/relationships/image" Target="../media/image19.jpeg"/><Relationship Id="rId7" Type="http://schemas.openxmlformats.org/officeDocument/2006/relationships/diagramColors" Target="../diagrams/colors12.xml"/><Relationship Id="rId12" Type="http://schemas.openxmlformats.org/officeDocument/2006/relationships/image" Target="../media/image118.jpe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diagramQuickStyle" Target="../diagrams/quickStyle12.xml"/><Relationship Id="rId11" Type="http://schemas.openxmlformats.org/officeDocument/2006/relationships/image" Target="../media/image117.jpeg"/><Relationship Id="rId5" Type="http://schemas.openxmlformats.org/officeDocument/2006/relationships/diagramLayout" Target="../diagrams/layout12.xml"/><Relationship Id="rId10" Type="http://schemas.openxmlformats.org/officeDocument/2006/relationships/image" Target="../media/image116.jpeg"/><Relationship Id="rId4" Type="http://schemas.openxmlformats.org/officeDocument/2006/relationships/diagramData" Target="../diagrams/data12.xml"/><Relationship Id="rId9" Type="http://schemas.openxmlformats.org/officeDocument/2006/relationships/image" Target="../media/image115.jpeg"/><Relationship Id="rId14" Type="http://schemas.openxmlformats.org/officeDocument/2006/relationships/image" Target="../media/image120.wmf"/></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ideo" Target="file:///E:\semifinalistas\BusinessIntro.mpg" TargetMode="Externa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diagramColors" Target="../diagrams/colors13.xm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3" Type="http://schemas.openxmlformats.org/officeDocument/2006/relationships/image" Target="../media/image122.gif"/><Relationship Id="rId2" Type="http://schemas.openxmlformats.org/officeDocument/2006/relationships/image" Target="../media/image121.gif"/><Relationship Id="rId1" Type="http://schemas.openxmlformats.org/officeDocument/2006/relationships/slideLayout" Target="../slideLayouts/slideLayout54.xml"/><Relationship Id="rId6" Type="http://schemas.openxmlformats.org/officeDocument/2006/relationships/image" Target="../media/image125.png"/><Relationship Id="rId5" Type="http://schemas.openxmlformats.org/officeDocument/2006/relationships/image" Target="../media/image124.gif"/><Relationship Id="rId4" Type="http://schemas.openxmlformats.org/officeDocument/2006/relationships/image" Target="../media/image123.gif"/></Relationships>
</file>

<file path=ppt/slides/_rels/slide47.xml.rels><?xml version="1.0" encoding="UTF-8" standalone="yes"?>
<Relationships xmlns="http://schemas.openxmlformats.org/package/2006/relationships"><Relationship Id="rId3" Type="http://schemas.openxmlformats.org/officeDocument/2006/relationships/image" Target="../media/image122.gif"/><Relationship Id="rId2" Type="http://schemas.openxmlformats.org/officeDocument/2006/relationships/image" Target="../media/image126.gif"/><Relationship Id="rId1" Type="http://schemas.openxmlformats.org/officeDocument/2006/relationships/slideLayout" Target="../slideLayouts/slideLayout54.xml"/><Relationship Id="rId5" Type="http://schemas.openxmlformats.org/officeDocument/2006/relationships/image" Target="../media/image128.gif"/><Relationship Id="rId4" Type="http://schemas.openxmlformats.org/officeDocument/2006/relationships/image" Target="../media/image127.gif"/></Relationships>
</file>

<file path=ppt/slides/_rels/slide48.xml.rels><?xml version="1.0" encoding="UTF-8" standalone="yes"?>
<Relationships xmlns="http://schemas.openxmlformats.org/package/2006/relationships"><Relationship Id="rId3" Type="http://schemas.openxmlformats.org/officeDocument/2006/relationships/image" Target="../media/image122.gif"/><Relationship Id="rId2" Type="http://schemas.openxmlformats.org/officeDocument/2006/relationships/image" Target="../media/image129.gif"/><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diagramColors" Target="../diagrams/colors14.xml"/><Relationship Id="rId12" Type="http://schemas.openxmlformats.org/officeDocument/2006/relationships/image" Target="../media/image133.gif"/><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diagramQuickStyle" Target="../diagrams/quickStyle14.xml"/><Relationship Id="rId11" Type="http://schemas.openxmlformats.org/officeDocument/2006/relationships/image" Target="../media/image132.gif"/><Relationship Id="rId5" Type="http://schemas.openxmlformats.org/officeDocument/2006/relationships/diagramLayout" Target="../diagrams/layout14.xml"/><Relationship Id="rId10" Type="http://schemas.openxmlformats.org/officeDocument/2006/relationships/image" Target="../media/image131.gif"/><Relationship Id="rId4" Type="http://schemas.openxmlformats.org/officeDocument/2006/relationships/diagramData" Target="../diagrams/data14.xml"/><Relationship Id="rId9" Type="http://schemas.openxmlformats.org/officeDocument/2006/relationships/image" Target="../media/image130.gif"/></Relationships>
</file>

<file path=ppt/slides/_rel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18.gif"/></Relationships>
</file>

<file path=ppt/slides/_rels/slide5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diagramColors" Target="../diagrams/colors15.xm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diagramQuickStyle" Target="../diagrams/quickStyle15.xml"/><Relationship Id="rId11" Type="http://schemas.openxmlformats.org/officeDocument/2006/relationships/image" Target="../media/image136.gif"/><Relationship Id="rId5" Type="http://schemas.openxmlformats.org/officeDocument/2006/relationships/diagramLayout" Target="../diagrams/layout15.xml"/><Relationship Id="rId10" Type="http://schemas.openxmlformats.org/officeDocument/2006/relationships/image" Target="../media/image135.gif"/><Relationship Id="rId4" Type="http://schemas.openxmlformats.org/officeDocument/2006/relationships/diagramData" Target="../diagrams/data15.xml"/><Relationship Id="rId9" Type="http://schemas.openxmlformats.org/officeDocument/2006/relationships/image" Target="../media/image134.gif"/></Relationships>
</file>

<file path=ppt/slides/_rels/slide5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diagramColors" Target="../diagrams/colors16.xml"/><Relationship Id="rId12" Type="http://schemas.openxmlformats.org/officeDocument/2006/relationships/image" Target="../media/image139.gif"/><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diagramQuickStyle" Target="../diagrams/quickStyle16.xml"/><Relationship Id="rId11" Type="http://schemas.openxmlformats.org/officeDocument/2006/relationships/image" Target="../media/image138.gif"/><Relationship Id="rId5" Type="http://schemas.openxmlformats.org/officeDocument/2006/relationships/diagramLayout" Target="../diagrams/layout16.xml"/><Relationship Id="rId10" Type="http://schemas.openxmlformats.org/officeDocument/2006/relationships/image" Target="../media/image137.gif"/><Relationship Id="rId4" Type="http://schemas.openxmlformats.org/officeDocument/2006/relationships/diagramData" Target="../diagrams/data16.xml"/><Relationship Id="rId9" Type="http://schemas.openxmlformats.org/officeDocument/2006/relationships/image" Target="../media/image130.gif"/></Relationships>
</file>

<file path=ppt/slides/_rels/slide5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33.gif"/><Relationship Id="rId3" Type="http://schemas.openxmlformats.org/officeDocument/2006/relationships/image" Target="../media/image19.jpeg"/><Relationship Id="rId7" Type="http://schemas.openxmlformats.org/officeDocument/2006/relationships/diagramColors" Target="../diagrams/colors17.xml"/><Relationship Id="rId12" Type="http://schemas.openxmlformats.org/officeDocument/2006/relationships/image" Target="../media/image132.gif"/><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diagramQuickStyle" Target="../diagrams/quickStyle17.xml"/><Relationship Id="rId11" Type="http://schemas.openxmlformats.org/officeDocument/2006/relationships/image" Target="../media/image131.gif"/><Relationship Id="rId5" Type="http://schemas.openxmlformats.org/officeDocument/2006/relationships/diagramLayout" Target="../diagrams/layout17.xml"/><Relationship Id="rId10" Type="http://schemas.openxmlformats.org/officeDocument/2006/relationships/image" Target="../media/image134.gif"/><Relationship Id="rId4" Type="http://schemas.openxmlformats.org/officeDocument/2006/relationships/diagramData" Target="../diagrams/data17.xml"/><Relationship Id="rId9" Type="http://schemas.openxmlformats.org/officeDocument/2006/relationships/image" Target="../media/image130.gif"/></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diagramColors" Target="../diagrams/colors18.xml"/><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diagramQuickStyle" Target="../diagrams/quickStyle18.xml"/><Relationship Id="rId11" Type="http://schemas.openxmlformats.org/officeDocument/2006/relationships/image" Target="../media/image136.gif"/><Relationship Id="rId5" Type="http://schemas.openxmlformats.org/officeDocument/2006/relationships/diagramLayout" Target="../diagrams/layout18.xml"/><Relationship Id="rId10" Type="http://schemas.openxmlformats.org/officeDocument/2006/relationships/image" Target="../media/image130.gif"/><Relationship Id="rId4" Type="http://schemas.openxmlformats.org/officeDocument/2006/relationships/diagramData" Target="../diagrams/data18.xml"/><Relationship Id="rId9" Type="http://schemas.openxmlformats.org/officeDocument/2006/relationships/image" Target="../media/image135.gif"/></Relationships>
</file>

<file path=ppt/slides/_rels/slide5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40.gif"/><Relationship Id="rId3" Type="http://schemas.openxmlformats.org/officeDocument/2006/relationships/image" Target="../media/image19.jpeg"/><Relationship Id="rId7" Type="http://schemas.openxmlformats.org/officeDocument/2006/relationships/diagramColors" Target="../diagrams/colors19.xml"/><Relationship Id="rId12" Type="http://schemas.openxmlformats.org/officeDocument/2006/relationships/image" Target="../media/image133.gif"/><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diagramQuickStyle" Target="../diagrams/quickStyle19.xml"/><Relationship Id="rId11" Type="http://schemas.openxmlformats.org/officeDocument/2006/relationships/image" Target="../media/image132.gif"/><Relationship Id="rId5" Type="http://schemas.openxmlformats.org/officeDocument/2006/relationships/diagramLayout" Target="../diagrams/layout19.xml"/><Relationship Id="rId10" Type="http://schemas.openxmlformats.org/officeDocument/2006/relationships/image" Target="../media/image131.gif"/><Relationship Id="rId4" Type="http://schemas.openxmlformats.org/officeDocument/2006/relationships/diagramData" Target="../diagrams/data19.xml"/><Relationship Id="rId9" Type="http://schemas.openxmlformats.org/officeDocument/2006/relationships/image" Target="../media/image130.gif"/></Relationships>
</file>

<file path=ppt/slides/_rels/slide5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diagramColors" Target="../diagrams/colors20.xml"/><Relationship Id="rId12" Type="http://schemas.openxmlformats.org/officeDocument/2006/relationships/image" Target="../media/image140.gif"/><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diagramQuickStyle" Target="../diagrams/quickStyle20.xml"/><Relationship Id="rId11" Type="http://schemas.openxmlformats.org/officeDocument/2006/relationships/image" Target="../media/image136.gif"/><Relationship Id="rId5" Type="http://schemas.openxmlformats.org/officeDocument/2006/relationships/diagramLayout" Target="../diagrams/layout20.xml"/><Relationship Id="rId10" Type="http://schemas.openxmlformats.org/officeDocument/2006/relationships/image" Target="../media/image135.gif"/><Relationship Id="rId4" Type="http://schemas.openxmlformats.org/officeDocument/2006/relationships/diagramData" Target="../diagrams/data20.xml"/><Relationship Id="rId9" Type="http://schemas.openxmlformats.org/officeDocument/2006/relationships/image" Target="../media/image134.gif"/></Relationships>
</file>

<file path=ppt/slides/_rels/slide56.xml.rels><?xml version="1.0" encoding="UTF-8" standalone="yes"?>
<Relationships xmlns="http://schemas.openxmlformats.org/package/2006/relationships"><Relationship Id="rId3" Type="http://schemas.openxmlformats.org/officeDocument/2006/relationships/image" Target="../media/image142.gif"/><Relationship Id="rId2" Type="http://schemas.openxmlformats.org/officeDocument/2006/relationships/image" Target="../media/image141.jpeg"/><Relationship Id="rId1" Type="http://schemas.openxmlformats.org/officeDocument/2006/relationships/slideLayout" Target="../slideLayouts/slideLayout56.xml"/><Relationship Id="rId4" Type="http://schemas.openxmlformats.org/officeDocument/2006/relationships/image" Target="../media/image143.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9.jpeg"/><Relationship Id="rId7" Type="http://schemas.openxmlformats.org/officeDocument/2006/relationships/diagramColors" Target="../diagrams/colors1.xml"/><Relationship Id="rId12"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diagramQuickStyle" Target="../diagrams/quickStyle1.xml"/><Relationship Id="rId11" Type="http://schemas.openxmlformats.org/officeDocument/2006/relationships/image" Target="../media/image24.jpeg"/><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jpeg"/><Relationship Id="rId14" Type="http://schemas.openxmlformats.org/officeDocument/2006/relationships/image" Target="../media/image27.gif"/></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wmf"/><Relationship Id="rId2" Type="http://schemas.openxmlformats.org/officeDocument/2006/relationships/image" Target="../media/image28.jpeg"/><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18.gif"/><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7.jpeg"/><Relationship Id="rId3" Type="http://schemas.openxmlformats.org/officeDocument/2006/relationships/image" Target="../media/image19.jpeg"/><Relationship Id="rId7" Type="http://schemas.openxmlformats.org/officeDocument/2006/relationships/diagramColors" Target="../diagrams/colors2.xml"/><Relationship Id="rId12"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QuickStyle" Target="../diagrams/quickStyle2.xml"/><Relationship Id="rId11" Type="http://schemas.openxmlformats.org/officeDocument/2006/relationships/image" Target="../media/image35.jpeg"/><Relationship Id="rId5" Type="http://schemas.openxmlformats.org/officeDocument/2006/relationships/diagramLayout" Target="../diagrams/layout2.xml"/><Relationship Id="rId15" Type="http://schemas.openxmlformats.org/officeDocument/2006/relationships/image" Target="../media/image39.wmf"/><Relationship Id="rId10" Type="http://schemas.openxmlformats.org/officeDocument/2006/relationships/image" Target="../media/image34.jpeg"/><Relationship Id="rId4" Type="http://schemas.openxmlformats.org/officeDocument/2006/relationships/diagramData" Target="../diagrams/data2.xml"/><Relationship Id="rId9" Type="http://schemas.openxmlformats.org/officeDocument/2006/relationships/image" Target="../media/image33.gif"/><Relationship Id="rId1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BANNERGRILL"/>
          <p:cNvPicPr>
            <a:picLocks noChangeAspect="1" noChangeArrowheads="1"/>
          </p:cNvPicPr>
          <p:nvPr/>
        </p:nvPicPr>
        <p:blipFill>
          <a:blip r:embed="rId2"/>
          <a:srcRect/>
          <a:stretch>
            <a:fillRect/>
          </a:stretch>
        </p:blipFill>
        <p:spPr bwMode="auto">
          <a:xfrm>
            <a:off x="0" y="0"/>
            <a:ext cx="9144000" cy="815975"/>
          </a:xfrm>
          <a:prstGeom prst="rect">
            <a:avLst/>
          </a:prstGeom>
          <a:noFill/>
          <a:ln w="9525">
            <a:noFill/>
            <a:miter lim="800000"/>
            <a:headEnd/>
            <a:tailEnd/>
          </a:ln>
        </p:spPr>
      </p:pic>
      <p:pic>
        <p:nvPicPr>
          <p:cNvPr id="65539" name="Picture 6" descr="12"/>
          <p:cNvPicPr>
            <a:picLocks noChangeAspect="1" noChangeArrowheads="1"/>
          </p:cNvPicPr>
          <p:nvPr/>
        </p:nvPicPr>
        <p:blipFill>
          <a:blip r:embed="rId3"/>
          <a:srcRect/>
          <a:stretch>
            <a:fillRect/>
          </a:stretch>
        </p:blipFill>
        <p:spPr bwMode="auto">
          <a:xfrm>
            <a:off x="0" y="6553200"/>
            <a:ext cx="9144000" cy="304800"/>
          </a:xfrm>
          <a:prstGeom prst="rect">
            <a:avLst/>
          </a:prstGeom>
          <a:noFill/>
          <a:ln w="9525">
            <a:noFill/>
            <a:miter lim="800000"/>
            <a:headEnd/>
            <a:tailEnd/>
          </a:ln>
        </p:spPr>
      </p:pic>
      <p:pic>
        <p:nvPicPr>
          <p:cNvPr id="4" name="Picture 1" descr="E:\DIAPOSITIVA_CPA\AñadirImag_CPA\111.bmp"/>
          <p:cNvPicPr>
            <a:picLocks noChangeAspect="1" noChangeArrowheads="1"/>
          </p:cNvPicPr>
          <p:nvPr/>
        </p:nvPicPr>
        <p:blipFill>
          <a:blip r:embed="rId4" cstate="print"/>
          <a:srcRect/>
          <a:stretch>
            <a:fillRect/>
          </a:stretch>
        </p:blipFill>
        <p:spPr bwMode="auto">
          <a:xfrm>
            <a:off x="2926284" y="4786322"/>
            <a:ext cx="3574542" cy="16668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2"/>
          <p:cNvSpPr>
            <a:spLocks noGrp="1" noChangeArrowheads="1"/>
          </p:cNvSpPr>
          <p:nvPr>
            <p:ph type="ctrTitle"/>
          </p:nvPr>
        </p:nvSpPr>
        <p:spPr>
          <a:xfrm>
            <a:off x="357190" y="2143116"/>
            <a:ext cx="8358214" cy="1246204"/>
          </a:xfrm>
        </p:spPr>
        <p:txBody>
          <a:bodyPr/>
          <a:lstStyle/>
          <a:p>
            <a:pPr algn="ctr" eaLnBrk="1" hangingPunct="1">
              <a:defRPr/>
            </a:pPr>
            <a:r>
              <a:rPr lang="es-EC" sz="88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onotype Corsiva" pitchFamily="66" charset="0"/>
              </a:rPr>
              <a:t>"Perla del Pacífico"</a:t>
            </a:r>
            <a:endParaRPr lang="en-US" sz="88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onotype Corsiva" pitchFamily="66" charset="0"/>
            </a:endParaRPr>
          </a:p>
        </p:txBody>
      </p:sp>
      <p:pic>
        <p:nvPicPr>
          <p:cNvPr id="358402" name="Picture 2" descr="C:\Documents and Settings\Personas\Mis documentos\Mis imágenes\GIF ANIMADOS\ACADEMICO\indust.gif"/>
          <p:cNvPicPr>
            <a:picLocks noChangeAspect="1" noChangeArrowheads="1" noCrop="1"/>
          </p:cNvPicPr>
          <p:nvPr/>
        </p:nvPicPr>
        <p:blipFill>
          <a:blip r:embed="rId5" cstate="print"/>
          <a:srcRect/>
          <a:stretch>
            <a:fillRect/>
          </a:stretch>
        </p:blipFill>
        <p:spPr bwMode="auto">
          <a:xfrm>
            <a:off x="7786742" y="0"/>
            <a:ext cx="1357290" cy="785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48" y="0"/>
            <a:ext cx="7772400" cy="1143000"/>
          </a:xfrm>
          <a:prstGeom prst="rect">
            <a:avLst/>
          </a:prstGeom>
          <a:noFill/>
          <a:ln w="9525">
            <a:noFill/>
            <a:miter lim="800000"/>
            <a:headEnd/>
            <a:tailEnd/>
          </a:ln>
        </p:spPr>
        <p:txBody>
          <a:bodyPr anchor="ctr"/>
          <a:lstStyle/>
          <a:p>
            <a:pPr algn="ctr">
              <a:defRPr/>
            </a:pPr>
            <a:r>
              <a:rPr lang="es-ES" sz="6600" kern="0" dirty="0">
                <a:effectLst>
                  <a:glow rad="228600">
                    <a:schemeClr val="accent2">
                      <a:satMod val="175000"/>
                      <a:alpha val="40000"/>
                    </a:schemeClr>
                  </a:glow>
                </a:effectLst>
                <a:latin typeface="Edwardian Script ITC" pitchFamily="66" charset="0"/>
                <a:ea typeface="+mj-ea"/>
                <a:cs typeface="+mj-cs"/>
              </a:rPr>
              <a:t>Antecedente</a:t>
            </a:r>
          </a:p>
        </p:txBody>
      </p:sp>
      <p:sp>
        <p:nvSpPr>
          <p:cNvPr id="5" name="Rectangle 3"/>
          <p:cNvSpPr txBox="1">
            <a:spLocks noChangeArrowheads="1"/>
          </p:cNvSpPr>
          <p:nvPr/>
        </p:nvSpPr>
        <p:spPr bwMode="auto">
          <a:xfrm>
            <a:off x="142876" y="1325566"/>
            <a:ext cx="8858280" cy="5103830"/>
          </a:xfrm>
          <a:prstGeom prst="rect">
            <a:avLst/>
          </a:prstGeom>
          <a:solidFill>
            <a:schemeClr val="bg1">
              <a:alpha val="60000"/>
            </a:schemeClr>
          </a:solidFill>
          <a:ln w="9525">
            <a:noFill/>
            <a:miter lim="800000"/>
            <a:headEnd/>
            <a:tailEnd/>
          </a:ln>
        </p:spPr>
        <p:txBody>
          <a:bodyPr/>
          <a:lstStyle/>
          <a:p>
            <a:pPr algn="ctr">
              <a:lnSpc>
                <a:spcPct val="80000"/>
              </a:lnSpc>
              <a:spcBef>
                <a:spcPct val="20000"/>
              </a:spcBef>
              <a:defRPr/>
            </a:pPr>
            <a:r>
              <a:rPr lang="es-ES" sz="4400" b="1" i="1" cap="all" dirty="0">
                <a:ln w="0"/>
                <a:solidFill>
                  <a:srgbClr val="00CCFF"/>
                </a:solidFill>
                <a:effectLst>
                  <a:reflection blurRad="12700" stA="50000" endPos="50000" dist="5000" dir="5400000" sy="-100000" rotWithShape="0"/>
                </a:effectLst>
                <a:latin typeface="Monotype Corsiva" pitchFamily="66" charset="0"/>
                <a:ea typeface="+mj-ea"/>
                <a:cs typeface="+mj-cs"/>
              </a:rPr>
              <a:t>Importancia  Histórica  de  la agricultura   en    el    Ecuador</a:t>
            </a:r>
          </a:p>
          <a:p>
            <a:pPr algn="ctr">
              <a:spcBef>
                <a:spcPct val="20000"/>
              </a:spcBef>
              <a:defRPr/>
            </a:pPr>
            <a:endParaRPr lang="es-ES" sz="3200" kern="0" dirty="0">
              <a:latin typeface="+mn-lt"/>
              <a:cs typeface="+mn-cs"/>
            </a:endParaRPr>
          </a:p>
        </p:txBody>
      </p:sp>
      <p:grpSp>
        <p:nvGrpSpPr>
          <p:cNvPr id="66564" name="16 Grupo"/>
          <p:cNvGrpSpPr>
            <a:grpSpLocks/>
          </p:cNvGrpSpPr>
          <p:nvPr/>
        </p:nvGrpSpPr>
        <p:grpSpPr bwMode="auto">
          <a:xfrm>
            <a:off x="7643813" y="6488113"/>
            <a:ext cx="1500187" cy="369887"/>
            <a:chOff x="7643802" y="6488668"/>
            <a:chExt cx="1500198" cy="369332"/>
          </a:xfrm>
        </p:grpSpPr>
        <p:grpSp>
          <p:nvGrpSpPr>
            <p:cNvPr id="3" name="6 Grupo"/>
            <p:cNvGrpSpPr/>
            <p:nvPr/>
          </p:nvGrpSpPr>
          <p:grpSpPr>
            <a:xfrm>
              <a:off x="7643802" y="6572248"/>
              <a:ext cx="1500198" cy="285752"/>
              <a:chOff x="-32" y="1000108"/>
              <a:chExt cx="2214578" cy="214314"/>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grpSpPr>
          <p:sp>
            <p:nvSpPr>
              <p:cNvPr id="8" name="7 Rectángulo"/>
              <p:cNvSpPr/>
              <p:nvPr/>
            </p:nvSpPr>
            <p:spPr>
              <a:xfrm>
                <a:off x="-32" y="1000108"/>
                <a:ext cx="1714512" cy="214314"/>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sp>
            <p:nvSpPr>
              <p:cNvPr id="9" name="8 Datos"/>
              <p:cNvSpPr/>
              <p:nvPr/>
            </p:nvSpPr>
            <p:spPr>
              <a:xfrm>
                <a:off x="571472" y="1000108"/>
                <a:ext cx="1643074" cy="214314"/>
              </a:xfrm>
              <a:prstGeom prst="flowChartInputOutpu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grpSp>
        <p:sp>
          <p:nvSpPr>
            <p:cNvPr id="10" name="9 CuadroTexto"/>
            <p:cNvSpPr txBox="1"/>
            <p:nvPr/>
          </p:nvSpPr>
          <p:spPr>
            <a:xfrm>
              <a:off x="7858116" y="6488668"/>
              <a:ext cx="1285884" cy="369332"/>
            </a:xfrm>
            <a:prstGeom prst="rect">
              <a:avLst/>
            </a:prstGeom>
            <a:noFill/>
          </p:spPr>
          <p:txBody>
            <a:bodyPr>
              <a:spAutoFit/>
            </a:bodyPr>
            <a:lstStyle/>
            <a:p>
              <a:pPr fontAlgn="auto">
                <a:spcBef>
                  <a:spcPts val="0"/>
                </a:spcBef>
                <a:spcAft>
                  <a:spcPts val="0"/>
                </a:spcAft>
                <a:defRPr/>
              </a:pPr>
              <a:r>
                <a:rPr lang="es-ES" dirty="0">
                  <a:solidFill>
                    <a:schemeClr val="tx1">
                      <a:lumMod val="50000"/>
                    </a:schemeClr>
                  </a:solidFill>
                  <a:latin typeface="Broadway" pitchFamily="82" charset="0"/>
                  <a:cs typeface="+mn-cs"/>
                </a:rPr>
                <a:t>PACIFSA</a:t>
              </a:r>
              <a:endParaRPr lang="es-ES" dirty="0">
                <a:solidFill>
                  <a:schemeClr val="tx1">
                    <a:lumMod val="50000"/>
                  </a:schemeClr>
                </a:solidFill>
                <a:latin typeface="Broadway" pitchFamily="82" charset="0"/>
                <a:cs typeface="+mn-cs"/>
              </a:endParaRPr>
            </a:p>
          </p:txBody>
        </p:sp>
      </p:grpSp>
      <p:pic>
        <p:nvPicPr>
          <p:cNvPr id="66565" name="Picture 3" descr="C:\Documents and Settings\Personas\Mis documentos\Mis imágenes\IMAGEN\ACADEMICOS\Config.jpg"/>
          <p:cNvPicPr>
            <a:picLocks noChangeAspect="1" noChangeArrowheads="1"/>
          </p:cNvPicPr>
          <p:nvPr/>
        </p:nvPicPr>
        <p:blipFill>
          <a:blip r:embed="rId3"/>
          <a:srcRect/>
          <a:stretch>
            <a:fillRect/>
          </a:stretch>
        </p:blipFill>
        <p:spPr bwMode="auto">
          <a:xfrm>
            <a:off x="7786688" y="0"/>
            <a:ext cx="1357312" cy="1357313"/>
          </a:xfrm>
          <a:prstGeom prst="rect">
            <a:avLst/>
          </a:prstGeom>
          <a:noFill/>
          <a:ln w="9525">
            <a:noFill/>
            <a:miter lim="800000"/>
            <a:headEnd/>
            <a:tailEnd/>
          </a:ln>
        </p:spPr>
      </p:pic>
      <p:pic>
        <p:nvPicPr>
          <p:cNvPr id="209921" name="Picture 1" descr="E:\DIAPOSITIVA_CPA\AñadirImag_CPA\R.wmf"/>
          <p:cNvPicPr>
            <a:picLocks noChangeAspect="1" noChangeArrowheads="1"/>
          </p:cNvPicPr>
          <p:nvPr/>
        </p:nvPicPr>
        <p:blipFill>
          <a:blip r:embed="rId4" cstate="print"/>
          <a:srcRect r="-11112" b="-1942"/>
          <a:stretch>
            <a:fillRect/>
          </a:stretch>
        </p:blipFill>
        <p:spPr bwMode="auto">
          <a:xfrm>
            <a:off x="7358082" y="4357694"/>
            <a:ext cx="1143008" cy="1000132"/>
          </a:xfrm>
          <a:prstGeom prst="cloud">
            <a:avLst/>
          </a:prstGeom>
          <a:noFill/>
        </p:spPr>
      </p:pic>
      <p:pic>
        <p:nvPicPr>
          <p:cNvPr id="66567" name="Picture 2" descr="E:\DIAPOSITIVA_CPA\AñadirImag_CPA\MMj03181700000[1].gif"/>
          <p:cNvPicPr>
            <a:picLocks noChangeAspect="1" noChangeArrowheads="1" noCrop="1"/>
          </p:cNvPicPr>
          <p:nvPr/>
        </p:nvPicPr>
        <p:blipFill>
          <a:blip r:embed="rId5"/>
          <a:srcRect/>
          <a:stretch>
            <a:fillRect/>
          </a:stretch>
        </p:blipFill>
        <p:spPr bwMode="auto">
          <a:xfrm>
            <a:off x="928688" y="4071938"/>
            <a:ext cx="762000" cy="1543050"/>
          </a:xfrm>
          <a:prstGeom prst="rect">
            <a:avLst/>
          </a:prstGeom>
          <a:noFill/>
          <a:ln w="9525">
            <a:noFill/>
            <a:miter lim="800000"/>
            <a:headEnd/>
            <a:tailEnd/>
          </a:ln>
        </p:spPr>
      </p:pic>
      <p:pic>
        <p:nvPicPr>
          <p:cNvPr id="209923" name="Picture 3" descr="E:\DIAPOSITIVA_CPA\AñadirImag_CPA\ist2_4423284-money-tree.jpg"/>
          <p:cNvPicPr>
            <a:picLocks noChangeAspect="1" noChangeArrowheads="1"/>
          </p:cNvPicPr>
          <p:nvPr/>
        </p:nvPicPr>
        <p:blipFill>
          <a:blip r:embed="rId6" cstate="print"/>
          <a:srcRect/>
          <a:stretch>
            <a:fillRect/>
          </a:stretch>
        </p:blipFill>
        <p:spPr bwMode="auto">
          <a:xfrm>
            <a:off x="4143372" y="5654697"/>
            <a:ext cx="1442445" cy="1203303"/>
          </a:xfrm>
          <a:prstGeom prst="cloud">
            <a:avLst/>
          </a:prstGeom>
          <a:noFill/>
        </p:spPr>
      </p:pic>
      <p:pic>
        <p:nvPicPr>
          <p:cNvPr id="209924" name="Picture 4" descr="E:\DIAPOSITIVA_CPA\AñadirImag_CPA\ist1_7323066-coins-and-plant.jpg"/>
          <p:cNvPicPr>
            <a:picLocks noChangeAspect="1" noChangeArrowheads="1"/>
          </p:cNvPicPr>
          <p:nvPr/>
        </p:nvPicPr>
        <p:blipFill>
          <a:blip r:embed="rId7" cstate="print"/>
          <a:srcRect t="10411"/>
          <a:stretch>
            <a:fillRect/>
          </a:stretch>
        </p:blipFill>
        <p:spPr bwMode="auto">
          <a:xfrm>
            <a:off x="4214810" y="2842510"/>
            <a:ext cx="910534" cy="1229432"/>
          </a:xfrm>
          <a:prstGeom prst="cloud">
            <a:avLst/>
          </a:prstGeom>
          <a:noFill/>
        </p:spPr>
      </p:pic>
      <p:grpSp>
        <p:nvGrpSpPr>
          <p:cNvPr id="66570" name="13 Grupo"/>
          <p:cNvGrpSpPr>
            <a:grpSpLocks/>
          </p:cNvGrpSpPr>
          <p:nvPr/>
        </p:nvGrpSpPr>
        <p:grpSpPr bwMode="auto">
          <a:xfrm>
            <a:off x="1857375" y="3948113"/>
            <a:ext cx="5357813" cy="1684337"/>
            <a:chOff x="1214445" y="1158150"/>
            <a:chExt cx="3667109" cy="1747698"/>
          </a:xfrm>
        </p:grpSpPr>
        <p:sp>
          <p:nvSpPr>
            <p:cNvPr id="15" name="14 Rectángulo redondeado"/>
            <p:cNvSpPr/>
            <p:nvPr/>
          </p:nvSpPr>
          <p:spPr>
            <a:xfrm>
              <a:off x="1214445" y="1212508"/>
              <a:ext cx="3667109" cy="1630746"/>
            </a:xfrm>
            <a:prstGeom prst="roundRect">
              <a:avLst/>
            </a:prstGeom>
          </p:spPr>
          <p:style>
            <a:lnRef idx="1">
              <a:schemeClr val="accent1"/>
            </a:lnRef>
            <a:fillRef idx="2">
              <a:schemeClr val="accent1"/>
            </a:fillRef>
            <a:effectRef idx="1">
              <a:schemeClr val="accent1"/>
            </a:effectRef>
            <a:fontRef idx="minor">
              <a:schemeClr val="dk1"/>
            </a:fontRef>
          </p:style>
        </p:sp>
        <p:sp>
          <p:nvSpPr>
            <p:cNvPr id="16" name="15 Rectángulo"/>
            <p:cNvSpPr/>
            <p:nvPr/>
          </p:nvSpPr>
          <p:spPr>
            <a:xfrm>
              <a:off x="1308975" y="1158150"/>
              <a:ext cx="3478048" cy="17476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fontAlgn="auto">
                <a:lnSpc>
                  <a:spcPct val="90000"/>
                </a:lnSpc>
                <a:spcAft>
                  <a:spcPct val="35000"/>
                </a:spcAft>
                <a:defRPr/>
              </a:pPr>
              <a:r>
                <a:rPr lang="es-ES" sz="1700" dirty="0">
                  <a:solidFill>
                    <a:schemeClr val="tx1"/>
                  </a:solidFill>
                  <a:latin typeface="Times New Roman" pitchFamily="18" charset="0"/>
                  <a:cs typeface="Times New Roman" pitchFamily="18" charset="0"/>
                </a:rPr>
                <a:t>La hacienda se convierte en el eje de la acumulación de riqueza en la época colonial, ya que no representaba gran inversión en capital o tecnología, sino que era intensiva en mano de obra, consolidándose el estado oligárquico terrateniente, que a su vez fomentó el desarrollo de este sector. </a:t>
              </a:r>
              <a:endParaRPr lang="es-ES" sz="1700" dirty="0"/>
            </a:p>
          </p:txBody>
        </p:sp>
      </p:grpSp>
      <p:sp>
        <p:nvSpPr>
          <p:cNvPr id="66571" name="17 CuadroTexto"/>
          <p:cNvSpPr txBox="1">
            <a:spLocks noChangeArrowheads="1"/>
          </p:cNvSpPr>
          <p:nvPr/>
        </p:nvSpPr>
        <p:spPr bwMode="auto">
          <a:xfrm>
            <a:off x="0" y="6581775"/>
            <a:ext cx="285750" cy="276225"/>
          </a:xfrm>
          <a:prstGeom prst="rect">
            <a:avLst/>
          </a:prstGeom>
          <a:noFill/>
          <a:ln w="9525">
            <a:noFill/>
            <a:miter lim="800000"/>
            <a:headEnd/>
            <a:tailEnd/>
          </a:ln>
        </p:spPr>
        <p:txBody>
          <a:bodyPr>
            <a:spAutoFit/>
          </a:bodyPr>
          <a:lstStyle/>
          <a:p>
            <a:r>
              <a:rPr lang="es-ES" sz="1200">
                <a:latin typeface="Algerian" pitchFamily="82" charset="0"/>
              </a:rPr>
              <a:t>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3"/>
          <p:cNvGrpSpPr>
            <a:grpSpLocks/>
          </p:cNvGrpSpPr>
          <p:nvPr/>
        </p:nvGrpSpPr>
        <p:grpSpPr bwMode="auto">
          <a:xfrm>
            <a:off x="-3071813" y="714375"/>
            <a:ext cx="10348913" cy="6929438"/>
            <a:chOff x="576" y="864"/>
            <a:chExt cx="4944" cy="3571"/>
          </a:xfrm>
        </p:grpSpPr>
        <p:graphicFrame>
          <p:nvGraphicFramePr>
            <p:cNvPr id="67597" name="Object 5"/>
            <p:cNvGraphicFramePr>
              <a:graphicFrameLocks noChangeAspect="1"/>
            </p:cNvGraphicFramePr>
            <p:nvPr/>
          </p:nvGraphicFramePr>
          <p:xfrm>
            <a:off x="3067" y="1184"/>
            <a:ext cx="2280" cy="3251"/>
          </p:xfrm>
          <a:graphic>
            <a:graphicData uri="http://schemas.openxmlformats.org/presentationml/2006/ole">
              <p:oleObj spid="_x0000_s67597" r:id="rId3" imgW="4773582" imgH="6309907" progId="Excel.Chart.8">
                <p:embed/>
              </p:oleObj>
            </a:graphicData>
          </a:graphic>
        </p:graphicFrame>
        <p:sp>
          <p:nvSpPr>
            <p:cNvPr id="67598" name="AutoShape 7"/>
            <p:cNvSpPr>
              <a:spLocks noChangeArrowheads="1"/>
            </p:cNvSpPr>
            <p:nvPr/>
          </p:nvSpPr>
          <p:spPr bwMode="auto">
            <a:xfrm>
              <a:off x="576" y="960"/>
              <a:ext cx="96" cy="96"/>
            </a:xfrm>
            <a:prstGeom prst="octagon">
              <a:avLst>
                <a:gd name="adj" fmla="val 29287"/>
              </a:avLst>
            </a:prstGeom>
            <a:solidFill>
              <a:srgbClr val="FFFFFF"/>
            </a:solidFill>
            <a:ln w="9525">
              <a:solidFill>
                <a:schemeClr val="tx1"/>
              </a:solidFill>
              <a:miter lim="800000"/>
              <a:headEnd/>
              <a:tailEnd/>
            </a:ln>
          </p:spPr>
          <p:txBody>
            <a:bodyPr wrap="none" anchor="ctr"/>
            <a:lstStyle/>
            <a:p>
              <a:endParaRPr lang="en-US">
                <a:latin typeface="Trebuchet MS" pitchFamily="34" charset="0"/>
              </a:endParaRPr>
            </a:p>
          </p:txBody>
        </p:sp>
        <p:sp>
          <p:nvSpPr>
            <p:cNvPr id="67599" name="AutoShape 9"/>
            <p:cNvSpPr>
              <a:spLocks noChangeArrowheads="1"/>
            </p:cNvSpPr>
            <p:nvPr/>
          </p:nvSpPr>
          <p:spPr bwMode="auto">
            <a:xfrm>
              <a:off x="2928" y="1008"/>
              <a:ext cx="2592" cy="2976"/>
            </a:xfrm>
            <a:prstGeom prst="roundRect">
              <a:avLst>
                <a:gd name="adj" fmla="val 9106"/>
              </a:avLst>
            </a:prstGeom>
            <a:noFill/>
            <a:ln w="25400">
              <a:solidFill>
                <a:schemeClr val="hlink"/>
              </a:solidFill>
              <a:round/>
              <a:headEnd/>
              <a:tailEnd/>
            </a:ln>
          </p:spPr>
          <p:txBody>
            <a:bodyPr wrap="none" anchor="ctr"/>
            <a:lstStyle/>
            <a:p>
              <a:endParaRPr lang="en-US">
                <a:latin typeface="Trebuchet MS" pitchFamily="34" charset="0"/>
              </a:endParaRPr>
            </a:p>
          </p:txBody>
        </p:sp>
        <p:sp>
          <p:nvSpPr>
            <p:cNvPr id="9" name="AutoShape 11"/>
            <p:cNvSpPr>
              <a:spLocks noChangeArrowheads="1"/>
            </p:cNvSpPr>
            <p:nvPr/>
          </p:nvSpPr>
          <p:spPr bwMode="auto">
            <a:xfrm>
              <a:off x="3168" y="864"/>
              <a:ext cx="2112" cy="288"/>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cs typeface="+mn-cs"/>
              </a:endParaRPr>
            </a:p>
          </p:txBody>
        </p:sp>
        <p:sp>
          <p:nvSpPr>
            <p:cNvPr id="67601" name="AutoShape 12"/>
            <p:cNvSpPr>
              <a:spLocks noChangeArrowheads="1"/>
            </p:cNvSpPr>
            <p:nvPr/>
          </p:nvSpPr>
          <p:spPr bwMode="auto">
            <a:xfrm>
              <a:off x="3264" y="960"/>
              <a:ext cx="96" cy="96"/>
            </a:xfrm>
            <a:prstGeom prst="octagon">
              <a:avLst>
                <a:gd name="adj" fmla="val 29287"/>
              </a:avLst>
            </a:prstGeom>
            <a:solidFill>
              <a:srgbClr val="FFFFFF"/>
            </a:solidFill>
            <a:ln w="9525">
              <a:solidFill>
                <a:schemeClr val="tx1"/>
              </a:solidFill>
              <a:miter lim="800000"/>
              <a:headEnd/>
              <a:tailEnd/>
            </a:ln>
          </p:spPr>
          <p:txBody>
            <a:bodyPr wrap="none" anchor="ctr"/>
            <a:lstStyle/>
            <a:p>
              <a:endParaRPr lang="en-US">
                <a:latin typeface="Trebuchet MS" pitchFamily="34" charset="0"/>
              </a:endParaRPr>
            </a:p>
          </p:txBody>
        </p:sp>
        <p:sp>
          <p:nvSpPr>
            <p:cNvPr id="67602" name="AutoShape 13"/>
            <p:cNvSpPr>
              <a:spLocks noChangeArrowheads="1"/>
            </p:cNvSpPr>
            <p:nvPr/>
          </p:nvSpPr>
          <p:spPr bwMode="auto">
            <a:xfrm>
              <a:off x="5088" y="960"/>
              <a:ext cx="96" cy="96"/>
            </a:xfrm>
            <a:prstGeom prst="octagon">
              <a:avLst>
                <a:gd name="adj" fmla="val 29287"/>
              </a:avLst>
            </a:prstGeom>
            <a:solidFill>
              <a:srgbClr val="FFFFFF"/>
            </a:solidFill>
            <a:ln w="9525">
              <a:solidFill>
                <a:schemeClr val="tx1"/>
              </a:solidFill>
              <a:miter lim="800000"/>
              <a:headEnd/>
              <a:tailEnd/>
            </a:ln>
          </p:spPr>
          <p:txBody>
            <a:bodyPr wrap="none" anchor="ctr"/>
            <a:lstStyle/>
            <a:p>
              <a:endParaRPr lang="en-US">
                <a:latin typeface="Trebuchet MS" pitchFamily="34" charset="0"/>
              </a:endParaRPr>
            </a:p>
          </p:txBody>
        </p:sp>
      </p:grpSp>
      <p:pic>
        <p:nvPicPr>
          <p:cNvPr id="12" name="Picture 9" descr="C:\Documents and Settings\Personas\Mis documentos\Mis imágenes\GIF ANIMADOS\LETRAS Y NUMEROS\TgC_boton115[1].gif"/>
          <p:cNvPicPr>
            <a:picLocks noChangeAspect="1" noChangeArrowheads="1" noCrop="1"/>
          </p:cNvPicPr>
          <p:nvPr/>
        </p:nvPicPr>
        <p:blipFill>
          <a:blip r:embed="rId4" cstate="print">
            <a:duotone>
              <a:schemeClr val="accent1">
                <a:shade val="45000"/>
                <a:satMod val="135000"/>
              </a:schemeClr>
              <a:prstClr val="white"/>
            </a:duotone>
          </a:blip>
          <a:srcRect/>
          <a:stretch>
            <a:fillRect/>
          </a:stretch>
        </p:blipFill>
        <p:spPr bwMode="auto">
          <a:xfrm>
            <a:off x="2357422" y="714356"/>
            <a:ext cx="571504" cy="571504"/>
          </a:xfrm>
          <a:prstGeom prst="sun">
            <a:avLst/>
          </a:prstGeom>
          <a:ln>
            <a:noFill/>
          </a:ln>
          <a:effectLst>
            <a:outerShdw blurRad="292100" dist="139700" dir="2700000" algn="tl" rotWithShape="0">
              <a:srgbClr val="333333">
                <a:alpha val="65000"/>
              </a:srgbClr>
            </a:outerShdw>
          </a:effectLst>
        </p:spPr>
      </p:pic>
      <p:pic>
        <p:nvPicPr>
          <p:cNvPr id="13" name="Picture 9" descr="C:\Documents and Settings\Personas\Mis documentos\Mis imágenes\GIF ANIMADOS\LETRAS Y NUMEROS\TgC_boton115[1].gif"/>
          <p:cNvPicPr>
            <a:picLocks noChangeAspect="1" noChangeArrowheads="1" noCrop="1"/>
          </p:cNvPicPr>
          <p:nvPr/>
        </p:nvPicPr>
        <p:blipFill>
          <a:blip r:embed="rId4" cstate="print">
            <a:duotone>
              <a:schemeClr val="accent1">
                <a:shade val="45000"/>
                <a:satMod val="135000"/>
              </a:schemeClr>
              <a:prstClr val="white"/>
            </a:duotone>
          </a:blip>
          <a:srcRect/>
          <a:stretch>
            <a:fillRect/>
          </a:stretch>
        </p:blipFill>
        <p:spPr bwMode="auto">
          <a:xfrm>
            <a:off x="6215074" y="714356"/>
            <a:ext cx="571504" cy="571504"/>
          </a:xfrm>
          <a:prstGeom prst="sun">
            <a:avLst/>
          </a:prstGeom>
          <a:ln>
            <a:noFill/>
          </a:ln>
          <a:effectLst>
            <a:outerShdw blurRad="292100" dist="139700" dir="2700000" algn="tl" rotWithShape="0">
              <a:srgbClr val="333333">
                <a:alpha val="65000"/>
              </a:srgbClr>
            </a:outerShdw>
          </a:effectLst>
        </p:spPr>
      </p:pic>
      <p:grpSp>
        <p:nvGrpSpPr>
          <p:cNvPr id="3" name="27 Grupo"/>
          <p:cNvGrpSpPr>
            <a:grpSpLocks/>
          </p:cNvGrpSpPr>
          <p:nvPr/>
        </p:nvGrpSpPr>
        <p:grpSpPr bwMode="auto">
          <a:xfrm>
            <a:off x="4000500" y="2357438"/>
            <a:ext cx="1357313" cy="4143375"/>
            <a:chOff x="4000496" y="2357433"/>
            <a:chExt cx="1357322" cy="4143401"/>
          </a:xfrm>
        </p:grpSpPr>
        <p:sp>
          <p:nvSpPr>
            <p:cNvPr id="16" name="15 Elipse"/>
            <p:cNvSpPr/>
            <p:nvPr/>
          </p:nvSpPr>
          <p:spPr>
            <a:xfrm>
              <a:off x="4000496" y="3857628"/>
              <a:ext cx="1357322" cy="2643206"/>
            </a:xfrm>
            <a:prstGeom prst="ellipse">
              <a:avLst/>
            </a:prstGeom>
            <a:noFill/>
            <a:ln w="25400" cap="flat">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24" name="23 Conector curvado"/>
            <p:cNvCxnSpPr>
              <a:endCxn id="16" idx="0"/>
            </p:cNvCxnSpPr>
            <p:nvPr/>
          </p:nvCxnSpPr>
          <p:spPr>
            <a:xfrm rot="5400000">
              <a:off x="4196952" y="2839638"/>
              <a:ext cx="1500196" cy="535785"/>
            </a:xfrm>
            <a:prstGeom prst="curvedConnector3">
              <a:avLst>
                <a:gd name="adj1" fmla="val 50000"/>
              </a:avLst>
            </a:prstGeom>
            <a:ln w="25400">
              <a:gradFill flip="none" rotWithShape="1">
                <a:gsLst>
                  <a:gs pos="0">
                    <a:srgbClr val="000082"/>
                  </a:gs>
                  <a:gs pos="30000">
                    <a:srgbClr val="66008F"/>
                  </a:gs>
                  <a:gs pos="64999">
                    <a:srgbClr val="BA0066"/>
                  </a:gs>
                  <a:gs pos="89999">
                    <a:srgbClr val="FF0000"/>
                  </a:gs>
                  <a:gs pos="100000">
                    <a:srgbClr val="FF8200"/>
                  </a:gs>
                </a:gsLst>
                <a:path path="shape">
                  <a:fillToRect l="50000" t="50000" r="50000" b="50000"/>
                </a:path>
                <a:tileRect/>
              </a:gradFill>
              <a:prstDash val="sysDot"/>
              <a:miter lim="800000"/>
              <a:tailEnd type="arrow"/>
            </a:ln>
          </p:spPr>
          <p:style>
            <a:lnRef idx="1">
              <a:schemeClr val="accent1"/>
            </a:lnRef>
            <a:fillRef idx="0">
              <a:schemeClr val="accent1"/>
            </a:fillRef>
            <a:effectRef idx="0">
              <a:schemeClr val="accent1"/>
            </a:effectRef>
            <a:fontRef idx="minor">
              <a:schemeClr val="tx1"/>
            </a:fontRef>
          </p:style>
        </p:cxnSp>
      </p:grpSp>
      <p:sp>
        <p:nvSpPr>
          <p:cNvPr id="67590" name="28 CuadroTexto"/>
          <p:cNvSpPr txBox="1">
            <a:spLocks noChangeArrowheads="1"/>
          </p:cNvSpPr>
          <p:nvPr/>
        </p:nvSpPr>
        <p:spPr bwMode="auto">
          <a:xfrm>
            <a:off x="571500" y="-71438"/>
            <a:ext cx="7858125" cy="830263"/>
          </a:xfrm>
          <a:prstGeom prst="rect">
            <a:avLst/>
          </a:prstGeom>
          <a:noFill/>
          <a:ln w="9525">
            <a:noFill/>
            <a:miter lim="800000"/>
            <a:headEnd/>
            <a:tailEnd/>
          </a:ln>
        </p:spPr>
        <p:txBody>
          <a:bodyPr>
            <a:spAutoFit/>
          </a:bodyPr>
          <a:lstStyle/>
          <a:p>
            <a:r>
              <a:rPr lang="es-ES" sz="4800">
                <a:latin typeface="Edwardian Script ITC" pitchFamily="66" charset="0"/>
              </a:rPr>
              <a:t>Participación de las Ramas de la Industria</a:t>
            </a:r>
          </a:p>
        </p:txBody>
      </p:sp>
      <p:pic>
        <p:nvPicPr>
          <p:cNvPr id="208897" name="Picture 1" descr="E:\DIAPOSITIVA_CPA\AñadirImag_CPA\ist1_8021569-financial-report.jpg"/>
          <p:cNvPicPr>
            <a:picLocks noChangeAspect="1" noChangeArrowheads="1"/>
          </p:cNvPicPr>
          <p:nvPr/>
        </p:nvPicPr>
        <p:blipFill>
          <a:blip r:embed="rId5" cstate="print"/>
          <a:srcRect/>
          <a:stretch>
            <a:fillRect/>
          </a:stretch>
        </p:blipFill>
        <p:spPr bwMode="auto">
          <a:xfrm>
            <a:off x="7421320" y="3214686"/>
            <a:ext cx="1722680" cy="1143008"/>
          </a:xfrm>
          <a:prstGeom prst="cloud">
            <a:avLst/>
          </a:prstGeom>
          <a:noFill/>
        </p:spPr>
      </p:pic>
      <p:sp>
        <p:nvSpPr>
          <p:cNvPr id="67592" name="16 CuadroTexto"/>
          <p:cNvSpPr txBox="1">
            <a:spLocks noChangeArrowheads="1"/>
          </p:cNvSpPr>
          <p:nvPr/>
        </p:nvSpPr>
        <p:spPr bwMode="auto">
          <a:xfrm>
            <a:off x="0" y="6581775"/>
            <a:ext cx="285750" cy="276225"/>
          </a:xfrm>
          <a:prstGeom prst="rect">
            <a:avLst/>
          </a:prstGeom>
          <a:noFill/>
          <a:ln w="9525">
            <a:noFill/>
            <a:miter lim="800000"/>
            <a:headEnd/>
            <a:tailEnd/>
          </a:ln>
        </p:spPr>
        <p:txBody>
          <a:bodyPr>
            <a:spAutoFit/>
          </a:bodyPr>
          <a:lstStyle/>
          <a:p>
            <a:r>
              <a:rPr lang="es-ES" sz="1200">
                <a:latin typeface="Algerian" pitchFamily="82"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18 Tabla"/>
          <p:cNvGraphicFramePr>
            <a:graphicFrameLocks noGrp="1"/>
          </p:cNvGraphicFramePr>
          <p:nvPr/>
        </p:nvGraphicFramePr>
        <p:xfrm>
          <a:off x="1143000" y="1982788"/>
          <a:ext cx="7143750" cy="4375150"/>
        </p:xfrm>
        <a:graphic>
          <a:graphicData uri="http://schemas.openxmlformats.org/drawingml/2006/table">
            <a:tbl>
              <a:tblPr/>
              <a:tblGrid>
                <a:gridCol w="3437701"/>
                <a:gridCol w="1190633"/>
                <a:gridCol w="944435"/>
                <a:gridCol w="944435"/>
                <a:gridCol w="626597"/>
              </a:tblGrid>
              <a:tr h="353059">
                <a:tc gridSpan="5">
                  <a:txBody>
                    <a:bodyPr/>
                    <a:lstStyle/>
                    <a:p>
                      <a:pPr algn="ctr">
                        <a:lnSpc>
                          <a:spcPct val="115000"/>
                        </a:lnSpc>
                        <a:spcAft>
                          <a:spcPts val="0"/>
                        </a:spcAft>
                      </a:pPr>
                      <a:r>
                        <a:rPr lang="es-EC" sz="1200" b="1" dirty="0">
                          <a:solidFill>
                            <a:srgbClr val="000000"/>
                          </a:solidFill>
                          <a:latin typeface="Times New Roman"/>
                          <a:ea typeface="Times New Roman"/>
                          <a:cs typeface="Times New Roman"/>
                        </a:rPr>
                        <a:t>EXPORTACIONES POR GRUPOS DE PRODUCTOS</a:t>
                      </a:r>
                      <a:endParaRPr lang="es-ES" sz="12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64794">
                <a:tc gridSpan="5">
                  <a:txBody>
                    <a:bodyPr/>
                    <a:lstStyle/>
                    <a:p>
                      <a:pPr algn="ctr">
                        <a:lnSpc>
                          <a:spcPct val="115000"/>
                        </a:lnSpc>
                        <a:spcAft>
                          <a:spcPts val="0"/>
                        </a:spcAft>
                      </a:pPr>
                      <a:r>
                        <a:rPr lang="es-EC" sz="1200" b="1" dirty="0">
                          <a:solidFill>
                            <a:srgbClr val="000000"/>
                          </a:solidFill>
                          <a:latin typeface="Times New Roman"/>
                          <a:ea typeface="Times New Roman"/>
                          <a:cs typeface="Times New Roman"/>
                        </a:rPr>
                        <a:t>(Cifras en miles de US dólares </a:t>
                      </a:r>
                      <a:r>
                        <a:rPr lang="es-EC" sz="1200" b="1" dirty="0" err="1">
                          <a:solidFill>
                            <a:srgbClr val="000000"/>
                          </a:solidFill>
                          <a:latin typeface="Times New Roman"/>
                          <a:ea typeface="Times New Roman"/>
                          <a:cs typeface="Times New Roman"/>
                        </a:rPr>
                        <a:t>Fob</a:t>
                      </a:r>
                      <a:r>
                        <a:rPr lang="es-EC" sz="1200" b="1" dirty="0">
                          <a:solidFill>
                            <a:srgbClr val="000000"/>
                          </a:solidFill>
                          <a:latin typeface="Times New Roman"/>
                          <a:ea typeface="Times New Roman"/>
                          <a:cs typeface="Times New Roman"/>
                        </a:rPr>
                        <a:t>)</a:t>
                      </a:r>
                      <a:endParaRPr lang="es-ES" sz="1200" dirty="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64794">
                <a:tc gridSpan="5">
                  <a:txBody>
                    <a:bodyPr/>
                    <a:lstStyle/>
                    <a:p>
                      <a:pPr algn="ctr">
                        <a:lnSpc>
                          <a:spcPct val="115000"/>
                        </a:lnSpc>
                        <a:spcAft>
                          <a:spcPts val="0"/>
                        </a:spcAft>
                      </a:pPr>
                      <a:r>
                        <a:rPr lang="es-EC" sz="1200" b="1">
                          <a:solidFill>
                            <a:srgbClr val="000000"/>
                          </a:solidFill>
                          <a:latin typeface="Times New Roman"/>
                          <a:ea typeface="Times New Roman"/>
                          <a:cs typeface="Times New Roman"/>
                        </a:rPr>
                        <a:t>(Período Enero - Mayo)</a:t>
                      </a:r>
                      <a:endParaRPr lang="es-ES" sz="12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81424">
                <a:tc>
                  <a:txBody>
                    <a:bodyPr/>
                    <a:lstStyle/>
                    <a:p>
                      <a:endParaRPr lang="es-ES" sz="1200">
                        <a:solidFill>
                          <a:srgbClr val="000000"/>
                        </a:solidFill>
                        <a:latin typeface="Cambria"/>
                        <a:ea typeface="Times New Roman"/>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endParaRPr lang="es-ES" sz="1200" dirty="0">
                        <a:solidFill>
                          <a:srgbClr val="000000"/>
                        </a:solidFill>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endParaRPr lang="es-ES" sz="1200">
                        <a:solidFill>
                          <a:srgbClr val="000000"/>
                        </a:solidFill>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endParaRPr lang="es-ES" sz="1200">
                        <a:solidFill>
                          <a:srgbClr val="000000"/>
                        </a:solidFill>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endParaRPr lang="es-ES" sz="1200">
                        <a:solidFill>
                          <a:srgbClr val="000000"/>
                        </a:solidFill>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r>
              <a:tr h="264794">
                <a:tc>
                  <a:txBody>
                    <a:bodyPr/>
                    <a:lstStyle/>
                    <a:p>
                      <a:pPr>
                        <a:lnSpc>
                          <a:spcPct val="115000"/>
                        </a:lnSpc>
                        <a:spcAft>
                          <a:spcPts val="0"/>
                        </a:spcAft>
                      </a:pPr>
                      <a:r>
                        <a:rPr lang="es-EC" sz="1200" b="1">
                          <a:solidFill>
                            <a:srgbClr val="000000"/>
                          </a:solidFill>
                          <a:latin typeface="Times New Roman"/>
                          <a:ea typeface="Times New Roman"/>
                          <a:cs typeface="Times New Roman"/>
                        </a:rPr>
                        <a:t>RUBROS</a:t>
                      </a:r>
                      <a:endParaRPr lang="es-ES" sz="1200">
                        <a:solidFill>
                          <a:srgbClr val="000000"/>
                        </a:solidFill>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2007</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2008</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gridSpan="2">
                  <a:txBody>
                    <a:bodyPr/>
                    <a:lstStyle/>
                    <a:p>
                      <a:pPr algn="ctr">
                        <a:lnSpc>
                          <a:spcPct val="115000"/>
                        </a:lnSpc>
                        <a:spcAft>
                          <a:spcPts val="0"/>
                        </a:spcAft>
                      </a:pPr>
                      <a:r>
                        <a:rPr lang="es-EC" sz="1200" b="1">
                          <a:solidFill>
                            <a:srgbClr val="000000"/>
                          </a:solidFill>
                          <a:latin typeface="Times New Roman"/>
                          <a:ea typeface="Times New Roman"/>
                          <a:cs typeface="Times New Roman"/>
                        </a:rPr>
                        <a:t>VARIACION</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S"/>
                    </a:p>
                  </a:txBody>
                  <a:tcPr/>
                </a:tc>
              </a:tr>
              <a:tr h="264794">
                <a:tc>
                  <a:txBody>
                    <a:bodyPr/>
                    <a:lstStyle/>
                    <a:p>
                      <a:pPr>
                        <a:lnSpc>
                          <a:spcPct val="115000"/>
                        </a:lnSpc>
                        <a:spcAft>
                          <a:spcPts val="0"/>
                        </a:spcAft>
                      </a:pPr>
                      <a:r>
                        <a:rPr lang="es-EC" sz="1200" b="1">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VALOR</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r>
              <a:tr h="264794">
                <a:tc>
                  <a:txBody>
                    <a:bodyPr/>
                    <a:lstStyle/>
                    <a:p>
                      <a:pPr>
                        <a:lnSpc>
                          <a:spcPct val="115000"/>
                        </a:lnSpc>
                        <a:spcAft>
                          <a:spcPts val="0"/>
                        </a:spcAft>
                      </a:pPr>
                      <a:r>
                        <a:rPr lang="es-EC" sz="1200" b="1">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64794">
                <a:tc>
                  <a:txBody>
                    <a:bodyPr/>
                    <a:lstStyle/>
                    <a:p>
                      <a:pPr>
                        <a:lnSpc>
                          <a:spcPct val="115000"/>
                        </a:lnSpc>
                        <a:spcAft>
                          <a:spcPts val="0"/>
                        </a:spcAft>
                      </a:pPr>
                      <a:r>
                        <a:rPr lang="es-EC" sz="1200" b="1">
                          <a:solidFill>
                            <a:srgbClr val="000000"/>
                          </a:solidFill>
                          <a:latin typeface="Times New Roman"/>
                          <a:ea typeface="Times New Roman"/>
                          <a:cs typeface="Times New Roman"/>
                        </a:rPr>
                        <a:t>TOTAL EXPORTACIONES</a:t>
                      </a:r>
                      <a:endParaRPr lang="es-ES" sz="1200">
                        <a:solidFill>
                          <a:srgbClr val="000000"/>
                        </a:solidFill>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4.928.597</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8.103.585</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3.174.988</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64,4</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r>
              <a:tr h="264794">
                <a:tc>
                  <a:txBody>
                    <a:bodyPr/>
                    <a:lstStyle/>
                    <a:p>
                      <a:pPr>
                        <a:lnSpc>
                          <a:spcPct val="115000"/>
                        </a:lnSpc>
                        <a:spcAft>
                          <a:spcPts val="0"/>
                        </a:spcAft>
                      </a:pPr>
                      <a:r>
                        <a:rPr lang="es-EC" sz="1200" b="1">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64794">
                <a:tc>
                  <a:txBody>
                    <a:bodyPr/>
                    <a:lstStyle/>
                    <a:p>
                      <a:pPr>
                        <a:lnSpc>
                          <a:spcPct val="115000"/>
                        </a:lnSpc>
                        <a:spcAft>
                          <a:spcPts val="0"/>
                        </a:spcAft>
                      </a:pPr>
                      <a:r>
                        <a:rPr lang="es-EC" sz="1200" b="1">
                          <a:solidFill>
                            <a:srgbClr val="000000"/>
                          </a:solidFill>
                          <a:latin typeface="Times New Roman"/>
                          <a:ea typeface="Times New Roman"/>
                          <a:cs typeface="Times New Roman"/>
                        </a:rPr>
                        <a:t>NO PETROLERAS</a:t>
                      </a:r>
                      <a:endParaRPr lang="es-ES" sz="1200">
                        <a:solidFill>
                          <a:srgbClr val="000000"/>
                        </a:solidFill>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2.353.513</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2.701.089</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347.576</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14,8</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r>
              <a:tr h="264794">
                <a:tc>
                  <a:txBody>
                    <a:bodyPr/>
                    <a:lstStyle/>
                    <a:p>
                      <a:pPr>
                        <a:lnSpc>
                          <a:spcPct val="115000"/>
                        </a:lnSpc>
                        <a:spcAft>
                          <a:spcPts val="0"/>
                        </a:spcAft>
                      </a:pPr>
                      <a:r>
                        <a:rPr lang="es-EC" sz="1200" b="1">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C" sz="1200" b="1">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 </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64794">
                <a:tc>
                  <a:txBody>
                    <a:bodyPr/>
                    <a:lstStyle/>
                    <a:p>
                      <a:pPr>
                        <a:lnSpc>
                          <a:spcPct val="115000"/>
                        </a:lnSpc>
                        <a:spcAft>
                          <a:spcPts val="0"/>
                        </a:spcAft>
                      </a:pPr>
                      <a:r>
                        <a:rPr lang="es-EC" sz="1200" b="1">
                          <a:solidFill>
                            <a:srgbClr val="000000"/>
                          </a:solidFill>
                          <a:latin typeface="Times New Roman"/>
                          <a:ea typeface="Times New Roman"/>
                          <a:cs typeface="Times New Roman"/>
                        </a:rPr>
                        <a:t>* NO TRADICIONALES</a:t>
                      </a:r>
                      <a:endParaRPr lang="es-ES" sz="1200">
                        <a:solidFill>
                          <a:srgbClr val="000000"/>
                        </a:solidFill>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1.332.683</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1.466.037</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133.354</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10,0</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r>
              <a:tr h="264794">
                <a:tc>
                  <a:txBody>
                    <a:bodyPr/>
                    <a:lstStyle/>
                    <a:p>
                      <a:pPr>
                        <a:lnSpc>
                          <a:spcPct val="115000"/>
                        </a:lnSpc>
                        <a:spcAft>
                          <a:spcPts val="0"/>
                        </a:spcAft>
                      </a:pPr>
                      <a:r>
                        <a:rPr lang="es-EC" sz="1200" b="1">
                          <a:solidFill>
                            <a:srgbClr val="000000"/>
                          </a:solidFill>
                          <a:latin typeface="Times New Roman"/>
                          <a:ea typeface="Times New Roman"/>
                          <a:cs typeface="Times New Roman"/>
                        </a:rPr>
                        <a:t>  - NO TRADIC. PRIMARIOS</a:t>
                      </a:r>
                      <a:endParaRPr lang="es-ES" sz="1200">
                        <a:solidFill>
                          <a:srgbClr val="000000"/>
                        </a:solidFill>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392.561</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381.397</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-11.164</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-2,8</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64794">
                <a:tc>
                  <a:txBody>
                    <a:bodyPr/>
                    <a:lstStyle/>
                    <a:p>
                      <a:pPr>
                        <a:lnSpc>
                          <a:spcPct val="115000"/>
                        </a:lnSpc>
                        <a:spcAft>
                          <a:spcPts val="0"/>
                        </a:spcAft>
                      </a:pPr>
                      <a:r>
                        <a:rPr lang="es-EC" sz="1200" b="1" i="1">
                          <a:solidFill>
                            <a:srgbClr val="000000"/>
                          </a:solidFill>
                          <a:latin typeface="Times New Roman"/>
                          <a:ea typeface="Times New Roman"/>
                          <a:cs typeface="Times New Roman"/>
                        </a:rPr>
                        <a:t>     - Tabaco en rama</a:t>
                      </a:r>
                      <a:endParaRPr lang="es-ES" sz="1200">
                        <a:solidFill>
                          <a:srgbClr val="000000"/>
                        </a:solidFill>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a:txBody>
                    <a:bodyPr/>
                    <a:lstStyle/>
                    <a:p>
                      <a:pPr algn="r">
                        <a:lnSpc>
                          <a:spcPct val="115000"/>
                        </a:lnSpc>
                        <a:spcAft>
                          <a:spcPts val="0"/>
                        </a:spcAft>
                      </a:pPr>
                      <a:r>
                        <a:rPr lang="es-EC" sz="1200" i="1">
                          <a:solidFill>
                            <a:srgbClr val="000000"/>
                          </a:solidFill>
                          <a:latin typeface="Times New Roman"/>
                          <a:ea typeface="Times New Roman"/>
                          <a:cs typeface="Times New Roman"/>
                        </a:rPr>
                        <a:t>13.180</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a:txBody>
                    <a:bodyPr/>
                    <a:lstStyle/>
                    <a:p>
                      <a:pPr algn="r">
                        <a:lnSpc>
                          <a:spcPct val="115000"/>
                        </a:lnSpc>
                        <a:spcAft>
                          <a:spcPts val="0"/>
                        </a:spcAft>
                      </a:pPr>
                      <a:r>
                        <a:rPr lang="es-EC" sz="1200" i="1">
                          <a:solidFill>
                            <a:srgbClr val="000000"/>
                          </a:solidFill>
                          <a:latin typeface="Times New Roman"/>
                          <a:ea typeface="Times New Roman"/>
                          <a:cs typeface="Times New Roman"/>
                        </a:rPr>
                        <a:t>15.473</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a:txBody>
                    <a:bodyPr/>
                    <a:lstStyle/>
                    <a:p>
                      <a:pPr algn="r">
                        <a:lnSpc>
                          <a:spcPct val="115000"/>
                        </a:lnSpc>
                        <a:spcAft>
                          <a:spcPts val="0"/>
                        </a:spcAft>
                      </a:pPr>
                      <a:r>
                        <a:rPr lang="es-EC" sz="1200" i="1">
                          <a:solidFill>
                            <a:srgbClr val="000000"/>
                          </a:solidFill>
                          <a:latin typeface="Times New Roman"/>
                          <a:ea typeface="Times New Roman"/>
                          <a:cs typeface="Times New Roman"/>
                        </a:rPr>
                        <a:t>2.293</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200" i="1">
                          <a:solidFill>
                            <a:srgbClr val="000000"/>
                          </a:solidFill>
                          <a:latin typeface="Times New Roman"/>
                          <a:ea typeface="Times New Roman"/>
                          <a:cs typeface="Times New Roman"/>
                        </a:rPr>
                        <a:t>17,4</a:t>
                      </a:r>
                      <a:endParaRPr lang="es-ES" sz="1200">
                        <a:solidFill>
                          <a:srgbClr val="000000"/>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r>
              <a:tr h="281424">
                <a:tc gridSpan="2">
                  <a:txBody>
                    <a:bodyPr/>
                    <a:lstStyle/>
                    <a:p>
                      <a:pPr>
                        <a:lnSpc>
                          <a:spcPct val="115000"/>
                        </a:lnSpc>
                        <a:spcAft>
                          <a:spcPts val="0"/>
                        </a:spcAft>
                      </a:pPr>
                      <a:r>
                        <a:rPr lang="es-EC" sz="900" b="1" dirty="0">
                          <a:solidFill>
                            <a:srgbClr val="000000"/>
                          </a:solidFill>
                          <a:latin typeface="Times New Roman"/>
                          <a:ea typeface="Times New Roman"/>
                          <a:cs typeface="Times New Roman"/>
                        </a:rPr>
                        <a:t>FUENTE: BANCO CENTRAL DEL ECUADOR Y MIC</a:t>
                      </a:r>
                      <a:endParaRPr lang="es-ES" sz="900" dirty="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bg1">
                        <a:alpha val="60000"/>
                      </a:schemeClr>
                    </a:solidFill>
                  </a:tcPr>
                </a:tc>
                <a:tc hMerge="1">
                  <a:txBody>
                    <a:bodyPr/>
                    <a:lstStyle/>
                    <a:p>
                      <a:endParaRPr lang="es-ES"/>
                    </a:p>
                  </a:txBody>
                  <a:tcPr/>
                </a:tc>
                <a:tc>
                  <a:txBody>
                    <a:bodyPr/>
                    <a:lstStyle/>
                    <a:p>
                      <a:endParaRPr lang="es-ES" sz="900">
                        <a:solidFill>
                          <a:srgbClr val="000000"/>
                        </a:solidFill>
                        <a:latin typeface="Cambria"/>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bg1">
                        <a:alpha val="60000"/>
                      </a:schemeClr>
                    </a:solidFill>
                  </a:tcPr>
                </a:tc>
                <a:tc>
                  <a:txBody>
                    <a:bodyPr/>
                    <a:lstStyle/>
                    <a:p>
                      <a:endParaRPr lang="es-ES" sz="1200">
                        <a:solidFill>
                          <a:srgbClr val="000000"/>
                        </a:solidFill>
                        <a:latin typeface="Cambria"/>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bg1">
                        <a:alpha val="60000"/>
                      </a:schemeClr>
                    </a:solidFill>
                  </a:tcPr>
                </a:tc>
                <a:tc>
                  <a:txBody>
                    <a:bodyPr/>
                    <a:lstStyle/>
                    <a:p>
                      <a:endParaRPr lang="es-ES" sz="1200" dirty="0">
                        <a:solidFill>
                          <a:srgbClr val="000000"/>
                        </a:solidFill>
                        <a:latin typeface="Cambria"/>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bg1">
                        <a:alpha val="60000"/>
                      </a:schemeClr>
                    </a:solidFill>
                  </a:tcPr>
                </a:tc>
              </a:tr>
              <a:tr h="281424">
                <a:tc gridSpan="4">
                  <a:txBody>
                    <a:bodyPr/>
                    <a:lstStyle/>
                    <a:p>
                      <a:pPr>
                        <a:lnSpc>
                          <a:spcPct val="115000"/>
                        </a:lnSpc>
                        <a:spcAft>
                          <a:spcPts val="0"/>
                        </a:spcAft>
                      </a:pPr>
                      <a:r>
                        <a:rPr lang="es-EC" sz="900" b="1" dirty="0">
                          <a:solidFill>
                            <a:srgbClr val="000000"/>
                          </a:solidFill>
                          <a:latin typeface="Times New Roman"/>
                          <a:ea typeface="Times New Roman"/>
                          <a:cs typeface="Times New Roman"/>
                        </a:rPr>
                        <a:t>ELABORACIÓN: DIRECCIÓN GENERAL DE ESTUDIOS ECONÓMICOS</a:t>
                      </a:r>
                      <a:endParaRPr lang="es-ES" sz="900" dirty="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chemeClr val="bg1">
                        <a:alpha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endParaRPr lang="es-ES" sz="1200" dirty="0">
                        <a:solidFill>
                          <a:srgbClr val="000000"/>
                        </a:solidFill>
                        <a:latin typeface="Cambria"/>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chemeClr val="bg1">
                        <a:alpha val="60000"/>
                      </a:schemeClr>
                    </a:solidFill>
                  </a:tcPr>
                </a:tc>
              </a:tr>
            </a:tbl>
          </a:graphicData>
        </a:graphic>
      </p:graphicFrame>
      <p:grpSp>
        <p:nvGrpSpPr>
          <p:cNvPr id="2" name="7 Grupo"/>
          <p:cNvGrpSpPr/>
          <p:nvPr/>
        </p:nvGrpSpPr>
        <p:grpSpPr>
          <a:xfrm>
            <a:off x="7643802" y="6572248"/>
            <a:ext cx="1500198" cy="285752"/>
            <a:chOff x="-32" y="1000108"/>
            <a:chExt cx="2214578" cy="214314"/>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grpSpPr>
        <p:sp>
          <p:nvSpPr>
            <p:cNvPr id="10" name="9 Rectángulo"/>
            <p:cNvSpPr/>
            <p:nvPr/>
          </p:nvSpPr>
          <p:spPr>
            <a:xfrm>
              <a:off x="-32" y="1000108"/>
              <a:ext cx="1714512" cy="214314"/>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sp>
          <p:nvSpPr>
            <p:cNvPr id="11" name="10 Datos"/>
            <p:cNvSpPr/>
            <p:nvPr/>
          </p:nvSpPr>
          <p:spPr>
            <a:xfrm>
              <a:off x="571472" y="1000108"/>
              <a:ext cx="1643074" cy="214314"/>
            </a:xfrm>
            <a:prstGeom prst="flowChartInputOutpu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grpSp>
      <p:sp>
        <p:nvSpPr>
          <p:cNvPr id="12" name="11 CuadroTexto"/>
          <p:cNvSpPr txBox="1"/>
          <p:nvPr/>
        </p:nvSpPr>
        <p:spPr>
          <a:xfrm>
            <a:off x="7858125" y="6488113"/>
            <a:ext cx="1285875" cy="369887"/>
          </a:xfrm>
          <a:prstGeom prst="rect">
            <a:avLst/>
          </a:prstGeom>
          <a:noFill/>
        </p:spPr>
        <p:txBody>
          <a:bodyPr>
            <a:spAutoFit/>
          </a:bodyPr>
          <a:lstStyle/>
          <a:p>
            <a:pPr fontAlgn="auto">
              <a:spcBef>
                <a:spcPts val="0"/>
              </a:spcBef>
              <a:spcAft>
                <a:spcPts val="0"/>
              </a:spcAft>
              <a:defRPr/>
            </a:pPr>
            <a:r>
              <a:rPr lang="es-ES" dirty="0">
                <a:solidFill>
                  <a:schemeClr val="tx1">
                    <a:lumMod val="50000"/>
                  </a:schemeClr>
                </a:solidFill>
                <a:latin typeface="Broadway" pitchFamily="82" charset="0"/>
                <a:cs typeface="+mn-cs"/>
              </a:rPr>
              <a:t>PACIFSA</a:t>
            </a:r>
            <a:endParaRPr lang="es-ES" dirty="0">
              <a:solidFill>
                <a:schemeClr val="tx1">
                  <a:lumMod val="50000"/>
                </a:schemeClr>
              </a:solidFill>
              <a:latin typeface="Broadway" pitchFamily="82" charset="0"/>
              <a:cs typeface="+mn-cs"/>
            </a:endParaRPr>
          </a:p>
        </p:txBody>
      </p:sp>
      <p:sp>
        <p:nvSpPr>
          <p:cNvPr id="14" name="13 Elipse"/>
          <p:cNvSpPr/>
          <p:nvPr/>
        </p:nvSpPr>
        <p:spPr>
          <a:xfrm>
            <a:off x="857224" y="5429264"/>
            <a:ext cx="8143900" cy="428628"/>
          </a:xfrm>
          <a:prstGeom prst="ellipse">
            <a:avLst/>
          </a:prstGeom>
          <a:noFill/>
          <a:ln w="25400" cap="flat">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68700" name="Picture 1" descr="E:\DIAPOSITIVA_CPA\AñadirImag_CPA\Imagen3.gif"/>
          <p:cNvPicPr>
            <a:picLocks noChangeAspect="1" noChangeArrowheads="1" noCrop="1"/>
          </p:cNvPicPr>
          <p:nvPr/>
        </p:nvPicPr>
        <p:blipFill>
          <a:blip r:embed="rId3"/>
          <a:srcRect/>
          <a:stretch>
            <a:fillRect/>
          </a:stretch>
        </p:blipFill>
        <p:spPr bwMode="auto">
          <a:xfrm>
            <a:off x="3857625" y="428625"/>
            <a:ext cx="1257300" cy="1428750"/>
          </a:xfrm>
          <a:prstGeom prst="rect">
            <a:avLst/>
          </a:prstGeom>
          <a:noFill/>
          <a:ln w="9525">
            <a:noFill/>
            <a:miter lim="800000"/>
            <a:headEnd/>
            <a:tailEnd/>
          </a:ln>
        </p:spPr>
      </p:pic>
      <p:sp>
        <p:nvSpPr>
          <p:cNvPr id="68701" name="8 CuadroTexto"/>
          <p:cNvSpPr txBox="1">
            <a:spLocks noChangeArrowheads="1"/>
          </p:cNvSpPr>
          <p:nvPr/>
        </p:nvSpPr>
        <p:spPr bwMode="auto">
          <a:xfrm>
            <a:off x="0" y="6581775"/>
            <a:ext cx="285750" cy="276225"/>
          </a:xfrm>
          <a:prstGeom prst="rect">
            <a:avLst/>
          </a:prstGeom>
          <a:noFill/>
          <a:ln w="9525">
            <a:noFill/>
            <a:miter lim="800000"/>
            <a:headEnd/>
            <a:tailEnd/>
          </a:ln>
        </p:spPr>
        <p:txBody>
          <a:bodyPr>
            <a:spAutoFit/>
          </a:bodyPr>
          <a:lstStyle/>
          <a:p>
            <a:r>
              <a:rPr lang="es-ES" sz="1200">
                <a:latin typeface="Algerian" pitchFamily="82"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7643802" y="6572248"/>
            <a:ext cx="1500198" cy="285752"/>
            <a:chOff x="-32" y="1000108"/>
            <a:chExt cx="2214578" cy="214314"/>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grpSpPr>
        <p:sp>
          <p:nvSpPr>
            <p:cNvPr id="14" name="13 Rectángulo"/>
            <p:cNvSpPr/>
            <p:nvPr/>
          </p:nvSpPr>
          <p:spPr>
            <a:xfrm>
              <a:off x="-32" y="1000108"/>
              <a:ext cx="1714512" cy="214314"/>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sp>
          <p:nvSpPr>
            <p:cNvPr id="15" name="14 Datos"/>
            <p:cNvSpPr/>
            <p:nvPr/>
          </p:nvSpPr>
          <p:spPr>
            <a:xfrm>
              <a:off x="571472" y="1000108"/>
              <a:ext cx="1643074" cy="214314"/>
            </a:xfrm>
            <a:prstGeom prst="flowChartInputOutpu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grpSp>
      <p:sp>
        <p:nvSpPr>
          <p:cNvPr id="16" name="15 CuadroTexto"/>
          <p:cNvSpPr txBox="1"/>
          <p:nvPr/>
        </p:nvSpPr>
        <p:spPr>
          <a:xfrm>
            <a:off x="7858125" y="6488113"/>
            <a:ext cx="1285875" cy="369887"/>
          </a:xfrm>
          <a:prstGeom prst="rect">
            <a:avLst/>
          </a:prstGeom>
          <a:noFill/>
        </p:spPr>
        <p:txBody>
          <a:bodyPr>
            <a:spAutoFit/>
          </a:bodyPr>
          <a:lstStyle/>
          <a:p>
            <a:pPr fontAlgn="auto">
              <a:spcBef>
                <a:spcPts val="0"/>
              </a:spcBef>
              <a:spcAft>
                <a:spcPts val="0"/>
              </a:spcAft>
              <a:defRPr/>
            </a:pPr>
            <a:r>
              <a:rPr lang="es-ES" dirty="0">
                <a:solidFill>
                  <a:schemeClr val="tx1">
                    <a:lumMod val="50000"/>
                  </a:schemeClr>
                </a:solidFill>
                <a:latin typeface="Broadway" pitchFamily="82" charset="0"/>
                <a:cs typeface="+mn-cs"/>
              </a:rPr>
              <a:t>PACIFSA</a:t>
            </a:r>
            <a:endParaRPr lang="es-ES" dirty="0">
              <a:solidFill>
                <a:schemeClr val="tx1">
                  <a:lumMod val="50000"/>
                </a:schemeClr>
              </a:solidFill>
              <a:latin typeface="Broadway" pitchFamily="82" charset="0"/>
              <a:cs typeface="+mn-cs"/>
            </a:endParaRPr>
          </a:p>
        </p:txBody>
      </p:sp>
      <p:sp>
        <p:nvSpPr>
          <p:cNvPr id="17" name="Rectangle 2"/>
          <p:cNvSpPr txBox="1">
            <a:spLocks noChangeArrowheads="1"/>
          </p:cNvSpPr>
          <p:nvPr/>
        </p:nvSpPr>
        <p:spPr bwMode="auto">
          <a:xfrm>
            <a:off x="357158" y="0"/>
            <a:ext cx="8358214" cy="1246204"/>
          </a:xfrm>
          <a:prstGeom prst="rect">
            <a:avLst/>
          </a:prstGeom>
          <a:noFill/>
          <a:ln w="9525">
            <a:noFill/>
            <a:miter lim="800000"/>
            <a:headEnd/>
            <a:tailEnd/>
          </a:ln>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C" sz="8800" b="1" kern="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ea typeface="+mj-ea"/>
                <a:cs typeface="+mj-cs"/>
              </a:rPr>
              <a:t>"PACIFSA"</a:t>
            </a:r>
            <a:endParaRPr lang="en-US" sz="8800" b="1" kern="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ea typeface="+mj-ea"/>
              <a:cs typeface="+mj-cs"/>
            </a:endParaRPr>
          </a:p>
        </p:txBody>
      </p:sp>
      <p:grpSp>
        <p:nvGrpSpPr>
          <p:cNvPr id="3" name="35 Grupo"/>
          <p:cNvGrpSpPr>
            <a:grpSpLocks/>
          </p:cNvGrpSpPr>
          <p:nvPr/>
        </p:nvGrpSpPr>
        <p:grpSpPr bwMode="auto">
          <a:xfrm>
            <a:off x="71438" y="3000375"/>
            <a:ext cx="2833687" cy="3286125"/>
            <a:chOff x="0" y="3857628"/>
            <a:chExt cx="2833688" cy="3286124"/>
          </a:xfrm>
        </p:grpSpPr>
        <p:grpSp>
          <p:nvGrpSpPr>
            <p:cNvPr id="69658" name="Group 20"/>
            <p:cNvGrpSpPr>
              <a:grpSpLocks/>
            </p:cNvGrpSpPr>
            <p:nvPr/>
          </p:nvGrpSpPr>
          <p:grpSpPr bwMode="auto">
            <a:xfrm>
              <a:off x="0" y="3857628"/>
              <a:ext cx="2833688" cy="3286124"/>
              <a:chOff x="1152" y="835"/>
              <a:chExt cx="3513" cy="3286"/>
            </a:xfrm>
          </p:grpSpPr>
          <p:pic>
            <p:nvPicPr>
              <p:cNvPr id="69660" name="Picture 6" descr="ObjetdockSZ"/>
              <p:cNvPicPr>
                <a:picLocks noChangeAspect="1" noChangeArrowheads="1"/>
              </p:cNvPicPr>
              <p:nvPr/>
            </p:nvPicPr>
            <p:blipFill>
              <a:blip r:embed="rId3"/>
              <a:srcRect/>
              <a:stretch>
                <a:fillRect/>
              </a:stretch>
            </p:blipFill>
            <p:spPr bwMode="auto">
              <a:xfrm>
                <a:off x="1152" y="895"/>
                <a:ext cx="3513" cy="3226"/>
              </a:xfrm>
              <a:prstGeom prst="rect">
                <a:avLst/>
              </a:prstGeom>
              <a:noFill/>
              <a:ln w="9525">
                <a:noFill/>
                <a:miter lim="800000"/>
                <a:headEnd/>
                <a:tailEnd/>
              </a:ln>
            </p:spPr>
          </p:pic>
          <p:pic>
            <p:nvPicPr>
              <p:cNvPr id="69661" name="Picture 14" descr="barra-022[1]"/>
              <p:cNvPicPr>
                <a:picLocks noChangeAspect="1" noChangeArrowheads="1"/>
              </p:cNvPicPr>
              <p:nvPr/>
            </p:nvPicPr>
            <p:blipFill>
              <a:blip r:embed="rId4"/>
              <a:srcRect/>
              <a:stretch>
                <a:fillRect/>
              </a:stretch>
            </p:blipFill>
            <p:spPr bwMode="auto">
              <a:xfrm>
                <a:off x="1152" y="835"/>
                <a:ext cx="3507" cy="61"/>
              </a:xfrm>
              <a:prstGeom prst="rect">
                <a:avLst/>
              </a:prstGeom>
              <a:noFill/>
              <a:ln w="9525">
                <a:noFill/>
                <a:miter lim="800000"/>
                <a:headEnd/>
                <a:tailEnd/>
              </a:ln>
            </p:spPr>
          </p:pic>
          <p:pic>
            <p:nvPicPr>
              <p:cNvPr id="69662" name="Picture 15" descr="barra-022[1]"/>
              <p:cNvPicPr>
                <a:picLocks noChangeAspect="1" noChangeArrowheads="1"/>
              </p:cNvPicPr>
              <p:nvPr/>
            </p:nvPicPr>
            <p:blipFill>
              <a:blip r:embed="rId4"/>
              <a:srcRect/>
              <a:stretch>
                <a:fillRect/>
              </a:stretch>
            </p:blipFill>
            <p:spPr bwMode="auto">
              <a:xfrm>
                <a:off x="1152" y="4057"/>
                <a:ext cx="3507" cy="61"/>
              </a:xfrm>
              <a:prstGeom prst="rect">
                <a:avLst/>
              </a:prstGeom>
              <a:noFill/>
              <a:ln w="9525">
                <a:noFill/>
                <a:miter lim="800000"/>
                <a:headEnd/>
                <a:tailEnd/>
              </a:ln>
            </p:spPr>
          </p:pic>
          <p:pic>
            <p:nvPicPr>
              <p:cNvPr id="69663" name="Picture 18" descr="barra-022[1]"/>
              <p:cNvPicPr>
                <a:picLocks noChangeAspect="1" noChangeArrowheads="1"/>
              </p:cNvPicPr>
              <p:nvPr/>
            </p:nvPicPr>
            <p:blipFill>
              <a:blip r:embed="rId4"/>
              <a:srcRect/>
              <a:stretch>
                <a:fillRect/>
              </a:stretch>
            </p:blipFill>
            <p:spPr bwMode="auto">
              <a:xfrm rot="16200000" flipH="1">
                <a:off x="-400" y="2445"/>
                <a:ext cx="3161" cy="57"/>
              </a:xfrm>
              <a:prstGeom prst="rect">
                <a:avLst/>
              </a:prstGeom>
              <a:noFill/>
              <a:ln w="9525">
                <a:noFill/>
                <a:miter lim="800000"/>
                <a:headEnd/>
                <a:tailEnd/>
              </a:ln>
            </p:spPr>
          </p:pic>
          <p:pic>
            <p:nvPicPr>
              <p:cNvPr id="69664" name="Picture 19" descr="barra-022[1]"/>
              <p:cNvPicPr>
                <a:picLocks noChangeAspect="1" noChangeArrowheads="1"/>
              </p:cNvPicPr>
              <p:nvPr/>
            </p:nvPicPr>
            <p:blipFill>
              <a:blip r:embed="rId4"/>
              <a:srcRect/>
              <a:stretch>
                <a:fillRect/>
              </a:stretch>
            </p:blipFill>
            <p:spPr bwMode="auto">
              <a:xfrm rot="16200000" flipH="1">
                <a:off x="3056" y="2452"/>
                <a:ext cx="3161" cy="57"/>
              </a:xfrm>
              <a:prstGeom prst="rect">
                <a:avLst/>
              </a:prstGeom>
              <a:noFill/>
              <a:ln w="9525">
                <a:noFill/>
                <a:miter lim="800000"/>
                <a:headEnd/>
                <a:tailEnd/>
              </a:ln>
            </p:spPr>
          </p:pic>
        </p:grpSp>
        <p:sp>
          <p:nvSpPr>
            <p:cNvPr id="69659" name="Rectangle 4"/>
            <p:cNvSpPr>
              <a:spLocks noChangeArrowheads="1"/>
            </p:cNvSpPr>
            <p:nvPr/>
          </p:nvSpPr>
          <p:spPr bwMode="auto">
            <a:xfrm>
              <a:off x="71406" y="3929066"/>
              <a:ext cx="2643206" cy="3093154"/>
            </a:xfrm>
            <a:prstGeom prst="rect">
              <a:avLst/>
            </a:prstGeom>
            <a:solidFill>
              <a:schemeClr val="bg1">
                <a:alpha val="59999"/>
              </a:schemeClr>
            </a:solidFill>
            <a:ln w="9525">
              <a:noFill/>
              <a:miter lim="800000"/>
              <a:headEnd/>
              <a:tailEnd/>
            </a:ln>
          </p:spPr>
          <p:txBody>
            <a:bodyPr anchor="ctr">
              <a:spAutoFit/>
            </a:bodyPr>
            <a:lstStyle/>
            <a:p>
              <a:pPr algn="just" eaLnBrk="0" hangingPunct="0"/>
              <a:r>
                <a:rPr lang="es-ES" sz="1500">
                  <a:latin typeface="Times New Roman" pitchFamily="18" charset="0"/>
                  <a:cs typeface="Times New Roman" pitchFamily="18" charset="0"/>
                </a:rPr>
                <a:t>Es una sociedad anónima civil agrícola, desarrolla actividades agrícolas en cuanto a la compra, venta y exportación  de estos productos, transformarlos o controlando el transporte de los insumos mencionados anteriormente, </a:t>
              </a:r>
            </a:p>
            <a:p>
              <a:pPr algn="just" eaLnBrk="0" hangingPunct="0"/>
              <a:r>
                <a:rPr lang="es-ES" sz="1500">
                  <a:latin typeface="Times New Roman" pitchFamily="18" charset="0"/>
                  <a:cs typeface="Times New Roman" pitchFamily="18" charset="0"/>
                </a:rPr>
                <a:t>Dentro del sector agrícola su actividad principal esta el cultivo de tabaco, incluso su elaboración preliminar </a:t>
              </a:r>
            </a:p>
            <a:p>
              <a:pPr algn="just" eaLnBrk="0" hangingPunct="0"/>
              <a:endParaRPr lang="es-ES" sz="800">
                <a:latin typeface="Times New Roman" pitchFamily="18" charset="0"/>
                <a:cs typeface="Times New Roman" pitchFamily="18" charset="0"/>
              </a:endParaRPr>
            </a:p>
          </p:txBody>
        </p:sp>
      </p:grpSp>
      <p:sp>
        <p:nvSpPr>
          <p:cNvPr id="29" name="28 Rectángulo"/>
          <p:cNvSpPr>
            <a:spLocks noChangeArrowheads="1"/>
          </p:cNvSpPr>
          <p:nvPr/>
        </p:nvSpPr>
        <p:spPr bwMode="auto">
          <a:xfrm>
            <a:off x="-142875" y="2000250"/>
            <a:ext cx="3182938" cy="923925"/>
          </a:xfrm>
          <a:prstGeom prst="rect">
            <a:avLst/>
          </a:prstGeom>
          <a:noFill/>
          <a:ln w="9525">
            <a:noFill/>
            <a:miter lim="800000"/>
            <a:headEnd/>
            <a:tailEnd/>
          </a:ln>
        </p:spPr>
        <p:txBody>
          <a:bodyPr wrap="none">
            <a:spAutoFit/>
          </a:bodyPr>
          <a:lstStyle/>
          <a:p>
            <a:r>
              <a:rPr lang="es-EC" sz="5400" b="1">
                <a:latin typeface="Edwardian Script ITC" pitchFamily="66" charset="0"/>
                <a:ea typeface="Times New Roman" pitchFamily="18" charset="0"/>
              </a:rPr>
              <a:t>Razón Social</a:t>
            </a:r>
            <a:endParaRPr lang="es-ES" sz="5400">
              <a:latin typeface="Edwardian Script ITC" pitchFamily="66" charset="0"/>
              <a:ea typeface="Times New Roman" pitchFamily="18" charset="0"/>
            </a:endParaRPr>
          </a:p>
        </p:txBody>
      </p:sp>
      <p:sp>
        <p:nvSpPr>
          <p:cNvPr id="38" name="37 Rectángulo"/>
          <p:cNvSpPr>
            <a:spLocks noChangeArrowheads="1"/>
          </p:cNvSpPr>
          <p:nvPr/>
        </p:nvSpPr>
        <p:spPr bwMode="auto">
          <a:xfrm>
            <a:off x="2286000" y="2000250"/>
            <a:ext cx="3143250" cy="923925"/>
          </a:xfrm>
          <a:prstGeom prst="rect">
            <a:avLst/>
          </a:prstGeom>
          <a:noFill/>
          <a:ln w="9525">
            <a:noFill/>
            <a:miter lim="800000"/>
            <a:headEnd/>
            <a:tailEnd/>
          </a:ln>
        </p:spPr>
        <p:txBody>
          <a:bodyPr>
            <a:spAutoFit/>
          </a:bodyPr>
          <a:lstStyle/>
          <a:p>
            <a:pPr lvl="3" algn="just"/>
            <a:r>
              <a:rPr lang="es-EC" sz="5400" b="1">
                <a:latin typeface="Edwardian Script ITC" pitchFamily="66" charset="0"/>
              </a:rPr>
              <a:t>Misión</a:t>
            </a:r>
            <a:endParaRPr lang="es-ES" sz="5400">
              <a:latin typeface="Edwardian Script ITC" pitchFamily="66" charset="0"/>
            </a:endParaRPr>
          </a:p>
        </p:txBody>
      </p:sp>
      <p:grpSp>
        <p:nvGrpSpPr>
          <p:cNvPr id="5" name="38 Grupo"/>
          <p:cNvGrpSpPr>
            <a:grpSpLocks/>
          </p:cNvGrpSpPr>
          <p:nvPr/>
        </p:nvGrpSpPr>
        <p:grpSpPr bwMode="auto">
          <a:xfrm>
            <a:off x="3143250" y="3000375"/>
            <a:ext cx="2833688" cy="3282950"/>
            <a:chOff x="4286248" y="4572008"/>
            <a:chExt cx="2833688" cy="3283124"/>
          </a:xfrm>
        </p:grpSpPr>
        <p:grpSp>
          <p:nvGrpSpPr>
            <p:cNvPr id="69651" name="36 Grupo"/>
            <p:cNvGrpSpPr>
              <a:grpSpLocks/>
            </p:cNvGrpSpPr>
            <p:nvPr/>
          </p:nvGrpSpPr>
          <p:grpSpPr bwMode="auto">
            <a:xfrm>
              <a:off x="4286248" y="4572008"/>
              <a:ext cx="2833688" cy="3283124"/>
              <a:chOff x="4286248" y="4572008"/>
              <a:chExt cx="2833688" cy="3283124"/>
            </a:xfrm>
          </p:grpSpPr>
          <p:pic>
            <p:nvPicPr>
              <p:cNvPr id="69653" name="Picture 1" descr="E:\DIAPOSITIVA_CPA\AñadirImag_CPA\TweakxpSZ.jpg"/>
              <p:cNvPicPr>
                <a:picLocks noChangeAspect="1" noChangeArrowheads="1"/>
              </p:cNvPicPr>
              <p:nvPr/>
            </p:nvPicPr>
            <p:blipFill>
              <a:blip r:embed="rId5"/>
              <a:srcRect/>
              <a:stretch>
                <a:fillRect/>
              </a:stretch>
            </p:blipFill>
            <p:spPr bwMode="auto">
              <a:xfrm>
                <a:off x="4357686" y="4643446"/>
                <a:ext cx="2714644" cy="3143272"/>
              </a:xfrm>
              <a:prstGeom prst="rect">
                <a:avLst/>
              </a:prstGeom>
              <a:noFill/>
              <a:ln w="9525">
                <a:noFill/>
                <a:miter lim="800000"/>
                <a:headEnd/>
                <a:tailEnd/>
              </a:ln>
            </p:spPr>
          </p:pic>
          <p:pic>
            <p:nvPicPr>
              <p:cNvPr id="32" name="Picture 14" descr="barra-022[1]"/>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4286248" y="4572008"/>
                <a:ext cx="2828848" cy="61002"/>
              </a:xfrm>
              <a:prstGeom prst="rect">
                <a:avLst/>
              </a:prstGeom>
              <a:noFill/>
              <a:ln w="9525">
                <a:noFill/>
                <a:miter lim="800000"/>
                <a:headEnd/>
                <a:tailEnd/>
              </a:ln>
            </p:spPr>
          </p:pic>
          <p:pic>
            <p:nvPicPr>
              <p:cNvPr id="33" name="Picture 15" descr="barra-022[1]"/>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4286248" y="7794130"/>
                <a:ext cx="2828848" cy="61002"/>
              </a:xfrm>
              <a:prstGeom prst="rect">
                <a:avLst/>
              </a:prstGeom>
              <a:noFill/>
              <a:ln w="9525">
                <a:noFill/>
                <a:miter lim="800000"/>
                <a:headEnd/>
                <a:tailEnd/>
              </a:ln>
            </p:spPr>
          </p:pic>
          <p:pic>
            <p:nvPicPr>
              <p:cNvPr id="34" name="Picture 18" descr="barra-022[1]"/>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rot="16200000" flipH="1">
                <a:off x="2728677" y="6187581"/>
                <a:ext cx="3161119" cy="45978"/>
              </a:xfrm>
              <a:prstGeom prst="rect">
                <a:avLst/>
              </a:prstGeom>
              <a:noFill/>
              <a:ln w="9525">
                <a:noFill/>
                <a:miter lim="800000"/>
                <a:headEnd/>
                <a:tailEnd/>
              </a:ln>
            </p:spPr>
          </p:pic>
          <p:pic>
            <p:nvPicPr>
              <p:cNvPr id="35" name="Picture 19" descr="barra-022[1]"/>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rot="16200000" flipH="1">
                <a:off x="5516387" y="6194581"/>
                <a:ext cx="3161119" cy="45978"/>
              </a:xfrm>
              <a:prstGeom prst="rect">
                <a:avLst/>
              </a:prstGeom>
              <a:noFill/>
              <a:ln w="9525">
                <a:noFill/>
                <a:miter lim="800000"/>
                <a:headEnd/>
                <a:tailEnd/>
              </a:ln>
            </p:spPr>
          </p:pic>
        </p:grpSp>
        <p:sp>
          <p:nvSpPr>
            <p:cNvPr id="69652" name="Rectangle 4"/>
            <p:cNvSpPr>
              <a:spLocks noChangeArrowheads="1"/>
            </p:cNvSpPr>
            <p:nvPr/>
          </p:nvSpPr>
          <p:spPr bwMode="auto">
            <a:xfrm>
              <a:off x="4357686" y="4786322"/>
              <a:ext cx="2714644" cy="2862322"/>
            </a:xfrm>
            <a:prstGeom prst="rect">
              <a:avLst/>
            </a:prstGeom>
            <a:solidFill>
              <a:schemeClr val="bg1">
                <a:alpha val="59999"/>
              </a:schemeClr>
            </a:solidFill>
            <a:ln w="9525">
              <a:noFill/>
              <a:miter lim="800000"/>
              <a:headEnd/>
              <a:tailEnd/>
            </a:ln>
          </p:spPr>
          <p:txBody>
            <a:bodyPr anchor="ctr">
              <a:spAutoFit/>
            </a:bodyPr>
            <a:lstStyle/>
            <a:p>
              <a:pPr algn="just"/>
              <a:endParaRPr lang="es-ES" sz="1500">
                <a:latin typeface="Times New Roman" pitchFamily="18" charset="0"/>
                <a:cs typeface="Times New Roman" pitchFamily="18" charset="0"/>
              </a:endParaRPr>
            </a:p>
            <a:p>
              <a:pPr algn="just"/>
              <a:endParaRPr lang="es-ES" sz="1500">
                <a:latin typeface="Times New Roman" pitchFamily="18" charset="0"/>
                <a:cs typeface="Times New Roman" pitchFamily="18" charset="0"/>
              </a:endParaRPr>
            </a:p>
            <a:p>
              <a:pPr algn="just"/>
              <a:endParaRPr lang="es-ES" sz="1500">
                <a:latin typeface="Times New Roman" pitchFamily="18" charset="0"/>
                <a:cs typeface="Times New Roman" pitchFamily="18" charset="0"/>
              </a:endParaRPr>
            </a:p>
            <a:p>
              <a:pPr algn="just"/>
              <a:r>
                <a:rPr lang="es-ES" sz="1500">
                  <a:latin typeface="Times New Roman" pitchFamily="18" charset="0"/>
                  <a:cs typeface="Times New Roman" pitchFamily="18" charset="0"/>
                </a:rPr>
                <a:t>Garantizar el suministro global de Hojas de tabaco de calidad para sus clientes y asegurar que las comunidades agrícolas de las que dependen puedan prosperar de un modo sostenible.</a:t>
              </a:r>
            </a:p>
            <a:p>
              <a:pPr algn="just"/>
              <a:endParaRPr lang="es-ES" sz="1500">
                <a:latin typeface="Times New Roman" pitchFamily="18" charset="0"/>
                <a:cs typeface="Times New Roman" pitchFamily="18" charset="0"/>
              </a:endParaRPr>
            </a:p>
            <a:p>
              <a:pPr algn="just"/>
              <a:endParaRPr lang="es-ES" sz="1500">
                <a:latin typeface="Times New Roman" pitchFamily="18" charset="0"/>
                <a:cs typeface="Times New Roman" pitchFamily="18" charset="0"/>
              </a:endParaRPr>
            </a:p>
            <a:p>
              <a:pPr algn="just"/>
              <a:endParaRPr lang="es-ES" sz="1500">
                <a:latin typeface="Times New Roman" pitchFamily="18" charset="0"/>
                <a:cs typeface="Times New Roman" pitchFamily="18" charset="0"/>
              </a:endParaRPr>
            </a:p>
          </p:txBody>
        </p:sp>
      </p:grpSp>
      <p:sp>
        <p:nvSpPr>
          <p:cNvPr id="49" name="48 Rectángulo"/>
          <p:cNvSpPr>
            <a:spLocks noChangeArrowheads="1"/>
          </p:cNvSpPr>
          <p:nvPr/>
        </p:nvSpPr>
        <p:spPr bwMode="auto">
          <a:xfrm>
            <a:off x="6954838" y="2005013"/>
            <a:ext cx="1546225" cy="923925"/>
          </a:xfrm>
          <a:prstGeom prst="rect">
            <a:avLst/>
          </a:prstGeom>
          <a:noFill/>
          <a:ln w="9525">
            <a:noFill/>
            <a:miter lim="800000"/>
            <a:headEnd/>
            <a:tailEnd/>
          </a:ln>
        </p:spPr>
        <p:txBody>
          <a:bodyPr wrap="none">
            <a:spAutoFit/>
          </a:bodyPr>
          <a:lstStyle/>
          <a:p>
            <a:r>
              <a:rPr lang="es-EC" sz="5400" b="1">
                <a:latin typeface="Edwardian Script ITC" pitchFamily="66" charset="0"/>
              </a:rPr>
              <a:t>Visión</a:t>
            </a:r>
            <a:endParaRPr lang="es-ES" sz="5400">
              <a:latin typeface="Edwardian Script ITC" pitchFamily="66" charset="0"/>
            </a:endParaRPr>
          </a:p>
        </p:txBody>
      </p:sp>
      <p:grpSp>
        <p:nvGrpSpPr>
          <p:cNvPr id="7" name="49 Grupo"/>
          <p:cNvGrpSpPr>
            <a:grpSpLocks/>
          </p:cNvGrpSpPr>
          <p:nvPr/>
        </p:nvGrpSpPr>
        <p:grpSpPr bwMode="auto">
          <a:xfrm>
            <a:off x="6215063" y="3003550"/>
            <a:ext cx="2833687" cy="3282950"/>
            <a:chOff x="7310476" y="2431892"/>
            <a:chExt cx="2833688" cy="3283124"/>
          </a:xfrm>
        </p:grpSpPr>
        <p:grpSp>
          <p:nvGrpSpPr>
            <p:cNvPr id="69644" name="47 Grupo"/>
            <p:cNvGrpSpPr>
              <a:grpSpLocks/>
            </p:cNvGrpSpPr>
            <p:nvPr/>
          </p:nvGrpSpPr>
          <p:grpSpPr bwMode="auto">
            <a:xfrm>
              <a:off x="7310476" y="2431892"/>
              <a:ext cx="2833688" cy="3283124"/>
              <a:chOff x="8643966" y="0"/>
              <a:chExt cx="2833688" cy="3283124"/>
            </a:xfrm>
          </p:grpSpPr>
          <p:pic>
            <p:nvPicPr>
              <p:cNvPr id="69646" name="Picture 2" descr="E:\DIAPOSITIVA_CPA\AñadirImag_CPA\nxviewSZ.jpg"/>
              <p:cNvPicPr>
                <a:picLocks noChangeAspect="1" noChangeArrowheads="1"/>
              </p:cNvPicPr>
              <p:nvPr/>
            </p:nvPicPr>
            <p:blipFill>
              <a:blip r:embed="rId6"/>
              <a:srcRect/>
              <a:stretch>
                <a:fillRect/>
              </a:stretch>
            </p:blipFill>
            <p:spPr bwMode="auto">
              <a:xfrm>
                <a:off x="8715404" y="0"/>
                <a:ext cx="2714644" cy="3214686"/>
              </a:xfrm>
              <a:prstGeom prst="rect">
                <a:avLst/>
              </a:prstGeom>
              <a:noFill/>
              <a:ln w="9525">
                <a:noFill/>
                <a:miter lim="800000"/>
                <a:headEnd/>
                <a:tailEnd/>
              </a:ln>
            </p:spPr>
          </p:pic>
          <p:pic>
            <p:nvPicPr>
              <p:cNvPr id="46" name="Picture 18" descr="barra-022[1]"/>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rot="16200000" flipH="1">
                <a:off x="7086395" y="1615573"/>
                <a:ext cx="3161119" cy="45978"/>
              </a:xfrm>
              <a:prstGeom prst="rect">
                <a:avLst/>
              </a:prstGeom>
              <a:noFill/>
              <a:ln w="9525">
                <a:noFill/>
                <a:miter lim="800000"/>
                <a:headEnd/>
                <a:tailEnd/>
              </a:ln>
            </p:spPr>
          </p:pic>
          <p:pic>
            <p:nvPicPr>
              <p:cNvPr id="44" name="Picture 14" descr="barra-022[1]"/>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8643966" y="0"/>
                <a:ext cx="2828848" cy="61002"/>
              </a:xfrm>
              <a:prstGeom prst="rect">
                <a:avLst/>
              </a:prstGeom>
              <a:noFill/>
              <a:ln w="9525">
                <a:noFill/>
                <a:miter lim="800000"/>
                <a:headEnd/>
                <a:tailEnd/>
              </a:ln>
            </p:spPr>
          </p:pic>
          <p:pic>
            <p:nvPicPr>
              <p:cNvPr id="47" name="Picture 19" descr="barra-022[1]"/>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rot="16200000" flipH="1">
                <a:off x="9874105" y="1622573"/>
                <a:ext cx="3161119" cy="45978"/>
              </a:xfrm>
              <a:prstGeom prst="rect">
                <a:avLst/>
              </a:prstGeom>
              <a:noFill/>
              <a:ln w="9525">
                <a:noFill/>
                <a:miter lim="800000"/>
                <a:headEnd/>
                <a:tailEnd/>
              </a:ln>
            </p:spPr>
          </p:pic>
          <p:pic>
            <p:nvPicPr>
              <p:cNvPr id="45" name="Picture 15" descr="barra-022[1]"/>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8643966" y="3222122"/>
                <a:ext cx="2828848" cy="61002"/>
              </a:xfrm>
              <a:prstGeom prst="rect">
                <a:avLst/>
              </a:prstGeom>
              <a:noFill/>
              <a:ln w="9525">
                <a:noFill/>
                <a:miter lim="800000"/>
                <a:headEnd/>
                <a:tailEnd/>
              </a:ln>
            </p:spPr>
          </p:pic>
        </p:grpSp>
        <p:sp>
          <p:nvSpPr>
            <p:cNvPr id="69645" name="Rectangle 4"/>
            <p:cNvSpPr>
              <a:spLocks noChangeArrowheads="1"/>
            </p:cNvSpPr>
            <p:nvPr/>
          </p:nvSpPr>
          <p:spPr bwMode="auto">
            <a:xfrm>
              <a:off x="7500958" y="2571744"/>
              <a:ext cx="2428892" cy="2862322"/>
            </a:xfrm>
            <a:prstGeom prst="rect">
              <a:avLst/>
            </a:prstGeom>
            <a:solidFill>
              <a:schemeClr val="bg1">
                <a:alpha val="59999"/>
              </a:schemeClr>
            </a:solidFill>
            <a:ln w="9525">
              <a:noFill/>
              <a:miter lim="800000"/>
              <a:headEnd/>
              <a:tailEnd/>
            </a:ln>
          </p:spPr>
          <p:txBody>
            <a:bodyPr anchor="ctr">
              <a:spAutoFit/>
            </a:bodyPr>
            <a:lstStyle/>
            <a:p>
              <a:pPr lvl="3" algn="just"/>
              <a:endParaRPr lang="es-ES" sz="1500">
                <a:latin typeface="Times New Roman" pitchFamily="18" charset="0"/>
                <a:cs typeface="Times New Roman" pitchFamily="18" charset="0"/>
              </a:endParaRPr>
            </a:p>
            <a:p>
              <a:pPr algn="just"/>
              <a:endParaRPr lang="es-ES" sz="1500">
                <a:latin typeface="Times New Roman" pitchFamily="18" charset="0"/>
                <a:cs typeface="Times New Roman" pitchFamily="18" charset="0"/>
              </a:endParaRPr>
            </a:p>
            <a:p>
              <a:pPr algn="just"/>
              <a:endParaRPr lang="es-ES" sz="1500">
                <a:latin typeface="Times New Roman" pitchFamily="18" charset="0"/>
                <a:cs typeface="Times New Roman" pitchFamily="18" charset="0"/>
              </a:endParaRPr>
            </a:p>
            <a:p>
              <a:pPr algn="just"/>
              <a:r>
                <a:rPr lang="es-ES" sz="1500">
                  <a:latin typeface="Times New Roman" pitchFamily="18" charset="0"/>
                  <a:cs typeface="Times New Roman" pitchFamily="18" charset="0"/>
                </a:rPr>
                <a:t>Liderar de forma innovadora y responsable el mercado de productos de tabaco, asegurando la sustentabilidad del negocio y el desarrollo de sus talentos y marcas.</a:t>
              </a:r>
            </a:p>
            <a:p>
              <a:pPr algn="just"/>
              <a:endParaRPr lang="es-ES" sz="1500">
                <a:latin typeface="Times New Roman" pitchFamily="18" charset="0"/>
                <a:cs typeface="Times New Roman" pitchFamily="18" charset="0"/>
              </a:endParaRPr>
            </a:p>
            <a:p>
              <a:pPr algn="just"/>
              <a:endParaRPr lang="es-ES" sz="1500">
                <a:latin typeface="Times New Roman" pitchFamily="18" charset="0"/>
                <a:cs typeface="Times New Roman" pitchFamily="18" charset="0"/>
              </a:endParaRPr>
            </a:p>
          </p:txBody>
        </p:sp>
      </p:grpSp>
      <p:sp>
        <p:nvSpPr>
          <p:cNvPr id="69643" name="39 CuadroTexto"/>
          <p:cNvSpPr txBox="1">
            <a:spLocks noChangeArrowheads="1"/>
          </p:cNvSpPr>
          <p:nvPr/>
        </p:nvSpPr>
        <p:spPr bwMode="auto">
          <a:xfrm>
            <a:off x="0" y="6581775"/>
            <a:ext cx="285750" cy="276225"/>
          </a:xfrm>
          <a:prstGeom prst="rect">
            <a:avLst/>
          </a:prstGeom>
          <a:noFill/>
          <a:ln w="9525">
            <a:noFill/>
            <a:miter lim="800000"/>
            <a:headEnd/>
            <a:tailEnd/>
          </a:ln>
        </p:spPr>
        <p:txBody>
          <a:bodyPr>
            <a:spAutoFit/>
          </a:bodyPr>
          <a:lstStyle/>
          <a:p>
            <a:r>
              <a:rPr lang="es-ES" sz="1200">
                <a:latin typeface="Algerian" pitchFamily="82" charset="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2000"/>
                                        <p:tgtEl>
                                          <p:spTgt spid="29"/>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grpId="1" nodeType="clickEffect">
                                  <p:stCondLst>
                                    <p:cond delay="0"/>
                                  </p:stCondLst>
                                  <p:childTnLst>
                                    <p:animEffect transition="out" filter="slide(fromBottom)">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2" presetClass="exit" presetSubtype="4" fill="hold" nodeType="withEffect">
                                  <p:stCondLst>
                                    <p:cond delay="0"/>
                                  </p:stCondLst>
                                  <p:childTnLst>
                                    <p:animEffect transition="out" filter="slide(fromBottom)">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21"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4)">
                                      <p:cBhvr>
                                        <p:cTn id="21" dur="2000"/>
                                        <p:tgtEl>
                                          <p:spTgt spid="5"/>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heel(4)">
                                      <p:cBhvr>
                                        <p:cTn id="24" dur="2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1" nodeType="clickEffect">
                                  <p:stCondLst>
                                    <p:cond delay="0"/>
                                  </p:stCondLst>
                                  <p:childTnLst>
                                    <p:animEffect transition="out" filter="slide(fromBottom)">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par>
                                <p:cTn id="30" presetID="12" presetClass="exit" presetSubtype="4" fill="hold" nodeType="withEffect">
                                  <p:stCondLst>
                                    <p:cond delay="0"/>
                                  </p:stCondLst>
                                  <p:childTnLst>
                                    <p:animEffect transition="out" filter="slide(fromBottom)">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21"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heel(4)">
                                      <p:cBhvr>
                                        <p:cTn id="35" dur="2000"/>
                                        <p:tgtEl>
                                          <p:spTgt spid="49"/>
                                        </p:tgtEl>
                                      </p:cBhvr>
                                    </p:animEffect>
                                  </p:childTnLst>
                                </p:cTn>
                              </p:par>
                              <p:par>
                                <p:cTn id="36" presetID="21" presetClass="entr" presetSubtype="4"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4)">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xit" presetSubtype="4" fill="hold" grpId="1" nodeType="clickEffect">
                                  <p:stCondLst>
                                    <p:cond delay="0"/>
                                  </p:stCondLst>
                                  <p:childTnLst>
                                    <p:animEffect transition="out" filter="slide(fromBottom)">
                                      <p:cBhvr>
                                        <p:cTn id="42" dur="500"/>
                                        <p:tgtEl>
                                          <p:spTgt spid="49"/>
                                        </p:tgtEl>
                                      </p:cBhvr>
                                    </p:animEffect>
                                    <p:set>
                                      <p:cBhvr>
                                        <p:cTn id="43" dur="1" fill="hold">
                                          <p:stCondLst>
                                            <p:cond delay="499"/>
                                          </p:stCondLst>
                                        </p:cTn>
                                        <p:tgtEl>
                                          <p:spTgt spid="49"/>
                                        </p:tgtEl>
                                        <p:attrNameLst>
                                          <p:attrName>style.visibility</p:attrName>
                                        </p:attrNameLst>
                                      </p:cBhvr>
                                      <p:to>
                                        <p:strVal val="hidden"/>
                                      </p:to>
                                    </p:set>
                                  </p:childTnLst>
                                </p:cTn>
                              </p:par>
                              <p:par>
                                <p:cTn id="44" presetID="12" presetClass="exit" presetSubtype="4" fill="hold" nodeType="withEffect">
                                  <p:stCondLst>
                                    <p:cond delay="0"/>
                                  </p:stCondLst>
                                  <p:childTnLst>
                                    <p:animEffect transition="out" filter="slide(fromBottom)">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8" grpId="0"/>
      <p:bldP spid="38" grpId="1"/>
      <p:bldP spid="49" grpId="0"/>
      <p:bldP spid="4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0 Rectángulo"/>
          <p:cNvSpPr>
            <a:spLocks noChangeArrowheads="1"/>
          </p:cNvSpPr>
          <p:nvPr/>
        </p:nvSpPr>
        <p:spPr bwMode="auto">
          <a:xfrm>
            <a:off x="2143125" y="76200"/>
            <a:ext cx="4786313" cy="923925"/>
          </a:xfrm>
          <a:prstGeom prst="rect">
            <a:avLst/>
          </a:prstGeom>
          <a:noFill/>
          <a:ln w="9525">
            <a:noFill/>
            <a:miter lim="800000"/>
            <a:headEnd/>
            <a:tailEnd/>
          </a:ln>
        </p:spPr>
        <p:txBody>
          <a:bodyPr>
            <a:spAutoFit/>
          </a:bodyPr>
          <a:lstStyle/>
          <a:p>
            <a:pPr algn="ctr"/>
            <a:r>
              <a:rPr lang="es-ES" sz="5400" b="1">
                <a:latin typeface="Edwardian Script ITC" pitchFamily="66" charset="0"/>
                <a:ea typeface="Times New Roman" pitchFamily="18" charset="0"/>
              </a:rPr>
              <a:t>Proceso de Producción</a:t>
            </a:r>
          </a:p>
        </p:txBody>
      </p:sp>
      <p:sp>
        <p:nvSpPr>
          <p:cNvPr id="70659" name="AutoShape 2"/>
          <p:cNvSpPr>
            <a:spLocks noChangeArrowheads="1"/>
          </p:cNvSpPr>
          <p:nvPr/>
        </p:nvSpPr>
        <p:spPr bwMode="gray">
          <a:xfrm>
            <a:off x="5257800" y="2597150"/>
            <a:ext cx="2798763" cy="2420938"/>
          </a:xfrm>
          <a:prstGeom prst="triangle">
            <a:avLst>
              <a:gd name="adj" fmla="val 50000"/>
            </a:avLst>
          </a:prstGeom>
          <a:noFill/>
          <a:ln w="25400" algn="ctr">
            <a:solidFill>
              <a:srgbClr val="92915E"/>
            </a:solidFill>
            <a:miter lim="800000"/>
            <a:headEnd/>
            <a:tailEnd/>
          </a:ln>
        </p:spPr>
        <p:txBody>
          <a:bodyPr wrap="none" anchor="ctr"/>
          <a:lstStyle/>
          <a:p>
            <a:endParaRPr lang="en-US">
              <a:latin typeface="Trebuchet MS" pitchFamily="34" charset="0"/>
            </a:endParaRPr>
          </a:p>
        </p:txBody>
      </p:sp>
      <p:grpSp>
        <p:nvGrpSpPr>
          <p:cNvPr id="70660" name="Group 4"/>
          <p:cNvGrpSpPr>
            <a:grpSpLocks/>
          </p:cNvGrpSpPr>
          <p:nvPr/>
        </p:nvGrpSpPr>
        <p:grpSpPr bwMode="auto">
          <a:xfrm>
            <a:off x="5562600" y="1714500"/>
            <a:ext cx="2124075" cy="1852613"/>
            <a:chOff x="2057" y="862"/>
            <a:chExt cx="1549" cy="1351"/>
          </a:xfrm>
        </p:grpSpPr>
        <p:sp>
          <p:nvSpPr>
            <p:cNvPr id="70679"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latin typeface="Trebuchet MS" pitchFamily="34" charset="0"/>
              </a:endParaRPr>
            </a:p>
          </p:txBody>
        </p:sp>
        <p:sp>
          <p:nvSpPr>
            <p:cNvPr id="70680" name="AutoShape 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Trebuchet MS" pitchFamily="34" charset="0"/>
              </a:endParaRPr>
            </a:p>
          </p:txBody>
        </p:sp>
        <p:sp>
          <p:nvSpPr>
            <p:cNvPr id="70681" name="AutoShape 7"/>
            <p:cNvSpPr>
              <a:spLocks noChangeArrowheads="1"/>
            </p:cNvSpPr>
            <p:nvPr/>
          </p:nvSpPr>
          <p:spPr bwMode="gray">
            <a:xfrm>
              <a:off x="2147" y="942"/>
              <a:ext cx="1350" cy="1168"/>
            </a:xfrm>
            <a:prstGeom prst="hexagon">
              <a:avLst>
                <a:gd name="adj" fmla="val 28896"/>
                <a:gd name="vf" fmla="val 115470"/>
              </a:avLst>
            </a:prstGeom>
            <a:solidFill>
              <a:srgbClr val="3366CC"/>
            </a:solidFill>
            <a:ln w="9525">
              <a:solidFill>
                <a:schemeClr val="tx1"/>
              </a:solidFill>
              <a:miter lim="800000"/>
              <a:headEnd/>
              <a:tailEnd/>
            </a:ln>
          </p:spPr>
          <p:txBody>
            <a:bodyPr wrap="none" anchor="ctr"/>
            <a:lstStyle/>
            <a:p>
              <a:endParaRPr lang="en-US">
                <a:latin typeface="Trebuchet MS" pitchFamily="34" charset="0"/>
              </a:endParaRPr>
            </a:p>
          </p:txBody>
        </p:sp>
      </p:grpSp>
      <p:grpSp>
        <p:nvGrpSpPr>
          <p:cNvPr id="70661" name="Group 8"/>
          <p:cNvGrpSpPr>
            <a:grpSpLocks/>
          </p:cNvGrpSpPr>
          <p:nvPr/>
        </p:nvGrpSpPr>
        <p:grpSpPr bwMode="auto">
          <a:xfrm>
            <a:off x="4191000" y="4106863"/>
            <a:ext cx="2124075" cy="1852612"/>
            <a:chOff x="1110" y="2656"/>
            <a:chExt cx="1549" cy="1351"/>
          </a:xfrm>
        </p:grpSpPr>
        <p:sp>
          <p:nvSpPr>
            <p:cNvPr id="70676"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latin typeface="Trebuchet MS" pitchFamily="34" charset="0"/>
              </a:endParaRPr>
            </a:p>
          </p:txBody>
        </p:sp>
        <p:sp>
          <p:nvSpPr>
            <p:cNvPr id="70677"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Trebuchet MS" pitchFamily="34" charset="0"/>
              </a:endParaRPr>
            </a:p>
          </p:txBody>
        </p:sp>
        <p:sp>
          <p:nvSpPr>
            <p:cNvPr id="70678" name="AutoShape 11"/>
            <p:cNvSpPr>
              <a:spLocks noChangeArrowheads="1"/>
            </p:cNvSpPr>
            <p:nvPr/>
          </p:nvSpPr>
          <p:spPr bwMode="gray">
            <a:xfrm>
              <a:off x="1200" y="2736"/>
              <a:ext cx="1350" cy="1168"/>
            </a:xfrm>
            <a:prstGeom prst="hexagon">
              <a:avLst>
                <a:gd name="adj" fmla="val 28896"/>
                <a:gd name="vf" fmla="val 115470"/>
              </a:avLst>
            </a:prstGeom>
            <a:solidFill>
              <a:srgbClr val="0099CC"/>
            </a:solidFill>
            <a:ln w="9525">
              <a:solidFill>
                <a:schemeClr val="tx1"/>
              </a:solidFill>
              <a:miter lim="800000"/>
              <a:headEnd/>
              <a:tailEnd/>
            </a:ln>
          </p:spPr>
          <p:txBody>
            <a:bodyPr wrap="none" anchor="ctr"/>
            <a:lstStyle/>
            <a:p>
              <a:endParaRPr lang="en-US">
                <a:latin typeface="Trebuchet MS" pitchFamily="34" charset="0"/>
              </a:endParaRPr>
            </a:p>
          </p:txBody>
        </p:sp>
      </p:grpSp>
      <p:grpSp>
        <p:nvGrpSpPr>
          <p:cNvPr id="70662" name="Group 12"/>
          <p:cNvGrpSpPr>
            <a:grpSpLocks/>
          </p:cNvGrpSpPr>
          <p:nvPr/>
        </p:nvGrpSpPr>
        <p:grpSpPr bwMode="auto">
          <a:xfrm>
            <a:off x="7019925" y="4106863"/>
            <a:ext cx="2124075" cy="1852612"/>
            <a:chOff x="3174" y="2656"/>
            <a:chExt cx="1549" cy="1351"/>
          </a:xfrm>
        </p:grpSpPr>
        <p:sp>
          <p:nvSpPr>
            <p:cNvPr id="70673" name="AutoShape 13"/>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latin typeface="Trebuchet MS" pitchFamily="34" charset="0"/>
              </a:endParaRPr>
            </a:p>
          </p:txBody>
        </p:sp>
        <p:sp>
          <p:nvSpPr>
            <p:cNvPr id="70674" name="AutoShape 1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Trebuchet MS" pitchFamily="34" charset="0"/>
              </a:endParaRPr>
            </a:p>
          </p:txBody>
        </p:sp>
        <p:sp>
          <p:nvSpPr>
            <p:cNvPr id="70675" name="AutoShape 15"/>
            <p:cNvSpPr>
              <a:spLocks noChangeArrowheads="1"/>
            </p:cNvSpPr>
            <p:nvPr/>
          </p:nvSpPr>
          <p:spPr bwMode="gray">
            <a:xfrm>
              <a:off x="3264" y="2736"/>
              <a:ext cx="1350" cy="1168"/>
            </a:xfrm>
            <a:prstGeom prst="hexagon">
              <a:avLst>
                <a:gd name="adj" fmla="val 28896"/>
                <a:gd name="vf" fmla="val 115470"/>
              </a:avLst>
            </a:prstGeom>
            <a:solidFill>
              <a:srgbClr val="009999"/>
            </a:solidFill>
            <a:ln w="9525">
              <a:solidFill>
                <a:schemeClr val="tx1"/>
              </a:solidFill>
              <a:miter lim="800000"/>
              <a:headEnd/>
              <a:tailEnd/>
            </a:ln>
          </p:spPr>
          <p:txBody>
            <a:bodyPr wrap="none" anchor="ctr"/>
            <a:lstStyle/>
            <a:p>
              <a:endParaRPr lang="en-US">
                <a:latin typeface="Trebuchet MS" pitchFamily="34" charset="0"/>
              </a:endParaRPr>
            </a:p>
          </p:txBody>
        </p:sp>
      </p:grpSp>
      <p:sp>
        <p:nvSpPr>
          <p:cNvPr id="70663" name="Text Box 16"/>
          <p:cNvSpPr txBox="1">
            <a:spLocks noChangeArrowheads="1"/>
          </p:cNvSpPr>
          <p:nvPr/>
        </p:nvSpPr>
        <p:spPr bwMode="gray">
          <a:xfrm>
            <a:off x="5705475" y="2357438"/>
            <a:ext cx="1814513" cy="461962"/>
          </a:xfrm>
          <a:prstGeom prst="rect">
            <a:avLst/>
          </a:prstGeom>
          <a:noFill/>
          <a:ln w="9525" algn="ctr">
            <a:noFill/>
            <a:miter lim="800000"/>
            <a:headEnd/>
            <a:tailEnd/>
          </a:ln>
        </p:spPr>
        <p:txBody>
          <a:bodyPr wrap="none">
            <a:spAutoFit/>
          </a:bodyPr>
          <a:lstStyle/>
          <a:p>
            <a:r>
              <a:rPr lang="en-US" sz="2400" b="1">
                <a:solidFill>
                  <a:srgbClr val="FFFFFF"/>
                </a:solidFill>
                <a:latin typeface="Trebuchet MS" pitchFamily="34" charset="0"/>
              </a:rPr>
              <a:t>Connedicut</a:t>
            </a:r>
            <a:endParaRPr lang="en-US" sz="1400">
              <a:solidFill>
                <a:srgbClr val="FFFFFF"/>
              </a:solidFill>
              <a:latin typeface="Trebuchet MS" pitchFamily="34" charset="0"/>
            </a:endParaRPr>
          </a:p>
        </p:txBody>
      </p:sp>
      <p:sp>
        <p:nvSpPr>
          <p:cNvPr id="70664" name="Text Box 17"/>
          <p:cNvSpPr txBox="1">
            <a:spLocks noChangeArrowheads="1"/>
          </p:cNvSpPr>
          <p:nvPr/>
        </p:nvSpPr>
        <p:spPr bwMode="gray">
          <a:xfrm>
            <a:off x="4419600" y="4695825"/>
            <a:ext cx="1709738" cy="1046163"/>
          </a:xfrm>
          <a:prstGeom prst="rect">
            <a:avLst/>
          </a:prstGeom>
          <a:noFill/>
          <a:ln w="9525" algn="ctr">
            <a:noFill/>
            <a:miter lim="800000"/>
            <a:headEnd/>
            <a:tailEnd/>
          </a:ln>
        </p:spPr>
        <p:txBody>
          <a:bodyPr wrap="none">
            <a:spAutoFit/>
          </a:bodyPr>
          <a:lstStyle/>
          <a:p>
            <a:pPr algn="ctr"/>
            <a:r>
              <a:rPr lang="en-US" sz="2400" b="1">
                <a:solidFill>
                  <a:srgbClr val="FFFFFF"/>
                </a:solidFill>
                <a:latin typeface="Trebuchet MS" pitchFamily="34" charset="0"/>
              </a:rPr>
              <a:t>Desflorado</a:t>
            </a:r>
          </a:p>
          <a:p>
            <a:pPr algn="ctr"/>
            <a:r>
              <a:rPr lang="en-US" sz="2400" b="1">
                <a:solidFill>
                  <a:srgbClr val="FFFFFF"/>
                </a:solidFill>
                <a:latin typeface="Trebuchet MS" pitchFamily="34" charset="0"/>
              </a:rPr>
              <a:t>A</a:t>
            </a:r>
          </a:p>
          <a:p>
            <a:pPr algn="ctr"/>
            <a:endParaRPr lang="en-US" sz="1400">
              <a:solidFill>
                <a:srgbClr val="FFFFFF"/>
              </a:solidFill>
              <a:latin typeface="Trebuchet MS" pitchFamily="34" charset="0"/>
            </a:endParaRPr>
          </a:p>
        </p:txBody>
      </p:sp>
      <p:sp>
        <p:nvSpPr>
          <p:cNvPr id="70665" name="Text Box 18"/>
          <p:cNvSpPr txBox="1">
            <a:spLocks noChangeArrowheads="1"/>
          </p:cNvSpPr>
          <p:nvPr/>
        </p:nvSpPr>
        <p:spPr bwMode="gray">
          <a:xfrm>
            <a:off x="7277100" y="4695825"/>
            <a:ext cx="1709738" cy="830263"/>
          </a:xfrm>
          <a:prstGeom prst="rect">
            <a:avLst/>
          </a:prstGeom>
          <a:noFill/>
          <a:ln w="9525" algn="ctr">
            <a:noFill/>
            <a:miter lim="800000"/>
            <a:headEnd/>
            <a:tailEnd/>
          </a:ln>
        </p:spPr>
        <p:txBody>
          <a:bodyPr wrap="none">
            <a:spAutoFit/>
          </a:bodyPr>
          <a:lstStyle/>
          <a:p>
            <a:pPr algn="ctr"/>
            <a:r>
              <a:rPr lang="en-US" sz="2400" b="1">
                <a:solidFill>
                  <a:srgbClr val="FFFFFF"/>
                </a:solidFill>
                <a:latin typeface="Trebuchet MS" pitchFamily="34" charset="0"/>
              </a:rPr>
              <a:t>Desflorado</a:t>
            </a:r>
          </a:p>
          <a:p>
            <a:pPr algn="ctr"/>
            <a:r>
              <a:rPr lang="en-US" sz="2400" b="1">
                <a:solidFill>
                  <a:srgbClr val="FFFFFF"/>
                </a:solidFill>
                <a:latin typeface="Trebuchet MS" pitchFamily="34" charset="0"/>
              </a:rPr>
              <a:t>B</a:t>
            </a:r>
            <a:endParaRPr lang="en-US" sz="1400">
              <a:solidFill>
                <a:srgbClr val="FFFFFF"/>
              </a:solidFill>
              <a:latin typeface="Trebuchet MS" pitchFamily="34" charset="0"/>
            </a:endParaRPr>
          </a:p>
        </p:txBody>
      </p:sp>
      <p:sp>
        <p:nvSpPr>
          <p:cNvPr id="28" name="27 Esquina doblada"/>
          <p:cNvSpPr/>
          <p:nvPr/>
        </p:nvSpPr>
        <p:spPr>
          <a:xfrm>
            <a:off x="500063" y="1000125"/>
            <a:ext cx="2714625" cy="1579563"/>
          </a:xfrm>
          <a:prstGeom prst="foldedCorner">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s-ES" sz="1600" dirty="0">
                <a:latin typeface="Times New Roman" pitchFamily="18" charset="0"/>
                <a:cs typeface="Times New Roman" pitchFamily="18" charset="0"/>
              </a:rPr>
              <a:t>El cultivo de Hojas de tabaco de calidad empieza con una preparación cuidadosa del semillero y de la producción de la planta de semillero. </a:t>
            </a:r>
            <a:endParaRPr lang="es-ES" sz="1400" b="1" i="1" dirty="0">
              <a:latin typeface="Times New Roman" pitchFamily="18" charset="0"/>
              <a:cs typeface="Times New Roman" pitchFamily="18" charset="0"/>
            </a:endParaRPr>
          </a:p>
        </p:txBody>
      </p:sp>
      <p:sp>
        <p:nvSpPr>
          <p:cNvPr id="30" name="29 Esquina doblada"/>
          <p:cNvSpPr/>
          <p:nvPr/>
        </p:nvSpPr>
        <p:spPr>
          <a:xfrm>
            <a:off x="428625" y="2857500"/>
            <a:ext cx="2714625" cy="1579563"/>
          </a:xfrm>
          <a:prstGeom prst="foldedCorner">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s-ES" sz="1600" dirty="0">
                <a:latin typeface="Times New Roman" pitchFamily="18" charset="0"/>
                <a:cs typeface="Times New Roman" pitchFamily="18" charset="0"/>
              </a:rPr>
              <a:t>Las semillas del tabaco son pequeñas (entre 10.000 y 30.000 por gramo), pero germinan con rapidez - entre 5 y 10 días.</a:t>
            </a:r>
            <a:endParaRPr lang="es-ES" sz="1400" b="1" i="1" dirty="0">
              <a:latin typeface="Times New Roman" pitchFamily="18" charset="0"/>
              <a:cs typeface="Times New Roman" pitchFamily="18" charset="0"/>
            </a:endParaRPr>
          </a:p>
        </p:txBody>
      </p:sp>
      <p:sp>
        <p:nvSpPr>
          <p:cNvPr id="31" name="30 Esquina doblada"/>
          <p:cNvSpPr/>
          <p:nvPr/>
        </p:nvSpPr>
        <p:spPr>
          <a:xfrm>
            <a:off x="428625" y="4714875"/>
            <a:ext cx="2714625" cy="1873250"/>
          </a:xfrm>
          <a:prstGeom prst="foldedCorner">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s-ES" sz="1600" dirty="0">
                <a:latin typeface="Times New Roman" pitchFamily="18" charset="0"/>
                <a:cs typeface="Times New Roman" pitchFamily="18" charset="0"/>
              </a:rPr>
              <a:t>En las condiciones adecuadas de semillero, estas plantas llegan a una altura de entre 15 y 20 cm en dos meses. Después se trasplantan a la tierra.</a:t>
            </a:r>
            <a:endParaRPr lang="es-ES" sz="1600" dirty="0"/>
          </a:p>
        </p:txBody>
      </p:sp>
      <p:grpSp>
        <p:nvGrpSpPr>
          <p:cNvPr id="5" name="28 Grupo"/>
          <p:cNvGrpSpPr/>
          <p:nvPr/>
        </p:nvGrpSpPr>
        <p:grpSpPr>
          <a:xfrm>
            <a:off x="7643802" y="6572248"/>
            <a:ext cx="1500198" cy="285752"/>
            <a:chOff x="-32" y="1000108"/>
            <a:chExt cx="2214578" cy="214314"/>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grpSpPr>
        <p:sp>
          <p:nvSpPr>
            <p:cNvPr id="32" name="31 Rectángulo"/>
            <p:cNvSpPr/>
            <p:nvPr/>
          </p:nvSpPr>
          <p:spPr>
            <a:xfrm>
              <a:off x="-32" y="1000108"/>
              <a:ext cx="1714512" cy="214314"/>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sp>
          <p:nvSpPr>
            <p:cNvPr id="33" name="32 Datos"/>
            <p:cNvSpPr/>
            <p:nvPr/>
          </p:nvSpPr>
          <p:spPr>
            <a:xfrm>
              <a:off x="571472" y="1000108"/>
              <a:ext cx="1643074" cy="214314"/>
            </a:xfrm>
            <a:prstGeom prst="flowChartInputOutpu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grpSp>
      <p:sp>
        <p:nvSpPr>
          <p:cNvPr id="34" name="33 CuadroTexto"/>
          <p:cNvSpPr txBox="1"/>
          <p:nvPr/>
        </p:nvSpPr>
        <p:spPr>
          <a:xfrm>
            <a:off x="7858125" y="6488113"/>
            <a:ext cx="1285875" cy="369887"/>
          </a:xfrm>
          <a:prstGeom prst="rect">
            <a:avLst/>
          </a:prstGeom>
          <a:noFill/>
        </p:spPr>
        <p:txBody>
          <a:bodyPr>
            <a:spAutoFit/>
          </a:bodyPr>
          <a:lstStyle/>
          <a:p>
            <a:pPr fontAlgn="auto">
              <a:spcBef>
                <a:spcPts val="0"/>
              </a:spcBef>
              <a:spcAft>
                <a:spcPts val="0"/>
              </a:spcAft>
              <a:defRPr/>
            </a:pPr>
            <a:r>
              <a:rPr lang="es-ES" dirty="0">
                <a:solidFill>
                  <a:schemeClr val="tx1">
                    <a:lumMod val="50000"/>
                  </a:schemeClr>
                </a:solidFill>
                <a:latin typeface="Broadway" pitchFamily="82" charset="0"/>
                <a:cs typeface="+mn-cs"/>
              </a:rPr>
              <a:t>PACIFSA</a:t>
            </a:r>
            <a:endParaRPr lang="es-ES" dirty="0">
              <a:solidFill>
                <a:schemeClr val="tx1">
                  <a:lumMod val="50000"/>
                </a:schemeClr>
              </a:solidFill>
              <a:latin typeface="Broadway" pitchFamily="82" charset="0"/>
              <a:cs typeface="+mn-cs"/>
            </a:endParaRPr>
          </a:p>
        </p:txBody>
      </p:sp>
      <p:pic>
        <p:nvPicPr>
          <p:cNvPr id="70671" name="Picture 1" descr="C:\Documents and Settings\Personas\Escritorio\AñadirImag_SIG\j0437487.wmf"/>
          <p:cNvPicPr>
            <a:picLocks noChangeAspect="1" noChangeArrowheads="1"/>
          </p:cNvPicPr>
          <p:nvPr/>
        </p:nvPicPr>
        <p:blipFill>
          <a:blip r:embed="rId3"/>
          <a:srcRect/>
          <a:stretch>
            <a:fillRect/>
          </a:stretch>
        </p:blipFill>
        <p:spPr bwMode="auto">
          <a:xfrm>
            <a:off x="3429000" y="2857500"/>
            <a:ext cx="1087438" cy="1295400"/>
          </a:xfrm>
          <a:prstGeom prst="rect">
            <a:avLst/>
          </a:prstGeom>
          <a:noFill/>
          <a:ln w="9525">
            <a:noFill/>
            <a:miter lim="800000"/>
            <a:headEnd/>
            <a:tailEnd/>
          </a:ln>
        </p:spPr>
      </p:pic>
      <p:sp>
        <p:nvSpPr>
          <p:cNvPr id="70672" name="34 CuadroTexto"/>
          <p:cNvSpPr txBox="1">
            <a:spLocks noChangeArrowheads="1"/>
          </p:cNvSpPr>
          <p:nvPr/>
        </p:nvSpPr>
        <p:spPr bwMode="auto">
          <a:xfrm>
            <a:off x="0" y="6581775"/>
            <a:ext cx="285750" cy="276225"/>
          </a:xfrm>
          <a:prstGeom prst="rect">
            <a:avLst/>
          </a:prstGeom>
          <a:noFill/>
          <a:ln w="9525">
            <a:noFill/>
            <a:miter lim="800000"/>
            <a:headEnd/>
            <a:tailEnd/>
          </a:ln>
        </p:spPr>
        <p:txBody>
          <a:bodyPr>
            <a:spAutoFit/>
          </a:bodyPr>
          <a:lstStyle/>
          <a:p>
            <a:r>
              <a:rPr lang="es-ES" sz="1200">
                <a:latin typeface="Algerian" pitchFamily="82" charset="0"/>
              </a:rPr>
              <a:t>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grpSp>
        <p:nvGrpSpPr>
          <p:cNvPr id="2" name="3 Grupo"/>
          <p:cNvGrpSpPr/>
          <p:nvPr/>
        </p:nvGrpSpPr>
        <p:grpSpPr>
          <a:xfrm>
            <a:off x="-214346" y="-24"/>
            <a:ext cx="9715568" cy="6786586"/>
            <a:chOff x="-357222" y="-24"/>
            <a:chExt cx="9715568" cy="6786586"/>
          </a:xfrm>
          <a:solidFill>
            <a:schemeClr val="bg1"/>
          </a:solidFill>
        </p:grpSpPr>
        <p:graphicFrame>
          <p:nvGraphicFramePr>
            <p:cNvPr id="5" name="4 Diagrama"/>
            <p:cNvGraphicFramePr/>
            <p:nvPr/>
          </p:nvGraphicFramePr>
          <p:xfrm>
            <a:off x="-357222" y="-24"/>
            <a:ext cx="9715568" cy="6786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3571868" y="2928934"/>
              <a:ext cx="1827743" cy="923330"/>
            </a:xfrm>
            <a:prstGeom prst="rect">
              <a:avLst/>
            </a:prstGeom>
            <a:grpFill/>
          </p:spPr>
          <p:txBody>
            <a:bodyPr wrap="none">
              <a:spAutoFit/>
            </a:bodyPr>
            <a:lstStyle/>
            <a:p>
              <a:pPr algn="ctr" fontAlgn="auto">
                <a:spcBef>
                  <a:spcPts val="0"/>
                </a:spcBef>
                <a:spcAft>
                  <a:spcPts val="0"/>
                </a:spcAft>
                <a:defRPr/>
              </a:pPr>
              <a:r>
                <a:rPr lang="es-ES" sz="5400" b="1" dirty="0">
                  <a:latin typeface="Edwardian Script ITC" pitchFamily="66" charset="0"/>
                  <a:ea typeface="Times New Roman" pitchFamily="18" charset="0"/>
                  <a:cs typeface="Arial" pitchFamily="34" charset="0"/>
                </a:rPr>
                <a:t>Clientes</a:t>
              </a:r>
            </a:p>
          </p:txBody>
        </p:sp>
      </p:grpSp>
      <p:grpSp>
        <p:nvGrpSpPr>
          <p:cNvPr id="3" name="6 Grupo"/>
          <p:cNvGrpSpPr>
            <a:grpSpLocks/>
          </p:cNvGrpSpPr>
          <p:nvPr/>
        </p:nvGrpSpPr>
        <p:grpSpPr bwMode="auto">
          <a:xfrm>
            <a:off x="1214438" y="1752600"/>
            <a:ext cx="6715125" cy="4267200"/>
            <a:chOff x="1142976" y="1752600"/>
            <a:chExt cx="6715172" cy="4267200"/>
          </a:xfrm>
        </p:grpSpPr>
        <p:grpSp>
          <p:nvGrpSpPr>
            <p:cNvPr id="71688" name="170 Grupo"/>
            <p:cNvGrpSpPr>
              <a:grpSpLocks/>
            </p:cNvGrpSpPr>
            <p:nvPr/>
          </p:nvGrpSpPr>
          <p:grpSpPr bwMode="auto">
            <a:xfrm>
              <a:off x="1142976" y="1752600"/>
              <a:ext cx="6715172" cy="4267200"/>
              <a:chOff x="1142976" y="1752600"/>
              <a:chExt cx="6715172" cy="4267200"/>
            </a:xfrm>
          </p:grpSpPr>
          <p:sp>
            <p:nvSpPr>
              <p:cNvPr id="71691" name="10 Rectángulo"/>
              <p:cNvSpPr>
                <a:spLocks noChangeArrowheads="1"/>
              </p:cNvSpPr>
              <p:nvPr/>
            </p:nvSpPr>
            <p:spPr bwMode="auto">
              <a:xfrm>
                <a:off x="3286116" y="2928934"/>
                <a:ext cx="2582758" cy="923330"/>
              </a:xfrm>
              <a:prstGeom prst="rect">
                <a:avLst/>
              </a:prstGeom>
              <a:noFill/>
              <a:ln w="9525">
                <a:noFill/>
                <a:miter lim="800000"/>
                <a:headEnd/>
                <a:tailEnd/>
              </a:ln>
            </p:spPr>
            <p:txBody>
              <a:bodyPr wrap="none">
                <a:spAutoFit/>
              </a:bodyPr>
              <a:lstStyle/>
              <a:p>
                <a:r>
                  <a:rPr lang="es-ES" sz="5400" b="1">
                    <a:latin typeface="Edwardian Script ITC" pitchFamily="66" charset="0"/>
                    <a:ea typeface="Times New Roman" pitchFamily="18" charset="0"/>
                  </a:rPr>
                  <a:t>Proveedores</a:t>
                </a:r>
              </a:p>
            </p:txBody>
          </p:sp>
          <p:grpSp>
            <p:nvGrpSpPr>
              <p:cNvPr id="71692" name="Group 55"/>
              <p:cNvGrpSpPr>
                <a:grpSpLocks/>
              </p:cNvGrpSpPr>
              <p:nvPr/>
            </p:nvGrpSpPr>
            <p:grpSpPr bwMode="auto">
              <a:xfrm>
                <a:off x="1142976" y="1752600"/>
                <a:ext cx="1752602" cy="4267200"/>
                <a:chOff x="960" y="1104"/>
                <a:chExt cx="1104" cy="2688"/>
              </a:xfrm>
            </p:grpSpPr>
            <p:sp>
              <p:nvSpPr>
                <p:cNvPr id="71700" name="AutoShape 30"/>
                <p:cNvSpPr>
                  <a:spLocks noChangeArrowheads="1"/>
                </p:cNvSpPr>
                <p:nvPr/>
              </p:nvSpPr>
              <p:spPr bwMode="gray">
                <a:xfrm>
                  <a:off x="1008" y="2112"/>
                  <a:ext cx="1008" cy="1680"/>
                </a:xfrm>
                <a:prstGeom prst="roundRect">
                  <a:avLst>
                    <a:gd name="adj" fmla="val 7935"/>
                  </a:avLst>
                </a:prstGeom>
                <a:gradFill rotWithShape="1">
                  <a:gsLst>
                    <a:gs pos="0">
                      <a:srgbClr val="51468F"/>
                    </a:gs>
                    <a:gs pos="100000">
                      <a:srgbClr val="8C7AF8"/>
                    </a:gs>
                  </a:gsLst>
                  <a:lin ang="5400000" scaled="1"/>
                </a:gradFill>
                <a:ln w="9525">
                  <a:noFill/>
                  <a:round/>
                  <a:headEnd/>
                  <a:tailEnd/>
                </a:ln>
                <a:effectLst>
                  <a:prstShdw prst="shdw12">
                    <a:srgbClr val="B2B2B2">
                      <a:alpha val="50000"/>
                    </a:srgbClr>
                  </a:prstShdw>
                </a:effectLst>
              </p:spPr>
              <p:txBody>
                <a:bodyPr wrap="none" anchor="ctr"/>
                <a:lstStyle/>
                <a:p>
                  <a:endParaRPr lang="en-US">
                    <a:latin typeface="Calibri" pitchFamily="34" charset="0"/>
                  </a:endParaRPr>
                </a:p>
              </p:txBody>
            </p:sp>
            <p:sp>
              <p:nvSpPr>
                <p:cNvPr id="71701" name="Text Box 31"/>
                <p:cNvSpPr txBox="1">
                  <a:spLocks noChangeArrowheads="1"/>
                </p:cNvSpPr>
                <p:nvPr/>
              </p:nvSpPr>
              <p:spPr bwMode="gray">
                <a:xfrm>
                  <a:off x="990" y="2385"/>
                  <a:ext cx="1035" cy="1231"/>
                </a:xfrm>
                <a:prstGeom prst="rect">
                  <a:avLst/>
                </a:prstGeom>
                <a:noFill/>
                <a:ln w="9525" algn="ctr">
                  <a:noFill/>
                  <a:miter lim="800000"/>
                  <a:headEnd/>
                  <a:tailEnd/>
                </a:ln>
              </p:spPr>
              <p:txBody>
                <a:bodyPr>
                  <a:spAutoFit/>
                </a:bodyPr>
                <a:lstStyle/>
                <a:p>
                  <a:pPr algn="ctr"/>
                  <a:r>
                    <a:rPr lang="es-ES" sz="1100">
                      <a:solidFill>
                        <a:srgbClr val="FFFFFF"/>
                      </a:solidFill>
                      <a:latin typeface="Times New Roman" pitchFamily="18" charset="0"/>
                      <a:cs typeface="Times New Roman" pitchFamily="18" charset="0"/>
                    </a:rPr>
                    <a:t>Cuenta con proveedores internos los cuales suministran: papelería, productos de agricultura como fertilizantes, abonos, vacunas, herramientas maquinarias y equipos industriales así como empresas estatales como “Petrocomercial”.</a:t>
                  </a:r>
                </a:p>
                <a:p>
                  <a:pPr algn="ctr"/>
                  <a:endParaRPr lang="en-US" sz="1100">
                    <a:solidFill>
                      <a:srgbClr val="FFFFFF"/>
                    </a:solidFill>
                    <a:latin typeface="Times New Roman" pitchFamily="18" charset="0"/>
                    <a:cs typeface="Times New Roman" pitchFamily="18" charset="0"/>
                  </a:endParaRPr>
                </a:p>
              </p:txBody>
            </p:sp>
            <p:sp>
              <p:nvSpPr>
                <p:cNvPr id="71702" name="AutoShape 32"/>
                <p:cNvSpPr>
                  <a:spLocks noChangeArrowheads="1"/>
                </p:cNvSpPr>
                <p:nvPr/>
              </p:nvSpPr>
              <p:spPr bwMode="gray">
                <a:xfrm>
                  <a:off x="960" y="1104"/>
                  <a:ext cx="1104" cy="1296"/>
                </a:xfrm>
                <a:prstGeom prst="roundRect">
                  <a:avLst>
                    <a:gd name="adj" fmla="val 17509"/>
                  </a:avLst>
                </a:prstGeom>
                <a:solidFill>
                  <a:srgbClr val="8C7AF8"/>
                </a:solidFill>
                <a:ln w="9525">
                  <a:noFill/>
                  <a:round/>
                  <a:headEnd/>
                  <a:tailEnd/>
                </a:ln>
              </p:spPr>
              <p:txBody>
                <a:bodyPr wrap="none" anchor="ctr"/>
                <a:lstStyle/>
                <a:p>
                  <a:endParaRPr lang="en-US">
                    <a:latin typeface="Calibri" pitchFamily="34" charset="0"/>
                  </a:endParaRPr>
                </a:p>
              </p:txBody>
            </p:sp>
            <p:sp>
              <p:nvSpPr>
                <p:cNvPr id="71703" name="AutoShape 33"/>
                <p:cNvSpPr>
                  <a:spLocks noChangeArrowheads="1"/>
                </p:cNvSpPr>
                <p:nvPr/>
              </p:nvSpPr>
              <p:spPr bwMode="gray">
                <a:xfrm>
                  <a:off x="986" y="2044"/>
                  <a:ext cx="1056" cy="322"/>
                </a:xfrm>
                <a:prstGeom prst="roundRect">
                  <a:avLst>
                    <a:gd name="adj" fmla="val 50000"/>
                  </a:avLst>
                </a:prstGeom>
                <a:gradFill rotWithShape="1">
                  <a:gsLst>
                    <a:gs pos="0">
                      <a:srgbClr val="8C7AF8">
                        <a:alpha val="0"/>
                      </a:srgbClr>
                    </a:gs>
                    <a:gs pos="100000">
                      <a:srgbClr val="C7BEFC"/>
                    </a:gs>
                  </a:gsLst>
                  <a:lin ang="5400000" scaled="1"/>
                </a:gradFill>
                <a:ln w="9525">
                  <a:noFill/>
                  <a:round/>
                  <a:headEnd/>
                  <a:tailEnd/>
                </a:ln>
              </p:spPr>
              <p:txBody>
                <a:bodyPr wrap="none" anchor="ctr"/>
                <a:lstStyle/>
                <a:p>
                  <a:endParaRPr lang="en-US">
                    <a:latin typeface="Calibri" pitchFamily="34" charset="0"/>
                  </a:endParaRPr>
                </a:p>
              </p:txBody>
            </p:sp>
            <p:sp>
              <p:nvSpPr>
                <p:cNvPr id="71704" name="AutoShape 34"/>
                <p:cNvSpPr>
                  <a:spLocks noChangeArrowheads="1"/>
                </p:cNvSpPr>
                <p:nvPr/>
              </p:nvSpPr>
              <p:spPr bwMode="gray">
                <a:xfrm>
                  <a:off x="986" y="1118"/>
                  <a:ext cx="1056" cy="321"/>
                </a:xfrm>
                <a:prstGeom prst="roundRect">
                  <a:avLst>
                    <a:gd name="adj" fmla="val 50000"/>
                  </a:avLst>
                </a:prstGeom>
                <a:gradFill rotWithShape="1">
                  <a:gsLst>
                    <a:gs pos="0">
                      <a:srgbClr val="E7E3FE"/>
                    </a:gs>
                    <a:gs pos="100000">
                      <a:srgbClr val="8C7AF8"/>
                    </a:gs>
                  </a:gsLst>
                  <a:lin ang="5400000" scaled="1"/>
                </a:gradFill>
                <a:ln w="9525">
                  <a:noFill/>
                  <a:round/>
                  <a:headEnd/>
                  <a:tailEnd/>
                </a:ln>
              </p:spPr>
              <p:txBody>
                <a:bodyPr wrap="none" anchor="ctr"/>
                <a:lstStyle/>
                <a:p>
                  <a:endParaRPr lang="en-US">
                    <a:latin typeface="Calibri" pitchFamily="34" charset="0"/>
                  </a:endParaRPr>
                </a:p>
              </p:txBody>
            </p:sp>
            <p:sp>
              <p:nvSpPr>
                <p:cNvPr id="71705" name="AutoShape 36"/>
                <p:cNvSpPr>
                  <a:spLocks noChangeArrowheads="1"/>
                </p:cNvSpPr>
                <p:nvPr/>
              </p:nvSpPr>
              <p:spPr bwMode="gray">
                <a:xfrm flipV="1">
                  <a:off x="1077" y="3582"/>
                  <a:ext cx="864" cy="144"/>
                </a:xfrm>
                <a:prstGeom prst="roundRect">
                  <a:avLst>
                    <a:gd name="adj" fmla="val 50000"/>
                  </a:avLst>
                </a:prstGeom>
                <a:gradFill rotWithShape="0">
                  <a:gsLst>
                    <a:gs pos="0">
                      <a:srgbClr val="CBC2FC"/>
                    </a:gs>
                    <a:gs pos="100000">
                      <a:srgbClr val="8C7AF8">
                        <a:alpha val="0"/>
                      </a:srgbClr>
                    </a:gs>
                  </a:gsLst>
                  <a:lin ang="5400000" scaled="1"/>
                </a:gradFill>
                <a:ln w="9525">
                  <a:noFill/>
                  <a:round/>
                  <a:headEnd/>
                  <a:tailEnd/>
                </a:ln>
              </p:spPr>
              <p:txBody>
                <a:bodyPr wrap="none" anchor="ctr"/>
                <a:lstStyle/>
                <a:p>
                  <a:endParaRPr lang="en-US">
                    <a:latin typeface="Calibri" pitchFamily="34" charset="0"/>
                  </a:endParaRPr>
                </a:p>
              </p:txBody>
            </p:sp>
          </p:grpSp>
          <p:grpSp>
            <p:nvGrpSpPr>
              <p:cNvPr id="71693" name="Group 56"/>
              <p:cNvGrpSpPr>
                <a:grpSpLocks/>
              </p:cNvGrpSpPr>
              <p:nvPr/>
            </p:nvGrpSpPr>
            <p:grpSpPr bwMode="auto">
              <a:xfrm>
                <a:off x="6130948" y="1928802"/>
                <a:ext cx="1727200" cy="3962400"/>
                <a:chOff x="2416" y="1296"/>
                <a:chExt cx="1088" cy="2496"/>
              </a:xfrm>
            </p:grpSpPr>
            <p:sp>
              <p:nvSpPr>
                <p:cNvPr id="71694" name="AutoShape 47"/>
                <p:cNvSpPr>
                  <a:spLocks noChangeArrowheads="1"/>
                </p:cNvSpPr>
                <p:nvPr/>
              </p:nvSpPr>
              <p:spPr bwMode="gray">
                <a:xfrm>
                  <a:off x="2464" y="2304"/>
                  <a:ext cx="1008" cy="1488"/>
                </a:xfrm>
                <a:prstGeom prst="roundRect">
                  <a:avLst>
                    <a:gd name="adj" fmla="val 7935"/>
                  </a:avLst>
                </a:prstGeom>
                <a:gradFill rotWithShape="1">
                  <a:gsLst>
                    <a:gs pos="0">
                      <a:srgbClr val="076D75"/>
                    </a:gs>
                    <a:gs pos="100000">
                      <a:srgbClr val="0BB4C1"/>
                    </a:gs>
                  </a:gsLst>
                  <a:lin ang="5400000" scaled="1"/>
                </a:gradFill>
                <a:ln w="9525">
                  <a:noFill/>
                  <a:round/>
                  <a:headEnd/>
                  <a:tailEnd/>
                </a:ln>
              </p:spPr>
              <p:txBody>
                <a:bodyPr wrap="none" anchor="ctr"/>
                <a:lstStyle/>
                <a:p>
                  <a:endParaRPr lang="en-US">
                    <a:latin typeface="Calibri" pitchFamily="34" charset="0"/>
                  </a:endParaRPr>
                </a:p>
              </p:txBody>
            </p:sp>
            <p:sp>
              <p:nvSpPr>
                <p:cNvPr id="71695" name="AutoShape 49"/>
                <p:cNvSpPr>
                  <a:spLocks noChangeArrowheads="1"/>
                </p:cNvSpPr>
                <p:nvPr/>
              </p:nvSpPr>
              <p:spPr bwMode="gray">
                <a:xfrm>
                  <a:off x="2416" y="1296"/>
                  <a:ext cx="1088" cy="1248"/>
                </a:xfrm>
                <a:prstGeom prst="roundRect">
                  <a:avLst>
                    <a:gd name="adj" fmla="val 17509"/>
                  </a:avLst>
                </a:prstGeom>
                <a:solidFill>
                  <a:srgbClr val="0BB4C1"/>
                </a:solidFill>
                <a:ln w="9525">
                  <a:noFill/>
                  <a:round/>
                  <a:headEnd/>
                  <a:tailEnd/>
                </a:ln>
              </p:spPr>
              <p:txBody>
                <a:bodyPr wrap="none" anchor="ctr"/>
                <a:lstStyle/>
                <a:p>
                  <a:endParaRPr lang="en-US">
                    <a:latin typeface="Calibri" pitchFamily="34" charset="0"/>
                  </a:endParaRPr>
                </a:p>
              </p:txBody>
            </p:sp>
            <p:sp>
              <p:nvSpPr>
                <p:cNvPr id="71696" name="AutoShape 50"/>
                <p:cNvSpPr>
                  <a:spLocks noChangeArrowheads="1"/>
                </p:cNvSpPr>
                <p:nvPr/>
              </p:nvSpPr>
              <p:spPr bwMode="gray">
                <a:xfrm>
                  <a:off x="2442" y="2202"/>
                  <a:ext cx="1040" cy="310"/>
                </a:xfrm>
                <a:prstGeom prst="roundRect">
                  <a:avLst>
                    <a:gd name="adj" fmla="val 50000"/>
                  </a:avLst>
                </a:prstGeom>
                <a:gradFill rotWithShape="1">
                  <a:gsLst>
                    <a:gs pos="0">
                      <a:srgbClr val="0BB4C1"/>
                    </a:gs>
                    <a:gs pos="100000">
                      <a:srgbClr val="82D8DF"/>
                    </a:gs>
                  </a:gsLst>
                  <a:lin ang="5400000" scaled="1"/>
                </a:gradFill>
                <a:ln w="9525">
                  <a:noFill/>
                  <a:round/>
                  <a:headEnd/>
                  <a:tailEnd/>
                </a:ln>
              </p:spPr>
              <p:txBody>
                <a:bodyPr wrap="none" anchor="ctr"/>
                <a:lstStyle/>
                <a:p>
                  <a:endParaRPr lang="en-US">
                    <a:latin typeface="Calibri" pitchFamily="34" charset="0"/>
                  </a:endParaRPr>
                </a:p>
              </p:txBody>
            </p:sp>
            <p:sp>
              <p:nvSpPr>
                <p:cNvPr id="71697" name="AutoShape 51"/>
                <p:cNvSpPr>
                  <a:spLocks noChangeArrowheads="1"/>
                </p:cNvSpPr>
                <p:nvPr/>
              </p:nvSpPr>
              <p:spPr bwMode="gray">
                <a:xfrm>
                  <a:off x="2442" y="1311"/>
                  <a:ext cx="1040" cy="309"/>
                </a:xfrm>
                <a:prstGeom prst="roundRect">
                  <a:avLst>
                    <a:gd name="adj" fmla="val 50000"/>
                  </a:avLst>
                </a:prstGeom>
                <a:gradFill rotWithShape="1">
                  <a:gsLst>
                    <a:gs pos="0">
                      <a:srgbClr val="D3F1F4"/>
                    </a:gs>
                    <a:gs pos="100000">
                      <a:srgbClr val="0BB4C1"/>
                    </a:gs>
                  </a:gsLst>
                  <a:lin ang="5400000" scaled="1"/>
                </a:gradFill>
                <a:ln w="9525">
                  <a:noFill/>
                  <a:round/>
                  <a:headEnd/>
                  <a:tailEnd/>
                </a:ln>
              </p:spPr>
              <p:txBody>
                <a:bodyPr wrap="none" anchor="ctr"/>
                <a:lstStyle/>
                <a:p>
                  <a:endParaRPr lang="en-US">
                    <a:latin typeface="Calibri" pitchFamily="34" charset="0"/>
                  </a:endParaRPr>
                </a:p>
              </p:txBody>
            </p:sp>
            <p:sp>
              <p:nvSpPr>
                <p:cNvPr id="71698" name="Text Box 52"/>
                <p:cNvSpPr txBox="1">
                  <a:spLocks noChangeArrowheads="1"/>
                </p:cNvSpPr>
                <p:nvPr/>
              </p:nvSpPr>
              <p:spPr bwMode="gray">
                <a:xfrm>
                  <a:off x="2514" y="2688"/>
                  <a:ext cx="945" cy="805"/>
                </a:xfrm>
                <a:prstGeom prst="rect">
                  <a:avLst/>
                </a:prstGeom>
                <a:noFill/>
                <a:ln w="9525" algn="ctr">
                  <a:noFill/>
                  <a:miter lim="800000"/>
                  <a:headEnd/>
                  <a:tailEnd/>
                </a:ln>
              </p:spPr>
              <p:txBody>
                <a:bodyPr>
                  <a:spAutoFit/>
                </a:bodyPr>
                <a:lstStyle/>
                <a:p>
                  <a:pPr algn="ctr"/>
                  <a:r>
                    <a:rPr lang="es-ES" sz="1100">
                      <a:solidFill>
                        <a:srgbClr val="FFFFFF"/>
                      </a:solidFill>
                      <a:latin typeface="Times New Roman" pitchFamily="18" charset="0"/>
                      <a:cs typeface="Times New Roman" pitchFamily="18" charset="0"/>
                    </a:rPr>
                    <a:t>Los proveedores externos suministran productos inherentes a la elaboración de la hoja de tabaco como “ASP Enterprise”.</a:t>
                  </a:r>
                </a:p>
                <a:p>
                  <a:pPr algn="ctr"/>
                  <a:endParaRPr lang="en-US" sz="1100">
                    <a:solidFill>
                      <a:srgbClr val="FFFFFF"/>
                    </a:solidFill>
                    <a:latin typeface="Calibri" pitchFamily="34" charset="0"/>
                  </a:endParaRPr>
                </a:p>
              </p:txBody>
            </p:sp>
            <p:sp>
              <p:nvSpPr>
                <p:cNvPr id="71699" name="AutoShape 54"/>
                <p:cNvSpPr>
                  <a:spLocks noChangeArrowheads="1"/>
                </p:cNvSpPr>
                <p:nvPr/>
              </p:nvSpPr>
              <p:spPr bwMode="gray">
                <a:xfrm flipV="1">
                  <a:off x="2544" y="3600"/>
                  <a:ext cx="864" cy="144"/>
                </a:xfrm>
                <a:prstGeom prst="roundRect">
                  <a:avLst>
                    <a:gd name="adj" fmla="val 50000"/>
                  </a:avLst>
                </a:prstGeom>
                <a:gradFill rotWithShape="0">
                  <a:gsLst>
                    <a:gs pos="0">
                      <a:srgbClr val="B5E8EC"/>
                    </a:gs>
                    <a:gs pos="100000">
                      <a:srgbClr val="0BB4C1">
                        <a:alpha val="0"/>
                      </a:srgbClr>
                    </a:gs>
                  </a:gsLst>
                  <a:lin ang="5400000" scaled="1"/>
                </a:gradFill>
                <a:ln w="9525">
                  <a:noFill/>
                  <a:round/>
                  <a:headEnd/>
                  <a:tailEnd/>
                </a:ln>
              </p:spPr>
              <p:txBody>
                <a:bodyPr wrap="none" anchor="ctr"/>
                <a:lstStyle/>
                <a:p>
                  <a:endParaRPr lang="en-US">
                    <a:latin typeface="Calibri" pitchFamily="34" charset="0"/>
                  </a:endParaRPr>
                </a:p>
              </p:txBody>
            </p:sp>
          </p:grpSp>
        </p:grpSp>
        <p:pic>
          <p:nvPicPr>
            <p:cNvPr id="9" name="8 Imagen" descr="Ecuador.jpg"/>
            <p:cNvPicPr>
              <a:picLocks noChangeAspect="1"/>
            </p:cNvPicPr>
            <p:nvPr/>
          </p:nvPicPr>
          <p:blipFill>
            <a:blip r:embed="rId7" cstate="print"/>
            <a:stretch>
              <a:fillRect/>
            </a:stretch>
          </p:blipFill>
          <p:spPr>
            <a:xfrm>
              <a:off x="1214414" y="2000240"/>
              <a:ext cx="1576390" cy="1576390"/>
            </a:xfrm>
            <a:prstGeom prst="flowChartConnector">
              <a:avLst/>
            </a:prstGeom>
          </p:spPr>
        </p:pic>
        <p:pic>
          <p:nvPicPr>
            <p:cNvPr id="10" name="9 Imagen" descr="ls01.jpg"/>
            <p:cNvPicPr>
              <a:picLocks noChangeAspect="1"/>
            </p:cNvPicPr>
            <p:nvPr/>
          </p:nvPicPr>
          <p:blipFill>
            <a:blip r:embed="rId8" cstate="print"/>
            <a:srcRect l="25039" t="1713" r="21172" b="57722"/>
            <a:stretch>
              <a:fillRect/>
            </a:stretch>
          </p:blipFill>
          <p:spPr>
            <a:xfrm>
              <a:off x="6143636" y="2071678"/>
              <a:ext cx="1675936" cy="1643074"/>
            </a:xfrm>
            <a:prstGeom prst="flowChartConnector">
              <a:avLst/>
            </a:prstGeom>
          </p:spPr>
        </p:pic>
      </p:grpSp>
      <p:grpSp>
        <p:nvGrpSpPr>
          <p:cNvPr id="12" name="25 Grupo"/>
          <p:cNvGrpSpPr/>
          <p:nvPr/>
        </p:nvGrpSpPr>
        <p:grpSpPr>
          <a:xfrm>
            <a:off x="7643802" y="6572248"/>
            <a:ext cx="1500198" cy="285752"/>
            <a:chOff x="-32" y="1000108"/>
            <a:chExt cx="2214578" cy="214314"/>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grpSpPr>
        <p:sp>
          <p:nvSpPr>
            <p:cNvPr id="27" name="26 Rectángulo"/>
            <p:cNvSpPr/>
            <p:nvPr/>
          </p:nvSpPr>
          <p:spPr>
            <a:xfrm>
              <a:off x="-32" y="1000108"/>
              <a:ext cx="1714512" cy="214314"/>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sp>
          <p:nvSpPr>
            <p:cNvPr id="28" name="27 Datos"/>
            <p:cNvSpPr/>
            <p:nvPr/>
          </p:nvSpPr>
          <p:spPr>
            <a:xfrm>
              <a:off x="571472" y="1000108"/>
              <a:ext cx="1643074" cy="214314"/>
            </a:xfrm>
            <a:prstGeom prst="flowChartInputOutpu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grpSp>
      <p:sp>
        <p:nvSpPr>
          <p:cNvPr id="29" name="28 CuadroTexto"/>
          <p:cNvSpPr txBox="1"/>
          <p:nvPr/>
        </p:nvSpPr>
        <p:spPr>
          <a:xfrm>
            <a:off x="7858125" y="6488113"/>
            <a:ext cx="1285875" cy="369887"/>
          </a:xfrm>
          <a:prstGeom prst="rect">
            <a:avLst/>
          </a:prstGeom>
          <a:noFill/>
        </p:spPr>
        <p:txBody>
          <a:bodyPr>
            <a:spAutoFit/>
          </a:bodyPr>
          <a:lstStyle/>
          <a:p>
            <a:pPr fontAlgn="auto">
              <a:spcBef>
                <a:spcPts val="0"/>
              </a:spcBef>
              <a:spcAft>
                <a:spcPts val="0"/>
              </a:spcAft>
              <a:defRPr/>
            </a:pPr>
            <a:r>
              <a:rPr lang="es-ES" dirty="0">
                <a:solidFill>
                  <a:schemeClr val="tx1">
                    <a:lumMod val="50000"/>
                  </a:schemeClr>
                </a:solidFill>
                <a:latin typeface="Broadway" pitchFamily="82" charset="0"/>
                <a:cs typeface="+mn-cs"/>
              </a:rPr>
              <a:t>PACIFSA</a:t>
            </a:r>
            <a:endParaRPr lang="es-ES" dirty="0">
              <a:solidFill>
                <a:schemeClr val="tx1">
                  <a:lumMod val="50000"/>
                </a:schemeClr>
              </a:solidFill>
              <a:latin typeface="Broadway" pitchFamily="82" charset="0"/>
              <a:cs typeface="+mn-cs"/>
            </a:endParaRPr>
          </a:p>
        </p:txBody>
      </p:sp>
      <p:pic>
        <p:nvPicPr>
          <p:cNvPr id="71686" name="Picture 1" descr="E:\DIAPOSITIVA_CPA\AñadirImag_CPA\clientes.jpg"/>
          <p:cNvPicPr>
            <a:picLocks noChangeAspect="1" noChangeArrowheads="1"/>
          </p:cNvPicPr>
          <p:nvPr/>
        </p:nvPicPr>
        <p:blipFill>
          <a:blip r:embed="rId9"/>
          <a:srcRect/>
          <a:stretch>
            <a:fillRect/>
          </a:stretch>
        </p:blipFill>
        <p:spPr bwMode="auto">
          <a:xfrm>
            <a:off x="3914775" y="4071938"/>
            <a:ext cx="1443038" cy="1633537"/>
          </a:xfrm>
          <a:prstGeom prst="rect">
            <a:avLst/>
          </a:prstGeom>
          <a:noFill/>
          <a:ln w="9525">
            <a:noFill/>
            <a:miter lim="800000"/>
            <a:headEnd/>
            <a:tailEnd/>
          </a:ln>
        </p:spPr>
      </p:pic>
      <p:sp>
        <p:nvSpPr>
          <p:cNvPr id="71687" name="29 CuadroTexto"/>
          <p:cNvSpPr txBox="1">
            <a:spLocks noChangeArrowheads="1"/>
          </p:cNvSpPr>
          <p:nvPr/>
        </p:nvSpPr>
        <p:spPr bwMode="auto">
          <a:xfrm>
            <a:off x="0" y="6581775"/>
            <a:ext cx="285750" cy="276225"/>
          </a:xfrm>
          <a:prstGeom prst="rect">
            <a:avLst/>
          </a:prstGeom>
          <a:noFill/>
          <a:ln w="9525">
            <a:noFill/>
            <a:miter lim="800000"/>
            <a:headEnd/>
            <a:tailEnd/>
          </a:ln>
        </p:spPr>
        <p:txBody>
          <a:bodyPr>
            <a:spAutoFit/>
          </a:bodyPr>
          <a:lstStyle/>
          <a:p>
            <a:r>
              <a:rPr lang="es-ES" sz="1200">
                <a:latin typeface="Algerian" pitchFamily="82"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xit" presetSubtype="0" decel="50000" fill="hold" nodeType="clickEffect">
                                  <p:stCondLst>
                                    <p:cond delay="0"/>
                                  </p:stCondLst>
                                  <p:childTnLst>
                                    <p:anim calcmode="lin" valueType="num">
                                      <p:cBhvr>
                                        <p:cTn id="11" dur="1000"/>
                                        <p:tgtEl>
                                          <p:spTgt spid="2"/>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2" dur="1000"/>
                                        <p:tgtEl>
                                          <p:spTgt spid="2"/>
                                        </p:tgtEl>
                                        <p:attrNameLst>
                                          <p:attrName>ppt_x</p:attrName>
                                        </p:attrNameLst>
                                      </p:cBhvr>
                                      <p:tavLst>
                                        <p:tav tm="0">
                                          <p:val>
                                            <p:strVal val="ppt_x"/>
                                          </p:val>
                                        </p:tav>
                                        <p:tav tm="50000">
                                          <p:val>
                                            <p:fltVal val="0.95"/>
                                          </p:val>
                                        </p:tav>
                                        <p:tav tm="100000">
                                          <p:val>
                                            <p:fltVal val="-1"/>
                                          </p:val>
                                        </p:tav>
                                      </p:tavLst>
                                    </p:anim>
                                    <p:anim calcmode="lin" valueType="num">
                                      <p:cBhvr>
                                        <p:cTn id="13" dur="1000"/>
                                        <p:tgtEl>
                                          <p:spTgt spid="2"/>
                                        </p:tgtEl>
                                        <p:attrNameLst>
                                          <p:attrName>ppt_y</p:attrName>
                                        </p:attrNameLst>
                                      </p:cBhvr>
                                      <p:tavLst>
                                        <p:tav tm="0">
                                          <p:val>
                                            <p:strVal val="ppt_y"/>
                                          </p:val>
                                        </p:tav>
                                        <p:tav tm="100000">
                                          <p:val>
                                            <p:strVal val="ppt_y"/>
                                          </p:val>
                                        </p:tav>
                                      </p:tavLst>
                                    </p:anim>
                                    <p:animEffect transition="out" filter="fade">
                                      <p:cBhvr>
                                        <p:cTn id="14" dur="1000"/>
                                        <p:tgtEl>
                                          <p:spTgt spid="2"/>
                                        </p:tgtEl>
                                      </p:cBhvr>
                                    </p:animEffect>
                                    <p:set>
                                      <p:cBhvr>
                                        <p:cTn id="15" dur="1" fill="hold">
                                          <p:stCondLst>
                                            <p:cond delay="999"/>
                                          </p:stCondLst>
                                        </p:cTn>
                                        <p:tgtEl>
                                          <p:spTgt spid="2"/>
                                        </p:tgtEl>
                                        <p:attrNameLst>
                                          <p:attrName>style.visibility</p:attrName>
                                        </p:attrNameLst>
                                      </p:cBhvr>
                                      <p:to>
                                        <p:strVal val="hidden"/>
                                      </p:to>
                                    </p:set>
                                  </p:childTnLst>
                                </p:cTn>
                              </p:par>
                              <p:par>
                                <p:cTn id="16" presetID="21"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4)">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grpSp>
        <p:nvGrpSpPr>
          <p:cNvPr id="3" name="35 Grupo"/>
          <p:cNvGrpSpPr/>
          <p:nvPr/>
        </p:nvGrpSpPr>
        <p:grpSpPr>
          <a:xfrm>
            <a:off x="7643802" y="6572248"/>
            <a:ext cx="1500198" cy="285752"/>
            <a:chOff x="-32" y="1000108"/>
            <a:chExt cx="2214578" cy="214314"/>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grpSpPr>
        <p:sp>
          <p:nvSpPr>
            <p:cNvPr id="37" name="36 Rectángulo"/>
            <p:cNvSpPr/>
            <p:nvPr/>
          </p:nvSpPr>
          <p:spPr>
            <a:xfrm>
              <a:off x="-32" y="1000108"/>
              <a:ext cx="1714512" cy="214314"/>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sp>
          <p:nvSpPr>
            <p:cNvPr id="38" name="37 Datos"/>
            <p:cNvSpPr/>
            <p:nvPr/>
          </p:nvSpPr>
          <p:spPr>
            <a:xfrm>
              <a:off x="571472" y="1000108"/>
              <a:ext cx="1643074" cy="214314"/>
            </a:xfrm>
            <a:prstGeom prst="flowChartInputOutpu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ES"/>
            </a:p>
          </p:txBody>
        </p:sp>
      </p:grpSp>
      <p:sp>
        <p:nvSpPr>
          <p:cNvPr id="39" name="38 CuadroTexto"/>
          <p:cNvSpPr txBox="1"/>
          <p:nvPr/>
        </p:nvSpPr>
        <p:spPr>
          <a:xfrm>
            <a:off x="7858125" y="6488113"/>
            <a:ext cx="1285875" cy="369887"/>
          </a:xfrm>
          <a:prstGeom prst="rect">
            <a:avLst/>
          </a:prstGeom>
          <a:noFill/>
        </p:spPr>
        <p:txBody>
          <a:bodyPr>
            <a:spAutoFit/>
          </a:bodyPr>
          <a:lstStyle/>
          <a:p>
            <a:pPr fontAlgn="auto">
              <a:spcBef>
                <a:spcPts val="0"/>
              </a:spcBef>
              <a:spcAft>
                <a:spcPts val="0"/>
              </a:spcAft>
              <a:defRPr/>
            </a:pPr>
            <a:r>
              <a:rPr lang="es-ES" dirty="0">
                <a:solidFill>
                  <a:schemeClr val="tx1">
                    <a:lumMod val="50000"/>
                  </a:schemeClr>
                </a:solidFill>
                <a:latin typeface="Broadway" pitchFamily="82" charset="0"/>
                <a:cs typeface="+mn-cs"/>
              </a:rPr>
              <a:t>PACIFSA</a:t>
            </a:r>
            <a:endParaRPr lang="es-ES" dirty="0">
              <a:solidFill>
                <a:schemeClr val="tx1">
                  <a:lumMod val="50000"/>
                </a:schemeClr>
              </a:solidFill>
              <a:latin typeface="Broadway" pitchFamily="82" charset="0"/>
              <a:cs typeface="+mn-cs"/>
            </a:endParaRPr>
          </a:p>
        </p:txBody>
      </p:sp>
      <p:grpSp>
        <p:nvGrpSpPr>
          <p:cNvPr id="4" name="70 Grupo"/>
          <p:cNvGrpSpPr>
            <a:grpSpLocks/>
          </p:cNvGrpSpPr>
          <p:nvPr/>
        </p:nvGrpSpPr>
        <p:grpSpPr bwMode="auto">
          <a:xfrm>
            <a:off x="0" y="3429000"/>
            <a:ext cx="9144000" cy="3433763"/>
            <a:chOff x="-32" y="3429000"/>
            <a:chExt cx="9144032" cy="3433787"/>
          </a:xfrm>
        </p:grpSpPr>
        <p:sp>
          <p:nvSpPr>
            <p:cNvPr id="2069" name="8 Rectángulo"/>
            <p:cNvSpPr>
              <a:spLocks noChangeArrowheads="1"/>
            </p:cNvSpPr>
            <p:nvPr/>
          </p:nvSpPr>
          <p:spPr bwMode="auto">
            <a:xfrm>
              <a:off x="3071802" y="3429000"/>
              <a:ext cx="2424062" cy="923330"/>
            </a:xfrm>
            <a:prstGeom prst="rect">
              <a:avLst/>
            </a:prstGeom>
            <a:noFill/>
            <a:ln w="9525">
              <a:noFill/>
              <a:miter lim="800000"/>
              <a:headEnd/>
              <a:tailEnd/>
            </a:ln>
          </p:spPr>
          <p:txBody>
            <a:bodyPr wrap="none">
              <a:spAutoFit/>
            </a:bodyPr>
            <a:lstStyle/>
            <a:p>
              <a:r>
                <a:rPr lang="es-ES" sz="5400" b="1">
                  <a:latin typeface="Edwardian Script ITC" pitchFamily="66" charset="0"/>
                  <a:ea typeface="Times New Roman" pitchFamily="18" charset="0"/>
                </a:rPr>
                <a:t>Empleados</a:t>
              </a:r>
            </a:p>
          </p:txBody>
        </p:sp>
        <p:pic>
          <p:nvPicPr>
            <p:cNvPr id="201729" name="Picture 1" descr="E:\DIAPOSITIVA_CPA\AñadirImag_CPA\RRHH.jpg"/>
            <p:cNvPicPr>
              <a:picLocks noChangeAspect="1" noChangeArrowheads="1"/>
            </p:cNvPicPr>
            <p:nvPr/>
          </p:nvPicPr>
          <p:blipFill>
            <a:blip r:embed="rId5" cstate="print"/>
            <a:srcRect/>
            <a:stretch>
              <a:fillRect/>
            </a:stretch>
          </p:blipFill>
          <p:spPr bwMode="auto">
            <a:xfrm>
              <a:off x="7567200" y="5269966"/>
              <a:ext cx="1576800" cy="1087992"/>
            </a:xfrm>
            <a:prstGeom prst="cloudCallout">
              <a:avLst>
                <a:gd name="adj1" fmla="val -70724"/>
                <a:gd name="adj2" fmla="val 52471"/>
              </a:avLst>
            </a:prstGeom>
            <a:ln>
              <a:solidFill>
                <a:srgbClr val="FFCCFF"/>
              </a:solidFill>
            </a:ln>
            <a:effectLst>
              <a:glow rad="635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descr="E:\DIAPOSITIVA_CPA\AñadirImag_CPA\Logistica.png"/>
            <p:cNvPicPr>
              <a:picLocks noChangeAspect="1" noChangeArrowheads="1"/>
            </p:cNvPicPr>
            <p:nvPr/>
          </p:nvPicPr>
          <p:blipFill>
            <a:blip r:embed="rId6" cstate="print"/>
            <a:srcRect/>
            <a:stretch>
              <a:fillRect/>
            </a:stretch>
          </p:blipFill>
          <p:spPr bwMode="auto">
            <a:xfrm>
              <a:off x="-32" y="3714752"/>
              <a:ext cx="1142975" cy="1285884"/>
            </a:xfrm>
            <a:prstGeom prst="cloudCallout">
              <a:avLst>
                <a:gd name="adj1" fmla="val 73253"/>
                <a:gd name="adj2" fmla="val 37980"/>
              </a:avLst>
            </a:prstGeom>
            <a:ln>
              <a:solidFill>
                <a:schemeClr val="accent3">
                  <a:lumMod val="40000"/>
                  <a:lumOff val="60000"/>
                </a:schemeClr>
              </a:solidFill>
            </a:ln>
            <a:effectLst>
              <a:glow rad="635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072" name="Group 220"/>
            <p:cNvGrpSpPr>
              <a:grpSpLocks/>
            </p:cNvGrpSpPr>
            <p:nvPr/>
          </p:nvGrpSpPr>
          <p:grpSpPr bwMode="auto">
            <a:xfrm>
              <a:off x="1428728" y="4714884"/>
              <a:ext cx="6643688" cy="685800"/>
              <a:chOff x="1440" y="1200"/>
              <a:chExt cx="4185" cy="432"/>
            </a:xfrm>
          </p:grpSpPr>
          <p:sp>
            <p:nvSpPr>
              <p:cNvPr id="2081" name="AutoShape 58"/>
              <p:cNvSpPr>
                <a:spLocks noChangeArrowheads="1"/>
              </p:cNvSpPr>
              <p:nvPr/>
            </p:nvSpPr>
            <p:spPr bwMode="auto">
              <a:xfrm>
                <a:off x="1654" y="122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p:spPr>
            <p:txBody>
              <a:bodyPr vert="eaVert" wrap="none" anchor="ctr"/>
              <a:lstStyle/>
              <a:p>
                <a:endParaRPr lang="en-US">
                  <a:latin typeface="Calibri" pitchFamily="34" charset="0"/>
                </a:endParaRPr>
              </a:p>
            </p:txBody>
          </p:sp>
          <p:sp>
            <p:nvSpPr>
              <p:cNvPr id="2082" name="Oval 60"/>
              <p:cNvSpPr>
                <a:spLocks noChangeArrowheads="1"/>
              </p:cNvSpPr>
              <p:nvPr/>
            </p:nvSpPr>
            <p:spPr bwMode="auto">
              <a:xfrm rot="1758052">
                <a:off x="1454" y="1215"/>
                <a:ext cx="514" cy="417"/>
              </a:xfrm>
              <a:prstGeom prst="ellipse">
                <a:avLst/>
              </a:prstGeom>
              <a:solidFill>
                <a:srgbClr val="333333"/>
              </a:solidFill>
              <a:ln w="9525">
                <a:noFill/>
                <a:round/>
                <a:headEnd/>
                <a:tailEnd/>
              </a:ln>
            </p:spPr>
            <p:txBody>
              <a:bodyPr wrap="none" anchor="ctr"/>
              <a:lstStyle/>
              <a:p>
                <a:endParaRPr lang="en-US">
                  <a:latin typeface="Calibri" pitchFamily="34" charset="0"/>
                </a:endParaRPr>
              </a:p>
            </p:txBody>
          </p:sp>
          <p:sp>
            <p:nvSpPr>
              <p:cNvPr id="2083" name="Oval 61"/>
              <p:cNvSpPr>
                <a:spLocks noChangeArrowheads="1"/>
              </p:cNvSpPr>
              <p:nvPr/>
            </p:nvSpPr>
            <p:spPr bwMode="auto">
              <a:xfrm rot="1758052">
                <a:off x="1440" y="1200"/>
                <a:ext cx="514" cy="417"/>
              </a:xfrm>
              <a:prstGeom prst="ellipse">
                <a:avLst/>
              </a:prstGeom>
              <a:gradFill rotWithShape="1">
                <a:gsLst>
                  <a:gs pos="0">
                    <a:srgbClr val="A67A32"/>
                  </a:gs>
                  <a:gs pos="100000">
                    <a:srgbClr val="4D3817"/>
                  </a:gs>
                </a:gsLst>
                <a:lin ang="5400000" scaled="1"/>
              </a:gradFill>
              <a:ln w="9525">
                <a:noFill/>
                <a:round/>
                <a:headEnd/>
                <a:tailEnd/>
              </a:ln>
            </p:spPr>
            <p:txBody>
              <a:bodyPr wrap="none" anchor="ctr"/>
              <a:lstStyle/>
              <a:p>
                <a:endParaRPr lang="en-US">
                  <a:latin typeface="Calibri" pitchFamily="34" charset="0"/>
                </a:endParaRPr>
              </a:p>
            </p:txBody>
          </p:sp>
          <p:sp>
            <p:nvSpPr>
              <p:cNvPr id="2084" name="Oval 62"/>
              <p:cNvSpPr>
                <a:spLocks noChangeArrowheads="1"/>
              </p:cNvSpPr>
              <p:nvPr/>
            </p:nvSpPr>
            <p:spPr bwMode="auto">
              <a:xfrm>
                <a:off x="1491" y="1226"/>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endParaRPr lang="en-US">
                  <a:latin typeface="Calibri" pitchFamily="34" charset="0"/>
                </a:endParaRPr>
              </a:p>
            </p:txBody>
          </p:sp>
          <p:sp>
            <p:nvSpPr>
              <p:cNvPr id="2085" name="Text Box 63"/>
              <p:cNvSpPr txBox="1">
                <a:spLocks noChangeArrowheads="1"/>
              </p:cNvSpPr>
              <p:nvPr/>
            </p:nvSpPr>
            <p:spPr bwMode="auto">
              <a:xfrm>
                <a:off x="1920" y="1248"/>
                <a:ext cx="2160" cy="288"/>
              </a:xfrm>
              <a:prstGeom prst="rect">
                <a:avLst/>
              </a:prstGeom>
              <a:noFill/>
              <a:ln w="9525" algn="ctr">
                <a:noFill/>
                <a:miter lim="800000"/>
                <a:headEnd/>
                <a:tailEnd/>
              </a:ln>
            </p:spPr>
            <p:txBody>
              <a:bodyPr>
                <a:spAutoFit/>
              </a:bodyPr>
              <a:lstStyle/>
              <a:p>
                <a:r>
                  <a:rPr lang="en-US" sz="2400" b="1">
                    <a:solidFill>
                      <a:srgbClr val="000000"/>
                    </a:solidFill>
                    <a:latin typeface="Calibri" pitchFamily="34" charset="0"/>
                  </a:rPr>
                  <a:t>Click to add Title</a:t>
                </a:r>
              </a:p>
            </p:txBody>
          </p:sp>
          <p:sp>
            <p:nvSpPr>
              <p:cNvPr id="2086" name="Text Box 64"/>
              <p:cNvSpPr txBox="1">
                <a:spLocks noChangeArrowheads="1"/>
              </p:cNvSpPr>
              <p:nvPr/>
            </p:nvSpPr>
            <p:spPr bwMode="auto">
              <a:xfrm>
                <a:off x="1560" y="1218"/>
                <a:ext cx="258" cy="365"/>
              </a:xfrm>
              <a:prstGeom prst="rect">
                <a:avLst/>
              </a:prstGeom>
              <a:noFill/>
              <a:ln w="9525" algn="ctr">
                <a:noFill/>
                <a:miter lim="800000"/>
                <a:headEnd/>
                <a:tailEnd/>
              </a:ln>
            </p:spPr>
            <p:txBody>
              <a:bodyPr wrap="none">
                <a:spAutoFit/>
              </a:bodyPr>
              <a:lstStyle/>
              <a:p>
                <a:r>
                  <a:rPr lang="en-US" sz="3200" b="1">
                    <a:solidFill>
                      <a:srgbClr val="FFFFFF"/>
                    </a:solidFill>
                    <a:latin typeface="Calibri" pitchFamily="34" charset="0"/>
                  </a:rPr>
                  <a:t>1</a:t>
                </a:r>
              </a:p>
            </p:txBody>
          </p:sp>
          <p:sp>
            <p:nvSpPr>
              <p:cNvPr id="2087" name="AutoShape 95"/>
              <p:cNvSpPr>
                <a:spLocks noChangeArrowheads="1"/>
              </p:cNvSpPr>
              <p:nvPr/>
            </p:nvSpPr>
            <p:spPr bwMode="gray">
              <a:xfrm>
                <a:off x="1654" y="1229"/>
                <a:ext cx="3971" cy="345"/>
              </a:xfrm>
              <a:prstGeom prst="roundRect">
                <a:avLst>
                  <a:gd name="adj" fmla="val 50000"/>
                </a:avLst>
              </a:prstGeom>
              <a:gradFill rotWithShape="1">
                <a:gsLst>
                  <a:gs pos="0">
                    <a:srgbClr val="ECF9FE"/>
                  </a:gs>
                  <a:gs pos="100000">
                    <a:srgbClr val="B1E6FB"/>
                  </a:gs>
                </a:gsLst>
                <a:lin ang="0" scaled="1"/>
              </a:gradFill>
              <a:ln w="38100" algn="ctr">
                <a:solidFill>
                  <a:srgbClr val="4CCAE8"/>
                </a:solidFill>
                <a:round/>
                <a:headEnd/>
                <a:tailEnd/>
              </a:ln>
            </p:spPr>
            <p:txBody>
              <a:bodyPr vert="eaVert" wrap="none" anchor="ctr"/>
              <a:lstStyle/>
              <a:p>
                <a:endParaRPr lang="en-US">
                  <a:latin typeface="Calibri" pitchFamily="34" charset="0"/>
                </a:endParaRPr>
              </a:p>
            </p:txBody>
          </p:sp>
          <p:sp>
            <p:nvSpPr>
              <p:cNvPr id="2088" name="Oval 97"/>
              <p:cNvSpPr>
                <a:spLocks noChangeArrowheads="1"/>
              </p:cNvSpPr>
              <p:nvPr/>
            </p:nvSpPr>
            <p:spPr bwMode="gray">
              <a:xfrm rot="1758052">
                <a:off x="1454" y="1215"/>
                <a:ext cx="514" cy="417"/>
              </a:xfrm>
              <a:prstGeom prst="ellipse">
                <a:avLst/>
              </a:prstGeom>
              <a:solidFill>
                <a:srgbClr val="3A6092"/>
              </a:solidFill>
              <a:ln w="9525">
                <a:noFill/>
                <a:round/>
                <a:headEnd/>
                <a:tailEnd/>
              </a:ln>
            </p:spPr>
            <p:txBody>
              <a:bodyPr wrap="none" anchor="ctr"/>
              <a:lstStyle/>
              <a:p>
                <a:endParaRPr lang="en-US">
                  <a:latin typeface="Calibri" pitchFamily="34" charset="0"/>
                </a:endParaRPr>
              </a:p>
            </p:txBody>
          </p:sp>
          <p:sp>
            <p:nvSpPr>
              <p:cNvPr id="2089" name="Oval 98"/>
              <p:cNvSpPr>
                <a:spLocks noChangeArrowheads="1"/>
              </p:cNvSpPr>
              <p:nvPr/>
            </p:nvSpPr>
            <p:spPr bwMode="gray">
              <a:xfrm rot="1758052">
                <a:off x="1440" y="1200"/>
                <a:ext cx="514" cy="417"/>
              </a:xfrm>
              <a:prstGeom prst="ellipse">
                <a:avLst/>
              </a:prstGeom>
              <a:gradFill rotWithShape="1">
                <a:gsLst>
                  <a:gs pos="0">
                    <a:srgbClr val="4CCAE8"/>
                  </a:gs>
                  <a:gs pos="100000">
                    <a:srgbClr val="235D6B"/>
                  </a:gs>
                </a:gsLst>
                <a:lin ang="5400000" scaled="1"/>
              </a:gradFill>
              <a:ln w="9525">
                <a:noFill/>
                <a:round/>
                <a:headEnd/>
                <a:tailEnd/>
              </a:ln>
            </p:spPr>
            <p:txBody>
              <a:bodyPr wrap="none" anchor="ctr"/>
              <a:lstStyle/>
              <a:p>
                <a:endParaRPr lang="en-US">
                  <a:latin typeface="Calibri" pitchFamily="34" charset="0"/>
                </a:endParaRPr>
              </a:p>
            </p:txBody>
          </p:sp>
          <p:sp>
            <p:nvSpPr>
              <p:cNvPr id="2090" name="Text Box 100"/>
              <p:cNvSpPr txBox="1">
                <a:spLocks noChangeArrowheads="1"/>
              </p:cNvSpPr>
              <p:nvPr/>
            </p:nvSpPr>
            <p:spPr bwMode="gray">
              <a:xfrm>
                <a:off x="1920" y="1248"/>
                <a:ext cx="3210" cy="330"/>
              </a:xfrm>
              <a:prstGeom prst="rect">
                <a:avLst/>
              </a:prstGeom>
              <a:noFill/>
              <a:ln w="9525" algn="ctr">
                <a:noFill/>
                <a:miter lim="800000"/>
                <a:headEnd/>
                <a:tailEnd/>
              </a:ln>
            </p:spPr>
            <p:txBody>
              <a:bodyPr>
                <a:spAutoFit/>
              </a:bodyPr>
              <a:lstStyle/>
              <a:p>
                <a:r>
                  <a:rPr lang="es-ES" sz="1400">
                    <a:latin typeface="Times New Roman" pitchFamily="18" charset="0"/>
                    <a:cs typeface="Times New Roman" pitchFamily="18" charset="0"/>
                  </a:rPr>
                  <a:t>Tiene 1200 empleados los cuales se encuentran en las diferentes áreas en producción</a:t>
                </a:r>
                <a:endParaRPr lang="en-US" sz="1400" b="1">
                  <a:solidFill>
                    <a:srgbClr val="000000"/>
                  </a:solidFill>
                  <a:latin typeface="Calibri" pitchFamily="34" charset="0"/>
                </a:endParaRPr>
              </a:p>
            </p:txBody>
          </p:sp>
          <p:pic>
            <p:nvPicPr>
              <p:cNvPr id="2091" name="Picture 215" descr="Picture1"/>
              <p:cNvPicPr>
                <a:picLocks noChangeAspect="1" noChangeArrowheads="1"/>
              </p:cNvPicPr>
              <p:nvPr/>
            </p:nvPicPr>
            <p:blipFill>
              <a:blip r:embed="rId7"/>
              <a:srcRect/>
              <a:stretch>
                <a:fillRect/>
              </a:stretch>
            </p:blipFill>
            <p:spPr bwMode="auto">
              <a:xfrm>
                <a:off x="1488" y="1227"/>
                <a:ext cx="239" cy="243"/>
              </a:xfrm>
              <a:prstGeom prst="rect">
                <a:avLst/>
              </a:prstGeom>
              <a:noFill/>
              <a:ln w="9525">
                <a:noFill/>
                <a:miter lim="800000"/>
                <a:headEnd/>
                <a:tailEnd/>
              </a:ln>
            </p:spPr>
          </p:pic>
          <p:sp>
            <p:nvSpPr>
              <p:cNvPr id="2092" name="Text Box 101"/>
              <p:cNvSpPr txBox="1">
                <a:spLocks noChangeArrowheads="1"/>
              </p:cNvSpPr>
              <p:nvPr/>
            </p:nvSpPr>
            <p:spPr bwMode="gray">
              <a:xfrm>
                <a:off x="1584" y="1218"/>
                <a:ext cx="261" cy="368"/>
              </a:xfrm>
              <a:prstGeom prst="rect">
                <a:avLst/>
              </a:prstGeom>
              <a:noFill/>
              <a:ln w="9525" algn="ctr">
                <a:noFill/>
                <a:miter lim="800000"/>
                <a:headEnd/>
                <a:tailEnd/>
              </a:ln>
            </p:spPr>
            <p:txBody>
              <a:bodyPr>
                <a:spAutoFit/>
              </a:bodyPr>
              <a:lstStyle/>
              <a:p>
                <a:endParaRPr lang="en-US" sz="3200" b="1">
                  <a:solidFill>
                    <a:srgbClr val="FFFFFF"/>
                  </a:solidFill>
                  <a:latin typeface="Calibri" pitchFamily="34" charset="0"/>
                </a:endParaRPr>
              </a:p>
            </p:txBody>
          </p:sp>
        </p:grpSp>
        <p:grpSp>
          <p:nvGrpSpPr>
            <p:cNvPr id="2073" name="Group 221"/>
            <p:cNvGrpSpPr>
              <a:grpSpLocks/>
            </p:cNvGrpSpPr>
            <p:nvPr/>
          </p:nvGrpSpPr>
          <p:grpSpPr bwMode="auto">
            <a:xfrm>
              <a:off x="285764" y="6046812"/>
              <a:ext cx="6858005" cy="815975"/>
              <a:chOff x="1565" y="1637"/>
              <a:chExt cx="4320" cy="514"/>
            </a:xfrm>
          </p:grpSpPr>
          <p:sp>
            <p:nvSpPr>
              <p:cNvPr id="2074" name="AutoShape 66"/>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p>
                <a:endParaRPr lang="en-US">
                  <a:latin typeface="Calibri" pitchFamily="34" charset="0"/>
                </a:endParaRPr>
              </a:p>
            </p:txBody>
          </p:sp>
          <p:sp>
            <p:nvSpPr>
              <p:cNvPr id="2075" name="Text Box 70"/>
              <p:cNvSpPr txBox="1">
                <a:spLocks noChangeArrowheads="1"/>
              </p:cNvSpPr>
              <p:nvPr/>
            </p:nvSpPr>
            <p:spPr bwMode="auto">
              <a:xfrm>
                <a:off x="1920" y="1728"/>
                <a:ext cx="2160" cy="288"/>
              </a:xfrm>
              <a:prstGeom prst="rect">
                <a:avLst/>
              </a:prstGeom>
              <a:noFill/>
              <a:ln w="9525" algn="ctr">
                <a:noFill/>
                <a:miter lim="800000"/>
                <a:headEnd/>
                <a:tailEnd/>
              </a:ln>
            </p:spPr>
            <p:txBody>
              <a:bodyPr>
                <a:spAutoFit/>
              </a:bodyPr>
              <a:lstStyle/>
              <a:p>
                <a:r>
                  <a:rPr lang="en-US" sz="2400" b="1">
                    <a:solidFill>
                      <a:srgbClr val="000000"/>
                    </a:solidFill>
                    <a:latin typeface="Calibri" pitchFamily="34" charset="0"/>
                  </a:rPr>
                  <a:t>Click to add Title</a:t>
                </a:r>
              </a:p>
            </p:txBody>
          </p:sp>
          <p:sp>
            <p:nvSpPr>
              <p:cNvPr id="2076" name="AutoShape 103"/>
              <p:cNvSpPr>
                <a:spLocks noChangeArrowheads="1"/>
              </p:cNvSpPr>
              <p:nvPr/>
            </p:nvSpPr>
            <p:spPr bwMode="gray">
              <a:xfrm>
                <a:off x="1610" y="1709"/>
                <a:ext cx="4185" cy="345"/>
              </a:xfrm>
              <a:prstGeom prst="roundRect">
                <a:avLst>
                  <a:gd name="adj" fmla="val 50000"/>
                </a:avLst>
              </a:prstGeom>
              <a:gradFill rotWithShape="1">
                <a:gsLst>
                  <a:gs pos="0">
                    <a:srgbClr val="FFFFFF"/>
                  </a:gs>
                  <a:gs pos="100000">
                    <a:srgbClr val="D5D8FF"/>
                  </a:gs>
                </a:gsLst>
                <a:lin ang="10800000" scaled="1"/>
              </a:gradFill>
              <a:ln w="38100" algn="ctr">
                <a:solidFill>
                  <a:srgbClr val="6D85E9"/>
                </a:solidFill>
                <a:round/>
                <a:headEnd/>
                <a:tailEnd/>
              </a:ln>
            </p:spPr>
            <p:txBody>
              <a:bodyPr vert="eaVert" wrap="none" anchor="ctr"/>
              <a:lstStyle/>
              <a:p>
                <a:endParaRPr lang="en-US">
                  <a:latin typeface="Calibri" pitchFamily="34" charset="0"/>
                </a:endParaRPr>
              </a:p>
            </p:txBody>
          </p:sp>
          <p:sp>
            <p:nvSpPr>
              <p:cNvPr id="2077" name="Oval 104"/>
              <p:cNvSpPr>
                <a:spLocks noChangeArrowheads="1"/>
              </p:cNvSpPr>
              <p:nvPr/>
            </p:nvSpPr>
            <p:spPr bwMode="gray">
              <a:xfrm rot="7158052">
                <a:off x="5406" y="1685"/>
                <a:ext cx="514" cy="417"/>
              </a:xfrm>
              <a:prstGeom prst="ellipse">
                <a:avLst/>
              </a:prstGeom>
              <a:solidFill>
                <a:srgbClr val="55497D"/>
              </a:solidFill>
              <a:ln w="9525">
                <a:noFill/>
                <a:round/>
                <a:headEnd/>
                <a:tailEnd/>
              </a:ln>
            </p:spPr>
            <p:txBody>
              <a:bodyPr wrap="none" anchor="ctr"/>
              <a:lstStyle/>
              <a:p>
                <a:endParaRPr lang="en-US">
                  <a:latin typeface="Calibri" pitchFamily="34" charset="0"/>
                </a:endParaRPr>
              </a:p>
            </p:txBody>
          </p:sp>
          <p:sp>
            <p:nvSpPr>
              <p:cNvPr id="2078" name="Oval 105"/>
              <p:cNvSpPr>
                <a:spLocks noChangeArrowheads="1"/>
              </p:cNvSpPr>
              <p:nvPr/>
            </p:nvSpPr>
            <p:spPr bwMode="gray">
              <a:xfrm rot="7158052">
                <a:off x="5420" y="1685"/>
                <a:ext cx="514" cy="417"/>
              </a:xfrm>
              <a:prstGeom prst="ellipse">
                <a:avLst/>
              </a:prstGeom>
              <a:gradFill rotWithShape="1">
                <a:gsLst>
                  <a:gs pos="0">
                    <a:srgbClr val="95A8FB"/>
                  </a:gs>
                  <a:gs pos="100000">
                    <a:srgbClr val="454E74"/>
                  </a:gs>
                </a:gsLst>
                <a:lin ang="5400000" scaled="1"/>
              </a:gradFill>
              <a:ln w="9525">
                <a:noFill/>
                <a:round/>
                <a:headEnd/>
                <a:tailEnd/>
              </a:ln>
            </p:spPr>
            <p:txBody>
              <a:bodyPr wrap="none" anchor="ctr"/>
              <a:lstStyle/>
              <a:p>
                <a:endParaRPr lang="en-US">
                  <a:latin typeface="Calibri" pitchFamily="34" charset="0"/>
                </a:endParaRPr>
              </a:p>
            </p:txBody>
          </p:sp>
          <p:sp>
            <p:nvSpPr>
              <p:cNvPr id="2079" name="Text Box 107"/>
              <p:cNvSpPr txBox="1">
                <a:spLocks noChangeArrowheads="1"/>
              </p:cNvSpPr>
              <p:nvPr/>
            </p:nvSpPr>
            <p:spPr bwMode="gray">
              <a:xfrm>
                <a:off x="1565" y="1743"/>
                <a:ext cx="4095" cy="291"/>
              </a:xfrm>
              <a:prstGeom prst="rect">
                <a:avLst/>
              </a:prstGeom>
              <a:noFill/>
              <a:ln w="9525" algn="ctr">
                <a:noFill/>
                <a:miter lim="800000"/>
                <a:headEnd/>
                <a:tailEnd/>
              </a:ln>
            </p:spPr>
            <p:txBody>
              <a:bodyPr>
                <a:spAutoFit/>
              </a:bodyPr>
              <a:lstStyle/>
              <a:p>
                <a:r>
                  <a:rPr lang="es-ES" sz="1200">
                    <a:latin typeface="Times New Roman" pitchFamily="18" charset="0"/>
                    <a:cs typeface="Times New Roman" pitchFamily="18" charset="0"/>
                  </a:rPr>
                  <a:t>También posee personal en las áreas administrativas:  Gerencia,  Contabilidad, Recursos Humanos, Sistemas, Auditoría Interna y Operaciones.</a:t>
                </a:r>
                <a:endParaRPr lang="en-US" sz="1200" b="1">
                  <a:solidFill>
                    <a:srgbClr val="000000"/>
                  </a:solidFill>
                  <a:latin typeface="Times New Roman" pitchFamily="18" charset="0"/>
                  <a:cs typeface="Times New Roman" pitchFamily="18" charset="0"/>
                </a:endParaRPr>
              </a:p>
            </p:txBody>
          </p:sp>
          <p:pic>
            <p:nvPicPr>
              <p:cNvPr id="2080" name="Picture 216" descr="Picture1"/>
              <p:cNvPicPr>
                <a:picLocks noChangeAspect="1" noChangeArrowheads="1"/>
              </p:cNvPicPr>
              <p:nvPr/>
            </p:nvPicPr>
            <p:blipFill>
              <a:blip r:embed="rId7"/>
              <a:srcRect/>
              <a:stretch>
                <a:fillRect/>
              </a:stretch>
            </p:blipFill>
            <p:spPr bwMode="auto">
              <a:xfrm rot="5400000">
                <a:off x="5582" y="1709"/>
                <a:ext cx="239" cy="243"/>
              </a:xfrm>
              <a:prstGeom prst="rect">
                <a:avLst/>
              </a:prstGeom>
              <a:noFill/>
              <a:ln w="9525">
                <a:noFill/>
                <a:miter lim="800000"/>
                <a:headEnd/>
                <a:tailEnd/>
              </a:ln>
            </p:spPr>
          </p:pic>
        </p:grpSp>
      </p:grpSp>
      <p:grpSp>
        <p:nvGrpSpPr>
          <p:cNvPr id="7" name="73 Grupo"/>
          <p:cNvGrpSpPr>
            <a:grpSpLocks/>
          </p:cNvGrpSpPr>
          <p:nvPr/>
        </p:nvGrpSpPr>
        <p:grpSpPr bwMode="auto">
          <a:xfrm>
            <a:off x="0" y="-9525"/>
            <a:ext cx="9144000" cy="3305175"/>
            <a:chOff x="33" y="-9385"/>
            <a:chExt cx="9143999" cy="3305719"/>
          </a:xfrm>
        </p:grpSpPr>
        <p:grpSp>
          <p:nvGrpSpPr>
            <p:cNvPr id="2057" name="20 Grupo"/>
            <p:cNvGrpSpPr>
              <a:grpSpLocks/>
            </p:cNvGrpSpPr>
            <p:nvPr/>
          </p:nvGrpSpPr>
          <p:grpSpPr bwMode="auto">
            <a:xfrm>
              <a:off x="33" y="-9385"/>
              <a:ext cx="9143999" cy="3305719"/>
              <a:chOff x="33" y="-9385"/>
              <a:chExt cx="9143999" cy="3305719"/>
            </a:xfrm>
          </p:grpSpPr>
          <p:grpSp>
            <p:nvGrpSpPr>
              <p:cNvPr id="2060" name="19 Grupo"/>
              <p:cNvGrpSpPr>
                <a:grpSpLocks/>
              </p:cNvGrpSpPr>
              <p:nvPr/>
            </p:nvGrpSpPr>
            <p:grpSpPr bwMode="auto">
              <a:xfrm>
                <a:off x="33" y="-9385"/>
                <a:ext cx="9143999" cy="3305719"/>
                <a:chOff x="33" y="-9385"/>
                <a:chExt cx="9143999" cy="3305719"/>
              </a:xfrm>
            </p:grpSpPr>
            <p:graphicFrame>
              <p:nvGraphicFramePr>
                <p:cNvPr id="34" name="33 Diagrama"/>
                <p:cNvGraphicFramePr/>
                <p:nvPr/>
              </p:nvGraphicFramePr>
              <p:xfrm>
                <a:off x="33" y="-9385"/>
                <a:ext cx="9143999" cy="31526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63" name="39 Rectángulo"/>
                <p:cNvSpPr>
                  <a:spLocks noChangeArrowheads="1"/>
                </p:cNvSpPr>
                <p:nvPr/>
              </p:nvSpPr>
              <p:spPr bwMode="auto">
                <a:xfrm>
                  <a:off x="2285984" y="0"/>
                  <a:ext cx="4517583" cy="923330"/>
                </a:xfrm>
                <a:prstGeom prst="rect">
                  <a:avLst/>
                </a:prstGeom>
                <a:noFill/>
                <a:ln w="9525">
                  <a:noFill/>
                  <a:miter lim="800000"/>
                  <a:headEnd/>
                  <a:tailEnd/>
                </a:ln>
              </p:spPr>
              <p:txBody>
                <a:bodyPr wrap="none">
                  <a:spAutoFit/>
                </a:bodyPr>
                <a:lstStyle/>
                <a:p>
                  <a:pPr algn="ctr"/>
                  <a:r>
                    <a:rPr lang="es-ES" sz="5400" b="1">
                      <a:latin typeface="Edwardian Script ITC" pitchFamily="66" charset="0"/>
                      <a:ea typeface="Times New Roman" pitchFamily="18" charset="0"/>
                    </a:rPr>
                    <a:t>Áreas de Producción</a:t>
                  </a:r>
                </a:p>
              </p:txBody>
            </p:sp>
            <p:pic>
              <p:nvPicPr>
                <p:cNvPr id="15" name="Picture 2"/>
                <p:cNvPicPr>
                  <a:picLocks noChangeAspect="1" noChangeArrowheads="1"/>
                </p:cNvPicPr>
                <p:nvPr/>
              </p:nvPicPr>
              <p:blipFill>
                <a:blip r:embed="rId12" cstate="print"/>
                <a:srcRect l="50619" t="43511" r="33105" b="45204"/>
                <a:stretch>
                  <a:fillRect/>
                </a:stretch>
              </p:blipFill>
              <p:spPr bwMode="auto">
                <a:xfrm>
                  <a:off x="7429520" y="2571744"/>
                  <a:ext cx="1500197" cy="714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2"/>
                <p:cNvPicPr>
                  <a:picLocks noChangeAspect="1" noChangeArrowheads="1"/>
                </p:cNvPicPr>
                <p:nvPr/>
              </p:nvPicPr>
              <p:blipFill>
                <a:blip r:embed="rId12" cstate="print"/>
                <a:srcRect l="11992" t="68685" r="74054" b="22634"/>
                <a:stretch>
                  <a:fillRect/>
                </a:stretch>
              </p:blipFill>
              <p:spPr bwMode="auto">
                <a:xfrm>
                  <a:off x="71406" y="2500306"/>
                  <a:ext cx="1285884" cy="785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2753" name="Picture 1" descr="C:\Documents and Settings\Personas\Mis documentos\Mis imágenes\GIF ANIMADOS\FIGURAS\tala.gif"/>
                <p:cNvPicPr>
                  <a:picLocks noChangeAspect="1" noChangeArrowheads="1" noCrop="1"/>
                </p:cNvPicPr>
                <p:nvPr/>
              </p:nvPicPr>
              <p:blipFill>
                <a:blip r:embed="rId13" cstate="print"/>
                <a:srcRect/>
                <a:stretch>
                  <a:fillRect/>
                </a:stretch>
              </p:blipFill>
              <p:spPr bwMode="auto">
                <a:xfrm>
                  <a:off x="1714480" y="2500306"/>
                  <a:ext cx="1071570" cy="785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2"/>
                <p:cNvPicPr>
                  <a:picLocks noChangeAspect="1" noChangeArrowheads="1"/>
                </p:cNvPicPr>
                <p:nvPr/>
              </p:nvPicPr>
              <p:blipFill>
                <a:blip r:embed="rId12" cstate="print"/>
                <a:srcRect l="38656" t="67817" r="47672" b="21910"/>
                <a:stretch>
                  <a:fillRect/>
                </a:stretch>
              </p:blipFill>
              <p:spPr bwMode="auto">
                <a:xfrm>
                  <a:off x="4088034" y="2500306"/>
                  <a:ext cx="1269784" cy="7960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p:cNvPicPr>
                  <a:picLocks noChangeAspect="1" noChangeArrowheads="1"/>
                </p:cNvPicPr>
                <p:nvPr/>
              </p:nvPicPr>
              <p:blipFill>
                <a:blip r:embed="rId14" cstate="print"/>
                <a:srcRect l="5015" t="24623" r="20405" b="21711"/>
                <a:stretch>
                  <a:fillRect/>
                </a:stretch>
              </p:blipFill>
              <p:spPr bwMode="auto">
                <a:xfrm>
                  <a:off x="5786446" y="2571744"/>
                  <a:ext cx="1323704" cy="714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202754" name="Picture 2" descr="C:\Documents and Settings\Personas\Mis documentos\Mis imágenes\Precious Moments\56.gif"/>
              <p:cNvPicPr>
                <a:picLocks noChangeAspect="1" noChangeArrowheads="1"/>
              </p:cNvPicPr>
              <p:nvPr/>
            </p:nvPicPr>
            <p:blipFill>
              <a:blip r:embed="rId15" cstate="print"/>
              <a:srcRect/>
              <a:stretch>
                <a:fillRect/>
              </a:stretch>
            </p:blipFill>
            <p:spPr bwMode="auto">
              <a:xfrm>
                <a:off x="3143240" y="2500306"/>
                <a:ext cx="500066" cy="785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2058" name="72 Grupo"/>
            <p:cNvGrpSpPr>
              <a:grpSpLocks/>
            </p:cNvGrpSpPr>
            <p:nvPr/>
          </p:nvGrpSpPr>
          <p:grpSpPr bwMode="auto">
            <a:xfrm>
              <a:off x="7786710" y="2643182"/>
              <a:ext cx="571504" cy="388946"/>
              <a:chOff x="7715272" y="3786190"/>
              <a:chExt cx="571504" cy="388946"/>
            </a:xfrm>
          </p:grpSpPr>
          <p:sp>
            <p:nvSpPr>
              <p:cNvPr id="72" name="71 Elipse"/>
              <p:cNvSpPr/>
              <p:nvPr/>
            </p:nvSpPr>
            <p:spPr>
              <a:xfrm>
                <a:off x="7715282" y="3786773"/>
                <a:ext cx="571500" cy="357246"/>
              </a:xfrm>
              <a:prstGeom prst="ellipse">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2050" name="Object 1"/>
              <p:cNvGraphicFramePr>
                <a:graphicFrameLocks noChangeAspect="1"/>
              </p:cNvGraphicFramePr>
              <p:nvPr/>
            </p:nvGraphicFramePr>
            <p:xfrm>
              <a:off x="7786710" y="3786190"/>
              <a:ext cx="500066" cy="388946"/>
            </p:xfrm>
            <a:graphic>
              <a:graphicData uri="http://schemas.openxmlformats.org/presentationml/2006/ole">
                <p:oleObj spid="_x0000_s2050" name="Visio" r:id="rId16" imgW="925560" imgH="789480" progId="Visio.Drawing.11">
                  <p:embed/>
                </p:oleObj>
              </a:graphicData>
            </a:graphic>
          </p:graphicFrame>
        </p:grpSp>
      </p:grpSp>
      <p:sp>
        <p:nvSpPr>
          <p:cNvPr id="2056" name="44 CuadroTexto"/>
          <p:cNvSpPr txBox="1">
            <a:spLocks noChangeArrowheads="1"/>
          </p:cNvSpPr>
          <p:nvPr/>
        </p:nvSpPr>
        <p:spPr bwMode="auto">
          <a:xfrm>
            <a:off x="0" y="6581775"/>
            <a:ext cx="285750" cy="276225"/>
          </a:xfrm>
          <a:prstGeom prst="rect">
            <a:avLst/>
          </a:prstGeom>
          <a:noFill/>
          <a:ln w="9525">
            <a:noFill/>
            <a:miter lim="800000"/>
            <a:headEnd/>
            <a:tailEnd/>
          </a:ln>
        </p:spPr>
        <p:txBody>
          <a:bodyPr>
            <a:spAutoFit/>
          </a:bodyPr>
          <a:lstStyle/>
          <a:p>
            <a:r>
              <a:rPr lang="es-ES" sz="1200">
                <a:latin typeface="Algerian" pitchFamily="82" charset="0"/>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sp>
        <p:nvSpPr>
          <p:cNvPr id="17" name="16 Rectángulo"/>
          <p:cNvSpPr/>
          <p:nvPr/>
        </p:nvSpPr>
        <p:spPr>
          <a:xfrm>
            <a:off x="39516" y="71414"/>
            <a:ext cx="960584" cy="6715172"/>
          </a:xfrm>
          <a:prstGeom prst="rect">
            <a:avLst/>
          </a:prstGeom>
          <a:solidFill>
            <a:schemeClr val="accent3">
              <a:alpha val="82000"/>
            </a:schemeClr>
          </a:solidFill>
        </p:spPr>
        <p:txBody>
          <a:bodyPr vert="wordArtVert">
            <a:spAutoFit/>
          </a:bodyPr>
          <a:lstStyle/>
          <a:p>
            <a:pPr algn="ctr" fontAlgn="auto">
              <a:spcBef>
                <a:spcPts val="0"/>
              </a:spcBef>
              <a:spcAft>
                <a:spcPts val="0"/>
              </a:spcAft>
              <a:defRPr/>
            </a:pPr>
            <a:r>
              <a:rPr lang="es-ES" sz="4400" b="1" spc="-300" dirty="0">
                <a:latin typeface="Edwardian Script ITC" pitchFamily="66" charset="0"/>
                <a:ea typeface="Times New Roman" pitchFamily="18" charset="0"/>
                <a:cs typeface="Arial" pitchFamily="34" charset="0"/>
              </a:rPr>
              <a:t>Productos</a:t>
            </a:r>
          </a:p>
        </p:txBody>
      </p:sp>
      <p:grpSp>
        <p:nvGrpSpPr>
          <p:cNvPr id="2" name="83 Grupo"/>
          <p:cNvGrpSpPr>
            <a:grpSpLocks/>
          </p:cNvGrpSpPr>
          <p:nvPr/>
        </p:nvGrpSpPr>
        <p:grpSpPr bwMode="auto">
          <a:xfrm>
            <a:off x="1857375" y="4500563"/>
            <a:ext cx="5000625" cy="2286000"/>
            <a:chOff x="1857356" y="4500570"/>
            <a:chExt cx="5000660" cy="2285992"/>
          </a:xfrm>
        </p:grpSpPr>
        <p:pic>
          <p:nvPicPr>
            <p:cNvPr id="203778" name="Imagen 6" descr="mhtml:file://C:\Documents%20and%20Settings\Personas\Escritorio\Cynthia-seminario\copiar_tab\Philip%20Morris%20International%20nuestro%20negocio.mht!http://www.philipmorrisinternational.com/global/images/content/AU/pallets_os.jpg"/>
            <p:cNvPicPr>
              <a:picLocks noChangeAspect="1" noChangeArrowheads="1"/>
            </p:cNvPicPr>
            <p:nvPr/>
          </p:nvPicPr>
          <p:blipFill>
            <a:blip r:embed="rId3" cstate="print"/>
            <a:srcRect/>
            <a:stretch>
              <a:fillRect/>
            </a:stretch>
          </p:blipFill>
          <p:spPr bwMode="auto">
            <a:xfrm>
              <a:off x="1857356" y="5214950"/>
              <a:ext cx="1143009" cy="928694"/>
            </a:xfrm>
            <a:prstGeom prst="roundRect">
              <a:avLst/>
            </a:prstGeom>
            <a:noFill/>
          </p:spPr>
        </p:pic>
        <p:graphicFrame>
          <p:nvGraphicFramePr>
            <p:cNvPr id="18" name="17 Diagrama"/>
            <p:cNvGraphicFramePr/>
            <p:nvPr/>
          </p:nvGraphicFramePr>
          <p:xfrm>
            <a:off x="3571868" y="4500570"/>
            <a:ext cx="3286148" cy="2285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nvGrpSpPr>
          <p:cNvPr id="4" name="82 Grupo"/>
          <p:cNvGrpSpPr>
            <a:grpSpLocks/>
          </p:cNvGrpSpPr>
          <p:nvPr/>
        </p:nvGrpSpPr>
        <p:grpSpPr bwMode="auto">
          <a:xfrm>
            <a:off x="1857375" y="1571625"/>
            <a:ext cx="5143500" cy="3214688"/>
            <a:chOff x="1857356" y="1571612"/>
            <a:chExt cx="5143536" cy="3214709"/>
          </a:xfrm>
        </p:grpSpPr>
        <p:pic>
          <p:nvPicPr>
            <p:cNvPr id="197633" name="Picture 1" descr="E:\DIAPOSITIVA_CPA\AñadirImag_CPA\j0431851.jpg"/>
            <p:cNvPicPr>
              <a:picLocks noChangeAspect="1" noChangeArrowheads="1"/>
            </p:cNvPicPr>
            <p:nvPr/>
          </p:nvPicPr>
          <p:blipFill>
            <a:blip r:embed="rId8" cstate="print"/>
            <a:srcRect/>
            <a:stretch>
              <a:fillRect/>
            </a:stretch>
          </p:blipFill>
          <p:spPr bwMode="auto">
            <a:xfrm>
              <a:off x="1857356" y="2428868"/>
              <a:ext cx="1214446" cy="1357322"/>
            </a:xfrm>
            <a:prstGeom prst="roundRect">
              <a:avLst/>
            </a:prstGeom>
            <a:noFill/>
          </p:spPr>
        </p:pic>
        <p:grpSp>
          <p:nvGrpSpPr>
            <p:cNvPr id="72720" name="45 Grupo"/>
            <p:cNvGrpSpPr>
              <a:grpSpLocks/>
            </p:cNvGrpSpPr>
            <p:nvPr/>
          </p:nvGrpSpPr>
          <p:grpSpPr bwMode="auto">
            <a:xfrm>
              <a:off x="3362543" y="1571612"/>
              <a:ext cx="3638349" cy="3214709"/>
              <a:chOff x="1447800" y="1295400"/>
              <a:chExt cx="5791200" cy="5262563"/>
            </a:xfrm>
          </p:grpSpPr>
          <p:pic>
            <p:nvPicPr>
              <p:cNvPr id="72721" name="Picture 99" descr="Picture1"/>
              <p:cNvPicPr>
                <a:picLocks noChangeAspect="1" noChangeArrowheads="1"/>
              </p:cNvPicPr>
              <p:nvPr/>
            </p:nvPicPr>
            <p:blipFill>
              <a:blip r:embed="rId9"/>
              <a:srcRect/>
              <a:stretch>
                <a:fillRect/>
              </a:stretch>
            </p:blipFill>
            <p:spPr bwMode="auto">
              <a:xfrm>
                <a:off x="1524000" y="4495800"/>
                <a:ext cx="1620838" cy="544513"/>
              </a:xfrm>
              <a:prstGeom prst="rect">
                <a:avLst/>
              </a:prstGeom>
              <a:noFill/>
              <a:ln w="9525">
                <a:noFill/>
                <a:miter lim="800000"/>
                <a:headEnd/>
                <a:tailEnd/>
              </a:ln>
            </p:spPr>
          </p:pic>
          <p:pic>
            <p:nvPicPr>
              <p:cNvPr id="72722" name="Picture 100" descr="Picture1"/>
              <p:cNvPicPr>
                <a:picLocks noChangeAspect="1" noChangeArrowheads="1"/>
              </p:cNvPicPr>
              <p:nvPr/>
            </p:nvPicPr>
            <p:blipFill>
              <a:blip r:embed="rId9"/>
              <a:srcRect/>
              <a:stretch>
                <a:fillRect/>
              </a:stretch>
            </p:blipFill>
            <p:spPr bwMode="auto">
              <a:xfrm>
                <a:off x="5200650" y="5872163"/>
                <a:ext cx="2038350" cy="685800"/>
              </a:xfrm>
              <a:prstGeom prst="rect">
                <a:avLst/>
              </a:prstGeom>
              <a:noFill/>
              <a:ln w="9525">
                <a:noFill/>
                <a:miter lim="800000"/>
                <a:headEnd/>
                <a:tailEnd/>
              </a:ln>
            </p:spPr>
          </p:pic>
          <p:pic>
            <p:nvPicPr>
              <p:cNvPr id="72723" name="Picture 101" descr="Picture1"/>
              <p:cNvPicPr>
                <a:picLocks noChangeAspect="1" noChangeArrowheads="1"/>
              </p:cNvPicPr>
              <p:nvPr/>
            </p:nvPicPr>
            <p:blipFill>
              <a:blip r:embed="rId9"/>
              <a:srcRect/>
              <a:stretch>
                <a:fillRect/>
              </a:stretch>
            </p:blipFill>
            <p:spPr bwMode="auto">
              <a:xfrm>
                <a:off x="4057650" y="3867150"/>
                <a:ext cx="1276350" cy="428625"/>
              </a:xfrm>
              <a:prstGeom prst="rect">
                <a:avLst/>
              </a:prstGeom>
              <a:noFill/>
              <a:ln w="9525">
                <a:noFill/>
                <a:miter lim="800000"/>
                <a:headEnd/>
                <a:tailEnd/>
              </a:ln>
            </p:spPr>
          </p:pic>
          <p:pic>
            <p:nvPicPr>
              <p:cNvPr id="72724" name="Picture 102" descr="Picture1"/>
              <p:cNvPicPr>
                <a:picLocks noChangeAspect="1" noChangeArrowheads="1"/>
              </p:cNvPicPr>
              <p:nvPr/>
            </p:nvPicPr>
            <p:blipFill>
              <a:blip r:embed="rId9"/>
              <a:srcRect/>
              <a:stretch>
                <a:fillRect/>
              </a:stretch>
            </p:blipFill>
            <p:spPr bwMode="auto">
              <a:xfrm>
                <a:off x="5391150" y="2209800"/>
                <a:ext cx="704850" cy="238125"/>
              </a:xfrm>
              <a:prstGeom prst="rect">
                <a:avLst/>
              </a:prstGeom>
              <a:noFill/>
              <a:ln w="9525">
                <a:noFill/>
                <a:miter lim="800000"/>
                <a:headEnd/>
                <a:tailEnd/>
              </a:ln>
            </p:spPr>
          </p:pic>
          <p:sp>
            <p:nvSpPr>
              <p:cNvPr id="72725" name="Rectangle 81"/>
              <p:cNvSpPr>
                <a:spLocks noChangeArrowheads="1"/>
              </p:cNvSpPr>
              <p:nvPr/>
            </p:nvSpPr>
            <p:spPr bwMode="gray">
              <a:xfrm rot="-7829975">
                <a:off x="4913313" y="3736975"/>
                <a:ext cx="960438" cy="192087"/>
              </a:xfrm>
              <a:prstGeom prst="rect">
                <a:avLst/>
              </a:prstGeom>
              <a:gradFill rotWithShape="1">
                <a:gsLst>
                  <a:gs pos="0">
                    <a:srgbClr val="454545"/>
                  </a:gs>
                  <a:gs pos="50000">
                    <a:srgbClr val="969696"/>
                  </a:gs>
                  <a:gs pos="100000">
                    <a:srgbClr val="454545"/>
                  </a:gs>
                </a:gsLst>
                <a:lin ang="5400000" scaled="1"/>
              </a:gradFill>
              <a:ln w="9525" algn="ctr">
                <a:noFill/>
                <a:miter lim="800000"/>
                <a:headEnd/>
                <a:tailEnd/>
              </a:ln>
            </p:spPr>
            <p:txBody>
              <a:bodyPr wrap="none" anchor="ctr"/>
              <a:lstStyle/>
              <a:p>
                <a:endParaRPr lang="en-US" sz="2000">
                  <a:latin typeface="Trebuchet MS" pitchFamily="34" charset="0"/>
                </a:endParaRPr>
              </a:p>
            </p:txBody>
          </p:sp>
          <p:sp>
            <p:nvSpPr>
              <p:cNvPr id="72726" name="Rectangle 78"/>
              <p:cNvSpPr>
                <a:spLocks noChangeArrowheads="1"/>
              </p:cNvSpPr>
              <p:nvPr/>
            </p:nvSpPr>
            <p:spPr bwMode="gray">
              <a:xfrm rot="-743917">
                <a:off x="2924175" y="3284538"/>
                <a:ext cx="1009650" cy="173037"/>
              </a:xfrm>
              <a:prstGeom prst="rect">
                <a:avLst/>
              </a:prstGeom>
              <a:gradFill rotWithShape="1">
                <a:gsLst>
                  <a:gs pos="0">
                    <a:srgbClr val="454545"/>
                  </a:gs>
                  <a:gs pos="50000">
                    <a:srgbClr val="969696"/>
                  </a:gs>
                  <a:gs pos="100000">
                    <a:srgbClr val="454545"/>
                  </a:gs>
                </a:gsLst>
                <a:lin ang="5400000" scaled="1"/>
              </a:gradFill>
              <a:ln w="9525" algn="ctr">
                <a:noFill/>
                <a:miter lim="800000"/>
                <a:headEnd/>
                <a:tailEnd/>
              </a:ln>
            </p:spPr>
            <p:txBody>
              <a:bodyPr wrap="none" anchor="ctr"/>
              <a:lstStyle/>
              <a:p>
                <a:endParaRPr lang="en-US" sz="2000">
                  <a:latin typeface="Trebuchet MS" pitchFamily="34" charset="0"/>
                </a:endParaRPr>
              </a:p>
            </p:txBody>
          </p:sp>
          <p:grpSp>
            <p:nvGrpSpPr>
              <p:cNvPr id="72727" name="Group 95"/>
              <p:cNvGrpSpPr>
                <a:grpSpLocks/>
              </p:cNvGrpSpPr>
              <p:nvPr/>
            </p:nvGrpSpPr>
            <p:grpSpPr bwMode="auto">
              <a:xfrm>
                <a:off x="3806828" y="1958975"/>
                <a:ext cx="1847851" cy="1855788"/>
                <a:chOff x="2398" y="1234"/>
                <a:chExt cx="1164" cy="1169"/>
              </a:xfrm>
            </p:grpSpPr>
            <p:sp>
              <p:nvSpPr>
                <p:cNvPr id="72743" name="Rectangle 79"/>
                <p:cNvSpPr>
                  <a:spLocks noChangeArrowheads="1"/>
                </p:cNvSpPr>
                <p:nvPr/>
              </p:nvSpPr>
              <p:spPr bwMode="gray">
                <a:xfrm rot="-3205350">
                  <a:off x="3175" y="1380"/>
                  <a:ext cx="376" cy="83"/>
                </a:xfrm>
                <a:prstGeom prst="rect">
                  <a:avLst/>
                </a:prstGeom>
                <a:gradFill rotWithShape="1">
                  <a:gsLst>
                    <a:gs pos="0">
                      <a:srgbClr val="454545"/>
                    </a:gs>
                    <a:gs pos="50000">
                      <a:srgbClr val="969696"/>
                    </a:gs>
                    <a:gs pos="100000">
                      <a:srgbClr val="454545"/>
                    </a:gs>
                  </a:gsLst>
                  <a:lin ang="5400000" scaled="1"/>
                </a:gradFill>
                <a:ln w="9525" algn="ctr">
                  <a:noFill/>
                  <a:miter lim="800000"/>
                  <a:headEnd/>
                  <a:tailEnd/>
                </a:ln>
              </p:spPr>
              <p:txBody>
                <a:bodyPr wrap="none" anchor="ctr"/>
                <a:lstStyle/>
                <a:p>
                  <a:endParaRPr lang="en-US" sz="2000">
                    <a:latin typeface="Trebuchet MS" pitchFamily="34" charset="0"/>
                  </a:endParaRPr>
                </a:p>
              </p:txBody>
            </p:sp>
            <p:grpSp>
              <p:nvGrpSpPr>
                <p:cNvPr id="72744" name="Group 53"/>
                <p:cNvGrpSpPr>
                  <a:grpSpLocks/>
                </p:cNvGrpSpPr>
                <p:nvPr/>
              </p:nvGrpSpPr>
              <p:grpSpPr bwMode="auto">
                <a:xfrm>
                  <a:off x="2433" y="1401"/>
                  <a:ext cx="1014" cy="1002"/>
                  <a:chOff x="2016" y="1920"/>
                  <a:chExt cx="1680" cy="1680"/>
                </a:xfrm>
              </p:grpSpPr>
              <p:sp>
                <p:nvSpPr>
                  <p:cNvPr id="72746" name="Oval 54"/>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w="9525">
                    <a:solidFill>
                      <a:srgbClr val="000000"/>
                    </a:solidFill>
                    <a:round/>
                    <a:headEnd/>
                    <a:tailEnd/>
                  </a:ln>
                </p:spPr>
                <p:txBody>
                  <a:bodyPr wrap="none" anchor="ctr"/>
                  <a:lstStyle/>
                  <a:p>
                    <a:endParaRPr lang="en-US" sz="2000">
                      <a:latin typeface="Trebuchet MS" pitchFamily="34" charset="0"/>
                    </a:endParaRPr>
                  </a:p>
                </p:txBody>
              </p:sp>
              <p:sp>
                <p:nvSpPr>
                  <p:cNvPr id="72747" name="Freeform 55"/>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prstDash val="solid"/>
                    <a:round/>
                    <a:headEnd/>
                    <a:tailEnd/>
                  </a:ln>
                </p:spPr>
                <p:txBody>
                  <a:bodyPr/>
                  <a:lstStyle/>
                  <a:p>
                    <a:endParaRPr lang="en-US"/>
                  </a:p>
                </p:txBody>
              </p:sp>
            </p:grpSp>
            <p:sp>
              <p:nvSpPr>
                <p:cNvPr id="28" name="Text Box 56"/>
                <p:cNvSpPr txBox="1">
                  <a:spLocks noChangeArrowheads="1"/>
                </p:cNvSpPr>
                <p:nvPr/>
              </p:nvSpPr>
              <p:spPr bwMode="gray">
                <a:xfrm>
                  <a:off x="2398" y="1774"/>
                  <a:ext cx="1164" cy="36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700" b="1" dirty="0">
                      <a:solidFill>
                        <a:srgbClr val="FFFFFF"/>
                      </a:solidFill>
                      <a:effectLst>
                        <a:outerShdw blurRad="38100" dist="38100" dir="2700000" algn="tl">
                          <a:srgbClr val="000000"/>
                        </a:outerShdw>
                      </a:effectLst>
                      <a:latin typeface="Times New Roman" pitchFamily="18" charset="0"/>
                      <a:cs typeface="Times New Roman" pitchFamily="18" charset="0"/>
                    </a:rPr>
                    <a:t>TAMAÑO</a:t>
                  </a:r>
                  <a:endParaRPr lang="en-US" sz="17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grpSp>
            <p:nvGrpSpPr>
              <p:cNvPr id="72728" name="Group 96"/>
              <p:cNvGrpSpPr>
                <a:grpSpLocks/>
              </p:cNvGrpSpPr>
              <p:nvPr/>
            </p:nvGrpSpPr>
            <p:grpSpPr bwMode="auto">
              <a:xfrm>
                <a:off x="5173666" y="1295400"/>
                <a:ext cx="1074738" cy="862013"/>
                <a:chOff x="3259" y="816"/>
                <a:chExt cx="677" cy="543"/>
              </a:xfrm>
            </p:grpSpPr>
            <p:grpSp>
              <p:nvGrpSpPr>
                <p:cNvPr id="72739" name="Group 68"/>
                <p:cNvGrpSpPr>
                  <a:grpSpLocks/>
                </p:cNvGrpSpPr>
                <p:nvPr/>
              </p:nvGrpSpPr>
              <p:grpSpPr bwMode="auto">
                <a:xfrm>
                  <a:off x="3321" y="816"/>
                  <a:ext cx="549" cy="543"/>
                  <a:chOff x="2016" y="1920"/>
                  <a:chExt cx="1680" cy="1680"/>
                </a:xfrm>
              </p:grpSpPr>
              <p:sp>
                <p:nvSpPr>
                  <p:cNvPr id="72741" name="Oval 69"/>
                  <p:cNvSpPr>
                    <a:spLocks noChangeArrowheads="1"/>
                  </p:cNvSpPr>
                  <p:nvPr/>
                </p:nvSpPr>
                <p:spPr bwMode="gray">
                  <a:xfrm>
                    <a:off x="2016" y="1920"/>
                    <a:ext cx="1680" cy="1680"/>
                  </a:xfrm>
                  <a:prstGeom prst="ellipse">
                    <a:avLst/>
                  </a:prstGeom>
                  <a:gradFill rotWithShape="1">
                    <a:gsLst>
                      <a:gs pos="0">
                        <a:srgbClr val="CCCC00"/>
                      </a:gs>
                      <a:gs pos="100000">
                        <a:srgbClr val="323200"/>
                      </a:gs>
                    </a:gsLst>
                    <a:lin ang="5400000" scaled="1"/>
                  </a:gradFill>
                  <a:ln w="9525">
                    <a:solidFill>
                      <a:srgbClr val="000000"/>
                    </a:solidFill>
                    <a:round/>
                    <a:headEnd/>
                    <a:tailEnd/>
                  </a:ln>
                </p:spPr>
                <p:txBody>
                  <a:bodyPr wrap="none" anchor="ctr"/>
                  <a:lstStyle/>
                  <a:p>
                    <a:endParaRPr lang="en-US" sz="2000">
                      <a:latin typeface="Trebuchet MS" pitchFamily="34" charset="0"/>
                    </a:endParaRPr>
                  </a:p>
                </p:txBody>
              </p:sp>
              <p:sp>
                <p:nvSpPr>
                  <p:cNvPr id="72742" name="Freeform 70"/>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00"/>
                      </a:gs>
                    </a:gsLst>
                    <a:lin ang="5400000" scaled="1"/>
                  </a:gradFill>
                  <a:ln w="0">
                    <a:noFill/>
                    <a:prstDash val="solid"/>
                    <a:round/>
                    <a:headEnd/>
                    <a:tailEnd/>
                  </a:ln>
                </p:spPr>
                <p:txBody>
                  <a:bodyPr/>
                  <a:lstStyle/>
                  <a:p>
                    <a:endParaRPr lang="en-US"/>
                  </a:p>
                </p:txBody>
              </p:sp>
            </p:grpSp>
            <p:sp>
              <p:nvSpPr>
                <p:cNvPr id="33" name="Text Box 71"/>
                <p:cNvSpPr txBox="1">
                  <a:spLocks noChangeArrowheads="1"/>
                </p:cNvSpPr>
                <p:nvPr/>
              </p:nvSpPr>
              <p:spPr bwMode="gray">
                <a:xfrm>
                  <a:off x="3260" y="940"/>
                  <a:ext cx="676" cy="303"/>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1300" dirty="0">
                      <a:solidFill>
                        <a:srgbClr val="FFFFFF"/>
                      </a:solidFill>
                      <a:effectLst>
                        <a:outerShdw blurRad="38100" dist="38100" dir="2700000" algn="tl">
                          <a:srgbClr val="000000"/>
                        </a:outerShdw>
                      </a:effectLst>
                      <a:latin typeface="Times New Roman" pitchFamily="18" charset="0"/>
                      <a:cs typeface="Times New Roman" pitchFamily="18" charset="0"/>
                    </a:rPr>
                    <a:t>Grande</a:t>
                  </a:r>
                  <a:endParaRPr lang="en-US" sz="1300"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grpSp>
            <p:nvGrpSpPr>
              <p:cNvPr id="72729" name="Group 94"/>
              <p:cNvGrpSpPr>
                <a:grpSpLocks/>
              </p:cNvGrpSpPr>
              <p:nvPr/>
            </p:nvGrpSpPr>
            <p:grpSpPr bwMode="auto">
              <a:xfrm>
                <a:off x="1447800" y="2620963"/>
                <a:ext cx="1758951" cy="1790700"/>
                <a:chOff x="912" y="1651"/>
                <a:chExt cx="1108" cy="1128"/>
              </a:xfrm>
            </p:grpSpPr>
            <p:grpSp>
              <p:nvGrpSpPr>
                <p:cNvPr id="72735" name="Group 72"/>
                <p:cNvGrpSpPr>
                  <a:grpSpLocks/>
                </p:cNvGrpSpPr>
                <p:nvPr/>
              </p:nvGrpSpPr>
              <p:grpSpPr bwMode="auto">
                <a:xfrm>
                  <a:off x="912" y="1651"/>
                  <a:ext cx="1099" cy="1128"/>
                  <a:chOff x="2016" y="1920"/>
                  <a:chExt cx="1680" cy="1680"/>
                </a:xfrm>
              </p:grpSpPr>
              <p:sp>
                <p:nvSpPr>
                  <p:cNvPr id="72737" name="Oval 73"/>
                  <p:cNvSpPr>
                    <a:spLocks noChangeArrowheads="1"/>
                  </p:cNvSpPr>
                  <p:nvPr/>
                </p:nvSpPr>
                <p:spPr bwMode="gray">
                  <a:xfrm>
                    <a:off x="2016" y="1920"/>
                    <a:ext cx="1680" cy="1680"/>
                  </a:xfrm>
                  <a:prstGeom prst="ellipse">
                    <a:avLst/>
                  </a:prstGeom>
                  <a:gradFill rotWithShape="1">
                    <a:gsLst>
                      <a:gs pos="0">
                        <a:srgbClr val="FFCC66"/>
                      </a:gs>
                      <a:gs pos="100000">
                        <a:srgbClr val="3E3219"/>
                      </a:gs>
                    </a:gsLst>
                    <a:lin ang="5400000" scaled="1"/>
                  </a:gradFill>
                  <a:ln w="9525">
                    <a:solidFill>
                      <a:srgbClr val="000000"/>
                    </a:solidFill>
                    <a:round/>
                    <a:headEnd/>
                    <a:tailEnd/>
                  </a:ln>
                </p:spPr>
                <p:txBody>
                  <a:bodyPr wrap="none" anchor="ctr"/>
                  <a:lstStyle/>
                  <a:p>
                    <a:endParaRPr lang="en-US" sz="2000">
                      <a:latin typeface="Trebuchet MS" pitchFamily="34" charset="0"/>
                    </a:endParaRPr>
                  </a:p>
                </p:txBody>
              </p:sp>
              <p:sp>
                <p:nvSpPr>
                  <p:cNvPr id="72738" name="Freeform 7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C66"/>
                      </a:gs>
                    </a:gsLst>
                    <a:lin ang="5400000" scaled="1"/>
                  </a:gradFill>
                  <a:ln w="0">
                    <a:noFill/>
                    <a:prstDash val="solid"/>
                    <a:round/>
                    <a:headEnd/>
                    <a:tailEnd/>
                  </a:ln>
                </p:spPr>
                <p:txBody>
                  <a:bodyPr/>
                  <a:lstStyle/>
                  <a:p>
                    <a:endParaRPr lang="en-US"/>
                  </a:p>
                </p:txBody>
              </p:sp>
            </p:grpSp>
            <p:sp>
              <p:nvSpPr>
                <p:cNvPr id="38" name="Text Box 83"/>
                <p:cNvSpPr txBox="1">
                  <a:spLocks noChangeArrowheads="1"/>
                </p:cNvSpPr>
                <p:nvPr/>
              </p:nvSpPr>
              <p:spPr bwMode="gray">
                <a:xfrm>
                  <a:off x="912" y="2068"/>
                  <a:ext cx="1108" cy="39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900" b="1" dirty="0" err="1">
                      <a:solidFill>
                        <a:srgbClr val="FFFFFF"/>
                      </a:solidFill>
                      <a:effectLst>
                        <a:outerShdw blurRad="38100" dist="38100" dir="2700000" algn="tl">
                          <a:srgbClr val="000000"/>
                        </a:outerShdw>
                      </a:effectLst>
                      <a:latin typeface="Times New Roman" pitchFamily="18" charset="0"/>
                      <a:cs typeface="Times New Roman" pitchFamily="18" charset="0"/>
                    </a:rPr>
                    <a:t>Mediana</a:t>
                  </a:r>
                  <a:endParaRPr lang="en-US" sz="19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grpSp>
            <p:nvGrpSpPr>
              <p:cNvPr id="72730" name="Group 97"/>
              <p:cNvGrpSpPr>
                <a:grpSpLocks/>
              </p:cNvGrpSpPr>
              <p:nvPr/>
            </p:nvGrpSpPr>
            <p:grpSpPr bwMode="auto">
              <a:xfrm>
                <a:off x="5203825" y="3881438"/>
                <a:ext cx="2012950" cy="1989137"/>
                <a:chOff x="3278" y="2445"/>
                <a:chExt cx="1268" cy="1253"/>
              </a:xfrm>
            </p:grpSpPr>
            <p:grpSp>
              <p:nvGrpSpPr>
                <p:cNvPr id="72731" name="Group 75"/>
                <p:cNvGrpSpPr>
                  <a:grpSpLocks/>
                </p:cNvGrpSpPr>
                <p:nvPr/>
              </p:nvGrpSpPr>
              <p:grpSpPr bwMode="auto">
                <a:xfrm>
                  <a:off x="3278" y="2445"/>
                  <a:ext cx="1268" cy="1253"/>
                  <a:chOff x="2016" y="1920"/>
                  <a:chExt cx="1680" cy="1680"/>
                </a:xfrm>
              </p:grpSpPr>
              <p:sp>
                <p:nvSpPr>
                  <p:cNvPr id="72733" name="Oval 76"/>
                  <p:cNvSpPr>
                    <a:spLocks noChangeArrowheads="1"/>
                  </p:cNvSpPr>
                  <p:nvPr/>
                </p:nvSpPr>
                <p:spPr bwMode="gray">
                  <a:xfrm>
                    <a:off x="2016" y="1920"/>
                    <a:ext cx="1680" cy="1680"/>
                  </a:xfrm>
                  <a:prstGeom prst="ellipse">
                    <a:avLst/>
                  </a:prstGeom>
                  <a:gradFill rotWithShape="1">
                    <a:gsLst>
                      <a:gs pos="0">
                        <a:srgbClr val="9942E0"/>
                      </a:gs>
                      <a:gs pos="100000">
                        <a:srgbClr val="471F68"/>
                      </a:gs>
                    </a:gsLst>
                    <a:lin ang="5400000" scaled="1"/>
                  </a:gradFill>
                  <a:ln w="9525">
                    <a:solidFill>
                      <a:srgbClr val="000000"/>
                    </a:solidFill>
                    <a:round/>
                    <a:headEnd/>
                    <a:tailEnd/>
                  </a:ln>
                </p:spPr>
                <p:txBody>
                  <a:bodyPr wrap="none" anchor="ctr"/>
                  <a:lstStyle/>
                  <a:p>
                    <a:endParaRPr lang="en-US" sz="2000">
                      <a:latin typeface="Trebuchet MS" pitchFamily="34" charset="0"/>
                    </a:endParaRPr>
                  </a:p>
                </p:txBody>
              </p:sp>
              <p:sp>
                <p:nvSpPr>
                  <p:cNvPr id="72734" name="Freeform 77"/>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42E0"/>
                      </a:gs>
                    </a:gsLst>
                    <a:lin ang="5400000" scaled="1"/>
                  </a:gradFill>
                  <a:ln w="0">
                    <a:noFill/>
                    <a:prstDash val="solid"/>
                    <a:round/>
                    <a:headEnd/>
                    <a:tailEnd/>
                  </a:ln>
                </p:spPr>
                <p:txBody>
                  <a:bodyPr/>
                  <a:lstStyle/>
                  <a:p>
                    <a:endParaRPr lang="en-US"/>
                  </a:p>
                </p:txBody>
              </p:sp>
            </p:grpSp>
            <p:sp>
              <p:nvSpPr>
                <p:cNvPr id="43" name="Text Box 84"/>
                <p:cNvSpPr txBox="1">
                  <a:spLocks noChangeArrowheads="1"/>
                </p:cNvSpPr>
                <p:nvPr/>
              </p:nvSpPr>
              <p:spPr bwMode="gray">
                <a:xfrm>
                  <a:off x="3347" y="2908"/>
                  <a:ext cx="1129" cy="4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b="1" dirty="0" err="1">
                      <a:solidFill>
                        <a:srgbClr val="FFFFFF"/>
                      </a:solidFill>
                      <a:effectLst>
                        <a:outerShdw blurRad="38100" dist="38100" dir="2700000" algn="tl">
                          <a:srgbClr val="000000"/>
                        </a:outerShdw>
                      </a:effectLst>
                      <a:latin typeface="Times New Roman" pitchFamily="18" charset="0"/>
                      <a:cs typeface="Times New Roman" pitchFamily="18" charset="0"/>
                    </a:rPr>
                    <a:t>Pequeña</a:t>
                  </a:r>
                  <a:endParaRPr lang="en-US" sz="20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grpSp>
      </p:grpSp>
      <p:grpSp>
        <p:nvGrpSpPr>
          <p:cNvPr id="72710" name="81 Grupo"/>
          <p:cNvGrpSpPr>
            <a:grpSpLocks/>
          </p:cNvGrpSpPr>
          <p:nvPr/>
        </p:nvGrpSpPr>
        <p:grpSpPr bwMode="auto">
          <a:xfrm>
            <a:off x="1357313" y="71438"/>
            <a:ext cx="7747000" cy="2000250"/>
            <a:chOff x="1357291" y="71414"/>
            <a:chExt cx="7747520" cy="2000264"/>
          </a:xfrm>
        </p:grpSpPr>
        <p:grpSp>
          <p:nvGrpSpPr>
            <p:cNvPr id="72712" name="76 Grupo"/>
            <p:cNvGrpSpPr>
              <a:grpSpLocks/>
            </p:cNvGrpSpPr>
            <p:nvPr/>
          </p:nvGrpSpPr>
          <p:grpSpPr bwMode="auto">
            <a:xfrm>
              <a:off x="7143768" y="71414"/>
              <a:ext cx="1961043" cy="2000264"/>
              <a:chOff x="3500430" y="1071546"/>
              <a:chExt cx="1961043" cy="2000264"/>
            </a:xfrm>
          </p:grpSpPr>
          <p:pic>
            <p:nvPicPr>
              <p:cNvPr id="3" name="Picture 1" descr="E:\DIAPOSITIVA_CPA\AñadirImag_CPA\20070411135136_2.jpg"/>
              <p:cNvPicPr>
                <a:picLocks noChangeAspect="1" noChangeArrowheads="1"/>
              </p:cNvPicPr>
              <p:nvPr/>
            </p:nvPicPr>
            <p:blipFill>
              <a:blip r:embed="rId10" cstate="print"/>
              <a:srcRect l="10204" t="3723" r="13265" b="14893"/>
              <a:stretch>
                <a:fillRect/>
              </a:stretch>
            </p:blipFill>
            <p:spPr bwMode="auto">
              <a:xfrm>
                <a:off x="3500430" y="1071546"/>
                <a:ext cx="1961043" cy="2000264"/>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75" name="74 Rectángulo"/>
              <p:cNvSpPr/>
              <p:nvPr/>
            </p:nvSpPr>
            <p:spPr>
              <a:xfrm>
                <a:off x="4143759" y="1071546"/>
                <a:ext cx="1143077" cy="1570048"/>
              </a:xfrm>
              <a:prstGeom prst="rect">
                <a:avLst/>
              </a:prstGeom>
              <a:ln>
                <a:noFill/>
              </a:ln>
              <a:effectLst>
                <a:outerShdw blurRad="184150" dist="241300" dir="11520000" sx="110000" sy="110000" algn="ctr">
                  <a:srgbClr val="000000">
                    <a:alpha val="18000"/>
                  </a:srgbClr>
                </a:outerShdw>
              </a:effectLst>
            </p:spPr>
            <p:txBody>
              <a:bodyPr>
                <a:spAutoFit/>
              </a:bodyPr>
              <a:lstStyle/>
              <a:p>
                <a:pPr fontAlgn="auto">
                  <a:spcBef>
                    <a:spcPts val="0"/>
                  </a:spcBef>
                  <a:spcAft>
                    <a:spcPts val="0"/>
                  </a:spcAft>
                  <a:defRPr/>
                </a:pPr>
                <a:r>
                  <a:rPr lang="es-ES" sz="2400" dirty="0">
                    <a:latin typeface="Edwardian Script ITC" pitchFamily="66" charset="0"/>
                    <a:cs typeface="+mn-cs"/>
                  </a:rPr>
                  <a:t>Tamaño</a:t>
                </a:r>
              </a:p>
              <a:p>
                <a:pPr fontAlgn="auto">
                  <a:spcBef>
                    <a:spcPts val="0"/>
                  </a:spcBef>
                  <a:spcAft>
                    <a:spcPts val="0"/>
                  </a:spcAft>
                  <a:defRPr/>
                </a:pPr>
                <a:r>
                  <a:rPr lang="es-ES" sz="2400" dirty="0">
                    <a:latin typeface="Edwardian Script ITC" pitchFamily="66" charset="0"/>
                    <a:cs typeface="+mn-cs"/>
                  </a:rPr>
                  <a:t>Color </a:t>
                </a:r>
              </a:p>
              <a:p>
                <a:pPr fontAlgn="auto">
                  <a:spcBef>
                    <a:spcPts val="0"/>
                  </a:spcBef>
                  <a:spcAft>
                    <a:spcPts val="0"/>
                  </a:spcAft>
                  <a:defRPr/>
                </a:pPr>
                <a:r>
                  <a:rPr lang="es-ES" sz="2400" dirty="0">
                    <a:latin typeface="Edwardian Script ITC" pitchFamily="66" charset="0"/>
                    <a:cs typeface="+mn-cs"/>
                  </a:rPr>
                  <a:t>Sano y Roto</a:t>
                </a:r>
              </a:p>
            </p:txBody>
          </p:sp>
        </p:grpSp>
        <p:grpSp>
          <p:nvGrpSpPr>
            <p:cNvPr id="72713" name="Group 24"/>
            <p:cNvGrpSpPr>
              <a:grpSpLocks/>
            </p:cNvGrpSpPr>
            <p:nvPr/>
          </p:nvGrpSpPr>
          <p:grpSpPr bwMode="auto">
            <a:xfrm rot="10800000" flipV="1">
              <a:off x="1357291" y="309548"/>
              <a:ext cx="5715002" cy="1262063"/>
              <a:chOff x="2160" y="1200"/>
              <a:chExt cx="3600" cy="795"/>
            </a:xfrm>
          </p:grpSpPr>
          <p:sp>
            <p:nvSpPr>
              <p:cNvPr id="79" name="AutoShape 11"/>
              <p:cNvSpPr>
                <a:spLocks noChangeArrowheads="1"/>
              </p:cNvSpPr>
              <p:nvPr/>
            </p:nvSpPr>
            <p:spPr bwMode="gray">
              <a:xfrm rot="16200000">
                <a:off x="3594" y="-233"/>
                <a:ext cx="732" cy="3600"/>
              </a:xfrm>
              <a:prstGeom prst="upArrow">
                <a:avLst>
                  <a:gd name="adj1" fmla="val 63898"/>
                  <a:gd name="adj2" fmla="val 85770"/>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9525">
                <a:solidFill>
                  <a:srgbClr val="FFFF00"/>
                </a:solidFill>
                <a:miter lim="800000"/>
                <a:headEnd/>
                <a:tailEnd/>
              </a:ln>
              <a:effectLst>
                <a:outerShdw dist="155023" dir="2099521" sy="50000" kx="2453608" algn="bl" rotWithShape="0">
                  <a:srgbClr val="B2B2B2">
                    <a:alpha val="50000"/>
                  </a:srgbClr>
                </a:outerShdw>
              </a:effectLst>
            </p:spPr>
            <p:txBody>
              <a:bodyPr wrap="none" anchor="ctr"/>
              <a:lstStyle/>
              <a:p>
                <a:pPr fontAlgn="auto">
                  <a:spcBef>
                    <a:spcPts val="0"/>
                  </a:spcBef>
                  <a:spcAft>
                    <a:spcPts val="0"/>
                  </a:spcAft>
                  <a:defRPr/>
                </a:pPr>
                <a:endParaRPr lang="es-ES" dirty="0">
                  <a:latin typeface="+mn-lt"/>
                  <a:cs typeface="+mn-cs"/>
                </a:endParaRPr>
              </a:p>
            </p:txBody>
          </p:sp>
          <p:sp>
            <p:nvSpPr>
              <p:cNvPr id="80" name="Text Box 14"/>
              <p:cNvSpPr txBox="1">
                <a:spLocks noChangeArrowheads="1"/>
              </p:cNvSpPr>
              <p:nvPr/>
            </p:nvSpPr>
            <p:spPr bwMode="gray">
              <a:xfrm>
                <a:off x="2520" y="1316"/>
                <a:ext cx="2018" cy="679"/>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s-ES" sz="1600" dirty="0">
                    <a:effectLst>
                      <a:outerShdw blurRad="38100" dist="38100" dir="2700000" algn="tl">
                        <a:srgbClr val="C0C0C0"/>
                      </a:outerShdw>
                    </a:effectLst>
                    <a:latin typeface="Times New Roman" pitchFamily="18" charset="0"/>
                    <a:cs typeface="Times New Roman" pitchFamily="18" charset="0"/>
                  </a:rPr>
                  <a:t>El producto final es la hoja de tabaco a la cual se le da una clasificación de acuerdo a:</a:t>
                </a:r>
              </a:p>
              <a:p>
                <a:pPr algn="ctr" fontAlgn="auto">
                  <a:spcBef>
                    <a:spcPts val="0"/>
                  </a:spcBef>
                  <a:spcAft>
                    <a:spcPts val="0"/>
                  </a:spcAft>
                  <a:defRPr/>
                </a:pPr>
                <a:endParaRPr lang="en-US" sz="1600" dirty="0">
                  <a:effectLst>
                    <a:outerShdw blurRad="38100" dist="38100" dir="2700000" algn="tl">
                      <a:srgbClr val="C0C0C0"/>
                    </a:outerShdw>
                  </a:effectLst>
                  <a:latin typeface="Times New Roman" pitchFamily="18" charset="0"/>
                  <a:cs typeface="Times New Roman" pitchFamily="18" charset="0"/>
                </a:endParaRPr>
              </a:p>
            </p:txBody>
          </p:sp>
          <p:sp>
            <p:nvSpPr>
              <p:cNvPr id="72716" name="Line 19"/>
              <p:cNvSpPr>
                <a:spLocks noChangeShapeType="1"/>
              </p:cNvSpPr>
              <p:nvPr/>
            </p:nvSpPr>
            <p:spPr bwMode="gray">
              <a:xfrm>
                <a:off x="4608" y="1566"/>
                <a:ext cx="1152" cy="0"/>
              </a:xfrm>
              <a:prstGeom prst="line">
                <a:avLst/>
              </a:prstGeom>
              <a:noFill/>
              <a:ln w="28575" cap="rnd">
                <a:solidFill>
                  <a:schemeClr val="tx1"/>
                </a:solidFill>
                <a:prstDash val="sysDot"/>
                <a:round/>
                <a:headEnd/>
                <a:tailEnd/>
              </a:ln>
            </p:spPr>
            <p:txBody>
              <a:bodyPr wrap="none" anchor="ctr"/>
              <a:lstStyle/>
              <a:p>
                <a:endParaRPr lang="en-US"/>
              </a:p>
            </p:txBody>
          </p:sp>
        </p:grpSp>
      </p:grpSp>
      <p:sp>
        <p:nvSpPr>
          <p:cNvPr id="72711" name="46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par>
                                <p:cTn id="13" presetID="21"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4)">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nvGraphicFramePr>
        <p:xfrm>
          <a:off x="0" y="0"/>
          <a:ext cx="9144000" cy="6858000"/>
        </p:xfrm>
        <a:graphic>
          <a:graphicData uri="http://schemas.openxmlformats.org/presentationml/2006/ole">
            <p:oleObj spid="_x0000_s3075" name="Visio" r:id="rId4" imgW="12683520" imgH="8984160" progId="Visio.Drawing.11">
              <p:embed/>
            </p:oleObj>
          </a:graphicData>
        </a:graphic>
      </p:graphicFrame>
      <p:sp>
        <p:nvSpPr>
          <p:cNvPr id="30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3074" name="Object 1"/>
          <p:cNvGraphicFramePr>
            <a:graphicFrameLocks noChangeAspect="1"/>
          </p:cNvGraphicFramePr>
          <p:nvPr/>
        </p:nvGraphicFramePr>
        <p:xfrm>
          <a:off x="0" y="428625"/>
          <a:ext cx="9144000" cy="6076950"/>
        </p:xfrm>
        <a:graphic>
          <a:graphicData uri="http://schemas.openxmlformats.org/presentationml/2006/ole">
            <p:oleObj spid="_x0000_s3074" name="Visio" r:id="rId5" imgW="10726522" imgH="5878982" progId="Visio.Drawing.11">
              <p:embed/>
            </p:oleObj>
          </a:graphicData>
        </a:graphic>
      </p:graphicFrame>
      <p:pic>
        <p:nvPicPr>
          <p:cNvPr id="11" name="10 Imagen" descr="C:\Archivos de programa\Microsoft Office\MEDIA\CAGCAT10\j0233312.wmf"/>
          <p:cNvPicPr/>
          <p:nvPr/>
        </p:nvPicPr>
        <p:blipFill>
          <a:blip r:embed="rId6" cstate="print"/>
          <a:srcRect/>
          <a:stretch>
            <a:fillRect/>
          </a:stretch>
        </p:blipFill>
        <p:spPr bwMode="auto">
          <a:xfrm>
            <a:off x="785786" y="3143248"/>
            <a:ext cx="1000132" cy="1000132"/>
          </a:xfrm>
          <a:prstGeom prst="ellipse">
            <a:avLst/>
          </a:prstGeom>
          <a:solidFill>
            <a:srgbClr val="FFFFFF">
              <a:shade val="85000"/>
            </a:srgbClr>
          </a:solidFill>
          <a:ln>
            <a:noFill/>
          </a:ln>
          <a:effectLst>
            <a:reflection blurRad="12700" stA="38000" endPos="28000" dist="5000" dir="5400000" sy="-100000" algn="bl" rotWithShape="0"/>
          </a:effectLst>
          <a:scene3d>
            <a:camera prst="orthographicFront">
              <a:rot lat="0" lon="0" rev="0"/>
            </a:camera>
            <a:lightRig rig="contrasting" dir="t">
              <a:rot lat="0" lon="0" rev="7800000"/>
            </a:lightRig>
          </a:scene3d>
          <a:sp3d>
            <a:bevelT w="139700" h="139700"/>
          </a:sp3d>
        </p:spPr>
      </p:pic>
      <p:sp>
        <p:nvSpPr>
          <p:cNvPr id="3078" name="5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SPOL_HD.jpg"/>
          <p:cNvPicPr>
            <a:picLocks noChangeAspect="1"/>
          </p:cNvPicPr>
          <p:nvPr/>
        </p:nvPicPr>
        <p:blipFill>
          <a:blip r:embed="rId2" cstate="print"/>
          <a:srcRect l="3439" t="2645" r="3439" b="2645"/>
          <a:stretch>
            <a:fillRect/>
          </a:stretch>
        </p:blipFill>
        <p:spPr>
          <a:xfrm>
            <a:off x="2928925" y="1785926"/>
            <a:ext cx="3643339" cy="3643338"/>
          </a:xfrm>
          <a:prstGeom prst="ellipse">
            <a:avLst/>
          </a:prstGeom>
        </p:spPr>
      </p:pic>
      <p:sp>
        <p:nvSpPr>
          <p:cNvPr id="1027" name="WordArt 3"/>
          <p:cNvSpPr>
            <a:spLocks noChangeArrowheads="1" noChangeShapeType="1" noTextEdit="1"/>
          </p:cNvSpPr>
          <p:nvPr/>
        </p:nvSpPr>
        <p:spPr bwMode="auto">
          <a:xfrm>
            <a:off x="142845" y="33322"/>
            <a:ext cx="8786875" cy="1181100"/>
          </a:xfrm>
          <a:prstGeom prst="rect">
            <a:avLst/>
          </a:prstGeom>
        </p:spPr>
        <p:txBody>
          <a:bodyPr wrap="none" fromWordArt="1">
            <a:prstTxWarp prst="textDeflate">
              <a:avLst>
                <a:gd name="adj" fmla="val 1875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s-E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ESCUELA SUPERIOR POLITÉCNICA DEL LITORAL</a:t>
            </a:r>
          </a:p>
        </p:txBody>
      </p:sp>
      <p:pic>
        <p:nvPicPr>
          <p:cNvPr id="4" name="3 Imagen" descr="ESPOL_HD.jpg"/>
          <p:cNvPicPr>
            <a:picLocks noChangeAspect="1"/>
          </p:cNvPicPr>
          <p:nvPr/>
        </p:nvPicPr>
        <p:blipFill>
          <a:blip r:embed="rId3" cstate="print"/>
          <a:stretch>
            <a:fillRect/>
          </a:stretch>
        </p:blipFill>
        <p:spPr>
          <a:xfrm>
            <a:off x="3224203" y="3020340"/>
            <a:ext cx="3143272" cy="1479313"/>
          </a:xfrm>
          <a:prstGeom prst="ellipse">
            <a:avLst/>
          </a:prstGeom>
        </p:spPr>
      </p:pic>
      <p:sp>
        <p:nvSpPr>
          <p:cNvPr id="5" name="WordArt 3"/>
          <p:cNvSpPr>
            <a:spLocks noChangeArrowheads="1" noChangeShapeType="1" noTextEdit="1"/>
          </p:cNvSpPr>
          <p:nvPr/>
        </p:nvSpPr>
        <p:spPr bwMode="auto">
          <a:xfrm>
            <a:off x="295245" y="185722"/>
            <a:ext cx="8786875" cy="1181100"/>
          </a:xfrm>
          <a:prstGeom prst="rect">
            <a:avLst/>
          </a:prstGeom>
        </p:spPr>
        <p:txBody>
          <a:bodyPr wrap="none" fromWordArt="1">
            <a:prstTxWarp prst="textDeflate">
              <a:avLst>
                <a:gd name="adj" fmla="val 1875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s-EC"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Instituto </a:t>
            </a:r>
            <a:r>
              <a:rPr lang="es-EC"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de Ciencias Matemáticas</a:t>
            </a:r>
            <a:endParaRPr lang="es-E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2000"/>
                                        <p:tgtEl>
                                          <p:spTgt spid="1027"/>
                                        </p:tgtEl>
                                      </p:cBhvr>
                                    </p:animEffect>
                                  </p:childTnLst>
                                  <p:subTnLst>
                                    <p:animClr clrSpc="rgb" dir="cw">
                                      <p:cBhvr override="childStyle">
                                        <p:cTn dur="1" fill="hold" display="0" masterRel="nextClick" afterEffect="1"/>
                                        <p:tgtEl>
                                          <p:spTgt spid="1027"/>
                                        </p:tgtEl>
                                        <p:attrNameLst>
                                          <p:attrName>ppt_c</p:attrName>
                                        </p:attrNameLst>
                                      </p:cBhvr>
                                      <p:to>
                                        <a:srgbClr val="00CCFF"/>
                                      </p:to>
                                    </p:animClr>
                                  </p:sub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1027"/>
                                        </p:tgtEl>
                                      </p:cBhvr>
                                    </p:animEffect>
                                    <p:set>
                                      <p:cBhvr>
                                        <p:cTn id="18" dur="1" fill="hold">
                                          <p:stCondLst>
                                            <p:cond delay="1999"/>
                                          </p:stCondLst>
                                        </p:cTn>
                                        <p:tgtEl>
                                          <p:spTgt spid="10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142976" y="1358286"/>
            <a:ext cx="7416800" cy="784830"/>
          </a:xfrm>
          <a:prstGeom prst="rect">
            <a:avLst/>
          </a:prstGeom>
          <a:noFill/>
          <a:ln w="9525">
            <a:noFill/>
            <a:miter lim="800000"/>
            <a:headEnd/>
            <a:tailEnd/>
          </a:ln>
          <a:effectLst/>
        </p:spPr>
        <p:txBody>
          <a:bodyPr>
            <a:spAutoFit/>
          </a:bodyPr>
          <a:lstStyle/>
          <a:p>
            <a:pPr algn="ctr">
              <a:defRPr/>
            </a:pPr>
            <a:r>
              <a:rPr lang="es-EC" sz="4500" kern="0" dirty="0">
                <a:solidFill>
                  <a:schemeClr val="bg1"/>
                </a:solidFill>
                <a:effectLst>
                  <a:glow rad="228600">
                    <a:schemeClr val="accent2">
                      <a:satMod val="175000"/>
                      <a:alpha val="40000"/>
                    </a:schemeClr>
                  </a:glow>
                </a:effectLst>
                <a:latin typeface="Edwardian Script ITC" pitchFamily="66" charset="0"/>
                <a:ea typeface="+mj-ea"/>
                <a:cs typeface="+mj-cs"/>
              </a:rPr>
              <a:t>Aspectos Relacionados al Giro del Negocio</a:t>
            </a:r>
            <a:endParaRPr lang="es-ES" sz="45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7929563" y="285750"/>
            <a:ext cx="1538287" cy="1727200"/>
          </a:xfrm>
          <a:prstGeom prst="rect">
            <a:avLst/>
          </a:prstGeom>
          <a:noFill/>
          <a:ln w="9525">
            <a:noFill/>
            <a:miter lim="800000"/>
            <a:headEnd/>
            <a:tailEnd/>
          </a:ln>
        </p:spPr>
      </p:pic>
      <p:pic>
        <p:nvPicPr>
          <p:cNvPr id="206850" name="Picture 2" descr="E:\DIAPOSITIVA_CPA\AñadirImag_CPA\ist1_4729406-business-concept.jpg"/>
          <p:cNvPicPr>
            <a:picLocks noChangeAspect="1" noChangeArrowheads="1"/>
          </p:cNvPicPr>
          <p:nvPr/>
        </p:nvPicPr>
        <p:blipFill>
          <a:blip r:embed="rId9" cstate="print"/>
          <a:srcRect/>
          <a:stretch>
            <a:fillRect/>
          </a:stretch>
        </p:blipFill>
        <p:spPr bwMode="auto">
          <a:xfrm>
            <a:off x="4714876" y="4643446"/>
            <a:ext cx="1397000" cy="1397000"/>
          </a:xfrm>
          <a:prstGeom prst="roundRect">
            <a:avLst/>
          </a:prstGeom>
          <a:noFill/>
        </p:spPr>
      </p:pic>
      <p:pic>
        <p:nvPicPr>
          <p:cNvPr id="73734" name="Picture 3" descr="E:\DIAPOSITIVA_CPA\AñadirImag_CPA\11E751~1.GIF"/>
          <p:cNvPicPr>
            <a:picLocks noChangeAspect="1" noChangeArrowheads="1" noCrop="1"/>
          </p:cNvPicPr>
          <p:nvPr/>
        </p:nvPicPr>
        <p:blipFill>
          <a:blip r:embed="rId10"/>
          <a:srcRect/>
          <a:stretch>
            <a:fillRect/>
          </a:stretch>
        </p:blipFill>
        <p:spPr bwMode="auto">
          <a:xfrm>
            <a:off x="4572000" y="2286000"/>
            <a:ext cx="931863" cy="1793875"/>
          </a:xfrm>
          <a:prstGeom prst="rect">
            <a:avLst/>
          </a:prstGeom>
          <a:noFill/>
          <a:ln w="9525">
            <a:noFill/>
            <a:miter lim="800000"/>
            <a:headEnd/>
            <a:tailEnd/>
          </a:ln>
        </p:spPr>
      </p:pic>
      <p:pic>
        <p:nvPicPr>
          <p:cNvPr id="206852" name="Picture 4" descr="E:\DIAPOSITIVA_CPA\AñadirImag_CPA\finanzas.png"/>
          <p:cNvPicPr>
            <a:picLocks noChangeAspect="1" noChangeArrowheads="1"/>
          </p:cNvPicPr>
          <p:nvPr/>
        </p:nvPicPr>
        <p:blipFill>
          <a:blip r:embed="rId11" cstate="print"/>
          <a:srcRect/>
          <a:stretch>
            <a:fillRect/>
          </a:stretch>
        </p:blipFill>
        <p:spPr bwMode="auto">
          <a:xfrm>
            <a:off x="3214678" y="4643446"/>
            <a:ext cx="1428740" cy="1428740"/>
          </a:xfrm>
          <a:prstGeom prst="roundRect">
            <a:avLst/>
          </a:prstGeom>
          <a:noFill/>
        </p:spPr>
      </p:pic>
      <p:pic>
        <p:nvPicPr>
          <p:cNvPr id="206853" name="Picture 5" descr="E:\DIAPOSITIVA_CPA\AñadirImag_CPA\ab0110052297.jpg"/>
          <p:cNvPicPr>
            <a:picLocks noChangeAspect="1" noChangeArrowheads="1"/>
          </p:cNvPicPr>
          <p:nvPr/>
        </p:nvPicPr>
        <p:blipFill>
          <a:blip r:embed="rId12" cstate="print"/>
          <a:srcRect/>
          <a:stretch>
            <a:fillRect/>
          </a:stretch>
        </p:blipFill>
        <p:spPr bwMode="auto">
          <a:xfrm>
            <a:off x="6143636" y="4643446"/>
            <a:ext cx="1428760" cy="1385886"/>
          </a:xfrm>
          <a:prstGeom prst="roundRect">
            <a:avLst/>
          </a:prstGeom>
          <a:noFill/>
        </p:spPr>
      </p:pic>
      <p:pic>
        <p:nvPicPr>
          <p:cNvPr id="206854" name="Picture 6" descr="E:\DIAPOSITIVA_CPA\AñadirImag_CPA\ist1_4588211-graph.jpg"/>
          <p:cNvPicPr>
            <a:picLocks noChangeAspect="1" noChangeArrowheads="1"/>
          </p:cNvPicPr>
          <p:nvPr/>
        </p:nvPicPr>
        <p:blipFill>
          <a:blip r:embed="rId13" cstate="print"/>
          <a:srcRect/>
          <a:stretch>
            <a:fillRect/>
          </a:stretch>
        </p:blipFill>
        <p:spPr bwMode="auto">
          <a:xfrm>
            <a:off x="1643042" y="4643446"/>
            <a:ext cx="1539876" cy="1428760"/>
          </a:xfrm>
          <a:prstGeom prst="roundRect">
            <a:avLst/>
          </a:prstGeom>
          <a:noFill/>
        </p:spPr>
      </p:pic>
      <p:pic>
        <p:nvPicPr>
          <p:cNvPr id="206855" name="Picture 7" descr="E:\DIAPOSITIVA_CPA\AñadirImag_CPA\ist1_2541552-business-statistic.jpg"/>
          <p:cNvPicPr>
            <a:picLocks noChangeAspect="1" noChangeArrowheads="1"/>
          </p:cNvPicPr>
          <p:nvPr/>
        </p:nvPicPr>
        <p:blipFill>
          <a:blip r:embed="rId14" cstate="print"/>
          <a:srcRect/>
          <a:stretch>
            <a:fillRect/>
          </a:stretch>
        </p:blipFill>
        <p:spPr bwMode="auto">
          <a:xfrm>
            <a:off x="7643866" y="4643446"/>
            <a:ext cx="1500166" cy="1428760"/>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0538 -2.59259E-6 C -0.79653 -0.02523 -0.7842 -0.0493 -0.7592 -0.0493 C -0.73108 -0.0493 -0.72153 -0.02523 -0.71215 -2.59259E-6 C -0.69983 0.02801 -0.69045 0.05602 -0.6592 0.05602 C -0.63108 0.05602 -0.6217 0.02801 -0.60937 -2.59259E-6 C -0.60347 -0.02523 -0.59097 -0.0493 -0.56285 -0.0493 C -0.53785 -0.0493 -0.52552 -0.02523 -0.51545 -2.59259E-6 C -0.50642 0.02801 -0.4941 0.05602 -0.46597 0.05602 C -0.43767 0.05602 -0.41597 -2.59259E-6 -0.41597 0.00023 C -0.40677 -0.02523 -0.39705 -0.0493 -0.36944 -0.0493 C -0.34115 -0.0493 -0.33142 -0.02523 -0.3224 -2.59259E-6 C -0.3099 0.02801 -0.30052 0.05602 -0.2691 0.05602 C -0.24097 0.05602 -0.23177 0.02801 -0.22292 -2.59259E-6 C -0.21042 -0.02523 -0.20104 -0.0493 -0.17292 -0.0493 C -0.14809 -0.0493 -0.13542 -0.02523 -0.12587 -2.59259E-6 C -0.11684 0.02801 -0.10417 0.05602 -0.07604 0.05602 C -0.04792 0.05602 -0.03854 0.02801 -0.02569 -2.59259E-6 " pathEditMode="relative" rAng="0" ptsTypes="fffffffffffffffff">
                                      <p:cBhvr>
                                        <p:cTn id="13" dur="2000" fill="hold"/>
                                        <p:tgtEl>
                                          <p:spTgt spid="31"/>
                                        </p:tgtEl>
                                        <p:attrNameLst>
                                          <p:attrName>ppt_x</p:attrName>
                                          <p:attrName>ppt_y</p:attrName>
                                        </p:attrNameLst>
                                      </p:cBhvr>
                                      <p:rCtr x="390"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65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110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a:defRPr/>
            </a:pPr>
            <a:r>
              <a:rPr lang="es-EC" sz="5400" b="1" i="0" kern="1200" dirty="0" smtClean="0">
                <a:solidFill>
                  <a:schemeClr val="tx1"/>
                </a:solidFill>
                <a:latin typeface="Edwardian Script ITC" pitchFamily="66" charset="0"/>
                <a:ea typeface="Times New Roman" pitchFamily="18" charset="0"/>
                <a:cs typeface="Arial" pitchFamily="34" charset="0"/>
              </a:rPr>
              <a:t>Análisis de Compras</a:t>
            </a:r>
            <a:endParaRPr lang="en-US" sz="5400" b="1" i="0" kern="1200" dirty="0">
              <a:solidFill>
                <a:schemeClr val="tx1"/>
              </a:solidFill>
              <a:latin typeface="Edwardian Script ITC" pitchFamily="66" charset="0"/>
              <a:ea typeface="Times New Roman" pitchFamily="18" charset="0"/>
              <a:cs typeface="Arial" pitchFamily="34" charset="0"/>
            </a:endParaRPr>
          </a:p>
        </p:txBody>
      </p:sp>
      <p:pic>
        <p:nvPicPr>
          <p:cNvPr id="74755" name="Picture 2"/>
          <p:cNvPicPr>
            <a:picLocks noGrp="1" noChangeAspect="1" noChangeArrowheads="1"/>
          </p:cNvPicPr>
          <p:nvPr>
            <p:ph idx="1"/>
          </p:nvPr>
        </p:nvPicPr>
        <p:blipFill>
          <a:blip r:embed="rId2"/>
          <a:srcRect/>
          <a:stretch>
            <a:fillRect/>
          </a:stretch>
        </p:blipFill>
        <p:spPr>
          <a:xfrm>
            <a:off x="1214438" y="1430338"/>
            <a:ext cx="6643687" cy="3570287"/>
          </a:xfrm>
          <a:solidFill>
            <a:schemeClr val="bg1"/>
          </a:solidFill>
        </p:spPr>
      </p:pic>
      <p:pic>
        <p:nvPicPr>
          <p:cNvPr id="74756" name="Picture 4" descr="piece"/>
          <p:cNvPicPr>
            <a:picLocks noChangeAspect="1" noChangeArrowheads="1"/>
          </p:cNvPicPr>
          <p:nvPr/>
        </p:nvPicPr>
        <p:blipFill>
          <a:blip r:embed="rId3"/>
          <a:srcRect/>
          <a:stretch>
            <a:fillRect/>
          </a:stretch>
        </p:blipFill>
        <p:spPr bwMode="auto">
          <a:xfrm>
            <a:off x="6858000" y="5113338"/>
            <a:ext cx="1981200" cy="1744662"/>
          </a:xfrm>
          <a:prstGeom prst="rect">
            <a:avLst/>
          </a:prstGeom>
          <a:noFill/>
          <a:ln w="9525">
            <a:noFill/>
            <a:miter lim="800000"/>
            <a:headEnd/>
            <a:tailEnd/>
          </a:ln>
        </p:spPr>
      </p:pic>
      <p:pic>
        <p:nvPicPr>
          <p:cNvPr id="74757" name="Picture 2" descr="E:\DIAPOSITIVA_CPA\AñadirImag_CPA\dynamic_chart_anim21.gif"/>
          <p:cNvPicPr>
            <a:picLocks noChangeAspect="1" noChangeArrowheads="1" noCrop="1"/>
          </p:cNvPicPr>
          <p:nvPr/>
        </p:nvPicPr>
        <p:blipFill>
          <a:blip r:embed="rId4"/>
          <a:srcRect/>
          <a:stretch>
            <a:fillRect/>
          </a:stretch>
        </p:blipFill>
        <p:spPr bwMode="auto">
          <a:xfrm>
            <a:off x="1214438" y="5286375"/>
            <a:ext cx="1276350" cy="1133475"/>
          </a:xfrm>
          <a:prstGeom prst="rect">
            <a:avLst/>
          </a:prstGeom>
          <a:noFill/>
          <a:ln w="9525">
            <a:noFill/>
            <a:miter lim="800000"/>
            <a:headEnd/>
            <a:tailEnd/>
          </a:ln>
        </p:spPr>
      </p:pic>
      <p:sp>
        <p:nvSpPr>
          <p:cNvPr id="74758" name="5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12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58175" cy="914400"/>
          </a:xfrm>
        </p:spPr>
        <p:txBody>
          <a:bodyPr/>
          <a:lstStyle/>
          <a:p>
            <a:pPr lvl="3">
              <a:defRPr/>
            </a:pPr>
            <a:r>
              <a:rPr lang="es-EC" sz="5400" b="1" i="0" kern="1200" dirty="0" smtClean="0">
                <a:solidFill>
                  <a:schemeClr val="tx1"/>
                </a:solidFill>
                <a:latin typeface="Edwardian Script ITC" pitchFamily="66" charset="0"/>
                <a:ea typeface="Times New Roman" pitchFamily="18" charset="0"/>
                <a:cs typeface="Arial" pitchFamily="34" charset="0"/>
              </a:rPr>
              <a:t>Análisis de Anticipos-Proveedores</a:t>
            </a:r>
            <a:endParaRPr lang="en-US" sz="5400" b="1" i="0" kern="1200" dirty="0">
              <a:solidFill>
                <a:schemeClr val="tx1"/>
              </a:solidFill>
              <a:latin typeface="Edwardian Script ITC" pitchFamily="66" charset="0"/>
              <a:ea typeface="Times New Roman" pitchFamily="18" charset="0"/>
              <a:cs typeface="Arial" pitchFamily="34" charset="0"/>
            </a:endParaRPr>
          </a:p>
        </p:txBody>
      </p:sp>
      <p:pic>
        <p:nvPicPr>
          <p:cNvPr id="75779" name="Picture 4" descr="piece"/>
          <p:cNvPicPr>
            <a:picLocks noChangeAspect="1" noChangeArrowheads="1"/>
          </p:cNvPicPr>
          <p:nvPr/>
        </p:nvPicPr>
        <p:blipFill>
          <a:blip r:embed="rId2"/>
          <a:srcRect/>
          <a:stretch>
            <a:fillRect/>
          </a:stretch>
        </p:blipFill>
        <p:spPr bwMode="auto">
          <a:xfrm>
            <a:off x="6096000" y="4808538"/>
            <a:ext cx="1981200" cy="1744662"/>
          </a:xfrm>
          <a:prstGeom prst="rect">
            <a:avLst/>
          </a:prstGeom>
          <a:noFill/>
          <a:ln w="9525">
            <a:noFill/>
            <a:miter lim="800000"/>
            <a:headEnd/>
            <a:tailEnd/>
          </a:ln>
        </p:spPr>
      </p:pic>
      <p:sp>
        <p:nvSpPr>
          <p:cNvPr id="757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Times New Roman" pitchFamily="18" charset="0"/>
              <a:cs typeface="Times New Roman" pitchFamily="18" charset="0"/>
            </a:endParaRPr>
          </a:p>
        </p:txBody>
      </p:sp>
      <p:sp>
        <p:nvSpPr>
          <p:cNvPr id="7578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Times New Roman" pitchFamily="18" charset="0"/>
              <a:cs typeface="Times New Roman" pitchFamily="18" charset="0"/>
            </a:endParaRPr>
          </a:p>
        </p:txBody>
      </p:sp>
      <p:pic>
        <p:nvPicPr>
          <p:cNvPr id="75782" name="Picture 6"/>
          <p:cNvPicPr>
            <a:picLocks noChangeAspect="1" noChangeArrowheads="1"/>
          </p:cNvPicPr>
          <p:nvPr/>
        </p:nvPicPr>
        <p:blipFill>
          <a:blip r:embed="rId3"/>
          <a:srcRect/>
          <a:stretch>
            <a:fillRect/>
          </a:stretch>
        </p:blipFill>
        <p:spPr bwMode="auto">
          <a:xfrm>
            <a:off x="1285875" y="1071563"/>
            <a:ext cx="6716713" cy="3765550"/>
          </a:xfrm>
          <a:prstGeom prst="rect">
            <a:avLst/>
          </a:prstGeom>
          <a:noFill/>
          <a:ln w="9525">
            <a:noFill/>
            <a:miter lim="800000"/>
            <a:headEnd/>
            <a:tailEnd/>
          </a:ln>
        </p:spPr>
      </p:pic>
      <p:pic>
        <p:nvPicPr>
          <p:cNvPr id="75783" name="Picture 2" descr="E:\DIAPOSITIVA_CPA\AñadirImag_CPA\dynamic_chart_anim21.gif"/>
          <p:cNvPicPr>
            <a:picLocks noChangeAspect="1" noChangeArrowheads="1" noCrop="1"/>
          </p:cNvPicPr>
          <p:nvPr/>
        </p:nvPicPr>
        <p:blipFill>
          <a:blip r:embed="rId4"/>
          <a:srcRect/>
          <a:stretch>
            <a:fillRect/>
          </a:stretch>
        </p:blipFill>
        <p:spPr bwMode="auto">
          <a:xfrm>
            <a:off x="1214438" y="5286375"/>
            <a:ext cx="1276350" cy="1133475"/>
          </a:xfrm>
          <a:prstGeom prst="rect">
            <a:avLst/>
          </a:prstGeom>
          <a:noFill/>
          <a:ln w="9525">
            <a:noFill/>
            <a:miter lim="800000"/>
            <a:headEnd/>
            <a:tailEnd/>
          </a:ln>
        </p:spPr>
      </p:pic>
      <p:sp>
        <p:nvSpPr>
          <p:cNvPr id="75784" name="8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13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58175" cy="914400"/>
          </a:xfrm>
        </p:spPr>
        <p:txBody>
          <a:bodyPr/>
          <a:lstStyle/>
          <a:p>
            <a:pPr lvl="3">
              <a:defRPr/>
            </a:pPr>
            <a:r>
              <a:rPr lang="es-EC" sz="5400" b="1" i="0" kern="1200" dirty="0" smtClean="0">
                <a:solidFill>
                  <a:schemeClr val="tx1"/>
                </a:solidFill>
                <a:latin typeface="Edwardian Script ITC" pitchFamily="66" charset="0"/>
                <a:ea typeface="Times New Roman" pitchFamily="18" charset="0"/>
                <a:cs typeface="Arial" pitchFamily="34" charset="0"/>
              </a:rPr>
              <a:t>Análisis de Proveedores</a:t>
            </a:r>
            <a:endParaRPr lang="en-US" sz="5400" b="1" i="0" kern="1200" dirty="0">
              <a:solidFill>
                <a:schemeClr val="tx1"/>
              </a:solidFill>
              <a:latin typeface="Edwardian Script ITC" pitchFamily="66" charset="0"/>
              <a:ea typeface="Times New Roman" pitchFamily="18" charset="0"/>
              <a:cs typeface="Arial" pitchFamily="34" charset="0"/>
            </a:endParaRPr>
          </a:p>
        </p:txBody>
      </p:sp>
      <p:pic>
        <p:nvPicPr>
          <p:cNvPr id="76803" name="Picture 4" descr="piece"/>
          <p:cNvPicPr>
            <a:picLocks noChangeAspect="1" noChangeArrowheads="1"/>
          </p:cNvPicPr>
          <p:nvPr/>
        </p:nvPicPr>
        <p:blipFill>
          <a:blip r:embed="rId2"/>
          <a:srcRect/>
          <a:stretch>
            <a:fillRect/>
          </a:stretch>
        </p:blipFill>
        <p:spPr bwMode="auto">
          <a:xfrm>
            <a:off x="6096000" y="4808538"/>
            <a:ext cx="1981200" cy="1744662"/>
          </a:xfrm>
          <a:prstGeom prst="rect">
            <a:avLst/>
          </a:prstGeom>
          <a:noFill/>
          <a:ln w="9525">
            <a:noFill/>
            <a:miter lim="800000"/>
            <a:headEnd/>
            <a:tailEnd/>
          </a:ln>
        </p:spPr>
      </p:pic>
      <p:sp>
        <p:nvSpPr>
          <p:cNvPr id="768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Times New Roman" pitchFamily="18" charset="0"/>
              <a:cs typeface="Times New Roman" pitchFamily="18" charset="0"/>
            </a:endParaRPr>
          </a:p>
        </p:txBody>
      </p:sp>
      <p:sp>
        <p:nvSpPr>
          <p:cNvPr id="7680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Times New Roman" pitchFamily="18" charset="0"/>
              <a:cs typeface="Times New Roman" pitchFamily="18" charset="0"/>
            </a:endParaRPr>
          </a:p>
        </p:txBody>
      </p:sp>
      <p:pic>
        <p:nvPicPr>
          <p:cNvPr id="76806" name="Picture 2"/>
          <p:cNvPicPr>
            <a:picLocks noChangeAspect="1" noChangeArrowheads="1"/>
          </p:cNvPicPr>
          <p:nvPr/>
        </p:nvPicPr>
        <p:blipFill>
          <a:blip r:embed="rId3"/>
          <a:srcRect/>
          <a:stretch>
            <a:fillRect/>
          </a:stretch>
        </p:blipFill>
        <p:spPr bwMode="auto">
          <a:xfrm>
            <a:off x="1285875" y="1143000"/>
            <a:ext cx="6929438" cy="3643313"/>
          </a:xfrm>
          <a:prstGeom prst="rect">
            <a:avLst/>
          </a:prstGeom>
          <a:noFill/>
          <a:ln w="9525">
            <a:noFill/>
            <a:miter lim="800000"/>
            <a:headEnd/>
            <a:tailEnd/>
          </a:ln>
        </p:spPr>
      </p:pic>
      <p:pic>
        <p:nvPicPr>
          <p:cNvPr id="76807" name="Picture 2" descr="E:\DIAPOSITIVA_CPA\AñadirImag_CPA\dynamic_chart_anim21.gif"/>
          <p:cNvPicPr>
            <a:picLocks noChangeAspect="1" noChangeArrowheads="1" noCrop="1"/>
          </p:cNvPicPr>
          <p:nvPr/>
        </p:nvPicPr>
        <p:blipFill>
          <a:blip r:embed="rId4"/>
          <a:srcRect/>
          <a:stretch>
            <a:fillRect/>
          </a:stretch>
        </p:blipFill>
        <p:spPr bwMode="auto">
          <a:xfrm>
            <a:off x="1214438" y="5286375"/>
            <a:ext cx="1276350" cy="1133475"/>
          </a:xfrm>
          <a:prstGeom prst="rect">
            <a:avLst/>
          </a:prstGeom>
          <a:noFill/>
          <a:ln w="9525">
            <a:noFill/>
            <a:miter lim="800000"/>
            <a:headEnd/>
            <a:tailEnd/>
          </a:ln>
        </p:spPr>
      </p:pic>
      <p:sp>
        <p:nvSpPr>
          <p:cNvPr id="76808" name="8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14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1285860"/>
            <a:ext cx="7416800" cy="1107996"/>
          </a:xfrm>
          <a:prstGeom prst="rect">
            <a:avLst/>
          </a:prstGeom>
          <a:noFill/>
          <a:ln w="9525">
            <a:noFill/>
            <a:miter lim="800000"/>
            <a:headEnd/>
            <a:tailEnd/>
          </a:ln>
          <a:effectLst/>
        </p:spPr>
        <p:txBody>
          <a:bodyPr>
            <a:spAutoFit/>
          </a:bodyPr>
          <a:lstStyle/>
          <a:p>
            <a:pPr algn="ctr">
              <a:defRPr/>
            </a:pPr>
            <a:r>
              <a:rPr lang="es-ES" sz="6600" kern="0" dirty="0">
                <a:solidFill>
                  <a:schemeClr val="bg1"/>
                </a:solidFill>
                <a:effectLst>
                  <a:glow rad="228600">
                    <a:schemeClr val="accent2">
                      <a:satMod val="175000"/>
                      <a:alpha val="40000"/>
                    </a:schemeClr>
                  </a:glow>
                </a:effectLst>
                <a:latin typeface="Edwardian Script ITC" pitchFamily="66" charset="0"/>
                <a:ea typeface="+mj-ea"/>
                <a:cs typeface="+mj-cs"/>
              </a:rPr>
              <a:t>Análisis Económico</a:t>
            </a:r>
          </a:p>
        </p:txBody>
      </p:sp>
      <p:pic>
        <p:nvPicPr>
          <p:cNvPr id="31" name="Picture 4" descr="Copy of E"/>
          <p:cNvPicPr>
            <a:picLocks noChangeAspect="1" noChangeArrowheads="1"/>
          </p:cNvPicPr>
          <p:nvPr/>
        </p:nvPicPr>
        <p:blipFill>
          <a:blip r:embed="rId8"/>
          <a:srcRect/>
          <a:stretch>
            <a:fillRect/>
          </a:stretch>
        </p:blipFill>
        <p:spPr bwMode="auto">
          <a:xfrm>
            <a:off x="8286750" y="214313"/>
            <a:ext cx="1538288" cy="1727200"/>
          </a:xfrm>
          <a:prstGeom prst="rect">
            <a:avLst/>
          </a:prstGeom>
          <a:noFill/>
          <a:ln w="9525">
            <a:noFill/>
            <a:miter lim="800000"/>
            <a:headEnd/>
            <a:tailEnd/>
          </a:ln>
        </p:spPr>
      </p:pic>
      <p:pic>
        <p:nvPicPr>
          <p:cNvPr id="5" name="Picture 2" descr="E:\DIAPOSITIVA_CPA\AñadirImag_CPA\ist1_4729406-business-concept.jpg"/>
          <p:cNvPicPr>
            <a:picLocks noChangeAspect="1" noChangeArrowheads="1"/>
          </p:cNvPicPr>
          <p:nvPr/>
        </p:nvPicPr>
        <p:blipFill>
          <a:blip r:embed="rId9" cstate="print"/>
          <a:stretch>
            <a:fillRect/>
          </a:stretch>
        </p:blipFill>
        <p:spPr bwMode="auto">
          <a:xfrm>
            <a:off x="4752976" y="4643446"/>
            <a:ext cx="1320800" cy="1397000"/>
          </a:xfrm>
          <a:prstGeom prst="roundRect">
            <a:avLst/>
          </a:prstGeom>
          <a:noFill/>
        </p:spPr>
      </p:pic>
      <p:pic>
        <p:nvPicPr>
          <p:cNvPr id="6" name="Picture 4" descr="E:\DIAPOSITIVA_CPA\AñadirImag_CPA\finanzas.png"/>
          <p:cNvPicPr>
            <a:picLocks noChangeAspect="1" noChangeArrowheads="1"/>
          </p:cNvPicPr>
          <p:nvPr/>
        </p:nvPicPr>
        <p:blipFill>
          <a:blip r:embed="rId10" cstate="print"/>
          <a:stretch>
            <a:fillRect/>
          </a:stretch>
        </p:blipFill>
        <p:spPr bwMode="auto">
          <a:xfrm>
            <a:off x="3214678" y="4214818"/>
            <a:ext cx="1428740" cy="1857388"/>
          </a:xfrm>
          <a:prstGeom prst="roundRect">
            <a:avLst/>
          </a:prstGeom>
          <a:noFill/>
        </p:spPr>
      </p:pic>
      <p:pic>
        <p:nvPicPr>
          <p:cNvPr id="7" name="Picture 5" descr="E:\DIAPOSITIVA_CPA\AñadirImag_CPA\ab0110052297.jpg"/>
          <p:cNvPicPr>
            <a:picLocks noChangeAspect="1" noChangeArrowheads="1"/>
          </p:cNvPicPr>
          <p:nvPr/>
        </p:nvPicPr>
        <p:blipFill>
          <a:blip r:embed="rId11" cstate="print"/>
          <a:stretch>
            <a:fillRect/>
          </a:stretch>
        </p:blipFill>
        <p:spPr bwMode="auto">
          <a:xfrm>
            <a:off x="6143636" y="4643446"/>
            <a:ext cx="1428760" cy="1385886"/>
          </a:xfrm>
          <a:prstGeom prst="roundRect">
            <a:avLst/>
          </a:prstGeom>
          <a:noFill/>
        </p:spPr>
      </p:pic>
      <p:pic>
        <p:nvPicPr>
          <p:cNvPr id="8" name="Picture 6" descr="E:\DIAPOSITIVA_CPA\AñadirImag_CPA\ist1_4588211-graph.jpg"/>
          <p:cNvPicPr>
            <a:picLocks noChangeAspect="1" noChangeArrowheads="1"/>
          </p:cNvPicPr>
          <p:nvPr/>
        </p:nvPicPr>
        <p:blipFill>
          <a:blip r:embed="rId12" cstate="print"/>
          <a:srcRect l="15916" t="36552" r="54511" b="33608"/>
          <a:stretch>
            <a:fillRect/>
          </a:stretch>
        </p:blipFill>
        <p:spPr bwMode="auto">
          <a:xfrm>
            <a:off x="1714480" y="4643446"/>
            <a:ext cx="1428760" cy="1428760"/>
          </a:xfrm>
          <a:prstGeom prst="roundRect">
            <a:avLst/>
          </a:prstGeom>
          <a:noFill/>
        </p:spPr>
      </p:pic>
      <p:pic>
        <p:nvPicPr>
          <p:cNvPr id="9" name="Picture 7" descr="E:\DIAPOSITIVA_CPA\AñadirImag_CPA\ist1_2541552-business-statistic.jpg"/>
          <p:cNvPicPr>
            <a:picLocks noChangeAspect="1" noChangeArrowheads="1"/>
          </p:cNvPicPr>
          <p:nvPr/>
        </p:nvPicPr>
        <p:blipFill>
          <a:blip r:embed="rId13" cstate="print"/>
          <a:stretch>
            <a:fillRect/>
          </a:stretch>
        </p:blipFill>
        <p:spPr bwMode="auto">
          <a:xfrm>
            <a:off x="7643866" y="4643446"/>
            <a:ext cx="1500166" cy="1357322"/>
          </a:xfrm>
          <a:prstGeom prst="roundRect">
            <a:avLst/>
          </a:prstGeom>
          <a:noFill/>
        </p:spPr>
      </p:pic>
      <p:pic>
        <p:nvPicPr>
          <p:cNvPr id="10" name="Picture 3" descr="E:\DIAPOSITIVA_CPA\AñadirImag_CPA\11E751~1.GIF"/>
          <p:cNvPicPr>
            <a:picLocks noChangeAspect="1" noChangeArrowheads="1" noCrop="1"/>
          </p:cNvPicPr>
          <p:nvPr/>
        </p:nvPicPr>
        <p:blipFill>
          <a:blip r:embed="rId14" cstate="print"/>
          <a:stretch>
            <a:fillRect/>
          </a:stretch>
        </p:blipFill>
        <p:spPr bwMode="auto">
          <a:xfrm>
            <a:off x="4572000" y="2928934"/>
            <a:ext cx="931441" cy="1034934"/>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6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72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1"/>
          <p:cNvSpPr txBox="1">
            <a:spLocks noChangeArrowheads="1"/>
          </p:cNvSpPr>
          <p:nvPr/>
        </p:nvSpPr>
        <p:spPr bwMode="auto">
          <a:xfrm>
            <a:off x="1660525" y="722313"/>
            <a:ext cx="184150" cy="369887"/>
          </a:xfrm>
          <a:prstGeom prst="rect">
            <a:avLst/>
          </a:prstGeom>
          <a:noFill/>
          <a:ln w="9525">
            <a:noFill/>
            <a:miter lim="800000"/>
            <a:headEnd/>
            <a:tailEnd/>
          </a:ln>
        </p:spPr>
        <p:txBody>
          <a:bodyPr wrap="none">
            <a:spAutoFit/>
          </a:bodyPr>
          <a:lstStyle/>
          <a:p>
            <a:endParaRPr lang="en-US">
              <a:latin typeface="Trebuchet MS" pitchFamily="34" charset="0"/>
            </a:endParaRPr>
          </a:p>
        </p:txBody>
      </p:sp>
      <p:pic>
        <p:nvPicPr>
          <p:cNvPr id="78851" name="31 Imagen"/>
          <p:cNvPicPr>
            <a:picLocks noChangeAspect="1" noChangeArrowheads="1"/>
          </p:cNvPicPr>
          <p:nvPr/>
        </p:nvPicPr>
        <p:blipFill>
          <a:blip r:embed="rId2"/>
          <a:srcRect l="18068" t="31351" r="6587" b="52162"/>
          <a:stretch>
            <a:fillRect/>
          </a:stretch>
        </p:blipFill>
        <p:spPr bwMode="auto">
          <a:xfrm>
            <a:off x="785813" y="1571625"/>
            <a:ext cx="7643812" cy="2357438"/>
          </a:xfrm>
          <a:prstGeom prst="rect">
            <a:avLst/>
          </a:prstGeom>
          <a:noFill/>
          <a:ln w="9525">
            <a:noFill/>
            <a:miter lim="800000"/>
            <a:headEnd/>
            <a:tailEnd/>
          </a:ln>
        </p:spPr>
      </p:pic>
      <p:sp>
        <p:nvSpPr>
          <p:cNvPr id="78852" name="32 Rectángulo"/>
          <p:cNvSpPr>
            <a:spLocks noChangeArrowheads="1"/>
          </p:cNvSpPr>
          <p:nvPr/>
        </p:nvSpPr>
        <p:spPr bwMode="auto">
          <a:xfrm>
            <a:off x="1119188" y="4763"/>
            <a:ext cx="6953250" cy="923925"/>
          </a:xfrm>
          <a:prstGeom prst="rect">
            <a:avLst/>
          </a:prstGeom>
          <a:noFill/>
          <a:ln w="9525">
            <a:noFill/>
            <a:miter lim="800000"/>
            <a:headEnd/>
            <a:tailEnd/>
          </a:ln>
        </p:spPr>
        <p:txBody>
          <a:bodyPr wrap="none">
            <a:spAutoFit/>
          </a:bodyPr>
          <a:lstStyle/>
          <a:p>
            <a:pPr algn="ctr"/>
            <a:r>
              <a:rPr lang="es-ES" sz="5400" b="1">
                <a:latin typeface="Edwardian Script ITC" pitchFamily="66" charset="0"/>
                <a:ea typeface="Times New Roman" pitchFamily="18" charset="0"/>
              </a:rPr>
              <a:t>Datos Financieros 2006-2008</a:t>
            </a:r>
          </a:p>
        </p:txBody>
      </p:sp>
      <p:sp>
        <p:nvSpPr>
          <p:cNvPr id="34" name="33 CuadroTexto"/>
          <p:cNvSpPr txBox="1"/>
          <p:nvPr/>
        </p:nvSpPr>
        <p:spPr>
          <a:xfrm>
            <a:off x="785813" y="4572000"/>
            <a:ext cx="7715250" cy="1754188"/>
          </a:xfrm>
          <a:prstGeom prst="rect">
            <a:avLst/>
          </a:prstGeom>
          <a:solidFill>
            <a:schemeClr val="accent3">
              <a:alpha val="75000"/>
            </a:schemeClr>
          </a:solidFill>
        </p:spPr>
        <p:txBody>
          <a:bodyPr>
            <a:spAutoFit/>
          </a:bodyPr>
          <a:lstStyle/>
          <a:p>
            <a:pPr algn="just" fontAlgn="auto">
              <a:spcBef>
                <a:spcPts val="0"/>
              </a:spcBef>
              <a:spcAft>
                <a:spcPts val="0"/>
              </a:spcAft>
              <a:defRPr/>
            </a:pPr>
            <a:r>
              <a:rPr lang="es-ES" dirty="0">
                <a:latin typeface="Times New Roman" pitchFamily="18" charset="0"/>
                <a:cs typeface="Times New Roman" pitchFamily="18" charset="0"/>
              </a:rPr>
              <a:t>Perla del Pacífico S.A. (PACIFSA) es la compañía líder a nivel nacional y vende productos en aproximadamente 10 países. En 2007, tuvo una participación de aproximadamente un 8% del mercado internacional de cultivadores de hojas de tabaco (Preproducción de tabaco), y registró Ventas de $7.433.914,39 dólares y una Utilidad de $ 121.064,40 dólares.</a:t>
            </a:r>
          </a:p>
          <a:p>
            <a:pPr algn="just" fontAlgn="auto">
              <a:spcBef>
                <a:spcPts val="0"/>
              </a:spcBef>
              <a:spcAft>
                <a:spcPts val="0"/>
              </a:spcAft>
              <a:defRPr/>
            </a:pPr>
            <a:r>
              <a:rPr lang="es-ES" dirty="0">
                <a:latin typeface="Times New Roman" pitchFamily="18" charset="0"/>
                <a:cs typeface="Times New Roman" pitchFamily="18" charset="0"/>
              </a:rPr>
              <a:t> </a:t>
            </a:r>
          </a:p>
        </p:txBody>
      </p:sp>
      <p:sp>
        <p:nvSpPr>
          <p:cNvPr id="78854" name="5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15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42875"/>
            <a:ext cx="8229600" cy="1143000"/>
          </a:xfrm>
        </p:spPr>
        <p:txBody>
          <a:bodyPr/>
          <a:lstStyle/>
          <a:p>
            <a:pPr>
              <a:defRPr/>
            </a:pPr>
            <a:r>
              <a:rPr lang="en-US" sz="5400" b="1" kern="1200" dirty="0" err="1" smtClean="0">
                <a:solidFill>
                  <a:schemeClr val="tx1"/>
                </a:solidFill>
                <a:latin typeface="Edwardian Script ITC" pitchFamily="66" charset="0"/>
                <a:ea typeface="Times New Roman" pitchFamily="18" charset="0"/>
                <a:cs typeface="Arial" pitchFamily="34" charset="0"/>
              </a:rPr>
              <a:t>Índices</a:t>
            </a:r>
            <a:r>
              <a:rPr lang="en-US" sz="5400" b="1" kern="1200" dirty="0" smtClean="0">
                <a:solidFill>
                  <a:schemeClr val="tx1"/>
                </a:solidFill>
                <a:latin typeface="Edwardian Script ITC" pitchFamily="66" charset="0"/>
                <a:ea typeface="Times New Roman" pitchFamily="18" charset="0"/>
                <a:cs typeface="Arial" pitchFamily="34" charset="0"/>
              </a:rPr>
              <a:t> </a:t>
            </a:r>
            <a:r>
              <a:rPr lang="en-US" sz="5400" b="1" kern="1200" dirty="0" err="1" smtClean="0">
                <a:solidFill>
                  <a:schemeClr val="tx1"/>
                </a:solidFill>
                <a:latin typeface="Edwardian Script ITC" pitchFamily="66" charset="0"/>
                <a:ea typeface="Times New Roman" pitchFamily="18" charset="0"/>
                <a:cs typeface="Arial" pitchFamily="34" charset="0"/>
              </a:rPr>
              <a:t>Financieros</a:t>
            </a:r>
            <a:endParaRPr lang="en-US" sz="5400" b="1" kern="1200" dirty="0">
              <a:solidFill>
                <a:schemeClr val="tx1"/>
              </a:solidFill>
              <a:latin typeface="Edwardian Script ITC" pitchFamily="66" charset="0"/>
              <a:ea typeface="Times New Roman" pitchFamily="18" charset="0"/>
              <a:cs typeface="Arial" pitchFamily="34" charset="0"/>
            </a:endParaRPr>
          </a:p>
        </p:txBody>
      </p:sp>
      <p:sp>
        <p:nvSpPr>
          <p:cNvPr id="79875" name="Text Box 31"/>
          <p:cNvSpPr txBox="1">
            <a:spLocks noChangeArrowheads="1"/>
          </p:cNvSpPr>
          <p:nvPr/>
        </p:nvSpPr>
        <p:spPr bwMode="auto">
          <a:xfrm>
            <a:off x="1660525" y="722313"/>
            <a:ext cx="184150" cy="369887"/>
          </a:xfrm>
          <a:prstGeom prst="rect">
            <a:avLst/>
          </a:prstGeom>
          <a:noFill/>
          <a:ln w="9525">
            <a:noFill/>
            <a:miter lim="800000"/>
            <a:headEnd/>
            <a:tailEnd/>
          </a:ln>
        </p:spPr>
        <p:txBody>
          <a:bodyPr wrap="none">
            <a:spAutoFit/>
          </a:bodyPr>
          <a:lstStyle/>
          <a:p>
            <a:endParaRPr lang="en-US">
              <a:latin typeface="Trebuchet MS" pitchFamily="34" charset="0"/>
            </a:endParaRPr>
          </a:p>
        </p:txBody>
      </p:sp>
      <p:pic>
        <p:nvPicPr>
          <p:cNvPr id="79876" name="31 Imagen"/>
          <p:cNvPicPr>
            <a:picLocks noChangeAspect="1" noChangeArrowheads="1"/>
          </p:cNvPicPr>
          <p:nvPr/>
        </p:nvPicPr>
        <p:blipFill>
          <a:blip r:embed="rId2"/>
          <a:srcRect l="27348" t="60153" r="22244" b="32050"/>
          <a:stretch>
            <a:fillRect/>
          </a:stretch>
        </p:blipFill>
        <p:spPr bwMode="auto">
          <a:xfrm>
            <a:off x="2643188" y="6215063"/>
            <a:ext cx="3759200" cy="428625"/>
          </a:xfrm>
          <a:prstGeom prst="rect">
            <a:avLst/>
          </a:prstGeom>
          <a:noFill/>
          <a:ln w="9525">
            <a:noFill/>
            <a:miter lim="800000"/>
            <a:headEnd/>
            <a:tailEnd/>
          </a:ln>
        </p:spPr>
      </p:pic>
      <p:pic>
        <p:nvPicPr>
          <p:cNvPr id="79877" name="Picture 2"/>
          <p:cNvPicPr>
            <a:picLocks noChangeAspect="1" noChangeArrowheads="1"/>
          </p:cNvPicPr>
          <p:nvPr/>
        </p:nvPicPr>
        <p:blipFill>
          <a:blip r:embed="rId3"/>
          <a:srcRect/>
          <a:stretch>
            <a:fillRect/>
          </a:stretch>
        </p:blipFill>
        <p:spPr bwMode="auto">
          <a:xfrm>
            <a:off x="1357313" y="1974850"/>
            <a:ext cx="6715125" cy="3954463"/>
          </a:xfrm>
          <a:prstGeom prst="rect">
            <a:avLst/>
          </a:prstGeom>
          <a:noFill/>
          <a:ln w="9525">
            <a:noFill/>
            <a:miter lim="800000"/>
            <a:headEnd/>
            <a:tailEnd/>
          </a:ln>
        </p:spPr>
      </p:pic>
      <p:sp>
        <p:nvSpPr>
          <p:cNvPr id="79878" name="6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16</a:t>
            </a:r>
          </a:p>
        </p:txBody>
      </p:sp>
      <p:sp>
        <p:nvSpPr>
          <p:cNvPr id="79879" name="Rectangle 1"/>
          <p:cNvSpPr>
            <a:spLocks noChangeArrowheads="1"/>
          </p:cNvSpPr>
          <p:nvPr/>
        </p:nvSpPr>
        <p:spPr bwMode="auto">
          <a:xfrm flipH="1">
            <a:off x="1643063" y="904875"/>
            <a:ext cx="7429500" cy="738188"/>
          </a:xfrm>
          <a:prstGeom prst="rect">
            <a:avLst/>
          </a:prstGeom>
          <a:noFill/>
          <a:ln w="9525">
            <a:noFill/>
            <a:miter lim="800000"/>
            <a:headEnd/>
            <a:tailEnd/>
          </a:ln>
        </p:spPr>
        <p:txBody>
          <a:bodyPr anchor="ctr">
            <a:spAutoFit/>
          </a:bodyPr>
          <a:lstStyle/>
          <a:p>
            <a:pPr algn="just"/>
            <a:r>
              <a:rPr lang="es-ES" sz="1400">
                <a:latin typeface="Times New Roman" pitchFamily="18" charset="0"/>
                <a:ea typeface="Calibri" pitchFamily="34" charset="0"/>
                <a:cs typeface="Times New Roman" pitchFamily="18" charset="0"/>
              </a:rPr>
              <a:t>Estas son utilizadas para analizar la capacidad de la empresa de cumplir con obligaciones de corto plazo. Con estas razones se puede saber la situación de las empresas en relación a la solvencia de efectivo en caso de acontecimientos adversos.</a:t>
            </a:r>
          </a:p>
        </p:txBody>
      </p:sp>
      <p:sp>
        <p:nvSpPr>
          <p:cNvPr id="79880" name="Rectangle 2"/>
          <p:cNvSpPr>
            <a:spLocks noChangeArrowheads="1"/>
          </p:cNvSpPr>
          <p:nvPr/>
        </p:nvSpPr>
        <p:spPr bwMode="auto">
          <a:xfrm>
            <a:off x="-71438" y="928688"/>
            <a:ext cx="2000251" cy="307975"/>
          </a:xfrm>
          <a:prstGeom prst="rect">
            <a:avLst/>
          </a:prstGeom>
          <a:noFill/>
          <a:ln w="9525">
            <a:noFill/>
            <a:miter lim="800000"/>
            <a:headEnd/>
            <a:tailEnd/>
          </a:ln>
        </p:spPr>
        <p:txBody>
          <a:bodyPr anchor="ctr">
            <a:spAutoFit/>
          </a:bodyPr>
          <a:lstStyle/>
          <a:p>
            <a:pPr algn="ctr"/>
            <a:r>
              <a:rPr lang="es-ES" sz="1400" b="1" i="1">
                <a:latin typeface="Times New Roman" pitchFamily="18" charset="0"/>
                <a:ea typeface="Calibri" pitchFamily="34" charset="0"/>
                <a:cs typeface="Times New Roman" pitchFamily="18" charset="0"/>
              </a:rPr>
              <a:t>Razón del Circulante:</a:t>
            </a:r>
            <a:endParaRPr lang="es-ES" sz="140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31"/>
          <p:cNvSpPr txBox="1">
            <a:spLocks noChangeArrowheads="1"/>
          </p:cNvSpPr>
          <p:nvPr/>
        </p:nvSpPr>
        <p:spPr bwMode="auto">
          <a:xfrm>
            <a:off x="1660525" y="722313"/>
            <a:ext cx="184150" cy="369887"/>
          </a:xfrm>
          <a:prstGeom prst="rect">
            <a:avLst/>
          </a:prstGeom>
          <a:noFill/>
          <a:ln w="9525">
            <a:noFill/>
            <a:miter lim="800000"/>
            <a:headEnd/>
            <a:tailEnd/>
          </a:ln>
        </p:spPr>
        <p:txBody>
          <a:bodyPr wrap="none">
            <a:spAutoFit/>
          </a:bodyPr>
          <a:lstStyle/>
          <a:p>
            <a:endParaRPr lang="en-US">
              <a:latin typeface="Trebuchet MS" pitchFamily="34" charset="0"/>
            </a:endParaRPr>
          </a:p>
        </p:txBody>
      </p:sp>
      <p:sp>
        <p:nvSpPr>
          <p:cNvPr id="80899" name="34 CuadroTexto"/>
          <p:cNvSpPr txBox="1">
            <a:spLocks noChangeArrowheads="1"/>
          </p:cNvSpPr>
          <p:nvPr/>
        </p:nvSpPr>
        <p:spPr bwMode="auto">
          <a:xfrm>
            <a:off x="2214563" y="785813"/>
            <a:ext cx="6215062" cy="307975"/>
          </a:xfrm>
          <a:prstGeom prst="rect">
            <a:avLst/>
          </a:prstGeom>
          <a:noFill/>
          <a:ln w="9525">
            <a:noFill/>
            <a:miter lim="800000"/>
            <a:headEnd/>
            <a:tailEnd/>
          </a:ln>
        </p:spPr>
        <p:txBody>
          <a:bodyPr>
            <a:spAutoFit/>
          </a:bodyPr>
          <a:lstStyle/>
          <a:p>
            <a:r>
              <a:rPr lang="es-ES" sz="1400">
                <a:latin typeface="Times New Roman" pitchFamily="18" charset="0"/>
                <a:cs typeface="Times New Roman" pitchFamily="18" charset="0"/>
              </a:rPr>
              <a:t>Estas razones miden que tan eficientemente está utilizando sus activos una empresa.</a:t>
            </a:r>
            <a:endParaRPr lang="es-ES">
              <a:latin typeface="Times New Roman" pitchFamily="18" charset="0"/>
              <a:cs typeface="Times New Roman" pitchFamily="18" charset="0"/>
            </a:endParaRPr>
          </a:p>
        </p:txBody>
      </p:sp>
      <p:sp>
        <p:nvSpPr>
          <p:cNvPr id="809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Trebuchet MS" pitchFamily="34" charset="0"/>
            </a:endParaRPr>
          </a:p>
        </p:txBody>
      </p:sp>
      <p:pic>
        <p:nvPicPr>
          <p:cNvPr id="8090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57375" y="1143000"/>
            <a:ext cx="4733925" cy="409575"/>
          </a:xfrm>
          <a:prstGeom prst="rect">
            <a:avLst/>
          </a:prstGeom>
          <a:solidFill>
            <a:srgbClr val="FFFFFF"/>
          </a:solidFill>
          <a:ln w="9525">
            <a:noFill/>
            <a:miter lim="800000"/>
            <a:headEnd/>
            <a:tailEnd/>
          </a:ln>
        </p:spPr>
      </p:pic>
      <p:sp>
        <p:nvSpPr>
          <p:cNvPr id="8090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Trebuchet MS" pitchFamily="34" charset="0"/>
            </a:endParaRPr>
          </a:p>
        </p:txBody>
      </p:sp>
      <p:pic>
        <p:nvPicPr>
          <p:cNvPr id="80903"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75" y="1714500"/>
            <a:ext cx="4343400" cy="409575"/>
          </a:xfrm>
          <a:prstGeom prst="rect">
            <a:avLst/>
          </a:prstGeom>
          <a:solidFill>
            <a:srgbClr val="FFFFFF"/>
          </a:solidFill>
          <a:ln w="9525">
            <a:noFill/>
            <a:miter lim="800000"/>
            <a:headEnd/>
            <a:tailEnd/>
          </a:ln>
        </p:spPr>
      </p:pic>
      <p:sp>
        <p:nvSpPr>
          <p:cNvPr id="80904" name="8 Rectángulo"/>
          <p:cNvSpPr>
            <a:spLocks noChangeArrowheads="1"/>
          </p:cNvSpPr>
          <p:nvPr/>
        </p:nvSpPr>
        <p:spPr bwMode="auto">
          <a:xfrm>
            <a:off x="571500" y="785813"/>
            <a:ext cx="1816100" cy="307975"/>
          </a:xfrm>
          <a:prstGeom prst="rect">
            <a:avLst/>
          </a:prstGeom>
          <a:noFill/>
          <a:ln w="9525">
            <a:noFill/>
            <a:miter lim="800000"/>
            <a:headEnd/>
            <a:tailEnd/>
          </a:ln>
        </p:spPr>
        <p:txBody>
          <a:bodyPr wrap="none">
            <a:spAutoFit/>
          </a:bodyPr>
          <a:lstStyle/>
          <a:p>
            <a:r>
              <a:rPr lang="es-ES" sz="1400" b="1" i="1">
                <a:latin typeface="Times New Roman" pitchFamily="18" charset="0"/>
                <a:cs typeface="Times New Roman" pitchFamily="18" charset="0"/>
              </a:rPr>
              <a:t>Razones de Actividad:</a:t>
            </a:r>
            <a:endParaRPr lang="es-ES" sz="1400">
              <a:latin typeface="Times New Roman" pitchFamily="18" charset="0"/>
              <a:cs typeface="Times New Roman" pitchFamily="18" charset="0"/>
            </a:endParaRPr>
          </a:p>
        </p:txBody>
      </p:sp>
      <p:pic>
        <p:nvPicPr>
          <p:cNvPr id="80905" name="Picture 2"/>
          <p:cNvPicPr>
            <a:picLocks noChangeAspect="1" noChangeArrowheads="1"/>
          </p:cNvPicPr>
          <p:nvPr/>
        </p:nvPicPr>
        <p:blipFill>
          <a:blip r:embed="rId4"/>
          <a:srcRect/>
          <a:stretch>
            <a:fillRect/>
          </a:stretch>
        </p:blipFill>
        <p:spPr bwMode="auto">
          <a:xfrm>
            <a:off x="1357313" y="2286000"/>
            <a:ext cx="6357937" cy="3954463"/>
          </a:xfrm>
          <a:prstGeom prst="rect">
            <a:avLst/>
          </a:prstGeom>
          <a:noFill/>
          <a:ln w="9525">
            <a:noFill/>
            <a:miter lim="800000"/>
            <a:headEnd/>
            <a:tailEnd/>
          </a:ln>
        </p:spPr>
      </p:pic>
      <p:pic>
        <p:nvPicPr>
          <p:cNvPr id="80906" name="12 Imagen"/>
          <p:cNvPicPr>
            <a:picLocks noChangeAspect="1" noChangeArrowheads="1"/>
          </p:cNvPicPr>
          <p:nvPr/>
        </p:nvPicPr>
        <p:blipFill>
          <a:blip r:embed="rId5"/>
          <a:srcRect l="23367" t="46371" r="14630" b="44153"/>
          <a:stretch>
            <a:fillRect/>
          </a:stretch>
        </p:blipFill>
        <p:spPr bwMode="auto">
          <a:xfrm>
            <a:off x="2071688" y="6215063"/>
            <a:ext cx="5057775" cy="600075"/>
          </a:xfrm>
          <a:prstGeom prst="rect">
            <a:avLst/>
          </a:prstGeom>
          <a:noFill/>
          <a:ln w="9525">
            <a:noFill/>
            <a:miter lim="800000"/>
            <a:headEnd/>
            <a:tailEnd/>
          </a:ln>
        </p:spPr>
      </p:pic>
      <p:sp>
        <p:nvSpPr>
          <p:cNvPr id="15" name="Rectangle 2"/>
          <p:cNvSpPr>
            <a:spLocks noGrp="1" noChangeArrowheads="1"/>
          </p:cNvSpPr>
          <p:nvPr>
            <p:ph type="title"/>
          </p:nvPr>
        </p:nvSpPr>
        <p:spPr>
          <a:xfrm>
            <a:off x="457200" y="-142875"/>
            <a:ext cx="8229600" cy="1143000"/>
          </a:xfrm>
        </p:spPr>
        <p:txBody>
          <a:bodyPr/>
          <a:lstStyle/>
          <a:p>
            <a:pPr>
              <a:defRPr/>
            </a:pPr>
            <a:r>
              <a:rPr lang="en-US" sz="5400" b="1" kern="1200" dirty="0" err="1" smtClean="0">
                <a:solidFill>
                  <a:schemeClr val="tx1"/>
                </a:solidFill>
                <a:latin typeface="Edwardian Script ITC" pitchFamily="66" charset="0"/>
                <a:ea typeface="Times New Roman" pitchFamily="18" charset="0"/>
                <a:cs typeface="Arial" pitchFamily="34" charset="0"/>
              </a:rPr>
              <a:t>Índices</a:t>
            </a:r>
            <a:r>
              <a:rPr lang="en-US" sz="5400" b="1" kern="1200" dirty="0" smtClean="0">
                <a:solidFill>
                  <a:schemeClr val="tx1"/>
                </a:solidFill>
                <a:latin typeface="Edwardian Script ITC" pitchFamily="66" charset="0"/>
                <a:ea typeface="Times New Roman" pitchFamily="18" charset="0"/>
                <a:cs typeface="Arial" pitchFamily="34" charset="0"/>
              </a:rPr>
              <a:t> </a:t>
            </a:r>
            <a:r>
              <a:rPr lang="en-US" sz="5400" b="1" kern="1200" dirty="0" err="1" smtClean="0">
                <a:solidFill>
                  <a:schemeClr val="tx1"/>
                </a:solidFill>
                <a:latin typeface="Edwardian Script ITC" pitchFamily="66" charset="0"/>
                <a:ea typeface="Times New Roman" pitchFamily="18" charset="0"/>
                <a:cs typeface="Arial" pitchFamily="34" charset="0"/>
              </a:rPr>
              <a:t>Financieros</a:t>
            </a:r>
            <a:endParaRPr lang="en-US" sz="5400" b="1" kern="1200" dirty="0">
              <a:solidFill>
                <a:schemeClr val="tx1"/>
              </a:solidFill>
              <a:latin typeface="Edwardian Script ITC" pitchFamily="66" charset="0"/>
              <a:ea typeface="Times New Roman" pitchFamily="18" charset="0"/>
              <a:cs typeface="Arial" pitchFamily="34" charset="0"/>
            </a:endParaRPr>
          </a:p>
        </p:txBody>
      </p:sp>
      <p:sp>
        <p:nvSpPr>
          <p:cNvPr id="80908" name="13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17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1285860"/>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Vulneración  de  los Controles</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214313"/>
            <a:ext cx="1538288" cy="1727200"/>
          </a:xfrm>
          <a:prstGeom prst="rect">
            <a:avLst/>
          </a:prstGeom>
          <a:noFill/>
          <a:ln w="9525">
            <a:noFill/>
            <a:miter lim="800000"/>
            <a:headEnd/>
            <a:tailEnd/>
          </a:ln>
        </p:spPr>
      </p:pic>
      <p:pic>
        <p:nvPicPr>
          <p:cNvPr id="5" name="Picture 2" descr="E:\DIAPOSITIVA_CPA\AñadirImag_CPA\ist1_4729406-business-concept.jpg"/>
          <p:cNvPicPr>
            <a:picLocks noChangeAspect="1" noChangeArrowheads="1"/>
          </p:cNvPicPr>
          <p:nvPr/>
        </p:nvPicPr>
        <p:blipFill>
          <a:blip r:embed="rId9" cstate="print"/>
          <a:stretch>
            <a:fillRect/>
          </a:stretch>
        </p:blipFill>
        <p:spPr bwMode="auto">
          <a:xfrm>
            <a:off x="4714876" y="4643446"/>
            <a:ext cx="1357322" cy="1397000"/>
          </a:xfrm>
          <a:prstGeom prst="roundRect">
            <a:avLst/>
          </a:prstGeom>
          <a:noFill/>
        </p:spPr>
      </p:pic>
      <p:pic>
        <p:nvPicPr>
          <p:cNvPr id="7" name="Picture 5" descr="E:\DIAPOSITIVA_CPA\AñadirImag_CPA\ab0110052297.jpg"/>
          <p:cNvPicPr>
            <a:picLocks noChangeAspect="1" noChangeArrowheads="1"/>
          </p:cNvPicPr>
          <p:nvPr/>
        </p:nvPicPr>
        <p:blipFill>
          <a:blip r:embed="rId10" cstate="print"/>
          <a:stretch>
            <a:fillRect/>
          </a:stretch>
        </p:blipFill>
        <p:spPr bwMode="auto">
          <a:xfrm>
            <a:off x="6165073" y="4643446"/>
            <a:ext cx="1385886" cy="1385886"/>
          </a:xfrm>
          <a:prstGeom prst="roundRect">
            <a:avLst/>
          </a:prstGeom>
          <a:noFill/>
        </p:spPr>
      </p:pic>
      <p:pic>
        <p:nvPicPr>
          <p:cNvPr id="8" name="Picture 6" descr="E:\DIAPOSITIVA_CPA\AñadirImag_CPA\ist1_4588211-graph.jpg"/>
          <p:cNvPicPr>
            <a:picLocks noChangeAspect="1" noChangeArrowheads="1"/>
          </p:cNvPicPr>
          <p:nvPr/>
        </p:nvPicPr>
        <p:blipFill>
          <a:blip r:embed="rId11" cstate="print"/>
          <a:stretch>
            <a:fillRect/>
          </a:stretch>
        </p:blipFill>
        <p:spPr bwMode="auto">
          <a:xfrm>
            <a:off x="3214678" y="4643446"/>
            <a:ext cx="1428760" cy="1428760"/>
          </a:xfrm>
          <a:prstGeom prst="roundRect">
            <a:avLst/>
          </a:prstGeom>
          <a:noFill/>
        </p:spPr>
      </p:pic>
      <p:pic>
        <p:nvPicPr>
          <p:cNvPr id="9" name="Picture 7" descr="E:\DIAPOSITIVA_CPA\AñadirImag_CPA\ist1_2541552-business-statistic.jpg"/>
          <p:cNvPicPr>
            <a:picLocks noChangeAspect="1" noChangeArrowheads="1"/>
          </p:cNvPicPr>
          <p:nvPr/>
        </p:nvPicPr>
        <p:blipFill>
          <a:blip r:embed="rId12" cstate="print"/>
          <a:stretch>
            <a:fillRect/>
          </a:stretch>
        </p:blipFill>
        <p:spPr bwMode="auto">
          <a:xfrm>
            <a:off x="7679569" y="4643446"/>
            <a:ext cx="1428760" cy="1428760"/>
          </a:xfrm>
          <a:prstGeom prst="roundRect">
            <a:avLst/>
          </a:prstGeom>
          <a:noFill/>
        </p:spPr>
      </p:pic>
      <p:pic>
        <p:nvPicPr>
          <p:cNvPr id="10" name="Picture 3" descr="E:\DIAPOSITIVA_CPA\AñadirImag_CPA\11E751~1.GIF"/>
          <p:cNvPicPr>
            <a:picLocks noChangeAspect="1" noChangeArrowheads="1" noCrop="1"/>
          </p:cNvPicPr>
          <p:nvPr/>
        </p:nvPicPr>
        <p:blipFill>
          <a:blip r:embed="rId13" cstate="print"/>
          <a:stretch>
            <a:fillRect/>
          </a:stretch>
        </p:blipFill>
        <p:spPr bwMode="auto">
          <a:xfrm>
            <a:off x="4572000" y="3000372"/>
            <a:ext cx="1183711"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1930" name="11 Grupo"/>
          <p:cNvGrpSpPr>
            <a:grpSpLocks/>
          </p:cNvGrpSpPr>
          <p:nvPr/>
        </p:nvGrpSpPr>
        <p:grpSpPr bwMode="auto">
          <a:xfrm>
            <a:off x="1728788" y="4643438"/>
            <a:ext cx="1400175" cy="1428750"/>
            <a:chOff x="1729519" y="4643466"/>
            <a:chExt cx="1398661" cy="1428740"/>
          </a:xfrm>
        </p:grpSpPr>
        <p:pic>
          <p:nvPicPr>
            <p:cNvPr id="6" name="Picture 4" descr="E:\DIAPOSITIVA_CPA\AñadirImag_CPA\finanzas.png"/>
            <p:cNvPicPr>
              <a:picLocks noChangeAspect="1" noChangeArrowheads="1"/>
            </p:cNvPicPr>
            <p:nvPr/>
          </p:nvPicPr>
          <p:blipFill>
            <a:blip r:embed="rId14" cstate="print"/>
            <a:stretch>
              <a:fillRect/>
            </a:stretch>
          </p:blipFill>
          <p:spPr bwMode="auto">
            <a:xfrm>
              <a:off x="1729519" y="4643466"/>
              <a:ext cx="1398661" cy="1428740"/>
            </a:xfrm>
            <a:prstGeom prst="roundRect">
              <a:avLst/>
            </a:prstGeom>
            <a:noFill/>
          </p:spPr>
        </p:pic>
        <p:sp>
          <p:nvSpPr>
            <p:cNvPr id="81932" name="10 Rectángulo"/>
            <p:cNvSpPr>
              <a:spLocks noChangeArrowheads="1"/>
            </p:cNvSpPr>
            <p:nvPr/>
          </p:nvSpPr>
          <p:spPr bwMode="auto">
            <a:xfrm>
              <a:off x="1785918" y="4714884"/>
              <a:ext cx="500066" cy="214314"/>
            </a:xfrm>
            <a:prstGeom prst="rect">
              <a:avLst/>
            </a:prstGeom>
            <a:solidFill>
              <a:schemeClr val="bg1"/>
            </a:solidFill>
            <a:ln w="9525" algn="ctr">
              <a:solidFill>
                <a:schemeClr val="bg1"/>
              </a:solidFill>
              <a:round/>
              <a:headEnd/>
              <a:tailEnd/>
            </a:ln>
          </p:spPr>
          <p:txBody>
            <a:bodyPr/>
            <a:lstStyle/>
            <a:p>
              <a:pPr eaLnBrk="0" hangingPunct="0"/>
              <a:endParaRPr lang="en-US" sz="2400">
                <a:latin typeface="Times"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54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88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5 Rectángulo"/>
          <p:cNvSpPr>
            <a:spLocks noChangeArrowheads="1"/>
          </p:cNvSpPr>
          <p:nvPr/>
        </p:nvSpPr>
        <p:spPr bwMode="auto">
          <a:xfrm>
            <a:off x="-142875" y="-142875"/>
            <a:ext cx="9301163" cy="923925"/>
          </a:xfrm>
          <a:prstGeom prst="rect">
            <a:avLst/>
          </a:prstGeom>
          <a:noFill/>
          <a:ln w="9525">
            <a:noFill/>
            <a:miter lim="800000"/>
            <a:headEnd/>
            <a:tailEnd/>
          </a:ln>
        </p:spPr>
        <p:txBody>
          <a:bodyPr wrap="none">
            <a:spAutoFit/>
          </a:bodyPr>
          <a:lstStyle/>
          <a:p>
            <a:r>
              <a:rPr lang="es-EC" sz="5400" b="1">
                <a:latin typeface="Edwardian Script ITC" pitchFamily="66" charset="0"/>
                <a:ea typeface="Times New Roman" pitchFamily="18" charset="0"/>
              </a:rPr>
              <a:t>En base al análisis y evaluación de controles en: </a:t>
            </a:r>
            <a:endParaRPr lang="es-ES" sz="5400" b="1">
              <a:latin typeface="Edwardian Script ITC" pitchFamily="66" charset="0"/>
              <a:ea typeface="Times New Roman" pitchFamily="18" charset="0"/>
            </a:endParaRPr>
          </a:p>
        </p:txBody>
      </p:sp>
      <p:sp>
        <p:nvSpPr>
          <p:cNvPr id="82947" name="9 Rectángulo"/>
          <p:cNvSpPr>
            <a:spLocks noChangeArrowheads="1"/>
          </p:cNvSpPr>
          <p:nvPr/>
        </p:nvSpPr>
        <p:spPr bwMode="auto">
          <a:xfrm>
            <a:off x="1071563" y="2571750"/>
            <a:ext cx="1285875" cy="1477963"/>
          </a:xfrm>
          <a:prstGeom prst="rect">
            <a:avLst/>
          </a:prstGeom>
          <a:blipFill dpi="0" rotWithShape="1">
            <a:blip r:embed="rId2">
              <a:alphaModFix amt="53000"/>
            </a:blip>
            <a:srcRect/>
            <a:stretch>
              <a:fillRect/>
            </a:stretch>
          </a:blipFill>
          <a:ln w="9525">
            <a:noFill/>
            <a:miter lim="800000"/>
            <a:headEnd/>
            <a:tailEnd/>
          </a:ln>
        </p:spPr>
        <p:txBody>
          <a:bodyPr>
            <a:spAutoFit/>
          </a:bodyPr>
          <a:lstStyle/>
          <a:p>
            <a:pPr algn="ctr"/>
            <a:r>
              <a:rPr lang="es-EC" b="1">
                <a:latin typeface="Baskerville Old Face" pitchFamily="18" charset="0"/>
                <a:cs typeface="Times New Roman" pitchFamily="18" charset="0"/>
              </a:rPr>
              <a:t>Destacan Como “Controles no Efectivos” </a:t>
            </a:r>
            <a:endParaRPr lang="es-ES" b="1">
              <a:latin typeface="Baskerville Old Face" pitchFamily="18" charset="0"/>
              <a:cs typeface="Times New Roman" pitchFamily="18" charset="0"/>
            </a:endParaRPr>
          </a:p>
        </p:txBody>
      </p:sp>
      <p:grpSp>
        <p:nvGrpSpPr>
          <p:cNvPr id="82948" name="12 Grupo"/>
          <p:cNvGrpSpPr>
            <a:grpSpLocks/>
          </p:cNvGrpSpPr>
          <p:nvPr/>
        </p:nvGrpSpPr>
        <p:grpSpPr bwMode="auto">
          <a:xfrm>
            <a:off x="500063" y="906463"/>
            <a:ext cx="8286750" cy="2308225"/>
            <a:chOff x="500034" y="906362"/>
            <a:chExt cx="8286808" cy="2308324"/>
          </a:xfrm>
        </p:grpSpPr>
        <p:sp>
          <p:nvSpPr>
            <p:cNvPr id="82954" name="46 CuadroTexto"/>
            <p:cNvSpPr txBox="1">
              <a:spLocks noChangeArrowheads="1"/>
            </p:cNvSpPr>
            <p:nvPr/>
          </p:nvSpPr>
          <p:spPr bwMode="auto">
            <a:xfrm>
              <a:off x="500034" y="1571612"/>
              <a:ext cx="2357454" cy="646331"/>
            </a:xfrm>
            <a:prstGeom prst="rect">
              <a:avLst/>
            </a:prstGeom>
            <a:noFill/>
            <a:ln w="9525">
              <a:noFill/>
              <a:miter lim="800000"/>
              <a:headEnd/>
              <a:tailEnd/>
            </a:ln>
          </p:spPr>
          <p:txBody>
            <a:bodyPr>
              <a:spAutoFit/>
            </a:bodyPr>
            <a:lstStyle/>
            <a:p>
              <a:pPr algn="ctr"/>
              <a:r>
                <a:rPr lang="es-EC">
                  <a:latin typeface="Monotype Corsiva" pitchFamily="66" charset="0"/>
                  <a:cs typeface="Times New Roman" pitchFamily="18" charset="0"/>
                </a:rPr>
                <a:t>La gestión administrativa-contable en general</a:t>
              </a:r>
              <a:endParaRPr lang="es-ES">
                <a:latin typeface="Monotype Corsiva" pitchFamily="66" charset="0"/>
                <a:cs typeface="Times New Roman" pitchFamily="18" charset="0"/>
              </a:endParaRPr>
            </a:p>
          </p:txBody>
        </p:sp>
        <p:sp>
          <p:nvSpPr>
            <p:cNvPr id="82955" name="6 Rectángulo"/>
            <p:cNvSpPr>
              <a:spLocks noChangeArrowheads="1"/>
            </p:cNvSpPr>
            <p:nvPr/>
          </p:nvSpPr>
          <p:spPr bwMode="auto">
            <a:xfrm>
              <a:off x="3214678" y="906362"/>
              <a:ext cx="5572164" cy="2308324"/>
            </a:xfrm>
            <a:prstGeom prst="rect">
              <a:avLst/>
            </a:prstGeom>
            <a:noFill/>
            <a:ln w="9525">
              <a:noFill/>
              <a:miter lim="800000"/>
              <a:headEnd/>
              <a:tailEnd/>
            </a:ln>
          </p:spPr>
          <p:txBody>
            <a:bodyPr>
              <a:spAutoFit/>
            </a:bodyPr>
            <a:lstStyle/>
            <a:p>
              <a:r>
                <a:rPr lang="es-EC" sz="1600">
                  <a:latin typeface="Times New Roman" pitchFamily="18" charset="0"/>
                  <a:cs typeface="Times New Roman" pitchFamily="18" charset="0"/>
                </a:rPr>
                <a:t>La no realización de verificaciones periódicas de los procedimientos y controles aplicados en las Áreas por parte de personas independientes a dichas Áreas.</a:t>
              </a:r>
              <a:endParaRPr lang="es-ES" sz="1600">
                <a:latin typeface="Times New Roman" pitchFamily="18" charset="0"/>
                <a:cs typeface="Times New Roman" pitchFamily="18" charset="0"/>
              </a:endParaRPr>
            </a:p>
            <a:p>
              <a:r>
                <a:rPr lang="es-EC" sz="1600">
                  <a:latin typeface="Times New Roman" pitchFamily="18" charset="0"/>
                  <a:cs typeface="Times New Roman" pitchFamily="18" charset="0"/>
                </a:rPr>
                <a:t> </a:t>
              </a:r>
              <a:endParaRPr lang="es-ES" sz="1600">
                <a:latin typeface="Times New Roman" pitchFamily="18" charset="0"/>
                <a:cs typeface="Times New Roman" pitchFamily="18" charset="0"/>
              </a:endParaRPr>
            </a:p>
            <a:p>
              <a:r>
                <a:rPr lang="es-EC" sz="1600">
                  <a:latin typeface="Times New Roman" pitchFamily="18" charset="0"/>
                  <a:cs typeface="Times New Roman" pitchFamily="18" charset="0"/>
                </a:rPr>
                <a:t>L a inexistencia de comprobaciones esporádicas  en el funcionamiento de los supervisores de las distintas áreas de la Empresa en cuanto a los procedimientos y controles ejercidos en sus operaciones. </a:t>
              </a:r>
              <a:endParaRPr lang="es-ES" sz="1600">
                <a:latin typeface="Times New Roman" pitchFamily="18" charset="0"/>
                <a:cs typeface="Times New Roman" pitchFamily="18" charset="0"/>
              </a:endParaRPr>
            </a:p>
            <a:p>
              <a:r>
                <a:rPr lang="es-EC" sz="1600">
                  <a:latin typeface="Times New Roman" pitchFamily="18" charset="0"/>
                  <a:cs typeface="Times New Roman" pitchFamily="18" charset="0"/>
                </a:rPr>
                <a:t>	</a:t>
              </a:r>
              <a:endParaRPr lang="es-ES" sz="1600">
                <a:latin typeface="Times New Roman" pitchFamily="18" charset="0"/>
                <a:cs typeface="Times New Roman" pitchFamily="18" charset="0"/>
              </a:endParaRPr>
            </a:p>
          </p:txBody>
        </p:sp>
        <p:sp>
          <p:nvSpPr>
            <p:cNvPr id="11" name="10 Abrir llave"/>
            <p:cNvSpPr/>
            <p:nvPr/>
          </p:nvSpPr>
          <p:spPr>
            <a:xfrm>
              <a:off x="2928926" y="928588"/>
              <a:ext cx="357189" cy="2000336"/>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grpSp>
      <p:grpSp>
        <p:nvGrpSpPr>
          <p:cNvPr id="82949" name="13 Grupo"/>
          <p:cNvGrpSpPr>
            <a:grpSpLocks/>
          </p:cNvGrpSpPr>
          <p:nvPr/>
        </p:nvGrpSpPr>
        <p:grpSpPr bwMode="auto">
          <a:xfrm>
            <a:off x="500063" y="3643313"/>
            <a:ext cx="8286750" cy="2062162"/>
            <a:chOff x="500034" y="3643314"/>
            <a:chExt cx="8286808" cy="2062103"/>
          </a:xfrm>
        </p:grpSpPr>
        <p:sp>
          <p:nvSpPr>
            <p:cNvPr id="82951" name="7 Rectángulo"/>
            <p:cNvSpPr>
              <a:spLocks noChangeArrowheads="1"/>
            </p:cNvSpPr>
            <p:nvPr/>
          </p:nvSpPr>
          <p:spPr bwMode="auto">
            <a:xfrm>
              <a:off x="3286116" y="3643314"/>
              <a:ext cx="5500726" cy="2062103"/>
            </a:xfrm>
            <a:prstGeom prst="rect">
              <a:avLst/>
            </a:prstGeom>
            <a:noFill/>
            <a:ln w="9525">
              <a:noFill/>
              <a:miter lim="800000"/>
              <a:headEnd/>
              <a:tailEnd/>
            </a:ln>
          </p:spPr>
          <p:txBody>
            <a:bodyPr>
              <a:spAutoFit/>
            </a:bodyPr>
            <a:lstStyle/>
            <a:p>
              <a:r>
                <a:rPr lang="es-EC" sz="1600">
                  <a:latin typeface="Times New Roman" pitchFamily="18" charset="0"/>
                  <a:cs typeface="Times New Roman" pitchFamily="18" charset="0"/>
                </a:rPr>
                <a:t>Las facturas recibidas de proveedores no son recibidas directamente por el Área de Contabilidad.</a:t>
              </a:r>
              <a:endParaRPr lang="es-ES" sz="1600">
                <a:latin typeface="Times New Roman" pitchFamily="18" charset="0"/>
                <a:cs typeface="Times New Roman" pitchFamily="18" charset="0"/>
              </a:endParaRPr>
            </a:p>
            <a:p>
              <a:r>
                <a:rPr lang="es-EC" sz="1600">
                  <a:latin typeface="Times New Roman" pitchFamily="18" charset="0"/>
                  <a:cs typeface="Times New Roman" pitchFamily="18" charset="0"/>
                </a:rPr>
                <a:t> </a:t>
              </a:r>
              <a:endParaRPr lang="es-ES" sz="1600">
                <a:latin typeface="Times New Roman" pitchFamily="18" charset="0"/>
                <a:cs typeface="Times New Roman" pitchFamily="18" charset="0"/>
              </a:endParaRPr>
            </a:p>
            <a:p>
              <a:r>
                <a:rPr lang="es-EC" sz="1600">
                  <a:latin typeface="Times New Roman" pitchFamily="18" charset="0"/>
                  <a:cs typeface="Times New Roman" pitchFamily="18" charset="0"/>
                </a:rPr>
                <a:t>No se realizan confirmaciones periódicas de los saldos de proveedores para su conciliación de cuentas.</a:t>
              </a:r>
              <a:endParaRPr lang="es-ES" sz="1600">
                <a:latin typeface="Times New Roman" pitchFamily="18" charset="0"/>
                <a:cs typeface="Times New Roman" pitchFamily="18" charset="0"/>
              </a:endParaRPr>
            </a:p>
            <a:p>
              <a:r>
                <a:rPr lang="es-EC" sz="1600">
                  <a:latin typeface="Times New Roman" pitchFamily="18" charset="0"/>
                  <a:cs typeface="Times New Roman" pitchFamily="18" charset="0"/>
                </a:rPr>
                <a:t> </a:t>
              </a:r>
              <a:endParaRPr lang="es-ES" sz="1600">
                <a:latin typeface="Times New Roman" pitchFamily="18" charset="0"/>
                <a:cs typeface="Times New Roman" pitchFamily="18" charset="0"/>
              </a:endParaRPr>
            </a:p>
            <a:p>
              <a:r>
                <a:rPr lang="es-EC" sz="1600">
                  <a:latin typeface="Times New Roman" pitchFamily="18" charset="0"/>
                  <a:cs typeface="Times New Roman" pitchFamily="18" charset="0"/>
                </a:rPr>
                <a:t>No se cancelan los documentos pagados a proveedores mediante sello de “Pagado”.</a:t>
              </a:r>
              <a:endParaRPr lang="es-ES" sz="1600">
                <a:latin typeface="Times New Roman" pitchFamily="18" charset="0"/>
                <a:cs typeface="Times New Roman" pitchFamily="18" charset="0"/>
              </a:endParaRPr>
            </a:p>
          </p:txBody>
        </p:sp>
        <p:sp>
          <p:nvSpPr>
            <p:cNvPr id="82952" name="8 Rectángulo"/>
            <p:cNvSpPr>
              <a:spLocks noChangeArrowheads="1"/>
            </p:cNvSpPr>
            <p:nvPr/>
          </p:nvSpPr>
          <p:spPr bwMode="auto">
            <a:xfrm>
              <a:off x="500034" y="4429132"/>
              <a:ext cx="2230024" cy="369332"/>
            </a:xfrm>
            <a:prstGeom prst="rect">
              <a:avLst/>
            </a:prstGeom>
            <a:noFill/>
            <a:ln w="9525">
              <a:noFill/>
              <a:miter lim="800000"/>
              <a:headEnd/>
              <a:tailEnd/>
            </a:ln>
          </p:spPr>
          <p:txBody>
            <a:bodyPr>
              <a:spAutoFit/>
            </a:bodyPr>
            <a:lstStyle/>
            <a:p>
              <a:pPr algn="ctr"/>
              <a:r>
                <a:rPr lang="es-EC">
                  <a:latin typeface="Monotype Corsiva" pitchFamily="66" charset="0"/>
                  <a:cs typeface="Times New Roman" pitchFamily="18" charset="0"/>
                </a:rPr>
                <a:t>El sistema de compras</a:t>
              </a:r>
              <a:endParaRPr lang="es-ES">
                <a:latin typeface="Monotype Corsiva" pitchFamily="66" charset="0"/>
                <a:cs typeface="Times New Roman" pitchFamily="18" charset="0"/>
              </a:endParaRPr>
            </a:p>
          </p:txBody>
        </p:sp>
        <p:sp>
          <p:nvSpPr>
            <p:cNvPr id="12" name="11 Abrir llave"/>
            <p:cNvSpPr/>
            <p:nvPr/>
          </p:nvSpPr>
          <p:spPr>
            <a:xfrm>
              <a:off x="2928926" y="3643314"/>
              <a:ext cx="357189" cy="200019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grpSp>
      <p:sp>
        <p:nvSpPr>
          <p:cNvPr id="82950" name="14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18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C:\Documents and Settings\Personas\Mis documentos\Mis imágenes\IMAGEN\ACADEMICOS\14.png"/>
          <p:cNvPicPr>
            <a:picLocks noChangeAspect="1" noChangeArrowheads="1"/>
          </p:cNvPicPr>
          <p:nvPr/>
        </p:nvPicPr>
        <p:blipFill>
          <a:blip r:embed="rId3" cstate="print"/>
          <a:srcRect/>
          <a:stretch>
            <a:fillRect/>
          </a:stretch>
        </p:blipFill>
        <p:spPr bwMode="auto">
          <a:xfrm>
            <a:off x="2214547" y="3000374"/>
            <a:ext cx="2928959" cy="2801937"/>
          </a:xfrm>
          <a:prstGeom prst="roundRect">
            <a:avLst>
              <a:gd name="adj" fmla="val 16667"/>
            </a:avLst>
          </a:prstGeom>
          <a:ln>
            <a:noFill/>
          </a:ln>
          <a:effectLst>
            <a:glow rad="63500">
              <a:schemeClr val="accent5">
                <a:satMod val="175000"/>
                <a:alpha val="40000"/>
              </a:schemeClr>
            </a:glow>
            <a:outerShdw blurRad="76200" dist="38100" dir="7800000" algn="tl" rotWithShape="0">
              <a:srgbClr val="000000">
                <a:alpha val="40000"/>
              </a:srgbClr>
            </a:outerShdw>
          </a:effectLst>
          <a:scene3d>
            <a:camera prst="obliqueBottomLeft"/>
            <a:lightRig rig="contrasting" dir="t">
              <a:rot lat="0" lon="0" rev="4200000"/>
            </a:lightRig>
          </a:scene3d>
          <a:sp3d prstMaterial="plastic">
            <a:bevelT w="381000" h="114300" prst="relaxedInset"/>
            <a:contourClr>
              <a:srgbClr val="969696"/>
            </a:contourClr>
          </a:sp3d>
        </p:spPr>
      </p:pic>
      <p:sp>
        <p:nvSpPr>
          <p:cNvPr id="5" name="4 Esquina doblada"/>
          <p:cNvSpPr/>
          <p:nvPr/>
        </p:nvSpPr>
        <p:spPr>
          <a:xfrm>
            <a:off x="6858016" y="6072207"/>
            <a:ext cx="2285984" cy="785818"/>
          </a:xfrm>
          <a:prstGeom prst="foldedCorner">
            <a:avLst/>
          </a:prstGeom>
          <a:effectLst>
            <a:glow rad="1397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ES" sz="4000" b="1" dirty="0">
                <a:solidFill>
                  <a:schemeClr val="accent5">
                    <a:lumMod val="75000"/>
                  </a:schemeClr>
                </a:solidFill>
                <a:latin typeface="Georgia" pitchFamily="18" charset="0"/>
              </a:rPr>
              <a:t>ICM</a:t>
            </a:r>
            <a:endParaRPr lang="es-ES" sz="4000" b="1" dirty="0">
              <a:solidFill>
                <a:schemeClr val="accent5">
                  <a:lumMod val="75000"/>
                </a:schemeClr>
              </a:solidFill>
              <a:latin typeface="Georgia" pitchFamily="18" charset="0"/>
            </a:endParaRPr>
          </a:p>
        </p:txBody>
      </p:sp>
      <p:sp>
        <p:nvSpPr>
          <p:cNvPr id="6" name="5 Rectángulo"/>
          <p:cNvSpPr/>
          <p:nvPr/>
        </p:nvSpPr>
        <p:spPr>
          <a:xfrm>
            <a:off x="0" y="-120312"/>
            <a:ext cx="9144000" cy="3400931"/>
          </a:xfrm>
          <a:prstGeom prst="rect">
            <a:avLst/>
          </a:prstGeom>
          <a:noFill/>
          <a:ln>
            <a:noFill/>
          </a:ln>
          <a:effectLst>
            <a:glow rad="139700">
              <a:schemeClr val="accent4">
                <a:satMod val="175000"/>
                <a:alpha val="40000"/>
              </a:schemeClr>
            </a:glow>
          </a:effectLst>
          <a:scene3d>
            <a:camera prst="orthographicFront">
              <a:rot lat="0" lon="0" rev="0"/>
            </a:camera>
            <a:lightRig rig="glow" dir="t">
              <a:rot lat="0" lon="0" rev="4800000"/>
            </a:lightRig>
          </a:scene3d>
          <a:sp3d prstMaterial="matte">
            <a:bevelT w="127000" h="63500"/>
          </a:sp3d>
        </p:spPr>
        <p:txBody>
          <a:bodyPr>
            <a:spAutoFit/>
          </a:bodyPr>
          <a:lstStyle/>
          <a:p>
            <a:pPr algn="ctr" fontAlgn="auto">
              <a:spcBef>
                <a:spcPts val="0"/>
              </a:spcBef>
              <a:spcAft>
                <a:spcPts val="0"/>
              </a:spcAft>
              <a:defRPr/>
            </a:pPr>
            <a:r>
              <a:rPr lang="es-EC" sz="4300" b="1" dirty="0">
                <a:ln w="10541" cmpd="sng">
                  <a:solidFill>
                    <a:schemeClr val="accent1">
                      <a:shade val="88000"/>
                      <a:satMod val="110000"/>
                    </a:schemeClr>
                  </a:solidFill>
                  <a:prstDash val="solid"/>
                </a:ln>
                <a:solidFill>
                  <a:schemeClr val="tx2"/>
                </a:solidFill>
                <a:effectLst>
                  <a:glow rad="63500">
                    <a:schemeClr val="accent5">
                      <a:satMod val="175000"/>
                      <a:alpha val="40000"/>
                    </a:schemeClr>
                  </a:glow>
                </a:effectLst>
                <a:latin typeface="Edwardian Script ITC" pitchFamily="66" charset="0"/>
                <a:cs typeface="+mn-cs"/>
              </a:rPr>
              <a:t>“Auditoría del Rubro Anticipos a Proveedores-Cuentas por </a:t>
            </a:r>
            <a:r>
              <a:rPr lang="es-EC" sz="4300" b="1" dirty="0">
                <a:ln w="10541" cmpd="sng">
                  <a:solidFill>
                    <a:schemeClr val="accent1">
                      <a:shade val="88000"/>
                      <a:satMod val="110000"/>
                    </a:schemeClr>
                  </a:solidFill>
                  <a:prstDash val="solid"/>
                </a:ln>
                <a:solidFill>
                  <a:schemeClr val="tx2"/>
                </a:solidFill>
                <a:effectLst>
                  <a:glow rad="63500">
                    <a:schemeClr val="accent5">
                      <a:satMod val="175000"/>
                      <a:alpha val="40000"/>
                    </a:schemeClr>
                  </a:glow>
                </a:effectLst>
                <a:latin typeface="Edwardian Script ITC" pitchFamily="66" charset="0"/>
                <a:cs typeface="+mn-cs"/>
              </a:rPr>
              <a:t>Pagar Proveedores de una Empresa Industrial del Sector Agrícola "Perla del Pacífico", Ubicada en la Ciudad de Guayaquil al 31 de Diciembre del 2008”</a:t>
            </a:r>
            <a:endParaRPr lang="es-ES" sz="4300" b="1" dirty="0">
              <a:ln w="10541" cmpd="sng">
                <a:solidFill>
                  <a:schemeClr val="accent1">
                    <a:shade val="88000"/>
                    <a:satMod val="110000"/>
                  </a:schemeClr>
                </a:solidFill>
                <a:prstDash val="solid"/>
              </a:ln>
              <a:solidFill>
                <a:schemeClr val="tx2"/>
              </a:solidFill>
              <a:effectLst>
                <a:glow rad="63500">
                  <a:schemeClr val="accent5">
                    <a:satMod val="175000"/>
                    <a:alpha val="40000"/>
                  </a:schemeClr>
                </a:glow>
              </a:effectLst>
              <a:latin typeface="Edwardian Script ITC" pitchFamily="66" charset="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3 Grupo"/>
          <p:cNvGrpSpPr>
            <a:grpSpLocks/>
          </p:cNvGrpSpPr>
          <p:nvPr/>
        </p:nvGrpSpPr>
        <p:grpSpPr bwMode="auto">
          <a:xfrm>
            <a:off x="2071688" y="0"/>
            <a:ext cx="5778500" cy="4679950"/>
            <a:chOff x="0" y="3571876"/>
            <a:chExt cx="5778500" cy="4679947"/>
          </a:xfrm>
        </p:grpSpPr>
        <p:pic>
          <p:nvPicPr>
            <p:cNvPr id="83975" name="Picture 2" descr="E:\DIAPOSITIVA_CPA\AñadirImag_CPA\notebook.png"/>
            <p:cNvPicPr>
              <a:picLocks noChangeAspect="1" noChangeArrowheads="1"/>
            </p:cNvPicPr>
            <p:nvPr/>
          </p:nvPicPr>
          <p:blipFill>
            <a:blip r:embed="rId2"/>
            <a:srcRect t="8389"/>
            <a:stretch>
              <a:fillRect/>
            </a:stretch>
          </p:blipFill>
          <p:spPr bwMode="auto">
            <a:xfrm>
              <a:off x="0" y="3571876"/>
              <a:ext cx="5778500" cy="4679947"/>
            </a:xfrm>
            <a:prstGeom prst="rect">
              <a:avLst/>
            </a:prstGeom>
            <a:noFill/>
            <a:ln w="9525">
              <a:noFill/>
              <a:miter lim="800000"/>
              <a:headEnd/>
              <a:tailEnd/>
            </a:ln>
          </p:spPr>
        </p:pic>
        <p:sp>
          <p:nvSpPr>
            <p:cNvPr id="83976" name="5 CuadroTexto"/>
            <p:cNvSpPr txBox="1">
              <a:spLocks noChangeArrowheads="1"/>
            </p:cNvSpPr>
            <p:nvPr/>
          </p:nvSpPr>
          <p:spPr bwMode="auto">
            <a:xfrm rot="-480000">
              <a:off x="421510" y="4685553"/>
              <a:ext cx="1590919" cy="707886"/>
            </a:xfrm>
            <a:prstGeom prst="rect">
              <a:avLst/>
            </a:prstGeom>
            <a:solidFill>
              <a:srgbClr val="FFFFCC"/>
            </a:solidFill>
            <a:ln w="76200">
              <a:solidFill>
                <a:srgbClr val="FFFFCC"/>
              </a:solidFill>
              <a:miter lim="800000"/>
              <a:headEnd/>
              <a:tailEnd/>
            </a:ln>
          </p:spPr>
          <p:txBody>
            <a:bodyPr>
              <a:spAutoFit/>
            </a:bodyPr>
            <a:lstStyle/>
            <a:p>
              <a:pPr algn="ctr"/>
              <a:r>
                <a:rPr lang="es-EC" sz="2000">
                  <a:latin typeface="Blackadder ITC" pitchFamily="82" charset="0"/>
                  <a:cs typeface="Times New Roman" pitchFamily="18" charset="0"/>
                </a:rPr>
                <a:t>Pruebas de Imprevisibilidad</a:t>
              </a:r>
              <a:endParaRPr lang="es-ES" sz="2000">
                <a:latin typeface="Blackadder ITC" pitchFamily="82" charset="0"/>
                <a:cs typeface="Times New Roman" pitchFamily="18" charset="0"/>
              </a:endParaRPr>
            </a:p>
          </p:txBody>
        </p:sp>
        <p:sp>
          <p:nvSpPr>
            <p:cNvPr id="83977" name="7 Rectángulo"/>
            <p:cNvSpPr>
              <a:spLocks noChangeArrowheads="1"/>
            </p:cNvSpPr>
            <p:nvPr/>
          </p:nvSpPr>
          <p:spPr bwMode="auto">
            <a:xfrm>
              <a:off x="3143240" y="4000504"/>
              <a:ext cx="2286016" cy="2677656"/>
            </a:xfrm>
            <a:prstGeom prst="rect">
              <a:avLst/>
            </a:prstGeom>
            <a:noFill/>
            <a:ln w="9525">
              <a:noFill/>
              <a:miter lim="800000"/>
              <a:headEnd/>
              <a:tailEnd/>
            </a:ln>
          </p:spPr>
          <p:txBody>
            <a:bodyPr>
              <a:spAutoFit/>
            </a:bodyPr>
            <a:lstStyle/>
            <a:p>
              <a:pPr>
                <a:lnSpc>
                  <a:spcPct val="150000"/>
                </a:lnSpc>
              </a:pPr>
              <a:r>
                <a:rPr lang="es-EC" sz="1400">
                  <a:latin typeface="Times New Roman" pitchFamily="18" charset="0"/>
                  <a:cs typeface="Times New Roman" pitchFamily="18" charset="0"/>
                </a:rPr>
                <a:t>Arqueo de Caja Chica.</a:t>
              </a:r>
            </a:p>
            <a:p>
              <a:pPr>
                <a:lnSpc>
                  <a:spcPct val="150000"/>
                </a:lnSpc>
              </a:pPr>
              <a:endParaRPr lang="es-ES" sz="1400">
                <a:latin typeface="Times New Roman" pitchFamily="18" charset="0"/>
                <a:cs typeface="Times New Roman" pitchFamily="18" charset="0"/>
              </a:endParaRPr>
            </a:p>
            <a:p>
              <a:pPr>
                <a:lnSpc>
                  <a:spcPct val="150000"/>
                </a:lnSpc>
              </a:pPr>
              <a:r>
                <a:rPr lang="es-EC" sz="1400">
                  <a:latin typeface="Times New Roman" pitchFamily="18" charset="0"/>
                  <a:cs typeface="Times New Roman" pitchFamily="18" charset="0"/>
                </a:rPr>
                <a:t>Inventario Físico a Bodega.</a:t>
              </a:r>
            </a:p>
            <a:p>
              <a:pPr>
                <a:lnSpc>
                  <a:spcPct val="150000"/>
                </a:lnSpc>
              </a:pPr>
              <a:endParaRPr lang="es-ES" sz="1400">
                <a:latin typeface="Times New Roman" pitchFamily="18" charset="0"/>
                <a:cs typeface="Times New Roman" pitchFamily="18" charset="0"/>
              </a:endParaRPr>
            </a:p>
            <a:p>
              <a:pPr>
                <a:lnSpc>
                  <a:spcPct val="150000"/>
                </a:lnSpc>
              </a:pPr>
              <a:r>
                <a:rPr lang="es-EC" sz="1400">
                  <a:latin typeface="Times New Roman" pitchFamily="18" charset="0"/>
                  <a:cs typeface="Times New Roman" pitchFamily="18" charset="0"/>
                </a:rPr>
                <a:t>Importaciones en Tránsito.</a:t>
              </a:r>
            </a:p>
            <a:p>
              <a:pPr>
                <a:lnSpc>
                  <a:spcPct val="150000"/>
                </a:lnSpc>
              </a:pPr>
              <a:endParaRPr lang="es-EC" sz="1400">
                <a:latin typeface="Times New Roman" pitchFamily="18" charset="0"/>
                <a:cs typeface="Times New Roman" pitchFamily="18" charset="0"/>
              </a:endParaRPr>
            </a:p>
            <a:p>
              <a:pPr>
                <a:lnSpc>
                  <a:spcPct val="150000"/>
                </a:lnSpc>
              </a:pPr>
              <a:r>
                <a:rPr lang="es-EC" sz="1400">
                  <a:latin typeface="Times New Roman" pitchFamily="18" charset="0"/>
                  <a:cs typeface="Times New Roman" pitchFamily="18" charset="0"/>
                </a:rPr>
                <a:t>Maquinaria, Repuestos &amp; Accesorios</a:t>
              </a:r>
              <a:endParaRPr lang="es-ES" sz="1400">
                <a:latin typeface="Times New Roman" pitchFamily="18" charset="0"/>
                <a:cs typeface="Times New Roman" pitchFamily="18" charset="0"/>
              </a:endParaRPr>
            </a:p>
          </p:txBody>
        </p:sp>
        <p:pic>
          <p:nvPicPr>
            <p:cNvPr id="10" name="Picture 9" descr="C:\Documents and Settings\Personas\Mis documentos\Mis imágenes\GIF ANIMADOS\LETRAS Y NUMEROS\TgC_boton115[1].gif"/>
            <p:cNvPicPr>
              <a:picLocks noChangeAspect="1" noChangeArrowheads="1" noCrop="1"/>
            </p:cNvPicPr>
            <p:nvPr/>
          </p:nvPicPr>
          <p:blipFill>
            <a:blip r:embed="rId3" cstate="print">
              <a:duotone>
                <a:prstClr val="black"/>
                <a:srgbClr val="FFFF00">
                  <a:tint val="45000"/>
                  <a:satMod val="400000"/>
                </a:srgbClr>
              </a:duotone>
            </a:blip>
            <a:srcRect/>
            <a:stretch>
              <a:fillRect/>
            </a:stretch>
          </p:blipFill>
          <p:spPr bwMode="auto">
            <a:xfrm>
              <a:off x="3000364" y="4143380"/>
              <a:ext cx="214314" cy="214314"/>
            </a:xfrm>
            <a:prstGeom prst="sun">
              <a:avLst/>
            </a:prstGeom>
            <a:ln>
              <a:noFill/>
            </a:ln>
            <a:effectLst>
              <a:outerShdw blurRad="292100" dist="139700" dir="2700000" algn="tl" rotWithShape="0">
                <a:srgbClr val="333333">
                  <a:alpha val="65000"/>
                </a:srgbClr>
              </a:outerShdw>
            </a:effectLst>
          </p:spPr>
        </p:pic>
        <p:pic>
          <p:nvPicPr>
            <p:cNvPr id="11" name="Picture 9" descr="C:\Documents and Settings\Personas\Mis documentos\Mis imágenes\GIF ANIMADOS\LETRAS Y NUMEROS\TgC_boton115[1].gif"/>
            <p:cNvPicPr>
              <a:picLocks noChangeAspect="1" noChangeArrowheads="1" noCrop="1"/>
            </p:cNvPicPr>
            <p:nvPr/>
          </p:nvPicPr>
          <p:blipFill>
            <a:blip r:embed="rId3" cstate="print">
              <a:duotone>
                <a:prstClr val="black"/>
                <a:srgbClr val="FFFF00">
                  <a:tint val="45000"/>
                  <a:satMod val="400000"/>
                </a:srgbClr>
              </a:duotone>
            </a:blip>
            <a:srcRect/>
            <a:stretch>
              <a:fillRect/>
            </a:stretch>
          </p:blipFill>
          <p:spPr bwMode="auto">
            <a:xfrm>
              <a:off x="3000364" y="4786322"/>
              <a:ext cx="214314" cy="214314"/>
            </a:xfrm>
            <a:prstGeom prst="sun">
              <a:avLst/>
            </a:prstGeom>
            <a:ln>
              <a:noFill/>
            </a:ln>
            <a:effectLst>
              <a:outerShdw blurRad="292100" dist="139700" dir="2700000" algn="tl" rotWithShape="0">
                <a:srgbClr val="333333">
                  <a:alpha val="65000"/>
                </a:srgbClr>
              </a:outerShdw>
            </a:effectLst>
          </p:spPr>
        </p:pic>
        <p:pic>
          <p:nvPicPr>
            <p:cNvPr id="12" name="Picture 9" descr="C:\Documents and Settings\Personas\Mis documentos\Mis imágenes\GIF ANIMADOS\LETRAS Y NUMEROS\TgC_boton115[1].gif"/>
            <p:cNvPicPr>
              <a:picLocks noChangeAspect="1" noChangeArrowheads="1" noCrop="1"/>
            </p:cNvPicPr>
            <p:nvPr/>
          </p:nvPicPr>
          <p:blipFill>
            <a:blip r:embed="rId3" cstate="print">
              <a:duotone>
                <a:prstClr val="black"/>
                <a:srgbClr val="FFFF00">
                  <a:tint val="45000"/>
                  <a:satMod val="400000"/>
                </a:srgbClr>
              </a:duotone>
            </a:blip>
            <a:srcRect/>
            <a:stretch>
              <a:fillRect/>
            </a:stretch>
          </p:blipFill>
          <p:spPr bwMode="auto">
            <a:xfrm>
              <a:off x="3000364" y="5429264"/>
              <a:ext cx="214314" cy="214314"/>
            </a:xfrm>
            <a:prstGeom prst="sun">
              <a:avLst/>
            </a:prstGeom>
            <a:ln>
              <a:noFill/>
            </a:ln>
            <a:effectLst>
              <a:outerShdw blurRad="292100" dist="139700" dir="2700000" algn="tl" rotWithShape="0">
                <a:srgbClr val="333333">
                  <a:alpha val="65000"/>
                </a:srgbClr>
              </a:outerShdw>
            </a:effectLst>
          </p:spPr>
        </p:pic>
        <p:pic>
          <p:nvPicPr>
            <p:cNvPr id="13" name="Picture 9" descr="C:\Documents and Settings\Personas\Mis documentos\Mis imágenes\GIF ANIMADOS\LETRAS Y NUMEROS\TgC_boton115[1].gif"/>
            <p:cNvPicPr>
              <a:picLocks noChangeAspect="1" noChangeArrowheads="1" noCrop="1"/>
            </p:cNvPicPr>
            <p:nvPr/>
          </p:nvPicPr>
          <p:blipFill>
            <a:blip r:embed="rId3" cstate="print">
              <a:duotone>
                <a:prstClr val="black"/>
                <a:srgbClr val="FFFF00">
                  <a:tint val="45000"/>
                  <a:satMod val="400000"/>
                </a:srgbClr>
              </a:duotone>
            </a:blip>
            <a:srcRect/>
            <a:stretch>
              <a:fillRect/>
            </a:stretch>
          </p:blipFill>
          <p:spPr bwMode="auto">
            <a:xfrm>
              <a:off x="3000364" y="6072206"/>
              <a:ext cx="214314" cy="214314"/>
            </a:xfrm>
            <a:prstGeom prst="sun">
              <a:avLst/>
            </a:prstGeom>
            <a:ln>
              <a:noFill/>
            </a:ln>
            <a:effectLst>
              <a:outerShdw blurRad="292100" dist="139700" dir="2700000" algn="tl" rotWithShape="0">
                <a:srgbClr val="333333">
                  <a:alpha val="65000"/>
                </a:srgbClr>
              </a:outerShdw>
            </a:effectLst>
          </p:spPr>
        </p:pic>
      </p:grpSp>
      <p:grpSp>
        <p:nvGrpSpPr>
          <p:cNvPr id="3" name="17 Grupo"/>
          <p:cNvGrpSpPr>
            <a:grpSpLocks/>
          </p:cNvGrpSpPr>
          <p:nvPr/>
        </p:nvGrpSpPr>
        <p:grpSpPr bwMode="auto">
          <a:xfrm>
            <a:off x="1143000" y="4754563"/>
            <a:ext cx="6215063" cy="2032000"/>
            <a:chOff x="1142976" y="4755261"/>
            <a:chExt cx="6215106" cy="2031325"/>
          </a:xfrm>
        </p:grpSpPr>
        <p:sp>
          <p:nvSpPr>
            <p:cNvPr id="83973" name="46 CuadroTexto"/>
            <p:cNvSpPr txBox="1">
              <a:spLocks noChangeArrowheads="1"/>
            </p:cNvSpPr>
            <p:nvPr/>
          </p:nvSpPr>
          <p:spPr bwMode="auto">
            <a:xfrm>
              <a:off x="2786050" y="4755261"/>
              <a:ext cx="4572032" cy="2031325"/>
            </a:xfrm>
            <a:prstGeom prst="rect">
              <a:avLst/>
            </a:prstGeom>
            <a:blipFill dpi="0" rotWithShape="1">
              <a:blip r:embed="rId4">
                <a:alphaModFix amt="60000"/>
              </a:blip>
              <a:srcRect/>
              <a:stretch>
                <a:fillRect/>
              </a:stretch>
            </a:blipFill>
            <a:ln w="9525">
              <a:noFill/>
              <a:miter lim="800000"/>
              <a:headEnd/>
              <a:tailEnd/>
            </a:ln>
          </p:spPr>
          <p:txBody>
            <a:bodyPr>
              <a:spAutoFit/>
            </a:bodyPr>
            <a:lstStyle/>
            <a:p>
              <a:r>
                <a:rPr lang="es-EC" b="1">
                  <a:latin typeface="Times New Roman" pitchFamily="18" charset="0"/>
                  <a:cs typeface="Times New Roman" pitchFamily="18" charset="0"/>
                </a:rPr>
                <a:t>OTRAS ÁREAS DE RIESGO DE FRAUDE</a:t>
              </a:r>
              <a:endParaRPr lang="es-ES" sz="1600">
                <a:latin typeface="Times New Roman" pitchFamily="18" charset="0"/>
                <a:cs typeface="Times New Roman" pitchFamily="18" charset="0"/>
              </a:endParaRPr>
            </a:p>
            <a:p>
              <a:pPr>
                <a:lnSpc>
                  <a:spcPct val="150000"/>
                </a:lnSpc>
                <a:buFont typeface="Wingdings" pitchFamily="2" charset="2"/>
                <a:buChar char="ü"/>
              </a:pPr>
              <a:r>
                <a:rPr lang="es-EC">
                  <a:latin typeface="Times New Roman" pitchFamily="18" charset="0"/>
                  <a:cs typeface="Times New Roman" pitchFamily="18" charset="0"/>
                </a:rPr>
                <a:t>Bodega.</a:t>
              </a:r>
              <a:endParaRPr lang="es-ES" sz="1600">
                <a:latin typeface="Times New Roman" pitchFamily="18" charset="0"/>
                <a:cs typeface="Times New Roman" pitchFamily="18" charset="0"/>
              </a:endParaRPr>
            </a:p>
            <a:p>
              <a:pPr>
                <a:lnSpc>
                  <a:spcPct val="150000"/>
                </a:lnSpc>
                <a:buFont typeface="Wingdings" pitchFamily="2" charset="2"/>
                <a:buChar char="ü"/>
              </a:pPr>
              <a:r>
                <a:rPr lang="es-EC">
                  <a:latin typeface="Times New Roman" pitchFamily="18" charset="0"/>
                  <a:cs typeface="Times New Roman" pitchFamily="18" charset="0"/>
                </a:rPr>
                <a:t>Operaciones.</a:t>
              </a:r>
              <a:endParaRPr lang="es-ES" sz="1600">
                <a:latin typeface="Times New Roman" pitchFamily="18" charset="0"/>
                <a:cs typeface="Times New Roman" pitchFamily="18" charset="0"/>
              </a:endParaRPr>
            </a:p>
            <a:p>
              <a:pPr>
                <a:lnSpc>
                  <a:spcPct val="150000"/>
                </a:lnSpc>
                <a:buFont typeface="Wingdings" pitchFamily="2" charset="2"/>
                <a:buChar char="ü"/>
              </a:pPr>
              <a:r>
                <a:rPr lang="es-EC">
                  <a:latin typeface="Times New Roman" pitchFamily="18" charset="0"/>
                  <a:cs typeface="Times New Roman" pitchFamily="18" charset="0"/>
                </a:rPr>
                <a:t>Efectivo.</a:t>
              </a:r>
              <a:endParaRPr lang="es-ES" sz="1600">
                <a:latin typeface="Times New Roman" pitchFamily="18" charset="0"/>
                <a:cs typeface="Times New Roman" pitchFamily="18" charset="0"/>
              </a:endParaRPr>
            </a:p>
            <a:p>
              <a:pPr>
                <a:lnSpc>
                  <a:spcPct val="150000"/>
                </a:lnSpc>
                <a:buFont typeface="Wingdings" pitchFamily="2" charset="2"/>
                <a:buChar char="ü"/>
              </a:pPr>
              <a:r>
                <a:rPr lang="es-EC">
                  <a:latin typeface="Times New Roman" pitchFamily="18" charset="0"/>
                  <a:cs typeface="Times New Roman" pitchFamily="18" charset="0"/>
                </a:rPr>
                <a:t>Activos Fijos.</a:t>
              </a:r>
              <a:endParaRPr lang="es-ES" sz="1600">
                <a:latin typeface="Times New Roman" pitchFamily="18" charset="0"/>
                <a:cs typeface="Times New Roman" pitchFamily="18" charset="0"/>
              </a:endParaRPr>
            </a:p>
          </p:txBody>
        </p:sp>
        <p:pic>
          <p:nvPicPr>
            <p:cNvPr id="300037" name="Picture 5" descr="E:\DIAPOSITIVA_CPA\AñadirImag_CPA\j0315848.gif"/>
            <p:cNvPicPr>
              <a:picLocks noChangeAspect="1" noChangeArrowheads="1" noCrop="1"/>
            </p:cNvPicPr>
            <p:nvPr/>
          </p:nvPicPr>
          <p:blipFill>
            <a:blip r:embed="rId5" cstate="print"/>
            <a:srcRect/>
            <a:stretch>
              <a:fillRect/>
            </a:stretch>
          </p:blipFill>
          <p:spPr bwMode="auto">
            <a:xfrm>
              <a:off x="1142976" y="4929198"/>
              <a:ext cx="1252906" cy="904877"/>
            </a:xfrm>
            <a:prstGeom prst="cloudCallout">
              <a:avLst>
                <a:gd name="adj1" fmla="val 79832"/>
                <a:gd name="adj2" fmla="val 83407"/>
              </a:avLst>
            </a:prstGeom>
            <a:noFill/>
            <a:ln>
              <a:solidFill>
                <a:schemeClr val="accent1"/>
              </a:solidFill>
            </a:ln>
          </p:spPr>
        </p:pic>
      </p:grpSp>
      <p:sp>
        <p:nvSpPr>
          <p:cNvPr id="83972" name="14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nodeType="clickEffect">
                                  <p:stCondLst>
                                    <p:cond delay="0"/>
                                  </p:stCondLst>
                                  <p:childTnLst>
                                    <p:animEffect transition="out" filter="fade">
                                      <p:cBhvr>
                                        <p:cTn id="6" dur="400" accel="100000">
                                          <p:stCondLst>
                                            <p:cond delay="100"/>
                                          </p:stCondLst>
                                        </p:cTn>
                                        <p:tgtEl>
                                          <p:spTgt spid="2"/>
                                        </p:tgtEl>
                                      </p:cBhvr>
                                    </p:animEffect>
                                    <p:anim calcmode="lin" valueType="num">
                                      <p:cBhvr>
                                        <p:cTn id="7" dur="400" accel="100000">
                                          <p:stCondLst>
                                            <p:cond delay="100"/>
                                          </p:stCondLst>
                                        </p:cTn>
                                        <p:tgtEl>
                                          <p:spTgt spid="2"/>
                                        </p:tgtEl>
                                        <p:attrNameLst>
                                          <p:attrName>style.rotation</p:attrName>
                                        </p:attrNameLst>
                                      </p:cBhvr>
                                      <p:tavLst>
                                        <p:tav tm="0">
                                          <p:val>
                                            <p:fltVal val="0"/>
                                          </p:val>
                                        </p:tav>
                                        <p:tav tm="100000">
                                          <p:val>
                                            <p:fltVal val="-90"/>
                                          </p:val>
                                        </p:tav>
                                      </p:tavLst>
                                    </p:anim>
                                    <p:anim calcmode="lin" valueType="num">
                                      <p:cBhvr>
                                        <p:cTn id="8" dur="100" decel="100000"/>
                                        <p:tgtEl>
                                          <p:spTgt spid="2"/>
                                        </p:tgtEl>
                                        <p:attrNameLst>
                                          <p:attrName>ppt_x</p:attrName>
                                        </p:attrNameLst>
                                      </p:cBhvr>
                                      <p:tavLst>
                                        <p:tav tm="0">
                                          <p:val>
                                            <p:strVal val="ppt_x"/>
                                          </p:val>
                                        </p:tav>
                                        <p:tav tm="100000">
                                          <p:val>
                                            <p:strVal val="ppt_x-0.05"/>
                                          </p:val>
                                        </p:tav>
                                      </p:tavLst>
                                    </p:anim>
                                    <p:anim calcmode="lin" valueType="num">
                                      <p:cBhvr>
                                        <p:cTn id="9" dur="100" decel="100000"/>
                                        <p:tgtEl>
                                          <p:spTgt spid="2"/>
                                        </p:tgtEl>
                                        <p:attrNameLst>
                                          <p:attrName>ppt_y</p:attrName>
                                        </p:attrNameLst>
                                      </p:cBhvr>
                                      <p:tavLst>
                                        <p:tav tm="0">
                                          <p:val>
                                            <p:strVal val="ppt_y"/>
                                          </p:val>
                                        </p:tav>
                                        <p:tav tm="100000">
                                          <p:val>
                                            <p:strVal val="ppt_y+0.1"/>
                                          </p:val>
                                        </p:tav>
                                      </p:tavLst>
                                    </p:anim>
                                    <p:anim calcmode="lin" valueType="num">
                                      <p:cBhvr>
                                        <p:cTn id="10" dur="400" accel="100000">
                                          <p:stCondLst>
                                            <p:cond delay="100"/>
                                          </p:stCondLst>
                                        </p:cTn>
                                        <p:tgtEl>
                                          <p:spTgt spid="2"/>
                                        </p:tgtEl>
                                        <p:attrNameLst>
                                          <p:attrName>ppt_x</p:attrName>
                                        </p:attrNameLst>
                                      </p:cBhvr>
                                      <p:tavLst>
                                        <p:tav tm="0">
                                          <p:val>
                                            <p:strVal val="ppt_x"/>
                                          </p:val>
                                        </p:tav>
                                        <p:tav tm="100000">
                                          <p:val>
                                            <p:strVal val="ppt_x+0.4+0.05"/>
                                          </p:val>
                                        </p:tav>
                                      </p:tavLst>
                                    </p:anim>
                                    <p:anim calcmode="lin" valueType="num">
                                      <p:cBhvr>
                                        <p:cTn id="11" dur="400" accel="100000">
                                          <p:stCondLst>
                                            <p:cond delay="100"/>
                                          </p:stCondLst>
                                        </p:cTn>
                                        <p:tgtEl>
                                          <p:spTgt spid="2"/>
                                        </p:tgtEl>
                                        <p:attrNameLst>
                                          <p:attrName>ppt_y</p:attrName>
                                        </p:attrNameLst>
                                      </p:cBhvr>
                                      <p:tavLst>
                                        <p:tav tm="0">
                                          <p:val>
                                            <p:strVal val="ppt_y"/>
                                          </p:val>
                                        </p:tav>
                                        <p:tav tm="100000">
                                          <p:val>
                                            <p:strVal val="ppt_y-0.4-0.1"/>
                                          </p:val>
                                        </p:tav>
                                      </p:tavLst>
                                    </p:anim>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3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style.rotation</p:attrName>
                                        </p:attrNameLst>
                                      </p:cBhvr>
                                      <p:tavLst>
                                        <p:tav tm="0">
                                          <p:val>
                                            <p:fltVal val="720"/>
                                          </p:val>
                                        </p:tav>
                                        <p:tav tm="100000">
                                          <p:val>
                                            <p:fltVal val="0"/>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1285860"/>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Materialidad</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214313"/>
            <a:ext cx="1538288" cy="1727200"/>
          </a:xfrm>
          <a:prstGeom prst="rect">
            <a:avLst/>
          </a:prstGeom>
          <a:noFill/>
          <a:ln w="9525">
            <a:noFill/>
            <a:miter lim="800000"/>
            <a:headEnd/>
            <a:tailEnd/>
          </a:ln>
        </p:spPr>
      </p:pic>
      <p:sp>
        <p:nvSpPr>
          <p:cNvPr id="11" name="10 Rectángulo redondeado"/>
          <p:cNvSpPr/>
          <p:nvPr/>
        </p:nvSpPr>
        <p:spPr>
          <a:xfrm>
            <a:off x="4857752" y="4929198"/>
            <a:ext cx="1048256" cy="1048256"/>
          </a:xfrm>
          <a:prstGeom prst="roundRect">
            <a:avLst>
              <a:gd name="adj" fmla="val 10000"/>
            </a:avLst>
          </a:prstGeom>
          <a:blipFill rotWithShape="0">
            <a:blip r:embed="rId9" cstate="print"/>
            <a:stretch>
              <a:fillRect/>
            </a:stretch>
          </a:blipFill>
          <a:scene3d>
            <a:camera prst="orthographicFront"/>
            <a:lightRig rig="threePt" dir="t">
              <a:rot lat="0" lon="0" rev="7500000"/>
            </a:lightRig>
          </a:scene3d>
          <a:sp3d z="-152400" extrusionH="63500" contourW="127000" prstMaterial="matte">
            <a:contourClr>
              <a:schemeClr val="lt1"/>
            </a:contourClr>
          </a:sp3d>
        </p:spPr>
        <p:style>
          <a:lnRef idx="0">
            <a:schemeClr val="lt1">
              <a:hueOff val="0"/>
              <a:satOff val="0"/>
              <a:lumOff val="0"/>
              <a:alphaOff val="0"/>
            </a:schemeClr>
          </a:lnRef>
          <a:fillRef idx="1">
            <a:scrgbClr r="0" g="0" b="0"/>
          </a:fillRef>
          <a:effectRef idx="0">
            <a:schemeClr val="accent5">
              <a:tint val="50000"/>
              <a:hueOff val="1082132"/>
              <a:satOff val="-8098"/>
              <a:lumOff val="-1004"/>
              <a:alphaOff val="0"/>
            </a:schemeClr>
          </a:effectRef>
          <a:fontRef idx="minor">
            <a:schemeClr val="lt1">
              <a:hueOff val="0"/>
              <a:satOff val="0"/>
              <a:lumOff val="0"/>
              <a:alphaOff val="0"/>
            </a:schemeClr>
          </a:fontRef>
        </p:style>
      </p:sp>
      <p:graphicFrame>
        <p:nvGraphicFramePr>
          <p:cNvPr id="12" name="11 Tabla"/>
          <p:cNvGraphicFramePr>
            <a:graphicFrameLocks noGrp="1"/>
          </p:cNvGraphicFramePr>
          <p:nvPr/>
        </p:nvGraphicFramePr>
        <p:xfrm>
          <a:off x="2000250" y="3143250"/>
          <a:ext cx="6715125" cy="1636713"/>
        </p:xfrm>
        <a:graphic>
          <a:graphicData uri="http://schemas.openxmlformats.org/drawingml/2006/table">
            <a:tbl>
              <a:tblPr/>
              <a:tblGrid>
                <a:gridCol w="2160122"/>
                <a:gridCol w="2464822"/>
                <a:gridCol w="2090228"/>
              </a:tblGrid>
              <a:tr h="409101">
                <a:tc>
                  <a:txBody>
                    <a:bodyPr/>
                    <a:lstStyle/>
                    <a:p>
                      <a:pPr algn="ctr">
                        <a:lnSpc>
                          <a:spcPct val="115000"/>
                        </a:lnSpc>
                        <a:spcAft>
                          <a:spcPts val="0"/>
                        </a:spcAft>
                      </a:pPr>
                      <a:r>
                        <a:rPr lang="es-EC" sz="1400" b="1" dirty="0">
                          <a:latin typeface="Arial"/>
                          <a:ea typeface="Times New Roman"/>
                          <a:cs typeface="Times New Roman"/>
                        </a:rPr>
                        <a:t>Punto de Referencia</a:t>
                      </a:r>
                      <a:endParaRPr lang="es-ES" sz="14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es-EC" sz="1400" b="1" dirty="0">
                          <a:latin typeface="Arial"/>
                          <a:ea typeface="Times New Roman"/>
                          <a:cs typeface="Times New Roman"/>
                        </a:rPr>
                        <a:t>Ventas netas - 2008</a:t>
                      </a:r>
                      <a:endParaRPr lang="es-ES" sz="14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es-EC" sz="1400" b="1" dirty="0">
                          <a:latin typeface="Arial"/>
                          <a:ea typeface="Times New Roman"/>
                          <a:cs typeface="Times New Roman"/>
                        </a:rPr>
                        <a:t>8.767.114,64</a:t>
                      </a:r>
                      <a:endParaRPr lang="es-ES" sz="14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chemeClr val="accent5"/>
                    </a:solidFill>
                  </a:tcPr>
                </a:tc>
              </a:tr>
              <a:tr h="409101">
                <a:tc>
                  <a:txBody>
                    <a:bodyPr/>
                    <a:lstStyle/>
                    <a:p>
                      <a:pPr algn="ctr">
                        <a:lnSpc>
                          <a:spcPct val="115000"/>
                        </a:lnSpc>
                        <a:spcAft>
                          <a:spcPts val="0"/>
                        </a:spcAft>
                      </a:pPr>
                      <a:r>
                        <a:rPr lang="es-EC" sz="1400" b="1" dirty="0">
                          <a:latin typeface="Arial"/>
                          <a:ea typeface="Times New Roman"/>
                          <a:cs typeface="Times New Roman"/>
                        </a:rPr>
                        <a:t>0,5% del </a:t>
                      </a:r>
                      <a:r>
                        <a:rPr lang="es-EC" sz="1400" b="1" dirty="0" err="1">
                          <a:latin typeface="Arial"/>
                          <a:ea typeface="Times New Roman"/>
                          <a:cs typeface="Times New Roman"/>
                        </a:rPr>
                        <a:t>Pto</a:t>
                      </a:r>
                      <a:r>
                        <a:rPr lang="es-EC" sz="1400" b="1" dirty="0">
                          <a:latin typeface="Arial"/>
                          <a:ea typeface="Times New Roman"/>
                          <a:cs typeface="Times New Roman"/>
                        </a:rPr>
                        <a:t>. Ref.</a:t>
                      </a:r>
                      <a:endParaRPr lang="es-ES" sz="14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Materialidad Global</a:t>
                      </a:r>
                      <a:endParaRPr lang="es-ES" sz="14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43.835,57</a:t>
                      </a:r>
                      <a:endParaRPr lang="es-ES" sz="140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09101">
                <a:tc>
                  <a:txBody>
                    <a:bodyPr/>
                    <a:lstStyle/>
                    <a:p>
                      <a:pPr algn="ctr">
                        <a:lnSpc>
                          <a:spcPct val="115000"/>
                        </a:lnSpc>
                        <a:spcAft>
                          <a:spcPts val="0"/>
                        </a:spcAft>
                      </a:pPr>
                      <a:r>
                        <a:rPr lang="es-EC" sz="1400" b="1">
                          <a:latin typeface="Arial"/>
                          <a:ea typeface="Times New Roman"/>
                          <a:cs typeface="Times New Roman"/>
                        </a:rPr>
                        <a:t>50% de la Mat. Global</a:t>
                      </a:r>
                      <a:endParaRPr lang="es-ES" sz="140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Materialidad de Planificación</a:t>
                      </a:r>
                      <a:endParaRPr lang="es-ES" sz="14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21.917,79</a:t>
                      </a:r>
                      <a:endParaRPr lang="es-ES" sz="14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09101">
                <a:tc>
                  <a:txBody>
                    <a:bodyPr/>
                    <a:lstStyle/>
                    <a:p>
                      <a:pPr algn="ctr">
                        <a:lnSpc>
                          <a:spcPct val="115000"/>
                        </a:lnSpc>
                        <a:spcAft>
                          <a:spcPts val="0"/>
                        </a:spcAft>
                      </a:pPr>
                      <a:r>
                        <a:rPr lang="es-EC" sz="1400" b="1">
                          <a:latin typeface="Arial"/>
                          <a:ea typeface="Times New Roman"/>
                          <a:cs typeface="Times New Roman"/>
                        </a:rPr>
                        <a:t>10% de la Mat. Global</a:t>
                      </a:r>
                      <a:endParaRPr lang="es-ES" sz="140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Umbral de </a:t>
                      </a:r>
                      <a:r>
                        <a:rPr lang="es-EC" sz="1400" dirty="0" err="1">
                          <a:latin typeface="Arial"/>
                          <a:ea typeface="Times New Roman"/>
                          <a:cs typeface="Times New Roman"/>
                        </a:rPr>
                        <a:t>Significatividad</a:t>
                      </a:r>
                      <a:endParaRPr lang="es-ES" sz="14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4.383,56</a:t>
                      </a:r>
                      <a:endParaRPr lang="es-ES" sz="14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85022" name="Rectangle 1"/>
          <p:cNvSpPr>
            <a:spLocks noChangeArrowheads="1"/>
          </p:cNvSpPr>
          <p:nvPr/>
        </p:nvSpPr>
        <p:spPr bwMode="auto">
          <a:xfrm>
            <a:off x="1571625" y="2547938"/>
            <a:ext cx="3121025" cy="523875"/>
          </a:xfrm>
          <a:prstGeom prst="rect">
            <a:avLst/>
          </a:prstGeom>
          <a:noFill/>
          <a:ln w="9525">
            <a:noFill/>
            <a:miter lim="800000"/>
            <a:headEnd/>
            <a:tailEnd/>
          </a:ln>
        </p:spPr>
        <p:txBody>
          <a:bodyPr wrap="none" anchor="ctr">
            <a:spAutoFit/>
          </a:bodyPr>
          <a:lstStyle/>
          <a:p>
            <a:pPr algn="just"/>
            <a:r>
              <a:rPr lang="es-EC" sz="2800">
                <a:latin typeface="Edwardian Script ITC" pitchFamily="66" charset="0"/>
                <a:ea typeface="Calibri" pitchFamily="34" charset="0"/>
              </a:rPr>
              <a:t>Valores de la Materialidad :</a:t>
            </a:r>
          </a:p>
        </p:txBody>
      </p:sp>
      <p:sp>
        <p:nvSpPr>
          <p:cNvPr id="85023" name="7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1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62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71438" y="0"/>
            <a:ext cx="9283701" cy="338138"/>
          </a:xfrm>
          <a:prstGeom prst="rect">
            <a:avLst/>
          </a:prstGeom>
          <a:noFill/>
          <a:ln w="9525">
            <a:noFill/>
            <a:miter lim="800000"/>
            <a:headEnd/>
            <a:tailEnd/>
          </a:ln>
        </p:spPr>
        <p:txBody>
          <a:bodyPr wrap="none" anchor="ctr">
            <a:spAutoFit/>
          </a:bodyPr>
          <a:lstStyle/>
          <a:p>
            <a:pPr algn="just"/>
            <a:r>
              <a:rPr lang="es-EC" sz="1600">
                <a:latin typeface="Times New Roman" pitchFamily="18" charset="0"/>
                <a:ea typeface="Calibri" pitchFamily="34" charset="0"/>
                <a:cs typeface="Times New Roman" pitchFamily="18" charset="0"/>
              </a:rPr>
              <a:t>Para nuestra auditoría utilizamos el muestreo por estratos, en el cual hemos clasificado de la siguiente manera:</a:t>
            </a:r>
          </a:p>
        </p:txBody>
      </p:sp>
      <p:graphicFrame>
        <p:nvGraphicFramePr>
          <p:cNvPr id="3" name="2 Tabla"/>
          <p:cNvGraphicFramePr>
            <a:graphicFrameLocks noGrp="1"/>
          </p:cNvGraphicFramePr>
          <p:nvPr/>
        </p:nvGraphicFramePr>
        <p:xfrm>
          <a:off x="428625" y="428625"/>
          <a:ext cx="8143875" cy="2960688"/>
        </p:xfrm>
        <a:graphic>
          <a:graphicData uri="http://schemas.openxmlformats.org/drawingml/2006/table">
            <a:tbl>
              <a:tblPr/>
              <a:tblGrid>
                <a:gridCol w="939152"/>
                <a:gridCol w="3105571"/>
                <a:gridCol w="1868145"/>
                <a:gridCol w="1178327"/>
                <a:gridCol w="1052735"/>
              </a:tblGrid>
              <a:tr h="1089632">
                <a:tc>
                  <a:txBody>
                    <a:bodyPr/>
                    <a:lstStyle/>
                    <a:p>
                      <a:pPr algn="ctr">
                        <a:lnSpc>
                          <a:spcPct val="115000"/>
                        </a:lnSpc>
                        <a:spcAft>
                          <a:spcPts val="0"/>
                        </a:spcAft>
                      </a:pPr>
                      <a:r>
                        <a:rPr lang="es-EC" sz="1400" b="1" dirty="0">
                          <a:latin typeface="Arial"/>
                          <a:ea typeface="Times New Roman"/>
                          <a:cs typeface="Times New Roman"/>
                        </a:rPr>
                        <a:t>Estrato</a:t>
                      </a:r>
                      <a:endParaRPr lang="es-ES" sz="1400" dirty="0">
                        <a:latin typeface="Calibri"/>
                        <a:ea typeface="Calibri"/>
                        <a:cs typeface="Times New Roman"/>
                      </a:endParaRPr>
                    </a:p>
                  </a:txBody>
                  <a:tcPr marL="68580" marR="68580" marT="0" marB="0" anchor="ctr">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Composición del estrato</a:t>
                      </a:r>
                      <a:endParaRPr lang="es-ES" sz="1400">
                        <a:latin typeface="Calibri"/>
                        <a:ea typeface="Calibri"/>
                        <a:cs typeface="Times New Roman"/>
                      </a:endParaRPr>
                    </a:p>
                  </a:txBody>
                  <a:tcPr marL="68580" marR="68580" marT="0" marB="0" anchor="ctr">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Número de cuentas seleccionadas (método de selección)</a:t>
                      </a:r>
                      <a:endParaRPr lang="es-ES" sz="1400">
                        <a:latin typeface="Calibri"/>
                        <a:ea typeface="Calibri"/>
                        <a:cs typeface="Times New Roman"/>
                      </a:endParaRPr>
                    </a:p>
                  </a:txBody>
                  <a:tcPr marL="68580" marR="68580" marT="0" marB="0" anchor="ctr">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Total de Cuentas</a:t>
                      </a:r>
                      <a:endParaRPr lang="es-ES" sz="1400">
                        <a:latin typeface="Calibri"/>
                        <a:ea typeface="Calibri"/>
                        <a:cs typeface="Times New Roman"/>
                      </a:endParaRPr>
                    </a:p>
                  </a:txBody>
                  <a:tcPr marL="68580" marR="68580" marT="0" marB="0" anchor="ctr">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Cuentas no analizadas</a:t>
                      </a:r>
                      <a:endParaRPr lang="es-ES" sz="1400">
                        <a:latin typeface="Calibri"/>
                        <a:ea typeface="Calibri"/>
                        <a:cs typeface="Times New Roman"/>
                      </a:endParaRPr>
                    </a:p>
                  </a:txBody>
                  <a:tcPr marL="68580" marR="68580" marT="0" marB="0" anchor="ctr">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r>
              <a:tr h="272408">
                <a:tc>
                  <a:txBody>
                    <a:bodyPr/>
                    <a:lstStyle/>
                    <a:p>
                      <a:pPr algn="ctr">
                        <a:lnSpc>
                          <a:spcPct val="115000"/>
                        </a:lnSpc>
                        <a:spcAft>
                          <a:spcPts val="0"/>
                        </a:spcAft>
                      </a:pPr>
                      <a:r>
                        <a:rPr lang="es-EC" sz="1400" b="1">
                          <a:latin typeface="Arial"/>
                          <a:ea typeface="Times New Roman"/>
                          <a:cs typeface="Times New Roman"/>
                        </a:rPr>
                        <a:t>1</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nSpc>
                          <a:spcPct val="115000"/>
                        </a:lnSpc>
                        <a:spcAft>
                          <a:spcPts val="0"/>
                        </a:spcAft>
                      </a:pPr>
                      <a:r>
                        <a:rPr lang="es-EC" sz="1400">
                          <a:latin typeface="Arial"/>
                          <a:ea typeface="Times New Roman"/>
                          <a:cs typeface="Times New Roman"/>
                        </a:rPr>
                        <a:t>Cuentas de $ 22000 en adelante</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Todas</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Todas</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0</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r>
              <a:tr h="272408">
                <a:tc>
                  <a:txBody>
                    <a:bodyPr/>
                    <a:lstStyle/>
                    <a:p>
                      <a:pPr algn="ctr">
                        <a:lnSpc>
                          <a:spcPct val="115000"/>
                        </a:lnSpc>
                        <a:spcAft>
                          <a:spcPts val="0"/>
                        </a:spcAft>
                      </a:pPr>
                      <a:r>
                        <a:rPr lang="es-EC" sz="1400" b="1">
                          <a:latin typeface="Arial"/>
                          <a:ea typeface="Times New Roman"/>
                          <a:cs typeface="Times New Roman"/>
                        </a:rPr>
                        <a:t>2</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nSpc>
                          <a:spcPct val="115000"/>
                        </a:lnSpc>
                        <a:spcAft>
                          <a:spcPts val="0"/>
                        </a:spcAft>
                      </a:pPr>
                      <a:r>
                        <a:rPr lang="es-EC" sz="1400">
                          <a:latin typeface="Arial"/>
                          <a:ea typeface="Times New Roman"/>
                          <a:cs typeface="Times New Roman"/>
                        </a:rPr>
                        <a:t>Cuentas de $ 10000 a $ 21999</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55 cuentas </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60</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5</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r>
              <a:tr h="272408">
                <a:tc>
                  <a:txBody>
                    <a:bodyPr/>
                    <a:lstStyle/>
                    <a:p>
                      <a:pPr algn="ctr">
                        <a:lnSpc>
                          <a:spcPct val="115000"/>
                        </a:lnSpc>
                        <a:spcAft>
                          <a:spcPts val="0"/>
                        </a:spcAft>
                      </a:pPr>
                      <a:r>
                        <a:rPr lang="es-EC" sz="1400" b="1">
                          <a:latin typeface="Arial"/>
                          <a:ea typeface="Times New Roman"/>
                          <a:cs typeface="Times New Roman"/>
                        </a:rPr>
                        <a:t>3</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nSpc>
                          <a:spcPct val="115000"/>
                        </a:lnSpc>
                        <a:spcAft>
                          <a:spcPts val="0"/>
                        </a:spcAft>
                      </a:pPr>
                      <a:r>
                        <a:rPr lang="es-EC" sz="1400">
                          <a:latin typeface="Arial"/>
                          <a:ea typeface="Times New Roman"/>
                          <a:cs typeface="Times New Roman"/>
                        </a:rPr>
                        <a:t>Cuentas de $ 5000 a $ 9999</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30 cuentas</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36</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6</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r>
              <a:tr h="272408">
                <a:tc>
                  <a:txBody>
                    <a:bodyPr/>
                    <a:lstStyle/>
                    <a:p>
                      <a:pPr algn="ctr">
                        <a:lnSpc>
                          <a:spcPct val="115000"/>
                        </a:lnSpc>
                        <a:spcAft>
                          <a:spcPts val="0"/>
                        </a:spcAft>
                      </a:pPr>
                      <a:r>
                        <a:rPr lang="es-EC" sz="1400" b="1">
                          <a:latin typeface="Arial"/>
                          <a:ea typeface="Times New Roman"/>
                          <a:cs typeface="Times New Roman"/>
                        </a:rPr>
                        <a:t>4</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nSpc>
                          <a:spcPct val="115000"/>
                        </a:lnSpc>
                        <a:spcAft>
                          <a:spcPts val="0"/>
                        </a:spcAft>
                      </a:pPr>
                      <a:r>
                        <a:rPr lang="es-EC" sz="1400">
                          <a:latin typeface="Arial"/>
                          <a:ea typeface="Times New Roman"/>
                          <a:cs typeface="Times New Roman"/>
                        </a:rPr>
                        <a:t>Cuentas de menos $ 5000</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17 cuentas</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28</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Times New Roman"/>
                          <a:cs typeface="Times New Roman"/>
                        </a:rPr>
                        <a:t>11</a:t>
                      </a:r>
                      <a:endParaRPr lang="es-ES" sz="1400">
                        <a:latin typeface="Calibri"/>
                        <a:ea typeface="Calibri"/>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r>
              <a:tr h="236876">
                <a:tc>
                  <a:txBody>
                    <a:bodyPr/>
                    <a:lstStyle/>
                    <a:p>
                      <a:endParaRPr lang="es-ES" sz="1400">
                        <a:latin typeface="Calibri"/>
                        <a:ea typeface="Times New Roman"/>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r>
              <a:tr h="544816">
                <a:tc gridSpan="5">
                  <a:txBody>
                    <a:bodyPr/>
                    <a:lstStyle/>
                    <a:p>
                      <a:pPr>
                        <a:lnSpc>
                          <a:spcPct val="115000"/>
                        </a:lnSpc>
                        <a:spcAft>
                          <a:spcPts val="0"/>
                        </a:spcAft>
                      </a:pPr>
                      <a:r>
                        <a:rPr lang="es-EC" sz="1400" b="1" dirty="0">
                          <a:latin typeface="Arial"/>
                          <a:ea typeface="Times New Roman"/>
                          <a:cs typeface="Times New Roman"/>
                        </a:rPr>
                        <a:t>Nota: Los estratos 2, 3 y 4  el número de cuentas a revisar son tomados del generador de números aleatorios.</a:t>
                      </a:r>
                      <a:endParaRPr lang="es-ES" sz="1400" dirty="0">
                        <a:latin typeface="Calibri"/>
                        <a:ea typeface="Calibri"/>
                        <a:cs typeface="Times New Roman"/>
                      </a:endParaRPr>
                    </a:p>
                  </a:txBody>
                  <a:tcPr marL="68580" marR="68580" marT="0" marB="0">
                    <a:lnL>
                      <a:noFill/>
                    </a:lnL>
                    <a:lnR>
                      <a:noFill/>
                    </a:lnR>
                    <a:lnT w="12700" cap="flat" cmpd="sng" algn="ctr">
                      <a:solidFill>
                        <a:srgbClr val="9F8AB9"/>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86064" name="3 CuadroTexto"/>
          <p:cNvSpPr txBox="1">
            <a:spLocks noChangeArrowheads="1"/>
          </p:cNvSpPr>
          <p:nvPr/>
        </p:nvSpPr>
        <p:spPr bwMode="auto">
          <a:xfrm>
            <a:off x="3929063" y="4929188"/>
            <a:ext cx="2571750" cy="338137"/>
          </a:xfrm>
          <a:prstGeom prst="rect">
            <a:avLst/>
          </a:prstGeom>
          <a:noFill/>
          <a:ln w="9525">
            <a:noFill/>
            <a:miter lim="800000"/>
            <a:headEnd/>
            <a:tailEnd/>
          </a:ln>
        </p:spPr>
        <p:txBody>
          <a:bodyPr>
            <a:spAutoFit/>
          </a:bodyPr>
          <a:lstStyle/>
          <a:p>
            <a:r>
              <a:rPr lang="es-EC" sz="1600">
                <a:latin typeface="Times New Roman" pitchFamily="18" charset="0"/>
                <a:cs typeface="Times New Roman" pitchFamily="18" charset="0"/>
              </a:rPr>
              <a:t> </a:t>
            </a:r>
            <a:endParaRPr lang="es-ES" sz="1600">
              <a:latin typeface="Times New Roman" pitchFamily="18" charset="0"/>
              <a:cs typeface="Times New Roman" pitchFamily="18" charset="0"/>
            </a:endParaRPr>
          </a:p>
        </p:txBody>
      </p:sp>
      <p:graphicFrame>
        <p:nvGraphicFramePr>
          <p:cNvPr id="10" name="9 Diagrama"/>
          <p:cNvGraphicFramePr/>
          <p:nvPr/>
        </p:nvGraphicFramePr>
        <p:xfrm>
          <a:off x="1714480" y="3714752"/>
          <a:ext cx="4191008" cy="2889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10 Grupo"/>
          <p:cNvGrpSpPr/>
          <p:nvPr/>
        </p:nvGrpSpPr>
        <p:grpSpPr>
          <a:xfrm>
            <a:off x="6500826" y="3714752"/>
            <a:ext cx="2591301" cy="722314"/>
            <a:chOff x="799853" y="0"/>
            <a:chExt cx="2591301" cy="722314"/>
          </a:xfrm>
          <a:scene3d>
            <a:camera prst="orthographicFront"/>
            <a:lightRig rig="flat" dir="t"/>
          </a:scene3d>
        </p:grpSpPr>
        <p:sp>
          <p:nvSpPr>
            <p:cNvPr id="12" name="11 Rectángulo redondeado"/>
            <p:cNvSpPr/>
            <p:nvPr/>
          </p:nvSpPr>
          <p:spPr>
            <a:xfrm>
              <a:off x="799853" y="0"/>
              <a:ext cx="2591301" cy="722314"/>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3" name="12 Rectángulo"/>
            <p:cNvSpPr/>
            <p:nvPr/>
          </p:nvSpPr>
          <p:spPr>
            <a:xfrm>
              <a:off x="821009" y="21156"/>
              <a:ext cx="2548989" cy="680002"/>
            </a:xfrm>
            <a:prstGeom prst="rect">
              <a:avLst/>
            </a:prstGeom>
            <a:sp3d/>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fontAlgn="auto">
                <a:spcBef>
                  <a:spcPts val="0"/>
                </a:spcBef>
                <a:spcAft>
                  <a:spcPts val="0"/>
                </a:spcAft>
                <a:defRPr/>
              </a:pPr>
              <a:r>
                <a:rPr lang="es-EC" sz="1600" b="1" dirty="0">
                  <a:solidFill>
                    <a:srgbClr val="FFFFFF"/>
                  </a:solidFill>
                  <a:latin typeface="Times New Roman" pitchFamily="18" charset="0"/>
                  <a:cs typeface="Times New Roman" pitchFamily="18" charset="0"/>
                </a:rPr>
                <a:t>Materialidad Global $43.835,57 </a:t>
              </a:r>
              <a:endParaRPr lang="es-ES" sz="1600" b="1" dirty="0">
                <a:solidFill>
                  <a:srgbClr val="FFFFFF"/>
                </a:solidFill>
                <a:latin typeface="Times New Roman" pitchFamily="18" charset="0"/>
                <a:cs typeface="Times New Roman" pitchFamily="18" charset="0"/>
              </a:endParaRPr>
            </a:p>
          </p:txBody>
        </p:sp>
      </p:grpSp>
      <p:grpSp>
        <p:nvGrpSpPr>
          <p:cNvPr id="6" name="13 Grupo"/>
          <p:cNvGrpSpPr/>
          <p:nvPr/>
        </p:nvGrpSpPr>
        <p:grpSpPr>
          <a:xfrm>
            <a:off x="6500826" y="5857892"/>
            <a:ext cx="2591301" cy="722314"/>
            <a:chOff x="799853" y="2166942"/>
            <a:chExt cx="2591301" cy="722314"/>
          </a:xfrm>
          <a:scene3d>
            <a:camera prst="orthographicFront"/>
            <a:lightRig rig="flat" dir="t"/>
          </a:scene3d>
        </p:grpSpPr>
        <p:sp>
          <p:nvSpPr>
            <p:cNvPr id="15" name="14 Rectángulo redondeado"/>
            <p:cNvSpPr/>
            <p:nvPr/>
          </p:nvSpPr>
          <p:spPr>
            <a:xfrm>
              <a:off x="799853" y="2166942"/>
              <a:ext cx="2591301" cy="722314"/>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2379640"/>
                <a:satOff val="-25748"/>
                <a:lumOff val="-2941"/>
                <a:alphaOff val="0"/>
              </a:schemeClr>
            </a:fillRef>
            <a:effectRef idx="2">
              <a:schemeClr val="accent5">
                <a:hueOff val="2379640"/>
                <a:satOff val="-25748"/>
                <a:lumOff val="-2941"/>
                <a:alphaOff val="0"/>
              </a:schemeClr>
            </a:effectRef>
            <a:fontRef idx="minor">
              <a:schemeClr val="lt1"/>
            </a:fontRef>
          </p:style>
        </p:sp>
        <p:sp>
          <p:nvSpPr>
            <p:cNvPr id="16" name="15 Rectángulo"/>
            <p:cNvSpPr/>
            <p:nvPr/>
          </p:nvSpPr>
          <p:spPr>
            <a:xfrm>
              <a:off x="821009" y="2188098"/>
              <a:ext cx="2548989" cy="680002"/>
            </a:xfrm>
            <a:prstGeom prst="rect">
              <a:avLst/>
            </a:prstGeom>
            <a:sp3d/>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fontAlgn="auto">
                <a:spcBef>
                  <a:spcPts val="0"/>
                </a:spcBef>
                <a:spcAft>
                  <a:spcPts val="0"/>
                </a:spcAft>
                <a:defRPr/>
              </a:pPr>
              <a:r>
                <a:rPr lang="es-EC" sz="1600" b="1" dirty="0">
                  <a:solidFill>
                    <a:srgbClr val="FFFFFF"/>
                  </a:solidFill>
                  <a:latin typeface="Times New Roman" pitchFamily="18" charset="0"/>
                  <a:cs typeface="Times New Roman" pitchFamily="18" charset="0"/>
                </a:rPr>
                <a:t>Materialidad Global $43.835,57 </a:t>
              </a:r>
              <a:endParaRPr lang="es-ES" sz="1600" b="1" dirty="0">
                <a:solidFill>
                  <a:srgbClr val="FFFFFF"/>
                </a:solidFill>
                <a:latin typeface="Times New Roman" pitchFamily="18" charset="0"/>
                <a:cs typeface="Times New Roman" pitchFamily="18" charset="0"/>
              </a:endParaRPr>
            </a:p>
          </p:txBody>
        </p:sp>
      </p:grpSp>
      <p:sp>
        <p:nvSpPr>
          <p:cNvPr id="86068" name="16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21</a:t>
            </a:r>
          </a:p>
        </p:txBody>
      </p:sp>
      <p:pic>
        <p:nvPicPr>
          <p:cNvPr id="86069" name="Picture 364" descr="gold_rising_in_price_hg_clr"/>
          <p:cNvPicPr>
            <a:picLocks noChangeAspect="1" noChangeArrowheads="1" noCrop="1"/>
          </p:cNvPicPr>
          <p:nvPr/>
        </p:nvPicPr>
        <p:blipFill>
          <a:blip r:embed="rId6"/>
          <a:srcRect/>
          <a:stretch>
            <a:fillRect/>
          </a:stretch>
        </p:blipFill>
        <p:spPr bwMode="auto">
          <a:xfrm>
            <a:off x="5214938" y="3214688"/>
            <a:ext cx="1146175" cy="1866900"/>
          </a:xfrm>
          <a:prstGeom prst="rect">
            <a:avLst/>
          </a:prstGeom>
          <a:noFill/>
          <a:ln w="9525">
            <a:noFill/>
            <a:miter lim="800000"/>
            <a:headEnd/>
            <a:tailEnd/>
          </a:ln>
        </p:spPr>
      </p:pic>
      <p:pic>
        <p:nvPicPr>
          <p:cNvPr id="86070" name="Picture 363" descr="gold_dropping_in_price_hg_clr"/>
          <p:cNvPicPr>
            <a:picLocks noChangeAspect="1" noChangeArrowheads="1" noCrop="1"/>
          </p:cNvPicPr>
          <p:nvPr/>
        </p:nvPicPr>
        <p:blipFill>
          <a:blip r:embed="rId7"/>
          <a:srcRect/>
          <a:stretch>
            <a:fillRect/>
          </a:stretch>
        </p:blipFill>
        <p:spPr bwMode="auto">
          <a:xfrm>
            <a:off x="5214938" y="5276850"/>
            <a:ext cx="1146175"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1285860"/>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Coso</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214313"/>
            <a:ext cx="1538288" cy="1727200"/>
          </a:xfrm>
          <a:prstGeom prst="rect">
            <a:avLst/>
          </a:prstGeom>
          <a:noFill/>
          <a:ln w="9525">
            <a:noFill/>
            <a:miter lim="800000"/>
            <a:headEnd/>
            <a:tailEnd/>
          </a:ln>
        </p:spPr>
      </p:pic>
      <p:grpSp>
        <p:nvGrpSpPr>
          <p:cNvPr id="87045" name="404 Grupo"/>
          <p:cNvGrpSpPr>
            <a:grpSpLocks/>
          </p:cNvGrpSpPr>
          <p:nvPr/>
        </p:nvGrpSpPr>
        <p:grpSpPr bwMode="auto">
          <a:xfrm>
            <a:off x="3201988" y="2767013"/>
            <a:ext cx="4156075" cy="3590925"/>
            <a:chOff x="4531074" y="1960561"/>
            <a:chExt cx="4156414" cy="3590922"/>
          </a:xfrm>
        </p:grpSpPr>
        <p:grpSp>
          <p:nvGrpSpPr>
            <p:cNvPr id="87046" name="Group 18"/>
            <p:cNvGrpSpPr>
              <a:grpSpLocks/>
            </p:cNvGrpSpPr>
            <p:nvPr/>
          </p:nvGrpSpPr>
          <p:grpSpPr bwMode="auto">
            <a:xfrm>
              <a:off x="4605338" y="1960561"/>
              <a:ext cx="4038600" cy="3590922"/>
              <a:chOff x="3418" y="1338"/>
              <a:chExt cx="2099" cy="2062"/>
            </a:xfrm>
          </p:grpSpPr>
          <p:grpSp>
            <p:nvGrpSpPr>
              <p:cNvPr id="87069" name="Group 19"/>
              <p:cNvGrpSpPr>
                <a:grpSpLocks/>
              </p:cNvGrpSpPr>
              <p:nvPr/>
            </p:nvGrpSpPr>
            <p:grpSpPr bwMode="auto">
              <a:xfrm>
                <a:off x="3418" y="1338"/>
                <a:ext cx="2099" cy="2062"/>
                <a:chOff x="3418" y="1338"/>
                <a:chExt cx="2099" cy="2062"/>
              </a:xfrm>
            </p:grpSpPr>
            <p:sp>
              <p:nvSpPr>
                <p:cNvPr id="87071" name="Freeform 20"/>
                <p:cNvSpPr>
                  <a:spLocks/>
                </p:cNvSpPr>
                <p:nvPr/>
              </p:nvSpPr>
              <p:spPr bwMode="ltGray">
                <a:xfrm>
                  <a:off x="4997" y="2432"/>
                  <a:ext cx="516" cy="961"/>
                </a:xfrm>
                <a:custGeom>
                  <a:avLst/>
                  <a:gdLst>
                    <a:gd name="T0" fmla="*/ 0 w 516"/>
                    <a:gd name="T1" fmla="*/ 649 h 961"/>
                    <a:gd name="T2" fmla="*/ 516 w 516"/>
                    <a:gd name="T3" fmla="*/ 0 h 961"/>
                    <a:gd name="T4" fmla="*/ 516 w 516"/>
                    <a:gd name="T5" fmla="*/ 299 h 961"/>
                    <a:gd name="T6" fmla="*/ 0 w 516"/>
                    <a:gd name="T7" fmla="*/ 961 h 961"/>
                    <a:gd name="T8" fmla="*/ 0 w 516"/>
                    <a:gd name="T9" fmla="*/ 649 h 961"/>
                    <a:gd name="T10" fmla="*/ 0 60000 65536"/>
                    <a:gd name="T11" fmla="*/ 0 60000 65536"/>
                    <a:gd name="T12" fmla="*/ 0 60000 65536"/>
                    <a:gd name="T13" fmla="*/ 0 60000 65536"/>
                    <a:gd name="T14" fmla="*/ 0 60000 65536"/>
                    <a:gd name="T15" fmla="*/ 0 w 516"/>
                    <a:gd name="T16" fmla="*/ 0 h 961"/>
                    <a:gd name="T17" fmla="*/ 516 w 516"/>
                    <a:gd name="T18" fmla="*/ 961 h 961"/>
                  </a:gdLst>
                  <a:ahLst/>
                  <a:cxnLst>
                    <a:cxn ang="T10">
                      <a:pos x="T0" y="T1"/>
                    </a:cxn>
                    <a:cxn ang="T11">
                      <a:pos x="T2" y="T3"/>
                    </a:cxn>
                    <a:cxn ang="T12">
                      <a:pos x="T4" y="T5"/>
                    </a:cxn>
                    <a:cxn ang="T13">
                      <a:pos x="T6" y="T7"/>
                    </a:cxn>
                    <a:cxn ang="T14">
                      <a:pos x="T8" y="T9"/>
                    </a:cxn>
                  </a:cxnLst>
                  <a:rect l="T15" t="T16" r="T17" b="T18"/>
                  <a:pathLst>
                    <a:path w="516" h="961">
                      <a:moveTo>
                        <a:pt x="0" y="649"/>
                      </a:moveTo>
                      <a:lnTo>
                        <a:pt x="516" y="0"/>
                      </a:lnTo>
                      <a:lnTo>
                        <a:pt x="516" y="299"/>
                      </a:lnTo>
                      <a:lnTo>
                        <a:pt x="0" y="961"/>
                      </a:lnTo>
                      <a:lnTo>
                        <a:pt x="0" y="64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72" name="Rectangle 21"/>
                <p:cNvSpPr>
                  <a:spLocks noChangeArrowheads="1"/>
                </p:cNvSpPr>
                <p:nvPr/>
              </p:nvSpPr>
              <p:spPr bwMode="ltGray">
                <a:xfrm>
                  <a:off x="3420" y="3077"/>
                  <a:ext cx="1578" cy="318"/>
                </a:xfrm>
                <a:prstGeom prst="rect">
                  <a:avLst/>
                </a:prstGeom>
                <a:solidFill>
                  <a:srgbClr val="3D0275"/>
                </a:solidFill>
                <a:ln w="28575" cap="rnd">
                  <a:solidFill>
                    <a:srgbClr val="8253A1"/>
                  </a:solidFill>
                  <a:round/>
                  <a:headEnd/>
                  <a:tailEnd/>
                </a:ln>
              </p:spPr>
              <p:txBody>
                <a:bodyPr/>
                <a:lstStyle/>
                <a:p>
                  <a:pPr>
                    <a:buSzPct val="90000"/>
                  </a:pPr>
                  <a:endParaRPr lang="en-US" sz="2400" b="1">
                    <a:solidFill>
                      <a:schemeClr val="folHlink"/>
                    </a:solidFill>
                  </a:endParaRPr>
                </a:p>
              </p:txBody>
            </p:sp>
            <p:sp>
              <p:nvSpPr>
                <p:cNvPr id="87073" name="Freeform 22"/>
                <p:cNvSpPr>
                  <a:spLocks/>
                </p:cNvSpPr>
                <p:nvPr/>
              </p:nvSpPr>
              <p:spPr bwMode="ltGray">
                <a:xfrm>
                  <a:off x="4470" y="3083"/>
                  <a:ext cx="1" cy="312"/>
                </a:xfrm>
                <a:custGeom>
                  <a:avLst/>
                  <a:gdLst>
                    <a:gd name="T0" fmla="*/ 0 w 1"/>
                    <a:gd name="T1" fmla="*/ 0 h 312"/>
                    <a:gd name="T2" fmla="*/ 0 w 1"/>
                    <a:gd name="T3" fmla="*/ 312 h 312"/>
                    <a:gd name="T4" fmla="*/ 0 w 1"/>
                    <a:gd name="T5" fmla="*/ 0 h 312"/>
                    <a:gd name="T6" fmla="*/ 0 60000 65536"/>
                    <a:gd name="T7" fmla="*/ 0 60000 65536"/>
                    <a:gd name="T8" fmla="*/ 0 60000 65536"/>
                    <a:gd name="T9" fmla="*/ 0 w 1"/>
                    <a:gd name="T10" fmla="*/ 0 h 312"/>
                    <a:gd name="T11" fmla="*/ 1 w 1"/>
                    <a:gd name="T12" fmla="*/ 312 h 312"/>
                  </a:gdLst>
                  <a:ahLst/>
                  <a:cxnLst>
                    <a:cxn ang="T6">
                      <a:pos x="T0" y="T1"/>
                    </a:cxn>
                    <a:cxn ang="T7">
                      <a:pos x="T2" y="T3"/>
                    </a:cxn>
                    <a:cxn ang="T8">
                      <a:pos x="T4" y="T5"/>
                    </a:cxn>
                  </a:cxnLst>
                  <a:rect l="T9" t="T10" r="T11" b="T12"/>
                  <a:pathLst>
                    <a:path w="1" h="312">
                      <a:moveTo>
                        <a:pt x="0" y="0"/>
                      </a:moveTo>
                      <a:lnTo>
                        <a:pt x="0" y="312"/>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74" name="Freeform 23"/>
                <p:cNvSpPr>
                  <a:spLocks/>
                </p:cNvSpPr>
                <p:nvPr/>
              </p:nvSpPr>
              <p:spPr bwMode="ltGray">
                <a:xfrm>
                  <a:off x="3945" y="3083"/>
                  <a:ext cx="1" cy="317"/>
                </a:xfrm>
                <a:custGeom>
                  <a:avLst/>
                  <a:gdLst>
                    <a:gd name="T0" fmla="*/ 0 w 1"/>
                    <a:gd name="T1" fmla="*/ 0 h 317"/>
                    <a:gd name="T2" fmla="*/ 0 w 1"/>
                    <a:gd name="T3" fmla="*/ 317 h 317"/>
                    <a:gd name="T4" fmla="*/ 0 w 1"/>
                    <a:gd name="T5" fmla="*/ 0 h 317"/>
                    <a:gd name="T6" fmla="*/ 0 60000 65536"/>
                    <a:gd name="T7" fmla="*/ 0 60000 65536"/>
                    <a:gd name="T8" fmla="*/ 0 60000 65536"/>
                    <a:gd name="T9" fmla="*/ 0 w 1"/>
                    <a:gd name="T10" fmla="*/ 0 h 317"/>
                    <a:gd name="T11" fmla="*/ 1 w 1"/>
                    <a:gd name="T12" fmla="*/ 317 h 317"/>
                  </a:gdLst>
                  <a:ahLst/>
                  <a:cxnLst>
                    <a:cxn ang="T6">
                      <a:pos x="T0" y="T1"/>
                    </a:cxn>
                    <a:cxn ang="T7">
                      <a:pos x="T2" y="T3"/>
                    </a:cxn>
                    <a:cxn ang="T8">
                      <a:pos x="T4" y="T5"/>
                    </a:cxn>
                  </a:cxnLst>
                  <a:rect l="T9" t="T10" r="T11" b="T12"/>
                  <a:pathLst>
                    <a:path w="1" h="317">
                      <a:moveTo>
                        <a:pt x="0" y="0"/>
                      </a:moveTo>
                      <a:lnTo>
                        <a:pt x="0" y="317"/>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75" name="Freeform 24"/>
                <p:cNvSpPr>
                  <a:spLocks/>
                </p:cNvSpPr>
                <p:nvPr/>
              </p:nvSpPr>
              <p:spPr bwMode="ltGray">
                <a:xfrm>
                  <a:off x="3423" y="3229"/>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76" name="Line 25"/>
                <p:cNvSpPr>
                  <a:spLocks noChangeShapeType="1"/>
                </p:cNvSpPr>
                <p:nvPr/>
              </p:nvSpPr>
              <p:spPr bwMode="ltGray">
                <a:xfrm>
                  <a:off x="3576" y="3080"/>
                  <a:ext cx="1" cy="146"/>
                </a:xfrm>
                <a:prstGeom prst="line">
                  <a:avLst/>
                </a:prstGeom>
                <a:noFill/>
                <a:ln w="28575" cap="rnd">
                  <a:solidFill>
                    <a:srgbClr val="8253A1"/>
                  </a:solidFill>
                  <a:round/>
                  <a:headEnd/>
                  <a:tailEnd/>
                </a:ln>
              </p:spPr>
              <p:txBody>
                <a:bodyPr/>
                <a:lstStyle/>
                <a:p>
                  <a:endParaRPr lang="en-US"/>
                </a:p>
              </p:txBody>
            </p:sp>
            <p:sp>
              <p:nvSpPr>
                <p:cNvPr id="87077" name="Freeform 26"/>
                <p:cNvSpPr>
                  <a:spLocks/>
                </p:cNvSpPr>
                <p:nvPr/>
              </p:nvSpPr>
              <p:spPr bwMode="ltGray">
                <a:xfrm>
                  <a:off x="3576" y="3224"/>
                  <a:ext cx="372" cy="2"/>
                </a:xfrm>
                <a:custGeom>
                  <a:avLst/>
                  <a:gdLst>
                    <a:gd name="T0" fmla="*/ 0 w 372"/>
                    <a:gd name="T1" fmla="*/ 2 h 2"/>
                    <a:gd name="T2" fmla="*/ 5 w 372"/>
                    <a:gd name="T3" fmla="*/ 2 h 2"/>
                    <a:gd name="T4" fmla="*/ 16 w 372"/>
                    <a:gd name="T5" fmla="*/ 2 h 2"/>
                    <a:gd name="T6" fmla="*/ 35 w 372"/>
                    <a:gd name="T7" fmla="*/ 2 h 2"/>
                    <a:gd name="T8" fmla="*/ 58 w 372"/>
                    <a:gd name="T9" fmla="*/ 1 h 2"/>
                    <a:gd name="T10" fmla="*/ 87 w 372"/>
                    <a:gd name="T11" fmla="*/ 1 h 2"/>
                    <a:gd name="T12" fmla="*/ 118 w 372"/>
                    <a:gd name="T13" fmla="*/ 1 h 2"/>
                    <a:gd name="T14" fmla="*/ 152 w 372"/>
                    <a:gd name="T15" fmla="*/ 1 h 2"/>
                    <a:gd name="T16" fmla="*/ 186 w 372"/>
                    <a:gd name="T17" fmla="*/ 1 h 2"/>
                    <a:gd name="T18" fmla="*/ 221 w 372"/>
                    <a:gd name="T19" fmla="*/ 0 h 2"/>
                    <a:gd name="T20" fmla="*/ 254 w 372"/>
                    <a:gd name="T21" fmla="*/ 0 h 2"/>
                    <a:gd name="T22" fmla="*/ 286 w 372"/>
                    <a:gd name="T23" fmla="*/ 0 h 2"/>
                    <a:gd name="T24" fmla="*/ 314 w 372"/>
                    <a:gd name="T25" fmla="*/ 0 h 2"/>
                    <a:gd name="T26" fmla="*/ 338 w 372"/>
                    <a:gd name="T27" fmla="*/ 1 h 2"/>
                    <a:gd name="T28" fmla="*/ 356 w 372"/>
                    <a:gd name="T29" fmla="*/ 1 h 2"/>
                    <a:gd name="T30" fmla="*/ 368 w 372"/>
                    <a:gd name="T31" fmla="*/ 1 h 2"/>
                    <a:gd name="T32" fmla="*/ 372 w 37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2"/>
                    <a:gd name="T53" fmla="*/ 372 w 37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2">
                      <a:moveTo>
                        <a:pt x="0" y="2"/>
                      </a:moveTo>
                      <a:lnTo>
                        <a:pt x="5" y="2"/>
                      </a:lnTo>
                      <a:lnTo>
                        <a:pt x="16" y="2"/>
                      </a:lnTo>
                      <a:lnTo>
                        <a:pt x="35" y="2"/>
                      </a:lnTo>
                      <a:lnTo>
                        <a:pt x="58" y="1"/>
                      </a:lnTo>
                      <a:lnTo>
                        <a:pt x="87" y="1"/>
                      </a:lnTo>
                      <a:lnTo>
                        <a:pt x="118" y="1"/>
                      </a:lnTo>
                      <a:lnTo>
                        <a:pt x="152" y="1"/>
                      </a:lnTo>
                      <a:lnTo>
                        <a:pt x="186" y="1"/>
                      </a:lnTo>
                      <a:lnTo>
                        <a:pt x="221" y="0"/>
                      </a:lnTo>
                      <a:lnTo>
                        <a:pt x="254" y="0"/>
                      </a:lnTo>
                      <a:lnTo>
                        <a:pt x="286" y="0"/>
                      </a:lnTo>
                      <a:lnTo>
                        <a:pt x="314" y="0"/>
                      </a:lnTo>
                      <a:lnTo>
                        <a:pt x="338" y="1"/>
                      </a:lnTo>
                      <a:lnTo>
                        <a:pt x="356" y="1"/>
                      </a:lnTo>
                      <a:lnTo>
                        <a:pt x="368" y="1"/>
                      </a:lnTo>
                      <a:lnTo>
                        <a:pt x="372" y="2"/>
                      </a:lnTo>
                    </a:path>
                  </a:pathLst>
                </a:custGeom>
                <a:noFill/>
                <a:ln w="28575" cap="rnd">
                  <a:solidFill>
                    <a:srgbClr val="8253A1"/>
                  </a:solidFill>
                  <a:prstDash val="solid"/>
                  <a:round/>
                  <a:headEnd/>
                  <a:tailEnd/>
                </a:ln>
              </p:spPr>
              <p:txBody>
                <a:bodyPr/>
                <a:lstStyle/>
                <a:p>
                  <a:endParaRPr lang="en-US"/>
                </a:p>
              </p:txBody>
            </p:sp>
            <p:sp>
              <p:nvSpPr>
                <p:cNvPr id="87078" name="Freeform 27"/>
                <p:cNvSpPr>
                  <a:spLocks/>
                </p:cNvSpPr>
                <p:nvPr/>
              </p:nvSpPr>
              <p:spPr bwMode="ltGray">
                <a:xfrm>
                  <a:off x="3576" y="321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87079" name="Freeform 28"/>
                <p:cNvSpPr>
                  <a:spLocks/>
                </p:cNvSpPr>
                <p:nvPr/>
              </p:nvSpPr>
              <p:spPr bwMode="ltGray">
                <a:xfrm>
                  <a:off x="3939" y="3226"/>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87080" name="Freeform 29"/>
                <p:cNvSpPr>
                  <a:spLocks/>
                </p:cNvSpPr>
                <p:nvPr/>
              </p:nvSpPr>
              <p:spPr bwMode="ltGray">
                <a:xfrm>
                  <a:off x="3939" y="3224"/>
                  <a:ext cx="157" cy="169"/>
                </a:xfrm>
                <a:custGeom>
                  <a:avLst/>
                  <a:gdLst>
                    <a:gd name="T0" fmla="*/ 0 w 157"/>
                    <a:gd name="T1" fmla="*/ 169 h 169"/>
                    <a:gd name="T2" fmla="*/ 157 w 157"/>
                    <a:gd name="T3" fmla="*/ 0 h 169"/>
                    <a:gd name="T4" fmla="*/ 0 w 157"/>
                    <a:gd name="T5" fmla="*/ 169 h 169"/>
                    <a:gd name="T6" fmla="*/ 0 60000 65536"/>
                    <a:gd name="T7" fmla="*/ 0 60000 65536"/>
                    <a:gd name="T8" fmla="*/ 0 60000 65536"/>
                    <a:gd name="T9" fmla="*/ 0 w 157"/>
                    <a:gd name="T10" fmla="*/ 0 h 169"/>
                    <a:gd name="T11" fmla="*/ 157 w 157"/>
                    <a:gd name="T12" fmla="*/ 169 h 169"/>
                  </a:gdLst>
                  <a:ahLst/>
                  <a:cxnLst>
                    <a:cxn ang="T6">
                      <a:pos x="T0" y="T1"/>
                    </a:cxn>
                    <a:cxn ang="T7">
                      <a:pos x="T2" y="T3"/>
                    </a:cxn>
                    <a:cxn ang="T8">
                      <a:pos x="T4" y="T5"/>
                    </a:cxn>
                  </a:cxnLst>
                  <a:rect l="T9" t="T10" r="T11" b="T12"/>
                  <a:pathLst>
                    <a:path w="157" h="169">
                      <a:moveTo>
                        <a:pt x="0" y="169"/>
                      </a:moveTo>
                      <a:lnTo>
                        <a:pt x="157"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81" name="Line 30"/>
                <p:cNvSpPr>
                  <a:spLocks noChangeShapeType="1"/>
                </p:cNvSpPr>
                <p:nvPr/>
              </p:nvSpPr>
              <p:spPr bwMode="ltGray">
                <a:xfrm>
                  <a:off x="4093" y="3076"/>
                  <a:ext cx="1" cy="145"/>
                </a:xfrm>
                <a:prstGeom prst="line">
                  <a:avLst/>
                </a:prstGeom>
                <a:noFill/>
                <a:ln w="28575" cap="rnd">
                  <a:solidFill>
                    <a:srgbClr val="8253A1"/>
                  </a:solidFill>
                  <a:round/>
                  <a:headEnd/>
                  <a:tailEnd/>
                </a:ln>
              </p:spPr>
              <p:txBody>
                <a:bodyPr/>
                <a:lstStyle/>
                <a:p>
                  <a:endParaRPr lang="en-US"/>
                </a:p>
              </p:txBody>
            </p:sp>
            <p:sp>
              <p:nvSpPr>
                <p:cNvPr id="87082" name="Freeform 31"/>
                <p:cNvSpPr>
                  <a:spLocks/>
                </p:cNvSpPr>
                <p:nvPr/>
              </p:nvSpPr>
              <p:spPr bwMode="ltGray">
                <a:xfrm>
                  <a:off x="4093" y="3220"/>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8253A1"/>
                  </a:solidFill>
                  <a:prstDash val="solid"/>
                  <a:round/>
                  <a:headEnd/>
                  <a:tailEnd/>
                </a:ln>
              </p:spPr>
              <p:txBody>
                <a:bodyPr/>
                <a:lstStyle/>
                <a:p>
                  <a:endParaRPr lang="en-US"/>
                </a:p>
              </p:txBody>
            </p:sp>
            <p:sp>
              <p:nvSpPr>
                <p:cNvPr id="87083" name="Freeform 32"/>
                <p:cNvSpPr>
                  <a:spLocks/>
                </p:cNvSpPr>
                <p:nvPr/>
              </p:nvSpPr>
              <p:spPr bwMode="ltGray">
                <a:xfrm>
                  <a:off x="4093" y="3211"/>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87084" name="Freeform 33"/>
                <p:cNvSpPr>
                  <a:spLocks/>
                </p:cNvSpPr>
                <p:nvPr/>
              </p:nvSpPr>
              <p:spPr bwMode="ltGray">
                <a:xfrm>
                  <a:off x="4456" y="3221"/>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8253A1"/>
                </a:solidFill>
                <a:ln w="0">
                  <a:solidFill>
                    <a:srgbClr val="8253A1"/>
                  </a:solidFill>
                  <a:prstDash val="solid"/>
                  <a:round/>
                  <a:headEnd/>
                  <a:tailEnd/>
                </a:ln>
              </p:spPr>
              <p:txBody>
                <a:bodyPr/>
                <a:lstStyle/>
                <a:p>
                  <a:endParaRPr lang="en-US"/>
                </a:p>
              </p:txBody>
            </p:sp>
            <p:sp>
              <p:nvSpPr>
                <p:cNvPr id="87085" name="Line 34"/>
                <p:cNvSpPr>
                  <a:spLocks noChangeShapeType="1"/>
                </p:cNvSpPr>
                <p:nvPr/>
              </p:nvSpPr>
              <p:spPr bwMode="ltGray">
                <a:xfrm>
                  <a:off x="4609" y="3073"/>
                  <a:ext cx="1" cy="146"/>
                </a:xfrm>
                <a:prstGeom prst="line">
                  <a:avLst/>
                </a:prstGeom>
                <a:noFill/>
                <a:ln w="28575" cap="rnd">
                  <a:solidFill>
                    <a:srgbClr val="8253A1"/>
                  </a:solidFill>
                  <a:round/>
                  <a:headEnd/>
                  <a:tailEnd/>
                </a:ln>
              </p:spPr>
              <p:txBody>
                <a:bodyPr/>
                <a:lstStyle/>
                <a:p>
                  <a:endParaRPr lang="en-US"/>
                </a:p>
              </p:txBody>
            </p:sp>
            <p:sp>
              <p:nvSpPr>
                <p:cNvPr id="87086" name="Freeform 35"/>
                <p:cNvSpPr>
                  <a:spLocks/>
                </p:cNvSpPr>
                <p:nvPr/>
              </p:nvSpPr>
              <p:spPr bwMode="ltGray">
                <a:xfrm>
                  <a:off x="4609" y="3217"/>
                  <a:ext cx="521" cy="2"/>
                </a:xfrm>
                <a:custGeom>
                  <a:avLst/>
                  <a:gdLst>
                    <a:gd name="T0" fmla="*/ 0 w 521"/>
                    <a:gd name="T1" fmla="*/ 2 h 2"/>
                    <a:gd name="T2" fmla="*/ 6 w 521"/>
                    <a:gd name="T3" fmla="*/ 1 h 2"/>
                    <a:gd name="T4" fmla="*/ 22 w 521"/>
                    <a:gd name="T5" fmla="*/ 1 h 2"/>
                    <a:gd name="T6" fmla="*/ 48 w 521"/>
                    <a:gd name="T7" fmla="*/ 1 h 2"/>
                    <a:gd name="T8" fmla="*/ 81 w 521"/>
                    <a:gd name="T9" fmla="*/ 1 h 2"/>
                    <a:gd name="T10" fmla="*/ 121 w 521"/>
                    <a:gd name="T11" fmla="*/ 1 h 2"/>
                    <a:gd name="T12" fmla="*/ 165 w 521"/>
                    <a:gd name="T13" fmla="*/ 1 h 2"/>
                    <a:gd name="T14" fmla="*/ 212 w 521"/>
                    <a:gd name="T15" fmla="*/ 0 h 2"/>
                    <a:gd name="T16" fmla="*/ 260 w 521"/>
                    <a:gd name="T17" fmla="*/ 0 h 2"/>
                    <a:gd name="T18" fmla="*/ 309 w 521"/>
                    <a:gd name="T19" fmla="*/ 0 h 2"/>
                    <a:gd name="T20" fmla="*/ 356 w 521"/>
                    <a:gd name="T21" fmla="*/ 0 h 2"/>
                    <a:gd name="T22" fmla="*/ 400 w 521"/>
                    <a:gd name="T23" fmla="*/ 0 h 2"/>
                    <a:gd name="T24" fmla="*/ 440 w 521"/>
                    <a:gd name="T25" fmla="*/ 0 h 2"/>
                    <a:gd name="T26" fmla="*/ 473 w 521"/>
                    <a:gd name="T27" fmla="*/ 0 h 2"/>
                    <a:gd name="T28" fmla="*/ 499 w 521"/>
                    <a:gd name="T29" fmla="*/ 1 h 2"/>
                    <a:gd name="T30" fmla="*/ 515 w 521"/>
                    <a:gd name="T31" fmla="*/ 1 h 2"/>
                    <a:gd name="T32" fmla="*/ 521 w 521"/>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1"/>
                    <a:gd name="T52" fmla="*/ 0 h 2"/>
                    <a:gd name="T53" fmla="*/ 521 w 521"/>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1" h="2">
                      <a:moveTo>
                        <a:pt x="0" y="2"/>
                      </a:moveTo>
                      <a:lnTo>
                        <a:pt x="6" y="1"/>
                      </a:lnTo>
                      <a:lnTo>
                        <a:pt x="22" y="1"/>
                      </a:lnTo>
                      <a:lnTo>
                        <a:pt x="48" y="1"/>
                      </a:lnTo>
                      <a:lnTo>
                        <a:pt x="81" y="1"/>
                      </a:lnTo>
                      <a:lnTo>
                        <a:pt x="121" y="1"/>
                      </a:lnTo>
                      <a:lnTo>
                        <a:pt x="165" y="1"/>
                      </a:lnTo>
                      <a:lnTo>
                        <a:pt x="212" y="0"/>
                      </a:lnTo>
                      <a:lnTo>
                        <a:pt x="260" y="0"/>
                      </a:lnTo>
                      <a:lnTo>
                        <a:pt x="309" y="0"/>
                      </a:lnTo>
                      <a:lnTo>
                        <a:pt x="356" y="0"/>
                      </a:lnTo>
                      <a:lnTo>
                        <a:pt x="400" y="0"/>
                      </a:lnTo>
                      <a:lnTo>
                        <a:pt x="440" y="0"/>
                      </a:lnTo>
                      <a:lnTo>
                        <a:pt x="473" y="0"/>
                      </a:lnTo>
                      <a:lnTo>
                        <a:pt x="499" y="1"/>
                      </a:lnTo>
                      <a:lnTo>
                        <a:pt x="515" y="1"/>
                      </a:lnTo>
                      <a:lnTo>
                        <a:pt x="521" y="2"/>
                      </a:lnTo>
                    </a:path>
                  </a:pathLst>
                </a:custGeom>
                <a:noFill/>
                <a:ln w="28575" cap="rnd">
                  <a:solidFill>
                    <a:srgbClr val="8253A1"/>
                  </a:solidFill>
                  <a:prstDash val="solid"/>
                  <a:round/>
                  <a:headEnd/>
                  <a:tailEnd/>
                </a:ln>
              </p:spPr>
              <p:txBody>
                <a:bodyPr/>
                <a:lstStyle/>
                <a:p>
                  <a:endParaRPr lang="en-US"/>
                </a:p>
              </p:txBody>
            </p:sp>
            <p:sp>
              <p:nvSpPr>
                <p:cNvPr id="87087" name="Freeform 36"/>
                <p:cNvSpPr>
                  <a:spLocks/>
                </p:cNvSpPr>
                <p:nvPr/>
              </p:nvSpPr>
              <p:spPr bwMode="ltGray">
                <a:xfrm>
                  <a:off x="4609" y="320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87088" name="Freeform 37"/>
                <p:cNvSpPr>
                  <a:spLocks/>
                </p:cNvSpPr>
                <p:nvPr/>
              </p:nvSpPr>
              <p:spPr bwMode="ltGray">
                <a:xfrm>
                  <a:off x="5121" y="3219"/>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87089" name="Freeform 38"/>
                <p:cNvSpPr>
                  <a:spLocks/>
                </p:cNvSpPr>
                <p:nvPr/>
              </p:nvSpPr>
              <p:spPr bwMode="ltGray">
                <a:xfrm>
                  <a:off x="4470" y="3221"/>
                  <a:ext cx="139" cy="169"/>
                </a:xfrm>
                <a:custGeom>
                  <a:avLst/>
                  <a:gdLst>
                    <a:gd name="T0" fmla="*/ 0 w 139"/>
                    <a:gd name="T1" fmla="*/ 169 h 169"/>
                    <a:gd name="T2" fmla="*/ 139 w 139"/>
                    <a:gd name="T3" fmla="*/ 0 h 169"/>
                    <a:gd name="T4" fmla="*/ 0 w 139"/>
                    <a:gd name="T5" fmla="*/ 169 h 169"/>
                    <a:gd name="T6" fmla="*/ 0 60000 65536"/>
                    <a:gd name="T7" fmla="*/ 0 60000 65536"/>
                    <a:gd name="T8" fmla="*/ 0 60000 65536"/>
                    <a:gd name="T9" fmla="*/ 0 w 139"/>
                    <a:gd name="T10" fmla="*/ 0 h 169"/>
                    <a:gd name="T11" fmla="*/ 139 w 139"/>
                    <a:gd name="T12" fmla="*/ 169 h 169"/>
                  </a:gdLst>
                  <a:ahLst/>
                  <a:cxnLst>
                    <a:cxn ang="T6">
                      <a:pos x="T0" y="T1"/>
                    </a:cxn>
                    <a:cxn ang="T7">
                      <a:pos x="T2" y="T3"/>
                    </a:cxn>
                    <a:cxn ang="T8">
                      <a:pos x="T4" y="T5"/>
                    </a:cxn>
                  </a:cxnLst>
                  <a:rect l="T9" t="T10" r="T11" b="T12"/>
                  <a:pathLst>
                    <a:path w="139" h="169">
                      <a:moveTo>
                        <a:pt x="0" y="169"/>
                      </a:moveTo>
                      <a:lnTo>
                        <a:pt x="139"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90" name="Freeform 39"/>
                <p:cNvSpPr>
                  <a:spLocks/>
                </p:cNvSpPr>
                <p:nvPr/>
              </p:nvSpPr>
              <p:spPr bwMode="ltGray">
                <a:xfrm>
                  <a:off x="5127" y="2917"/>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91" name="Freeform 40"/>
                <p:cNvSpPr>
                  <a:spLocks/>
                </p:cNvSpPr>
                <p:nvPr/>
              </p:nvSpPr>
              <p:spPr bwMode="ltGray">
                <a:xfrm>
                  <a:off x="5256" y="2753"/>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92" name="Freeform 41"/>
                <p:cNvSpPr>
                  <a:spLocks/>
                </p:cNvSpPr>
                <p:nvPr/>
              </p:nvSpPr>
              <p:spPr bwMode="ltGray">
                <a:xfrm>
                  <a:off x="5385" y="2588"/>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93" name="Freeform 42"/>
                <p:cNvSpPr>
                  <a:spLocks/>
                </p:cNvSpPr>
                <p:nvPr/>
              </p:nvSpPr>
              <p:spPr bwMode="ltGray">
                <a:xfrm>
                  <a:off x="5126" y="3054"/>
                  <a:ext cx="128" cy="1"/>
                </a:xfrm>
                <a:custGeom>
                  <a:avLst/>
                  <a:gdLst>
                    <a:gd name="T0" fmla="*/ 0 w 128"/>
                    <a:gd name="T1" fmla="*/ 0 h 1"/>
                    <a:gd name="T2" fmla="*/ 128 w 128"/>
                    <a:gd name="T3" fmla="*/ 0 h 1"/>
                    <a:gd name="T4" fmla="*/ 0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0" y="0"/>
                      </a:moveTo>
                      <a:lnTo>
                        <a:pt x="128"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94" name="Freeform 43"/>
                <p:cNvSpPr>
                  <a:spLocks/>
                </p:cNvSpPr>
                <p:nvPr/>
              </p:nvSpPr>
              <p:spPr bwMode="ltGray">
                <a:xfrm>
                  <a:off x="5256" y="288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95" name="Freeform 44"/>
                <p:cNvSpPr>
                  <a:spLocks/>
                </p:cNvSpPr>
                <p:nvPr/>
              </p:nvSpPr>
              <p:spPr bwMode="ltGray">
                <a:xfrm>
                  <a:off x="5381" y="272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7096" name="Freeform 45"/>
                <p:cNvSpPr>
                  <a:spLocks/>
                </p:cNvSpPr>
                <p:nvPr/>
              </p:nvSpPr>
              <p:spPr bwMode="ltGray">
                <a:xfrm>
                  <a:off x="4996" y="2144"/>
                  <a:ext cx="518" cy="940"/>
                </a:xfrm>
                <a:custGeom>
                  <a:avLst/>
                  <a:gdLst>
                    <a:gd name="T0" fmla="*/ 0 w 518"/>
                    <a:gd name="T1" fmla="*/ 632 h 940"/>
                    <a:gd name="T2" fmla="*/ 518 w 518"/>
                    <a:gd name="T3" fmla="*/ 0 h 940"/>
                    <a:gd name="T4" fmla="*/ 518 w 518"/>
                    <a:gd name="T5" fmla="*/ 288 h 940"/>
                    <a:gd name="T6" fmla="*/ 512 w 518"/>
                    <a:gd name="T7" fmla="*/ 295 h 940"/>
                    <a:gd name="T8" fmla="*/ 495 w 518"/>
                    <a:gd name="T9" fmla="*/ 316 h 940"/>
                    <a:gd name="T10" fmla="*/ 470 w 518"/>
                    <a:gd name="T11" fmla="*/ 348 h 940"/>
                    <a:gd name="T12" fmla="*/ 437 w 518"/>
                    <a:gd name="T13" fmla="*/ 390 h 940"/>
                    <a:gd name="T14" fmla="*/ 398 w 518"/>
                    <a:gd name="T15" fmla="*/ 439 h 940"/>
                    <a:gd name="T16" fmla="*/ 354 w 518"/>
                    <a:gd name="T17" fmla="*/ 494 h 940"/>
                    <a:gd name="T18" fmla="*/ 307 w 518"/>
                    <a:gd name="T19" fmla="*/ 553 h 940"/>
                    <a:gd name="T20" fmla="*/ 259 w 518"/>
                    <a:gd name="T21" fmla="*/ 614 h 940"/>
                    <a:gd name="T22" fmla="*/ 211 w 518"/>
                    <a:gd name="T23" fmla="*/ 675 h 940"/>
                    <a:gd name="T24" fmla="*/ 164 w 518"/>
                    <a:gd name="T25" fmla="*/ 734 h 940"/>
                    <a:gd name="T26" fmla="*/ 121 w 518"/>
                    <a:gd name="T27" fmla="*/ 789 h 940"/>
                    <a:gd name="T28" fmla="*/ 82 w 518"/>
                    <a:gd name="T29" fmla="*/ 838 h 940"/>
                    <a:gd name="T30" fmla="*/ 49 w 518"/>
                    <a:gd name="T31" fmla="*/ 880 h 940"/>
                    <a:gd name="T32" fmla="*/ 24 w 518"/>
                    <a:gd name="T33" fmla="*/ 912 h 940"/>
                    <a:gd name="T34" fmla="*/ 8 w 518"/>
                    <a:gd name="T35" fmla="*/ 933 h 940"/>
                    <a:gd name="T36" fmla="*/ 3 w 518"/>
                    <a:gd name="T37" fmla="*/ 940 h 940"/>
                    <a:gd name="T38" fmla="*/ 0 w 518"/>
                    <a:gd name="T39" fmla="*/ 632 h 9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940"/>
                    <a:gd name="T62" fmla="*/ 518 w 518"/>
                    <a:gd name="T63" fmla="*/ 940 h 9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940">
                      <a:moveTo>
                        <a:pt x="0" y="632"/>
                      </a:moveTo>
                      <a:lnTo>
                        <a:pt x="518" y="0"/>
                      </a:lnTo>
                      <a:lnTo>
                        <a:pt x="518" y="288"/>
                      </a:lnTo>
                      <a:lnTo>
                        <a:pt x="512" y="295"/>
                      </a:lnTo>
                      <a:lnTo>
                        <a:pt x="495" y="316"/>
                      </a:lnTo>
                      <a:lnTo>
                        <a:pt x="470" y="348"/>
                      </a:lnTo>
                      <a:lnTo>
                        <a:pt x="437" y="390"/>
                      </a:lnTo>
                      <a:lnTo>
                        <a:pt x="398" y="439"/>
                      </a:lnTo>
                      <a:lnTo>
                        <a:pt x="354" y="494"/>
                      </a:lnTo>
                      <a:lnTo>
                        <a:pt x="307" y="553"/>
                      </a:lnTo>
                      <a:lnTo>
                        <a:pt x="259" y="614"/>
                      </a:lnTo>
                      <a:lnTo>
                        <a:pt x="211" y="675"/>
                      </a:lnTo>
                      <a:lnTo>
                        <a:pt x="164" y="734"/>
                      </a:lnTo>
                      <a:lnTo>
                        <a:pt x="121" y="789"/>
                      </a:lnTo>
                      <a:lnTo>
                        <a:pt x="82" y="838"/>
                      </a:lnTo>
                      <a:lnTo>
                        <a:pt x="49" y="880"/>
                      </a:lnTo>
                      <a:lnTo>
                        <a:pt x="24" y="912"/>
                      </a:lnTo>
                      <a:lnTo>
                        <a:pt x="8" y="933"/>
                      </a:lnTo>
                      <a:lnTo>
                        <a:pt x="3" y="940"/>
                      </a:lnTo>
                      <a:lnTo>
                        <a:pt x="0" y="632"/>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7097" name="Rectangle 46"/>
                <p:cNvSpPr>
                  <a:spLocks noChangeArrowheads="1"/>
                </p:cNvSpPr>
                <p:nvPr/>
              </p:nvSpPr>
              <p:spPr bwMode="ltGray">
                <a:xfrm>
                  <a:off x="3420" y="2768"/>
                  <a:ext cx="1578" cy="317"/>
                </a:xfrm>
                <a:prstGeom prst="rect">
                  <a:avLst/>
                </a:prstGeom>
                <a:solidFill>
                  <a:srgbClr val="A41028"/>
                </a:solidFill>
                <a:ln w="28575" cap="rnd">
                  <a:solidFill>
                    <a:srgbClr val="C65D62"/>
                  </a:solidFill>
                  <a:round/>
                  <a:headEnd/>
                  <a:tailEnd/>
                </a:ln>
              </p:spPr>
              <p:txBody>
                <a:bodyPr/>
                <a:lstStyle/>
                <a:p>
                  <a:pPr>
                    <a:buSzPct val="90000"/>
                  </a:pPr>
                  <a:endParaRPr lang="en-US" sz="2400" b="1">
                    <a:solidFill>
                      <a:schemeClr val="folHlink"/>
                    </a:solidFill>
                  </a:endParaRPr>
                </a:p>
              </p:txBody>
            </p:sp>
            <p:sp>
              <p:nvSpPr>
                <p:cNvPr id="87098" name="Freeform 47"/>
                <p:cNvSpPr>
                  <a:spLocks/>
                </p:cNvSpPr>
                <p:nvPr/>
              </p:nvSpPr>
              <p:spPr bwMode="ltGray">
                <a:xfrm>
                  <a:off x="3424" y="2916"/>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87099" name="Line 48"/>
                <p:cNvSpPr>
                  <a:spLocks noChangeShapeType="1"/>
                </p:cNvSpPr>
                <p:nvPr/>
              </p:nvSpPr>
              <p:spPr bwMode="ltGray">
                <a:xfrm>
                  <a:off x="3577" y="2768"/>
                  <a:ext cx="1" cy="145"/>
                </a:xfrm>
                <a:prstGeom prst="line">
                  <a:avLst/>
                </a:prstGeom>
                <a:noFill/>
                <a:ln w="28575" cap="rnd">
                  <a:solidFill>
                    <a:srgbClr val="C65D62"/>
                  </a:solidFill>
                  <a:round/>
                  <a:headEnd/>
                  <a:tailEnd/>
                </a:ln>
              </p:spPr>
              <p:txBody>
                <a:bodyPr/>
                <a:lstStyle/>
                <a:p>
                  <a:endParaRPr lang="en-US"/>
                </a:p>
              </p:txBody>
            </p:sp>
            <p:sp>
              <p:nvSpPr>
                <p:cNvPr id="87100" name="Freeform 49"/>
                <p:cNvSpPr>
                  <a:spLocks/>
                </p:cNvSpPr>
                <p:nvPr/>
              </p:nvSpPr>
              <p:spPr bwMode="ltGray">
                <a:xfrm>
                  <a:off x="3577" y="2913"/>
                  <a:ext cx="372" cy="1"/>
                </a:xfrm>
                <a:custGeom>
                  <a:avLst/>
                  <a:gdLst>
                    <a:gd name="T0" fmla="*/ 0 w 372"/>
                    <a:gd name="T1" fmla="*/ 0 h 1"/>
                    <a:gd name="T2" fmla="*/ 4 w 372"/>
                    <a:gd name="T3" fmla="*/ 0 h 1"/>
                    <a:gd name="T4" fmla="*/ 16 w 372"/>
                    <a:gd name="T5" fmla="*/ 0 h 1"/>
                    <a:gd name="T6" fmla="*/ 35 w 372"/>
                    <a:gd name="T7" fmla="*/ 0 h 1"/>
                    <a:gd name="T8" fmla="*/ 58 w 372"/>
                    <a:gd name="T9" fmla="*/ 0 h 1"/>
                    <a:gd name="T10" fmla="*/ 86 w 372"/>
                    <a:gd name="T11" fmla="*/ 0 h 1"/>
                    <a:gd name="T12" fmla="*/ 118 w 372"/>
                    <a:gd name="T13" fmla="*/ 0 h 1"/>
                    <a:gd name="T14" fmla="*/ 151 w 372"/>
                    <a:gd name="T15" fmla="*/ 0 h 1"/>
                    <a:gd name="T16" fmla="*/ 186 w 372"/>
                    <a:gd name="T17" fmla="*/ 0 h 1"/>
                    <a:gd name="T18" fmla="*/ 221 w 372"/>
                    <a:gd name="T19" fmla="*/ 0 h 1"/>
                    <a:gd name="T20" fmla="*/ 254 w 372"/>
                    <a:gd name="T21" fmla="*/ 0 h 1"/>
                    <a:gd name="T22" fmla="*/ 286 w 372"/>
                    <a:gd name="T23" fmla="*/ 0 h 1"/>
                    <a:gd name="T24" fmla="*/ 314 w 372"/>
                    <a:gd name="T25" fmla="*/ 0 h 1"/>
                    <a:gd name="T26" fmla="*/ 338 w 372"/>
                    <a:gd name="T27" fmla="*/ 0 h 1"/>
                    <a:gd name="T28" fmla="*/ 356 w 372"/>
                    <a:gd name="T29" fmla="*/ 0 h 1"/>
                    <a:gd name="T30" fmla="*/ 368 w 372"/>
                    <a:gd name="T31" fmla="*/ 0 h 1"/>
                    <a:gd name="T32" fmla="*/ 372 w 37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1"/>
                    <a:gd name="T53" fmla="*/ 372 w 37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1">
                      <a:moveTo>
                        <a:pt x="0" y="0"/>
                      </a:moveTo>
                      <a:lnTo>
                        <a:pt x="4" y="0"/>
                      </a:lnTo>
                      <a:lnTo>
                        <a:pt x="16" y="0"/>
                      </a:lnTo>
                      <a:lnTo>
                        <a:pt x="35" y="0"/>
                      </a:lnTo>
                      <a:lnTo>
                        <a:pt x="58" y="0"/>
                      </a:lnTo>
                      <a:lnTo>
                        <a:pt x="86" y="0"/>
                      </a:lnTo>
                      <a:lnTo>
                        <a:pt x="118" y="0"/>
                      </a:lnTo>
                      <a:lnTo>
                        <a:pt x="151" y="0"/>
                      </a:lnTo>
                      <a:lnTo>
                        <a:pt x="186" y="0"/>
                      </a:lnTo>
                      <a:lnTo>
                        <a:pt x="221" y="0"/>
                      </a:lnTo>
                      <a:lnTo>
                        <a:pt x="254" y="0"/>
                      </a:lnTo>
                      <a:lnTo>
                        <a:pt x="286" y="0"/>
                      </a:lnTo>
                      <a:lnTo>
                        <a:pt x="314" y="0"/>
                      </a:lnTo>
                      <a:lnTo>
                        <a:pt x="338" y="0"/>
                      </a:lnTo>
                      <a:lnTo>
                        <a:pt x="356" y="0"/>
                      </a:lnTo>
                      <a:lnTo>
                        <a:pt x="368" y="0"/>
                      </a:lnTo>
                      <a:lnTo>
                        <a:pt x="372" y="0"/>
                      </a:lnTo>
                    </a:path>
                  </a:pathLst>
                </a:custGeom>
                <a:noFill/>
                <a:ln w="28575" cap="rnd">
                  <a:solidFill>
                    <a:srgbClr val="C65D62"/>
                  </a:solidFill>
                  <a:prstDash val="solid"/>
                  <a:round/>
                  <a:headEnd/>
                  <a:tailEnd/>
                </a:ln>
              </p:spPr>
              <p:txBody>
                <a:bodyPr/>
                <a:lstStyle/>
                <a:p>
                  <a:endParaRPr lang="en-US"/>
                </a:p>
              </p:txBody>
            </p:sp>
            <p:sp>
              <p:nvSpPr>
                <p:cNvPr id="87101" name="Freeform 50"/>
                <p:cNvSpPr>
                  <a:spLocks/>
                </p:cNvSpPr>
                <p:nvPr/>
              </p:nvSpPr>
              <p:spPr bwMode="ltGray">
                <a:xfrm>
                  <a:off x="3577"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87102" name="Freeform 51"/>
                <p:cNvSpPr>
                  <a:spLocks/>
                </p:cNvSpPr>
                <p:nvPr/>
              </p:nvSpPr>
              <p:spPr bwMode="ltGray">
                <a:xfrm>
                  <a:off x="3940" y="2913"/>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C65D62"/>
                </a:solidFill>
                <a:ln w="0">
                  <a:solidFill>
                    <a:srgbClr val="C65D62"/>
                  </a:solidFill>
                  <a:prstDash val="solid"/>
                  <a:round/>
                  <a:headEnd/>
                  <a:tailEnd/>
                </a:ln>
              </p:spPr>
              <p:txBody>
                <a:bodyPr/>
                <a:lstStyle/>
                <a:p>
                  <a:endParaRPr lang="en-US"/>
                </a:p>
              </p:txBody>
            </p:sp>
            <p:sp>
              <p:nvSpPr>
                <p:cNvPr id="87103" name="Freeform 52"/>
                <p:cNvSpPr>
                  <a:spLocks/>
                </p:cNvSpPr>
                <p:nvPr/>
              </p:nvSpPr>
              <p:spPr bwMode="ltGray">
                <a:xfrm>
                  <a:off x="3945" y="2770"/>
                  <a:ext cx="1" cy="309"/>
                </a:xfrm>
                <a:custGeom>
                  <a:avLst/>
                  <a:gdLst>
                    <a:gd name="T0" fmla="*/ 0 w 1"/>
                    <a:gd name="T1" fmla="*/ 0 h 309"/>
                    <a:gd name="T2" fmla="*/ 0 w 1"/>
                    <a:gd name="T3" fmla="*/ 3 h 309"/>
                    <a:gd name="T4" fmla="*/ 0 w 1"/>
                    <a:gd name="T5" fmla="*/ 13 h 309"/>
                    <a:gd name="T6" fmla="*/ 0 w 1"/>
                    <a:gd name="T7" fmla="*/ 28 h 309"/>
                    <a:gd name="T8" fmla="*/ 0 w 1"/>
                    <a:gd name="T9" fmla="*/ 48 h 309"/>
                    <a:gd name="T10" fmla="*/ 0 w 1"/>
                    <a:gd name="T11" fmla="*/ 71 h 309"/>
                    <a:gd name="T12" fmla="*/ 0 w 1"/>
                    <a:gd name="T13" fmla="*/ 98 h 309"/>
                    <a:gd name="T14" fmla="*/ 0 w 1"/>
                    <a:gd name="T15" fmla="*/ 125 h 309"/>
                    <a:gd name="T16" fmla="*/ 1 w 1"/>
                    <a:gd name="T17" fmla="*/ 154 h 309"/>
                    <a:gd name="T18" fmla="*/ 1 w 1"/>
                    <a:gd name="T19" fmla="*/ 183 h 309"/>
                    <a:gd name="T20" fmla="*/ 1 w 1"/>
                    <a:gd name="T21" fmla="*/ 211 h 309"/>
                    <a:gd name="T22" fmla="*/ 1 w 1"/>
                    <a:gd name="T23" fmla="*/ 237 h 309"/>
                    <a:gd name="T24" fmla="*/ 1 w 1"/>
                    <a:gd name="T25" fmla="*/ 260 h 309"/>
                    <a:gd name="T26" fmla="*/ 1 w 1"/>
                    <a:gd name="T27" fmla="*/ 280 h 309"/>
                    <a:gd name="T28" fmla="*/ 0 w 1"/>
                    <a:gd name="T29" fmla="*/ 295 h 309"/>
                    <a:gd name="T30" fmla="*/ 0 w 1"/>
                    <a:gd name="T31" fmla="*/ 305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3"/>
                      </a:lnTo>
                      <a:lnTo>
                        <a:pt x="0" y="13"/>
                      </a:lnTo>
                      <a:lnTo>
                        <a:pt x="0" y="28"/>
                      </a:lnTo>
                      <a:lnTo>
                        <a:pt x="0" y="48"/>
                      </a:lnTo>
                      <a:lnTo>
                        <a:pt x="0" y="71"/>
                      </a:lnTo>
                      <a:lnTo>
                        <a:pt x="0" y="98"/>
                      </a:lnTo>
                      <a:lnTo>
                        <a:pt x="0" y="125"/>
                      </a:lnTo>
                      <a:lnTo>
                        <a:pt x="1" y="154"/>
                      </a:lnTo>
                      <a:lnTo>
                        <a:pt x="1" y="183"/>
                      </a:lnTo>
                      <a:lnTo>
                        <a:pt x="1" y="211"/>
                      </a:lnTo>
                      <a:lnTo>
                        <a:pt x="1" y="237"/>
                      </a:lnTo>
                      <a:lnTo>
                        <a:pt x="1" y="260"/>
                      </a:lnTo>
                      <a:lnTo>
                        <a:pt x="1" y="280"/>
                      </a:lnTo>
                      <a:lnTo>
                        <a:pt x="0" y="295"/>
                      </a:lnTo>
                      <a:lnTo>
                        <a:pt x="0" y="305"/>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7104" name="Freeform 53"/>
                <p:cNvSpPr>
                  <a:spLocks/>
                </p:cNvSpPr>
                <p:nvPr/>
              </p:nvSpPr>
              <p:spPr bwMode="ltGray">
                <a:xfrm>
                  <a:off x="3941" y="2910"/>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87105" name="Line 54"/>
                <p:cNvSpPr>
                  <a:spLocks noChangeShapeType="1"/>
                </p:cNvSpPr>
                <p:nvPr/>
              </p:nvSpPr>
              <p:spPr bwMode="ltGray">
                <a:xfrm>
                  <a:off x="4095" y="2762"/>
                  <a:ext cx="1" cy="145"/>
                </a:xfrm>
                <a:prstGeom prst="line">
                  <a:avLst/>
                </a:prstGeom>
                <a:noFill/>
                <a:ln w="28575" cap="rnd">
                  <a:solidFill>
                    <a:srgbClr val="C65D62"/>
                  </a:solidFill>
                  <a:round/>
                  <a:headEnd/>
                  <a:tailEnd/>
                </a:ln>
              </p:spPr>
              <p:txBody>
                <a:bodyPr/>
                <a:lstStyle/>
                <a:p>
                  <a:endParaRPr lang="en-US"/>
                </a:p>
              </p:txBody>
            </p:sp>
            <p:sp>
              <p:nvSpPr>
                <p:cNvPr id="87106" name="Freeform 55"/>
                <p:cNvSpPr>
                  <a:spLocks/>
                </p:cNvSpPr>
                <p:nvPr/>
              </p:nvSpPr>
              <p:spPr bwMode="ltGray">
                <a:xfrm>
                  <a:off x="4095" y="2906"/>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C65D62"/>
                  </a:solidFill>
                  <a:prstDash val="solid"/>
                  <a:round/>
                  <a:headEnd/>
                  <a:tailEnd/>
                </a:ln>
              </p:spPr>
              <p:txBody>
                <a:bodyPr/>
                <a:lstStyle/>
                <a:p>
                  <a:endParaRPr lang="en-US"/>
                </a:p>
              </p:txBody>
            </p:sp>
            <p:sp>
              <p:nvSpPr>
                <p:cNvPr id="87107" name="Freeform 56"/>
                <p:cNvSpPr>
                  <a:spLocks/>
                </p:cNvSpPr>
                <p:nvPr/>
              </p:nvSpPr>
              <p:spPr bwMode="ltGray">
                <a:xfrm>
                  <a:off x="4095" y="289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87108" name="Freeform 57"/>
                <p:cNvSpPr>
                  <a:spLocks/>
                </p:cNvSpPr>
                <p:nvPr/>
              </p:nvSpPr>
              <p:spPr bwMode="ltGray">
                <a:xfrm>
                  <a:off x="4457" y="2907"/>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87109" name="Line 58"/>
                <p:cNvSpPr>
                  <a:spLocks noChangeShapeType="1"/>
                </p:cNvSpPr>
                <p:nvPr/>
              </p:nvSpPr>
              <p:spPr bwMode="ltGray">
                <a:xfrm>
                  <a:off x="4606" y="2768"/>
                  <a:ext cx="1" cy="145"/>
                </a:xfrm>
                <a:prstGeom prst="line">
                  <a:avLst/>
                </a:prstGeom>
                <a:noFill/>
                <a:ln w="28575" cap="rnd">
                  <a:solidFill>
                    <a:srgbClr val="C65D62"/>
                  </a:solidFill>
                  <a:round/>
                  <a:headEnd/>
                  <a:tailEnd/>
                </a:ln>
              </p:spPr>
              <p:txBody>
                <a:bodyPr/>
                <a:lstStyle/>
                <a:p>
                  <a:endParaRPr lang="en-US"/>
                </a:p>
              </p:txBody>
            </p:sp>
            <p:sp>
              <p:nvSpPr>
                <p:cNvPr id="87110" name="Freeform 59"/>
                <p:cNvSpPr>
                  <a:spLocks/>
                </p:cNvSpPr>
                <p:nvPr/>
              </p:nvSpPr>
              <p:spPr bwMode="ltGray">
                <a:xfrm>
                  <a:off x="4606" y="2912"/>
                  <a:ext cx="524" cy="1"/>
                </a:xfrm>
                <a:custGeom>
                  <a:avLst/>
                  <a:gdLst>
                    <a:gd name="T0" fmla="*/ 0 w 524"/>
                    <a:gd name="T1" fmla="*/ 1 h 1"/>
                    <a:gd name="T2" fmla="*/ 6 w 524"/>
                    <a:gd name="T3" fmla="*/ 1 h 1"/>
                    <a:gd name="T4" fmla="*/ 22 w 524"/>
                    <a:gd name="T5" fmla="*/ 1 h 1"/>
                    <a:gd name="T6" fmla="*/ 48 w 524"/>
                    <a:gd name="T7" fmla="*/ 1 h 1"/>
                    <a:gd name="T8" fmla="*/ 82 w 524"/>
                    <a:gd name="T9" fmla="*/ 1 h 1"/>
                    <a:gd name="T10" fmla="*/ 121 w 524"/>
                    <a:gd name="T11" fmla="*/ 1 h 1"/>
                    <a:gd name="T12" fmla="*/ 166 w 524"/>
                    <a:gd name="T13" fmla="*/ 0 h 1"/>
                    <a:gd name="T14" fmla="*/ 213 w 524"/>
                    <a:gd name="T15" fmla="*/ 0 h 1"/>
                    <a:gd name="T16" fmla="*/ 262 w 524"/>
                    <a:gd name="T17" fmla="*/ 0 h 1"/>
                    <a:gd name="T18" fmla="*/ 311 w 524"/>
                    <a:gd name="T19" fmla="*/ 0 h 1"/>
                    <a:gd name="T20" fmla="*/ 358 w 524"/>
                    <a:gd name="T21" fmla="*/ 0 h 1"/>
                    <a:gd name="T22" fmla="*/ 402 w 524"/>
                    <a:gd name="T23" fmla="*/ 0 h 1"/>
                    <a:gd name="T24" fmla="*/ 442 w 524"/>
                    <a:gd name="T25" fmla="*/ 0 h 1"/>
                    <a:gd name="T26" fmla="*/ 475 w 524"/>
                    <a:gd name="T27" fmla="*/ 0 h 1"/>
                    <a:gd name="T28" fmla="*/ 501 w 524"/>
                    <a:gd name="T29" fmla="*/ 0 h 1"/>
                    <a:gd name="T30" fmla="*/ 518 w 524"/>
                    <a:gd name="T31" fmla="*/ 1 h 1"/>
                    <a:gd name="T32" fmla="*/ 524 w 524"/>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4"/>
                    <a:gd name="T52" fmla="*/ 0 h 1"/>
                    <a:gd name="T53" fmla="*/ 524 w 524"/>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4" h="1">
                      <a:moveTo>
                        <a:pt x="0" y="1"/>
                      </a:moveTo>
                      <a:lnTo>
                        <a:pt x="6" y="1"/>
                      </a:lnTo>
                      <a:lnTo>
                        <a:pt x="22" y="1"/>
                      </a:lnTo>
                      <a:lnTo>
                        <a:pt x="48" y="1"/>
                      </a:lnTo>
                      <a:lnTo>
                        <a:pt x="82" y="1"/>
                      </a:lnTo>
                      <a:lnTo>
                        <a:pt x="121" y="1"/>
                      </a:lnTo>
                      <a:lnTo>
                        <a:pt x="166" y="0"/>
                      </a:lnTo>
                      <a:lnTo>
                        <a:pt x="213" y="0"/>
                      </a:lnTo>
                      <a:lnTo>
                        <a:pt x="262" y="0"/>
                      </a:lnTo>
                      <a:lnTo>
                        <a:pt x="311" y="0"/>
                      </a:lnTo>
                      <a:lnTo>
                        <a:pt x="358" y="0"/>
                      </a:lnTo>
                      <a:lnTo>
                        <a:pt x="402" y="0"/>
                      </a:lnTo>
                      <a:lnTo>
                        <a:pt x="442" y="0"/>
                      </a:lnTo>
                      <a:lnTo>
                        <a:pt x="475" y="0"/>
                      </a:lnTo>
                      <a:lnTo>
                        <a:pt x="501" y="0"/>
                      </a:lnTo>
                      <a:lnTo>
                        <a:pt x="518" y="1"/>
                      </a:lnTo>
                      <a:lnTo>
                        <a:pt x="524" y="1"/>
                      </a:lnTo>
                    </a:path>
                  </a:pathLst>
                </a:custGeom>
                <a:noFill/>
                <a:ln w="28575" cap="rnd">
                  <a:solidFill>
                    <a:srgbClr val="C65D62"/>
                  </a:solidFill>
                  <a:prstDash val="solid"/>
                  <a:round/>
                  <a:headEnd/>
                  <a:tailEnd/>
                </a:ln>
              </p:spPr>
              <p:txBody>
                <a:bodyPr/>
                <a:lstStyle/>
                <a:p>
                  <a:endParaRPr lang="en-US"/>
                </a:p>
              </p:txBody>
            </p:sp>
            <p:sp>
              <p:nvSpPr>
                <p:cNvPr id="87111" name="Freeform 60"/>
                <p:cNvSpPr>
                  <a:spLocks/>
                </p:cNvSpPr>
                <p:nvPr/>
              </p:nvSpPr>
              <p:spPr bwMode="ltGray">
                <a:xfrm>
                  <a:off x="4606"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87112" name="Freeform 61"/>
                <p:cNvSpPr>
                  <a:spLocks/>
                </p:cNvSpPr>
                <p:nvPr/>
              </p:nvSpPr>
              <p:spPr bwMode="ltGray">
                <a:xfrm>
                  <a:off x="5121" y="2913"/>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87113" name="Freeform 62"/>
                <p:cNvSpPr>
                  <a:spLocks/>
                </p:cNvSpPr>
                <p:nvPr/>
              </p:nvSpPr>
              <p:spPr bwMode="ltGray">
                <a:xfrm>
                  <a:off x="4467" y="2916"/>
                  <a:ext cx="141" cy="169"/>
                </a:xfrm>
                <a:custGeom>
                  <a:avLst/>
                  <a:gdLst>
                    <a:gd name="T0" fmla="*/ 0 w 141"/>
                    <a:gd name="T1" fmla="*/ 169 h 169"/>
                    <a:gd name="T2" fmla="*/ 141 w 141"/>
                    <a:gd name="T3" fmla="*/ 0 h 169"/>
                    <a:gd name="T4" fmla="*/ 0 w 141"/>
                    <a:gd name="T5" fmla="*/ 169 h 169"/>
                    <a:gd name="T6" fmla="*/ 0 60000 65536"/>
                    <a:gd name="T7" fmla="*/ 0 60000 65536"/>
                    <a:gd name="T8" fmla="*/ 0 60000 65536"/>
                    <a:gd name="T9" fmla="*/ 0 w 141"/>
                    <a:gd name="T10" fmla="*/ 0 h 169"/>
                    <a:gd name="T11" fmla="*/ 141 w 141"/>
                    <a:gd name="T12" fmla="*/ 169 h 169"/>
                  </a:gdLst>
                  <a:ahLst/>
                  <a:cxnLst>
                    <a:cxn ang="T6">
                      <a:pos x="T0" y="T1"/>
                    </a:cxn>
                    <a:cxn ang="T7">
                      <a:pos x="T2" y="T3"/>
                    </a:cxn>
                    <a:cxn ang="T8">
                      <a:pos x="T4" y="T5"/>
                    </a:cxn>
                  </a:cxnLst>
                  <a:rect l="T9" t="T10" r="T11" b="T12"/>
                  <a:pathLst>
                    <a:path w="141" h="169">
                      <a:moveTo>
                        <a:pt x="0" y="169"/>
                      </a:moveTo>
                      <a:lnTo>
                        <a:pt x="141"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87114" name="Freeform 63"/>
                <p:cNvSpPr>
                  <a:spLocks/>
                </p:cNvSpPr>
                <p:nvPr/>
              </p:nvSpPr>
              <p:spPr bwMode="ltGray">
                <a:xfrm>
                  <a:off x="4468" y="2777"/>
                  <a:ext cx="1" cy="309"/>
                </a:xfrm>
                <a:custGeom>
                  <a:avLst/>
                  <a:gdLst>
                    <a:gd name="T0" fmla="*/ 0 w 1"/>
                    <a:gd name="T1" fmla="*/ 0 h 309"/>
                    <a:gd name="T2" fmla="*/ 0 w 1"/>
                    <a:gd name="T3" fmla="*/ 4 h 309"/>
                    <a:gd name="T4" fmla="*/ 0 w 1"/>
                    <a:gd name="T5" fmla="*/ 14 h 309"/>
                    <a:gd name="T6" fmla="*/ 0 w 1"/>
                    <a:gd name="T7" fmla="*/ 29 h 309"/>
                    <a:gd name="T8" fmla="*/ 0 w 1"/>
                    <a:gd name="T9" fmla="*/ 49 h 309"/>
                    <a:gd name="T10" fmla="*/ 0 w 1"/>
                    <a:gd name="T11" fmla="*/ 72 h 309"/>
                    <a:gd name="T12" fmla="*/ 1 w 1"/>
                    <a:gd name="T13" fmla="*/ 98 h 309"/>
                    <a:gd name="T14" fmla="*/ 1 w 1"/>
                    <a:gd name="T15" fmla="*/ 126 h 309"/>
                    <a:gd name="T16" fmla="*/ 1 w 1"/>
                    <a:gd name="T17" fmla="*/ 155 h 309"/>
                    <a:gd name="T18" fmla="*/ 1 w 1"/>
                    <a:gd name="T19" fmla="*/ 184 h 309"/>
                    <a:gd name="T20" fmla="*/ 1 w 1"/>
                    <a:gd name="T21" fmla="*/ 211 h 309"/>
                    <a:gd name="T22" fmla="*/ 1 w 1"/>
                    <a:gd name="T23" fmla="*/ 238 h 309"/>
                    <a:gd name="T24" fmla="*/ 1 w 1"/>
                    <a:gd name="T25" fmla="*/ 261 h 309"/>
                    <a:gd name="T26" fmla="*/ 1 w 1"/>
                    <a:gd name="T27" fmla="*/ 281 h 309"/>
                    <a:gd name="T28" fmla="*/ 1 w 1"/>
                    <a:gd name="T29" fmla="*/ 296 h 309"/>
                    <a:gd name="T30" fmla="*/ 0 w 1"/>
                    <a:gd name="T31" fmla="*/ 306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4"/>
                      </a:lnTo>
                      <a:lnTo>
                        <a:pt x="0" y="14"/>
                      </a:lnTo>
                      <a:lnTo>
                        <a:pt x="0" y="29"/>
                      </a:lnTo>
                      <a:lnTo>
                        <a:pt x="0" y="49"/>
                      </a:lnTo>
                      <a:lnTo>
                        <a:pt x="0" y="72"/>
                      </a:lnTo>
                      <a:lnTo>
                        <a:pt x="1" y="98"/>
                      </a:lnTo>
                      <a:lnTo>
                        <a:pt x="1" y="126"/>
                      </a:lnTo>
                      <a:lnTo>
                        <a:pt x="1" y="155"/>
                      </a:lnTo>
                      <a:lnTo>
                        <a:pt x="1" y="184"/>
                      </a:lnTo>
                      <a:lnTo>
                        <a:pt x="1" y="211"/>
                      </a:lnTo>
                      <a:lnTo>
                        <a:pt x="1" y="238"/>
                      </a:lnTo>
                      <a:lnTo>
                        <a:pt x="1" y="261"/>
                      </a:lnTo>
                      <a:lnTo>
                        <a:pt x="1" y="281"/>
                      </a:lnTo>
                      <a:lnTo>
                        <a:pt x="1" y="296"/>
                      </a:lnTo>
                      <a:lnTo>
                        <a:pt x="0" y="306"/>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7115" name="Freeform 64"/>
                <p:cNvSpPr>
                  <a:spLocks/>
                </p:cNvSpPr>
                <p:nvPr/>
              </p:nvSpPr>
              <p:spPr bwMode="ltGray">
                <a:xfrm>
                  <a:off x="5384" y="2302"/>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7116" name="Freeform 65"/>
                <p:cNvSpPr>
                  <a:spLocks/>
                </p:cNvSpPr>
                <p:nvPr/>
              </p:nvSpPr>
              <p:spPr bwMode="ltGray">
                <a:xfrm>
                  <a:off x="5255" y="2460"/>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7117" name="Freeform 66"/>
                <p:cNvSpPr>
                  <a:spLocks/>
                </p:cNvSpPr>
                <p:nvPr/>
              </p:nvSpPr>
              <p:spPr bwMode="ltGray">
                <a:xfrm>
                  <a:off x="5126" y="2617"/>
                  <a:ext cx="1" cy="305"/>
                </a:xfrm>
                <a:custGeom>
                  <a:avLst/>
                  <a:gdLst>
                    <a:gd name="T0" fmla="*/ 0 w 1"/>
                    <a:gd name="T1" fmla="*/ 0 h 305"/>
                    <a:gd name="T2" fmla="*/ 0 w 1"/>
                    <a:gd name="T3" fmla="*/ 305 h 305"/>
                    <a:gd name="T4" fmla="*/ 0 w 1"/>
                    <a:gd name="T5" fmla="*/ 0 h 305"/>
                    <a:gd name="T6" fmla="*/ 0 60000 65536"/>
                    <a:gd name="T7" fmla="*/ 0 60000 65536"/>
                    <a:gd name="T8" fmla="*/ 0 60000 65536"/>
                    <a:gd name="T9" fmla="*/ 0 w 1"/>
                    <a:gd name="T10" fmla="*/ 0 h 305"/>
                    <a:gd name="T11" fmla="*/ 1 w 1"/>
                    <a:gd name="T12" fmla="*/ 305 h 305"/>
                  </a:gdLst>
                  <a:ahLst/>
                  <a:cxnLst>
                    <a:cxn ang="T6">
                      <a:pos x="T0" y="T1"/>
                    </a:cxn>
                    <a:cxn ang="T7">
                      <a:pos x="T2" y="T3"/>
                    </a:cxn>
                    <a:cxn ang="T8">
                      <a:pos x="T4" y="T5"/>
                    </a:cxn>
                  </a:cxnLst>
                  <a:rect l="T9" t="T10" r="T11" b="T12"/>
                  <a:pathLst>
                    <a:path w="1" h="305">
                      <a:moveTo>
                        <a:pt x="0" y="0"/>
                      </a:moveTo>
                      <a:lnTo>
                        <a:pt x="0" y="30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7118" name="Freeform 67"/>
                <p:cNvSpPr>
                  <a:spLocks/>
                </p:cNvSpPr>
                <p:nvPr/>
              </p:nvSpPr>
              <p:spPr bwMode="ltGray">
                <a:xfrm>
                  <a:off x="5126" y="2759"/>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7119" name="Freeform 68"/>
                <p:cNvSpPr>
                  <a:spLocks/>
                </p:cNvSpPr>
                <p:nvPr/>
              </p:nvSpPr>
              <p:spPr bwMode="ltGray">
                <a:xfrm>
                  <a:off x="5256" y="2593"/>
                  <a:ext cx="128" cy="1"/>
                </a:xfrm>
                <a:custGeom>
                  <a:avLst/>
                  <a:gdLst>
                    <a:gd name="T0" fmla="*/ 128 w 128"/>
                    <a:gd name="T1" fmla="*/ 0 h 1"/>
                    <a:gd name="T2" fmla="*/ 0 w 128"/>
                    <a:gd name="T3" fmla="*/ 0 h 1"/>
                    <a:gd name="T4" fmla="*/ 128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128" y="0"/>
                      </a:moveTo>
                      <a:lnTo>
                        <a:pt x="0" y="0"/>
                      </a:lnTo>
                      <a:lnTo>
                        <a:pt x="128"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7120" name="Freeform 69"/>
                <p:cNvSpPr>
                  <a:spLocks/>
                </p:cNvSpPr>
                <p:nvPr/>
              </p:nvSpPr>
              <p:spPr bwMode="ltGray">
                <a:xfrm>
                  <a:off x="5382" y="2431"/>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7121" name="Freeform 70"/>
                <p:cNvSpPr>
                  <a:spLocks/>
                </p:cNvSpPr>
                <p:nvPr/>
              </p:nvSpPr>
              <p:spPr bwMode="ltGray">
                <a:xfrm>
                  <a:off x="4996" y="1860"/>
                  <a:ext cx="517" cy="917"/>
                </a:xfrm>
                <a:custGeom>
                  <a:avLst/>
                  <a:gdLst>
                    <a:gd name="T0" fmla="*/ 1 w 517"/>
                    <a:gd name="T1" fmla="*/ 603 h 917"/>
                    <a:gd name="T2" fmla="*/ 517 w 517"/>
                    <a:gd name="T3" fmla="*/ 0 h 917"/>
                    <a:gd name="T4" fmla="*/ 517 w 517"/>
                    <a:gd name="T5" fmla="*/ 281 h 917"/>
                    <a:gd name="T6" fmla="*/ 0 w 517"/>
                    <a:gd name="T7" fmla="*/ 917 h 917"/>
                    <a:gd name="T8" fmla="*/ 1 w 517"/>
                    <a:gd name="T9" fmla="*/ 603 h 917"/>
                    <a:gd name="T10" fmla="*/ 0 60000 65536"/>
                    <a:gd name="T11" fmla="*/ 0 60000 65536"/>
                    <a:gd name="T12" fmla="*/ 0 60000 65536"/>
                    <a:gd name="T13" fmla="*/ 0 60000 65536"/>
                    <a:gd name="T14" fmla="*/ 0 60000 65536"/>
                    <a:gd name="T15" fmla="*/ 0 w 517"/>
                    <a:gd name="T16" fmla="*/ 0 h 917"/>
                    <a:gd name="T17" fmla="*/ 517 w 517"/>
                    <a:gd name="T18" fmla="*/ 917 h 917"/>
                  </a:gdLst>
                  <a:ahLst/>
                  <a:cxnLst>
                    <a:cxn ang="T10">
                      <a:pos x="T0" y="T1"/>
                    </a:cxn>
                    <a:cxn ang="T11">
                      <a:pos x="T2" y="T3"/>
                    </a:cxn>
                    <a:cxn ang="T12">
                      <a:pos x="T4" y="T5"/>
                    </a:cxn>
                    <a:cxn ang="T13">
                      <a:pos x="T6" y="T7"/>
                    </a:cxn>
                    <a:cxn ang="T14">
                      <a:pos x="T8" y="T9"/>
                    </a:cxn>
                  </a:cxnLst>
                  <a:rect l="T15" t="T16" r="T17" b="T18"/>
                  <a:pathLst>
                    <a:path w="517" h="917">
                      <a:moveTo>
                        <a:pt x="1" y="603"/>
                      </a:moveTo>
                      <a:lnTo>
                        <a:pt x="517" y="0"/>
                      </a:lnTo>
                      <a:lnTo>
                        <a:pt x="517" y="281"/>
                      </a:lnTo>
                      <a:lnTo>
                        <a:pt x="0" y="917"/>
                      </a:lnTo>
                      <a:lnTo>
                        <a:pt x="1" y="603"/>
                      </a:lnTo>
                      <a:close/>
                    </a:path>
                  </a:pathLst>
                </a:custGeom>
                <a:solidFill>
                  <a:srgbClr val="E95200"/>
                </a:solidFill>
                <a:ln w="28575" cap="rnd">
                  <a:solidFill>
                    <a:srgbClr val="F0944E"/>
                  </a:solidFill>
                  <a:prstDash val="solid"/>
                  <a:round/>
                  <a:headEnd/>
                  <a:tailEnd/>
                </a:ln>
              </p:spPr>
              <p:txBody>
                <a:bodyPr/>
                <a:lstStyle/>
                <a:p>
                  <a:endParaRPr lang="en-US"/>
                </a:p>
              </p:txBody>
            </p:sp>
            <p:sp>
              <p:nvSpPr>
                <p:cNvPr id="87122" name="Rectangle 71"/>
                <p:cNvSpPr>
                  <a:spLocks noChangeArrowheads="1"/>
                </p:cNvSpPr>
                <p:nvPr/>
              </p:nvSpPr>
              <p:spPr bwMode="ltGray">
                <a:xfrm>
                  <a:off x="3419" y="2457"/>
                  <a:ext cx="1578" cy="318"/>
                </a:xfrm>
                <a:prstGeom prst="rect">
                  <a:avLst/>
                </a:prstGeom>
                <a:solidFill>
                  <a:srgbClr val="E95200"/>
                </a:solidFill>
                <a:ln w="28575" cap="rnd">
                  <a:solidFill>
                    <a:srgbClr val="F0944E"/>
                  </a:solidFill>
                  <a:round/>
                  <a:headEnd/>
                  <a:tailEnd/>
                </a:ln>
              </p:spPr>
              <p:txBody>
                <a:bodyPr/>
                <a:lstStyle/>
                <a:p>
                  <a:pPr>
                    <a:buSzPct val="90000"/>
                  </a:pPr>
                  <a:endParaRPr lang="en-US" sz="2400" b="1">
                    <a:solidFill>
                      <a:schemeClr val="folHlink"/>
                    </a:solidFill>
                  </a:endParaRPr>
                </a:p>
              </p:txBody>
            </p:sp>
            <p:sp>
              <p:nvSpPr>
                <p:cNvPr id="87123" name="Freeform 72"/>
                <p:cNvSpPr>
                  <a:spLocks/>
                </p:cNvSpPr>
                <p:nvPr/>
              </p:nvSpPr>
              <p:spPr bwMode="ltGray">
                <a:xfrm>
                  <a:off x="3422"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87124" name="Line 73"/>
                <p:cNvSpPr>
                  <a:spLocks noChangeShapeType="1"/>
                </p:cNvSpPr>
                <p:nvPr/>
              </p:nvSpPr>
              <p:spPr bwMode="ltGray">
                <a:xfrm>
                  <a:off x="3575" y="2467"/>
                  <a:ext cx="1" cy="143"/>
                </a:xfrm>
                <a:prstGeom prst="line">
                  <a:avLst/>
                </a:prstGeom>
                <a:noFill/>
                <a:ln w="28575" cap="rnd">
                  <a:solidFill>
                    <a:srgbClr val="F0944E"/>
                  </a:solidFill>
                  <a:round/>
                  <a:headEnd/>
                  <a:tailEnd/>
                </a:ln>
              </p:spPr>
              <p:txBody>
                <a:bodyPr/>
                <a:lstStyle/>
                <a:p>
                  <a:endParaRPr lang="en-US"/>
                </a:p>
              </p:txBody>
            </p:sp>
            <p:sp>
              <p:nvSpPr>
                <p:cNvPr id="87125" name="Freeform 74"/>
                <p:cNvSpPr>
                  <a:spLocks/>
                </p:cNvSpPr>
                <p:nvPr/>
              </p:nvSpPr>
              <p:spPr bwMode="ltGray">
                <a:xfrm>
                  <a:off x="3575" y="2610"/>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6" y="0"/>
                      </a:lnTo>
                      <a:lnTo>
                        <a:pt x="117" y="0"/>
                      </a:lnTo>
                      <a:lnTo>
                        <a:pt x="150" y="0"/>
                      </a:lnTo>
                      <a:lnTo>
                        <a:pt x="184" y="0"/>
                      </a:lnTo>
                      <a:lnTo>
                        <a:pt x="219" y="0"/>
                      </a:lnTo>
                      <a:lnTo>
                        <a:pt x="252" y="0"/>
                      </a:lnTo>
                      <a:lnTo>
                        <a:pt x="283" y="0"/>
                      </a:lnTo>
                      <a:lnTo>
                        <a:pt x="311" y="0"/>
                      </a:lnTo>
                      <a:lnTo>
                        <a:pt x="335" y="0"/>
                      </a:lnTo>
                      <a:lnTo>
                        <a:pt x="353" y="0"/>
                      </a:lnTo>
                      <a:lnTo>
                        <a:pt x="365" y="0"/>
                      </a:lnTo>
                      <a:lnTo>
                        <a:pt x="369" y="0"/>
                      </a:lnTo>
                    </a:path>
                  </a:pathLst>
                </a:custGeom>
                <a:noFill/>
                <a:ln w="28575" cap="rnd">
                  <a:solidFill>
                    <a:srgbClr val="F0944E"/>
                  </a:solidFill>
                  <a:prstDash val="solid"/>
                  <a:round/>
                  <a:headEnd/>
                  <a:tailEnd/>
                </a:ln>
              </p:spPr>
              <p:txBody>
                <a:bodyPr/>
                <a:lstStyle/>
                <a:p>
                  <a:endParaRPr lang="en-US"/>
                </a:p>
              </p:txBody>
            </p:sp>
            <p:sp>
              <p:nvSpPr>
                <p:cNvPr id="87126" name="Freeform 75"/>
                <p:cNvSpPr>
                  <a:spLocks/>
                </p:cNvSpPr>
                <p:nvPr/>
              </p:nvSpPr>
              <p:spPr bwMode="ltGray">
                <a:xfrm>
                  <a:off x="3575"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87127" name="Freeform 76"/>
                <p:cNvSpPr>
                  <a:spLocks/>
                </p:cNvSpPr>
                <p:nvPr/>
              </p:nvSpPr>
              <p:spPr bwMode="ltGray">
                <a:xfrm>
                  <a:off x="3935"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87128" name="Line 77"/>
                <p:cNvSpPr>
                  <a:spLocks noChangeShapeType="1"/>
                </p:cNvSpPr>
                <p:nvPr/>
              </p:nvSpPr>
              <p:spPr bwMode="ltGray">
                <a:xfrm>
                  <a:off x="3945" y="2466"/>
                  <a:ext cx="1" cy="311"/>
                </a:xfrm>
                <a:prstGeom prst="line">
                  <a:avLst/>
                </a:prstGeom>
                <a:noFill/>
                <a:ln w="28575" cap="rnd">
                  <a:solidFill>
                    <a:srgbClr val="F0944E"/>
                  </a:solidFill>
                  <a:round/>
                  <a:headEnd/>
                  <a:tailEnd/>
                </a:ln>
              </p:spPr>
              <p:txBody>
                <a:bodyPr/>
                <a:lstStyle/>
                <a:p>
                  <a:endParaRPr lang="en-US"/>
                </a:p>
              </p:txBody>
            </p:sp>
            <p:sp>
              <p:nvSpPr>
                <p:cNvPr id="87129" name="Line 78"/>
                <p:cNvSpPr>
                  <a:spLocks noChangeShapeType="1"/>
                </p:cNvSpPr>
                <p:nvPr/>
              </p:nvSpPr>
              <p:spPr bwMode="ltGray">
                <a:xfrm>
                  <a:off x="4468" y="2462"/>
                  <a:ext cx="1" cy="311"/>
                </a:xfrm>
                <a:prstGeom prst="line">
                  <a:avLst/>
                </a:prstGeom>
                <a:noFill/>
                <a:ln w="28575" cap="rnd">
                  <a:solidFill>
                    <a:srgbClr val="F0944E"/>
                  </a:solidFill>
                  <a:round/>
                  <a:headEnd/>
                  <a:tailEnd/>
                </a:ln>
              </p:spPr>
              <p:txBody>
                <a:bodyPr/>
                <a:lstStyle/>
                <a:p>
                  <a:endParaRPr lang="en-US"/>
                </a:p>
              </p:txBody>
            </p:sp>
            <p:sp>
              <p:nvSpPr>
                <p:cNvPr id="87130" name="Freeform 79"/>
                <p:cNvSpPr>
                  <a:spLocks/>
                </p:cNvSpPr>
                <p:nvPr/>
              </p:nvSpPr>
              <p:spPr bwMode="ltGray">
                <a:xfrm>
                  <a:off x="3940"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87131" name="Line 80"/>
                <p:cNvSpPr>
                  <a:spLocks noChangeShapeType="1"/>
                </p:cNvSpPr>
                <p:nvPr/>
              </p:nvSpPr>
              <p:spPr bwMode="ltGray">
                <a:xfrm>
                  <a:off x="4093" y="2467"/>
                  <a:ext cx="1" cy="143"/>
                </a:xfrm>
                <a:prstGeom prst="line">
                  <a:avLst/>
                </a:prstGeom>
                <a:noFill/>
                <a:ln w="28575" cap="rnd">
                  <a:solidFill>
                    <a:srgbClr val="F0944E"/>
                  </a:solidFill>
                  <a:round/>
                  <a:headEnd/>
                  <a:tailEnd/>
                </a:ln>
              </p:spPr>
              <p:txBody>
                <a:bodyPr/>
                <a:lstStyle/>
                <a:p>
                  <a:endParaRPr lang="en-US"/>
                </a:p>
              </p:txBody>
            </p:sp>
            <p:sp>
              <p:nvSpPr>
                <p:cNvPr id="87132" name="Freeform 81"/>
                <p:cNvSpPr>
                  <a:spLocks/>
                </p:cNvSpPr>
                <p:nvPr/>
              </p:nvSpPr>
              <p:spPr bwMode="ltGray">
                <a:xfrm>
                  <a:off x="4093" y="2610"/>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F0944E"/>
                  </a:solidFill>
                  <a:prstDash val="solid"/>
                  <a:round/>
                  <a:headEnd/>
                  <a:tailEnd/>
                </a:ln>
              </p:spPr>
              <p:txBody>
                <a:bodyPr/>
                <a:lstStyle/>
                <a:p>
                  <a:endParaRPr lang="en-US"/>
                </a:p>
              </p:txBody>
            </p:sp>
            <p:sp>
              <p:nvSpPr>
                <p:cNvPr id="87133" name="Freeform 82"/>
                <p:cNvSpPr>
                  <a:spLocks/>
                </p:cNvSpPr>
                <p:nvPr/>
              </p:nvSpPr>
              <p:spPr bwMode="ltGray">
                <a:xfrm>
                  <a:off x="4093"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87134" name="Freeform 83"/>
                <p:cNvSpPr>
                  <a:spLocks/>
                </p:cNvSpPr>
                <p:nvPr/>
              </p:nvSpPr>
              <p:spPr bwMode="ltGray">
                <a:xfrm>
                  <a:off x="4453" y="2610"/>
                  <a:ext cx="17" cy="1"/>
                </a:xfrm>
                <a:custGeom>
                  <a:avLst/>
                  <a:gdLst>
                    <a:gd name="T0" fmla="*/ 0 w 17"/>
                    <a:gd name="T1" fmla="*/ 0 h 1"/>
                    <a:gd name="T2" fmla="*/ 17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7"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87135" name="Freeform 84"/>
                <p:cNvSpPr>
                  <a:spLocks/>
                </p:cNvSpPr>
                <p:nvPr/>
              </p:nvSpPr>
              <p:spPr bwMode="ltGray">
                <a:xfrm>
                  <a:off x="4467" y="2603"/>
                  <a:ext cx="142" cy="170"/>
                </a:xfrm>
                <a:custGeom>
                  <a:avLst/>
                  <a:gdLst>
                    <a:gd name="T0" fmla="*/ 0 w 142"/>
                    <a:gd name="T1" fmla="*/ 170 h 170"/>
                    <a:gd name="T2" fmla="*/ 142 w 142"/>
                    <a:gd name="T3" fmla="*/ 0 h 170"/>
                    <a:gd name="T4" fmla="*/ 0 w 142"/>
                    <a:gd name="T5" fmla="*/ 170 h 170"/>
                    <a:gd name="T6" fmla="*/ 0 60000 65536"/>
                    <a:gd name="T7" fmla="*/ 0 60000 65536"/>
                    <a:gd name="T8" fmla="*/ 0 60000 65536"/>
                    <a:gd name="T9" fmla="*/ 0 w 142"/>
                    <a:gd name="T10" fmla="*/ 0 h 170"/>
                    <a:gd name="T11" fmla="*/ 142 w 142"/>
                    <a:gd name="T12" fmla="*/ 170 h 170"/>
                  </a:gdLst>
                  <a:ahLst/>
                  <a:cxnLst>
                    <a:cxn ang="T6">
                      <a:pos x="T0" y="T1"/>
                    </a:cxn>
                    <a:cxn ang="T7">
                      <a:pos x="T2" y="T3"/>
                    </a:cxn>
                    <a:cxn ang="T8">
                      <a:pos x="T4" y="T5"/>
                    </a:cxn>
                  </a:cxnLst>
                  <a:rect l="T9" t="T10" r="T11" b="T12"/>
                  <a:pathLst>
                    <a:path w="142" h="170">
                      <a:moveTo>
                        <a:pt x="0" y="170"/>
                      </a:moveTo>
                      <a:lnTo>
                        <a:pt x="142" y="0"/>
                      </a:lnTo>
                      <a:lnTo>
                        <a:pt x="0" y="170"/>
                      </a:lnTo>
                      <a:close/>
                    </a:path>
                  </a:pathLst>
                </a:custGeom>
                <a:solidFill>
                  <a:srgbClr val="3D0275"/>
                </a:solidFill>
                <a:ln w="28575" cap="rnd">
                  <a:solidFill>
                    <a:srgbClr val="F0944E"/>
                  </a:solidFill>
                  <a:prstDash val="solid"/>
                  <a:round/>
                  <a:headEnd/>
                  <a:tailEnd/>
                </a:ln>
              </p:spPr>
              <p:txBody>
                <a:bodyPr/>
                <a:lstStyle/>
                <a:p>
                  <a:endParaRPr lang="en-US"/>
                </a:p>
              </p:txBody>
            </p:sp>
            <p:sp>
              <p:nvSpPr>
                <p:cNvPr id="87136" name="Line 85"/>
                <p:cNvSpPr>
                  <a:spLocks noChangeShapeType="1"/>
                </p:cNvSpPr>
                <p:nvPr/>
              </p:nvSpPr>
              <p:spPr bwMode="ltGray">
                <a:xfrm>
                  <a:off x="4606" y="2467"/>
                  <a:ext cx="1" cy="143"/>
                </a:xfrm>
                <a:prstGeom prst="line">
                  <a:avLst/>
                </a:prstGeom>
                <a:noFill/>
                <a:ln w="28575" cap="rnd">
                  <a:solidFill>
                    <a:srgbClr val="F0944E"/>
                  </a:solidFill>
                  <a:round/>
                  <a:headEnd/>
                  <a:tailEnd/>
                </a:ln>
              </p:spPr>
              <p:txBody>
                <a:bodyPr/>
                <a:lstStyle/>
                <a:p>
                  <a:endParaRPr lang="en-US"/>
                </a:p>
              </p:txBody>
            </p:sp>
            <p:sp>
              <p:nvSpPr>
                <p:cNvPr id="87137" name="Freeform 86"/>
                <p:cNvSpPr>
                  <a:spLocks/>
                </p:cNvSpPr>
                <p:nvPr/>
              </p:nvSpPr>
              <p:spPr bwMode="ltGray">
                <a:xfrm>
                  <a:off x="4606" y="2610"/>
                  <a:ext cx="523" cy="1"/>
                </a:xfrm>
                <a:custGeom>
                  <a:avLst/>
                  <a:gdLst>
                    <a:gd name="T0" fmla="*/ 0 w 523"/>
                    <a:gd name="T1" fmla="*/ 0 h 1"/>
                    <a:gd name="T2" fmla="*/ 6 w 523"/>
                    <a:gd name="T3" fmla="*/ 0 h 1"/>
                    <a:gd name="T4" fmla="*/ 23 w 523"/>
                    <a:gd name="T5" fmla="*/ 0 h 1"/>
                    <a:gd name="T6" fmla="*/ 48 w 523"/>
                    <a:gd name="T7" fmla="*/ 0 h 1"/>
                    <a:gd name="T8" fmla="*/ 82 w 523"/>
                    <a:gd name="T9" fmla="*/ 0 h 1"/>
                    <a:gd name="T10" fmla="*/ 121 w 523"/>
                    <a:gd name="T11" fmla="*/ 0 h 1"/>
                    <a:gd name="T12" fmla="*/ 166 w 523"/>
                    <a:gd name="T13" fmla="*/ 0 h 1"/>
                    <a:gd name="T14" fmla="*/ 213 w 523"/>
                    <a:gd name="T15" fmla="*/ 0 h 1"/>
                    <a:gd name="T16" fmla="*/ 262 w 523"/>
                    <a:gd name="T17" fmla="*/ 1 h 1"/>
                    <a:gd name="T18" fmla="*/ 310 w 523"/>
                    <a:gd name="T19" fmla="*/ 1 h 1"/>
                    <a:gd name="T20" fmla="*/ 357 w 523"/>
                    <a:gd name="T21" fmla="*/ 1 h 1"/>
                    <a:gd name="T22" fmla="*/ 402 w 523"/>
                    <a:gd name="T23" fmla="*/ 1 h 1"/>
                    <a:gd name="T24" fmla="*/ 441 w 523"/>
                    <a:gd name="T25" fmla="*/ 1 h 1"/>
                    <a:gd name="T26" fmla="*/ 475 w 523"/>
                    <a:gd name="T27" fmla="*/ 1 h 1"/>
                    <a:gd name="T28" fmla="*/ 500 w 523"/>
                    <a:gd name="T29" fmla="*/ 1 h 1"/>
                    <a:gd name="T30" fmla="*/ 517 w 523"/>
                    <a:gd name="T31" fmla="*/ 0 h 1"/>
                    <a:gd name="T32" fmla="*/ 523 w 52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3"/>
                    <a:gd name="T52" fmla="*/ 0 h 1"/>
                    <a:gd name="T53" fmla="*/ 523 w 52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3" h="1">
                      <a:moveTo>
                        <a:pt x="0" y="0"/>
                      </a:moveTo>
                      <a:lnTo>
                        <a:pt x="6" y="0"/>
                      </a:lnTo>
                      <a:lnTo>
                        <a:pt x="23" y="0"/>
                      </a:lnTo>
                      <a:lnTo>
                        <a:pt x="48" y="0"/>
                      </a:lnTo>
                      <a:lnTo>
                        <a:pt x="82" y="0"/>
                      </a:lnTo>
                      <a:lnTo>
                        <a:pt x="121" y="0"/>
                      </a:lnTo>
                      <a:lnTo>
                        <a:pt x="166" y="0"/>
                      </a:lnTo>
                      <a:lnTo>
                        <a:pt x="213" y="0"/>
                      </a:lnTo>
                      <a:lnTo>
                        <a:pt x="262" y="1"/>
                      </a:lnTo>
                      <a:lnTo>
                        <a:pt x="310" y="1"/>
                      </a:lnTo>
                      <a:lnTo>
                        <a:pt x="357" y="1"/>
                      </a:lnTo>
                      <a:lnTo>
                        <a:pt x="402" y="1"/>
                      </a:lnTo>
                      <a:lnTo>
                        <a:pt x="441" y="1"/>
                      </a:lnTo>
                      <a:lnTo>
                        <a:pt x="475" y="1"/>
                      </a:lnTo>
                      <a:lnTo>
                        <a:pt x="500" y="1"/>
                      </a:lnTo>
                      <a:lnTo>
                        <a:pt x="517" y="0"/>
                      </a:lnTo>
                      <a:lnTo>
                        <a:pt x="523" y="0"/>
                      </a:lnTo>
                    </a:path>
                  </a:pathLst>
                </a:custGeom>
                <a:noFill/>
                <a:ln w="28575" cap="rnd">
                  <a:solidFill>
                    <a:srgbClr val="F0944E"/>
                  </a:solidFill>
                  <a:prstDash val="solid"/>
                  <a:round/>
                  <a:headEnd/>
                  <a:tailEnd/>
                </a:ln>
              </p:spPr>
              <p:txBody>
                <a:bodyPr/>
                <a:lstStyle/>
                <a:p>
                  <a:endParaRPr lang="en-US"/>
                </a:p>
              </p:txBody>
            </p:sp>
            <p:sp>
              <p:nvSpPr>
                <p:cNvPr id="87138" name="Freeform 87"/>
                <p:cNvSpPr>
                  <a:spLocks/>
                </p:cNvSpPr>
                <p:nvPr/>
              </p:nvSpPr>
              <p:spPr bwMode="ltGray">
                <a:xfrm>
                  <a:off x="4606"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87139" name="Freeform 88"/>
                <p:cNvSpPr>
                  <a:spLocks/>
                </p:cNvSpPr>
                <p:nvPr/>
              </p:nvSpPr>
              <p:spPr bwMode="ltGray">
                <a:xfrm>
                  <a:off x="5120"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87140" name="Line 89"/>
                <p:cNvSpPr>
                  <a:spLocks noChangeShapeType="1"/>
                </p:cNvSpPr>
                <p:nvPr/>
              </p:nvSpPr>
              <p:spPr bwMode="ltGray">
                <a:xfrm>
                  <a:off x="5124" y="2316"/>
                  <a:ext cx="1" cy="299"/>
                </a:xfrm>
                <a:prstGeom prst="line">
                  <a:avLst/>
                </a:prstGeom>
                <a:noFill/>
                <a:ln w="28575" cap="rnd">
                  <a:solidFill>
                    <a:srgbClr val="F0944E"/>
                  </a:solidFill>
                  <a:round/>
                  <a:headEnd/>
                  <a:tailEnd/>
                </a:ln>
              </p:spPr>
              <p:txBody>
                <a:bodyPr/>
                <a:lstStyle/>
                <a:p>
                  <a:endParaRPr lang="en-US"/>
                </a:p>
              </p:txBody>
            </p:sp>
            <p:sp>
              <p:nvSpPr>
                <p:cNvPr id="87141" name="Line 90"/>
                <p:cNvSpPr>
                  <a:spLocks noChangeShapeType="1"/>
                </p:cNvSpPr>
                <p:nvPr/>
              </p:nvSpPr>
              <p:spPr bwMode="ltGray">
                <a:xfrm>
                  <a:off x="5253" y="2163"/>
                  <a:ext cx="1" cy="299"/>
                </a:xfrm>
                <a:prstGeom prst="line">
                  <a:avLst/>
                </a:prstGeom>
                <a:noFill/>
                <a:ln w="28575" cap="rnd">
                  <a:solidFill>
                    <a:srgbClr val="F0944E"/>
                  </a:solidFill>
                  <a:round/>
                  <a:headEnd/>
                  <a:tailEnd/>
                </a:ln>
              </p:spPr>
              <p:txBody>
                <a:bodyPr/>
                <a:lstStyle/>
                <a:p>
                  <a:endParaRPr lang="en-US"/>
                </a:p>
              </p:txBody>
            </p:sp>
            <p:sp>
              <p:nvSpPr>
                <p:cNvPr id="87142" name="Line 91"/>
                <p:cNvSpPr>
                  <a:spLocks noChangeShapeType="1"/>
                </p:cNvSpPr>
                <p:nvPr/>
              </p:nvSpPr>
              <p:spPr bwMode="ltGray">
                <a:xfrm>
                  <a:off x="5385" y="2001"/>
                  <a:ext cx="1" cy="300"/>
                </a:xfrm>
                <a:prstGeom prst="line">
                  <a:avLst/>
                </a:prstGeom>
                <a:noFill/>
                <a:ln w="28575" cap="rnd">
                  <a:solidFill>
                    <a:srgbClr val="F0944E"/>
                  </a:solidFill>
                  <a:round/>
                  <a:headEnd/>
                  <a:tailEnd/>
                </a:ln>
              </p:spPr>
              <p:txBody>
                <a:bodyPr/>
                <a:lstStyle/>
                <a:p>
                  <a:endParaRPr lang="en-US"/>
                </a:p>
              </p:txBody>
            </p:sp>
            <p:sp>
              <p:nvSpPr>
                <p:cNvPr id="87143" name="Line 92"/>
                <p:cNvSpPr>
                  <a:spLocks noChangeShapeType="1"/>
                </p:cNvSpPr>
                <p:nvPr/>
              </p:nvSpPr>
              <p:spPr bwMode="ltGray">
                <a:xfrm>
                  <a:off x="5126" y="2462"/>
                  <a:ext cx="126" cy="1"/>
                </a:xfrm>
                <a:prstGeom prst="line">
                  <a:avLst/>
                </a:prstGeom>
                <a:noFill/>
                <a:ln w="28575" cap="rnd">
                  <a:solidFill>
                    <a:srgbClr val="F0944E"/>
                  </a:solidFill>
                  <a:round/>
                  <a:headEnd/>
                  <a:tailEnd/>
                </a:ln>
              </p:spPr>
              <p:txBody>
                <a:bodyPr/>
                <a:lstStyle/>
                <a:p>
                  <a:endParaRPr lang="en-US"/>
                </a:p>
              </p:txBody>
            </p:sp>
            <p:sp>
              <p:nvSpPr>
                <p:cNvPr id="87144" name="Line 93"/>
                <p:cNvSpPr>
                  <a:spLocks noChangeShapeType="1"/>
                </p:cNvSpPr>
                <p:nvPr/>
              </p:nvSpPr>
              <p:spPr bwMode="ltGray">
                <a:xfrm>
                  <a:off x="5256" y="2295"/>
                  <a:ext cx="125" cy="1"/>
                </a:xfrm>
                <a:prstGeom prst="line">
                  <a:avLst/>
                </a:prstGeom>
                <a:noFill/>
                <a:ln w="28575" cap="rnd">
                  <a:solidFill>
                    <a:srgbClr val="F0944E"/>
                  </a:solidFill>
                  <a:round/>
                  <a:headEnd/>
                  <a:tailEnd/>
                </a:ln>
              </p:spPr>
              <p:txBody>
                <a:bodyPr/>
                <a:lstStyle/>
                <a:p>
                  <a:endParaRPr lang="en-US"/>
                </a:p>
              </p:txBody>
            </p:sp>
            <p:sp>
              <p:nvSpPr>
                <p:cNvPr id="87145" name="Line 94"/>
                <p:cNvSpPr>
                  <a:spLocks noChangeShapeType="1"/>
                </p:cNvSpPr>
                <p:nvPr/>
              </p:nvSpPr>
              <p:spPr bwMode="ltGray">
                <a:xfrm>
                  <a:off x="5383" y="2139"/>
                  <a:ext cx="126" cy="1"/>
                </a:xfrm>
                <a:prstGeom prst="line">
                  <a:avLst/>
                </a:prstGeom>
                <a:noFill/>
                <a:ln w="28575" cap="rnd">
                  <a:solidFill>
                    <a:srgbClr val="F0944E"/>
                  </a:solidFill>
                  <a:round/>
                  <a:headEnd/>
                  <a:tailEnd/>
                </a:ln>
              </p:spPr>
              <p:txBody>
                <a:bodyPr/>
                <a:lstStyle/>
                <a:p>
                  <a:endParaRPr lang="en-US"/>
                </a:p>
              </p:txBody>
            </p:sp>
            <p:sp>
              <p:nvSpPr>
                <p:cNvPr id="87146" name="Freeform 95"/>
                <p:cNvSpPr>
                  <a:spLocks/>
                </p:cNvSpPr>
                <p:nvPr/>
              </p:nvSpPr>
              <p:spPr bwMode="ltGray">
                <a:xfrm>
                  <a:off x="4998" y="1591"/>
                  <a:ext cx="515" cy="866"/>
                </a:xfrm>
                <a:custGeom>
                  <a:avLst/>
                  <a:gdLst>
                    <a:gd name="T0" fmla="*/ 0 w 515"/>
                    <a:gd name="T1" fmla="*/ 566 h 866"/>
                    <a:gd name="T2" fmla="*/ 515 w 515"/>
                    <a:gd name="T3" fmla="*/ 0 h 866"/>
                    <a:gd name="T4" fmla="*/ 515 w 515"/>
                    <a:gd name="T5" fmla="*/ 273 h 866"/>
                    <a:gd name="T6" fmla="*/ 1 w 515"/>
                    <a:gd name="T7" fmla="*/ 866 h 866"/>
                    <a:gd name="T8" fmla="*/ 0 w 515"/>
                    <a:gd name="T9" fmla="*/ 566 h 866"/>
                    <a:gd name="T10" fmla="*/ 0 60000 65536"/>
                    <a:gd name="T11" fmla="*/ 0 60000 65536"/>
                    <a:gd name="T12" fmla="*/ 0 60000 65536"/>
                    <a:gd name="T13" fmla="*/ 0 60000 65536"/>
                    <a:gd name="T14" fmla="*/ 0 60000 65536"/>
                    <a:gd name="T15" fmla="*/ 0 w 515"/>
                    <a:gd name="T16" fmla="*/ 0 h 866"/>
                    <a:gd name="T17" fmla="*/ 515 w 515"/>
                    <a:gd name="T18" fmla="*/ 866 h 866"/>
                  </a:gdLst>
                  <a:ahLst/>
                  <a:cxnLst>
                    <a:cxn ang="T10">
                      <a:pos x="T0" y="T1"/>
                    </a:cxn>
                    <a:cxn ang="T11">
                      <a:pos x="T2" y="T3"/>
                    </a:cxn>
                    <a:cxn ang="T12">
                      <a:pos x="T4" y="T5"/>
                    </a:cxn>
                    <a:cxn ang="T13">
                      <a:pos x="T6" y="T7"/>
                    </a:cxn>
                    <a:cxn ang="T14">
                      <a:pos x="T8" y="T9"/>
                    </a:cxn>
                  </a:cxnLst>
                  <a:rect l="T15" t="T16" r="T17" b="T18"/>
                  <a:pathLst>
                    <a:path w="515" h="866">
                      <a:moveTo>
                        <a:pt x="0" y="566"/>
                      </a:moveTo>
                      <a:lnTo>
                        <a:pt x="515" y="0"/>
                      </a:lnTo>
                      <a:lnTo>
                        <a:pt x="515" y="273"/>
                      </a:lnTo>
                      <a:lnTo>
                        <a:pt x="1" y="866"/>
                      </a:lnTo>
                      <a:lnTo>
                        <a:pt x="0" y="566"/>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7147" name="Rectangle 96"/>
                <p:cNvSpPr>
                  <a:spLocks noChangeArrowheads="1"/>
                </p:cNvSpPr>
                <p:nvPr/>
              </p:nvSpPr>
              <p:spPr bwMode="ltGray">
                <a:xfrm>
                  <a:off x="3419" y="2148"/>
                  <a:ext cx="1579" cy="317"/>
                </a:xfrm>
                <a:prstGeom prst="rect">
                  <a:avLst/>
                </a:prstGeom>
                <a:solidFill>
                  <a:srgbClr val="6F5C4E"/>
                </a:solidFill>
                <a:ln w="28575" cap="rnd">
                  <a:solidFill>
                    <a:srgbClr val="A89789"/>
                  </a:solidFill>
                  <a:round/>
                  <a:headEnd/>
                  <a:tailEnd/>
                </a:ln>
              </p:spPr>
              <p:txBody>
                <a:bodyPr/>
                <a:lstStyle/>
                <a:p>
                  <a:pPr>
                    <a:buSzPct val="90000"/>
                  </a:pPr>
                  <a:endParaRPr lang="en-US" sz="2400" b="1">
                    <a:solidFill>
                      <a:schemeClr val="folHlink"/>
                    </a:solidFill>
                  </a:endParaRPr>
                </a:p>
              </p:txBody>
            </p:sp>
            <p:sp>
              <p:nvSpPr>
                <p:cNvPr id="87148" name="Freeform 97"/>
                <p:cNvSpPr>
                  <a:spLocks/>
                </p:cNvSpPr>
                <p:nvPr/>
              </p:nvSpPr>
              <p:spPr bwMode="ltGray">
                <a:xfrm>
                  <a:off x="3421" y="2293"/>
                  <a:ext cx="156" cy="171"/>
                </a:xfrm>
                <a:custGeom>
                  <a:avLst/>
                  <a:gdLst>
                    <a:gd name="T0" fmla="*/ 0 w 156"/>
                    <a:gd name="T1" fmla="*/ 171 h 171"/>
                    <a:gd name="T2" fmla="*/ 156 w 156"/>
                    <a:gd name="T3" fmla="*/ 0 h 171"/>
                    <a:gd name="T4" fmla="*/ 0 w 156"/>
                    <a:gd name="T5" fmla="*/ 171 h 171"/>
                    <a:gd name="T6" fmla="*/ 0 60000 65536"/>
                    <a:gd name="T7" fmla="*/ 0 60000 65536"/>
                    <a:gd name="T8" fmla="*/ 0 60000 65536"/>
                    <a:gd name="T9" fmla="*/ 0 w 156"/>
                    <a:gd name="T10" fmla="*/ 0 h 171"/>
                    <a:gd name="T11" fmla="*/ 156 w 156"/>
                    <a:gd name="T12" fmla="*/ 171 h 171"/>
                  </a:gdLst>
                  <a:ahLst/>
                  <a:cxnLst>
                    <a:cxn ang="T6">
                      <a:pos x="T0" y="T1"/>
                    </a:cxn>
                    <a:cxn ang="T7">
                      <a:pos x="T2" y="T3"/>
                    </a:cxn>
                    <a:cxn ang="T8">
                      <a:pos x="T4" y="T5"/>
                    </a:cxn>
                  </a:cxnLst>
                  <a:rect l="T9" t="T10" r="T11" b="T12"/>
                  <a:pathLst>
                    <a:path w="156" h="171">
                      <a:moveTo>
                        <a:pt x="0" y="171"/>
                      </a:moveTo>
                      <a:lnTo>
                        <a:pt x="156" y="0"/>
                      </a:lnTo>
                      <a:lnTo>
                        <a:pt x="0" y="171"/>
                      </a:lnTo>
                      <a:close/>
                    </a:path>
                  </a:pathLst>
                </a:custGeom>
                <a:solidFill>
                  <a:srgbClr val="3D0275"/>
                </a:solidFill>
                <a:ln w="28575" cap="rnd">
                  <a:solidFill>
                    <a:srgbClr val="A89789"/>
                  </a:solidFill>
                  <a:prstDash val="solid"/>
                  <a:round/>
                  <a:headEnd/>
                  <a:tailEnd/>
                </a:ln>
              </p:spPr>
              <p:txBody>
                <a:bodyPr/>
                <a:lstStyle/>
                <a:p>
                  <a:endParaRPr lang="en-US"/>
                </a:p>
              </p:txBody>
            </p:sp>
            <p:sp>
              <p:nvSpPr>
                <p:cNvPr id="87149" name="Line 98"/>
                <p:cNvSpPr>
                  <a:spLocks noChangeShapeType="1"/>
                </p:cNvSpPr>
                <p:nvPr/>
              </p:nvSpPr>
              <p:spPr bwMode="ltGray">
                <a:xfrm>
                  <a:off x="3574" y="2157"/>
                  <a:ext cx="1" cy="142"/>
                </a:xfrm>
                <a:prstGeom prst="line">
                  <a:avLst/>
                </a:prstGeom>
                <a:noFill/>
                <a:ln w="28575" cap="rnd">
                  <a:solidFill>
                    <a:srgbClr val="A89789"/>
                  </a:solidFill>
                  <a:round/>
                  <a:headEnd/>
                  <a:tailEnd/>
                </a:ln>
              </p:spPr>
              <p:txBody>
                <a:bodyPr/>
                <a:lstStyle/>
                <a:p>
                  <a:endParaRPr lang="en-US"/>
                </a:p>
              </p:txBody>
            </p:sp>
            <p:sp>
              <p:nvSpPr>
                <p:cNvPr id="87150" name="Freeform 99"/>
                <p:cNvSpPr>
                  <a:spLocks/>
                </p:cNvSpPr>
                <p:nvPr/>
              </p:nvSpPr>
              <p:spPr bwMode="ltGray">
                <a:xfrm>
                  <a:off x="3574" y="2299"/>
                  <a:ext cx="369" cy="1"/>
                </a:xfrm>
                <a:custGeom>
                  <a:avLst/>
                  <a:gdLst>
                    <a:gd name="T0" fmla="*/ 0 w 369"/>
                    <a:gd name="T1" fmla="*/ 0 h 1"/>
                    <a:gd name="T2" fmla="*/ 5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5 w 369"/>
                    <a:gd name="T17" fmla="*/ 0 h 1"/>
                    <a:gd name="T18" fmla="*/ 219 w 369"/>
                    <a:gd name="T19" fmla="*/ 0 h 1"/>
                    <a:gd name="T20" fmla="*/ 252 w 369"/>
                    <a:gd name="T21" fmla="*/ 0 h 1"/>
                    <a:gd name="T22" fmla="*/ 284 w 369"/>
                    <a:gd name="T23" fmla="*/ 0 h 1"/>
                    <a:gd name="T24" fmla="*/ 312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5" y="0"/>
                      </a:lnTo>
                      <a:lnTo>
                        <a:pt x="16" y="0"/>
                      </a:lnTo>
                      <a:lnTo>
                        <a:pt x="34" y="0"/>
                      </a:lnTo>
                      <a:lnTo>
                        <a:pt x="58" y="0"/>
                      </a:lnTo>
                      <a:lnTo>
                        <a:pt x="86" y="0"/>
                      </a:lnTo>
                      <a:lnTo>
                        <a:pt x="117" y="0"/>
                      </a:lnTo>
                      <a:lnTo>
                        <a:pt x="150" y="0"/>
                      </a:lnTo>
                      <a:lnTo>
                        <a:pt x="185" y="0"/>
                      </a:lnTo>
                      <a:lnTo>
                        <a:pt x="219" y="0"/>
                      </a:lnTo>
                      <a:lnTo>
                        <a:pt x="252" y="0"/>
                      </a:lnTo>
                      <a:lnTo>
                        <a:pt x="284" y="0"/>
                      </a:lnTo>
                      <a:lnTo>
                        <a:pt x="312" y="0"/>
                      </a:lnTo>
                      <a:lnTo>
                        <a:pt x="335" y="0"/>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87151" name="Freeform 100"/>
                <p:cNvSpPr>
                  <a:spLocks/>
                </p:cNvSpPr>
                <p:nvPr/>
              </p:nvSpPr>
              <p:spPr bwMode="ltGray">
                <a:xfrm>
                  <a:off x="3574"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87152" name="Freeform 101"/>
                <p:cNvSpPr>
                  <a:spLocks/>
                </p:cNvSpPr>
                <p:nvPr/>
              </p:nvSpPr>
              <p:spPr bwMode="ltGray">
                <a:xfrm>
                  <a:off x="3934" y="2299"/>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87153" name="Freeform 102"/>
                <p:cNvSpPr>
                  <a:spLocks/>
                </p:cNvSpPr>
                <p:nvPr/>
              </p:nvSpPr>
              <p:spPr bwMode="ltGray">
                <a:xfrm>
                  <a:off x="3944" y="2159"/>
                  <a:ext cx="1" cy="307"/>
                </a:xfrm>
                <a:custGeom>
                  <a:avLst/>
                  <a:gdLst>
                    <a:gd name="T0" fmla="*/ 0 w 1"/>
                    <a:gd name="T1" fmla="*/ 0 h 307"/>
                    <a:gd name="T2" fmla="*/ 0 w 1"/>
                    <a:gd name="T3" fmla="*/ 307 h 307"/>
                    <a:gd name="T4" fmla="*/ 0 w 1"/>
                    <a:gd name="T5" fmla="*/ 0 h 307"/>
                    <a:gd name="T6" fmla="*/ 0 60000 65536"/>
                    <a:gd name="T7" fmla="*/ 0 60000 65536"/>
                    <a:gd name="T8" fmla="*/ 0 60000 65536"/>
                    <a:gd name="T9" fmla="*/ 0 w 1"/>
                    <a:gd name="T10" fmla="*/ 0 h 307"/>
                    <a:gd name="T11" fmla="*/ 1 w 1"/>
                    <a:gd name="T12" fmla="*/ 307 h 307"/>
                  </a:gdLst>
                  <a:ahLst/>
                  <a:cxnLst>
                    <a:cxn ang="T6">
                      <a:pos x="T0" y="T1"/>
                    </a:cxn>
                    <a:cxn ang="T7">
                      <a:pos x="T2" y="T3"/>
                    </a:cxn>
                    <a:cxn ang="T8">
                      <a:pos x="T4" y="T5"/>
                    </a:cxn>
                  </a:cxnLst>
                  <a:rect l="T9" t="T10" r="T11" b="T12"/>
                  <a:pathLst>
                    <a:path w="1" h="307">
                      <a:moveTo>
                        <a:pt x="0" y="0"/>
                      </a:moveTo>
                      <a:lnTo>
                        <a:pt x="0" y="307"/>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7154" name="Freeform 103"/>
                <p:cNvSpPr>
                  <a:spLocks/>
                </p:cNvSpPr>
                <p:nvPr/>
              </p:nvSpPr>
              <p:spPr bwMode="ltGray">
                <a:xfrm>
                  <a:off x="4468" y="2160"/>
                  <a:ext cx="1" cy="308"/>
                </a:xfrm>
                <a:custGeom>
                  <a:avLst/>
                  <a:gdLst>
                    <a:gd name="T0" fmla="*/ 0 w 1"/>
                    <a:gd name="T1" fmla="*/ 0 h 308"/>
                    <a:gd name="T2" fmla="*/ 0 w 1"/>
                    <a:gd name="T3" fmla="*/ 308 h 308"/>
                    <a:gd name="T4" fmla="*/ 0 w 1"/>
                    <a:gd name="T5" fmla="*/ 0 h 308"/>
                    <a:gd name="T6" fmla="*/ 0 60000 65536"/>
                    <a:gd name="T7" fmla="*/ 0 60000 65536"/>
                    <a:gd name="T8" fmla="*/ 0 60000 65536"/>
                    <a:gd name="T9" fmla="*/ 0 w 1"/>
                    <a:gd name="T10" fmla="*/ 0 h 308"/>
                    <a:gd name="T11" fmla="*/ 1 w 1"/>
                    <a:gd name="T12" fmla="*/ 308 h 308"/>
                  </a:gdLst>
                  <a:ahLst/>
                  <a:cxnLst>
                    <a:cxn ang="T6">
                      <a:pos x="T0" y="T1"/>
                    </a:cxn>
                    <a:cxn ang="T7">
                      <a:pos x="T2" y="T3"/>
                    </a:cxn>
                    <a:cxn ang="T8">
                      <a:pos x="T4" y="T5"/>
                    </a:cxn>
                  </a:cxnLst>
                  <a:rect l="T9" t="T10" r="T11" b="T12"/>
                  <a:pathLst>
                    <a:path w="1" h="308">
                      <a:moveTo>
                        <a:pt x="0" y="0"/>
                      </a:moveTo>
                      <a:lnTo>
                        <a:pt x="0" y="308"/>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7155" name="Freeform 104"/>
                <p:cNvSpPr>
                  <a:spLocks/>
                </p:cNvSpPr>
                <p:nvPr/>
              </p:nvSpPr>
              <p:spPr bwMode="ltGray">
                <a:xfrm>
                  <a:off x="3944" y="2290"/>
                  <a:ext cx="151" cy="174"/>
                </a:xfrm>
                <a:custGeom>
                  <a:avLst/>
                  <a:gdLst>
                    <a:gd name="T0" fmla="*/ 0 w 151"/>
                    <a:gd name="T1" fmla="*/ 174 h 174"/>
                    <a:gd name="T2" fmla="*/ 151 w 151"/>
                    <a:gd name="T3" fmla="*/ 0 h 174"/>
                    <a:gd name="T4" fmla="*/ 0 w 151"/>
                    <a:gd name="T5" fmla="*/ 174 h 174"/>
                    <a:gd name="T6" fmla="*/ 0 60000 65536"/>
                    <a:gd name="T7" fmla="*/ 0 60000 65536"/>
                    <a:gd name="T8" fmla="*/ 0 60000 65536"/>
                    <a:gd name="T9" fmla="*/ 0 w 151"/>
                    <a:gd name="T10" fmla="*/ 0 h 174"/>
                    <a:gd name="T11" fmla="*/ 151 w 151"/>
                    <a:gd name="T12" fmla="*/ 174 h 174"/>
                  </a:gdLst>
                  <a:ahLst/>
                  <a:cxnLst>
                    <a:cxn ang="T6">
                      <a:pos x="T0" y="T1"/>
                    </a:cxn>
                    <a:cxn ang="T7">
                      <a:pos x="T2" y="T3"/>
                    </a:cxn>
                    <a:cxn ang="T8">
                      <a:pos x="T4" y="T5"/>
                    </a:cxn>
                  </a:cxnLst>
                  <a:rect l="T9" t="T10" r="T11" b="T12"/>
                  <a:pathLst>
                    <a:path w="151" h="174">
                      <a:moveTo>
                        <a:pt x="0" y="174"/>
                      </a:moveTo>
                      <a:lnTo>
                        <a:pt x="151" y="0"/>
                      </a:lnTo>
                      <a:lnTo>
                        <a:pt x="0" y="174"/>
                      </a:lnTo>
                      <a:close/>
                    </a:path>
                  </a:pathLst>
                </a:custGeom>
                <a:solidFill>
                  <a:srgbClr val="3D0275"/>
                </a:solidFill>
                <a:ln w="28575" cap="rnd">
                  <a:solidFill>
                    <a:srgbClr val="A89789"/>
                  </a:solidFill>
                  <a:prstDash val="solid"/>
                  <a:round/>
                  <a:headEnd/>
                  <a:tailEnd/>
                </a:ln>
              </p:spPr>
              <p:txBody>
                <a:bodyPr/>
                <a:lstStyle/>
                <a:p>
                  <a:endParaRPr lang="en-US"/>
                </a:p>
              </p:txBody>
            </p:sp>
            <p:sp>
              <p:nvSpPr>
                <p:cNvPr id="87156" name="Line 105"/>
                <p:cNvSpPr>
                  <a:spLocks noChangeShapeType="1"/>
                </p:cNvSpPr>
                <p:nvPr/>
              </p:nvSpPr>
              <p:spPr bwMode="ltGray">
                <a:xfrm>
                  <a:off x="4093" y="2155"/>
                  <a:ext cx="1" cy="142"/>
                </a:xfrm>
                <a:prstGeom prst="line">
                  <a:avLst/>
                </a:prstGeom>
                <a:noFill/>
                <a:ln w="28575" cap="rnd">
                  <a:solidFill>
                    <a:srgbClr val="A89789"/>
                  </a:solidFill>
                  <a:round/>
                  <a:headEnd/>
                  <a:tailEnd/>
                </a:ln>
              </p:spPr>
              <p:txBody>
                <a:bodyPr/>
                <a:lstStyle/>
                <a:p>
                  <a:endParaRPr lang="en-US"/>
                </a:p>
              </p:txBody>
            </p:sp>
            <p:sp>
              <p:nvSpPr>
                <p:cNvPr id="87157" name="Freeform 106"/>
                <p:cNvSpPr>
                  <a:spLocks/>
                </p:cNvSpPr>
                <p:nvPr/>
              </p:nvSpPr>
              <p:spPr bwMode="ltGray">
                <a:xfrm>
                  <a:off x="4093" y="2297"/>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5 w 369"/>
                    <a:gd name="T11" fmla="*/ 0 h 1"/>
                    <a:gd name="T12" fmla="*/ 117 w 369"/>
                    <a:gd name="T13" fmla="*/ 0 h 1"/>
                    <a:gd name="T14" fmla="*/ 150 w 369"/>
                    <a:gd name="T15" fmla="*/ 0 h 1"/>
                    <a:gd name="T16" fmla="*/ 184 w 369"/>
                    <a:gd name="T17" fmla="*/ 1 h 1"/>
                    <a:gd name="T18" fmla="*/ 219 w 369"/>
                    <a:gd name="T19" fmla="*/ 1 h 1"/>
                    <a:gd name="T20" fmla="*/ 252 w 369"/>
                    <a:gd name="T21" fmla="*/ 1 h 1"/>
                    <a:gd name="T22" fmla="*/ 283 w 369"/>
                    <a:gd name="T23" fmla="*/ 1 h 1"/>
                    <a:gd name="T24" fmla="*/ 311 w 369"/>
                    <a:gd name="T25" fmla="*/ 1 h 1"/>
                    <a:gd name="T26" fmla="*/ 335 w 369"/>
                    <a:gd name="T27" fmla="*/ 1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5" y="0"/>
                      </a:lnTo>
                      <a:lnTo>
                        <a:pt x="117" y="0"/>
                      </a:lnTo>
                      <a:lnTo>
                        <a:pt x="150" y="0"/>
                      </a:lnTo>
                      <a:lnTo>
                        <a:pt x="184" y="1"/>
                      </a:lnTo>
                      <a:lnTo>
                        <a:pt x="219" y="1"/>
                      </a:lnTo>
                      <a:lnTo>
                        <a:pt x="252" y="1"/>
                      </a:lnTo>
                      <a:lnTo>
                        <a:pt x="283" y="1"/>
                      </a:lnTo>
                      <a:lnTo>
                        <a:pt x="311" y="1"/>
                      </a:lnTo>
                      <a:lnTo>
                        <a:pt x="335" y="1"/>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87158" name="Freeform 107"/>
                <p:cNvSpPr>
                  <a:spLocks/>
                </p:cNvSpPr>
                <p:nvPr/>
              </p:nvSpPr>
              <p:spPr bwMode="ltGray">
                <a:xfrm>
                  <a:off x="4093" y="228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87159" name="Freeform 108"/>
                <p:cNvSpPr>
                  <a:spLocks/>
                </p:cNvSpPr>
                <p:nvPr/>
              </p:nvSpPr>
              <p:spPr bwMode="ltGray">
                <a:xfrm>
                  <a:off x="4453" y="229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87160" name="Freeform 109"/>
                <p:cNvSpPr>
                  <a:spLocks/>
                </p:cNvSpPr>
                <p:nvPr/>
              </p:nvSpPr>
              <p:spPr bwMode="ltGray">
                <a:xfrm>
                  <a:off x="4466" y="2293"/>
                  <a:ext cx="144" cy="169"/>
                </a:xfrm>
                <a:custGeom>
                  <a:avLst/>
                  <a:gdLst>
                    <a:gd name="T0" fmla="*/ 0 w 144"/>
                    <a:gd name="T1" fmla="*/ 169 h 169"/>
                    <a:gd name="T2" fmla="*/ 144 w 144"/>
                    <a:gd name="T3" fmla="*/ 0 h 169"/>
                    <a:gd name="T4" fmla="*/ 0 w 144"/>
                    <a:gd name="T5" fmla="*/ 169 h 169"/>
                    <a:gd name="T6" fmla="*/ 0 60000 65536"/>
                    <a:gd name="T7" fmla="*/ 0 60000 65536"/>
                    <a:gd name="T8" fmla="*/ 0 60000 65536"/>
                    <a:gd name="T9" fmla="*/ 0 w 144"/>
                    <a:gd name="T10" fmla="*/ 0 h 169"/>
                    <a:gd name="T11" fmla="*/ 144 w 144"/>
                    <a:gd name="T12" fmla="*/ 169 h 169"/>
                  </a:gdLst>
                  <a:ahLst/>
                  <a:cxnLst>
                    <a:cxn ang="T6">
                      <a:pos x="T0" y="T1"/>
                    </a:cxn>
                    <a:cxn ang="T7">
                      <a:pos x="T2" y="T3"/>
                    </a:cxn>
                    <a:cxn ang="T8">
                      <a:pos x="T4" y="T5"/>
                    </a:cxn>
                  </a:cxnLst>
                  <a:rect l="T9" t="T10" r="T11" b="T12"/>
                  <a:pathLst>
                    <a:path w="144" h="169">
                      <a:moveTo>
                        <a:pt x="0" y="169"/>
                      </a:moveTo>
                      <a:lnTo>
                        <a:pt x="144" y="0"/>
                      </a:lnTo>
                      <a:lnTo>
                        <a:pt x="0" y="169"/>
                      </a:lnTo>
                      <a:close/>
                    </a:path>
                  </a:pathLst>
                </a:custGeom>
                <a:solidFill>
                  <a:srgbClr val="3D0275"/>
                </a:solidFill>
                <a:ln w="28575" cap="rnd">
                  <a:solidFill>
                    <a:srgbClr val="A89789"/>
                  </a:solidFill>
                  <a:prstDash val="solid"/>
                  <a:round/>
                  <a:headEnd/>
                  <a:tailEnd/>
                </a:ln>
              </p:spPr>
              <p:txBody>
                <a:bodyPr/>
                <a:lstStyle/>
                <a:p>
                  <a:endParaRPr lang="en-US"/>
                </a:p>
              </p:txBody>
            </p:sp>
            <p:sp>
              <p:nvSpPr>
                <p:cNvPr id="87161" name="Line 110"/>
                <p:cNvSpPr>
                  <a:spLocks noChangeShapeType="1"/>
                </p:cNvSpPr>
                <p:nvPr/>
              </p:nvSpPr>
              <p:spPr bwMode="ltGray">
                <a:xfrm>
                  <a:off x="4608" y="2157"/>
                  <a:ext cx="1" cy="142"/>
                </a:xfrm>
                <a:prstGeom prst="line">
                  <a:avLst/>
                </a:prstGeom>
                <a:noFill/>
                <a:ln w="28575" cap="rnd">
                  <a:solidFill>
                    <a:srgbClr val="A89789"/>
                  </a:solidFill>
                  <a:round/>
                  <a:headEnd/>
                  <a:tailEnd/>
                </a:ln>
              </p:spPr>
              <p:txBody>
                <a:bodyPr/>
                <a:lstStyle/>
                <a:p>
                  <a:endParaRPr lang="en-US"/>
                </a:p>
              </p:txBody>
            </p:sp>
            <p:sp>
              <p:nvSpPr>
                <p:cNvPr id="87162" name="Freeform 111"/>
                <p:cNvSpPr>
                  <a:spLocks/>
                </p:cNvSpPr>
                <p:nvPr/>
              </p:nvSpPr>
              <p:spPr bwMode="ltGray">
                <a:xfrm>
                  <a:off x="4608" y="2298"/>
                  <a:ext cx="522" cy="1"/>
                </a:xfrm>
                <a:custGeom>
                  <a:avLst/>
                  <a:gdLst>
                    <a:gd name="T0" fmla="*/ 0 w 522"/>
                    <a:gd name="T1" fmla="*/ 1 h 1"/>
                    <a:gd name="T2" fmla="*/ 6 w 522"/>
                    <a:gd name="T3" fmla="*/ 1 h 1"/>
                    <a:gd name="T4" fmla="*/ 22 w 522"/>
                    <a:gd name="T5" fmla="*/ 1 h 1"/>
                    <a:gd name="T6" fmla="*/ 48 w 522"/>
                    <a:gd name="T7" fmla="*/ 1 h 1"/>
                    <a:gd name="T8" fmla="*/ 81 w 522"/>
                    <a:gd name="T9" fmla="*/ 1 h 1"/>
                    <a:gd name="T10" fmla="*/ 121 w 522"/>
                    <a:gd name="T11" fmla="*/ 1 h 1"/>
                    <a:gd name="T12" fmla="*/ 165 w 522"/>
                    <a:gd name="T13" fmla="*/ 1 h 1"/>
                    <a:gd name="T14" fmla="*/ 212 w 522"/>
                    <a:gd name="T15" fmla="*/ 1 h 1"/>
                    <a:gd name="T16" fmla="*/ 261 w 522"/>
                    <a:gd name="T17" fmla="*/ 1 h 1"/>
                    <a:gd name="T18" fmla="*/ 310 w 522"/>
                    <a:gd name="T19" fmla="*/ 1 h 1"/>
                    <a:gd name="T20" fmla="*/ 357 w 522"/>
                    <a:gd name="T21" fmla="*/ 1 h 1"/>
                    <a:gd name="T22" fmla="*/ 401 w 522"/>
                    <a:gd name="T23" fmla="*/ 1 h 1"/>
                    <a:gd name="T24" fmla="*/ 440 w 522"/>
                    <a:gd name="T25" fmla="*/ 1 h 1"/>
                    <a:gd name="T26" fmla="*/ 474 w 522"/>
                    <a:gd name="T27" fmla="*/ 1 h 1"/>
                    <a:gd name="T28" fmla="*/ 499 w 522"/>
                    <a:gd name="T29" fmla="*/ 1 h 1"/>
                    <a:gd name="T30" fmla="*/ 516 w 522"/>
                    <a:gd name="T31" fmla="*/ 0 h 1"/>
                    <a:gd name="T32" fmla="*/ 522 w 52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2"/>
                    <a:gd name="T52" fmla="*/ 0 h 1"/>
                    <a:gd name="T53" fmla="*/ 522 w 52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2" h="1">
                      <a:moveTo>
                        <a:pt x="0" y="1"/>
                      </a:moveTo>
                      <a:lnTo>
                        <a:pt x="6" y="1"/>
                      </a:lnTo>
                      <a:lnTo>
                        <a:pt x="22" y="1"/>
                      </a:lnTo>
                      <a:lnTo>
                        <a:pt x="48" y="1"/>
                      </a:lnTo>
                      <a:lnTo>
                        <a:pt x="81" y="1"/>
                      </a:lnTo>
                      <a:lnTo>
                        <a:pt x="121" y="1"/>
                      </a:lnTo>
                      <a:lnTo>
                        <a:pt x="165" y="1"/>
                      </a:lnTo>
                      <a:lnTo>
                        <a:pt x="212" y="1"/>
                      </a:lnTo>
                      <a:lnTo>
                        <a:pt x="261" y="1"/>
                      </a:lnTo>
                      <a:lnTo>
                        <a:pt x="310" y="1"/>
                      </a:lnTo>
                      <a:lnTo>
                        <a:pt x="357" y="1"/>
                      </a:lnTo>
                      <a:lnTo>
                        <a:pt x="401" y="1"/>
                      </a:lnTo>
                      <a:lnTo>
                        <a:pt x="440" y="1"/>
                      </a:lnTo>
                      <a:lnTo>
                        <a:pt x="474" y="1"/>
                      </a:lnTo>
                      <a:lnTo>
                        <a:pt x="499" y="1"/>
                      </a:lnTo>
                      <a:lnTo>
                        <a:pt x="516" y="0"/>
                      </a:lnTo>
                      <a:lnTo>
                        <a:pt x="522" y="0"/>
                      </a:lnTo>
                    </a:path>
                  </a:pathLst>
                </a:custGeom>
                <a:noFill/>
                <a:ln w="28575" cap="rnd">
                  <a:solidFill>
                    <a:srgbClr val="A89789"/>
                  </a:solidFill>
                  <a:prstDash val="solid"/>
                  <a:round/>
                  <a:headEnd/>
                  <a:tailEnd/>
                </a:ln>
              </p:spPr>
              <p:txBody>
                <a:bodyPr/>
                <a:lstStyle/>
                <a:p>
                  <a:endParaRPr lang="en-US"/>
                </a:p>
              </p:txBody>
            </p:sp>
            <p:sp>
              <p:nvSpPr>
                <p:cNvPr id="87163" name="Freeform 112"/>
                <p:cNvSpPr>
                  <a:spLocks/>
                </p:cNvSpPr>
                <p:nvPr/>
              </p:nvSpPr>
              <p:spPr bwMode="ltGray">
                <a:xfrm>
                  <a:off x="4608"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87164" name="Freeform 113"/>
                <p:cNvSpPr>
                  <a:spLocks/>
                </p:cNvSpPr>
                <p:nvPr/>
              </p:nvSpPr>
              <p:spPr bwMode="ltGray">
                <a:xfrm>
                  <a:off x="5121" y="2298"/>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87165" name="Freeform 114"/>
                <p:cNvSpPr>
                  <a:spLocks/>
                </p:cNvSpPr>
                <p:nvPr/>
              </p:nvSpPr>
              <p:spPr bwMode="ltGray">
                <a:xfrm>
                  <a:off x="5127" y="2023"/>
                  <a:ext cx="1" cy="289"/>
                </a:xfrm>
                <a:custGeom>
                  <a:avLst/>
                  <a:gdLst>
                    <a:gd name="T0" fmla="*/ 0 w 1"/>
                    <a:gd name="T1" fmla="*/ 0 h 289"/>
                    <a:gd name="T2" fmla="*/ 0 w 1"/>
                    <a:gd name="T3" fmla="*/ 3 h 289"/>
                    <a:gd name="T4" fmla="*/ 0 w 1"/>
                    <a:gd name="T5" fmla="*/ 12 h 289"/>
                    <a:gd name="T6" fmla="*/ 0 w 1"/>
                    <a:gd name="T7" fmla="*/ 27 h 289"/>
                    <a:gd name="T8" fmla="*/ 0 w 1"/>
                    <a:gd name="T9" fmla="*/ 45 h 289"/>
                    <a:gd name="T10" fmla="*/ 0 w 1"/>
                    <a:gd name="T11" fmla="*/ 67 h 289"/>
                    <a:gd name="T12" fmla="*/ 0 w 1"/>
                    <a:gd name="T13" fmla="*/ 91 h 289"/>
                    <a:gd name="T14" fmla="*/ 0 w 1"/>
                    <a:gd name="T15" fmla="*/ 117 h 289"/>
                    <a:gd name="T16" fmla="*/ 0 w 1"/>
                    <a:gd name="T17" fmla="*/ 144 h 289"/>
                    <a:gd name="T18" fmla="*/ 0 w 1"/>
                    <a:gd name="T19" fmla="*/ 171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6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7"/>
                      </a:lnTo>
                      <a:lnTo>
                        <a:pt x="0" y="45"/>
                      </a:lnTo>
                      <a:lnTo>
                        <a:pt x="0" y="67"/>
                      </a:lnTo>
                      <a:lnTo>
                        <a:pt x="0" y="91"/>
                      </a:lnTo>
                      <a:lnTo>
                        <a:pt x="0" y="117"/>
                      </a:lnTo>
                      <a:lnTo>
                        <a:pt x="0" y="144"/>
                      </a:lnTo>
                      <a:lnTo>
                        <a:pt x="0" y="171"/>
                      </a:lnTo>
                      <a:lnTo>
                        <a:pt x="0" y="197"/>
                      </a:lnTo>
                      <a:lnTo>
                        <a:pt x="0" y="221"/>
                      </a:lnTo>
                      <a:lnTo>
                        <a:pt x="0" y="243"/>
                      </a:lnTo>
                      <a:lnTo>
                        <a:pt x="0" y="262"/>
                      </a:lnTo>
                      <a:lnTo>
                        <a:pt x="0" y="276"/>
                      </a:lnTo>
                      <a:lnTo>
                        <a:pt x="0" y="286"/>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7166" name="Freeform 115"/>
                <p:cNvSpPr>
                  <a:spLocks/>
                </p:cNvSpPr>
                <p:nvPr/>
              </p:nvSpPr>
              <p:spPr bwMode="ltGray">
                <a:xfrm>
                  <a:off x="5256" y="1878"/>
                  <a:ext cx="1" cy="280"/>
                </a:xfrm>
                <a:custGeom>
                  <a:avLst/>
                  <a:gdLst>
                    <a:gd name="T0" fmla="*/ 0 w 1"/>
                    <a:gd name="T1" fmla="*/ 280 h 280"/>
                    <a:gd name="T2" fmla="*/ 0 w 1"/>
                    <a:gd name="T3" fmla="*/ 276 h 280"/>
                    <a:gd name="T4" fmla="*/ 0 w 1"/>
                    <a:gd name="T5" fmla="*/ 267 h 280"/>
                    <a:gd name="T6" fmla="*/ 0 w 1"/>
                    <a:gd name="T7" fmla="*/ 253 h 280"/>
                    <a:gd name="T8" fmla="*/ 0 w 1"/>
                    <a:gd name="T9" fmla="*/ 235 h 280"/>
                    <a:gd name="T10" fmla="*/ 0 w 1"/>
                    <a:gd name="T11" fmla="*/ 214 h 280"/>
                    <a:gd name="T12" fmla="*/ 0 w 1"/>
                    <a:gd name="T13" fmla="*/ 190 h 280"/>
                    <a:gd name="T14" fmla="*/ 0 w 1"/>
                    <a:gd name="T15" fmla="*/ 165 h 280"/>
                    <a:gd name="T16" fmla="*/ 0 w 1"/>
                    <a:gd name="T17" fmla="*/ 139 h 280"/>
                    <a:gd name="T18" fmla="*/ 0 w 1"/>
                    <a:gd name="T19" fmla="*/ 113 h 280"/>
                    <a:gd name="T20" fmla="*/ 0 w 1"/>
                    <a:gd name="T21" fmla="*/ 88 h 280"/>
                    <a:gd name="T22" fmla="*/ 0 w 1"/>
                    <a:gd name="T23" fmla="*/ 64 h 280"/>
                    <a:gd name="T24" fmla="*/ 0 w 1"/>
                    <a:gd name="T25" fmla="*/ 43 h 280"/>
                    <a:gd name="T26" fmla="*/ 0 w 1"/>
                    <a:gd name="T27" fmla="*/ 25 h 280"/>
                    <a:gd name="T28" fmla="*/ 0 w 1"/>
                    <a:gd name="T29" fmla="*/ 12 h 280"/>
                    <a:gd name="T30" fmla="*/ 0 w 1"/>
                    <a:gd name="T31" fmla="*/ 3 h 280"/>
                    <a:gd name="T32" fmla="*/ 0 w 1"/>
                    <a:gd name="T33" fmla="*/ 0 h 280"/>
                    <a:gd name="T34" fmla="*/ 0 w 1"/>
                    <a:gd name="T35" fmla="*/ 280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0"/>
                    <a:gd name="T56" fmla="*/ 1 w 1"/>
                    <a:gd name="T57" fmla="*/ 280 h 2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0">
                      <a:moveTo>
                        <a:pt x="0" y="280"/>
                      </a:moveTo>
                      <a:lnTo>
                        <a:pt x="0" y="276"/>
                      </a:lnTo>
                      <a:lnTo>
                        <a:pt x="0" y="267"/>
                      </a:lnTo>
                      <a:lnTo>
                        <a:pt x="0" y="253"/>
                      </a:lnTo>
                      <a:lnTo>
                        <a:pt x="0" y="235"/>
                      </a:lnTo>
                      <a:lnTo>
                        <a:pt x="0" y="214"/>
                      </a:lnTo>
                      <a:lnTo>
                        <a:pt x="0" y="190"/>
                      </a:lnTo>
                      <a:lnTo>
                        <a:pt x="0" y="165"/>
                      </a:lnTo>
                      <a:lnTo>
                        <a:pt x="0" y="139"/>
                      </a:lnTo>
                      <a:lnTo>
                        <a:pt x="0" y="113"/>
                      </a:lnTo>
                      <a:lnTo>
                        <a:pt x="0" y="88"/>
                      </a:lnTo>
                      <a:lnTo>
                        <a:pt x="0" y="64"/>
                      </a:lnTo>
                      <a:lnTo>
                        <a:pt x="0" y="43"/>
                      </a:lnTo>
                      <a:lnTo>
                        <a:pt x="0" y="25"/>
                      </a:lnTo>
                      <a:lnTo>
                        <a:pt x="0" y="12"/>
                      </a:lnTo>
                      <a:lnTo>
                        <a:pt x="0" y="3"/>
                      </a:lnTo>
                      <a:lnTo>
                        <a:pt x="0" y="0"/>
                      </a:lnTo>
                      <a:lnTo>
                        <a:pt x="0" y="28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7167" name="Freeform 116"/>
                <p:cNvSpPr>
                  <a:spLocks/>
                </p:cNvSpPr>
                <p:nvPr/>
              </p:nvSpPr>
              <p:spPr bwMode="ltGray">
                <a:xfrm>
                  <a:off x="5385" y="1727"/>
                  <a:ext cx="1" cy="289"/>
                </a:xfrm>
                <a:custGeom>
                  <a:avLst/>
                  <a:gdLst>
                    <a:gd name="T0" fmla="*/ 0 w 1"/>
                    <a:gd name="T1" fmla="*/ 0 h 289"/>
                    <a:gd name="T2" fmla="*/ 0 w 1"/>
                    <a:gd name="T3" fmla="*/ 3 h 289"/>
                    <a:gd name="T4" fmla="*/ 0 w 1"/>
                    <a:gd name="T5" fmla="*/ 12 h 289"/>
                    <a:gd name="T6" fmla="*/ 0 w 1"/>
                    <a:gd name="T7" fmla="*/ 26 h 289"/>
                    <a:gd name="T8" fmla="*/ 0 w 1"/>
                    <a:gd name="T9" fmla="*/ 45 h 289"/>
                    <a:gd name="T10" fmla="*/ 0 w 1"/>
                    <a:gd name="T11" fmla="*/ 66 h 289"/>
                    <a:gd name="T12" fmla="*/ 0 w 1"/>
                    <a:gd name="T13" fmla="*/ 91 h 289"/>
                    <a:gd name="T14" fmla="*/ 0 w 1"/>
                    <a:gd name="T15" fmla="*/ 117 h 289"/>
                    <a:gd name="T16" fmla="*/ 0 w 1"/>
                    <a:gd name="T17" fmla="*/ 144 h 289"/>
                    <a:gd name="T18" fmla="*/ 0 w 1"/>
                    <a:gd name="T19" fmla="*/ 170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5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6"/>
                      </a:lnTo>
                      <a:lnTo>
                        <a:pt x="0" y="45"/>
                      </a:lnTo>
                      <a:lnTo>
                        <a:pt x="0" y="66"/>
                      </a:lnTo>
                      <a:lnTo>
                        <a:pt x="0" y="91"/>
                      </a:lnTo>
                      <a:lnTo>
                        <a:pt x="0" y="117"/>
                      </a:lnTo>
                      <a:lnTo>
                        <a:pt x="0" y="144"/>
                      </a:lnTo>
                      <a:lnTo>
                        <a:pt x="0" y="170"/>
                      </a:lnTo>
                      <a:lnTo>
                        <a:pt x="0" y="197"/>
                      </a:lnTo>
                      <a:lnTo>
                        <a:pt x="0" y="221"/>
                      </a:lnTo>
                      <a:lnTo>
                        <a:pt x="0" y="243"/>
                      </a:lnTo>
                      <a:lnTo>
                        <a:pt x="0" y="262"/>
                      </a:lnTo>
                      <a:lnTo>
                        <a:pt x="0" y="276"/>
                      </a:lnTo>
                      <a:lnTo>
                        <a:pt x="0" y="285"/>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7168" name="Freeform 117"/>
                <p:cNvSpPr>
                  <a:spLocks/>
                </p:cNvSpPr>
                <p:nvPr/>
              </p:nvSpPr>
              <p:spPr bwMode="ltGray">
                <a:xfrm>
                  <a:off x="5123" y="2151"/>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7169" name="Freeform 118"/>
                <p:cNvSpPr>
                  <a:spLocks/>
                </p:cNvSpPr>
                <p:nvPr/>
              </p:nvSpPr>
              <p:spPr bwMode="ltGray">
                <a:xfrm>
                  <a:off x="5251" y="2002"/>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7170" name="Freeform 119"/>
                <p:cNvSpPr>
                  <a:spLocks/>
                </p:cNvSpPr>
                <p:nvPr/>
              </p:nvSpPr>
              <p:spPr bwMode="ltGray">
                <a:xfrm>
                  <a:off x="5388" y="1860"/>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7171" name="Freeform 120"/>
                <p:cNvSpPr>
                  <a:spLocks/>
                </p:cNvSpPr>
                <p:nvPr/>
              </p:nvSpPr>
              <p:spPr bwMode="ltGray">
                <a:xfrm>
                  <a:off x="3418" y="1338"/>
                  <a:ext cx="2096" cy="815"/>
                </a:xfrm>
                <a:custGeom>
                  <a:avLst/>
                  <a:gdLst>
                    <a:gd name="T0" fmla="*/ 0 w 2096"/>
                    <a:gd name="T1" fmla="*/ 497 h 815"/>
                    <a:gd name="T2" fmla="*/ 612 w 2096"/>
                    <a:gd name="T3" fmla="*/ 3 h 815"/>
                    <a:gd name="T4" fmla="*/ 2096 w 2096"/>
                    <a:gd name="T5" fmla="*/ 0 h 815"/>
                    <a:gd name="T6" fmla="*/ 2095 w 2096"/>
                    <a:gd name="T7" fmla="*/ 256 h 815"/>
                    <a:gd name="T8" fmla="*/ 1580 w 2096"/>
                    <a:gd name="T9" fmla="*/ 815 h 815"/>
                    <a:gd name="T10" fmla="*/ 1580 w 2096"/>
                    <a:gd name="T11" fmla="*/ 503 h 815"/>
                    <a:gd name="T12" fmla="*/ 0 w 2096"/>
                    <a:gd name="T13" fmla="*/ 497 h 815"/>
                    <a:gd name="T14" fmla="*/ 0 60000 65536"/>
                    <a:gd name="T15" fmla="*/ 0 60000 65536"/>
                    <a:gd name="T16" fmla="*/ 0 60000 65536"/>
                    <a:gd name="T17" fmla="*/ 0 60000 65536"/>
                    <a:gd name="T18" fmla="*/ 0 60000 65536"/>
                    <a:gd name="T19" fmla="*/ 0 60000 65536"/>
                    <a:gd name="T20" fmla="*/ 0 60000 65536"/>
                    <a:gd name="T21" fmla="*/ 0 w 2096"/>
                    <a:gd name="T22" fmla="*/ 0 h 815"/>
                    <a:gd name="T23" fmla="*/ 2096 w 2096"/>
                    <a:gd name="T24" fmla="*/ 815 h 8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6" h="815">
                      <a:moveTo>
                        <a:pt x="0" y="497"/>
                      </a:moveTo>
                      <a:lnTo>
                        <a:pt x="612" y="3"/>
                      </a:lnTo>
                      <a:lnTo>
                        <a:pt x="2096" y="0"/>
                      </a:lnTo>
                      <a:lnTo>
                        <a:pt x="2095" y="256"/>
                      </a:lnTo>
                      <a:lnTo>
                        <a:pt x="1580" y="815"/>
                      </a:lnTo>
                      <a:lnTo>
                        <a:pt x="1580" y="503"/>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172" name="Freeform 121"/>
                <p:cNvSpPr>
                  <a:spLocks/>
                </p:cNvSpPr>
                <p:nvPr/>
              </p:nvSpPr>
              <p:spPr bwMode="ltGray">
                <a:xfrm>
                  <a:off x="3869" y="1464"/>
                  <a:ext cx="1513" cy="1"/>
                </a:xfrm>
                <a:custGeom>
                  <a:avLst/>
                  <a:gdLst>
                    <a:gd name="T0" fmla="*/ 0 w 1513"/>
                    <a:gd name="T1" fmla="*/ 0 h 1"/>
                    <a:gd name="T2" fmla="*/ 1513 w 1513"/>
                    <a:gd name="T3" fmla="*/ 0 h 1"/>
                    <a:gd name="T4" fmla="*/ 0 w 1513"/>
                    <a:gd name="T5" fmla="*/ 0 h 1"/>
                    <a:gd name="T6" fmla="*/ 0 60000 65536"/>
                    <a:gd name="T7" fmla="*/ 0 60000 65536"/>
                    <a:gd name="T8" fmla="*/ 0 60000 65536"/>
                    <a:gd name="T9" fmla="*/ 0 w 1513"/>
                    <a:gd name="T10" fmla="*/ 0 h 1"/>
                    <a:gd name="T11" fmla="*/ 1513 w 1513"/>
                    <a:gd name="T12" fmla="*/ 1 h 1"/>
                  </a:gdLst>
                  <a:ahLst/>
                  <a:cxnLst>
                    <a:cxn ang="T6">
                      <a:pos x="T0" y="T1"/>
                    </a:cxn>
                    <a:cxn ang="T7">
                      <a:pos x="T2" y="T3"/>
                    </a:cxn>
                    <a:cxn ang="T8">
                      <a:pos x="T4" y="T5"/>
                    </a:cxn>
                  </a:cxnLst>
                  <a:rect l="T9" t="T10" r="T11" b="T12"/>
                  <a:pathLst>
                    <a:path w="1513" h="1">
                      <a:moveTo>
                        <a:pt x="0" y="0"/>
                      </a:moveTo>
                      <a:lnTo>
                        <a:pt x="1513"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173" name="Freeform 122"/>
                <p:cNvSpPr>
                  <a:spLocks/>
                </p:cNvSpPr>
                <p:nvPr/>
              </p:nvSpPr>
              <p:spPr bwMode="ltGray">
                <a:xfrm>
                  <a:off x="3721" y="1588"/>
                  <a:ext cx="1538" cy="1"/>
                </a:xfrm>
                <a:custGeom>
                  <a:avLst/>
                  <a:gdLst>
                    <a:gd name="T0" fmla="*/ 0 w 1538"/>
                    <a:gd name="T1" fmla="*/ 0 h 1"/>
                    <a:gd name="T2" fmla="*/ 1538 w 1538"/>
                    <a:gd name="T3" fmla="*/ 0 h 1"/>
                    <a:gd name="T4" fmla="*/ 0 w 1538"/>
                    <a:gd name="T5" fmla="*/ 0 h 1"/>
                    <a:gd name="T6" fmla="*/ 0 60000 65536"/>
                    <a:gd name="T7" fmla="*/ 0 60000 65536"/>
                    <a:gd name="T8" fmla="*/ 0 60000 65536"/>
                    <a:gd name="T9" fmla="*/ 0 w 1538"/>
                    <a:gd name="T10" fmla="*/ 0 h 1"/>
                    <a:gd name="T11" fmla="*/ 1538 w 1538"/>
                    <a:gd name="T12" fmla="*/ 1 h 1"/>
                  </a:gdLst>
                  <a:ahLst/>
                  <a:cxnLst>
                    <a:cxn ang="T6">
                      <a:pos x="T0" y="T1"/>
                    </a:cxn>
                    <a:cxn ang="T7">
                      <a:pos x="T2" y="T3"/>
                    </a:cxn>
                    <a:cxn ang="T8">
                      <a:pos x="T4" y="T5"/>
                    </a:cxn>
                  </a:cxnLst>
                  <a:rect l="T9" t="T10" r="T11" b="T12"/>
                  <a:pathLst>
                    <a:path w="1538" h="1">
                      <a:moveTo>
                        <a:pt x="0" y="0"/>
                      </a:moveTo>
                      <a:lnTo>
                        <a:pt x="1538"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174" name="Freeform 123"/>
                <p:cNvSpPr>
                  <a:spLocks/>
                </p:cNvSpPr>
                <p:nvPr/>
              </p:nvSpPr>
              <p:spPr bwMode="ltGray">
                <a:xfrm>
                  <a:off x="3574" y="1707"/>
                  <a:ext cx="1565" cy="1"/>
                </a:xfrm>
                <a:custGeom>
                  <a:avLst/>
                  <a:gdLst>
                    <a:gd name="T0" fmla="*/ 1565 w 1565"/>
                    <a:gd name="T1" fmla="*/ 0 h 1"/>
                    <a:gd name="T2" fmla="*/ 0 w 1565"/>
                    <a:gd name="T3" fmla="*/ 0 h 1"/>
                    <a:gd name="T4" fmla="*/ 1565 w 1565"/>
                    <a:gd name="T5" fmla="*/ 0 h 1"/>
                    <a:gd name="T6" fmla="*/ 0 60000 65536"/>
                    <a:gd name="T7" fmla="*/ 0 60000 65536"/>
                    <a:gd name="T8" fmla="*/ 0 60000 65536"/>
                    <a:gd name="T9" fmla="*/ 0 w 1565"/>
                    <a:gd name="T10" fmla="*/ 0 h 1"/>
                    <a:gd name="T11" fmla="*/ 1565 w 1565"/>
                    <a:gd name="T12" fmla="*/ 1 h 1"/>
                  </a:gdLst>
                  <a:ahLst/>
                  <a:cxnLst>
                    <a:cxn ang="T6">
                      <a:pos x="T0" y="T1"/>
                    </a:cxn>
                    <a:cxn ang="T7">
                      <a:pos x="T2" y="T3"/>
                    </a:cxn>
                    <a:cxn ang="T8">
                      <a:pos x="T4" y="T5"/>
                    </a:cxn>
                  </a:cxnLst>
                  <a:rect l="T9" t="T10" r="T11" b="T12"/>
                  <a:pathLst>
                    <a:path w="1565" h="1">
                      <a:moveTo>
                        <a:pt x="1565" y="0"/>
                      </a:moveTo>
                      <a:lnTo>
                        <a:pt x="0" y="0"/>
                      </a:lnTo>
                      <a:lnTo>
                        <a:pt x="1565"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175" name="Freeform 124"/>
                <p:cNvSpPr>
                  <a:spLocks/>
                </p:cNvSpPr>
                <p:nvPr/>
              </p:nvSpPr>
              <p:spPr bwMode="ltGray">
                <a:xfrm>
                  <a:off x="5127" y="1713"/>
                  <a:ext cx="1" cy="299"/>
                </a:xfrm>
                <a:custGeom>
                  <a:avLst/>
                  <a:gdLst>
                    <a:gd name="T0" fmla="*/ 0 w 1"/>
                    <a:gd name="T1" fmla="*/ 0 h 299"/>
                    <a:gd name="T2" fmla="*/ 0 w 1"/>
                    <a:gd name="T3" fmla="*/ 299 h 299"/>
                    <a:gd name="T4" fmla="*/ 0 w 1"/>
                    <a:gd name="T5" fmla="*/ 0 h 299"/>
                    <a:gd name="T6" fmla="*/ 0 60000 65536"/>
                    <a:gd name="T7" fmla="*/ 0 60000 65536"/>
                    <a:gd name="T8" fmla="*/ 0 60000 65536"/>
                    <a:gd name="T9" fmla="*/ 0 w 1"/>
                    <a:gd name="T10" fmla="*/ 0 h 299"/>
                    <a:gd name="T11" fmla="*/ 1 w 1"/>
                    <a:gd name="T12" fmla="*/ 299 h 299"/>
                  </a:gdLst>
                  <a:ahLst/>
                  <a:cxnLst>
                    <a:cxn ang="T6">
                      <a:pos x="T0" y="T1"/>
                    </a:cxn>
                    <a:cxn ang="T7">
                      <a:pos x="T2" y="T3"/>
                    </a:cxn>
                    <a:cxn ang="T8">
                      <a:pos x="T4" y="T5"/>
                    </a:cxn>
                  </a:cxnLst>
                  <a:rect l="T9" t="T10" r="T11" b="T12"/>
                  <a:pathLst>
                    <a:path w="1" h="299">
                      <a:moveTo>
                        <a:pt x="0" y="0"/>
                      </a:moveTo>
                      <a:lnTo>
                        <a:pt x="0" y="299"/>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176" name="Freeform 125"/>
                <p:cNvSpPr>
                  <a:spLocks/>
                </p:cNvSpPr>
                <p:nvPr/>
              </p:nvSpPr>
              <p:spPr bwMode="ltGray">
                <a:xfrm>
                  <a:off x="3945" y="1340"/>
                  <a:ext cx="581" cy="499"/>
                </a:xfrm>
                <a:custGeom>
                  <a:avLst/>
                  <a:gdLst>
                    <a:gd name="T0" fmla="*/ 0 w 581"/>
                    <a:gd name="T1" fmla="*/ 499 h 499"/>
                    <a:gd name="T2" fmla="*/ 581 w 581"/>
                    <a:gd name="T3" fmla="*/ 0 h 499"/>
                    <a:gd name="T4" fmla="*/ 0 w 581"/>
                    <a:gd name="T5" fmla="*/ 499 h 499"/>
                    <a:gd name="T6" fmla="*/ 0 60000 65536"/>
                    <a:gd name="T7" fmla="*/ 0 60000 65536"/>
                    <a:gd name="T8" fmla="*/ 0 60000 65536"/>
                    <a:gd name="T9" fmla="*/ 0 w 581"/>
                    <a:gd name="T10" fmla="*/ 0 h 499"/>
                    <a:gd name="T11" fmla="*/ 581 w 581"/>
                    <a:gd name="T12" fmla="*/ 499 h 499"/>
                  </a:gdLst>
                  <a:ahLst/>
                  <a:cxnLst>
                    <a:cxn ang="T6">
                      <a:pos x="T0" y="T1"/>
                    </a:cxn>
                    <a:cxn ang="T7">
                      <a:pos x="T2" y="T3"/>
                    </a:cxn>
                    <a:cxn ang="T8">
                      <a:pos x="T4" y="T5"/>
                    </a:cxn>
                  </a:cxnLst>
                  <a:rect l="T9" t="T10" r="T11" b="T12"/>
                  <a:pathLst>
                    <a:path w="581" h="499">
                      <a:moveTo>
                        <a:pt x="0" y="499"/>
                      </a:moveTo>
                      <a:lnTo>
                        <a:pt x="581" y="0"/>
                      </a:lnTo>
                      <a:lnTo>
                        <a:pt x="0" y="499"/>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177" name="Freeform 126"/>
                <p:cNvSpPr>
                  <a:spLocks/>
                </p:cNvSpPr>
                <p:nvPr/>
              </p:nvSpPr>
              <p:spPr bwMode="ltGray">
                <a:xfrm>
                  <a:off x="4467" y="1341"/>
                  <a:ext cx="546" cy="497"/>
                </a:xfrm>
                <a:custGeom>
                  <a:avLst/>
                  <a:gdLst>
                    <a:gd name="T0" fmla="*/ 0 w 546"/>
                    <a:gd name="T1" fmla="*/ 497 h 497"/>
                    <a:gd name="T2" fmla="*/ 546 w 546"/>
                    <a:gd name="T3" fmla="*/ 0 h 497"/>
                    <a:gd name="T4" fmla="*/ 0 w 546"/>
                    <a:gd name="T5" fmla="*/ 497 h 497"/>
                    <a:gd name="T6" fmla="*/ 0 60000 65536"/>
                    <a:gd name="T7" fmla="*/ 0 60000 65536"/>
                    <a:gd name="T8" fmla="*/ 0 60000 65536"/>
                    <a:gd name="T9" fmla="*/ 0 w 546"/>
                    <a:gd name="T10" fmla="*/ 0 h 497"/>
                    <a:gd name="T11" fmla="*/ 546 w 546"/>
                    <a:gd name="T12" fmla="*/ 497 h 497"/>
                  </a:gdLst>
                  <a:ahLst/>
                  <a:cxnLst>
                    <a:cxn ang="T6">
                      <a:pos x="T0" y="T1"/>
                    </a:cxn>
                    <a:cxn ang="T7">
                      <a:pos x="T2" y="T3"/>
                    </a:cxn>
                    <a:cxn ang="T8">
                      <a:pos x="T4" y="T5"/>
                    </a:cxn>
                  </a:cxnLst>
                  <a:rect l="T9" t="T10" r="T11" b="T12"/>
                  <a:pathLst>
                    <a:path w="546" h="497">
                      <a:moveTo>
                        <a:pt x="0" y="497"/>
                      </a:moveTo>
                      <a:lnTo>
                        <a:pt x="546" y="0"/>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178" name="Freeform 127"/>
                <p:cNvSpPr>
                  <a:spLocks/>
                </p:cNvSpPr>
                <p:nvPr/>
              </p:nvSpPr>
              <p:spPr bwMode="ltGray">
                <a:xfrm>
                  <a:off x="5255" y="1588"/>
                  <a:ext cx="1" cy="286"/>
                </a:xfrm>
                <a:custGeom>
                  <a:avLst/>
                  <a:gdLst>
                    <a:gd name="T0" fmla="*/ 0 w 1"/>
                    <a:gd name="T1" fmla="*/ 0 h 286"/>
                    <a:gd name="T2" fmla="*/ 0 w 1"/>
                    <a:gd name="T3" fmla="*/ 286 h 286"/>
                    <a:gd name="T4" fmla="*/ 0 w 1"/>
                    <a:gd name="T5" fmla="*/ 0 h 286"/>
                    <a:gd name="T6" fmla="*/ 0 60000 65536"/>
                    <a:gd name="T7" fmla="*/ 0 60000 65536"/>
                    <a:gd name="T8" fmla="*/ 0 60000 65536"/>
                    <a:gd name="T9" fmla="*/ 0 w 1"/>
                    <a:gd name="T10" fmla="*/ 0 h 286"/>
                    <a:gd name="T11" fmla="*/ 1 w 1"/>
                    <a:gd name="T12" fmla="*/ 286 h 286"/>
                  </a:gdLst>
                  <a:ahLst/>
                  <a:cxnLst>
                    <a:cxn ang="T6">
                      <a:pos x="T0" y="T1"/>
                    </a:cxn>
                    <a:cxn ang="T7">
                      <a:pos x="T2" y="T3"/>
                    </a:cxn>
                    <a:cxn ang="T8">
                      <a:pos x="T4" y="T5"/>
                    </a:cxn>
                  </a:cxnLst>
                  <a:rect l="T9" t="T10" r="T11" b="T12"/>
                  <a:pathLst>
                    <a:path w="1" h="286">
                      <a:moveTo>
                        <a:pt x="0" y="0"/>
                      </a:moveTo>
                      <a:lnTo>
                        <a:pt x="0" y="286"/>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179" name="Freeform 128"/>
                <p:cNvSpPr>
                  <a:spLocks/>
                </p:cNvSpPr>
                <p:nvPr/>
              </p:nvSpPr>
              <p:spPr bwMode="ltGray">
                <a:xfrm>
                  <a:off x="5385" y="1468"/>
                  <a:ext cx="1" cy="265"/>
                </a:xfrm>
                <a:custGeom>
                  <a:avLst/>
                  <a:gdLst>
                    <a:gd name="T0" fmla="*/ 0 w 1"/>
                    <a:gd name="T1" fmla="*/ 0 h 265"/>
                    <a:gd name="T2" fmla="*/ 0 w 1"/>
                    <a:gd name="T3" fmla="*/ 265 h 265"/>
                    <a:gd name="T4" fmla="*/ 0 w 1"/>
                    <a:gd name="T5" fmla="*/ 0 h 265"/>
                    <a:gd name="T6" fmla="*/ 0 60000 65536"/>
                    <a:gd name="T7" fmla="*/ 0 60000 65536"/>
                    <a:gd name="T8" fmla="*/ 0 60000 65536"/>
                    <a:gd name="T9" fmla="*/ 0 w 1"/>
                    <a:gd name="T10" fmla="*/ 0 h 265"/>
                    <a:gd name="T11" fmla="*/ 1 w 1"/>
                    <a:gd name="T12" fmla="*/ 265 h 265"/>
                  </a:gdLst>
                  <a:ahLst/>
                  <a:cxnLst>
                    <a:cxn ang="T6">
                      <a:pos x="T0" y="T1"/>
                    </a:cxn>
                    <a:cxn ang="T7">
                      <a:pos x="T2" y="T3"/>
                    </a:cxn>
                    <a:cxn ang="T8">
                      <a:pos x="T4" y="T5"/>
                    </a:cxn>
                  </a:cxnLst>
                  <a:rect l="T9" t="T10" r="T11" b="T12"/>
                  <a:pathLst>
                    <a:path w="1" h="265">
                      <a:moveTo>
                        <a:pt x="0" y="0"/>
                      </a:moveTo>
                      <a:lnTo>
                        <a:pt x="0" y="265"/>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180" name="Rectangle 129"/>
                <p:cNvSpPr>
                  <a:spLocks noChangeArrowheads="1"/>
                </p:cNvSpPr>
                <p:nvPr/>
              </p:nvSpPr>
              <p:spPr bwMode="ltGray">
                <a:xfrm>
                  <a:off x="3419" y="1838"/>
                  <a:ext cx="1578" cy="317"/>
                </a:xfrm>
                <a:prstGeom prst="rect">
                  <a:avLst/>
                </a:prstGeom>
                <a:solidFill>
                  <a:srgbClr val="D9B100"/>
                </a:solidFill>
                <a:ln w="28575" cap="rnd">
                  <a:solidFill>
                    <a:srgbClr val="E7CE58"/>
                  </a:solidFill>
                  <a:round/>
                  <a:headEnd/>
                  <a:tailEnd/>
                </a:ln>
              </p:spPr>
              <p:txBody>
                <a:bodyPr/>
                <a:lstStyle/>
                <a:p>
                  <a:pPr>
                    <a:buSzPct val="90000"/>
                  </a:pPr>
                  <a:endParaRPr lang="en-US" sz="2400" b="1">
                    <a:solidFill>
                      <a:schemeClr val="folHlink"/>
                    </a:solidFill>
                  </a:endParaRPr>
                </a:p>
              </p:txBody>
            </p:sp>
            <p:sp>
              <p:nvSpPr>
                <p:cNvPr id="87181" name="Freeform 130"/>
                <p:cNvSpPr>
                  <a:spLocks/>
                </p:cNvSpPr>
                <p:nvPr/>
              </p:nvSpPr>
              <p:spPr bwMode="ltGray">
                <a:xfrm>
                  <a:off x="3955" y="2002"/>
                  <a:ext cx="138" cy="145"/>
                </a:xfrm>
                <a:custGeom>
                  <a:avLst/>
                  <a:gdLst>
                    <a:gd name="T0" fmla="*/ 0 w 138"/>
                    <a:gd name="T1" fmla="*/ 145 h 145"/>
                    <a:gd name="T2" fmla="*/ 138 w 138"/>
                    <a:gd name="T3" fmla="*/ 0 h 145"/>
                    <a:gd name="T4" fmla="*/ 0 w 138"/>
                    <a:gd name="T5" fmla="*/ 145 h 145"/>
                    <a:gd name="T6" fmla="*/ 0 60000 65536"/>
                    <a:gd name="T7" fmla="*/ 0 60000 65536"/>
                    <a:gd name="T8" fmla="*/ 0 60000 65536"/>
                    <a:gd name="T9" fmla="*/ 0 w 138"/>
                    <a:gd name="T10" fmla="*/ 0 h 145"/>
                    <a:gd name="T11" fmla="*/ 138 w 138"/>
                    <a:gd name="T12" fmla="*/ 145 h 145"/>
                  </a:gdLst>
                  <a:ahLst/>
                  <a:cxnLst>
                    <a:cxn ang="T6">
                      <a:pos x="T0" y="T1"/>
                    </a:cxn>
                    <a:cxn ang="T7">
                      <a:pos x="T2" y="T3"/>
                    </a:cxn>
                    <a:cxn ang="T8">
                      <a:pos x="T4" y="T5"/>
                    </a:cxn>
                  </a:cxnLst>
                  <a:rect l="T9" t="T10" r="T11" b="T12"/>
                  <a:pathLst>
                    <a:path w="138" h="145">
                      <a:moveTo>
                        <a:pt x="0" y="145"/>
                      </a:moveTo>
                      <a:lnTo>
                        <a:pt x="138" y="0"/>
                      </a:lnTo>
                      <a:lnTo>
                        <a:pt x="0" y="14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87182" name="Line 131"/>
                <p:cNvSpPr>
                  <a:spLocks noChangeShapeType="1"/>
                </p:cNvSpPr>
                <p:nvPr/>
              </p:nvSpPr>
              <p:spPr bwMode="ltGray">
                <a:xfrm>
                  <a:off x="4094" y="1716"/>
                  <a:ext cx="1" cy="289"/>
                </a:xfrm>
                <a:prstGeom prst="line">
                  <a:avLst/>
                </a:prstGeom>
                <a:noFill/>
                <a:ln w="28575" cap="rnd">
                  <a:solidFill>
                    <a:srgbClr val="E7CE58"/>
                  </a:solidFill>
                  <a:round/>
                  <a:headEnd/>
                  <a:tailEnd/>
                </a:ln>
              </p:spPr>
              <p:txBody>
                <a:bodyPr/>
                <a:lstStyle/>
                <a:p>
                  <a:endParaRPr lang="en-US"/>
                </a:p>
              </p:txBody>
            </p:sp>
            <p:sp>
              <p:nvSpPr>
                <p:cNvPr id="87183" name="Freeform 132"/>
                <p:cNvSpPr>
                  <a:spLocks/>
                </p:cNvSpPr>
                <p:nvPr/>
              </p:nvSpPr>
              <p:spPr bwMode="ltGray">
                <a:xfrm>
                  <a:off x="4094" y="2005"/>
                  <a:ext cx="373" cy="1"/>
                </a:xfrm>
                <a:custGeom>
                  <a:avLst/>
                  <a:gdLst>
                    <a:gd name="T0" fmla="*/ 0 w 373"/>
                    <a:gd name="T1" fmla="*/ 0 h 1"/>
                    <a:gd name="T2" fmla="*/ 4 w 373"/>
                    <a:gd name="T3" fmla="*/ 0 h 1"/>
                    <a:gd name="T4" fmla="*/ 16 w 373"/>
                    <a:gd name="T5" fmla="*/ 0 h 1"/>
                    <a:gd name="T6" fmla="*/ 34 w 373"/>
                    <a:gd name="T7" fmla="*/ 0 h 1"/>
                    <a:gd name="T8" fmla="*/ 58 w 373"/>
                    <a:gd name="T9" fmla="*/ 0 h 1"/>
                    <a:gd name="T10" fmla="*/ 87 w 373"/>
                    <a:gd name="T11" fmla="*/ 0 h 1"/>
                    <a:gd name="T12" fmla="*/ 118 w 373"/>
                    <a:gd name="T13" fmla="*/ 0 h 1"/>
                    <a:gd name="T14" fmla="*/ 152 w 373"/>
                    <a:gd name="T15" fmla="*/ 0 h 1"/>
                    <a:gd name="T16" fmla="*/ 187 w 373"/>
                    <a:gd name="T17" fmla="*/ 0 h 1"/>
                    <a:gd name="T18" fmla="*/ 221 w 373"/>
                    <a:gd name="T19" fmla="*/ 0 h 1"/>
                    <a:gd name="T20" fmla="*/ 255 w 373"/>
                    <a:gd name="T21" fmla="*/ 0 h 1"/>
                    <a:gd name="T22" fmla="*/ 287 w 373"/>
                    <a:gd name="T23" fmla="*/ 0 h 1"/>
                    <a:gd name="T24" fmla="*/ 315 w 373"/>
                    <a:gd name="T25" fmla="*/ 0 h 1"/>
                    <a:gd name="T26" fmla="*/ 339 w 373"/>
                    <a:gd name="T27" fmla="*/ 0 h 1"/>
                    <a:gd name="T28" fmla="*/ 357 w 373"/>
                    <a:gd name="T29" fmla="*/ 0 h 1"/>
                    <a:gd name="T30" fmla="*/ 369 w 373"/>
                    <a:gd name="T31" fmla="*/ 0 h 1"/>
                    <a:gd name="T32" fmla="*/ 373 w 37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
                    <a:gd name="T52" fmla="*/ 0 h 1"/>
                    <a:gd name="T53" fmla="*/ 373 w 37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 h="1">
                      <a:moveTo>
                        <a:pt x="0" y="0"/>
                      </a:moveTo>
                      <a:lnTo>
                        <a:pt x="4" y="0"/>
                      </a:lnTo>
                      <a:lnTo>
                        <a:pt x="16" y="0"/>
                      </a:lnTo>
                      <a:lnTo>
                        <a:pt x="34" y="0"/>
                      </a:lnTo>
                      <a:lnTo>
                        <a:pt x="58" y="0"/>
                      </a:lnTo>
                      <a:lnTo>
                        <a:pt x="87" y="0"/>
                      </a:lnTo>
                      <a:lnTo>
                        <a:pt x="118" y="0"/>
                      </a:lnTo>
                      <a:lnTo>
                        <a:pt x="152" y="0"/>
                      </a:lnTo>
                      <a:lnTo>
                        <a:pt x="187" y="0"/>
                      </a:lnTo>
                      <a:lnTo>
                        <a:pt x="221" y="0"/>
                      </a:lnTo>
                      <a:lnTo>
                        <a:pt x="255" y="0"/>
                      </a:lnTo>
                      <a:lnTo>
                        <a:pt x="287" y="0"/>
                      </a:lnTo>
                      <a:lnTo>
                        <a:pt x="315" y="0"/>
                      </a:lnTo>
                      <a:lnTo>
                        <a:pt x="339" y="0"/>
                      </a:lnTo>
                      <a:lnTo>
                        <a:pt x="357" y="0"/>
                      </a:lnTo>
                      <a:lnTo>
                        <a:pt x="369" y="0"/>
                      </a:lnTo>
                      <a:lnTo>
                        <a:pt x="373" y="0"/>
                      </a:lnTo>
                    </a:path>
                  </a:pathLst>
                </a:custGeom>
                <a:noFill/>
                <a:ln w="28575" cap="rnd">
                  <a:solidFill>
                    <a:srgbClr val="E7CE58"/>
                  </a:solidFill>
                  <a:prstDash val="solid"/>
                  <a:round/>
                  <a:headEnd/>
                  <a:tailEnd/>
                </a:ln>
              </p:spPr>
              <p:txBody>
                <a:bodyPr/>
                <a:lstStyle/>
                <a:p>
                  <a:endParaRPr lang="en-US"/>
                </a:p>
              </p:txBody>
            </p:sp>
            <p:sp>
              <p:nvSpPr>
                <p:cNvPr id="87184" name="Freeform 133"/>
                <p:cNvSpPr>
                  <a:spLocks/>
                </p:cNvSpPr>
                <p:nvPr/>
              </p:nvSpPr>
              <p:spPr bwMode="ltGray">
                <a:xfrm>
                  <a:off x="4094" y="1995"/>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87185" name="Freeform 134"/>
                <p:cNvSpPr>
                  <a:spLocks/>
                </p:cNvSpPr>
                <p:nvPr/>
              </p:nvSpPr>
              <p:spPr bwMode="ltGray">
                <a:xfrm>
                  <a:off x="4458" y="2005"/>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87186" name="Freeform 135"/>
                <p:cNvSpPr>
                  <a:spLocks/>
                </p:cNvSpPr>
                <p:nvPr/>
              </p:nvSpPr>
              <p:spPr bwMode="ltGray">
                <a:xfrm>
                  <a:off x="3422" y="2000"/>
                  <a:ext cx="155" cy="155"/>
                </a:xfrm>
                <a:custGeom>
                  <a:avLst/>
                  <a:gdLst>
                    <a:gd name="T0" fmla="*/ 0 w 155"/>
                    <a:gd name="T1" fmla="*/ 155 h 155"/>
                    <a:gd name="T2" fmla="*/ 155 w 155"/>
                    <a:gd name="T3" fmla="*/ 0 h 155"/>
                    <a:gd name="T4" fmla="*/ 0 w 155"/>
                    <a:gd name="T5" fmla="*/ 155 h 155"/>
                    <a:gd name="T6" fmla="*/ 0 60000 65536"/>
                    <a:gd name="T7" fmla="*/ 0 60000 65536"/>
                    <a:gd name="T8" fmla="*/ 0 60000 65536"/>
                    <a:gd name="T9" fmla="*/ 0 w 155"/>
                    <a:gd name="T10" fmla="*/ 0 h 155"/>
                    <a:gd name="T11" fmla="*/ 155 w 155"/>
                    <a:gd name="T12" fmla="*/ 155 h 155"/>
                  </a:gdLst>
                  <a:ahLst/>
                  <a:cxnLst>
                    <a:cxn ang="T6">
                      <a:pos x="T0" y="T1"/>
                    </a:cxn>
                    <a:cxn ang="T7">
                      <a:pos x="T2" y="T3"/>
                    </a:cxn>
                    <a:cxn ang="T8">
                      <a:pos x="T4" y="T5"/>
                    </a:cxn>
                  </a:cxnLst>
                  <a:rect l="T9" t="T10" r="T11" b="T12"/>
                  <a:pathLst>
                    <a:path w="155" h="155">
                      <a:moveTo>
                        <a:pt x="0" y="155"/>
                      </a:moveTo>
                      <a:lnTo>
                        <a:pt x="155" y="0"/>
                      </a:lnTo>
                      <a:lnTo>
                        <a:pt x="0" y="15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87187" name="Line 136"/>
                <p:cNvSpPr>
                  <a:spLocks noChangeShapeType="1"/>
                </p:cNvSpPr>
                <p:nvPr/>
              </p:nvSpPr>
              <p:spPr bwMode="ltGray">
                <a:xfrm>
                  <a:off x="3575" y="1716"/>
                  <a:ext cx="1" cy="290"/>
                </a:xfrm>
                <a:prstGeom prst="line">
                  <a:avLst/>
                </a:prstGeom>
                <a:noFill/>
                <a:ln w="28575" cap="rnd">
                  <a:solidFill>
                    <a:srgbClr val="E7CE58"/>
                  </a:solidFill>
                  <a:round/>
                  <a:headEnd/>
                  <a:tailEnd/>
                </a:ln>
              </p:spPr>
              <p:txBody>
                <a:bodyPr/>
                <a:lstStyle/>
                <a:p>
                  <a:endParaRPr lang="en-US"/>
                </a:p>
              </p:txBody>
            </p:sp>
            <p:sp>
              <p:nvSpPr>
                <p:cNvPr id="87188" name="Freeform 137"/>
                <p:cNvSpPr>
                  <a:spLocks/>
                </p:cNvSpPr>
                <p:nvPr/>
              </p:nvSpPr>
              <p:spPr bwMode="ltGray">
                <a:xfrm>
                  <a:off x="3575" y="2006"/>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E7CE58"/>
                  </a:solidFill>
                  <a:prstDash val="solid"/>
                  <a:round/>
                  <a:headEnd/>
                  <a:tailEnd/>
                </a:ln>
              </p:spPr>
              <p:txBody>
                <a:bodyPr/>
                <a:lstStyle/>
                <a:p>
                  <a:endParaRPr lang="en-US"/>
                </a:p>
              </p:txBody>
            </p:sp>
            <p:sp>
              <p:nvSpPr>
                <p:cNvPr id="87189" name="Freeform 138"/>
                <p:cNvSpPr>
                  <a:spLocks/>
                </p:cNvSpPr>
                <p:nvPr/>
              </p:nvSpPr>
              <p:spPr bwMode="ltGray">
                <a:xfrm>
                  <a:off x="3575"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87190" name="Freeform 139"/>
                <p:cNvSpPr>
                  <a:spLocks/>
                </p:cNvSpPr>
                <p:nvPr/>
              </p:nvSpPr>
              <p:spPr bwMode="ltGray">
                <a:xfrm>
                  <a:off x="3944" y="1996"/>
                  <a:ext cx="1" cy="20"/>
                </a:xfrm>
                <a:custGeom>
                  <a:avLst/>
                  <a:gdLst>
                    <a:gd name="T0" fmla="*/ 0 w 1"/>
                    <a:gd name="T1" fmla="*/ 0 h 20"/>
                    <a:gd name="T2" fmla="*/ 0 w 1"/>
                    <a:gd name="T3" fmla="*/ 20 h 20"/>
                    <a:gd name="T4" fmla="*/ 0 w 1"/>
                    <a:gd name="T5" fmla="*/ 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0"/>
                      </a:moveTo>
                      <a:lnTo>
                        <a:pt x="0" y="2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87191" name="Freeform 140"/>
                <p:cNvSpPr>
                  <a:spLocks/>
                </p:cNvSpPr>
                <p:nvPr/>
              </p:nvSpPr>
              <p:spPr bwMode="ltGray">
                <a:xfrm>
                  <a:off x="4468" y="2002"/>
                  <a:ext cx="139" cy="146"/>
                </a:xfrm>
                <a:custGeom>
                  <a:avLst/>
                  <a:gdLst>
                    <a:gd name="T0" fmla="*/ 0 w 139"/>
                    <a:gd name="T1" fmla="*/ 146 h 146"/>
                    <a:gd name="T2" fmla="*/ 139 w 139"/>
                    <a:gd name="T3" fmla="*/ 0 h 146"/>
                    <a:gd name="T4" fmla="*/ 0 w 139"/>
                    <a:gd name="T5" fmla="*/ 146 h 146"/>
                    <a:gd name="T6" fmla="*/ 0 60000 65536"/>
                    <a:gd name="T7" fmla="*/ 0 60000 65536"/>
                    <a:gd name="T8" fmla="*/ 0 60000 65536"/>
                    <a:gd name="T9" fmla="*/ 0 w 139"/>
                    <a:gd name="T10" fmla="*/ 0 h 146"/>
                    <a:gd name="T11" fmla="*/ 139 w 139"/>
                    <a:gd name="T12" fmla="*/ 146 h 146"/>
                  </a:gdLst>
                  <a:ahLst/>
                  <a:cxnLst>
                    <a:cxn ang="T6">
                      <a:pos x="T0" y="T1"/>
                    </a:cxn>
                    <a:cxn ang="T7">
                      <a:pos x="T2" y="T3"/>
                    </a:cxn>
                    <a:cxn ang="T8">
                      <a:pos x="T4" y="T5"/>
                    </a:cxn>
                  </a:cxnLst>
                  <a:rect l="T9" t="T10" r="T11" b="T12"/>
                  <a:pathLst>
                    <a:path w="139" h="146">
                      <a:moveTo>
                        <a:pt x="0" y="146"/>
                      </a:moveTo>
                      <a:lnTo>
                        <a:pt x="139" y="0"/>
                      </a:lnTo>
                      <a:lnTo>
                        <a:pt x="0" y="146"/>
                      </a:lnTo>
                      <a:close/>
                    </a:path>
                  </a:pathLst>
                </a:custGeom>
                <a:solidFill>
                  <a:srgbClr val="3D0275"/>
                </a:solidFill>
                <a:ln w="28575" cap="rnd">
                  <a:solidFill>
                    <a:srgbClr val="E7CE58"/>
                  </a:solidFill>
                  <a:prstDash val="solid"/>
                  <a:round/>
                  <a:headEnd/>
                  <a:tailEnd/>
                </a:ln>
              </p:spPr>
              <p:txBody>
                <a:bodyPr/>
                <a:lstStyle/>
                <a:p>
                  <a:endParaRPr lang="en-US"/>
                </a:p>
              </p:txBody>
            </p:sp>
            <p:sp>
              <p:nvSpPr>
                <p:cNvPr id="87192" name="Line 141"/>
                <p:cNvSpPr>
                  <a:spLocks noChangeShapeType="1"/>
                </p:cNvSpPr>
                <p:nvPr/>
              </p:nvSpPr>
              <p:spPr bwMode="ltGray">
                <a:xfrm>
                  <a:off x="4608" y="1709"/>
                  <a:ext cx="1" cy="297"/>
                </a:xfrm>
                <a:prstGeom prst="line">
                  <a:avLst/>
                </a:prstGeom>
                <a:noFill/>
                <a:ln w="28575" cap="rnd">
                  <a:solidFill>
                    <a:srgbClr val="E7CE58"/>
                  </a:solidFill>
                  <a:round/>
                  <a:headEnd/>
                  <a:tailEnd/>
                </a:ln>
              </p:spPr>
              <p:txBody>
                <a:bodyPr/>
                <a:lstStyle/>
                <a:p>
                  <a:endParaRPr lang="en-US"/>
                </a:p>
              </p:txBody>
            </p:sp>
            <p:sp>
              <p:nvSpPr>
                <p:cNvPr id="87193" name="Freeform 142"/>
                <p:cNvSpPr>
                  <a:spLocks/>
                </p:cNvSpPr>
                <p:nvPr/>
              </p:nvSpPr>
              <p:spPr bwMode="ltGray">
                <a:xfrm>
                  <a:off x="4608" y="2006"/>
                  <a:ext cx="520" cy="1"/>
                </a:xfrm>
                <a:custGeom>
                  <a:avLst/>
                  <a:gdLst>
                    <a:gd name="T0" fmla="*/ 0 w 520"/>
                    <a:gd name="T1" fmla="*/ 0 h 1"/>
                    <a:gd name="T2" fmla="*/ 6 w 520"/>
                    <a:gd name="T3" fmla="*/ 0 h 1"/>
                    <a:gd name="T4" fmla="*/ 22 w 520"/>
                    <a:gd name="T5" fmla="*/ 0 h 1"/>
                    <a:gd name="T6" fmla="*/ 48 w 520"/>
                    <a:gd name="T7" fmla="*/ 0 h 1"/>
                    <a:gd name="T8" fmla="*/ 81 w 520"/>
                    <a:gd name="T9" fmla="*/ 0 h 1"/>
                    <a:gd name="T10" fmla="*/ 120 w 520"/>
                    <a:gd name="T11" fmla="*/ 1 h 1"/>
                    <a:gd name="T12" fmla="*/ 164 w 520"/>
                    <a:gd name="T13" fmla="*/ 1 h 1"/>
                    <a:gd name="T14" fmla="*/ 211 w 520"/>
                    <a:gd name="T15" fmla="*/ 1 h 1"/>
                    <a:gd name="T16" fmla="*/ 260 w 520"/>
                    <a:gd name="T17" fmla="*/ 1 h 1"/>
                    <a:gd name="T18" fmla="*/ 308 w 520"/>
                    <a:gd name="T19" fmla="*/ 1 h 1"/>
                    <a:gd name="T20" fmla="*/ 355 w 520"/>
                    <a:gd name="T21" fmla="*/ 1 h 1"/>
                    <a:gd name="T22" fmla="*/ 399 w 520"/>
                    <a:gd name="T23" fmla="*/ 1 h 1"/>
                    <a:gd name="T24" fmla="*/ 439 w 520"/>
                    <a:gd name="T25" fmla="*/ 1 h 1"/>
                    <a:gd name="T26" fmla="*/ 472 w 520"/>
                    <a:gd name="T27" fmla="*/ 1 h 1"/>
                    <a:gd name="T28" fmla="*/ 497 w 520"/>
                    <a:gd name="T29" fmla="*/ 1 h 1"/>
                    <a:gd name="T30" fmla="*/ 514 w 520"/>
                    <a:gd name="T31" fmla="*/ 1 h 1"/>
                    <a:gd name="T32" fmla="*/ 520 w 520"/>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0"/>
                    <a:gd name="T52" fmla="*/ 0 h 1"/>
                    <a:gd name="T53" fmla="*/ 520 w 520"/>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0" h="1">
                      <a:moveTo>
                        <a:pt x="0" y="0"/>
                      </a:moveTo>
                      <a:lnTo>
                        <a:pt x="6" y="0"/>
                      </a:lnTo>
                      <a:lnTo>
                        <a:pt x="22" y="0"/>
                      </a:lnTo>
                      <a:lnTo>
                        <a:pt x="48" y="0"/>
                      </a:lnTo>
                      <a:lnTo>
                        <a:pt x="81" y="0"/>
                      </a:lnTo>
                      <a:lnTo>
                        <a:pt x="120" y="1"/>
                      </a:lnTo>
                      <a:lnTo>
                        <a:pt x="164" y="1"/>
                      </a:lnTo>
                      <a:lnTo>
                        <a:pt x="211" y="1"/>
                      </a:lnTo>
                      <a:lnTo>
                        <a:pt x="260" y="1"/>
                      </a:lnTo>
                      <a:lnTo>
                        <a:pt x="308" y="1"/>
                      </a:lnTo>
                      <a:lnTo>
                        <a:pt x="355" y="1"/>
                      </a:lnTo>
                      <a:lnTo>
                        <a:pt x="399" y="1"/>
                      </a:lnTo>
                      <a:lnTo>
                        <a:pt x="439" y="1"/>
                      </a:lnTo>
                      <a:lnTo>
                        <a:pt x="472" y="1"/>
                      </a:lnTo>
                      <a:lnTo>
                        <a:pt x="497" y="1"/>
                      </a:lnTo>
                      <a:lnTo>
                        <a:pt x="514" y="1"/>
                      </a:lnTo>
                      <a:lnTo>
                        <a:pt x="520" y="1"/>
                      </a:lnTo>
                    </a:path>
                  </a:pathLst>
                </a:custGeom>
                <a:noFill/>
                <a:ln w="28575" cap="rnd">
                  <a:solidFill>
                    <a:srgbClr val="E7CE58"/>
                  </a:solidFill>
                  <a:prstDash val="solid"/>
                  <a:round/>
                  <a:headEnd/>
                  <a:tailEnd/>
                </a:ln>
              </p:spPr>
              <p:txBody>
                <a:bodyPr/>
                <a:lstStyle/>
                <a:p>
                  <a:endParaRPr lang="en-US"/>
                </a:p>
              </p:txBody>
            </p:sp>
            <p:sp>
              <p:nvSpPr>
                <p:cNvPr id="87194" name="Freeform 143"/>
                <p:cNvSpPr>
                  <a:spLocks/>
                </p:cNvSpPr>
                <p:nvPr/>
              </p:nvSpPr>
              <p:spPr bwMode="ltGray">
                <a:xfrm>
                  <a:off x="4608"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87195" name="Freeform 144"/>
                <p:cNvSpPr>
                  <a:spLocks/>
                </p:cNvSpPr>
                <p:nvPr/>
              </p:nvSpPr>
              <p:spPr bwMode="ltGray">
                <a:xfrm>
                  <a:off x="5119" y="200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87196" name="Line 145"/>
                <p:cNvSpPr>
                  <a:spLocks noChangeShapeType="1"/>
                </p:cNvSpPr>
                <p:nvPr/>
              </p:nvSpPr>
              <p:spPr bwMode="ltGray">
                <a:xfrm>
                  <a:off x="5130" y="1868"/>
                  <a:ext cx="128" cy="1"/>
                </a:xfrm>
                <a:prstGeom prst="line">
                  <a:avLst/>
                </a:prstGeom>
                <a:noFill/>
                <a:ln w="28575" cap="rnd">
                  <a:solidFill>
                    <a:srgbClr val="E7CE58"/>
                  </a:solidFill>
                  <a:round/>
                  <a:headEnd/>
                  <a:tailEnd/>
                </a:ln>
              </p:spPr>
              <p:txBody>
                <a:bodyPr/>
                <a:lstStyle/>
                <a:p>
                  <a:endParaRPr lang="en-US"/>
                </a:p>
              </p:txBody>
            </p:sp>
            <p:sp>
              <p:nvSpPr>
                <p:cNvPr id="87197" name="Line 146"/>
                <p:cNvSpPr>
                  <a:spLocks noChangeShapeType="1"/>
                </p:cNvSpPr>
                <p:nvPr/>
              </p:nvSpPr>
              <p:spPr bwMode="ltGray">
                <a:xfrm>
                  <a:off x="5256" y="1724"/>
                  <a:ext cx="127" cy="1"/>
                </a:xfrm>
                <a:prstGeom prst="line">
                  <a:avLst/>
                </a:prstGeom>
                <a:noFill/>
                <a:ln w="28575" cap="rnd">
                  <a:solidFill>
                    <a:srgbClr val="E7CE58"/>
                  </a:solidFill>
                  <a:round/>
                  <a:headEnd/>
                  <a:tailEnd/>
                </a:ln>
              </p:spPr>
              <p:txBody>
                <a:bodyPr/>
                <a:lstStyle/>
                <a:p>
                  <a:endParaRPr lang="en-US"/>
                </a:p>
              </p:txBody>
            </p:sp>
            <p:sp>
              <p:nvSpPr>
                <p:cNvPr id="87198" name="Line 147"/>
                <p:cNvSpPr>
                  <a:spLocks noChangeShapeType="1"/>
                </p:cNvSpPr>
                <p:nvPr/>
              </p:nvSpPr>
              <p:spPr bwMode="ltGray">
                <a:xfrm>
                  <a:off x="5381" y="1582"/>
                  <a:ext cx="127" cy="1"/>
                </a:xfrm>
                <a:prstGeom prst="line">
                  <a:avLst/>
                </a:prstGeom>
                <a:noFill/>
                <a:ln w="28575" cap="rnd">
                  <a:solidFill>
                    <a:srgbClr val="E7CE58"/>
                  </a:solidFill>
                  <a:round/>
                  <a:headEnd/>
                  <a:tailEnd/>
                </a:ln>
              </p:spPr>
              <p:txBody>
                <a:bodyPr/>
                <a:lstStyle/>
                <a:p>
                  <a:endParaRPr lang="en-US"/>
                </a:p>
              </p:txBody>
            </p:sp>
            <p:sp>
              <p:nvSpPr>
                <p:cNvPr id="87199" name="Freeform 148"/>
                <p:cNvSpPr>
                  <a:spLocks/>
                </p:cNvSpPr>
                <p:nvPr/>
              </p:nvSpPr>
              <p:spPr bwMode="ltGray">
                <a:xfrm>
                  <a:off x="3945" y="1837"/>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200" name="Freeform 149"/>
                <p:cNvSpPr>
                  <a:spLocks/>
                </p:cNvSpPr>
                <p:nvPr/>
              </p:nvSpPr>
              <p:spPr bwMode="ltGray">
                <a:xfrm>
                  <a:off x="4468" y="1835"/>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7201" name="Freeform 150"/>
                <p:cNvSpPr>
                  <a:spLocks/>
                </p:cNvSpPr>
                <p:nvPr/>
              </p:nvSpPr>
              <p:spPr bwMode="ltGray">
                <a:xfrm>
                  <a:off x="4996" y="1343"/>
                  <a:ext cx="517" cy="495"/>
                </a:xfrm>
                <a:custGeom>
                  <a:avLst/>
                  <a:gdLst>
                    <a:gd name="T0" fmla="*/ 0 w 517"/>
                    <a:gd name="T1" fmla="*/ 495 h 495"/>
                    <a:gd name="T2" fmla="*/ 517 w 517"/>
                    <a:gd name="T3" fmla="*/ 0 h 495"/>
                    <a:gd name="T4" fmla="*/ 0 w 517"/>
                    <a:gd name="T5" fmla="*/ 495 h 495"/>
                    <a:gd name="T6" fmla="*/ 0 60000 65536"/>
                    <a:gd name="T7" fmla="*/ 0 60000 65536"/>
                    <a:gd name="T8" fmla="*/ 0 60000 65536"/>
                    <a:gd name="T9" fmla="*/ 0 w 517"/>
                    <a:gd name="T10" fmla="*/ 0 h 495"/>
                    <a:gd name="T11" fmla="*/ 517 w 517"/>
                    <a:gd name="T12" fmla="*/ 495 h 495"/>
                  </a:gdLst>
                  <a:ahLst/>
                  <a:cxnLst>
                    <a:cxn ang="T6">
                      <a:pos x="T0" y="T1"/>
                    </a:cxn>
                    <a:cxn ang="T7">
                      <a:pos x="T2" y="T3"/>
                    </a:cxn>
                    <a:cxn ang="T8">
                      <a:pos x="T4" y="T5"/>
                    </a:cxn>
                  </a:cxnLst>
                  <a:rect l="T9" t="T10" r="T11" b="T12"/>
                  <a:pathLst>
                    <a:path w="517" h="495">
                      <a:moveTo>
                        <a:pt x="0" y="495"/>
                      </a:moveTo>
                      <a:lnTo>
                        <a:pt x="517" y="0"/>
                      </a:lnTo>
                      <a:lnTo>
                        <a:pt x="0" y="495"/>
                      </a:lnTo>
                      <a:close/>
                    </a:path>
                  </a:pathLst>
                </a:custGeom>
                <a:solidFill>
                  <a:srgbClr val="D9B100"/>
                </a:solidFill>
                <a:ln w="28575" cap="rnd">
                  <a:solidFill>
                    <a:srgbClr val="E7CE58"/>
                  </a:solidFill>
                  <a:prstDash val="solid"/>
                  <a:round/>
                  <a:headEnd/>
                  <a:tailEnd/>
                </a:ln>
              </p:spPr>
              <p:txBody>
                <a:bodyPr/>
                <a:lstStyle/>
                <a:p>
                  <a:endParaRPr lang="en-US"/>
                </a:p>
              </p:txBody>
            </p:sp>
          </p:grpSp>
          <p:sp>
            <p:nvSpPr>
              <p:cNvPr id="87070" name="Rectangle 357"/>
              <p:cNvSpPr>
                <a:spLocks noChangeArrowheads="1"/>
              </p:cNvSpPr>
              <p:nvPr/>
            </p:nvSpPr>
            <p:spPr bwMode="ltGray">
              <a:xfrm>
                <a:off x="4989" y="2165"/>
                <a:ext cx="17" cy="24"/>
              </a:xfrm>
              <a:prstGeom prst="rect">
                <a:avLst/>
              </a:prstGeom>
              <a:solidFill>
                <a:srgbClr val="A89789"/>
              </a:solidFill>
              <a:ln w="9525">
                <a:noFill/>
                <a:miter lim="800000"/>
                <a:headEnd/>
                <a:tailEnd/>
              </a:ln>
            </p:spPr>
            <p:txBody>
              <a:bodyPr/>
              <a:lstStyle/>
              <a:p>
                <a:pPr>
                  <a:buSzPct val="90000"/>
                </a:pPr>
                <a:endParaRPr lang="en-US" sz="2400" b="1">
                  <a:solidFill>
                    <a:schemeClr val="folHlink"/>
                  </a:solidFill>
                </a:endParaRPr>
              </a:p>
            </p:txBody>
          </p:sp>
        </p:grpSp>
        <p:grpSp>
          <p:nvGrpSpPr>
            <p:cNvPr id="87047" name="377 Grupo"/>
            <p:cNvGrpSpPr>
              <a:grpSpLocks/>
            </p:cNvGrpSpPr>
            <p:nvPr/>
          </p:nvGrpSpPr>
          <p:grpSpPr bwMode="auto">
            <a:xfrm>
              <a:off x="5629697" y="2920621"/>
              <a:ext cx="1619532" cy="383511"/>
              <a:chOff x="6298449" y="2920621"/>
              <a:chExt cx="1619532" cy="383511"/>
            </a:xfrm>
          </p:grpSpPr>
          <p:sp>
            <p:nvSpPr>
              <p:cNvPr id="38" name="376 CuadroTexto"/>
              <p:cNvSpPr txBox="1"/>
              <p:nvPr/>
            </p:nvSpPr>
            <p:spPr>
              <a:xfrm>
                <a:off x="6307992" y="2951160"/>
                <a:ext cx="1609856" cy="352425"/>
              </a:xfrm>
              <a:prstGeom prst="rect">
                <a:avLst/>
              </a:prstGeom>
              <a:noFill/>
              <a:effectLst>
                <a:outerShdw blurRad="825500" dist="2540000" dir="2700000" sx="178000" sy="178000" algn="tl" rotWithShape="0">
                  <a:prstClr val="black">
                    <a:alpha val="6000"/>
                  </a:prstClr>
                </a:outerShdw>
              </a:effectLst>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700" b="0" dirty="0" smtClean="0">
                    <a:solidFill>
                      <a:srgbClr val="000000"/>
                    </a:solidFill>
                    <a:latin typeface="Arial Rounded MT Bold" pitchFamily="34" charset="0"/>
                    <a:cs typeface="Times New Roman" pitchFamily="18" charset="0"/>
                  </a:rPr>
                  <a:t>Monitoreo</a:t>
                </a:r>
                <a:endParaRPr lang="es-ES" sz="1700" b="0" dirty="0">
                  <a:solidFill>
                    <a:srgbClr val="000000"/>
                  </a:solidFill>
                  <a:latin typeface="Arial Rounded MT Bold" pitchFamily="34" charset="0"/>
                  <a:cs typeface="Times New Roman" pitchFamily="18" charset="0"/>
                </a:endParaRPr>
              </a:p>
            </p:txBody>
          </p:sp>
          <p:sp>
            <p:nvSpPr>
              <p:cNvPr id="39" name="375 CuadroTexto"/>
              <p:cNvSpPr txBox="1"/>
              <p:nvPr/>
            </p:nvSpPr>
            <p:spPr>
              <a:xfrm>
                <a:off x="6298466" y="2920997"/>
                <a:ext cx="1609856" cy="352425"/>
              </a:xfrm>
              <a:prstGeom prst="rect">
                <a:avLst/>
              </a:prstGeom>
              <a:noFill/>
              <a:effectLst>
                <a:outerShdw blurRad="825500" dist="2540000" dir="2700000" sx="178000" sy="178000" algn="tl" rotWithShape="0">
                  <a:prstClr val="black">
                    <a:alpha val="6000"/>
                  </a:prstClr>
                </a:outerShdw>
              </a:effectLst>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700" b="0" dirty="0" smtClean="0">
                    <a:solidFill>
                      <a:schemeClr val="bg1"/>
                    </a:solidFill>
                    <a:latin typeface="Arial Rounded MT Bold" pitchFamily="34" charset="0"/>
                    <a:cs typeface="Times New Roman" pitchFamily="18" charset="0"/>
                  </a:rPr>
                  <a:t>Monitoreo</a:t>
                </a:r>
                <a:endParaRPr lang="es-ES" sz="1700" b="0" dirty="0">
                  <a:solidFill>
                    <a:schemeClr val="bg1"/>
                  </a:solidFill>
                  <a:latin typeface="Arial Rounded MT Bold" pitchFamily="34" charset="0"/>
                  <a:cs typeface="Times New Roman" pitchFamily="18" charset="0"/>
                </a:endParaRPr>
              </a:p>
            </p:txBody>
          </p:sp>
        </p:grpSp>
        <p:grpSp>
          <p:nvGrpSpPr>
            <p:cNvPr id="87048" name="396 Grupo"/>
            <p:cNvGrpSpPr>
              <a:grpSpLocks/>
            </p:cNvGrpSpPr>
            <p:nvPr/>
          </p:nvGrpSpPr>
          <p:grpSpPr bwMode="auto">
            <a:xfrm>
              <a:off x="4531074" y="3468808"/>
              <a:ext cx="3582531" cy="376686"/>
              <a:chOff x="3875970" y="3339152"/>
              <a:chExt cx="3582531" cy="376686"/>
            </a:xfrm>
          </p:grpSpPr>
          <p:sp>
            <p:nvSpPr>
              <p:cNvPr id="36" name="379 CuadroTexto"/>
              <p:cNvSpPr txBox="1"/>
              <p:nvPr/>
            </p:nvSpPr>
            <p:spPr>
              <a:xfrm>
                <a:off x="3896609" y="3361254"/>
                <a:ext cx="3562640" cy="354012"/>
              </a:xfrm>
              <a:prstGeom prst="rect">
                <a:avLst/>
              </a:prstGeom>
              <a:noFill/>
              <a:effectLst>
                <a:outerShdw blurRad="825500" dist="2540000" dir="2700000" sx="178000" sy="178000" algn="tl" rotWithShape="0">
                  <a:prstClr val="black">
                    <a:alpha val="6000"/>
                  </a:prstClr>
                </a:outerShdw>
              </a:effectLst>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700" b="0" dirty="0" smtClean="0">
                    <a:solidFill>
                      <a:srgbClr val="000000"/>
                    </a:solidFill>
                    <a:latin typeface="Arial Rounded MT Bold" pitchFamily="34" charset="0"/>
                    <a:cs typeface="Times New Roman" pitchFamily="18" charset="0"/>
                  </a:rPr>
                  <a:t>Información y Comunicación</a:t>
                </a:r>
                <a:endParaRPr lang="es-ES" sz="1700" b="0" dirty="0">
                  <a:solidFill>
                    <a:srgbClr val="000000"/>
                  </a:solidFill>
                  <a:latin typeface="Arial Rounded MT Bold" pitchFamily="34" charset="0"/>
                  <a:cs typeface="Times New Roman" pitchFamily="18" charset="0"/>
                </a:endParaRPr>
              </a:p>
            </p:txBody>
          </p:sp>
          <p:sp>
            <p:nvSpPr>
              <p:cNvPr id="37" name="380 CuadroTexto"/>
              <p:cNvSpPr txBox="1"/>
              <p:nvPr/>
            </p:nvSpPr>
            <p:spPr>
              <a:xfrm>
                <a:off x="3875970" y="3339029"/>
                <a:ext cx="3262578" cy="354012"/>
              </a:xfrm>
              <a:prstGeom prst="rect">
                <a:avLst/>
              </a:prstGeom>
              <a:noFill/>
              <a:effectLst>
                <a:outerShdw blurRad="825500" dist="2540000" dir="2700000" sx="178000" sy="178000" algn="tl" rotWithShape="0">
                  <a:prstClr val="black">
                    <a:alpha val="6000"/>
                  </a:prstClr>
                </a:outerShdw>
              </a:effectLst>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700" b="0" dirty="0" smtClean="0">
                    <a:solidFill>
                      <a:schemeClr val="bg1"/>
                    </a:solidFill>
                    <a:latin typeface="Arial Rounded MT Bold" pitchFamily="34" charset="0"/>
                    <a:cs typeface="Times New Roman" pitchFamily="18" charset="0"/>
                  </a:rPr>
                  <a:t>Información y Comunicación</a:t>
                </a:r>
                <a:endParaRPr lang="es-ES" sz="1700" b="0" dirty="0">
                  <a:solidFill>
                    <a:schemeClr val="bg1"/>
                  </a:solidFill>
                  <a:latin typeface="Arial Rounded MT Bold" pitchFamily="34" charset="0"/>
                  <a:cs typeface="Times New Roman" pitchFamily="18" charset="0"/>
                </a:endParaRPr>
              </a:p>
            </p:txBody>
          </p:sp>
        </p:grpSp>
        <p:grpSp>
          <p:nvGrpSpPr>
            <p:cNvPr id="87049" name="385 Grupo"/>
            <p:cNvGrpSpPr>
              <a:grpSpLocks/>
            </p:cNvGrpSpPr>
            <p:nvPr/>
          </p:nvGrpSpPr>
          <p:grpSpPr bwMode="auto">
            <a:xfrm>
              <a:off x="4851781" y="4001072"/>
              <a:ext cx="2763670" cy="369861"/>
              <a:chOff x="4865429" y="3885064"/>
              <a:chExt cx="2763670" cy="369861"/>
            </a:xfrm>
          </p:grpSpPr>
          <p:sp>
            <p:nvSpPr>
              <p:cNvPr id="34" name="383 CuadroTexto"/>
              <p:cNvSpPr txBox="1"/>
              <p:nvPr/>
            </p:nvSpPr>
            <p:spPr>
              <a:xfrm>
                <a:off x="4879711" y="3900363"/>
                <a:ext cx="2749774" cy="354013"/>
              </a:xfrm>
              <a:prstGeom prst="rect">
                <a:avLst/>
              </a:prstGeom>
              <a:noFill/>
              <a:effectLst>
                <a:outerShdw blurRad="825500" dist="2540000" dir="2700000" sx="178000" sy="178000" algn="tl" rotWithShape="0">
                  <a:prstClr val="black">
                    <a:alpha val="6000"/>
                  </a:prstClr>
                </a:outerShdw>
              </a:effectLst>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700" b="0" dirty="0" smtClean="0">
                    <a:solidFill>
                      <a:srgbClr val="000000"/>
                    </a:solidFill>
                    <a:latin typeface="Arial Rounded MT Bold" pitchFamily="34" charset="0"/>
                    <a:cs typeface="Times New Roman" pitchFamily="18" charset="0"/>
                  </a:rPr>
                  <a:t>Actividades de Control</a:t>
                </a:r>
                <a:endParaRPr lang="es-ES" sz="1700" b="0" dirty="0">
                  <a:solidFill>
                    <a:srgbClr val="000000"/>
                  </a:solidFill>
                  <a:latin typeface="Arial Rounded MT Bold" pitchFamily="34" charset="0"/>
                  <a:cs typeface="Times New Roman" pitchFamily="18" charset="0"/>
                </a:endParaRPr>
              </a:p>
            </p:txBody>
          </p:sp>
          <p:sp>
            <p:nvSpPr>
              <p:cNvPr id="35" name="384 CuadroTexto"/>
              <p:cNvSpPr txBox="1"/>
              <p:nvPr/>
            </p:nvSpPr>
            <p:spPr>
              <a:xfrm>
                <a:off x="4865423" y="3884488"/>
                <a:ext cx="2633876" cy="354013"/>
              </a:xfrm>
              <a:prstGeom prst="rect">
                <a:avLst/>
              </a:prstGeom>
              <a:noFill/>
              <a:effectLst>
                <a:outerShdw blurRad="825500" dist="2540000" dir="2700000" sx="178000" sy="178000" algn="tl" rotWithShape="0">
                  <a:prstClr val="black">
                    <a:alpha val="6000"/>
                  </a:prstClr>
                </a:outerShdw>
              </a:effectLst>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700" b="0" dirty="0" smtClean="0">
                    <a:solidFill>
                      <a:schemeClr val="bg1"/>
                    </a:solidFill>
                    <a:latin typeface="Arial Rounded MT Bold" pitchFamily="34" charset="0"/>
                    <a:cs typeface="Times New Roman" pitchFamily="18" charset="0"/>
                  </a:rPr>
                  <a:t>Actividades de Control</a:t>
                </a:r>
                <a:endParaRPr lang="es-ES" sz="1700" b="0" dirty="0">
                  <a:solidFill>
                    <a:schemeClr val="bg1"/>
                  </a:solidFill>
                  <a:latin typeface="Arial Rounded MT Bold" pitchFamily="34" charset="0"/>
                  <a:cs typeface="Times New Roman" pitchFamily="18" charset="0"/>
                </a:endParaRPr>
              </a:p>
            </p:txBody>
          </p:sp>
        </p:grpSp>
        <p:grpSp>
          <p:nvGrpSpPr>
            <p:cNvPr id="87050" name="391 Grupo"/>
            <p:cNvGrpSpPr>
              <a:grpSpLocks/>
            </p:cNvGrpSpPr>
            <p:nvPr/>
          </p:nvGrpSpPr>
          <p:grpSpPr bwMode="auto">
            <a:xfrm>
              <a:off x="4908647" y="4515138"/>
              <a:ext cx="2770494" cy="631471"/>
              <a:chOff x="4908647" y="4515138"/>
              <a:chExt cx="2770494" cy="631471"/>
            </a:xfrm>
          </p:grpSpPr>
          <p:sp>
            <p:nvSpPr>
              <p:cNvPr id="32" name="387 CuadroTexto"/>
              <p:cNvSpPr txBox="1"/>
              <p:nvPr/>
            </p:nvSpPr>
            <p:spPr>
              <a:xfrm>
                <a:off x="4929569" y="4530721"/>
                <a:ext cx="2749774" cy="615949"/>
              </a:xfrm>
              <a:prstGeom prst="rect">
                <a:avLst/>
              </a:prstGeom>
              <a:noFill/>
              <a:effectLst>
                <a:outerShdw blurRad="825500" dist="2540000" dir="2700000" sx="178000" sy="178000" algn="tl" rotWithShape="0">
                  <a:prstClr val="black">
                    <a:alpha val="6000"/>
                  </a:prstClr>
                </a:outerShdw>
              </a:effectLst>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700" b="0" dirty="0" smtClean="0">
                    <a:solidFill>
                      <a:srgbClr val="000000"/>
                    </a:solidFill>
                    <a:latin typeface="Arial Rounded MT Bold" pitchFamily="34" charset="0"/>
                    <a:cs typeface="Times New Roman" pitchFamily="18" charset="0"/>
                  </a:rPr>
                  <a:t>Evaluación de Riesgos</a:t>
                </a:r>
              </a:p>
              <a:p>
                <a:pPr>
                  <a:defRPr/>
                </a:pPr>
                <a:endParaRPr lang="es-ES" sz="1700" b="0" dirty="0">
                  <a:solidFill>
                    <a:srgbClr val="000000"/>
                  </a:solidFill>
                  <a:latin typeface="Arial Rounded MT Bold" pitchFamily="34" charset="0"/>
                  <a:cs typeface="Times New Roman" pitchFamily="18" charset="0"/>
                </a:endParaRPr>
              </a:p>
            </p:txBody>
          </p:sp>
          <p:sp>
            <p:nvSpPr>
              <p:cNvPr id="33" name="388 CuadroTexto"/>
              <p:cNvSpPr txBox="1"/>
              <p:nvPr/>
            </p:nvSpPr>
            <p:spPr>
              <a:xfrm>
                <a:off x="4908930" y="4514846"/>
                <a:ext cx="2633877" cy="354012"/>
              </a:xfrm>
              <a:prstGeom prst="rect">
                <a:avLst/>
              </a:prstGeom>
              <a:noFill/>
              <a:effectLst>
                <a:outerShdw blurRad="825500" dist="2540000" dir="2700000" sx="178000" sy="178000" algn="tl" rotWithShape="0">
                  <a:prstClr val="black">
                    <a:alpha val="6000"/>
                  </a:prstClr>
                </a:outerShdw>
              </a:effectLst>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700" b="0" dirty="0" smtClean="0">
                    <a:solidFill>
                      <a:schemeClr val="bg1"/>
                    </a:solidFill>
                    <a:latin typeface="Arial Rounded MT Bold" pitchFamily="34" charset="0"/>
                    <a:cs typeface="Times New Roman" pitchFamily="18" charset="0"/>
                  </a:rPr>
                  <a:t>Evaluación de Riesgos</a:t>
                </a:r>
                <a:endParaRPr lang="es-ES" sz="1700" b="0" dirty="0">
                  <a:solidFill>
                    <a:schemeClr val="bg1"/>
                  </a:solidFill>
                  <a:latin typeface="Arial Rounded MT Bold" pitchFamily="34" charset="0"/>
                  <a:cs typeface="Times New Roman" pitchFamily="18" charset="0"/>
                </a:endParaRPr>
              </a:p>
            </p:txBody>
          </p:sp>
        </p:grpSp>
        <p:grpSp>
          <p:nvGrpSpPr>
            <p:cNvPr id="87051" name="395 Grupo"/>
            <p:cNvGrpSpPr>
              <a:grpSpLocks/>
            </p:cNvGrpSpPr>
            <p:nvPr/>
          </p:nvGrpSpPr>
          <p:grpSpPr bwMode="auto">
            <a:xfrm>
              <a:off x="5022382" y="5113369"/>
              <a:ext cx="2770494" cy="383507"/>
              <a:chOff x="4790366" y="5133841"/>
              <a:chExt cx="2770494" cy="383507"/>
            </a:xfrm>
          </p:grpSpPr>
          <p:sp>
            <p:nvSpPr>
              <p:cNvPr id="24" name="393 CuadroTexto"/>
              <p:cNvSpPr txBox="1"/>
              <p:nvPr/>
            </p:nvSpPr>
            <p:spPr>
              <a:xfrm>
                <a:off x="4810275" y="5163967"/>
                <a:ext cx="2751361" cy="354013"/>
              </a:xfrm>
              <a:prstGeom prst="rect">
                <a:avLst/>
              </a:prstGeom>
              <a:noFill/>
              <a:effectLst>
                <a:outerShdw blurRad="825500" dist="2540000" dir="2700000" sx="178000" sy="178000" algn="tl" rotWithShape="0">
                  <a:prstClr val="black">
                    <a:alpha val="6000"/>
                  </a:prstClr>
                </a:outerShdw>
              </a:effectLst>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700" b="0" dirty="0" smtClean="0">
                    <a:solidFill>
                      <a:srgbClr val="000000"/>
                    </a:solidFill>
                    <a:latin typeface="Arial Rounded MT Bold" pitchFamily="34" charset="0"/>
                    <a:cs typeface="Times New Roman" pitchFamily="18" charset="0"/>
                  </a:rPr>
                  <a:t>Ambiente de Control</a:t>
                </a:r>
                <a:endParaRPr lang="es-ES" sz="1700" b="0" dirty="0">
                  <a:solidFill>
                    <a:srgbClr val="000000"/>
                  </a:solidFill>
                  <a:latin typeface="Arial Rounded MT Bold" pitchFamily="34" charset="0"/>
                  <a:cs typeface="Times New Roman" pitchFamily="18" charset="0"/>
                </a:endParaRPr>
              </a:p>
            </p:txBody>
          </p:sp>
          <p:sp>
            <p:nvSpPr>
              <p:cNvPr id="29" name="394 CuadroTexto"/>
              <p:cNvSpPr txBox="1"/>
              <p:nvPr/>
            </p:nvSpPr>
            <p:spPr>
              <a:xfrm>
                <a:off x="4789635" y="5133805"/>
                <a:ext cx="2635465" cy="354012"/>
              </a:xfrm>
              <a:prstGeom prst="rect">
                <a:avLst/>
              </a:prstGeom>
              <a:noFill/>
              <a:effectLst>
                <a:outerShdw blurRad="825500" dist="2540000" dir="2700000" sx="178000" sy="178000" algn="tl" rotWithShape="0">
                  <a:prstClr val="black">
                    <a:alpha val="6000"/>
                  </a:prstClr>
                </a:outerShdw>
              </a:effectLst>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700" b="0" dirty="0" smtClean="0">
                    <a:solidFill>
                      <a:schemeClr val="bg1"/>
                    </a:solidFill>
                    <a:latin typeface="Arial Rounded MT Bold" pitchFamily="34" charset="0"/>
                    <a:cs typeface="Times New Roman" pitchFamily="18" charset="0"/>
                  </a:rPr>
                  <a:t>Ambiente de Control</a:t>
                </a:r>
                <a:endParaRPr lang="es-ES" sz="1700" b="0" dirty="0">
                  <a:solidFill>
                    <a:schemeClr val="bg1"/>
                  </a:solidFill>
                  <a:latin typeface="Arial Rounded MT Bold" pitchFamily="34" charset="0"/>
                  <a:cs typeface="Times New Roman" pitchFamily="18" charset="0"/>
                </a:endParaRPr>
              </a:p>
            </p:txBody>
          </p:sp>
        </p:grpSp>
        <p:sp>
          <p:nvSpPr>
            <p:cNvPr id="16" name="397 CuadroTexto"/>
            <p:cNvSpPr txBox="1"/>
            <p:nvPr/>
          </p:nvSpPr>
          <p:spPr>
            <a:xfrm rot="20239622">
              <a:off x="4782698" y="2236823"/>
              <a:ext cx="1754468" cy="338554"/>
            </a:xfrm>
            <a:prstGeom prst="rect">
              <a:avLst/>
            </a:prstGeom>
            <a:noFill/>
            <a:scene3d>
              <a:camera prst="perspectiveContrastingRightFacing"/>
              <a:lightRig rig="threePt" dir="t"/>
            </a:scene3d>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600" dirty="0" smtClean="0">
                  <a:solidFill>
                    <a:srgbClr val="000000"/>
                  </a:solidFill>
                  <a:latin typeface="Times New Roman" pitchFamily="18" charset="0"/>
                  <a:cs typeface="Times New Roman" pitchFamily="18" charset="0"/>
                </a:rPr>
                <a:t>OPERACIONES</a:t>
              </a:r>
              <a:endParaRPr lang="es-ES" sz="1600" dirty="0">
                <a:solidFill>
                  <a:srgbClr val="000000"/>
                </a:solidFill>
                <a:latin typeface="Times New Roman" pitchFamily="18" charset="0"/>
                <a:cs typeface="Times New Roman" pitchFamily="18" charset="0"/>
              </a:endParaRPr>
            </a:p>
          </p:txBody>
        </p:sp>
        <p:sp>
          <p:nvSpPr>
            <p:cNvPr id="17" name="398 CuadroTexto"/>
            <p:cNvSpPr txBox="1"/>
            <p:nvPr/>
          </p:nvSpPr>
          <p:spPr>
            <a:xfrm rot="20119562">
              <a:off x="5961806" y="1987867"/>
              <a:ext cx="1754468" cy="584775"/>
            </a:xfrm>
            <a:prstGeom prst="rect">
              <a:avLst/>
            </a:prstGeom>
            <a:noFill/>
            <a:scene3d>
              <a:camera prst="perspectiveContrastingRightFacing"/>
              <a:lightRig rig="threePt" dir="t"/>
            </a:scene3d>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600" dirty="0" smtClean="0">
                  <a:solidFill>
                    <a:srgbClr val="000000"/>
                  </a:solidFill>
                  <a:latin typeface="Times New Roman" pitchFamily="18" charset="0"/>
                  <a:cs typeface="Times New Roman" pitchFamily="18" charset="0"/>
                </a:rPr>
                <a:t>REPORTES FINANCIEROS</a:t>
              </a:r>
            </a:p>
          </p:txBody>
        </p:sp>
        <p:sp>
          <p:nvSpPr>
            <p:cNvPr id="18" name="399 CuadroTexto"/>
            <p:cNvSpPr txBox="1"/>
            <p:nvPr/>
          </p:nvSpPr>
          <p:spPr>
            <a:xfrm rot="20139607">
              <a:off x="6730341" y="2210111"/>
              <a:ext cx="1857656" cy="338554"/>
            </a:xfrm>
            <a:prstGeom prst="rect">
              <a:avLst/>
            </a:prstGeom>
            <a:noFill/>
            <a:scene3d>
              <a:camera prst="perspectiveContrastingRightFacing"/>
              <a:lightRig rig="threePt" dir="t"/>
            </a:scene3d>
          </p:spPr>
          <p:txBody>
            <a:bodyPr>
              <a:spAutoFit/>
            </a:bodyPr>
            <a:lstStyle>
              <a:defPPr>
                <a:defRPr lang="en-GB"/>
              </a:defPPr>
              <a:lvl1pPr algn="l" rtl="0" fontAlgn="base">
                <a:spcBef>
                  <a:spcPct val="0"/>
                </a:spcBef>
                <a:spcAft>
                  <a:spcPct val="0"/>
                </a:spcAft>
                <a:buSzPct val="90000"/>
                <a:defRPr sz="2400" b="1" kern="1200">
                  <a:solidFill>
                    <a:schemeClr val="folHlink"/>
                  </a:solidFill>
                  <a:latin typeface="Arial" charset="0"/>
                  <a:ea typeface="+mn-ea"/>
                  <a:cs typeface="Arial" charset="0"/>
                </a:defRPr>
              </a:lvl1pPr>
              <a:lvl2pPr marL="457200" algn="l" rtl="0" fontAlgn="base">
                <a:spcBef>
                  <a:spcPct val="0"/>
                </a:spcBef>
                <a:spcAft>
                  <a:spcPct val="0"/>
                </a:spcAft>
                <a:buSzPct val="90000"/>
                <a:defRPr sz="2400" b="1" kern="1200">
                  <a:solidFill>
                    <a:schemeClr val="folHlink"/>
                  </a:solidFill>
                  <a:latin typeface="Arial" charset="0"/>
                  <a:ea typeface="+mn-ea"/>
                  <a:cs typeface="Arial" charset="0"/>
                </a:defRPr>
              </a:lvl2pPr>
              <a:lvl3pPr marL="914400" algn="l" rtl="0" fontAlgn="base">
                <a:spcBef>
                  <a:spcPct val="0"/>
                </a:spcBef>
                <a:spcAft>
                  <a:spcPct val="0"/>
                </a:spcAft>
                <a:buSzPct val="90000"/>
                <a:defRPr sz="2400" b="1" kern="1200">
                  <a:solidFill>
                    <a:schemeClr val="folHlink"/>
                  </a:solidFill>
                  <a:latin typeface="Arial" charset="0"/>
                  <a:ea typeface="+mn-ea"/>
                  <a:cs typeface="Arial" charset="0"/>
                </a:defRPr>
              </a:lvl3pPr>
              <a:lvl4pPr marL="1371600" algn="l" rtl="0" fontAlgn="base">
                <a:spcBef>
                  <a:spcPct val="0"/>
                </a:spcBef>
                <a:spcAft>
                  <a:spcPct val="0"/>
                </a:spcAft>
                <a:buSzPct val="90000"/>
                <a:defRPr sz="2400" b="1" kern="1200">
                  <a:solidFill>
                    <a:schemeClr val="folHlink"/>
                  </a:solidFill>
                  <a:latin typeface="Arial" charset="0"/>
                  <a:ea typeface="+mn-ea"/>
                  <a:cs typeface="Arial" charset="0"/>
                </a:defRPr>
              </a:lvl4pPr>
              <a:lvl5pPr marL="1828800" algn="l" rtl="0" fontAlgn="base">
                <a:spcBef>
                  <a:spcPct val="0"/>
                </a:spcBef>
                <a:spcAft>
                  <a:spcPct val="0"/>
                </a:spcAft>
                <a:buSzPct val="90000"/>
                <a:defRPr sz="2400" b="1" kern="1200">
                  <a:solidFill>
                    <a:schemeClr val="folHlink"/>
                  </a:solidFill>
                  <a:latin typeface="Arial" charset="0"/>
                  <a:ea typeface="+mn-ea"/>
                  <a:cs typeface="Arial" charset="0"/>
                </a:defRPr>
              </a:lvl5pPr>
              <a:lvl6pPr marL="2286000" algn="l" defTabSz="914400" rtl="0" eaLnBrk="1" latinLnBrk="0" hangingPunct="1">
                <a:defRPr sz="2400" b="1" kern="1200">
                  <a:solidFill>
                    <a:schemeClr val="folHlink"/>
                  </a:solidFill>
                  <a:latin typeface="Arial" charset="0"/>
                  <a:ea typeface="+mn-ea"/>
                  <a:cs typeface="Arial" charset="0"/>
                </a:defRPr>
              </a:lvl6pPr>
              <a:lvl7pPr marL="2743200" algn="l" defTabSz="914400" rtl="0" eaLnBrk="1" latinLnBrk="0" hangingPunct="1">
                <a:defRPr sz="2400" b="1" kern="1200">
                  <a:solidFill>
                    <a:schemeClr val="folHlink"/>
                  </a:solidFill>
                  <a:latin typeface="Arial" charset="0"/>
                  <a:ea typeface="+mn-ea"/>
                  <a:cs typeface="Arial" charset="0"/>
                </a:defRPr>
              </a:lvl7pPr>
              <a:lvl8pPr marL="3200400" algn="l" defTabSz="914400" rtl="0" eaLnBrk="1" latinLnBrk="0" hangingPunct="1">
                <a:defRPr sz="2400" b="1" kern="1200">
                  <a:solidFill>
                    <a:schemeClr val="folHlink"/>
                  </a:solidFill>
                  <a:latin typeface="Arial" charset="0"/>
                  <a:ea typeface="+mn-ea"/>
                  <a:cs typeface="Arial" charset="0"/>
                </a:defRPr>
              </a:lvl8pPr>
              <a:lvl9pPr marL="3657600" algn="l" defTabSz="914400" rtl="0" eaLnBrk="1" latinLnBrk="0" hangingPunct="1">
                <a:defRPr sz="2400" b="1" kern="1200">
                  <a:solidFill>
                    <a:schemeClr val="folHlink"/>
                  </a:solidFill>
                  <a:latin typeface="Arial" charset="0"/>
                  <a:ea typeface="+mn-ea"/>
                  <a:cs typeface="Arial" charset="0"/>
                </a:defRPr>
              </a:lvl9pPr>
            </a:lstStyle>
            <a:p>
              <a:pPr>
                <a:defRPr/>
              </a:pPr>
              <a:r>
                <a:rPr lang="es-ES" sz="1600" dirty="0" smtClean="0">
                  <a:solidFill>
                    <a:srgbClr val="000000"/>
                  </a:solidFill>
                  <a:latin typeface="Times New Roman" pitchFamily="18" charset="0"/>
                  <a:cs typeface="Times New Roman" pitchFamily="18" charset="0"/>
                </a:rPr>
                <a:t>CUMPLIMIENTO</a:t>
              </a:r>
              <a:endParaRPr lang="es-ES" sz="1600" dirty="0">
                <a:solidFill>
                  <a:srgbClr val="000000"/>
                </a:solidFill>
                <a:latin typeface="Times New Roman" pitchFamily="18" charset="0"/>
                <a:cs typeface="Times New Roman" pitchFamily="18" charset="0"/>
              </a:endParaRPr>
            </a:p>
          </p:txBody>
        </p:sp>
        <p:sp>
          <p:nvSpPr>
            <p:cNvPr id="87055" name="400 CuadroTexto"/>
            <p:cNvSpPr txBox="1">
              <a:spLocks noChangeArrowheads="1"/>
            </p:cNvSpPr>
            <p:nvPr/>
          </p:nvSpPr>
          <p:spPr bwMode="auto">
            <a:xfrm rot="-5400000">
              <a:off x="7131994" y="3717090"/>
              <a:ext cx="1287621" cy="353943"/>
            </a:xfrm>
            <a:prstGeom prst="rect">
              <a:avLst/>
            </a:prstGeom>
            <a:noFill/>
            <a:ln w="9525">
              <a:noFill/>
              <a:miter lim="800000"/>
              <a:headEnd/>
              <a:tailEnd/>
            </a:ln>
          </p:spPr>
          <p:txBody>
            <a:bodyPr>
              <a:spAutoFit/>
            </a:bodyPr>
            <a:lstStyle/>
            <a:p>
              <a:pPr>
                <a:buSzPct val="90000"/>
              </a:pPr>
              <a:r>
                <a:rPr lang="es-ES" sz="1700" b="1">
                  <a:solidFill>
                    <a:schemeClr val="bg1"/>
                  </a:solidFill>
                  <a:latin typeface="Garamond" pitchFamily="18" charset="0"/>
                </a:rPr>
                <a:t>Unidad 1</a:t>
              </a:r>
            </a:p>
          </p:txBody>
        </p:sp>
        <p:sp>
          <p:nvSpPr>
            <p:cNvPr id="87056" name="401 CuadroTexto"/>
            <p:cNvSpPr txBox="1">
              <a:spLocks noChangeArrowheads="1"/>
            </p:cNvSpPr>
            <p:nvPr/>
          </p:nvSpPr>
          <p:spPr bwMode="auto">
            <a:xfrm rot="-5400000">
              <a:off x="7373106" y="3494170"/>
              <a:ext cx="1287621" cy="353943"/>
            </a:xfrm>
            <a:prstGeom prst="rect">
              <a:avLst/>
            </a:prstGeom>
            <a:noFill/>
            <a:ln w="9525">
              <a:noFill/>
              <a:miter lim="800000"/>
              <a:headEnd/>
              <a:tailEnd/>
            </a:ln>
          </p:spPr>
          <p:txBody>
            <a:bodyPr>
              <a:spAutoFit/>
            </a:bodyPr>
            <a:lstStyle/>
            <a:p>
              <a:pPr>
                <a:buSzPct val="90000"/>
              </a:pPr>
              <a:r>
                <a:rPr lang="es-ES" sz="1700" b="1">
                  <a:solidFill>
                    <a:schemeClr val="bg1"/>
                  </a:solidFill>
                  <a:latin typeface="Garamond" pitchFamily="18" charset="0"/>
                </a:rPr>
                <a:t>Unidad 2</a:t>
              </a:r>
            </a:p>
          </p:txBody>
        </p:sp>
        <p:sp>
          <p:nvSpPr>
            <p:cNvPr id="87057" name="402 CuadroTexto"/>
            <p:cNvSpPr txBox="1">
              <a:spLocks noChangeArrowheads="1"/>
            </p:cNvSpPr>
            <p:nvPr/>
          </p:nvSpPr>
          <p:spPr bwMode="auto">
            <a:xfrm rot="-5400000">
              <a:off x="7618770" y="3303107"/>
              <a:ext cx="1287621" cy="353943"/>
            </a:xfrm>
            <a:prstGeom prst="rect">
              <a:avLst/>
            </a:prstGeom>
            <a:noFill/>
            <a:ln w="9525">
              <a:noFill/>
              <a:miter lim="800000"/>
              <a:headEnd/>
              <a:tailEnd/>
            </a:ln>
          </p:spPr>
          <p:txBody>
            <a:bodyPr>
              <a:spAutoFit/>
            </a:bodyPr>
            <a:lstStyle/>
            <a:p>
              <a:pPr>
                <a:buSzPct val="90000"/>
              </a:pPr>
              <a:r>
                <a:rPr lang="es-ES" sz="1700" b="1">
                  <a:solidFill>
                    <a:schemeClr val="bg1"/>
                  </a:solidFill>
                  <a:latin typeface="Garamond" pitchFamily="18" charset="0"/>
                </a:rPr>
                <a:t> Actividad 1</a:t>
              </a:r>
            </a:p>
          </p:txBody>
        </p:sp>
        <p:sp>
          <p:nvSpPr>
            <p:cNvPr id="87058" name="403 CuadroTexto"/>
            <p:cNvSpPr txBox="1">
              <a:spLocks noChangeArrowheads="1"/>
            </p:cNvSpPr>
            <p:nvPr/>
          </p:nvSpPr>
          <p:spPr bwMode="auto">
            <a:xfrm rot="-5400000">
              <a:off x="7866706" y="3087011"/>
              <a:ext cx="1287621" cy="353943"/>
            </a:xfrm>
            <a:prstGeom prst="rect">
              <a:avLst/>
            </a:prstGeom>
            <a:noFill/>
            <a:ln w="9525">
              <a:noFill/>
              <a:miter lim="800000"/>
              <a:headEnd/>
              <a:tailEnd/>
            </a:ln>
          </p:spPr>
          <p:txBody>
            <a:bodyPr>
              <a:spAutoFit/>
            </a:bodyPr>
            <a:lstStyle/>
            <a:p>
              <a:pPr>
                <a:buSzPct val="90000"/>
              </a:pPr>
              <a:r>
                <a:rPr lang="es-ES" sz="1700" b="1">
                  <a:solidFill>
                    <a:schemeClr val="bg1"/>
                  </a:solidFill>
                  <a:latin typeface="Garamond" pitchFamily="18" charset="0"/>
                </a:rPr>
                <a:t> Actividad 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0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53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167 Grupo"/>
          <p:cNvGrpSpPr>
            <a:grpSpLocks/>
          </p:cNvGrpSpPr>
          <p:nvPr/>
        </p:nvGrpSpPr>
        <p:grpSpPr bwMode="auto">
          <a:xfrm>
            <a:off x="714375" y="500063"/>
            <a:ext cx="8262938" cy="5643562"/>
            <a:chOff x="714348" y="500040"/>
            <a:chExt cx="8263459" cy="5643604"/>
          </a:xfrm>
        </p:grpSpPr>
        <p:grpSp>
          <p:nvGrpSpPr>
            <p:cNvPr id="88068" name="1 Grupo"/>
            <p:cNvGrpSpPr>
              <a:grpSpLocks/>
            </p:cNvGrpSpPr>
            <p:nvPr/>
          </p:nvGrpSpPr>
          <p:grpSpPr bwMode="auto">
            <a:xfrm>
              <a:off x="714348" y="500040"/>
              <a:ext cx="8263459" cy="5643604"/>
              <a:chOff x="714348" y="1767716"/>
              <a:chExt cx="8263459" cy="5643604"/>
            </a:xfrm>
          </p:grpSpPr>
          <p:sp>
            <p:nvSpPr>
              <p:cNvPr id="88076" name="Freeform 388"/>
              <p:cNvSpPr>
                <a:spLocks/>
              </p:cNvSpPr>
              <p:nvPr/>
            </p:nvSpPr>
            <p:spPr bwMode="ltGray">
              <a:xfrm>
                <a:off x="4572000" y="1767718"/>
                <a:ext cx="304800" cy="3036057"/>
              </a:xfrm>
              <a:custGeom>
                <a:avLst/>
                <a:gdLst>
                  <a:gd name="T0" fmla="*/ 231 w 231"/>
                  <a:gd name="T1" fmla="*/ 1405 h 1405"/>
                  <a:gd name="T2" fmla="*/ 78 w 231"/>
                  <a:gd name="T3" fmla="*/ 1005 h 1405"/>
                  <a:gd name="T4" fmla="*/ 0 w 231"/>
                  <a:gd name="T5" fmla="*/ 0 h 1405"/>
                  <a:gd name="T6" fmla="*/ 0 60000 65536"/>
                  <a:gd name="T7" fmla="*/ 0 60000 65536"/>
                  <a:gd name="T8" fmla="*/ 0 60000 65536"/>
                  <a:gd name="T9" fmla="*/ 0 w 231"/>
                  <a:gd name="T10" fmla="*/ 0 h 1405"/>
                  <a:gd name="T11" fmla="*/ 231 w 231"/>
                  <a:gd name="T12" fmla="*/ 1405 h 1405"/>
                </a:gdLst>
                <a:ahLst/>
                <a:cxnLst>
                  <a:cxn ang="T6">
                    <a:pos x="T0" y="T1"/>
                  </a:cxn>
                  <a:cxn ang="T7">
                    <a:pos x="T2" y="T3"/>
                  </a:cxn>
                  <a:cxn ang="T8">
                    <a:pos x="T4" y="T5"/>
                  </a:cxn>
                </a:cxnLst>
                <a:rect l="T9" t="T10" r="T11" b="T12"/>
                <a:pathLst>
                  <a:path w="231" h="1405">
                    <a:moveTo>
                      <a:pt x="231" y="1405"/>
                    </a:moveTo>
                    <a:cubicBezTo>
                      <a:pt x="205" y="1337"/>
                      <a:pt x="116" y="1239"/>
                      <a:pt x="78" y="1005"/>
                    </a:cubicBezTo>
                    <a:cubicBezTo>
                      <a:pt x="40" y="771"/>
                      <a:pt x="13" y="166"/>
                      <a:pt x="0" y="0"/>
                    </a:cubicBezTo>
                  </a:path>
                </a:pathLst>
              </a:custGeom>
              <a:noFill/>
              <a:ln w="9525" cap="flat" cmpd="sng">
                <a:solidFill>
                  <a:srgbClr val="3D0275"/>
                </a:solidFill>
                <a:prstDash val="solid"/>
                <a:round/>
                <a:headEnd/>
                <a:tailEnd/>
              </a:ln>
            </p:spPr>
            <p:txBody>
              <a:bodyPr lIns="63500" tIns="0" rIns="0" bIns="0"/>
              <a:lstStyle/>
              <a:p>
                <a:endParaRPr lang="en-US"/>
              </a:p>
            </p:txBody>
          </p:sp>
          <p:sp>
            <p:nvSpPr>
              <p:cNvPr id="88077" name="Freeform 392"/>
              <p:cNvSpPr>
                <a:spLocks/>
              </p:cNvSpPr>
              <p:nvPr/>
            </p:nvSpPr>
            <p:spPr bwMode="auto">
              <a:xfrm>
                <a:off x="4500562" y="5341938"/>
                <a:ext cx="376238" cy="1426440"/>
              </a:xfrm>
              <a:custGeom>
                <a:avLst/>
                <a:gdLst>
                  <a:gd name="T0" fmla="*/ 219 w 219"/>
                  <a:gd name="T1" fmla="*/ 0 h 365"/>
                  <a:gd name="T2" fmla="*/ 91 w 219"/>
                  <a:gd name="T3" fmla="*/ 82 h 365"/>
                  <a:gd name="T4" fmla="*/ 0 w 219"/>
                  <a:gd name="T5" fmla="*/ 365 h 365"/>
                  <a:gd name="T6" fmla="*/ 0 60000 65536"/>
                  <a:gd name="T7" fmla="*/ 0 60000 65536"/>
                  <a:gd name="T8" fmla="*/ 0 60000 65536"/>
                  <a:gd name="T9" fmla="*/ 0 w 219"/>
                  <a:gd name="T10" fmla="*/ 0 h 365"/>
                  <a:gd name="T11" fmla="*/ 219 w 219"/>
                  <a:gd name="T12" fmla="*/ 365 h 365"/>
                </a:gdLst>
                <a:ahLst/>
                <a:cxnLst>
                  <a:cxn ang="T6">
                    <a:pos x="T0" y="T1"/>
                  </a:cxn>
                  <a:cxn ang="T7">
                    <a:pos x="T2" y="T3"/>
                  </a:cxn>
                  <a:cxn ang="T8">
                    <a:pos x="T4" y="T5"/>
                  </a:cxn>
                </a:cxnLst>
                <a:rect l="T9" t="T10" r="T11" b="T12"/>
                <a:pathLst>
                  <a:path w="219" h="365">
                    <a:moveTo>
                      <a:pt x="219" y="0"/>
                    </a:moveTo>
                    <a:cubicBezTo>
                      <a:pt x="198" y="14"/>
                      <a:pt x="127" y="21"/>
                      <a:pt x="91" y="82"/>
                    </a:cubicBezTo>
                    <a:cubicBezTo>
                      <a:pt x="55" y="143"/>
                      <a:pt x="19" y="306"/>
                      <a:pt x="0" y="365"/>
                    </a:cubicBezTo>
                  </a:path>
                </a:pathLst>
              </a:custGeom>
              <a:noFill/>
              <a:ln w="9525" cap="flat" cmpd="sng">
                <a:solidFill>
                  <a:srgbClr val="3D0275"/>
                </a:solidFill>
                <a:prstDash val="solid"/>
                <a:round/>
                <a:headEnd/>
                <a:tailEnd/>
              </a:ln>
            </p:spPr>
            <p:txBody>
              <a:bodyPr lIns="63500" tIns="0" rIns="0" bIns="0"/>
              <a:lstStyle/>
              <a:p>
                <a:endParaRPr lang="en-US"/>
              </a:p>
            </p:txBody>
          </p:sp>
          <p:grpSp>
            <p:nvGrpSpPr>
              <p:cNvPr id="88078" name="398 Grupo"/>
              <p:cNvGrpSpPr>
                <a:grpSpLocks/>
              </p:cNvGrpSpPr>
              <p:nvPr/>
            </p:nvGrpSpPr>
            <p:grpSpPr bwMode="auto">
              <a:xfrm>
                <a:off x="714348" y="1767718"/>
                <a:ext cx="3808559" cy="5643602"/>
                <a:chOff x="714348" y="1767718"/>
                <a:chExt cx="3808559" cy="5643602"/>
              </a:xfrm>
            </p:grpSpPr>
            <p:sp>
              <p:nvSpPr>
                <p:cNvPr id="337" name="336 Esquina doblada"/>
                <p:cNvSpPr/>
                <p:nvPr/>
              </p:nvSpPr>
              <p:spPr bwMode="auto">
                <a:xfrm>
                  <a:off x="714348" y="1767718"/>
                  <a:ext cx="3808559" cy="5643602"/>
                </a:xfrm>
                <a:prstGeom prst="foldedCorner">
                  <a:avLst/>
                </a:prstGeom>
                <a:gradFill>
                  <a:gsLst>
                    <a:gs pos="0">
                      <a:srgbClr val="C9B5E8"/>
                    </a:gs>
                    <a:gs pos="64999">
                      <a:srgbClr val="CCCCFF"/>
                    </a:gs>
                    <a:gs pos="100000">
                      <a:srgbClr val="C9B5E8"/>
                    </a:gs>
                  </a:gsLst>
                  <a:lin ang="5400000" scaled="0"/>
                </a:gradFill>
                <a:ln w="9525">
                  <a:noFill/>
                  <a:miter lim="800000"/>
                  <a:headEnd/>
                  <a:tailEnd/>
                </a:ln>
                <a:effectLst>
                  <a:glow rad="101600">
                    <a:srgbClr val="FF00FF">
                      <a:alpha val="60000"/>
                    </a:srgbClr>
                  </a:glow>
                  <a:outerShdw blurRad="40005" dist="20320" dir="5400000" algn="ctr" rotWithShape="0">
                    <a:schemeClr val="tx1">
                      <a:alpha val="38000"/>
                    </a:schemeClr>
                  </a:outerShdw>
                  <a:reflection blurRad="6350" stA="50000" endA="275" endPos="40000" dist="101600" dir="5400000" sy="-100000" algn="bl" rotWithShape="0"/>
                </a:effectLst>
              </p:spPr>
              <p:txBody>
                <a:bodyPr/>
                <a:lstStyle/>
                <a:p>
                  <a:pPr fontAlgn="auto">
                    <a:spcBef>
                      <a:spcPts val="0"/>
                    </a:spcBef>
                    <a:spcAft>
                      <a:spcPts val="0"/>
                    </a:spcAft>
                    <a:defRPr/>
                  </a:pPr>
                  <a:endParaRPr lang="es-ES" dirty="0">
                    <a:latin typeface="+mn-lt"/>
                    <a:cs typeface="+mn-cs"/>
                  </a:endParaRPr>
                </a:p>
              </p:txBody>
            </p:sp>
            <p:sp>
              <p:nvSpPr>
                <p:cNvPr id="88237" name="Rectangle 376"/>
                <p:cNvSpPr>
                  <a:spLocks noChangeArrowheads="1"/>
                </p:cNvSpPr>
                <p:nvPr/>
              </p:nvSpPr>
              <p:spPr bwMode="ltGray">
                <a:xfrm>
                  <a:off x="1285852" y="1767718"/>
                  <a:ext cx="1902765" cy="307777"/>
                </a:xfrm>
                <a:prstGeom prst="rect">
                  <a:avLst/>
                </a:prstGeom>
                <a:noFill/>
                <a:ln w="9525">
                  <a:noFill/>
                  <a:miter lim="800000"/>
                  <a:headEnd/>
                  <a:tailEnd/>
                </a:ln>
              </p:spPr>
              <p:txBody>
                <a:bodyPr wrap="none" lIns="0" tIns="0" rIns="0" bIns="0">
                  <a:spAutoFit/>
                </a:bodyPr>
                <a:lstStyle/>
                <a:p>
                  <a:pPr algn="just" eaLnBrk="0" hangingPunct="0"/>
                  <a:r>
                    <a:rPr lang="en-US" sz="2000" u="sng">
                      <a:solidFill>
                        <a:srgbClr val="000000"/>
                      </a:solidFill>
                      <a:latin typeface="Monotype Corsiva" pitchFamily="66" charset="0"/>
                      <a:cs typeface="Times New Roman" pitchFamily="18" charset="0"/>
                    </a:rPr>
                    <a:t>Ambiente de Control </a:t>
                  </a:r>
                </a:p>
              </p:txBody>
            </p:sp>
            <p:sp>
              <p:nvSpPr>
                <p:cNvPr id="88238" name="338 CuadroTexto"/>
                <p:cNvSpPr txBox="1">
                  <a:spLocks noChangeArrowheads="1"/>
                </p:cNvSpPr>
                <p:nvPr/>
              </p:nvSpPr>
              <p:spPr bwMode="auto">
                <a:xfrm>
                  <a:off x="928662" y="2148341"/>
                  <a:ext cx="3429024" cy="5262979"/>
                </a:xfrm>
                <a:prstGeom prst="rect">
                  <a:avLst/>
                </a:prstGeom>
                <a:noFill/>
                <a:ln w="9525">
                  <a:noFill/>
                  <a:miter lim="800000"/>
                  <a:headEnd/>
                  <a:tailEnd/>
                </a:ln>
              </p:spPr>
              <p:txBody>
                <a:bodyPr>
                  <a:spAutoFit/>
                </a:bodyPr>
                <a:lstStyle/>
                <a:p>
                  <a:r>
                    <a:rPr lang="es-EC" sz="1400">
                      <a:latin typeface="Times New Roman" pitchFamily="18" charset="0"/>
                      <a:cs typeface="Times New Roman" pitchFamily="18" charset="0"/>
                    </a:rPr>
                    <a:t>El personal tiene la formación apropiada además de años de experiencia en el desempeño de sus actividades.</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Presencia de un departamento de auditoría interna y última auditoría externa realizada el año anterior.</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Ausencia de indicadores de gestión</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Existen márgenes estrechos de control y toma de decisiones.</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No todos los departamentos de la organización cuentan con manuales de procedimientos.</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El personal cuenta con un Reglamento Interno de Trabajo.</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Se constató los departamentos existentes según el organigrama establecido por la empresa.</a:t>
                  </a:r>
                  <a:endParaRPr lang="es-ES" sz="1400">
                    <a:latin typeface="Times New Roman" pitchFamily="18" charset="0"/>
                    <a:cs typeface="Times New Roman" pitchFamily="18" charset="0"/>
                  </a:endParaRPr>
                </a:p>
                <a:p>
                  <a:pPr algn="just"/>
                  <a:endParaRPr lang="en-US" sz="1400">
                    <a:solidFill>
                      <a:srgbClr val="000000"/>
                    </a:solidFill>
                    <a:latin typeface="Times New Roman" pitchFamily="18" charset="0"/>
                    <a:cs typeface="Times New Roman" pitchFamily="18" charset="0"/>
                  </a:endParaRPr>
                </a:p>
              </p:txBody>
            </p:sp>
          </p:grpSp>
          <p:grpSp>
            <p:nvGrpSpPr>
              <p:cNvPr id="88079" name="399 Grupo"/>
              <p:cNvGrpSpPr>
                <a:grpSpLocks/>
              </p:cNvGrpSpPr>
              <p:nvPr/>
            </p:nvGrpSpPr>
            <p:grpSpPr bwMode="auto">
              <a:xfrm>
                <a:off x="4821393" y="1767716"/>
                <a:ext cx="4156414" cy="3590922"/>
                <a:chOff x="4531074" y="1960561"/>
                <a:chExt cx="4156414" cy="3590922"/>
              </a:xfrm>
            </p:grpSpPr>
            <p:grpSp>
              <p:nvGrpSpPr>
                <p:cNvPr id="88080" name="Group 18"/>
                <p:cNvGrpSpPr>
                  <a:grpSpLocks/>
                </p:cNvGrpSpPr>
                <p:nvPr/>
              </p:nvGrpSpPr>
              <p:grpSpPr bwMode="auto">
                <a:xfrm>
                  <a:off x="4605338" y="1960561"/>
                  <a:ext cx="4038600" cy="3590922"/>
                  <a:chOff x="3418" y="1338"/>
                  <a:chExt cx="2099" cy="2062"/>
                </a:xfrm>
              </p:grpSpPr>
              <p:grpSp>
                <p:nvGrpSpPr>
                  <p:cNvPr id="88103" name="Group 19"/>
                  <p:cNvGrpSpPr>
                    <a:grpSpLocks/>
                  </p:cNvGrpSpPr>
                  <p:nvPr/>
                </p:nvGrpSpPr>
                <p:grpSpPr bwMode="auto">
                  <a:xfrm>
                    <a:off x="3418" y="1338"/>
                    <a:ext cx="2099" cy="2062"/>
                    <a:chOff x="3418" y="1338"/>
                    <a:chExt cx="2099" cy="2062"/>
                  </a:xfrm>
                </p:grpSpPr>
                <p:sp>
                  <p:nvSpPr>
                    <p:cNvPr id="88105" name="Freeform 20"/>
                    <p:cNvSpPr>
                      <a:spLocks/>
                    </p:cNvSpPr>
                    <p:nvPr/>
                  </p:nvSpPr>
                  <p:spPr bwMode="ltGray">
                    <a:xfrm>
                      <a:off x="4997" y="2432"/>
                      <a:ext cx="516" cy="961"/>
                    </a:xfrm>
                    <a:custGeom>
                      <a:avLst/>
                      <a:gdLst>
                        <a:gd name="T0" fmla="*/ 0 w 516"/>
                        <a:gd name="T1" fmla="*/ 649 h 961"/>
                        <a:gd name="T2" fmla="*/ 516 w 516"/>
                        <a:gd name="T3" fmla="*/ 0 h 961"/>
                        <a:gd name="T4" fmla="*/ 516 w 516"/>
                        <a:gd name="T5" fmla="*/ 299 h 961"/>
                        <a:gd name="T6" fmla="*/ 0 w 516"/>
                        <a:gd name="T7" fmla="*/ 961 h 961"/>
                        <a:gd name="T8" fmla="*/ 0 w 516"/>
                        <a:gd name="T9" fmla="*/ 649 h 961"/>
                        <a:gd name="T10" fmla="*/ 0 60000 65536"/>
                        <a:gd name="T11" fmla="*/ 0 60000 65536"/>
                        <a:gd name="T12" fmla="*/ 0 60000 65536"/>
                        <a:gd name="T13" fmla="*/ 0 60000 65536"/>
                        <a:gd name="T14" fmla="*/ 0 60000 65536"/>
                        <a:gd name="T15" fmla="*/ 0 w 516"/>
                        <a:gd name="T16" fmla="*/ 0 h 961"/>
                        <a:gd name="T17" fmla="*/ 516 w 516"/>
                        <a:gd name="T18" fmla="*/ 961 h 961"/>
                      </a:gdLst>
                      <a:ahLst/>
                      <a:cxnLst>
                        <a:cxn ang="T10">
                          <a:pos x="T0" y="T1"/>
                        </a:cxn>
                        <a:cxn ang="T11">
                          <a:pos x="T2" y="T3"/>
                        </a:cxn>
                        <a:cxn ang="T12">
                          <a:pos x="T4" y="T5"/>
                        </a:cxn>
                        <a:cxn ang="T13">
                          <a:pos x="T6" y="T7"/>
                        </a:cxn>
                        <a:cxn ang="T14">
                          <a:pos x="T8" y="T9"/>
                        </a:cxn>
                      </a:cxnLst>
                      <a:rect l="T15" t="T16" r="T17" b="T18"/>
                      <a:pathLst>
                        <a:path w="516" h="961">
                          <a:moveTo>
                            <a:pt x="0" y="649"/>
                          </a:moveTo>
                          <a:lnTo>
                            <a:pt x="516" y="0"/>
                          </a:lnTo>
                          <a:lnTo>
                            <a:pt x="516" y="299"/>
                          </a:lnTo>
                          <a:lnTo>
                            <a:pt x="0" y="961"/>
                          </a:lnTo>
                          <a:lnTo>
                            <a:pt x="0" y="64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06" name="Rectangle 21"/>
                    <p:cNvSpPr>
                      <a:spLocks noChangeArrowheads="1"/>
                    </p:cNvSpPr>
                    <p:nvPr/>
                  </p:nvSpPr>
                  <p:spPr bwMode="ltGray">
                    <a:xfrm>
                      <a:off x="3420" y="3077"/>
                      <a:ext cx="1578" cy="318"/>
                    </a:xfrm>
                    <a:prstGeom prst="rect">
                      <a:avLst/>
                    </a:prstGeom>
                    <a:solidFill>
                      <a:srgbClr val="3D0275"/>
                    </a:solidFill>
                    <a:ln w="28575" cap="rnd">
                      <a:solidFill>
                        <a:srgbClr val="8253A1"/>
                      </a:solidFill>
                      <a:round/>
                      <a:headEnd/>
                      <a:tailEnd/>
                    </a:ln>
                  </p:spPr>
                  <p:txBody>
                    <a:bodyPr/>
                    <a:lstStyle/>
                    <a:p>
                      <a:endParaRPr lang="en-US">
                        <a:latin typeface="Times New Roman" pitchFamily="18" charset="0"/>
                        <a:cs typeface="Times New Roman" pitchFamily="18" charset="0"/>
                      </a:endParaRPr>
                    </a:p>
                  </p:txBody>
                </p:sp>
                <p:sp>
                  <p:nvSpPr>
                    <p:cNvPr id="88107" name="Freeform 22"/>
                    <p:cNvSpPr>
                      <a:spLocks/>
                    </p:cNvSpPr>
                    <p:nvPr/>
                  </p:nvSpPr>
                  <p:spPr bwMode="ltGray">
                    <a:xfrm>
                      <a:off x="4470" y="3083"/>
                      <a:ext cx="1" cy="312"/>
                    </a:xfrm>
                    <a:custGeom>
                      <a:avLst/>
                      <a:gdLst>
                        <a:gd name="T0" fmla="*/ 0 w 1"/>
                        <a:gd name="T1" fmla="*/ 0 h 312"/>
                        <a:gd name="T2" fmla="*/ 0 w 1"/>
                        <a:gd name="T3" fmla="*/ 312 h 312"/>
                        <a:gd name="T4" fmla="*/ 0 w 1"/>
                        <a:gd name="T5" fmla="*/ 0 h 312"/>
                        <a:gd name="T6" fmla="*/ 0 60000 65536"/>
                        <a:gd name="T7" fmla="*/ 0 60000 65536"/>
                        <a:gd name="T8" fmla="*/ 0 60000 65536"/>
                        <a:gd name="T9" fmla="*/ 0 w 1"/>
                        <a:gd name="T10" fmla="*/ 0 h 312"/>
                        <a:gd name="T11" fmla="*/ 1 w 1"/>
                        <a:gd name="T12" fmla="*/ 312 h 312"/>
                      </a:gdLst>
                      <a:ahLst/>
                      <a:cxnLst>
                        <a:cxn ang="T6">
                          <a:pos x="T0" y="T1"/>
                        </a:cxn>
                        <a:cxn ang="T7">
                          <a:pos x="T2" y="T3"/>
                        </a:cxn>
                        <a:cxn ang="T8">
                          <a:pos x="T4" y="T5"/>
                        </a:cxn>
                      </a:cxnLst>
                      <a:rect l="T9" t="T10" r="T11" b="T12"/>
                      <a:pathLst>
                        <a:path w="1" h="312">
                          <a:moveTo>
                            <a:pt x="0" y="0"/>
                          </a:moveTo>
                          <a:lnTo>
                            <a:pt x="0" y="312"/>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08" name="Freeform 23"/>
                    <p:cNvSpPr>
                      <a:spLocks/>
                    </p:cNvSpPr>
                    <p:nvPr/>
                  </p:nvSpPr>
                  <p:spPr bwMode="ltGray">
                    <a:xfrm>
                      <a:off x="3945" y="3083"/>
                      <a:ext cx="1" cy="317"/>
                    </a:xfrm>
                    <a:custGeom>
                      <a:avLst/>
                      <a:gdLst>
                        <a:gd name="T0" fmla="*/ 0 w 1"/>
                        <a:gd name="T1" fmla="*/ 0 h 317"/>
                        <a:gd name="T2" fmla="*/ 0 w 1"/>
                        <a:gd name="T3" fmla="*/ 317 h 317"/>
                        <a:gd name="T4" fmla="*/ 0 w 1"/>
                        <a:gd name="T5" fmla="*/ 0 h 317"/>
                        <a:gd name="T6" fmla="*/ 0 60000 65536"/>
                        <a:gd name="T7" fmla="*/ 0 60000 65536"/>
                        <a:gd name="T8" fmla="*/ 0 60000 65536"/>
                        <a:gd name="T9" fmla="*/ 0 w 1"/>
                        <a:gd name="T10" fmla="*/ 0 h 317"/>
                        <a:gd name="T11" fmla="*/ 1 w 1"/>
                        <a:gd name="T12" fmla="*/ 317 h 317"/>
                      </a:gdLst>
                      <a:ahLst/>
                      <a:cxnLst>
                        <a:cxn ang="T6">
                          <a:pos x="T0" y="T1"/>
                        </a:cxn>
                        <a:cxn ang="T7">
                          <a:pos x="T2" y="T3"/>
                        </a:cxn>
                        <a:cxn ang="T8">
                          <a:pos x="T4" y="T5"/>
                        </a:cxn>
                      </a:cxnLst>
                      <a:rect l="T9" t="T10" r="T11" b="T12"/>
                      <a:pathLst>
                        <a:path w="1" h="317">
                          <a:moveTo>
                            <a:pt x="0" y="0"/>
                          </a:moveTo>
                          <a:lnTo>
                            <a:pt x="0" y="317"/>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09" name="Freeform 24"/>
                    <p:cNvSpPr>
                      <a:spLocks/>
                    </p:cNvSpPr>
                    <p:nvPr/>
                  </p:nvSpPr>
                  <p:spPr bwMode="ltGray">
                    <a:xfrm>
                      <a:off x="3423" y="3229"/>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10" name="Line 25"/>
                    <p:cNvSpPr>
                      <a:spLocks noChangeShapeType="1"/>
                    </p:cNvSpPr>
                    <p:nvPr/>
                  </p:nvSpPr>
                  <p:spPr bwMode="ltGray">
                    <a:xfrm>
                      <a:off x="3576" y="3080"/>
                      <a:ext cx="1" cy="146"/>
                    </a:xfrm>
                    <a:prstGeom prst="line">
                      <a:avLst/>
                    </a:prstGeom>
                    <a:noFill/>
                    <a:ln w="28575" cap="rnd">
                      <a:solidFill>
                        <a:srgbClr val="8253A1"/>
                      </a:solidFill>
                      <a:round/>
                      <a:headEnd/>
                      <a:tailEnd/>
                    </a:ln>
                  </p:spPr>
                  <p:txBody>
                    <a:bodyPr/>
                    <a:lstStyle/>
                    <a:p>
                      <a:endParaRPr lang="en-US"/>
                    </a:p>
                  </p:txBody>
                </p:sp>
                <p:sp>
                  <p:nvSpPr>
                    <p:cNvPr id="88111" name="Freeform 26"/>
                    <p:cNvSpPr>
                      <a:spLocks/>
                    </p:cNvSpPr>
                    <p:nvPr/>
                  </p:nvSpPr>
                  <p:spPr bwMode="ltGray">
                    <a:xfrm>
                      <a:off x="3576" y="3224"/>
                      <a:ext cx="372" cy="2"/>
                    </a:xfrm>
                    <a:custGeom>
                      <a:avLst/>
                      <a:gdLst>
                        <a:gd name="T0" fmla="*/ 0 w 372"/>
                        <a:gd name="T1" fmla="*/ 2 h 2"/>
                        <a:gd name="T2" fmla="*/ 5 w 372"/>
                        <a:gd name="T3" fmla="*/ 2 h 2"/>
                        <a:gd name="T4" fmla="*/ 16 w 372"/>
                        <a:gd name="T5" fmla="*/ 2 h 2"/>
                        <a:gd name="T6" fmla="*/ 35 w 372"/>
                        <a:gd name="T7" fmla="*/ 2 h 2"/>
                        <a:gd name="T8" fmla="*/ 58 w 372"/>
                        <a:gd name="T9" fmla="*/ 1 h 2"/>
                        <a:gd name="T10" fmla="*/ 87 w 372"/>
                        <a:gd name="T11" fmla="*/ 1 h 2"/>
                        <a:gd name="T12" fmla="*/ 118 w 372"/>
                        <a:gd name="T13" fmla="*/ 1 h 2"/>
                        <a:gd name="T14" fmla="*/ 152 w 372"/>
                        <a:gd name="T15" fmla="*/ 1 h 2"/>
                        <a:gd name="T16" fmla="*/ 186 w 372"/>
                        <a:gd name="T17" fmla="*/ 1 h 2"/>
                        <a:gd name="T18" fmla="*/ 221 w 372"/>
                        <a:gd name="T19" fmla="*/ 0 h 2"/>
                        <a:gd name="T20" fmla="*/ 254 w 372"/>
                        <a:gd name="T21" fmla="*/ 0 h 2"/>
                        <a:gd name="T22" fmla="*/ 286 w 372"/>
                        <a:gd name="T23" fmla="*/ 0 h 2"/>
                        <a:gd name="T24" fmla="*/ 314 w 372"/>
                        <a:gd name="T25" fmla="*/ 0 h 2"/>
                        <a:gd name="T26" fmla="*/ 338 w 372"/>
                        <a:gd name="T27" fmla="*/ 1 h 2"/>
                        <a:gd name="T28" fmla="*/ 356 w 372"/>
                        <a:gd name="T29" fmla="*/ 1 h 2"/>
                        <a:gd name="T30" fmla="*/ 368 w 372"/>
                        <a:gd name="T31" fmla="*/ 1 h 2"/>
                        <a:gd name="T32" fmla="*/ 372 w 37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2"/>
                        <a:gd name="T53" fmla="*/ 372 w 37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2">
                          <a:moveTo>
                            <a:pt x="0" y="2"/>
                          </a:moveTo>
                          <a:lnTo>
                            <a:pt x="5" y="2"/>
                          </a:lnTo>
                          <a:lnTo>
                            <a:pt x="16" y="2"/>
                          </a:lnTo>
                          <a:lnTo>
                            <a:pt x="35" y="2"/>
                          </a:lnTo>
                          <a:lnTo>
                            <a:pt x="58" y="1"/>
                          </a:lnTo>
                          <a:lnTo>
                            <a:pt x="87" y="1"/>
                          </a:lnTo>
                          <a:lnTo>
                            <a:pt x="118" y="1"/>
                          </a:lnTo>
                          <a:lnTo>
                            <a:pt x="152" y="1"/>
                          </a:lnTo>
                          <a:lnTo>
                            <a:pt x="186" y="1"/>
                          </a:lnTo>
                          <a:lnTo>
                            <a:pt x="221" y="0"/>
                          </a:lnTo>
                          <a:lnTo>
                            <a:pt x="254" y="0"/>
                          </a:lnTo>
                          <a:lnTo>
                            <a:pt x="286" y="0"/>
                          </a:lnTo>
                          <a:lnTo>
                            <a:pt x="314" y="0"/>
                          </a:lnTo>
                          <a:lnTo>
                            <a:pt x="338" y="1"/>
                          </a:lnTo>
                          <a:lnTo>
                            <a:pt x="356" y="1"/>
                          </a:lnTo>
                          <a:lnTo>
                            <a:pt x="368" y="1"/>
                          </a:lnTo>
                          <a:lnTo>
                            <a:pt x="372" y="2"/>
                          </a:lnTo>
                        </a:path>
                      </a:pathLst>
                    </a:custGeom>
                    <a:noFill/>
                    <a:ln w="28575" cap="rnd">
                      <a:solidFill>
                        <a:srgbClr val="8253A1"/>
                      </a:solidFill>
                      <a:prstDash val="solid"/>
                      <a:round/>
                      <a:headEnd/>
                      <a:tailEnd/>
                    </a:ln>
                  </p:spPr>
                  <p:txBody>
                    <a:bodyPr/>
                    <a:lstStyle/>
                    <a:p>
                      <a:endParaRPr lang="en-US"/>
                    </a:p>
                  </p:txBody>
                </p:sp>
                <p:sp>
                  <p:nvSpPr>
                    <p:cNvPr id="88112" name="Freeform 27"/>
                    <p:cNvSpPr>
                      <a:spLocks/>
                    </p:cNvSpPr>
                    <p:nvPr/>
                  </p:nvSpPr>
                  <p:spPr bwMode="ltGray">
                    <a:xfrm>
                      <a:off x="3576" y="321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88113" name="Freeform 28"/>
                    <p:cNvSpPr>
                      <a:spLocks/>
                    </p:cNvSpPr>
                    <p:nvPr/>
                  </p:nvSpPr>
                  <p:spPr bwMode="ltGray">
                    <a:xfrm>
                      <a:off x="3939" y="3226"/>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88114" name="Freeform 29"/>
                    <p:cNvSpPr>
                      <a:spLocks/>
                    </p:cNvSpPr>
                    <p:nvPr/>
                  </p:nvSpPr>
                  <p:spPr bwMode="ltGray">
                    <a:xfrm>
                      <a:off x="3939" y="3224"/>
                      <a:ext cx="157" cy="169"/>
                    </a:xfrm>
                    <a:custGeom>
                      <a:avLst/>
                      <a:gdLst>
                        <a:gd name="T0" fmla="*/ 0 w 157"/>
                        <a:gd name="T1" fmla="*/ 169 h 169"/>
                        <a:gd name="T2" fmla="*/ 157 w 157"/>
                        <a:gd name="T3" fmla="*/ 0 h 169"/>
                        <a:gd name="T4" fmla="*/ 0 w 157"/>
                        <a:gd name="T5" fmla="*/ 169 h 169"/>
                        <a:gd name="T6" fmla="*/ 0 60000 65536"/>
                        <a:gd name="T7" fmla="*/ 0 60000 65536"/>
                        <a:gd name="T8" fmla="*/ 0 60000 65536"/>
                        <a:gd name="T9" fmla="*/ 0 w 157"/>
                        <a:gd name="T10" fmla="*/ 0 h 169"/>
                        <a:gd name="T11" fmla="*/ 157 w 157"/>
                        <a:gd name="T12" fmla="*/ 169 h 169"/>
                      </a:gdLst>
                      <a:ahLst/>
                      <a:cxnLst>
                        <a:cxn ang="T6">
                          <a:pos x="T0" y="T1"/>
                        </a:cxn>
                        <a:cxn ang="T7">
                          <a:pos x="T2" y="T3"/>
                        </a:cxn>
                        <a:cxn ang="T8">
                          <a:pos x="T4" y="T5"/>
                        </a:cxn>
                      </a:cxnLst>
                      <a:rect l="T9" t="T10" r="T11" b="T12"/>
                      <a:pathLst>
                        <a:path w="157" h="169">
                          <a:moveTo>
                            <a:pt x="0" y="169"/>
                          </a:moveTo>
                          <a:lnTo>
                            <a:pt x="157"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15" name="Line 30"/>
                    <p:cNvSpPr>
                      <a:spLocks noChangeShapeType="1"/>
                    </p:cNvSpPr>
                    <p:nvPr/>
                  </p:nvSpPr>
                  <p:spPr bwMode="ltGray">
                    <a:xfrm>
                      <a:off x="4093" y="3076"/>
                      <a:ext cx="1" cy="145"/>
                    </a:xfrm>
                    <a:prstGeom prst="line">
                      <a:avLst/>
                    </a:prstGeom>
                    <a:noFill/>
                    <a:ln w="28575" cap="rnd">
                      <a:solidFill>
                        <a:srgbClr val="8253A1"/>
                      </a:solidFill>
                      <a:round/>
                      <a:headEnd/>
                      <a:tailEnd/>
                    </a:ln>
                  </p:spPr>
                  <p:txBody>
                    <a:bodyPr/>
                    <a:lstStyle/>
                    <a:p>
                      <a:endParaRPr lang="en-US"/>
                    </a:p>
                  </p:txBody>
                </p:sp>
                <p:sp>
                  <p:nvSpPr>
                    <p:cNvPr id="88116" name="Freeform 31"/>
                    <p:cNvSpPr>
                      <a:spLocks/>
                    </p:cNvSpPr>
                    <p:nvPr/>
                  </p:nvSpPr>
                  <p:spPr bwMode="ltGray">
                    <a:xfrm>
                      <a:off x="4093" y="3220"/>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8253A1"/>
                      </a:solidFill>
                      <a:prstDash val="solid"/>
                      <a:round/>
                      <a:headEnd/>
                      <a:tailEnd/>
                    </a:ln>
                  </p:spPr>
                  <p:txBody>
                    <a:bodyPr/>
                    <a:lstStyle/>
                    <a:p>
                      <a:endParaRPr lang="en-US"/>
                    </a:p>
                  </p:txBody>
                </p:sp>
                <p:sp>
                  <p:nvSpPr>
                    <p:cNvPr id="88117" name="Freeform 32"/>
                    <p:cNvSpPr>
                      <a:spLocks/>
                    </p:cNvSpPr>
                    <p:nvPr/>
                  </p:nvSpPr>
                  <p:spPr bwMode="ltGray">
                    <a:xfrm>
                      <a:off x="4093" y="3211"/>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88118" name="Freeform 33"/>
                    <p:cNvSpPr>
                      <a:spLocks/>
                    </p:cNvSpPr>
                    <p:nvPr/>
                  </p:nvSpPr>
                  <p:spPr bwMode="ltGray">
                    <a:xfrm>
                      <a:off x="4456" y="3221"/>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8253A1"/>
                    </a:solidFill>
                    <a:ln w="0">
                      <a:solidFill>
                        <a:srgbClr val="8253A1"/>
                      </a:solidFill>
                      <a:prstDash val="solid"/>
                      <a:round/>
                      <a:headEnd/>
                      <a:tailEnd/>
                    </a:ln>
                  </p:spPr>
                  <p:txBody>
                    <a:bodyPr/>
                    <a:lstStyle/>
                    <a:p>
                      <a:endParaRPr lang="en-US"/>
                    </a:p>
                  </p:txBody>
                </p:sp>
                <p:sp>
                  <p:nvSpPr>
                    <p:cNvPr id="88119" name="Line 34"/>
                    <p:cNvSpPr>
                      <a:spLocks noChangeShapeType="1"/>
                    </p:cNvSpPr>
                    <p:nvPr/>
                  </p:nvSpPr>
                  <p:spPr bwMode="ltGray">
                    <a:xfrm>
                      <a:off x="4609" y="3073"/>
                      <a:ext cx="1" cy="146"/>
                    </a:xfrm>
                    <a:prstGeom prst="line">
                      <a:avLst/>
                    </a:prstGeom>
                    <a:noFill/>
                    <a:ln w="28575" cap="rnd">
                      <a:solidFill>
                        <a:srgbClr val="8253A1"/>
                      </a:solidFill>
                      <a:round/>
                      <a:headEnd/>
                      <a:tailEnd/>
                    </a:ln>
                  </p:spPr>
                  <p:txBody>
                    <a:bodyPr/>
                    <a:lstStyle/>
                    <a:p>
                      <a:endParaRPr lang="en-US"/>
                    </a:p>
                  </p:txBody>
                </p:sp>
                <p:sp>
                  <p:nvSpPr>
                    <p:cNvPr id="88120" name="Freeform 35"/>
                    <p:cNvSpPr>
                      <a:spLocks/>
                    </p:cNvSpPr>
                    <p:nvPr/>
                  </p:nvSpPr>
                  <p:spPr bwMode="ltGray">
                    <a:xfrm>
                      <a:off x="4609" y="3217"/>
                      <a:ext cx="521" cy="2"/>
                    </a:xfrm>
                    <a:custGeom>
                      <a:avLst/>
                      <a:gdLst>
                        <a:gd name="T0" fmla="*/ 0 w 521"/>
                        <a:gd name="T1" fmla="*/ 2 h 2"/>
                        <a:gd name="T2" fmla="*/ 6 w 521"/>
                        <a:gd name="T3" fmla="*/ 1 h 2"/>
                        <a:gd name="T4" fmla="*/ 22 w 521"/>
                        <a:gd name="T5" fmla="*/ 1 h 2"/>
                        <a:gd name="T6" fmla="*/ 48 w 521"/>
                        <a:gd name="T7" fmla="*/ 1 h 2"/>
                        <a:gd name="T8" fmla="*/ 81 w 521"/>
                        <a:gd name="T9" fmla="*/ 1 h 2"/>
                        <a:gd name="T10" fmla="*/ 121 w 521"/>
                        <a:gd name="T11" fmla="*/ 1 h 2"/>
                        <a:gd name="T12" fmla="*/ 165 w 521"/>
                        <a:gd name="T13" fmla="*/ 1 h 2"/>
                        <a:gd name="T14" fmla="*/ 212 w 521"/>
                        <a:gd name="T15" fmla="*/ 0 h 2"/>
                        <a:gd name="T16" fmla="*/ 260 w 521"/>
                        <a:gd name="T17" fmla="*/ 0 h 2"/>
                        <a:gd name="T18" fmla="*/ 309 w 521"/>
                        <a:gd name="T19" fmla="*/ 0 h 2"/>
                        <a:gd name="T20" fmla="*/ 356 w 521"/>
                        <a:gd name="T21" fmla="*/ 0 h 2"/>
                        <a:gd name="T22" fmla="*/ 400 w 521"/>
                        <a:gd name="T23" fmla="*/ 0 h 2"/>
                        <a:gd name="T24" fmla="*/ 440 w 521"/>
                        <a:gd name="T25" fmla="*/ 0 h 2"/>
                        <a:gd name="T26" fmla="*/ 473 w 521"/>
                        <a:gd name="T27" fmla="*/ 0 h 2"/>
                        <a:gd name="T28" fmla="*/ 499 w 521"/>
                        <a:gd name="T29" fmla="*/ 1 h 2"/>
                        <a:gd name="T30" fmla="*/ 515 w 521"/>
                        <a:gd name="T31" fmla="*/ 1 h 2"/>
                        <a:gd name="T32" fmla="*/ 521 w 521"/>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1"/>
                        <a:gd name="T52" fmla="*/ 0 h 2"/>
                        <a:gd name="T53" fmla="*/ 521 w 521"/>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1" h="2">
                          <a:moveTo>
                            <a:pt x="0" y="2"/>
                          </a:moveTo>
                          <a:lnTo>
                            <a:pt x="6" y="1"/>
                          </a:lnTo>
                          <a:lnTo>
                            <a:pt x="22" y="1"/>
                          </a:lnTo>
                          <a:lnTo>
                            <a:pt x="48" y="1"/>
                          </a:lnTo>
                          <a:lnTo>
                            <a:pt x="81" y="1"/>
                          </a:lnTo>
                          <a:lnTo>
                            <a:pt x="121" y="1"/>
                          </a:lnTo>
                          <a:lnTo>
                            <a:pt x="165" y="1"/>
                          </a:lnTo>
                          <a:lnTo>
                            <a:pt x="212" y="0"/>
                          </a:lnTo>
                          <a:lnTo>
                            <a:pt x="260" y="0"/>
                          </a:lnTo>
                          <a:lnTo>
                            <a:pt x="309" y="0"/>
                          </a:lnTo>
                          <a:lnTo>
                            <a:pt x="356" y="0"/>
                          </a:lnTo>
                          <a:lnTo>
                            <a:pt x="400" y="0"/>
                          </a:lnTo>
                          <a:lnTo>
                            <a:pt x="440" y="0"/>
                          </a:lnTo>
                          <a:lnTo>
                            <a:pt x="473" y="0"/>
                          </a:lnTo>
                          <a:lnTo>
                            <a:pt x="499" y="1"/>
                          </a:lnTo>
                          <a:lnTo>
                            <a:pt x="515" y="1"/>
                          </a:lnTo>
                          <a:lnTo>
                            <a:pt x="521" y="2"/>
                          </a:lnTo>
                        </a:path>
                      </a:pathLst>
                    </a:custGeom>
                    <a:noFill/>
                    <a:ln w="28575" cap="rnd">
                      <a:solidFill>
                        <a:srgbClr val="8253A1"/>
                      </a:solidFill>
                      <a:prstDash val="solid"/>
                      <a:round/>
                      <a:headEnd/>
                      <a:tailEnd/>
                    </a:ln>
                  </p:spPr>
                  <p:txBody>
                    <a:bodyPr/>
                    <a:lstStyle/>
                    <a:p>
                      <a:endParaRPr lang="en-US"/>
                    </a:p>
                  </p:txBody>
                </p:sp>
                <p:sp>
                  <p:nvSpPr>
                    <p:cNvPr id="88121" name="Freeform 36"/>
                    <p:cNvSpPr>
                      <a:spLocks/>
                    </p:cNvSpPr>
                    <p:nvPr/>
                  </p:nvSpPr>
                  <p:spPr bwMode="ltGray">
                    <a:xfrm>
                      <a:off x="4609" y="320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88122" name="Freeform 37"/>
                    <p:cNvSpPr>
                      <a:spLocks/>
                    </p:cNvSpPr>
                    <p:nvPr/>
                  </p:nvSpPr>
                  <p:spPr bwMode="ltGray">
                    <a:xfrm>
                      <a:off x="5121" y="3219"/>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88123" name="Freeform 38"/>
                    <p:cNvSpPr>
                      <a:spLocks/>
                    </p:cNvSpPr>
                    <p:nvPr/>
                  </p:nvSpPr>
                  <p:spPr bwMode="ltGray">
                    <a:xfrm>
                      <a:off x="4470" y="3221"/>
                      <a:ext cx="139" cy="169"/>
                    </a:xfrm>
                    <a:custGeom>
                      <a:avLst/>
                      <a:gdLst>
                        <a:gd name="T0" fmla="*/ 0 w 139"/>
                        <a:gd name="T1" fmla="*/ 169 h 169"/>
                        <a:gd name="T2" fmla="*/ 139 w 139"/>
                        <a:gd name="T3" fmla="*/ 0 h 169"/>
                        <a:gd name="T4" fmla="*/ 0 w 139"/>
                        <a:gd name="T5" fmla="*/ 169 h 169"/>
                        <a:gd name="T6" fmla="*/ 0 60000 65536"/>
                        <a:gd name="T7" fmla="*/ 0 60000 65536"/>
                        <a:gd name="T8" fmla="*/ 0 60000 65536"/>
                        <a:gd name="T9" fmla="*/ 0 w 139"/>
                        <a:gd name="T10" fmla="*/ 0 h 169"/>
                        <a:gd name="T11" fmla="*/ 139 w 139"/>
                        <a:gd name="T12" fmla="*/ 169 h 169"/>
                      </a:gdLst>
                      <a:ahLst/>
                      <a:cxnLst>
                        <a:cxn ang="T6">
                          <a:pos x="T0" y="T1"/>
                        </a:cxn>
                        <a:cxn ang="T7">
                          <a:pos x="T2" y="T3"/>
                        </a:cxn>
                        <a:cxn ang="T8">
                          <a:pos x="T4" y="T5"/>
                        </a:cxn>
                      </a:cxnLst>
                      <a:rect l="T9" t="T10" r="T11" b="T12"/>
                      <a:pathLst>
                        <a:path w="139" h="169">
                          <a:moveTo>
                            <a:pt x="0" y="169"/>
                          </a:moveTo>
                          <a:lnTo>
                            <a:pt x="139"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24" name="Freeform 39"/>
                    <p:cNvSpPr>
                      <a:spLocks/>
                    </p:cNvSpPr>
                    <p:nvPr/>
                  </p:nvSpPr>
                  <p:spPr bwMode="ltGray">
                    <a:xfrm>
                      <a:off x="5127" y="2917"/>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25" name="Freeform 40"/>
                    <p:cNvSpPr>
                      <a:spLocks/>
                    </p:cNvSpPr>
                    <p:nvPr/>
                  </p:nvSpPr>
                  <p:spPr bwMode="ltGray">
                    <a:xfrm>
                      <a:off x="5256" y="2753"/>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26" name="Freeform 41"/>
                    <p:cNvSpPr>
                      <a:spLocks/>
                    </p:cNvSpPr>
                    <p:nvPr/>
                  </p:nvSpPr>
                  <p:spPr bwMode="ltGray">
                    <a:xfrm>
                      <a:off x="5385" y="2588"/>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27" name="Freeform 42"/>
                    <p:cNvSpPr>
                      <a:spLocks/>
                    </p:cNvSpPr>
                    <p:nvPr/>
                  </p:nvSpPr>
                  <p:spPr bwMode="ltGray">
                    <a:xfrm>
                      <a:off x="5126" y="3054"/>
                      <a:ext cx="128" cy="1"/>
                    </a:xfrm>
                    <a:custGeom>
                      <a:avLst/>
                      <a:gdLst>
                        <a:gd name="T0" fmla="*/ 0 w 128"/>
                        <a:gd name="T1" fmla="*/ 0 h 1"/>
                        <a:gd name="T2" fmla="*/ 128 w 128"/>
                        <a:gd name="T3" fmla="*/ 0 h 1"/>
                        <a:gd name="T4" fmla="*/ 0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0" y="0"/>
                          </a:moveTo>
                          <a:lnTo>
                            <a:pt x="128"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28" name="Freeform 43"/>
                    <p:cNvSpPr>
                      <a:spLocks/>
                    </p:cNvSpPr>
                    <p:nvPr/>
                  </p:nvSpPr>
                  <p:spPr bwMode="ltGray">
                    <a:xfrm>
                      <a:off x="5256" y="288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29" name="Freeform 44"/>
                    <p:cNvSpPr>
                      <a:spLocks/>
                    </p:cNvSpPr>
                    <p:nvPr/>
                  </p:nvSpPr>
                  <p:spPr bwMode="ltGray">
                    <a:xfrm>
                      <a:off x="5381" y="272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8130" name="Freeform 45"/>
                    <p:cNvSpPr>
                      <a:spLocks/>
                    </p:cNvSpPr>
                    <p:nvPr/>
                  </p:nvSpPr>
                  <p:spPr bwMode="ltGray">
                    <a:xfrm>
                      <a:off x="4996" y="2144"/>
                      <a:ext cx="518" cy="940"/>
                    </a:xfrm>
                    <a:custGeom>
                      <a:avLst/>
                      <a:gdLst>
                        <a:gd name="T0" fmla="*/ 0 w 518"/>
                        <a:gd name="T1" fmla="*/ 632 h 940"/>
                        <a:gd name="T2" fmla="*/ 518 w 518"/>
                        <a:gd name="T3" fmla="*/ 0 h 940"/>
                        <a:gd name="T4" fmla="*/ 518 w 518"/>
                        <a:gd name="T5" fmla="*/ 288 h 940"/>
                        <a:gd name="T6" fmla="*/ 512 w 518"/>
                        <a:gd name="T7" fmla="*/ 295 h 940"/>
                        <a:gd name="T8" fmla="*/ 495 w 518"/>
                        <a:gd name="T9" fmla="*/ 316 h 940"/>
                        <a:gd name="T10" fmla="*/ 470 w 518"/>
                        <a:gd name="T11" fmla="*/ 348 h 940"/>
                        <a:gd name="T12" fmla="*/ 437 w 518"/>
                        <a:gd name="T13" fmla="*/ 390 h 940"/>
                        <a:gd name="T14" fmla="*/ 398 w 518"/>
                        <a:gd name="T15" fmla="*/ 439 h 940"/>
                        <a:gd name="T16" fmla="*/ 354 w 518"/>
                        <a:gd name="T17" fmla="*/ 494 h 940"/>
                        <a:gd name="T18" fmla="*/ 307 w 518"/>
                        <a:gd name="T19" fmla="*/ 553 h 940"/>
                        <a:gd name="T20" fmla="*/ 259 w 518"/>
                        <a:gd name="T21" fmla="*/ 614 h 940"/>
                        <a:gd name="T22" fmla="*/ 211 w 518"/>
                        <a:gd name="T23" fmla="*/ 675 h 940"/>
                        <a:gd name="T24" fmla="*/ 164 w 518"/>
                        <a:gd name="T25" fmla="*/ 734 h 940"/>
                        <a:gd name="T26" fmla="*/ 121 w 518"/>
                        <a:gd name="T27" fmla="*/ 789 h 940"/>
                        <a:gd name="T28" fmla="*/ 82 w 518"/>
                        <a:gd name="T29" fmla="*/ 838 h 940"/>
                        <a:gd name="T30" fmla="*/ 49 w 518"/>
                        <a:gd name="T31" fmla="*/ 880 h 940"/>
                        <a:gd name="T32" fmla="*/ 24 w 518"/>
                        <a:gd name="T33" fmla="*/ 912 h 940"/>
                        <a:gd name="T34" fmla="*/ 8 w 518"/>
                        <a:gd name="T35" fmla="*/ 933 h 940"/>
                        <a:gd name="T36" fmla="*/ 3 w 518"/>
                        <a:gd name="T37" fmla="*/ 940 h 940"/>
                        <a:gd name="T38" fmla="*/ 0 w 518"/>
                        <a:gd name="T39" fmla="*/ 632 h 9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940"/>
                        <a:gd name="T62" fmla="*/ 518 w 518"/>
                        <a:gd name="T63" fmla="*/ 940 h 9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940">
                          <a:moveTo>
                            <a:pt x="0" y="632"/>
                          </a:moveTo>
                          <a:lnTo>
                            <a:pt x="518" y="0"/>
                          </a:lnTo>
                          <a:lnTo>
                            <a:pt x="518" y="288"/>
                          </a:lnTo>
                          <a:lnTo>
                            <a:pt x="512" y="295"/>
                          </a:lnTo>
                          <a:lnTo>
                            <a:pt x="495" y="316"/>
                          </a:lnTo>
                          <a:lnTo>
                            <a:pt x="470" y="348"/>
                          </a:lnTo>
                          <a:lnTo>
                            <a:pt x="437" y="390"/>
                          </a:lnTo>
                          <a:lnTo>
                            <a:pt x="398" y="439"/>
                          </a:lnTo>
                          <a:lnTo>
                            <a:pt x="354" y="494"/>
                          </a:lnTo>
                          <a:lnTo>
                            <a:pt x="307" y="553"/>
                          </a:lnTo>
                          <a:lnTo>
                            <a:pt x="259" y="614"/>
                          </a:lnTo>
                          <a:lnTo>
                            <a:pt x="211" y="675"/>
                          </a:lnTo>
                          <a:lnTo>
                            <a:pt x="164" y="734"/>
                          </a:lnTo>
                          <a:lnTo>
                            <a:pt x="121" y="789"/>
                          </a:lnTo>
                          <a:lnTo>
                            <a:pt x="82" y="838"/>
                          </a:lnTo>
                          <a:lnTo>
                            <a:pt x="49" y="880"/>
                          </a:lnTo>
                          <a:lnTo>
                            <a:pt x="24" y="912"/>
                          </a:lnTo>
                          <a:lnTo>
                            <a:pt x="8" y="933"/>
                          </a:lnTo>
                          <a:lnTo>
                            <a:pt x="3" y="940"/>
                          </a:lnTo>
                          <a:lnTo>
                            <a:pt x="0" y="632"/>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8131" name="Rectangle 46"/>
                    <p:cNvSpPr>
                      <a:spLocks noChangeArrowheads="1"/>
                    </p:cNvSpPr>
                    <p:nvPr/>
                  </p:nvSpPr>
                  <p:spPr bwMode="ltGray">
                    <a:xfrm>
                      <a:off x="3420" y="2768"/>
                      <a:ext cx="1578" cy="317"/>
                    </a:xfrm>
                    <a:prstGeom prst="rect">
                      <a:avLst/>
                    </a:prstGeom>
                    <a:solidFill>
                      <a:srgbClr val="A41028"/>
                    </a:solidFill>
                    <a:ln w="28575" cap="rnd">
                      <a:solidFill>
                        <a:srgbClr val="C65D62"/>
                      </a:solidFill>
                      <a:round/>
                      <a:headEnd/>
                      <a:tailEnd/>
                    </a:ln>
                  </p:spPr>
                  <p:txBody>
                    <a:bodyPr/>
                    <a:lstStyle/>
                    <a:p>
                      <a:endParaRPr lang="en-US">
                        <a:latin typeface="Times New Roman" pitchFamily="18" charset="0"/>
                        <a:cs typeface="Times New Roman" pitchFamily="18" charset="0"/>
                      </a:endParaRPr>
                    </a:p>
                  </p:txBody>
                </p:sp>
                <p:sp>
                  <p:nvSpPr>
                    <p:cNvPr id="88132" name="Freeform 47"/>
                    <p:cNvSpPr>
                      <a:spLocks/>
                    </p:cNvSpPr>
                    <p:nvPr/>
                  </p:nvSpPr>
                  <p:spPr bwMode="ltGray">
                    <a:xfrm>
                      <a:off x="3424" y="2916"/>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88133" name="Line 48"/>
                    <p:cNvSpPr>
                      <a:spLocks noChangeShapeType="1"/>
                    </p:cNvSpPr>
                    <p:nvPr/>
                  </p:nvSpPr>
                  <p:spPr bwMode="ltGray">
                    <a:xfrm>
                      <a:off x="3577" y="2768"/>
                      <a:ext cx="1" cy="145"/>
                    </a:xfrm>
                    <a:prstGeom prst="line">
                      <a:avLst/>
                    </a:prstGeom>
                    <a:noFill/>
                    <a:ln w="28575" cap="rnd">
                      <a:solidFill>
                        <a:srgbClr val="C65D62"/>
                      </a:solidFill>
                      <a:round/>
                      <a:headEnd/>
                      <a:tailEnd/>
                    </a:ln>
                  </p:spPr>
                  <p:txBody>
                    <a:bodyPr/>
                    <a:lstStyle/>
                    <a:p>
                      <a:endParaRPr lang="en-US"/>
                    </a:p>
                  </p:txBody>
                </p:sp>
                <p:sp>
                  <p:nvSpPr>
                    <p:cNvPr id="88134" name="Freeform 49"/>
                    <p:cNvSpPr>
                      <a:spLocks/>
                    </p:cNvSpPr>
                    <p:nvPr/>
                  </p:nvSpPr>
                  <p:spPr bwMode="ltGray">
                    <a:xfrm>
                      <a:off x="3577" y="2913"/>
                      <a:ext cx="372" cy="1"/>
                    </a:xfrm>
                    <a:custGeom>
                      <a:avLst/>
                      <a:gdLst>
                        <a:gd name="T0" fmla="*/ 0 w 372"/>
                        <a:gd name="T1" fmla="*/ 0 h 1"/>
                        <a:gd name="T2" fmla="*/ 4 w 372"/>
                        <a:gd name="T3" fmla="*/ 0 h 1"/>
                        <a:gd name="T4" fmla="*/ 16 w 372"/>
                        <a:gd name="T5" fmla="*/ 0 h 1"/>
                        <a:gd name="T6" fmla="*/ 35 w 372"/>
                        <a:gd name="T7" fmla="*/ 0 h 1"/>
                        <a:gd name="T8" fmla="*/ 58 w 372"/>
                        <a:gd name="T9" fmla="*/ 0 h 1"/>
                        <a:gd name="T10" fmla="*/ 86 w 372"/>
                        <a:gd name="T11" fmla="*/ 0 h 1"/>
                        <a:gd name="T12" fmla="*/ 118 w 372"/>
                        <a:gd name="T13" fmla="*/ 0 h 1"/>
                        <a:gd name="T14" fmla="*/ 151 w 372"/>
                        <a:gd name="T15" fmla="*/ 0 h 1"/>
                        <a:gd name="T16" fmla="*/ 186 w 372"/>
                        <a:gd name="T17" fmla="*/ 0 h 1"/>
                        <a:gd name="T18" fmla="*/ 221 w 372"/>
                        <a:gd name="T19" fmla="*/ 0 h 1"/>
                        <a:gd name="T20" fmla="*/ 254 w 372"/>
                        <a:gd name="T21" fmla="*/ 0 h 1"/>
                        <a:gd name="T22" fmla="*/ 286 w 372"/>
                        <a:gd name="T23" fmla="*/ 0 h 1"/>
                        <a:gd name="T24" fmla="*/ 314 w 372"/>
                        <a:gd name="T25" fmla="*/ 0 h 1"/>
                        <a:gd name="T26" fmla="*/ 338 w 372"/>
                        <a:gd name="T27" fmla="*/ 0 h 1"/>
                        <a:gd name="T28" fmla="*/ 356 w 372"/>
                        <a:gd name="T29" fmla="*/ 0 h 1"/>
                        <a:gd name="T30" fmla="*/ 368 w 372"/>
                        <a:gd name="T31" fmla="*/ 0 h 1"/>
                        <a:gd name="T32" fmla="*/ 372 w 37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1"/>
                        <a:gd name="T53" fmla="*/ 372 w 37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1">
                          <a:moveTo>
                            <a:pt x="0" y="0"/>
                          </a:moveTo>
                          <a:lnTo>
                            <a:pt x="4" y="0"/>
                          </a:lnTo>
                          <a:lnTo>
                            <a:pt x="16" y="0"/>
                          </a:lnTo>
                          <a:lnTo>
                            <a:pt x="35" y="0"/>
                          </a:lnTo>
                          <a:lnTo>
                            <a:pt x="58" y="0"/>
                          </a:lnTo>
                          <a:lnTo>
                            <a:pt x="86" y="0"/>
                          </a:lnTo>
                          <a:lnTo>
                            <a:pt x="118" y="0"/>
                          </a:lnTo>
                          <a:lnTo>
                            <a:pt x="151" y="0"/>
                          </a:lnTo>
                          <a:lnTo>
                            <a:pt x="186" y="0"/>
                          </a:lnTo>
                          <a:lnTo>
                            <a:pt x="221" y="0"/>
                          </a:lnTo>
                          <a:lnTo>
                            <a:pt x="254" y="0"/>
                          </a:lnTo>
                          <a:lnTo>
                            <a:pt x="286" y="0"/>
                          </a:lnTo>
                          <a:lnTo>
                            <a:pt x="314" y="0"/>
                          </a:lnTo>
                          <a:lnTo>
                            <a:pt x="338" y="0"/>
                          </a:lnTo>
                          <a:lnTo>
                            <a:pt x="356" y="0"/>
                          </a:lnTo>
                          <a:lnTo>
                            <a:pt x="368" y="0"/>
                          </a:lnTo>
                          <a:lnTo>
                            <a:pt x="372" y="0"/>
                          </a:lnTo>
                        </a:path>
                      </a:pathLst>
                    </a:custGeom>
                    <a:noFill/>
                    <a:ln w="28575" cap="rnd">
                      <a:solidFill>
                        <a:srgbClr val="C65D62"/>
                      </a:solidFill>
                      <a:prstDash val="solid"/>
                      <a:round/>
                      <a:headEnd/>
                      <a:tailEnd/>
                    </a:ln>
                  </p:spPr>
                  <p:txBody>
                    <a:bodyPr/>
                    <a:lstStyle/>
                    <a:p>
                      <a:endParaRPr lang="en-US"/>
                    </a:p>
                  </p:txBody>
                </p:sp>
                <p:sp>
                  <p:nvSpPr>
                    <p:cNvPr id="88135" name="Freeform 50"/>
                    <p:cNvSpPr>
                      <a:spLocks/>
                    </p:cNvSpPr>
                    <p:nvPr/>
                  </p:nvSpPr>
                  <p:spPr bwMode="ltGray">
                    <a:xfrm>
                      <a:off x="3577"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88136" name="Freeform 51"/>
                    <p:cNvSpPr>
                      <a:spLocks/>
                    </p:cNvSpPr>
                    <p:nvPr/>
                  </p:nvSpPr>
                  <p:spPr bwMode="ltGray">
                    <a:xfrm>
                      <a:off x="3940" y="2913"/>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C65D62"/>
                    </a:solidFill>
                    <a:ln w="0">
                      <a:solidFill>
                        <a:srgbClr val="C65D62"/>
                      </a:solidFill>
                      <a:prstDash val="solid"/>
                      <a:round/>
                      <a:headEnd/>
                      <a:tailEnd/>
                    </a:ln>
                  </p:spPr>
                  <p:txBody>
                    <a:bodyPr/>
                    <a:lstStyle/>
                    <a:p>
                      <a:endParaRPr lang="en-US"/>
                    </a:p>
                  </p:txBody>
                </p:sp>
                <p:sp>
                  <p:nvSpPr>
                    <p:cNvPr id="88137" name="Freeform 52"/>
                    <p:cNvSpPr>
                      <a:spLocks/>
                    </p:cNvSpPr>
                    <p:nvPr/>
                  </p:nvSpPr>
                  <p:spPr bwMode="ltGray">
                    <a:xfrm>
                      <a:off x="3945" y="2770"/>
                      <a:ext cx="1" cy="309"/>
                    </a:xfrm>
                    <a:custGeom>
                      <a:avLst/>
                      <a:gdLst>
                        <a:gd name="T0" fmla="*/ 0 w 1"/>
                        <a:gd name="T1" fmla="*/ 0 h 309"/>
                        <a:gd name="T2" fmla="*/ 0 w 1"/>
                        <a:gd name="T3" fmla="*/ 3 h 309"/>
                        <a:gd name="T4" fmla="*/ 0 w 1"/>
                        <a:gd name="T5" fmla="*/ 13 h 309"/>
                        <a:gd name="T6" fmla="*/ 0 w 1"/>
                        <a:gd name="T7" fmla="*/ 28 h 309"/>
                        <a:gd name="T8" fmla="*/ 0 w 1"/>
                        <a:gd name="T9" fmla="*/ 48 h 309"/>
                        <a:gd name="T10" fmla="*/ 0 w 1"/>
                        <a:gd name="T11" fmla="*/ 71 h 309"/>
                        <a:gd name="T12" fmla="*/ 0 w 1"/>
                        <a:gd name="T13" fmla="*/ 98 h 309"/>
                        <a:gd name="T14" fmla="*/ 0 w 1"/>
                        <a:gd name="T15" fmla="*/ 125 h 309"/>
                        <a:gd name="T16" fmla="*/ 1 w 1"/>
                        <a:gd name="T17" fmla="*/ 154 h 309"/>
                        <a:gd name="T18" fmla="*/ 1 w 1"/>
                        <a:gd name="T19" fmla="*/ 183 h 309"/>
                        <a:gd name="T20" fmla="*/ 1 w 1"/>
                        <a:gd name="T21" fmla="*/ 211 h 309"/>
                        <a:gd name="T22" fmla="*/ 1 w 1"/>
                        <a:gd name="T23" fmla="*/ 237 h 309"/>
                        <a:gd name="T24" fmla="*/ 1 w 1"/>
                        <a:gd name="T25" fmla="*/ 260 h 309"/>
                        <a:gd name="T26" fmla="*/ 1 w 1"/>
                        <a:gd name="T27" fmla="*/ 280 h 309"/>
                        <a:gd name="T28" fmla="*/ 0 w 1"/>
                        <a:gd name="T29" fmla="*/ 295 h 309"/>
                        <a:gd name="T30" fmla="*/ 0 w 1"/>
                        <a:gd name="T31" fmla="*/ 305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3"/>
                          </a:lnTo>
                          <a:lnTo>
                            <a:pt x="0" y="13"/>
                          </a:lnTo>
                          <a:lnTo>
                            <a:pt x="0" y="28"/>
                          </a:lnTo>
                          <a:lnTo>
                            <a:pt x="0" y="48"/>
                          </a:lnTo>
                          <a:lnTo>
                            <a:pt x="0" y="71"/>
                          </a:lnTo>
                          <a:lnTo>
                            <a:pt x="0" y="98"/>
                          </a:lnTo>
                          <a:lnTo>
                            <a:pt x="0" y="125"/>
                          </a:lnTo>
                          <a:lnTo>
                            <a:pt x="1" y="154"/>
                          </a:lnTo>
                          <a:lnTo>
                            <a:pt x="1" y="183"/>
                          </a:lnTo>
                          <a:lnTo>
                            <a:pt x="1" y="211"/>
                          </a:lnTo>
                          <a:lnTo>
                            <a:pt x="1" y="237"/>
                          </a:lnTo>
                          <a:lnTo>
                            <a:pt x="1" y="260"/>
                          </a:lnTo>
                          <a:lnTo>
                            <a:pt x="1" y="280"/>
                          </a:lnTo>
                          <a:lnTo>
                            <a:pt x="0" y="295"/>
                          </a:lnTo>
                          <a:lnTo>
                            <a:pt x="0" y="305"/>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8138" name="Freeform 53"/>
                    <p:cNvSpPr>
                      <a:spLocks/>
                    </p:cNvSpPr>
                    <p:nvPr/>
                  </p:nvSpPr>
                  <p:spPr bwMode="ltGray">
                    <a:xfrm>
                      <a:off x="3941" y="2910"/>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88139" name="Line 54"/>
                    <p:cNvSpPr>
                      <a:spLocks noChangeShapeType="1"/>
                    </p:cNvSpPr>
                    <p:nvPr/>
                  </p:nvSpPr>
                  <p:spPr bwMode="ltGray">
                    <a:xfrm>
                      <a:off x="4095" y="2762"/>
                      <a:ext cx="1" cy="145"/>
                    </a:xfrm>
                    <a:prstGeom prst="line">
                      <a:avLst/>
                    </a:prstGeom>
                    <a:noFill/>
                    <a:ln w="28575" cap="rnd">
                      <a:solidFill>
                        <a:srgbClr val="C65D62"/>
                      </a:solidFill>
                      <a:round/>
                      <a:headEnd/>
                      <a:tailEnd/>
                    </a:ln>
                  </p:spPr>
                  <p:txBody>
                    <a:bodyPr/>
                    <a:lstStyle/>
                    <a:p>
                      <a:endParaRPr lang="en-US"/>
                    </a:p>
                  </p:txBody>
                </p:sp>
                <p:sp>
                  <p:nvSpPr>
                    <p:cNvPr id="88140" name="Freeform 55"/>
                    <p:cNvSpPr>
                      <a:spLocks/>
                    </p:cNvSpPr>
                    <p:nvPr/>
                  </p:nvSpPr>
                  <p:spPr bwMode="ltGray">
                    <a:xfrm>
                      <a:off x="4095" y="2906"/>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C65D62"/>
                      </a:solidFill>
                      <a:prstDash val="solid"/>
                      <a:round/>
                      <a:headEnd/>
                      <a:tailEnd/>
                    </a:ln>
                  </p:spPr>
                  <p:txBody>
                    <a:bodyPr/>
                    <a:lstStyle/>
                    <a:p>
                      <a:endParaRPr lang="en-US"/>
                    </a:p>
                  </p:txBody>
                </p:sp>
                <p:sp>
                  <p:nvSpPr>
                    <p:cNvPr id="88141" name="Freeform 56"/>
                    <p:cNvSpPr>
                      <a:spLocks/>
                    </p:cNvSpPr>
                    <p:nvPr/>
                  </p:nvSpPr>
                  <p:spPr bwMode="ltGray">
                    <a:xfrm>
                      <a:off x="4095" y="289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88142" name="Freeform 57"/>
                    <p:cNvSpPr>
                      <a:spLocks/>
                    </p:cNvSpPr>
                    <p:nvPr/>
                  </p:nvSpPr>
                  <p:spPr bwMode="ltGray">
                    <a:xfrm>
                      <a:off x="4457" y="2907"/>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88143" name="Line 58"/>
                    <p:cNvSpPr>
                      <a:spLocks noChangeShapeType="1"/>
                    </p:cNvSpPr>
                    <p:nvPr/>
                  </p:nvSpPr>
                  <p:spPr bwMode="ltGray">
                    <a:xfrm>
                      <a:off x="4606" y="2768"/>
                      <a:ext cx="1" cy="145"/>
                    </a:xfrm>
                    <a:prstGeom prst="line">
                      <a:avLst/>
                    </a:prstGeom>
                    <a:noFill/>
                    <a:ln w="28575" cap="rnd">
                      <a:solidFill>
                        <a:srgbClr val="C65D62"/>
                      </a:solidFill>
                      <a:round/>
                      <a:headEnd/>
                      <a:tailEnd/>
                    </a:ln>
                  </p:spPr>
                  <p:txBody>
                    <a:bodyPr/>
                    <a:lstStyle/>
                    <a:p>
                      <a:endParaRPr lang="en-US"/>
                    </a:p>
                  </p:txBody>
                </p:sp>
                <p:sp>
                  <p:nvSpPr>
                    <p:cNvPr id="88144" name="Freeform 59"/>
                    <p:cNvSpPr>
                      <a:spLocks/>
                    </p:cNvSpPr>
                    <p:nvPr/>
                  </p:nvSpPr>
                  <p:spPr bwMode="ltGray">
                    <a:xfrm>
                      <a:off x="4606" y="2912"/>
                      <a:ext cx="524" cy="1"/>
                    </a:xfrm>
                    <a:custGeom>
                      <a:avLst/>
                      <a:gdLst>
                        <a:gd name="T0" fmla="*/ 0 w 524"/>
                        <a:gd name="T1" fmla="*/ 1 h 1"/>
                        <a:gd name="T2" fmla="*/ 6 w 524"/>
                        <a:gd name="T3" fmla="*/ 1 h 1"/>
                        <a:gd name="T4" fmla="*/ 22 w 524"/>
                        <a:gd name="T5" fmla="*/ 1 h 1"/>
                        <a:gd name="T6" fmla="*/ 48 w 524"/>
                        <a:gd name="T7" fmla="*/ 1 h 1"/>
                        <a:gd name="T8" fmla="*/ 82 w 524"/>
                        <a:gd name="T9" fmla="*/ 1 h 1"/>
                        <a:gd name="T10" fmla="*/ 121 w 524"/>
                        <a:gd name="T11" fmla="*/ 1 h 1"/>
                        <a:gd name="T12" fmla="*/ 166 w 524"/>
                        <a:gd name="T13" fmla="*/ 0 h 1"/>
                        <a:gd name="T14" fmla="*/ 213 w 524"/>
                        <a:gd name="T15" fmla="*/ 0 h 1"/>
                        <a:gd name="T16" fmla="*/ 262 w 524"/>
                        <a:gd name="T17" fmla="*/ 0 h 1"/>
                        <a:gd name="T18" fmla="*/ 311 w 524"/>
                        <a:gd name="T19" fmla="*/ 0 h 1"/>
                        <a:gd name="T20" fmla="*/ 358 w 524"/>
                        <a:gd name="T21" fmla="*/ 0 h 1"/>
                        <a:gd name="T22" fmla="*/ 402 w 524"/>
                        <a:gd name="T23" fmla="*/ 0 h 1"/>
                        <a:gd name="T24" fmla="*/ 442 w 524"/>
                        <a:gd name="T25" fmla="*/ 0 h 1"/>
                        <a:gd name="T26" fmla="*/ 475 w 524"/>
                        <a:gd name="T27" fmla="*/ 0 h 1"/>
                        <a:gd name="T28" fmla="*/ 501 w 524"/>
                        <a:gd name="T29" fmla="*/ 0 h 1"/>
                        <a:gd name="T30" fmla="*/ 518 w 524"/>
                        <a:gd name="T31" fmla="*/ 1 h 1"/>
                        <a:gd name="T32" fmla="*/ 524 w 524"/>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4"/>
                        <a:gd name="T52" fmla="*/ 0 h 1"/>
                        <a:gd name="T53" fmla="*/ 524 w 524"/>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4" h="1">
                          <a:moveTo>
                            <a:pt x="0" y="1"/>
                          </a:moveTo>
                          <a:lnTo>
                            <a:pt x="6" y="1"/>
                          </a:lnTo>
                          <a:lnTo>
                            <a:pt x="22" y="1"/>
                          </a:lnTo>
                          <a:lnTo>
                            <a:pt x="48" y="1"/>
                          </a:lnTo>
                          <a:lnTo>
                            <a:pt x="82" y="1"/>
                          </a:lnTo>
                          <a:lnTo>
                            <a:pt x="121" y="1"/>
                          </a:lnTo>
                          <a:lnTo>
                            <a:pt x="166" y="0"/>
                          </a:lnTo>
                          <a:lnTo>
                            <a:pt x="213" y="0"/>
                          </a:lnTo>
                          <a:lnTo>
                            <a:pt x="262" y="0"/>
                          </a:lnTo>
                          <a:lnTo>
                            <a:pt x="311" y="0"/>
                          </a:lnTo>
                          <a:lnTo>
                            <a:pt x="358" y="0"/>
                          </a:lnTo>
                          <a:lnTo>
                            <a:pt x="402" y="0"/>
                          </a:lnTo>
                          <a:lnTo>
                            <a:pt x="442" y="0"/>
                          </a:lnTo>
                          <a:lnTo>
                            <a:pt x="475" y="0"/>
                          </a:lnTo>
                          <a:lnTo>
                            <a:pt x="501" y="0"/>
                          </a:lnTo>
                          <a:lnTo>
                            <a:pt x="518" y="1"/>
                          </a:lnTo>
                          <a:lnTo>
                            <a:pt x="524" y="1"/>
                          </a:lnTo>
                        </a:path>
                      </a:pathLst>
                    </a:custGeom>
                    <a:noFill/>
                    <a:ln w="28575" cap="rnd">
                      <a:solidFill>
                        <a:srgbClr val="C65D62"/>
                      </a:solidFill>
                      <a:prstDash val="solid"/>
                      <a:round/>
                      <a:headEnd/>
                      <a:tailEnd/>
                    </a:ln>
                  </p:spPr>
                  <p:txBody>
                    <a:bodyPr/>
                    <a:lstStyle/>
                    <a:p>
                      <a:endParaRPr lang="en-US"/>
                    </a:p>
                  </p:txBody>
                </p:sp>
                <p:sp>
                  <p:nvSpPr>
                    <p:cNvPr id="88145" name="Freeform 60"/>
                    <p:cNvSpPr>
                      <a:spLocks/>
                    </p:cNvSpPr>
                    <p:nvPr/>
                  </p:nvSpPr>
                  <p:spPr bwMode="ltGray">
                    <a:xfrm>
                      <a:off x="4606"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88146" name="Freeform 61"/>
                    <p:cNvSpPr>
                      <a:spLocks/>
                    </p:cNvSpPr>
                    <p:nvPr/>
                  </p:nvSpPr>
                  <p:spPr bwMode="ltGray">
                    <a:xfrm>
                      <a:off x="5121" y="2913"/>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88147" name="Freeform 62"/>
                    <p:cNvSpPr>
                      <a:spLocks/>
                    </p:cNvSpPr>
                    <p:nvPr/>
                  </p:nvSpPr>
                  <p:spPr bwMode="ltGray">
                    <a:xfrm>
                      <a:off x="4467" y="2916"/>
                      <a:ext cx="141" cy="169"/>
                    </a:xfrm>
                    <a:custGeom>
                      <a:avLst/>
                      <a:gdLst>
                        <a:gd name="T0" fmla="*/ 0 w 141"/>
                        <a:gd name="T1" fmla="*/ 169 h 169"/>
                        <a:gd name="T2" fmla="*/ 141 w 141"/>
                        <a:gd name="T3" fmla="*/ 0 h 169"/>
                        <a:gd name="T4" fmla="*/ 0 w 141"/>
                        <a:gd name="T5" fmla="*/ 169 h 169"/>
                        <a:gd name="T6" fmla="*/ 0 60000 65536"/>
                        <a:gd name="T7" fmla="*/ 0 60000 65536"/>
                        <a:gd name="T8" fmla="*/ 0 60000 65536"/>
                        <a:gd name="T9" fmla="*/ 0 w 141"/>
                        <a:gd name="T10" fmla="*/ 0 h 169"/>
                        <a:gd name="T11" fmla="*/ 141 w 141"/>
                        <a:gd name="T12" fmla="*/ 169 h 169"/>
                      </a:gdLst>
                      <a:ahLst/>
                      <a:cxnLst>
                        <a:cxn ang="T6">
                          <a:pos x="T0" y="T1"/>
                        </a:cxn>
                        <a:cxn ang="T7">
                          <a:pos x="T2" y="T3"/>
                        </a:cxn>
                        <a:cxn ang="T8">
                          <a:pos x="T4" y="T5"/>
                        </a:cxn>
                      </a:cxnLst>
                      <a:rect l="T9" t="T10" r="T11" b="T12"/>
                      <a:pathLst>
                        <a:path w="141" h="169">
                          <a:moveTo>
                            <a:pt x="0" y="169"/>
                          </a:moveTo>
                          <a:lnTo>
                            <a:pt x="141"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88148" name="Freeform 63"/>
                    <p:cNvSpPr>
                      <a:spLocks/>
                    </p:cNvSpPr>
                    <p:nvPr/>
                  </p:nvSpPr>
                  <p:spPr bwMode="ltGray">
                    <a:xfrm>
                      <a:off x="4468" y="2777"/>
                      <a:ext cx="1" cy="309"/>
                    </a:xfrm>
                    <a:custGeom>
                      <a:avLst/>
                      <a:gdLst>
                        <a:gd name="T0" fmla="*/ 0 w 1"/>
                        <a:gd name="T1" fmla="*/ 0 h 309"/>
                        <a:gd name="T2" fmla="*/ 0 w 1"/>
                        <a:gd name="T3" fmla="*/ 4 h 309"/>
                        <a:gd name="T4" fmla="*/ 0 w 1"/>
                        <a:gd name="T5" fmla="*/ 14 h 309"/>
                        <a:gd name="T6" fmla="*/ 0 w 1"/>
                        <a:gd name="T7" fmla="*/ 29 h 309"/>
                        <a:gd name="T8" fmla="*/ 0 w 1"/>
                        <a:gd name="T9" fmla="*/ 49 h 309"/>
                        <a:gd name="T10" fmla="*/ 0 w 1"/>
                        <a:gd name="T11" fmla="*/ 72 h 309"/>
                        <a:gd name="T12" fmla="*/ 1 w 1"/>
                        <a:gd name="T13" fmla="*/ 98 h 309"/>
                        <a:gd name="T14" fmla="*/ 1 w 1"/>
                        <a:gd name="T15" fmla="*/ 126 h 309"/>
                        <a:gd name="T16" fmla="*/ 1 w 1"/>
                        <a:gd name="T17" fmla="*/ 155 h 309"/>
                        <a:gd name="T18" fmla="*/ 1 w 1"/>
                        <a:gd name="T19" fmla="*/ 184 h 309"/>
                        <a:gd name="T20" fmla="*/ 1 w 1"/>
                        <a:gd name="T21" fmla="*/ 211 h 309"/>
                        <a:gd name="T22" fmla="*/ 1 w 1"/>
                        <a:gd name="T23" fmla="*/ 238 h 309"/>
                        <a:gd name="T24" fmla="*/ 1 w 1"/>
                        <a:gd name="T25" fmla="*/ 261 h 309"/>
                        <a:gd name="T26" fmla="*/ 1 w 1"/>
                        <a:gd name="T27" fmla="*/ 281 h 309"/>
                        <a:gd name="T28" fmla="*/ 1 w 1"/>
                        <a:gd name="T29" fmla="*/ 296 h 309"/>
                        <a:gd name="T30" fmla="*/ 0 w 1"/>
                        <a:gd name="T31" fmla="*/ 306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4"/>
                          </a:lnTo>
                          <a:lnTo>
                            <a:pt x="0" y="14"/>
                          </a:lnTo>
                          <a:lnTo>
                            <a:pt x="0" y="29"/>
                          </a:lnTo>
                          <a:lnTo>
                            <a:pt x="0" y="49"/>
                          </a:lnTo>
                          <a:lnTo>
                            <a:pt x="0" y="72"/>
                          </a:lnTo>
                          <a:lnTo>
                            <a:pt x="1" y="98"/>
                          </a:lnTo>
                          <a:lnTo>
                            <a:pt x="1" y="126"/>
                          </a:lnTo>
                          <a:lnTo>
                            <a:pt x="1" y="155"/>
                          </a:lnTo>
                          <a:lnTo>
                            <a:pt x="1" y="184"/>
                          </a:lnTo>
                          <a:lnTo>
                            <a:pt x="1" y="211"/>
                          </a:lnTo>
                          <a:lnTo>
                            <a:pt x="1" y="238"/>
                          </a:lnTo>
                          <a:lnTo>
                            <a:pt x="1" y="261"/>
                          </a:lnTo>
                          <a:lnTo>
                            <a:pt x="1" y="281"/>
                          </a:lnTo>
                          <a:lnTo>
                            <a:pt x="1" y="296"/>
                          </a:lnTo>
                          <a:lnTo>
                            <a:pt x="0" y="306"/>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8149" name="Freeform 64"/>
                    <p:cNvSpPr>
                      <a:spLocks/>
                    </p:cNvSpPr>
                    <p:nvPr/>
                  </p:nvSpPr>
                  <p:spPr bwMode="ltGray">
                    <a:xfrm>
                      <a:off x="5384" y="2302"/>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8150" name="Freeform 65"/>
                    <p:cNvSpPr>
                      <a:spLocks/>
                    </p:cNvSpPr>
                    <p:nvPr/>
                  </p:nvSpPr>
                  <p:spPr bwMode="ltGray">
                    <a:xfrm>
                      <a:off x="5255" y="2460"/>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8151" name="Freeform 66"/>
                    <p:cNvSpPr>
                      <a:spLocks/>
                    </p:cNvSpPr>
                    <p:nvPr/>
                  </p:nvSpPr>
                  <p:spPr bwMode="ltGray">
                    <a:xfrm>
                      <a:off x="5126" y="2617"/>
                      <a:ext cx="1" cy="305"/>
                    </a:xfrm>
                    <a:custGeom>
                      <a:avLst/>
                      <a:gdLst>
                        <a:gd name="T0" fmla="*/ 0 w 1"/>
                        <a:gd name="T1" fmla="*/ 0 h 305"/>
                        <a:gd name="T2" fmla="*/ 0 w 1"/>
                        <a:gd name="T3" fmla="*/ 305 h 305"/>
                        <a:gd name="T4" fmla="*/ 0 w 1"/>
                        <a:gd name="T5" fmla="*/ 0 h 305"/>
                        <a:gd name="T6" fmla="*/ 0 60000 65536"/>
                        <a:gd name="T7" fmla="*/ 0 60000 65536"/>
                        <a:gd name="T8" fmla="*/ 0 60000 65536"/>
                        <a:gd name="T9" fmla="*/ 0 w 1"/>
                        <a:gd name="T10" fmla="*/ 0 h 305"/>
                        <a:gd name="T11" fmla="*/ 1 w 1"/>
                        <a:gd name="T12" fmla="*/ 305 h 305"/>
                      </a:gdLst>
                      <a:ahLst/>
                      <a:cxnLst>
                        <a:cxn ang="T6">
                          <a:pos x="T0" y="T1"/>
                        </a:cxn>
                        <a:cxn ang="T7">
                          <a:pos x="T2" y="T3"/>
                        </a:cxn>
                        <a:cxn ang="T8">
                          <a:pos x="T4" y="T5"/>
                        </a:cxn>
                      </a:cxnLst>
                      <a:rect l="T9" t="T10" r="T11" b="T12"/>
                      <a:pathLst>
                        <a:path w="1" h="305">
                          <a:moveTo>
                            <a:pt x="0" y="0"/>
                          </a:moveTo>
                          <a:lnTo>
                            <a:pt x="0" y="30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8152" name="Freeform 67"/>
                    <p:cNvSpPr>
                      <a:spLocks/>
                    </p:cNvSpPr>
                    <p:nvPr/>
                  </p:nvSpPr>
                  <p:spPr bwMode="ltGray">
                    <a:xfrm>
                      <a:off x="5126" y="2759"/>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8153" name="Freeform 68"/>
                    <p:cNvSpPr>
                      <a:spLocks/>
                    </p:cNvSpPr>
                    <p:nvPr/>
                  </p:nvSpPr>
                  <p:spPr bwMode="ltGray">
                    <a:xfrm>
                      <a:off x="5256" y="2593"/>
                      <a:ext cx="128" cy="1"/>
                    </a:xfrm>
                    <a:custGeom>
                      <a:avLst/>
                      <a:gdLst>
                        <a:gd name="T0" fmla="*/ 128 w 128"/>
                        <a:gd name="T1" fmla="*/ 0 h 1"/>
                        <a:gd name="T2" fmla="*/ 0 w 128"/>
                        <a:gd name="T3" fmla="*/ 0 h 1"/>
                        <a:gd name="T4" fmla="*/ 128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128" y="0"/>
                          </a:moveTo>
                          <a:lnTo>
                            <a:pt x="0" y="0"/>
                          </a:lnTo>
                          <a:lnTo>
                            <a:pt x="128"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8154" name="Freeform 69"/>
                    <p:cNvSpPr>
                      <a:spLocks/>
                    </p:cNvSpPr>
                    <p:nvPr/>
                  </p:nvSpPr>
                  <p:spPr bwMode="ltGray">
                    <a:xfrm>
                      <a:off x="5382" y="2431"/>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8155" name="Freeform 70"/>
                    <p:cNvSpPr>
                      <a:spLocks/>
                    </p:cNvSpPr>
                    <p:nvPr/>
                  </p:nvSpPr>
                  <p:spPr bwMode="ltGray">
                    <a:xfrm>
                      <a:off x="4996" y="1860"/>
                      <a:ext cx="517" cy="917"/>
                    </a:xfrm>
                    <a:custGeom>
                      <a:avLst/>
                      <a:gdLst>
                        <a:gd name="T0" fmla="*/ 1 w 517"/>
                        <a:gd name="T1" fmla="*/ 603 h 917"/>
                        <a:gd name="T2" fmla="*/ 517 w 517"/>
                        <a:gd name="T3" fmla="*/ 0 h 917"/>
                        <a:gd name="T4" fmla="*/ 517 w 517"/>
                        <a:gd name="T5" fmla="*/ 281 h 917"/>
                        <a:gd name="T6" fmla="*/ 0 w 517"/>
                        <a:gd name="T7" fmla="*/ 917 h 917"/>
                        <a:gd name="T8" fmla="*/ 1 w 517"/>
                        <a:gd name="T9" fmla="*/ 603 h 917"/>
                        <a:gd name="T10" fmla="*/ 0 60000 65536"/>
                        <a:gd name="T11" fmla="*/ 0 60000 65536"/>
                        <a:gd name="T12" fmla="*/ 0 60000 65536"/>
                        <a:gd name="T13" fmla="*/ 0 60000 65536"/>
                        <a:gd name="T14" fmla="*/ 0 60000 65536"/>
                        <a:gd name="T15" fmla="*/ 0 w 517"/>
                        <a:gd name="T16" fmla="*/ 0 h 917"/>
                        <a:gd name="T17" fmla="*/ 517 w 517"/>
                        <a:gd name="T18" fmla="*/ 917 h 917"/>
                      </a:gdLst>
                      <a:ahLst/>
                      <a:cxnLst>
                        <a:cxn ang="T10">
                          <a:pos x="T0" y="T1"/>
                        </a:cxn>
                        <a:cxn ang="T11">
                          <a:pos x="T2" y="T3"/>
                        </a:cxn>
                        <a:cxn ang="T12">
                          <a:pos x="T4" y="T5"/>
                        </a:cxn>
                        <a:cxn ang="T13">
                          <a:pos x="T6" y="T7"/>
                        </a:cxn>
                        <a:cxn ang="T14">
                          <a:pos x="T8" y="T9"/>
                        </a:cxn>
                      </a:cxnLst>
                      <a:rect l="T15" t="T16" r="T17" b="T18"/>
                      <a:pathLst>
                        <a:path w="517" h="917">
                          <a:moveTo>
                            <a:pt x="1" y="603"/>
                          </a:moveTo>
                          <a:lnTo>
                            <a:pt x="517" y="0"/>
                          </a:lnTo>
                          <a:lnTo>
                            <a:pt x="517" y="281"/>
                          </a:lnTo>
                          <a:lnTo>
                            <a:pt x="0" y="917"/>
                          </a:lnTo>
                          <a:lnTo>
                            <a:pt x="1" y="603"/>
                          </a:lnTo>
                          <a:close/>
                        </a:path>
                      </a:pathLst>
                    </a:custGeom>
                    <a:solidFill>
                      <a:srgbClr val="E95200"/>
                    </a:solidFill>
                    <a:ln w="28575" cap="rnd">
                      <a:solidFill>
                        <a:srgbClr val="F0944E"/>
                      </a:solidFill>
                      <a:prstDash val="solid"/>
                      <a:round/>
                      <a:headEnd/>
                      <a:tailEnd/>
                    </a:ln>
                  </p:spPr>
                  <p:txBody>
                    <a:bodyPr/>
                    <a:lstStyle/>
                    <a:p>
                      <a:endParaRPr lang="en-US"/>
                    </a:p>
                  </p:txBody>
                </p:sp>
                <p:sp>
                  <p:nvSpPr>
                    <p:cNvPr id="88156" name="Rectangle 71"/>
                    <p:cNvSpPr>
                      <a:spLocks noChangeArrowheads="1"/>
                    </p:cNvSpPr>
                    <p:nvPr/>
                  </p:nvSpPr>
                  <p:spPr bwMode="ltGray">
                    <a:xfrm>
                      <a:off x="3419" y="2457"/>
                      <a:ext cx="1578" cy="318"/>
                    </a:xfrm>
                    <a:prstGeom prst="rect">
                      <a:avLst/>
                    </a:prstGeom>
                    <a:solidFill>
                      <a:srgbClr val="E95200"/>
                    </a:solidFill>
                    <a:ln w="28575" cap="rnd">
                      <a:solidFill>
                        <a:srgbClr val="F0944E"/>
                      </a:solidFill>
                      <a:round/>
                      <a:headEnd/>
                      <a:tailEnd/>
                    </a:ln>
                  </p:spPr>
                  <p:txBody>
                    <a:bodyPr/>
                    <a:lstStyle/>
                    <a:p>
                      <a:endParaRPr lang="en-US">
                        <a:latin typeface="Times New Roman" pitchFamily="18" charset="0"/>
                        <a:cs typeface="Times New Roman" pitchFamily="18" charset="0"/>
                      </a:endParaRPr>
                    </a:p>
                  </p:txBody>
                </p:sp>
                <p:sp>
                  <p:nvSpPr>
                    <p:cNvPr id="88157" name="Freeform 72"/>
                    <p:cNvSpPr>
                      <a:spLocks/>
                    </p:cNvSpPr>
                    <p:nvPr/>
                  </p:nvSpPr>
                  <p:spPr bwMode="ltGray">
                    <a:xfrm>
                      <a:off x="3422"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88158" name="Line 73"/>
                    <p:cNvSpPr>
                      <a:spLocks noChangeShapeType="1"/>
                    </p:cNvSpPr>
                    <p:nvPr/>
                  </p:nvSpPr>
                  <p:spPr bwMode="ltGray">
                    <a:xfrm>
                      <a:off x="3575" y="2467"/>
                      <a:ext cx="1" cy="143"/>
                    </a:xfrm>
                    <a:prstGeom prst="line">
                      <a:avLst/>
                    </a:prstGeom>
                    <a:noFill/>
                    <a:ln w="28575" cap="rnd">
                      <a:solidFill>
                        <a:srgbClr val="F0944E"/>
                      </a:solidFill>
                      <a:round/>
                      <a:headEnd/>
                      <a:tailEnd/>
                    </a:ln>
                  </p:spPr>
                  <p:txBody>
                    <a:bodyPr/>
                    <a:lstStyle/>
                    <a:p>
                      <a:endParaRPr lang="en-US"/>
                    </a:p>
                  </p:txBody>
                </p:sp>
                <p:sp>
                  <p:nvSpPr>
                    <p:cNvPr id="88159" name="Freeform 74"/>
                    <p:cNvSpPr>
                      <a:spLocks/>
                    </p:cNvSpPr>
                    <p:nvPr/>
                  </p:nvSpPr>
                  <p:spPr bwMode="ltGray">
                    <a:xfrm>
                      <a:off x="3575" y="2610"/>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6" y="0"/>
                          </a:lnTo>
                          <a:lnTo>
                            <a:pt x="117" y="0"/>
                          </a:lnTo>
                          <a:lnTo>
                            <a:pt x="150" y="0"/>
                          </a:lnTo>
                          <a:lnTo>
                            <a:pt x="184" y="0"/>
                          </a:lnTo>
                          <a:lnTo>
                            <a:pt x="219" y="0"/>
                          </a:lnTo>
                          <a:lnTo>
                            <a:pt x="252" y="0"/>
                          </a:lnTo>
                          <a:lnTo>
                            <a:pt x="283" y="0"/>
                          </a:lnTo>
                          <a:lnTo>
                            <a:pt x="311" y="0"/>
                          </a:lnTo>
                          <a:lnTo>
                            <a:pt x="335" y="0"/>
                          </a:lnTo>
                          <a:lnTo>
                            <a:pt x="353" y="0"/>
                          </a:lnTo>
                          <a:lnTo>
                            <a:pt x="365" y="0"/>
                          </a:lnTo>
                          <a:lnTo>
                            <a:pt x="369" y="0"/>
                          </a:lnTo>
                        </a:path>
                      </a:pathLst>
                    </a:custGeom>
                    <a:noFill/>
                    <a:ln w="28575" cap="rnd">
                      <a:solidFill>
                        <a:srgbClr val="F0944E"/>
                      </a:solidFill>
                      <a:prstDash val="solid"/>
                      <a:round/>
                      <a:headEnd/>
                      <a:tailEnd/>
                    </a:ln>
                  </p:spPr>
                  <p:txBody>
                    <a:bodyPr/>
                    <a:lstStyle/>
                    <a:p>
                      <a:endParaRPr lang="en-US"/>
                    </a:p>
                  </p:txBody>
                </p:sp>
                <p:sp>
                  <p:nvSpPr>
                    <p:cNvPr id="88160" name="Freeform 75"/>
                    <p:cNvSpPr>
                      <a:spLocks/>
                    </p:cNvSpPr>
                    <p:nvPr/>
                  </p:nvSpPr>
                  <p:spPr bwMode="ltGray">
                    <a:xfrm>
                      <a:off x="3575"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88161" name="Freeform 76"/>
                    <p:cNvSpPr>
                      <a:spLocks/>
                    </p:cNvSpPr>
                    <p:nvPr/>
                  </p:nvSpPr>
                  <p:spPr bwMode="ltGray">
                    <a:xfrm>
                      <a:off x="3935"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88162" name="Line 77"/>
                    <p:cNvSpPr>
                      <a:spLocks noChangeShapeType="1"/>
                    </p:cNvSpPr>
                    <p:nvPr/>
                  </p:nvSpPr>
                  <p:spPr bwMode="ltGray">
                    <a:xfrm>
                      <a:off x="3945" y="2466"/>
                      <a:ext cx="1" cy="311"/>
                    </a:xfrm>
                    <a:prstGeom prst="line">
                      <a:avLst/>
                    </a:prstGeom>
                    <a:noFill/>
                    <a:ln w="28575" cap="rnd">
                      <a:solidFill>
                        <a:srgbClr val="F0944E"/>
                      </a:solidFill>
                      <a:round/>
                      <a:headEnd/>
                      <a:tailEnd/>
                    </a:ln>
                  </p:spPr>
                  <p:txBody>
                    <a:bodyPr/>
                    <a:lstStyle/>
                    <a:p>
                      <a:endParaRPr lang="en-US"/>
                    </a:p>
                  </p:txBody>
                </p:sp>
                <p:sp>
                  <p:nvSpPr>
                    <p:cNvPr id="88163" name="Line 78"/>
                    <p:cNvSpPr>
                      <a:spLocks noChangeShapeType="1"/>
                    </p:cNvSpPr>
                    <p:nvPr/>
                  </p:nvSpPr>
                  <p:spPr bwMode="ltGray">
                    <a:xfrm>
                      <a:off x="4468" y="2462"/>
                      <a:ext cx="1" cy="311"/>
                    </a:xfrm>
                    <a:prstGeom prst="line">
                      <a:avLst/>
                    </a:prstGeom>
                    <a:noFill/>
                    <a:ln w="28575" cap="rnd">
                      <a:solidFill>
                        <a:srgbClr val="F0944E"/>
                      </a:solidFill>
                      <a:round/>
                      <a:headEnd/>
                      <a:tailEnd/>
                    </a:ln>
                  </p:spPr>
                  <p:txBody>
                    <a:bodyPr/>
                    <a:lstStyle/>
                    <a:p>
                      <a:endParaRPr lang="en-US"/>
                    </a:p>
                  </p:txBody>
                </p:sp>
                <p:sp>
                  <p:nvSpPr>
                    <p:cNvPr id="88164" name="Freeform 79"/>
                    <p:cNvSpPr>
                      <a:spLocks/>
                    </p:cNvSpPr>
                    <p:nvPr/>
                  </p:nvSpPr>
                  <p:spPr bwMode="ltGray">
                    <a:xfrm>
                      <a:off x="3940"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88165" name="Line 80"/>
                    <p:cNvSpPr>
                      <a:spLocks noChangeShapeType="1"/>
                    </p:cNvSpPr>
                    <p:nvPr/>
                  </p:nvSpPr>
                  <p:spPr bwMode="ltGray">
                    <a:xfrm>
                      <a:off x="4093" y="2467"/>
                      <a:ext cx="1" cy="143"/>
                    </a:xfrm>
                    <a:prstGeom prst="line">
                      <a:avLst/>
                    </a:prstGeom>
                    <a:noFill/>
                    <a:ln w="28575" cap="rnd">
                      <a:solidFill>
                        <a:srgbClr val="F0944E"/>
                      </a:solidFill>
                      <a:round/>
                      <a:headEnd/>
                      <a:tailEnd/>
                    </a:ln>
                  </p:spPr>
                  <p:txBody>
                    <a:bodyPr/>
                    <a:lstStyle/>
                    <a:p>
                      <a:endParaRPr lang="en-US"/>
                    </a:p>
                  </p:txBody>
                </p:sp>
                <p:sp>
                  <p:nvSpPr>
                    <p:cNvPr id="88166" name="Freeform 81"/>
                    <p:cNvSpPr>
                      <a:spLocks/>
                    </p:cNvSpPr>
                    <p:nvPr/>
                  </p:nvSpPr>
                  <p:spPr bwMode="ltGray">
                    <a:xfrm>
                      <a:off x="4093" y="2610"/>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F0944E"/>
                      </a:solidFill>
                      <a:prstDash val="solid"/>
                      <a:round/>
                      <a:headEnd/>
                      <a:tailEnd/>
                    </a:ln>
                  </p:spPr>
                  <p:txBody>
                    <a:bodyPr/>
                    <a:lstStyle/>
                    <a:p>
                      <a:endParaRPr lang="en-US"/>
                    </a:p>
                  </p:txBody>
                </p:sp>
                <p:sp>
                  <p:nvSpPr>
                    <p:cNvPr id="88167" name="Freeform 82"/>
                    <p:cNvSpPr>
                      <a:spLocks/>
                    </p:cNvSpPr>
                    <p:nvPr/>
                  </p:nvSpPr>
                  <p:spPr bwMode="ltGray">
                    <a:xfrm>
                      <a:off x="4093"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88168" name="Freeform 83"/>
                    <p:cNvSpPr>
                      <a:spLocks/>
                    </p:cNvSpPr>
                    <p:nvPr/>
                  </p:nvSpPr>
                  <p:spPr bwMode="ltGray">
                    <a:xfrm>
                      <a:off x="4453" y="2610"/>
                      <a:ext cx="17" cy="1"/>
                    </a:xfrm>
                    <a:custGeom>
                      <a:avLst/>
                      <a:gdLst>
                        <a:gd name="T0" fmla="*/ 0 w 17"/>
                        <a:gd name="T1" fmla="*/ 0 h 1"/>
                        <a:gd name="T2" fmla="*/ 17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7"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88169" name="Freeform 84"/>
                    <p:cNvSpPr>
                      <a:spLocks/>
                    </p:cNvSpPr>
                    <p:nvPr/>
                  </p:nvSpPr>
                  <p:spPr bwMode="ltGray">
                    <a:xfrm>
                      <a:off x="4467" y="2603"/>
                      <a:ext cx="142" cy="170"/>
                    </a:xfrm>
                    <a:custGeom>
                      <a:avLst/>
                      <a:gdLst>
                        <a:gd name="T0" fmla="*/ 0 w 142"/>
                        <a:gd name="T1" fmla="*/ 170 h 170"/>
                        <a:gd name="T2" fmla="*/ 142 w 142"/>
                        <a:gd name="T3" fmla="*/ 0 h 170"/>
                        <a:gd name="T4" fmla="*/ 0 w 142"/>
                        <a:gd name="T5" fmla="*/ 170 h 170"/>
                        <a:gd name="T6" fmla="*/ 0 60000 65536"/>
                        <a:gd name="T7" fmla="*/ 0 60000 65536"/>
                        <a:gd name="T8" fmla="*/ 0 60000 65536"/>
                        <a:gd name="T9" fmla="*/ 0 w 142"/>
                        <a:gd name="T10" fmla="*/ 0 h 170"/>
                        <a:gd name="T11" fmla="*/ 142 w 142"/>
                        <a:gd name="T12" fmla="*/ 170 h 170"/>
                      </a:gdLst>
                      <a:ahLst/>
                      <a:cxnLst>
                        <a:cxn ang="T6">
                          <a:pos x="T0" y="T1"/>
                        </a:cxn>
                        <a:cxn ang="T7">
                          <a:pos x="T2" y="T3"/>
                        </a:cxn>
                        <a:cxn ang="T8">
                          <a:pos x="T4" y="T5"/>
                        </a:cxn>
                      </a:cxnLst>
                      <a:rect l="T9" t="T10" r="T11" b="T12"/>
                      <a:pathLst>
                        <a:path w="142" h="170">
                          <a:moveTo>
                            <a:pt x="0" y="170"/>
                          </a:moveTo>
                          <a:lnTo>
                            <a:pt x="142" y="0"/>
                          </a:lnTo>
                          <a:lnTo>
                            <a:pt x="0" y="170"/>
                          </a:lnTo>
                          <a:close/>
                        </a:path>
                      </a:pathLst>
                    </a:custGeom>
                    <a:solidFill>
                      <a:srgbClr val="3D0275"/>
                    </a:solidFill>
                    <a:ln w="28575" cap="rnd">
                      <a:solidFill>
                        <a:srgbClr val="F0944E"/>
                      </a:solidFill>
                      <a:prstDash val="solid"/>
                      <a:round/>
                      <a:headEnd/>
                      <a:tailEnd/>
                    </a:ln>
                  </p:spPr>
                  <p:txBody>
                    <a:bodyPr/>
                    <a:lstStyle/>
                    <a:p>
                      <a:endParaRPr lang="en-US"/>
                    </a:p>
                  </p:txBody>
                </p:sp>
                <p:sp>
                  <p:nvSpPr>
                    <p:cNvPr id="88170" name="Line 85"/>
                    <p:cNvSpPr>
                      <a:spLocks noChangeShapeType="1"/>
                    </p:cNvSpPr>
                    <p:nvPr/>
                  </p:nvSpPr>
                  <p:spPr bwMode="ltGray">
                    <a:xfrm>
                      <a:off x="4606" y="2467"/>
                      <a:ext cx="1" cy="143"/>
                    </a:xfrm>
                    <a:prstGeom prst="line">
                      <a:avLst/>
                    </a:prstGeom>
                    <a:noFill/>
                    <a:ln w="28575" cap="rnd">
                      <a:solidFill>
                        <a:srgbClr val="F0944E"/>
                      </a:solidFill>
                      <a:round/>
                      <a:headEnd/>
                      <a:tailEnd/>
                    </a:ln>
                  </p:spPr>
                  <p:txBody>
                    <a:bodyPr/>
                    <a:lstStyle/>
                    <a:p>
                      <a:endParaRPr lang="en-US"/>
                    </a:p>
                  </p:txBody>
                </p:sp>
                <p:sp>
                  <p:nvSpPr>
                    <p:cNvPr id="88171" name="Freeform 86"/>
                    <p:cNvSpPr>
                      <a:spLocks/>
                    </p:cNvSpPr>
                    <p:nvPr/>
                  </p:nvSpPr>
                  <p:spPr bwMode="ltGray">
                    <a:xfrm>
                      <a:off x="4606" y="2610"/>
                      <a:ext cx="523" cy="1"/>
                    </a:xfrm>
                    <a:custGeom>
                      <a:avLst/>
                      <a:gdLst>
                        <a:gd name="T0" fmla="*/ 0 w 523"/>
                        <a:gd name="T1" fmla="*/ 0 h 1"/>
                        <a:gd name="T2" fmla="*/ 6 w 523"/>
                        <a:gd name="T3" fmla="*/ 0 h 1"/>
                        <a:gd name="T4" fmla="*/ 23 w 523"/>
                        <a:gd name="T5" fmla="*/ 0 h 1"/>
                        <a:gd name="T6" fmla="*/ 48 w 523"/>
                        <a:gd name="T7" fmla="*/ 0 h 1"/>
                        <a:gd name="T8" fmla="*/ 82 w 523"/>
                        <a:gd name="T9" fmla="*/ 0 h 1"/>
                        <a:gd name="T10" fmla="*/ 121 w 523"/>
                        <a:gd name="T11" fmla="*/ 0 h 1"/>
                        <a:gd name="T12" fmla="*/ 166 w 523"/>
                        <a:gd name="T13" fmla="*/ 0 h 1"/>
                        <a:gd name="T14" fmla="*/ 213 w 523"/>
                        <a:gd name="T15" fmla="*/ 0 h 1"/>
                        <a:gd name="T16" fmla="*/ 262 w 523"/>
                        <a:gd name="T17" fmla="*/ 1 h 1"/>
                        <a:gd name="T18" fmla="*/ 310 w 523"/>
                        <a:gd name="T19" fmla="*/ 1 h 1"/>
                        <a:gd name="T20" fmla="*/ 357 w 523"/>
                        <a:gd name="T21" fmla="*/ 1 h 1"/>
                        <a:gd name="T22" fmla="*/ 402 w 523"/>
                        <a:gd name="T23" fmla="*/ 1 h 1"/>
                        <a:gd name="T24" fmla="*/ 441 w 523"/>
                        <a:gd name="T25" fmla="*/ 1 h 1"/>
                        <a:gd name="T26" fmla="*/ 475 w 523"/>
                        <a:gd name="T27" fmla="*/ 1 h 1"/>
                        <a:gd name="T28" fmla="*/ 500 w 523"/>
                        <a:gd name="T29" fmla="*/ 1 h 1"/>
                        <a:gd name="T30" fmla="*/ 517 w 523"/>
                        <a:gd name="T31" fmla="*/ 0 h 1"/>
                        <a:gd name="T32" fmla="*/ 523 w 52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3"/>
                        <a:gd name="T52" fmla="*/ 0 h 1"/>
                        <a:gd name="T53" fmla="*/ 523 w 52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3" h="1">
                          <a:moveTo>
                            <a:pt x="0" y="0"/>
                          </a:moveTo>
                          <a:lnTo>
                            <a:pt x="6" y="0"/>
                          </a:lnTo>
                          <a:lnTo>
                            <a:pt x="23" y="0"/>
                          </a:lnTo>
                          <a:lnTo>
                            <a:pt x="48" y="0"/>
                          </a:lnTo>
                          <a:lnTo>
                            <a:pt x="82" y="0"/>
                          </a:lnTo>
                          <a:lnTo>
                            <a:pt x="121" y="0"/>
                          </a:lnTo>
                          <a:lnTo>
                            <a:pt x="166" y="0"/>
                          </a:lnTo>
                          <a:lnTo>
                            <a:pt x="213" y="0"/>
                          </a:lnTo>
                          <a:lnTo>
                            <a:pt x="262" y="1"/>
                          </a:lnTo>
                          <a:lnTo>
                            <a:pt x="310" y="1"/>
                          </a:lnTo>
                          <a:lnTo>
                            <a:pt x="357" y="1"/>
                          </a:lnTo>
                          <a:lnTo>
                            <a:pt x="402" y="1"/>
                          </a:lnTo>
                          <a:lnTo>
                            <a:pt x="441" y="1"/>
                          </a:lnTo>
                          <a:lnTo>
                            <a:pt x="475" y="1"/>
                          </a:lnTo>
                          <a:lnTo>
                            <a:pt x="500" y="1"/>
                          </a:lnTo>
                          <a:lnTo>
                            <a:pt x="517" y="0"/>
                          </a:lnTo>
                          <a:lnTo>
                            <a:pt x="523" y="0"/>
                          </a:lnTo>
                        </a:path>
                      </a:pathLst>
                    </a:custGeom>
                    <a:noFill/>
                    <a:ln w="28575" cap="rnd">
                      <a:solidFill>
                        <a:srgbClr val="F0944E"/>
                      </a:solidFill>
                      <a:prstDash val="solid"/>
                      <a:round/>
                      <a:headEnd/>
                      <a:tailEnd/>
                    </a:ln>
                  </p:spPr>
                  <p:txBody>
                    <a:bodyPr/>
                    <a:lstStyle/>
                    <a:p>
                      <a:endParaRPr lang="en-US"/>
                    </a:p>
                  </p:txBody>
                </p:sp>
                <p:sp>
                  <p:nvSpPr>
                    <p:cNvPr id="88172" name="Freeform 87"/>
                    <p:cNvSpPr>
                      <a:spLocks/>
                    </p:cNvSpPr>
                    <p:nvPr/>
                  </p:nvSpPr>
                  <p:spPr bwMode="ltGray">
                    <a:xfrm>
                      <a:off x="4606"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88173" name="Freeform 88"/>
                    <p:cNvSpPr>
                      <a:spLocks/>
                    </p:cNvSpPr>
                    <p:nvPr/>
                  </p:nvSpPr>
                  <p:spPr bwMode="ltGray">
                    <a:xfrm>
                      <a:off x="5120"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88174" name="Line 89"/>
                    <p:cNvSpPr>
                      <a:spLocks noChangeShapeType="1"/>
                    </p:cNvSpPr>
                    <p:nvPr/>
                  </p:nvSpPr>
                  <p:spPr bwMode="ltGray">
                    <a:xfrm>
                      <a:off x="5124" y="2316"/>
                      <a:ext cx="1" cy="299"/>
                    </a:xfrm>
                    <a:prstGeom prst="line">
                      <a:avLst/>
                    </a:prstGeom>
                    <a:noFill/>
                    <a:ln w="28575" cap="rnd">
                      <a:solidFill>
                        <a:srgbClr val="F0944E"/>
                      </a:solidFill>
                      <a:round/>
                      <a:headEnd/>
                      <a:tailEnd/>
                    </a:ln>
                  </p:spPr>
                  <p:txBody>
                    <a:bodyPr/>
                    <a:lstStyle/>
                    <a:p>
                      <a:endParaRPr lang="en-US"/>
                    </a:p>
                  </p:txBody>
                </p:sp>
                <p:sp>
                  <p:nvSpPr>
                    <p:cNvPr id="88175" name="Line 90"/>
                    <p:cNvSpPr>
                      <a:spLocks noChangeShapeType="1"/>
                    </p:cNvSpPr>
                    <p:nvPr/>
                  </p:nvSpPr>
                  <p:spPr bwMode="ltGray">
                    <a:xfrm>
                      <a:off x="5253" y="2163"/>
                      <a:ext cx="1" cy="299"/>
                    </a:xfrm>
                    <a:prstGeom prst="line">
                      <a:avLst/>
                    </a:prstGeom>
                    <a:noFill/>
                    <a:ln w="28575" cap="rnd">
                      <a:solidFill>
                        <a:srgbClr val="F0944E"/>
                      </a:solidFill>
                      <a:round/>
                      <a:headEnd/>
                      <a:tailEnd/>
                    </a:ln>
                  </p:spPr>
                  <p:txBody>
                    <a:bodyPr/>
                    <a:lstStyle/>
                    <a:p>
                      <a:endParaRPr lang="en-US"/>
                    </a:p>
                  </p:txBody>
                </p:sp>
                <p:sp>
                  <p:nvSpPr>
                    <p:cNvPr id="88176" name="Line 91"/>
                    <p:cNvSpPr>
                      <a:spLocks noChangeShapeType="1"/>
                    </p:cNvSpPr>
                    <p:nvPr/>
                  </p:nvSpPr>
                  <p:spPr bwMode="ltGray">
                    <a:xfrm>
                      <a:off x="5385" y="2001"/>
                      <a:ext cx="1" cy="300"/>
                    </a:xfrm>
                    <a:prstGeom prst="line">
                      <a:avLst/>
                    </a:prstGeom>
                    <a:noFill/>
                    <a:ln w="28575" cap="rnd">
                      <a:solidFill>
                        <a:srgbClr val="F0944E"/>
                      </a:solidFill>
                      <a:round/>
                      <a:headEnd/>
                      <a:tailEnd/>
                    </a:ln>
                  </p:spPr>
                  <p:txBody>
                    <a:bodyPr/>
                    <a:lstStyle/>
                    <a:p>
                      <a:endParaRPr lang="en-US"/>
                    </a:p>
                  </p:txBody>
                </p:sp>
                <p:sp>
                  <p:nvSpPr>
                    <p:cNvPr id="88177" name="Line 92"/>
                    <p:cNvSpPr>
                      <a:spLocks noChangeShapeType="1"/>
                    </p:cNvSpPr>
                    <p:nvPr/>
                  </p:nvSpPr>
                  <p:spPr bwMode="ltGray">
                    <a:xfrm>
                      <a:off x="5126" y="2462"/>
                      <a:ext cx="126" cy="1"/>
                    </a:xfrm>
                    <a:prstGeom prst="line">
                      <a:avLst/>
                    </a:prstGeom>
                    <a:noFill/>
                    <a:ln w="28575" cap="rnd">
                      <a:solidFill>
                        <a:srgbClr val="F0944E"/>
                      </a:solidFill>
                      <a:round/>
                      <a:headEnd/>
                      <a:tailEnd/>
                    </a:ln>
                  </p:spPr>
                  <p:txBody>
                    <a:bodyPr/>
                    <a:lstStyle/>
                    <a:p>
                      <a:endParaRPr lang="en-US"/>
                    </a:p>
                  </p:txBody>
                </p:sp>
                <p:sp>
                  <p:nvSpPr>
                    <p:cNvPr id="88178" name="Line 93"/>
                    <p:cNvSpPr>
                      <a:spLocks noChangeShapeType="1"/>
                    </p:cNvSpPr>
                    <p:nvPr/>
                  </p:nvSpPr>
                  <p:spPr bwMode="ltGray">
                    <a:xfrm>
                      <a:off x="5256" y="2295"/>
                      <a:ext cx="125" cy="1"/>
                    </a:xfrm>
                    <a:prstGeom prst="line">
                      <a:avLst/>
                    </a:prstGeom>
                    <a:noFill/>
                    <a:ln w="28575" cap="rnd">
                      <a:solidFill>
                        <a:srgbClr val="F0944E"/>
                      </a:solidFill>
                      <a:round/>
                      <a:headEnd/>
                      <a:tailEnd/>
                    </a:ln>
                  </p:spPr>
                  <p:txBody>
                    <a:bodyPr/>
                    <a:lstStyle/>
                    <a:p>
                      <a:endParaRPr lang="en-US"/>
                    </a:p>
                  </p:txBody>
                </p:sp>
                <p:sp>
                  <p:nvSpPr>
                    <p:cNvPr id="88179" name="Line 94"/>
                    <p:cNvSpPr>
                      <a:spLocks noChangeShapeType="1"/>
                    </p:cNvSpPr>
                    <p:nvPr/>
                  </p:nvSpPr>
                  <p:spPr bwMode="ltGray">
                    <a:xfrm>
                      <a:off x="5383" y="2139"/>
                      <a:ext cx="126" cy="1"/>
                    </a:xfrm>
                    <a:prstGeom prst="line">
                      <a:avLst/>
                    </a:prstGeom>
                    <a:noFill/>
                    <a:ln w="28575" cap="rnd">
                      <a:solidFill>
                        <a:srgbClr val="F0944E"/>
                      </a:solidFill>
                      <a:round/>
                      <a:headEnd/>
                      <a:tailEnd/>
                    </a:ln>
                  </p:spPr>
                  <p:txBody>
                    <a:bodyPr/>
                    <a:lstStyle/>
                    <a:p>
                      <a:endParaRPr lang="en-US"/>
                    </a:p>
                  </p:txBody>
                </p:sp>
                <p:sp>
                  <p:nvSpPr>
                    <p:cNvPr id="88180" name="Freeform 95"/>
                    <p:cNvSpPr>
                      <a:spLocks/>
                    </p:cNvSpPr>
                    <p:nvPr/>
                  </p:nvSpPr>
                  <p:spPr bwMode="ltGray">
                    <a:xfrm>
                      <a:off x="4998" y="1591"/>
                      <a:ext cx="515" cy="866"/>
                    </a:xfrm>
                    <a:custGeom>
                      <a:avLst/>
                      <a:gdLst>
                        <a:gd name="T0" fmla="*/ 0 w 515"/>
                        <a:gd name="T1" fmla="*/ 566 h 866"/>
                        <a:gd name="T2" fmla="*/ 515 w 515"/>
                        <a:gd name="T3" fmla="*/ 0 h 866"/>
                        <a:gd name="T4" fmla="*/ 515 w 515"/>
                        <a:gd name="T5" fmla="*/ 273 h 866"/>
                        <a:gd name="T6" fmla="*/ 1 w 515"/>
                        <a:gd name="T7" fmla="*/ 866 h 866"/>
                        <a:gd name="T8" fmla="*/ 0 w 515"/>
                        <a:gd name="T9" fmla="*/ 566 h 866"/>
                        <a:gd name="T10" fmla="*/ 0 60000 65536"/>
                        <a:gd name="T11" fmla="*/ 0 60000 65536"/>
                        <a:gd name="T12" fmla="*/ 0 60000 65536"/>
                        <a:gd name="T13" fmla="*/ 0 60000 65536"/>
                        <a:gd name="T14" fmla="*/ 0 60000 65536"/>
                        <a:gd name="T15" fmla="*/ 0 w 515"/>
                        <a:gd name="T16" fmla="*/ 0 h 866"/>
                        <a:gd name="T17" fmla="*/ 515 w 515"/>
                        <a:gd name="T18" fmla="*/ 866 h 866"/>
                      </a:gdLst>
                      <a:ahLst/>
                      <a:cxnLst>
                        <a:cxn ang="T10">
                          <a:pos x="T0" y="T1"/>
                        </a:cxn>
                        <a:cxn ang="T11">
                          <a:pos x="T2" y="T3"/>
                        </a:cxn>
                        <a:cxn ang="T12">
                          <a:pos x="T4" y="T5"/>
                        </a:cxn>
                        <a:cxn ang="T13">
                          <a:pos x="T6" y="T7"/>
                        </a:cxn>
                        <a:cxn ang="T14">
                          <a:pos x="T8" y="T9"/>
                        </a:cxn>
                      </a:cxnLst>
                      <a:rect l="T15" t="T16" r="T17" b="T18"/>
                      <a:pathLst>
                        <a:path w="515" h="866">
                          <a:moveTo>
                            <a:pt x="0" y="566"/>
                          </a:moveTo>
                          <a:lnTo>
                            <a:pt x="515" y="0"/>
                          </a:lnTo>
                          <a:lnTo>
                            <a:pt x="515" y="273"/>
                          </a:lnTo>
                          <a:lnTo>
                            <a:pt x="1" y="866"/>
                          </a:lnTo>
                          <a:lnTo>
                            <a:pt x="0" y="566"/>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8181" name="Rectangle 96"/>
                    <p:cNvSpPr>
                      <a:spLocks noChangeArrowheads="1"/>
                    </p:cNvSpPr>
                    <p:nvPr/>
                  </p:nvSpPr>
                  <p:spPr bwMode="ltGray">
                    <a:xfrm>
                      <a:off x="3419" y="2148"/>
                      <a:ext cx="1579" cy="317"/>
                    </a:xfrm>
                    <a:prstGeom prst="rect">
                      <a:avLst/>
                    </a:prstGeom>
                    <a:solidFill>
                      <a:srgbClr val="6F5C4E"/>
                    </a:solidFill>
                    <a:ln w="28575" cap="rnd">
                      <a:solidFill>
                        <a:srgbClr val="A89789"/>
                      </a:solidFill>
                      <a:round/>
                      <a:headEnd/>
                      <a:tailEnd/>
                    </a:ln>
                  </p:spPr>
                  <p:txBody>
                    <a:bodyPr/>
                    <a:lstStyle/>
                    <a:p>
                      <a:endParaRPr lang="en-US">
                        <a:latin typeface="Times New Roman" pitchFamily="18" charset="0"/>
                        <a:cs typeface="Times New Roman" pitchFamily="18" charset="0"/>
                      </a:endParaRPr>
                    </a:p>
                  </p:txBody>
                </p:sp>
                <p:sp>
                  <p:nvSpPr>
                    <p:cNvPr id="88182" name="Freeform 97"/>
                    <p:cNvSpPr>
                      <a:spLocks/>
                    </p:cNvSpPr>
                    <p:nvPr/>
                  </p:nvSpPr>
                  <p:spPr bwMode="ltGray">
                    <a:xfrm>
                      <a:off x="3421" y="2293"/>
                      <a:ext cx="156" cy="171"/>
                    </a:xfrm>
                    <a:custGeom>
                      <a:avLst/>
                      <a:gdLst>
                        <a:gd name="T0" fmla="*/ 0 w 156"/>
                        <a:gd name="T1" fmla="*/ 171 h 171"/>
                        <a:gd name="T2" fmla="*/ 156 w 156"/>
                        <a:gd name="T3" fmla="*/ 0 h 171"/>
                        <a:gd name="T4" fmla="*/ 0 w 156"/>
                        <a:gd name="T5" fmla="*/ 171 h 171"/>
                        <a:gd name="T6" fmla="*/ 0 60000 65536"/>
                        <a:gd name="T7" fmla="*/ 0 60000 65536"/>
                        <a:gd name="T8" fmla="*/ 0 60000 65536"/>
                        <a:gd name="T9" fmla="*/ 0 w 156"/>
                        <a:gd name="T10" fmla="*/ 0 h 171"/>
                        <a:gd name="T11" fmla="*/ 156 w 156"/>
                        <a:gd name="T12" fmla="*/ 171 h 171"/>
                      </a:gdLst>
                      <a:ahLst/>
                      <a:cxnLst>
                        <a:cxn ang="T6">
                          <a:pos x="T0" y="T1"/>
                        </a:cxn>
                        <a:cxn ang="T7">
                          <a:pos x="T2" y="T3"/>
                        </a:cxn>
                        <a:cxn ang="T8">
                          <a:pos x="T4" y="T5"/>
                        </a:cxn>
                      </a:cxnLst>
                      <a:rect l="T9" t="T10" r="T11" b="T12"/>
                      <a:pathLst>
                        <a:path w="156" h="171">
                          <a:moveTo>
                            <a:pt x="0" y="171"/>
                          </a:moveTo>
                          <a:lnTo>
                            <a:pt x="156" y="0"/>
                          </a:lnTo>
                          <a:lnTo>
                            <a:pt x="0" y="171"/>
                          </a:lnTo>
                          <a:close/>
                        </a:path>
                      </a:pathLst>
                    </a:custGeom>
                    <a:solidFill>
                      <a:srgbClr val="3D0275"/>
                    </a:solidFill>
                    <a:ln w="28575" cap="rnd">
                      <a:solidFill>
                        <a:srgbClr val="A89789"/>
                      </a:solidFill>
                      <a:prstDash val="solid"/>
                      <a:round/>
                      <a:headEnd/>
                      <a:tailEnd/>
                    </a:ln>
                  </p:spPr>
                  <p:txBody>
                    <a:bodyPr/>
                    <a:lstStyle/>
                    <a:p>
                      <a:endParaRPr lang="en-US"/>
                    </a:p>
                  </p:txBody>
                </p:sp>
                <p:sp>
                  <p:nvSpPr>
                    <p:cNvPr id="88183" name="Line 98"/>
                    <p:cNvSpPr>
                      <a:spLocks noChangeShapeType="1"/>
                    </p:cNvSpPr>
                    <p:nvPr/>
                  </p:nvSpPr>
                  <p:spPr bwMode="ltGray">
                    <a:xfrm>
                      <a:off x="3574" y="2157"/>
                      <a:ext cx="1" cy="142"/>
                    </a:xfrm>
                    <a:prstGeom prst="line">
                      <a:avLst/>
                    </a:prstGeom>
                    <a:noFill/>
                    <a:ln w="28575" cap="rnd">
                      <a:solidFill>
                        <a:srgbClr val="A89789"/>
                      </a:solidFill>
                      <a:round/>
                      <a:headEnd/>
                      <a:tailEnd/>
                    </a:ln>
                  </p:spPr>
                  <p:txBody>
                    <a:bodyPr/>
                    <a:lstStyle/>
                    <a:p>
                      <a:endParaRPr lang="en-US"/>
                    </a:p>
                  </p:txBody>
                </p:sp>
                <p:sp>
                  <p:nvSpPr>
                    <p:cNvPr id="88184" name="Freeform 99"/>
                    <p:cNvSpPr>
                      <a:spLocks/>
                    </p:cNvSpPr>
                    <p:nvPr/>
                  </p:nvSpPr>
                  <p:spPr bwMode="ltGray">
                    <a:xfrm>
                      <a:off x="3574" y="2299"/>
                      <a:ext cx="369" cy="1"/>
                    </a:xfrm>
                    <a:custGeom>
                      <a:avLst/>
                      <a:gdLst>
                        <a:gd name="T0" fmla="*/ 0 w 369"/>
                        <a:gd name="T1" fmla="*/ 0 h 1"/>
                        <a:gd name="T2" fmla="*/ 5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5 w 369"/>
                        <a:gd name="T17" fmla="*/ 0 h 1"/>
                        <a:gd name="T18" fmla="*/ 219 w 369"/>
                        <a:gd name="T19" fmla="*/ 0 h 1"/>
                        <a:gd name="T20" fmla="*/ 252 w 369"/>
                        <a:gd name="T21" fmla="*/ 0 h 1"/>
                        <a:gd name="T22" fmla="*/ 284 w 369"/>
                        <a:gd name="T23" fmla="*/ 0 h 1"/>
                        <a:gd name="T24" fmla="*/ 312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5" y="0"/>
                          </a:lnTo>
                          <a:lnTo>
                            <a:pt x="16" y="0"/>
                          </a:lnTo>
                          <a:lnTo>
                            <a:pt x="34" y="0"/>
                          </a:lnTo>
                          <a:lnTo>
                            <a:pt x="58" y="0"/>
                          </a:lnTo>
                          <a:lnTo>
                            <a:pt x="86" y="0"/>
                          </a:lnTo>
                          <a:lnTo>
                            <a:pt x="117" y="0"/>
                          </a:lnTo>
                          <a:lnTo>
                            <a:pt x="150" y="0"/>
                          </a:lnTo>
                          <a:lnTo>
                            <a:pt x="185" y="0"/>
                          </a:lnTo>
                          <a:lnTo>
                            <a:pt x="219" y="0"/>
                          </a:lnTo>
                          <a:lnTo>
                            <a:pt x="252" y="0"/>
                          </a:lnTo>
                          <a:lnTo>
                            <a:pt x="284" y="0"/>
                          </a:lnTo>
                          <a:lnTo>
                            <a:pt x="312" y="0"/>
                          </a:lnTo>
                          <a:lnTo>
                            <a:pt x="335" y="0"/>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88185" name="Freeform 100"/>
                    <p:cNvSpPr>
                      <a:spLocks/>
                    </p:cNvSpPr>
                    <p:nvPr/>
                  </p:nvSpPr>
                  <p:spPr bwMode="ltGray">
                    <a:xfrm>
                      <a:off x="3574"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88186" name="Freeform 101"/>
                    <p:cNvSpPr>
                      <a:spLocks/>
                    </p:cNvSpPr>
                    <p:nvPr/>
                  </p:nvSpPr>
                  <p:spPr bwMode="ltGray">
                    <a:xfrm>
                      <a:off x="3934" y="2299"/>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88187" name="Freeform 102"/>
                    <p:cNvSpPr>
                      <a:spLocks/>
                    </p:cNvSpPr>
                    <p:nvPr/>
                  </p:nvSpPr>
                  <p:spPr bwMode="ltGray">
                    <a:xfrm>
                      <a:off x="3944" y="2159"/>
                      <a:ext cx="1" cy="307"/>
                    </a:xfrm>
                    <a:custGeom>
                      <a:avLst/>
                      <a:gdLst>
                        <a:gd name="T0" fmla="*/ 0 w 1"/>
                        <a:gd name="T1" fmla="*/ 0 h 307"/>
                        <a:gd name="T2" fmla="*/ 0 w 1"/>
                        <a:gd name="T3" fmla="*/ 307 h 307"/>
                        <a:gd name="T4" fmla="*/ 0 w 1"/>
                        <a:gd name="T5" fmla="*/ 0 h 307"/>
                        <a:gd name="T6" fmla="*/ 0 60000 65536"/>
                        <a:gd name="T7" fmla="*/ 0 60000 65536"/>
                        <a:gd name="T8" fmla="*/ 0 60000 65536"/>
                        <a:gd name="T9" fmla="*/ 0 w 1"/>
                        <a:gd name="T10" fmla="*/ 0 h 307"/>
                        <a:gd name="T11" fmla="*/ 1 w 1"/>
                        <a:gd name="T12" fmla="*/ 307 h 307"/>
                      </a:gdLst>
                      <a:ahLst/>
                      <a:cxnLst>
                        <a:cxn ang="T6">
                          <a:pos x="T0" y="T1"/>
                        </a:cxn>
                        <a:cxn ang="T7">
                          <a:pos x="T2" y="T3"/>
                        </a:cxn>
                        <a:cxn ang="T8">
                          <a:pos x="T4" y="T5"/>
                        </a:cxn>
                      </a:cxnLst>
                      <a:rect l="T9" t="T10" r="T11" b="T12"/>
                      <a:pathLst>
                        <a:path w="1" h="307">
                          <a:moveTo>
                            <a:pt x="0" y="0"/>
                          </a:moveTo>
                          <a:lnTo>
                            <a:pt x="0" y="307"/>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8188" name="Freeform 103"/>
                    <p:cNvSpPr>
                      <a:spLocks/>
                    </p:cNvSpPr>
                    <p:nvPr/>
                  </p:nvSpPr>
                  <p:spPr bwMode="ltGray">
                    <a:xfrm>
                      <a:off x="4468" y="2160"/>
                      <a:ext cx="1" cy="308"/>
                    </a:xfrm>
                    <a:custGeom>
                      <a:avLst/>
                      <a:gdLst>
                        <a:gd name="T0" fmla="*/ 0 w 1"/>
                        <a:gd name="T1" fmla="*/ 0 h 308"/>
                        <a:gd name="T2" fmla="*/ 0 w 1"/>
                        <a:gd name="T3" fmla="*/ 308 h 308"/>
                        <a:gd name="T4" fmla="*/ 0 w 1"/>
                        <a:gd name="T5" fmla="*/ 0 h 308"/>
                        <a:gd name="T6" fmla="*/ 0 60000 65536"/>
                        <a:gd name="T7" fmla="*/ 0 60000 65536"/>
                        <a:gd name="T8" fmla="*/ 0 60000 65536"/>
                        <a:gd name="T9" fmla="*/ 0 w 1"/>
                        <a:gd name="T10" fmla="*/ 0 h 308"/>
                        <a:gd name="T11" fmla="*/ 1 w 1"/>
                        <a:gd name="T12" fmla="*/ 308 h 308"/>
                      </a:gdLst>
                      <a:ahLst/>
                      <a:cxnLst>
                        <a:cxn ang="T6">
                          <a:pos x="T0" y="T1"/>
                        </a:cxn>
                        <a:cxn ang="T7">
                          <a:pos x="T2" y="T3"/>
                        </a:cxn>
                        <a:cxn ang="T8">
                          <a:pos x="T4" y="T5"/>
                        </a:cxn>
                      </a:cxnLst>
                      <a:rect l="T9" t="T10" r="T11" b="T12"/>
                      <a:pathLst>
                        <a:path w="1" h="308">
                          <a:moveTo>
                            <a:pt x="0" y="0"/>
                          </a:moveTo>
                          <a:lnTo>
                            <a:pt x="0" y="308"/>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8189" name="Freeform 104"/>
                    <p:cNvSpPr>
                      <a:spLocks/>
                    </p:cNvSpPr>
                    <p:nvPr/>
                  </p:nvSpPr>
                  <p:spPr bwMode="ltGray">
                    <a:xfrm>
                      <a:off x="3944" y="2290"/>
                      <a:ext cx="151" cy="174"/>
                    </a:xfrm>
                    <a:custGeom>
                      <a:avLst/>
                      <a:gdLst>
                        <a:gd name="T0" fmla="*/ 0 w 151"/>
                        <a:gd name="T1" fmla="*/ 174 h 174"/>
                        <a:gd name="T2" fmla="*/ 151 w 151"/>
                        <a:gd name="T3" fmla="*/ 0 h 174"/>
                        <a:gd name="T4" fmla="*/ 0 w 151"/>
                        <a:gd name="T5" fmla="*/ 174 h 174"/>
                        <a:gd name="T6" fmla="*/ 0 60000 65536"/>
                        <a:gd name="T7" fmla="*/ 0 60000 65536"/>
                        <a:gd name="T8" fmla="*/ 0 60000 65536"/>
                        <a:gd name="T9" fmla="*/ 0 w 151"/>
                        <a:gd name="T10" fmla="*/ 0 h 174"/>
                        <a:gd name="T11" fmla="*/ 151 w 151"/>
                        <a:gd name="T12" fmla="*/ 174 h 174"/>
                      </a:gdLst>
                      <a:ahLst/>
                      <a:cxnLst>
                        <a:cxn ang="T6">
                          <a:pos x="T0" y="T1"/>
                        </a:cxn>
                        <a:cxn ang="T7">
                          <a:pos x="T2" y="T3"/>
                        </a:cxn>
                        <a:cxn ang="T8">
                          <a:pos x="T4" y="T5"/>
                        </a:cxn>
                      </a:cxnLst>
                      <a:rect l="T9" t="T10" r="T11" b="T12"/>
                      <a:pathLst>
                        <a:path w="151" h="174">
                          <a:moveTo>
                            <a:pt x="0" y="174"/>
                          </a:moveTo>
                          <a:lnTo>
                            <a:pt x="151" y="0"/>
                          </a:lnTo>
                          <a:lnTo>
                            <a:pt x="0" y="174"/>
                          </a:lnTo>
                          <a:close/>
                        </a:path>
                      </a:pathLst>
                    </a:custGeom>
                    <a:solidFill>
                      <a:srgbClr val="3D0275"/>
                    </a:solidFill>
                    <a:ln w="28575" cap="rnd">
                      <a:solidFill>
                        <a:srgbClr val="A89789"/>
                      </a:solidFill>
                      <a:prstDash val="solid"/>
                      <a:round/>
                      <a:headEnd/>
                      <a:tailEnd/>
                    </a:ln>
                  </p:spPr>
                  <p:txBody>
                    <a:bodyPr/>
                    <a:lstStyle/>
                    <a:p>
                      <a:endParaRPr lang="en-US"/>
                    </a:p>
                  </p:txBody>
                </p:sp>
                <p:sp>
                  <p:nvSpPr>
                    <p:cNvPr id="88190" name="Line 105"/>
                    <p:cNvSpPr>
                      <a:spLocks noChangeShapeType="1"/>
                    </p:cNvSpPr>
                    <p:nvPr/>
                  </p:nvSpPr>
                  <p:spPr bwMode="ltGray">
                    <a:xfrm>
                      <a:off x="4093" y="2155"/>
                      <a:ext cx="1" cy="142"/>
                    </a:xfrm>
                    <a:prstGeom prst="line">
                      <a:avLst/>
                    </a:prstGeom>
                    <a:noFill/>
                    <a:ln w="28575" cap="rnd">
                      <a:solidFill>
                        <a:srgbClr val="A89789"/>
                      </a:solidFill>
                      <a:round/>
                      <a:headEnd/>
                      <a:tailEnd/>
                    </a:ln>
                  </p:spPr>
                  <p:txBody>
                    <a:bodyPr/>
                    <a:lstStyle/>
                    <a:p>
                      <a:endParaRPr lang="en-US"/>
                    </a:p>
                  </p:txBody>
                </p:sp>
                <p:sp>
                  <p:nvSpPr>
                    <p:cNvPr id="88191" name="Freeform 106"/>
                    <p:cNvSpPr>
                      <a:spLocks/>
                    </p:cNvSpPr>
                    <p:nvPr/>
                  </p:nvSpPr>
                  <p:spPr bwMode="ltGray">
                    <a:xfrm>
                      <a:off x="4093" y="2297"/>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5 w 369"/>
                        <a:gd name="T11" fmla="*/ 0 h 1"/>
                        <a:gd name="T12" fmla="*/ 117 w 369"/>
                        <a:gd name="T13" fmla="*/ 0 h 1"/>
                        <a:gd name="T14" fmla="*/ 150 w 369"/>
                        <a:gd name="T15" fmla="*/ 0 h 1"/>
                        <a:gd name="T16" fmla="*/ 184 w 369"/>
                        <a:gd name="T17" fmla="*/ 1 h 1"/>
                        <a:gd name="T18" fmla="*/ 219 w 369"/>
                        <a:gd name="T19" fmla="*/ 1 h 1"/>
                        <a:gd name="T20" fmla="*/ 252 w 369"/>
                        <a:gd name="T21" fmla="*/ 1 h 1"/>
                        <a:gd name="T22" fmla="*/ 283 w 369"/>
                        <a:gd name="T23" fmla="*/ 1 h 1"/>
                        <a:gd name="T24" fmla="*/ 311 w 369"/>
                        <a:gd name="T25" fmla="*/ 1 h 1"/>
                        <a:gd name="T26" fmla="*/ 335 w 369"/>
                        <a:gd name="T27" fmla="*/ 1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5" y="0"/>
                          </a:lnTo>
                          <a:lnTo>
                            <a:pt x="117" y="0"/>
                          </a:lnTo>
                          <a:lnTo>
                            <a:pt x="150" y="0"/>
                          </a:lnTo>
                          <a:lnTo>
                            <a:pt x="184" y="1"/>
                          </a:lnTo>
                          <a:lnTo>
                            <a:pt x="219" y="1"/>
                          </a:lnTo>
                          <a:lnTo>
                            <a:pt x="252" y="1"/>
                          </a:lnTo>
                          <a:lnTo>
                            <a:pt x="283" y="1"/>
                          </a:lnTo>
                          <a:lnTo>
                            <a:pt x="311" y="1"/>
                          </a:lnTo>
                          <a:lnTo>
                            <a:pt x="335" y="1"/>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88192" name="Freeform 107"/>
                    <p:cNvSpPr>
                      <a:spLocks/>
                    </p:cNvSpPr>
                    <p:nvPr/>
                  </p:nvSpPr>
                  <p:spPr bwMode="ltGray">
                    <a:xfrm>
                      <a:off x="4093" y="228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88193" name="Freeform 108"/>
                    <p:cNvSpPr>
                      <a:spLocks/>
                    </p:cNvSpPr>
                    <p:nvPr/>
                  </p:nvSpPr>
                  <p:spPr bwMode="ltGray">
                    <a:xfrm>
                      <a:off x="4453" y="229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88194" name="Freeform 109"/>
                    <p:cNvSpPr>
                      <a:spLocks/>
                    </p:cNvSpPr>
                    <p:nvPr/>
                  </p:nvSpPr>
                  <p:spPr bwMode="ltGray">
                    <a:xfrm>
                      <a:off x="4466" y="2293"/>
                      <a:ext cx="144" cy="169"/>
                    </a:xfrm>
                    <a:custGeom>
                      <a:avLst/>
                      <a:gdLst>
                        <a:gd name="T0" fmla="*/ 0 w 144"/>
                        <a:gd name="T1" fmla="*/ 169 h 169"/>
                        <a:gd name="T2" fmla="*/ 144 w 144"/>
                        <a:gd name="T3" fmla="*/ 0 h 169"/>
                        <a:gd name="T4" fmla="*/ 0 w 144"/>
                        <a:gd name="T5" fmla="*/ 169 h 169"/>
                        <a:gd name="T6" fmla="*/ 0 60000 65536"/>
                        <a:gd name="T7" fmla="*/ 0 60000 65536"/>
                        <a:gd name="T8" fmla="*/ 0 60000 65536"/>
                        <a:gd name="T9" fmla="*/ 0 w 144"/>
                        <a:gd name="T10" fmla="*/ 0 h 169"/>
                        <a:gd name="T11" fmla="*/ 144 w 144"/>
                        <a:gd name="T12" fmla="*/ 169 h 169"/>
                      </a:gdLst>
                      <a:ahLst/>
                      <a:cxnLst>
                        <a:cxn ang="T6">
                          <a:pos x="T0" y="T1"/>
                        </a:cxn>
                        <a:cxn ang="T7">
                          <a:pos x="T2" y="T3"/>
                        </a:cxn>
                        <a:cxn ang="T8">
                          <a:pos x="T4" y="T5"/>
                        </a:cxn>
                      </a:cxnLst>
                      <a:rect l="T9" t="T10" r="T11" b="T12"/>
                      <a:pathLst>
                        <a:path w="144" h="169">
                          <a:moveTo>
                            <a:pt x="0" y="169"/>
                          </a:moveTo>
                          <a:lnTo>
                            <a:pt x="144" y="0"/>
                          </a:lnTo>
                          <a:lnTo>
                            <a:pt x="0" y="169"/>
                          </a:lnTo>
                          <a:close/>
                        </a:path>
                      </a:pathLst>
                    </a:custGeom>
                    <a:solidFill>
                      <a:srgbClr val="3D0275"/>
                    </a:solidFill>
                    <a:ln w="28575" cap="rnd">
                      <a:solidFill>
                        <a:srgbClr val="A89789"/>
                      </a:solidFill>
                      <a:prstDash val="solid"/>
                      <a:round/>
                      <a:headEnd/>
                      <a:tailEnd/>
                    </a:ln>
                  </p:spPr>
                  <p:txBody>
                    <a:bodyPr/>
                    <a:lstStyle/>
                    <a:p>
                      <a:endParaRPr lang="en-US"/>
                    </a:p>
                  </p:txBody>
                </p:sp>
                <p:sp>
                  <p:nvSpPr>
                    <p:cNvPr id="88195" name="Line 110"/>
                    <p:cNvSpPr>
                      <a:spLocks noChangeShapeType="1"/>
                    </p:cNvSpPr>
                    <p:nvPr/>
                  </p:nvSpPr>
                  <p:spPr bwMode="ltGray">
                    <a:xfrm>
                      <a:off x="4608" y="2157"/>
                      <a:ext cx="1" cy="142"/>
                    </a:xfrm>
                    <a:prstGeom prst="line">
                      <a:avLst/>
                    </a:prstGeom>
                    <a:noFill/>
                    <a:ln w="28575" cap="rnd">
                      <a:solidFill>
                        <a:srgbClr val="A89789"/>
                      </a:solidFill>
                      <a:round/>
                      <a:headEnd/>
                      <a:tailEnd/>
                    </a:ln>
                  </p:spPr>
                  <p:txBody>
                    <a:bodyPr/>
                    <a:lstStyle/>
                    <a:p>
                      <a:endParaRPr lang="en-US"/>
                    </a:p>
                  </p:txBody>
                </p:sp>
                <p:sp>
                  <p:nvSpPr>
                    <p:cNvPr id="88196" name="Freeform 111"/>
                    <p:cNvSpPr>
                      <a:spLocks/>
                    </p:cNvSpPr>
                    <p:nvPr/>
                  </p:nvSpPr>
                  <p:spPr bwMode="ltGray">
                    <a:xfrm>
                      <a:off x="4608" y="2298"/>
                      <a:ext cx="522" cy="1"/>
                    </a:xfrm>
                    <a:custGeom>
                      <a:avLst/>
                      <a:gdLst>
                        <a:gd name="T0" fmla="*/ 0 w 522"/>
                        <a:gd name="T1" fmla="*/ 1 h 1"/>
                        <a:gd name="T2" fmla="*/ 6 w 522"/>
                        <a:gd name="T3" fmla="*/ 1 h 1"/>
                        <a:gd name="T4" fmla="*/ 22 w 522"/>
                        <a:gd name="T5" fmla="*/ 1 h 1"/>
                        <a:gd name="T6" fmla="*/ 48 w 522"/>
                        <a:gd name="T7" fmla="*/ 1 h 1"/>
                        <a:gd name="T8" fmla="*/ 81 w 522"/>
                        <a:gd name="T9" fmla="*/ 1 h 1"/>
                        <a:gd name="T10" fmla="*/ 121 w 522"/>
                        <a:gd name="T11" fmla="*/ 1 h 1"/>
                        <a:gd name="T12" fmla="*/ 165 w 522"/>
                        <a:gd name="T13" fmla="*/ 1 h 1"/>
                        <a:gd name="T14" fmla="*/ 212 w 522"/>
                        <a:gd name="T15" fmla="*/ 1 h 1"/>
                        <a:gd name="T16" fmla="*/ 261 w 522"/>
                        <a:gd name="T17" fmla="*/ 1 h 1"/>
                        <a:gd name="T18" fmla="*/ 310 w 522"/>
                        <a:gd name="T19" fmla="*/ 1 h 1"/>
                        <a:gd name="T20" fmla="*/ 357 w 522"/>
                        <a:gd name="T21" fmla="*/ 1 h 1"/>
                        <a:gd name="T22" fmla="*/ 401 w 522"/>
                        <a:gd name="T23" fmla="*/ 1 h 1"/>
                        <a:gd name="T24" fmla="*/ 440 w 522"/>
                        <a:gd name="T25" fmla="*/ 1 h 1"/>
                        <a:gd name="T26" fmla="*/ 474 w 522"/>
                        <a:gd name="T27" fmla="*/ 1 h 1"/>
                        <a:gd name="T28" fmla="*/ 499 w 522"/>
                        <a:gd name="T29" fmla="*/ 1 h 1"/>
                        <a:gd name="T30" fmla="*/ 516 w 522"/>
                        <a:gd name="T31" fmla="*/ 0 h 1"/>
                        <a:gd name="T32" fmla="*/ 522 w 52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2"/>
                        <a:gd name="T52" fmla="*/ 0 h 1"/>
                        <a:gd name="T53" fmla="*/ 522 w 52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2" h="1">
                          <a:moveTo>
                            <a:pt x="0" y="1"/>
                          </a:moveTo>
                          <a:lnTo>
                            <a:pt x="6" y="1"/>
                          </a:lnTo>
                          <a:lnTo>
                            <a:pt x="22" y="1"/>
                          </a:lnTo>
                          <a:lnTo>
                            <a:pt x="48" y="1"/>
                          </a:lnTo>
                          <a:lnTo>
                            <a:pt x="81" y="1"/>
                          </a:lnTo>
                          <a:lnTo>
                            <a:pt x="121" y="1"/>
                          </a:lnTo>
                          <a:lnTo>
                            <a:pt x="165" y="1"/>
                          </a:lnTo>
                          <a:lnTo>
                            <a:pt x="212" y="1"/>
                          </a:lnTo>
                          <a:lnTo>
                            <a:pt x="261" y="1"/>
                          </a:lnTo>
                          <a:lnTo>
                            <a:pt x="310" y="1"/>
                          </a:lnTo>
                          <a:lnTo>
                            <a:pt x="357" y="1"/>
                          </a:lnTo>
                          <a:lnTo>
                            <a:pt x="401" y="1"/>
                          </a:lnTo>
                          <a:lnTo>
                            <a:pt x="440" y="1"/>
                          </a:lnTo>
                          <a:lnTo>
                            <a:pt x="474" y="1"/>
                          </a:lnTo>
                          <a:lnTo>
                            <a:pt x="499" y="1"/>
                          </a:lnTo>
                          <a:lnTo>
                            <a:pt x="516" y="0"/>
                          </a:lnTo>
                          <a:lnTo>
                            <a:pt x="522" y="0"/>
                          </a:lnTo>
                        </a:path>
                      </a:pathLst>
                    </a:custGeom>
                    <a:noFill/>
                    <a:ln w="28575" cap="rnd">
                      <a:solidFill>
                        <a:srgbClr val="A89789"/>
                      </a:solidFill>
                      <a:prstDash val="solid"/>
                      <a:round/>
                      <a:headEnd/>
                      <a:tailEnd/>
                    </a:ln>
                  </p:spPr>
                  <p:txBody>
                    <a:bodyPr/>
                    <a:lstStyle/>
                    <a:p>
                      <a:endParaRPr lang="en-US"/>
                    </a:p>
                  </p:txBody>
                </p:sp>
                <p:sp>
                  <p:nvSpPr>
                    <p:cNvPr id="88197" name="Freeform 112"/>
                    <p:cNvSpPr>
                      <a:spLocks/>
                    </p:cNvSpPr>
                    <p:nvPr/>
                  </p:nvSpPr>
                  <p:spPr bwMode="ltGray">
                    <a:xfrm>
                      <a:off x="4608"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88198" name="Freeform 113"/>
                    <p:cNvSpPr>
                      <a:spLocks/>
                    </p:cNvSpPr>
                    <p:nvPr/>
                  </p:nvSpPr>
                  <p:spPr bwMode="ltGray">
                    <a:xfrm>
                      <a:off x="5121" y="2298"/>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88199" name="Freeform 114"/>
                    <p:cNvSpPr>
                      <a:spLocks/>
                    </p:cNvSpPr>
                    <p:nvPr/>
                  </p:nvSpPr>
                  <p:spPr bwMode="ltGray">
                    <a:xfrm>
                      <a:off x="5127" y="2023"/>
                      <a:ext cx="1" cy="289"/>
                    </a:xfrm>
                    <a:custGeom>
                      <a:avLst/>
                      <a:gdLst>
                        <a:gd name="T0" fmla="*/ 0 w 1"/>
                        <a:gd name="T1" fmla="*/ 0 h 289"/>
                        <a:gd name="T2" fmla="*/ 0 w 1"/>
                        <a:gd name="T3" fmla="*/ 3 h 289"/>
                        <a:gd name="T4" fmla="*/ 0 w 1"/>
                        <a:gd name="T5" fmla="*/ 12 h 289"/>
                        <a:gd name="T6" fmla="*/ 0 w 1"/>
                        <a:gd name="T7" fmla="*/ 27 h 289"/>
                        <a:gd name="T8" fmla="*/ 0 w 1"/>
                        <a:gd name="T9" fmla="*/ 45 h 289"/>
                        <a:gd name="T10" fmla="*/ 0 w 1"/>
                        <a:gd name="T11" fmla="*/ 67 h 289"/>
                        <a:gd name="T12" fmla="*/ 0 w 1"/>
                        <a:gd name="T13" fmla="*/ 91 h 289"/>
                        <a:gd name="T14" fmla="*/ 0 w 1"/>
                        <a:gd name="T15" fmla="*/ 117 h 289"/>
                        <a:gd name="T16" fmla="*/ 0 w 1"/>
                        <a:gd name="T17" fmla="*/ 144 h 289"/>
                        <a:gd name="T18" fmla="*/ 0 w 1"/>
                        <a:gd name="T19" fmla="*/ 171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6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7"/>
                          </a:lnTo>
                          <a:lnTo>
                            <a:pt x="0" y="45"/>
                          </a:lnTo>
                          <a:lnTo>
                            <a:pt x="0" y="67"/>
                          </a:lnTo>
                          <a:lnTo>
                            <a:pt x="0" y="91"/>
                          </a:lnTo>
                          <a:lnTo>
                            <a:pt x="0" y="117"/>
                          </a:lnTo>
                          <a:lnTo>
                            <a:pt x="0" y="144"/>
                          </a:lnTo>
                          <a:lnTo>
                            <a:pt x="0" y="171"/>
                          </a:lnTo>
                          <a:lnTo>
                            <a:pt x="0" y="197"/>
                          </a:lnTo>
                          <a:lnTo>
                            <a:pt x="0" y="221"/>
                          </a:lnTo>
                          <a:lnTo>
                            <a:pt x="0" y="243"/>
                          </a:lnTo>
                          <a:lnTo>
                            <a:pt x="0" y="262"/>
                          </a:lnTo>
                          <a:lnTo>
                            <a:pt x="0" y="276"/>
                          </a:lnTo>
                          <a:lnTo>
                            <a:pt x="0" y="286"/>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8200" name="Freeform 115"/>
                    <p:cNvSpPr>
                      <a:spLocks/>
                    </p:cNvSpPr>
                    <p:nvPr/>
                  </p:nvSpPr>
                  <p:spPr bwMode="ltGray">
                    <a:xfrm>
                      <a:off x="5256" y="1878"/>
                      <a:ext cx="1" cy="280"/>
                    </a:xfrm>
                    <a:custGeom>
                      <a:avLst/>
                      <a:gdLst>
                        <a:gd name="T0" fmla="*/ 0 w 1"/>
                        <a:gd name="T1" fmla="*/ 280 h 280"/>
                        <a:gd name="T2" fmla="*/ 0 w 1"/>
                        <a:gd name="T3" fmla="*/ 276 h 280"/>
                        <a:gd name="T4" fmla="*/ 0 w 1"/>
                        <a:gd name="T5" fmla="*/ 267 h 280"/>
                        <a:gd name="T6" fmla="*/ 0 w 1"/>
                        <a:gd name="T7" fmla="*/ 253 h 280"/>
                        <a:gd name="T8" fmla="*/ 0 w 1"/>
                        <a:gd name="T9" fmla="*/ 235 h 280"/>
                        <a:gd name="T10" fmla="*/ 0 w 1"/>
                        <a:gd name="T11" fmla="*/ 214 h 280"/>
                        <a:gd name="T12" fmla="*/ 0 w 1"/>
                        <a:gd name="T13" fmla="*/ 190 h 280"/>
                        <a:gd name="T14" fmla="*/ 0 w 1"/>
                        <a:gd name="T15" fmla="*/ 165 h 280"/>
                        <a:gd name="T16" fmla="*/ 0 w 1"/>
                        <a:gd name="T17" fmla="*/ 139 h 280"/>
                        <a:gd name="T18" fmla="*/ 0 w 1"/>
                        <a:gd name="T19" fmla="*/ 113 h 280"/>
                        <a:gd name="T20" fmla="*/ 0 w 1"/>
                        <a:gd name="T21" fmla="*/ 88 h 280"/>
                        <a:gd name="T22" fmla="*/ 0 w 1"/>
                        <a:gd name="T23" fmla="*/ 64 h 280"/>
                        <a:gd name="T24" fmla="*/ 0 w 1"/>
                        <a:gd name="T25" fmla="*/ 43 h 280"/>
                        <a:gd name="T26" fmla="*/ 0 w 1"/>
                        <a:gd name="T27" fmla="*/ 25 h 280"/>
                        <a:gd name="T28" fmla="*/ 0 w 1"/>
                        <a:gd name="T29" fmla="*/ 12 h 280"/>
                        <a:gd name="T30" fmla="*/ 0 w 1"/>
                        <a:gd name="T31" fmla="*/ 3 h 280"/>
                        <a:gd name="T32" fmla="*/ 0 w 1"/>
                        <a:gd name="T33" fmla="*/ 0 h 280"/>
                        <a:gd name="T34" fmla="*/ 0 w 1"/>
                        <a:gd name="T35" fmla="*/ 280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0"/>
                        <a:gd name="T56" fmla="*/ 1 w 1"/>
                        <a:gd name="T57" fmla="*/ 280 h 2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0">
                          <a:moveTo>
                            <a:pt x="0" y="280"/>
                          </a:moveTo>
                          <a:lnTo>
                            <a:pt x="0" y="276"/>
                          </a:lnTo>
                          <a:lnTo>
                            <a:pt x="0" y="267"/>
                          </a:lnTo>
                          <a:lnTo>
                            <a:pt x="0" y="253"/>
                          </a:lnTo>
                          <a:lnTo>
                            <a:pt x="0" y="235"/>
                          </a:lnTo>
                          <a:lnTo>
                            <a:pt x="0" y="214"/>
                          </a:lnTo>
                          <a:lnTo>
                            <a:pt x="0" y="190"/>
                          </a:lnTo>
                          <a:lnTo>
                            <a:pt x="0" y="165"/>
                          </a:lnTo>
                          <a:lnTo>
                            <a:pt x="0" y="139"/>
                          </a:lnTo>
                          <a:lnTo>
                            <a:pt x="0" y="113"/>
                          </a:lnTo>
                          <a:lnTo>
                            <a:pt x="0" y="88"/>
                          </a:lnTo>
                          <a:lnTo>
                            <a:pt x="0" y="64"/>
                          </a:lnTo>
                          <a:lnTo>
                            <a:pt x="0" y="43"/>
                          </a:lnTo>
                          <a:lnTo>
                            <a:pt x="0" y="25"/>
                          </a:lnTo>
                          <a:lnTo>
                            <a:pt x="0" y="12"/>
                          </a:lnTo>
                          <a:lnTo>
                            <a:pt x="0" y="3"/>
                          </a:lnTo>
                          <a:lnTo>
                            <a:pt x="0" y="0"/>
                          </a:lnTo>
                          <a:lnTo>
                            <a:pt x="0" y="28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8201" name="Freeform 116"/>
                    <p:cNvSpPr>
                      <a:spLocks/>
                    </p:cNvSpPr>
                    <p:nvPr/>
                  </p:nvSpPr>
                  <p:spPr bwMode="ltGray">
                    <a:xfrm>
                      <a:off x="5385" y="1727"/>
                      <a:ext cx="1" cy="289"/>
                    </a:xfrm>
                    <a:custGeom>
                      <a:avLst/>
                      <a:gdLst>
                        <a:gd name="T0" fmla="*/ 0 w 1"/>
                        <a:gd name="T1" fmla="*/ 0 h 289"/>
                        <a:gd name="T2" fmla="*/ 0 w 1"/>
                        <a:gd name="T3" fmla="*/ 3 h 289"/>
                        <a:gd name="T4" fmla="*/ 0 w 1"/>
                        <a:gd name="T5" fmla="*/ 12 h 289"/>
                        <a:gd name="T6" fmla="*/ 0 w 1"/>
                        <a:gd name="T7" fmla="*/ 26 h 289"/>
                        <a:gd name="T8" fmla="*/ 0 w 1"/>
                        <a:gd name="T9" fmla="*/ 45 h 289"/>
                        <a:gd name="T10" fmla="*/ 0 w 1"/>
                        <a:gd name="T11" fmla="*/ 66 h 289"/>
                        <a:gd name="T12" fmla="*/ 0 w 1"/>
                        <a:gd name="T13" fmla="*/ 91 h 289"/>
                        <a:gd name="T14" fmla="*/ 0 w 1"/>
                        <a:gd name="T15" fmla="*/ 117 h 289"/>
                        <a:gd name="T16" fmla="*/ 0 w 1"/>
                        <a:gd name="T17" fmla="*/ 144 h 289"/>
                        <a:gd name="T18" fmla="*/ 0 w 1"/>
                        <a:gd name="T19" fmla="*/ 170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5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6"/>
                          </a:lnTo>
                          <a:lnTo>
                            <a:pt x="0" y="45"/>
                          </a:lnTo>
                          <a:lnTo>
                            <a:pt x="0" y="66"/>
                          </a:lnTo>
                          <a:lnTo>
                            <a:pt x="0" y="91"/>
                          </a:lnTo>
                          <a:lnTo>
                            <a:pt x="0" y="117"/>
                          </a:lnTo>
                          <a:lnTo>
                            <a:pt x="0" y="144"/>
                          </a:lnTo>
                          <a:lnTo>
                            <a:pt x="0" y="170"/>
                          </a:lnTo>
                          <a:lnTo>
                            <a:pt x="0" y="197"/>
                          </a:lnTo>
                          <a:lnTo>
                            <a:pt x="0" y="221"/>
                          </a:lnTo>
                          <a:lnTo>
                            <a:pt x="0" y="243"/>
                          </a:lnTo>
                          <a:lnTo>
                            <a:pt x="0" y="262"/>
                          </a:lnTo>
                          <a:lnTo>
                            <a:pt x="0" y="276"/>
                          </a:lnTo>
                          <a:lnTo>
                            <a:pt x="0" y="285"/>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8202" name="Freeform 117"/>
                    <p:cNvSpPr>
                      <a:spLocks/>
                    </p:cNvSpPr>
                    <p:nvPr/>
                  </p:nvSpPr>
                  <p:spPr bwMode="ltGray">
                    <a:xfrm>
                      <a:off x="5123" y="2151"/>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8203" name="Freeform 118"/>
                    <p:cNvSpPr>
                      <a:spLocks/>
                    </p:cNvSpPr>
                    <p:nvPr/>
                  </p:nvSpPr>
                  <p:spPr bwMode="ltGray">
                    <a:xfrm>
                      <a:off x="5251" y="2002"/>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8204" name="Freeform 119"/>
                    <p:cNvSpPr>
                      <a:spLocks/>
                    </p:cNvSpPr>
                    <p:nvPr/>
                  </p:nvSpPr>
                  <p:spPr bwMode="ltGray">
                    <a:xfrm>
                      <a:off x="5388" y="1860"/>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8205" name="Freeform 120"/>
                    <p:cNvSpPr>
                      <a:spLocks/>
                    </p:cNvSpPr>
                    <p:nvPr/>
                  </p:nvSpPr>
                  <p:spPr bwMode="ltGray">
                    <a:xfrm>
                      <a:off x="3418" y="1338"/>
                      <a:ext cx="2096" cy="815"/>
                    </a:xfrm>
                    <a:custGeom>
                      <a:avLst/>
                      <a:gdLst>
                        <a:gd name="T0" fmla="*/ 0 w 2096"/>
                        <a:gd name="T1" fmla="*/ 497 h 815"/>
                        <a:gd name="T2" fmla="*/ 612 w 2096"/>
                        <a:gd name="T3" fmla="*/ 3 h 815"/>
                        <a:gd name="T4" fmla="*/ 2096 w 2096"/>
                        <a:gd name="T5" fmla="*/ 0 h 815"/>
                        <a:gd name="T6" fmla="*/ 2095 w 2096"/>
                        <a:gd name="T7" fmla="*/ 256 h 815"/>
                        <a:gd name="T8" fmla="*/ 1580 w 2096"/>
                        <a:gd name="T9" fmla="*/ 815 h 815"/>
                        <a:gd name="T10" fmla="*/ 1580 w 2096"/>
                        <a:gd name="T11" fmla="*/ 503 h 815"/>
                        <a:gd name="T12" fmla="*/ 0 w 2096"/>
                        <a:gd name="T13" fmla="*/ 497 h 815"/>
                        <a:gd name="T14" fmla="*/ 0 60000 65536"/>
                        <a:gd name="T15" fmla="*/ 0 60000 65536"/>
                        <a:gd name="T16" fmla="*/ 0 60000 65536"/>
                        <a:gd name="T17" fmla="*/ 0 60000 65536"/>
                        <a:gd name="T18" fmla="*/ 0 60000 65536"/>
                        <a:gd name="T19" fmla="*/ 0 60000 65536"/>
                        <a:gd name="T20" fmla="*/ 0 60000 65536"/>
                        <a:gd name="T21" fmla="*/ 0 w 2096"/>
                        <a:gd name="T22" fmla="*/ 0 h 815"/>
                        <a:gd name="T23" fmla="*/ 2096 w 2096"/>
                        <a:gd name="T24" fmla="*/ 815 h 8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6" h="815">
                          <a:moveTo>
                            <a:pt x="0" y="497"/>
                          </a:moveTo>
                          <a:lnTo>
                            <a:pt x="612" y="3"/>
                          </a:lnTo>
                          <a:lnTo>
                            <a:pt x="2096" y="0"/>
                          </a:lnTo>
                          <a:lnTo>
                            <a:pt x="2095" y="256"/>
                          </a:lnTo>
                          <a:lnTo>
                            <a:pt x="1580" y="815"/>
                          </a:lnTo>
                          <a:lnTo>
                            <a:pt x="1580" y="503"/>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06" name="Freeform 121"/>
                    <p:cNvSpPr>
                      <a:spLocks/>
                    </p:cNvSpPr>
                    <p:nvPr/>
                  </p:nvSpPr>
                  <p:spPr bwMode="ltGray">
                    <a:xfrm>
                      <a:off x="3869" y="1464"/>
                      <a:ext cx="1513" cy="1"/>
                    </a:xfrm>
                    <a:custGeom>
                      <a:avLst/>
                      <a:gdLst>
                        <a:gd name="T0" fmla="*/ 0 w 1513"/>
                        <a:gd name="T1" fmla="*/ 0 h 1"/>
                        <a:gd name="T2" fmla="*/ 1513 w 1513"/>
                        <a:gd name="T3" fmla="*/ 0 h 1"/>
                        <a:gd name="T4" fmla="*/ 0 w 1513"/>
                        <a:gd name="T5" fmla="*/ 0 h 1"/>
                        <a:gd name="T6" fmla="*/ 0 60000 65536"/>
                        <a:gd name="T7" fmla="*/ 0 60000 65536"/>
                        <a:gd name="T8" fmla="*/ 0 60000 65536"/>
                        <a:gd name="T9" fmla="*/ 0 w 1513"/>
                        <a:gd name="T10" fmla="*/ 0 h 1"/>
                        <a:gd name="T11" fmla="*/ 1513 w 1513"/>
                        <a:gd name="T12" fmla="*/ 1 h 1"/>
                      </a:gdLst>
                      <a:ahLst/>
                      <a:cxnLst>
                        <a:cxn ang="T6">
                          <a:pos x="T0" y="T1"/>
                        </a:cxn>
                        <a:cxn ang="T7">
                          <a:pos x="T2" y="T3"/>
                        </a:cxn>
                        <a:cxn ang="T8">
                          <a:pos x="T4" y="T5"/>
                        </a:cxn>
                      </a:cxnLst>
                      <a:rect l="T9" t="T10" r="T11" b="T12"/>
                      <a:pathLst>
                        <a:path w="1513" h="1">
                          <a:moveTo>
                            <a:pt x="0" y="0"/>
                          </a:moveTo>
                          <a:lnTo>
                            <a:pt x="1513"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07" name="Freeform 122"/>
                    <p:cNvSpPr>
                      <a:spLocks/>
                    </p:cNvSpPr>
                    <p:nvPr/>
                  </p:nvSpPr>
                  <p:spPr bwMode="ltGray">
                    <a:xfrm>
                      <a:off x="3721" y="1588"/>
                      <a:ext cx="1538" cy="1"/>
                    </a:xfrm>
                    <a:custGeom>
                      <a:avLst/>
                      <a:gdLst>
                        <a:gd name="T0" fmla="*/ 0 w 1538"/>
                        <a:gd name="T1" fmla="*/ 0 h 1"/>
                        <a:gd name="T2" fmla="*/ 1538 w 1538"/>
                        <a:gd name="T3" fmla="*/ 0 h 1"/>
                        <a:gd name="T4" fmla="*/ 0 w 1538"/>
                        <a:gd name="T5" fmla="*/ 0 h 1"/>
                        <a:gd name="T6" fmla="*/ 0 60000 65536"/>
                        <a:gd name="T7" fmla="*/ 0 60000 65536"/>
                        <a:gd name="T8" fmla="*/ 0 60000 65536"/>
                        <a:gd name="T9" fmla="*/ 0 w 1538"/>
                        <a:gd name="T10" fmla="*/ 0 h 1"/>
                        <a:gd name="T11" fmla="*/ 1538 w 1538"/>
                        <a:gd name="T12" fmla="*/ 1 h 1"/>
                      </a:gdLst>
                      <a:ahLst/>
                      <a:cxnLst>
                        <a:cxn ang="T6">
                          <a:pos x="T0" y="T1"/>
                        </a:cxn>
                        <a:cxn ang="T7">
                          <a:pos x="T2" y="T3"/>
                        </a:cxn>
                        <a:cxn ang="T8">
                          <a:pos x="T4" y="T5"/>
                        </a:cxn>
                      </a:cxnLst>
                      <a:rect l="T9" t="T10" r="T11" b="T12"/>
                      <a:pathLst>
                        <a:path w="1538" h="1">
                          <a:moveTo>
                            <a:pt x="0" y="0"/>
                          </a:moveTo>
                          <a:lnTo>
                            <a:pt x="1538"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08" name="Freeform 123"/>
                    <p:cNvSpPr>
                      <a:spLocks/>
                    </p:cNvSpPr>
                    <p:nvPr/>
                  </p:nvSpPr>
                  <p:spPr bwMode="ltGray">
                    <a:xfrm>
                      <a:off x="3574" y="1707"/>
                      <a:ext cx="1565" cy="1"/>
                    </a:xfrm>
                    <a:custGeom>
                      <a:avLst/>
                      <a:gdLst>
                        <a:gd name="T0" fmla="*/ 1565 w 1565"/>
                        <a:gd name="T1" fmla="*/ 0 h 1"/>
                        <a:gd name="T2" fmla="*/ 0 w 1565"/>
                        <a:gd name="T3" fmla="*/ 0 h 1"/>
                        <a:gd name="T4" fmla="*/ 1565 w 1565"/>
                        <a:gd name="T5" fmla="*/ 0 h 1"/>
                        <a:gd name="T6" fmla="*/ 0 60000 65536"/>
                        <a:gd name="T7" fmla="*/ 0 60000 65536"/>
                        <a:gd name="T8" fmla="*/ 0 60000 65536"/>
                        <a:gd name="T9" fmla="*/ 0 w 1565"/>
                        <a:gd name="T10" fmla="*/ 0 h 1"/>
                        <a:gd name="T11" fmla="*/ 1565 w 1565"/>
                        <a:gd name="T12" fmla="*/ 1 h 1"/>
                      </a:gdLst>
                      <a:ahLst/>
                      <a:cxnLst>
                        <a:cxn ang="T6">
                          <a:pos x="T0" y="T1"/>
                        </a:cxn>
                        <a:cxn ang="T7">
                          <a:pos x="T2" y="T3"/>
                        </a:cxn>
                        <a:cxn ang="T8">
                          <a:pos x="T4" y="T5"/>
                        </a:cxn>
                      </a:cxnLst>
                      <a:rect l="T9" t="T10" r="T11" b="T12"/>
                      <a:pathLst>
                        <a:path w="1565" h="1">
                          <a:moveTo>
                            <a:pt x="1565" y="0"/>
                          </a:moveTo>
                          <a:lnTo>
                            <a:pt x="0" y="0"/>
                          </a:lnTo>
                          <a:lnTo>
                            <a:pt x="1565"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09" name="Freeform 124"/>
                    <p:cNvSpPr>
                      <a:spLocks/>
                    </p:cNvSpPr>
                    <p:nvPr/>
                  </p:nvSpPr>
                  <p:spPr bwMode="ltGray">
                    <a:xfrm>
                      <a:off x="5127" y="1713"/>
                      <a:ext cx="1" cy="299"/>
                    </a:xfrm>
                    <a:custGeom>
                      <a:avLst/>
                      <a:gdLst>
                        <a:gd name="T0" fmla="*/ 0 w 1"/>
                        <a:gd name="T1" fmla="*/ 0 h 299"/>
                        <a:gd name="T2" fmla="*/ 0 w 1"/>
                        <a:gd name="T3" fmla="*/ 299 h 299"/>
                        <a:gd name="T4" fmla="*/ 0 w 1"/>
                        <a:gd name="T5" fmla="*/ 0 h 299"/>
                        <a:gd name="T6" fmla="*/ 0 60000 65536"/>
                        <a:gd name="T7" fmla="*/ 0 60000 65536"/>
                        <a:gd name="T8" fmla="*/ 0 60000 65536"/>
                        <a:gd name="T9" fmla="*/ 0 w 1"/>
                        <a:gd name="T10" fmla="*/ 0 h 299"/>
                        <a:gd name="T11" fmla="*/ 1 w 1"/>
                        <a:gd name="T12" fmla="*/ 299 h 299"/>
                      </a:gdLst>
                      <a:ahLst/>
                      <a:cxnLst>
                        <a:cxn ang="T6">
                          <a:pos x="T0" y="T1"/>
                        </a:cxn>
                        <a:cxn ang="T7">
                          <a:pos x="T2" y="T3"/>
                        </a:cxn>
                        <a:cxn ang="T8">
                          <a:pos x="T4" y="T5"/>
                        </a:cxn>
                      </a:cxnLst>
                      <a:rect l="T9" t="T10" r="T11" b="T12"/>
                      <a:pathLst>
                        <a:path w="1" h="299">
                          <a:moveTo>
                            <a:pt x="0" y="0"/>
                          </a:moveTo>
                          <a:lnTo>
                            <a:pt x="0" y="299"/>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10" name="Freeform 125"/>
                    <p:cNvSpPr>
                      <a:spLocks/>
                    </p:cNvSpPr>
                    <p:nvPr/>
                  </p:nvSpPr>
                  <p:spPr bwMode="ltGray">
                    <a:xfrm>
                      <a:off x="3945" y="1340"/>
                      <a:ext cx="581" cy="499"/>
                    </a:xfrm>
                    <a:custGeom>
                      <a:avLst/>
                      <a:gdLst>
                        <a:gd name="T0" fmla="*/ 0 w 581"/>
                        <a:gd name="T1" fmla="*/ 499 h 499"/>
                        <a:gd name="T2" fmla="*/ 581 w 581"/>
                        <a:gd name="T3" fmla="*/ 0 h 499"/>
                        <a:gd name="T4" fmla="*/ 0 w 581"/>
                        <a:gd name="T5" fmla="*/ 499 h 499"/>
                        <a:gd name="T6" fmla="*/ 0 60000 65536"/>
                        <a:gd name="T7" fmla="*/ 0 60000 65536"/>
                        <a:gd name="T8" fmla="*/ 0 60000 65536"/>
                        <a:gd name="T9" fmla="*/ 0 w 581"/>
                        <a:gd name="T10" fmla="*/ 0 h 499"/>
                        <a:gd name="T11" fmla="*/ 581 w 581"/>
                        <a:gd name="T12" fmla="*/ 499 h 499"/>
                      </a:gdLst>
                      <a:ahLst/>
                      <a:cxnLst>
                        <a:cxn ang="T6">
                          <a:pos x="T0" y="T1"/>
                        </a:cxn>
                        <a:cxn ang="T7">
                          <a:pos x="T2" y="T3"/>
                        </a:cxn>
                        <a:cxn ang="T8">
                          <a:pos x="T4" y="T5"/>
                        </a:cxn>
                      </a:cxnLst>
                      <a:rect l="T9" t="T10" r="T11" b="T12"/>
                      <a:pathLst>
                        <a:path w="581" h="499">
                          <a:moveTo>
                            <a:pt x="0" y="499"/>
                          </a:moveTo>
                          <a:lnTo>
                            <a:pt x="581" y="0"/>
                          </a:lnTo>
                          <a:lnTo>
                            <a:pt x="0" y="499"/>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11" name="Freeform 126"/>
                    <p:cNvSpPr>
                      <a:spLocks/>
                    </p:cNvSpPr>
                    <p:nvPr/>
                  </p:nvSpPr>
                  <p:spPr bwMode="ltGray">
                    <a:xfrm>
                      <a:off x="4467" y="1341"/>
                      <a:ext cx="546" cy="497"/>
                    </a:xfrm>
                    <a:custGeom>
                      <a:avLst/>
                      <a:gdLst>
                        <a:gd name="T0" fmla="*/ 0 w 546"/>
                        <a:gd name="T1" fmla="*/ 497 h 497"/>
                        <a:gd name="T2" fmla="*/ 546 w 546"/>
                        <a:gd name="T3" fmla="*/ 0 h 497"/>
                        <a:gd name="T4" fmla="*/ 0 w 546"/>
                        <a:gd name="T5" fmla="*/ 497 h 497"/>
                        <a:gd name="T6" fmla="*/ 0 60000 65536"/>
                        <a:gd name="T7" fmla="*/ 0 60000 65536"/>
                        <a:gd name="T8" fmla="*/ 0 60000 65536"/>
                        <a:gd name="T9" fmla="*/ 0 w 546"/>
                        <a:gd name="T10" fmla="*/ 0 h 497"/>
                        <a:gd name="T11" fmla="*/ 546 w 546"/>
                        <a:gd name="T12" fmla="*/ 497 h 497"/>
                      </a:gdLst>
                      <a:ahLst/>
                      <a:cxnLst>
                        <a:cxn ang="T6">
                          <a:pos x="T0" y="T1"/>
                        </a:cxn>
                        <a:cxn ang="T7">
                          <a:pos x="T2" y="T3"/>
                        </a:cxn>
                        <a:cxn ang="T8">
                          <a:pos x="T4" y="T5"/>
                        </a:cxn>
                      </a:cxnLst>
                      <a:rect l="T9" t="T10" r="T11" b="T12"/>
                      <a:pathLst>
                        <a:path w="546" h="497">
                          <a:moveTo>
                            <a:pt x="0" y="497"/>
                          </a:moveTo>
                          <a:lnTo>
                            <a:pt x="546" y="0"/>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12" name="Freeform 127"/>
                    <p:cNvSpPr>
                      <a:spLocks/>
                    </p:cNvSpPr>
                    <p:nvPr/>
                  </p:nvSpPr>
                  <p:spPr bwMode="ltGray">
                    <a:xfrm>
                      <a:off x="5255" y="1588"/>
                      <a:ext cx="1" cy="286"/>
                    </a:xfrm>
                    <a:custGeom>
                      <a:avLst/>
                      <a:gdLst>
                        <a:gd name="T0" fmla="*/ 0 w 1"/>
                        <a:gd name="T1" fmla="*/ 0 h 286"/>
                        <a:gd name="T2" fmla="*/ 0 w 1"/>
                        <a:gd name="T3" fmla="*/ 286 h 286"/>
                        <a:gd name="T4" fmla="*/ 0 w 1"/>
                        <a:gd name="T5" fmla="*/ 0 h 286"/>
                        <a:gd name="T6" fmla="*/ 0 60000 65536"/>
                        <a:gd name="T7" fmla="*/ 0 60000 65536"/>
                        <a:gd name="T8" fmla="*/ 0 60000 65536"/>
                        <a:gd name="T9" fmla="*/ 0 w 1"/>
                        <a:gd name="T10" fmla="*/ 0 h 286"/>
                        <a:gd name="T11" fmla="*/ 1 w 1"/>
                        <a:gd name="T12" fmla="*/ 286 h 286"/>
                      </a:gdLst>
                      <a:ahLst/>
                      <a:cxnLst>
                        <a:cxn ang="T6">
                          <a:pos x="T0" y="T1"/>
                        </a:cxn>
                        <a:cxn ang="T7">
                          <a:pos x="T2" y="T3"/>
                        </a:cxn>
                        <a:cxn ang="T8">
                          <a:pos x="T4" y="T5"/>
                        </a:cxn>
                      </a:cxnLst>
                      <a:rect l="T9" t="T10" r="T11" b="T12"/>
                      <a:pathLst>
                        <a:path w="1" h="286">
                          <a:moveTo>
                            <a:pt x="0" y="0"/>
                          </a:moveTo>
                          <a:lnTo>
                            <a:pt x="0" y="286"/>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13" name="Freeform 128"/>
                    <p:cNvSpPr>
                      <a:spLocks/>
                    </p:cNvSpPr>
                    <p:nvPr/>
                  </p:nvSpPr>
                  <p:spPr bwMode="ltGray">
                    <a:xfrm>
                      <a:off x="5385" y="1468"/>
                      <a:ext cx="1" cy="265"/>
                    </a:xfrm>
                    <a:custGeom>
                      <a:avLst/>
                      <a:gdLst>
                        <a:gd name="T0" fmla="*/ 0 w 1"/>
                        <a:gd name="T1" fmla="*/ 0 h 265"/>
                        <a:gd name="T2" fmla="*/ 0 w 1"/>
                        <a:gd name="T3" fmla="*/ 265 h 265"/>
                        <a:gd name="T4" fmla="*/ 0 w 1"/>
                        <a:gd name="T5" fmla="*/ 0 h 265"/>
                        <a:gd name="T6" fmla="*/ 0 60000 65536"/>
                        <a:gd name="T7" fmla="*/ 0 60000 65536"/>
                        <a:gd name="T8" fmla="*/ 0 60000 65536"/>
                        <a:gd name="T9" fmla="*/ 0 w 1"/>
                        <a:gd name="T10" fmla="*/ 0 h 265"/>
                        <a:gd name="T11" fmla="*/ 1 w 1"/>
                        <a:gd name="T12" fmla="*/ 265 h 265"/>
                      </a:gdLst>
                      <a:ahLst/>
                      <a:cxnLst>
                        <a:cxn ang="T6">
                          <a:pos x="T0" y="T1"/>
                        </a:cxn>
                        <a:cxn ang="T7">
                          <a:pos x="T2" y="T3"/>
                        </a:cxn>
                        <a:cxn ang="T8">
                          <a:pos x="T4" y="T5"/>
                        </a:cxn>
                      </a:cxnLst>
                      <a:rect l="T9" t="T10" r="T11" b="T12"/>
                      <a:pathLst>
                        <a:path w="1" h="265">
                          <a:moveTo>
                            <a:pt x="0" y="0"/>
                          </a:moveTo>
                          <a:lnTo>
                            <a:pt x="0" y="265"/>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14" name="Rectangle 129"/>
                    <p:cNvSpPr>
                      <a:spLocks noChangeArrowheads="1"/>
                    </p:cNvSpPr>
                    <p:nvPr/>
                  </p:nvSpPr>
                  <p:spPr bwMode="ltGray">
                    <a:xfrm>
                      <a:off x="3419" y="1838"/>
                      <a:ext cx="1578" cy="317"/>
                    </a:xfrm>
                    <a:prstGeom prst="rect">
                      <a:avLst/>
                    </a:prstGeom>
                    <a:solidFill>
                      <a:srgbClr val="D9B100"/>
                    </a:solidFill>
                    <a:ln w="28575" cap="rnd">
                      <a:solidFill>
                        <a:srgbClr val="E7CE58"/>
                      </a:solidFill>
                      <a:round/>
                      <a:headEnd/>
                      <a:tailEnd/>
                    </a:ln>
                  </p:spPr>
                  <p:txBody>
                    <a:bodyPr/>
                    <a:lstStyle/>
                    <a:p>
                      <a:endParaRPr lang="en-US">
                        <a:latin typeface="Times New Roman" pitchFamily="18" charset="0"/>
                        <a:cs typeface="Times New Roman" pitchFamily="18" charset="0"/>
                      </a:endParaRPr>
                    </a:p>
                  </p:txBody>
                </p:sp>
                <p:sp>
                  <p:nvSpPr>
                    <p:cNvPr id="88215" name="Freeform 130"/>
                    <p:cNvSpPr>
                      <a:spLocks/>
                    </p:cNvSpPr>
                    <p:nvPr/>
                  </p:nvSpPr>
                  <p:spPr bwMode="ltGray">
                    <a:xfrm>
                      <a:off x="3955" y="2002"/>
                      <a:ext cx="138" cy="145"/>
                    </a:xfrm>
                    <a:custGeom>
                      <a:avLst/>
                      <a:gdLst>
                        <a:gd name="T0" fmla="*/ 0 w 138"/>
                        <a:gd name="T1" fmla="*/ 145 h 145"/>
                        <a:gd name="T2" fmla="*/ 138 w 138"/>
                        <a:gd name="T3" fmla="*/ 0 h 145"/>
                        <a:gd name="T4" fmla="*/ 0 w 138"/>
                        <a:gd name="T5" fmla="*/ 145 h 145"/>
                        <a:gd name="T6" fmla="*/ 0 60000 65536"/>
                        <a:gd name="T7" fmla="*/ 0 60000 65536"/>
                        <a:gd name="T8" fmla="*/ 0 60000 65536"/>
                        <a:gd name="T9" fmla="*/ 0 w 138"/>
                        <a:gd name="T10" fmla="*/ 0 h 145"/>
                        <a:gd name="T11" fmla="*/ 138 w 138"/>
                        <a:gd name="T12" fmla="*/ 145 h 145"/>
                      </a:gdLst>
                      <a:ahLst/>
                      <a:cxnLst>
                        <a:cxn ang="T6">
                          <a:pos x="T0" y="T1"/>
                        </a:cxn>
                        <a:cxn ang="T7">
                          <a:pos x="T2" y="T3"/>
                        </a:cxn>
                        <a:cxn ang="T8">
                          <a:pos x="T4" y="T5"/>
                        </a:cxn>
                      </a:cxnLst>
                      <a:rect l="T9" t="T10" r="T11" b="T12"/>
                      <a:pathLst>
                        <a:path w="138" h="145">
                          <a:moveTo>
                            <a:pt x="0" y="145"/>
                          </a:moveTo>
                          <a:lnTo>
                            <a:pt x="138" y="0"/>
                          </a:lnTo>
                          <a:lnTo>
                            <a:pt x="0" y="14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88216" name="Line 131"/>
                    <p:cNvSpPr>
                      <a:spLocks noChangeShapeType="1"/>
                    </p:cNvSpPr>
                    <p:nvPr/>
                  </p:nvSpPr>
                  <p:spPr bwMode="ltGray">
                    <a:xfrm>
                      <a:off x="4094" y="1716"/>
                      <a:ext cx="1" cy="289"/>
                    </a:xfrm>
                    <a:prstGeom prst="line">
                      <a:avLst/>
                    </a:prstGeom>
                    <a:noFill/>
                    <a:ln w="28575" cap="rnd">
                      <a:solidFill>
                        <a:srgbClr val="E7CE58"/>
                      </a:solidFill>
                      <a:round/>
                      <a:headEnd/>
                      <a:tailEnd/>
                    </a:ln>
                  </p:spPr>
                  <p:txBody>
                    <a:bodyPr/>
                    <a:lstStyle/>
                    <a:p>
                      <a:endParaRPr lang="en-US"/>
                    </a:p>
                  </p:txBody>
                </p:sp>
                <p:sp>
                  <p:nvSpPr>
                    <p:cNvPr id="88217" name="Freeform 132"/>
                    <p:cNvSpPr>
                      <a:spLocks/>
                    </p:cNvSpPr>
                    <p:nvPr/>
                  </p:nvSpPr>
                  <p:spPr bwMode="ltGray">
                    <a:xfrm>
                      <a:off x="4094" y="2005"/>
                      <a:ext cx="373" cy="1"/>
                    </a:xfrm>
                    <a:custGeom>
                      <a:avLst/>
                      <a:gdLst>
                        <a:gd name="T0" fmla="*/ 0 w 373"/>
                        <a:gd name="T1" fmla="*/ 0 h 1"/>
                        <a:gd name="T2" fmla="*/ 4 w 373"/>
                        <a:gd name="T3" fmla="*/ 0 h 1"/>
                        <a:gd name="T4" fmla="*/ 16 w 373"/>
                        <a:gd name="T5" fmla="*/ 0 h 1"/>
                        <a:gd name="T6" fmla="*/ 34 w 373"/>
                        <a:gd name="T7" fmla="*/ 0 h 1"/>
                        <a:gd name="T8" fmla="*/ 58 w 373"/>
                        <a:gd name="T9" fmla="*/ 0 h 1"/>
                        <a:gd name="T10" fmla="*/ 87 w 373"/>
                        <a:gd name="T11" fmla="*/ 0 h 1"/>
                        <a:gd name="T12" fmla="*/ 118 w 373"/>
                        <a:gd name="T13" fmla="*/ 0 h 1"/>
                        <a:gd name="T14" fmla="*/ 152 w 373"/>
                        <a:gd name="T15" fmla="*/ 0 h 1"/>
                        <a:gd name="T16" fmla="*/ 187 w 373"/>
                        <a:gd name="T17" fmla="*/ 0 h 1"/>
                        <a:gd name="T18" fmla="*/ 221 w 373"/>
                        <a:gd name="T19" fmla="*/ 0 h 1"/>
                        <a:gd name="T20" fmla="*/ 255 w 373"/>
                        <a:gd name="T21" fmla="*/ 0 h 1"/>
                        <a:gd name="T22" fmla="*/ 287 w 373"/>
                        <a:gd name="T23" fmla="*/ 0 h 1"/>
                        <a:gd name="T24" fmla="*/ 315 w 373"/>
                        <a:gd name="T25" fmla="*/ 0 h 1"/>
                        <a:gd name="T26" fmla="*/ 339 w 373"/>
                        <a:gd name="T27" fmla="*/ 0 h 1"/>
                        <a:gd name="T28" fmla="*/ 357 w 373"/>
                        <a:gd name="T29" fmla="*/ 0 h 1"/>
                        <a:gd name="T30" fmla="*/ 369 w 373"/>
                        <a:gd name="T31" fmla="*/ 0 h 1"/>
                        <a:gd name="T32" fmla="*/ 373 w 37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
                        <a:gd name="T52" fmla="*/ 0 h 1"/>
                        <a:gd name="T53" fmla="*/ 373 w 37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 h="1">
                          <a:moveTo>
                            <a:pt x="0" y="0"/>
                          </a:moveTo>
                          <a:lnTo>
                            <a:pt x="4" y="0"/>
                          </a:lnTo>
                          <a:lnTo>
                            <a:pt x="16" y="0"/>
                          </a:lnTo>
                          <a:lnTo>
                            <a:pt x="34" y="0"/>
                          </a:lnTo>
                          <a:lnTo>
                            <a:pt x="58" y="0"/>
                          </a:lnTo>
                          <a:lnTo>
                            <a:pt x="87" y="0"/>
                          </a:lnTo>
                          <a:lnTo>
                            <a:pt x="118" y="0"/>
                          </a:lnTo>
                          <a:lnTo>
                            <a:pt x="152" y="0"/>
                          </a:lnTo>
                          <a:lnTo>
                            <a:pt x="187" y="0"/>
                          </a:lnTo>
                          <a:lnTo>
                            <a:pt x="221" y="0"/>
                          </a:lnTo>
                          <a:lnTo>
                            <a:pt x="255" y="0"/>
                          </a:lnTo>
                          <a:lnTo>
                            <a:pt x="287" y="0"/>
                          </a:lnTo>
                          <a:lnTo>
                            <a:pt x="315" y="0"/>
                          </a:lnTo>
                          <a:lnTo>
                            <a:pt x="339" y="0"/>
                          </a:lnTo>
                          <a:lnTo>
                            <a:pt x="357" y="0"/>
                          </a:lnTo>
                          <a:lnTo>
                            <a:pt x="369" y="0"/>
                          </a:lnTo>
                          <a:lnTo>
                            <a:pt x="373" y="0"/>
                          </a:lnTo>
                        </a:path>
                      </a:pathLst>
                    </a:custGeom>
                    <a:noFill/>
                    <a:ln w="28575" cap="rnd">
                      <a:solidFill>
                        <a:srgbClr val="E7CE58"/>
                      </a:solidFill>
                      <a:prstDash val="solid"/>
                      <a:round/>
                      <a:headEnd/>
                      <a:tailEnd/>
                    </a:ln>
                  </p:spPr>
                  <p:txBody>
                    <a:bodyPr/>
                    <a:lstStyle/>
                    <a:p>
                      <a:endParaRPr lang="en-US"/>
                    </a:p>
                  </p:txBody>
                </p:sp>
                <p:sp>
                  <p:nvSpPr>
                    <p:cNvPr id="88218" name="Freeform 133"/>
                    <p:cNvSpPr>
                      <a:spLocks/>
                    </p:cNvSpPr>
                    <p:nvPr/>
                  </p:nvSpPr>
                  <p:spPr bwMode="ltGray">
                    <a:xfrm>
                      <a:off x="4094" y="1995"/>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88219" name="Freeform 134"/>
                    <p:cNvSpPr>
                      <a:spLocks/>
                    </p:cNvSpPr>
                    <p:nvPr/>
                  </p:nvSpPr>
                  <p:spPr bwMode="ltGray">
                    <a:xfrm>
                      <a:off x="4458" y="2005"/>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88220" name="Freeform 135"/>
                    <p:cNvSpPr>
                      <a:spLocks/>
                    </p:cNvSpPr>
                    <p:nvPr/>
                  </p:nvSpPr>
                  <p:spPr bwMode="ltGray">
                    <a:xfrm>
                      <a:off x="3422" y="2000"/>
                      <a:ext cx="155" cy="155"/>
                    </a:xfrm>
                    <a:custGeom>
                      <a:avLst/>
                      <a:gdLst>
                        <a:gd name="T0" fmla="*/ 0 w 155"/>
                        <a:gd name="T1" fmla="*/ 155 h 155"/>
                        <a:gd name="T2" fmla="*/ 155 w 155"/>
                        <a:gd name="T3" fmla="*/ 0 h 155"/>
                        <a:gd name="T4" fmla="*/ 0 w 155"/>
                        <a:gd name="T5" fmla="*/ 155 h 155"/>
                        <a:gd name="T6" fmla="*/ 0 60000 65536"/>
                        <a:gd name="T7" fmla="*/ 0 60000 65536"/>
                        <a:gd name="T8" fmla="*/ 0 60000 65536"/>
                        <a:gd name="T9" fmla="*/ 0 w 155"/>
                        <a:gd name="T10" fmla="*/ 0 h 155"/>
                        <a:gd name="T11" fmla="*/ 155 w 155"/>
                        <a:gd name="T12" fmla="*/ 155 h 155"/>
                      </a:gdLst>
                      <a:ahLst/>
                      <a:cxnLst>
                        <a:cxn ang="T6">
                          <a:pos x="T0" y="T1"/>
                        </a:cxn>
                        <a:cxn ang="T7">
                          <a:pos x="T2" y="T3"/>
                        </a:cxn>
                        <a:cxn ang="T8">
                          <a:pos x="T4" y="T5"/>
                        </a:cxn>
                      </a:cxnLst>
                      <a:rect l="T9" t="T10" r="T11" b="T12"/>
                      <a:pathLst>
                        <a:path w="155" h="155">
                          <a:moveTo>
                            <a:pt x="0" y="155"/>
                          </a:moveTo>
                          <a:lnTo>
                            <a:pt x="155" y="0"/>
                          </a:lnTo>
                          <a:lnTo>
                            <a:pt x="0" y="15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88221" name="Line 136"/>
                    <p:cNvSpPr>
                      <a:spLocks noChangeShapeType="1"/>
                    </p:cNvSpPr>
                    <p:nvPr/>
                  </p:nvSpPr>
                  <p:spPr bwMode="ltGray">
                    <a:xfrm>
                      <a:off x="3575" y="1716"/>
                      <a:ext cx="1" cy="290"/>
                    </a:xfrm>
                    <a:prstGeom prst="line">
                      <a:avLst/>
                    </a:prstGeom>
                    <a:noFill/>
                    <a:ln w="28575" cap="rnd">
                      <a:solidFill>
                        <a:srgbClr val="E7CE58"/>
                      </a:solidFill>
                      <a:round/>
                      <a:headEnd/>
                      <a:tailEnd/>
                    </a:ln>
                  </p:spPr>
                  <p:txBody>
                    <a:bodyPr/>
                    <a:lstStyle/>
                    <a:p>
                      <a:endParaRPr lang="en-US"/>
                    </a:p>
                  </p:txBody>
                </p:sp>
                <p:sp>
                  <p:nvSpPr>
                    <p:cNvPr id="88222" name="Freeform 137"/>
                    <p:cNvSpPr>
                      <a:spLocks/>
                    </p:cNvSpPr>
                    <p:nvPr/>
                  </p:nvSpPr>
                  <p:spPr bwMode="ltGray">
                    <a:xfrm>
                      <a:off x="3575" y="2006"/>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E7CE58"/>
                      </a:solidFill>
                      <a:prstDash val="solid"/>
                      <a:round/>
                      <a:headEnd/>
                      <a:tailEnd/>
                    </a:ln>
                  </p:spPr>
                  <p:txBody>
                    <a:bodyPr/>
                    <a:lstStyle/>
                    <a:p>
                      <a:endParaRPr lang="en-US"/>
                    </a:p>
                  </p:txBody>
                </p:sp>
                <p:sp>
                  <p:nvSpPr>
                    <p:cNvPr id="88223" name="Freeform 138"/>
                    <p:cNvSpPr>
                      <a:spLocks/>
                    </p:cNvSpPr>
                    <p:nvPr/>
                  </p:nvSpPr>
                  <p:spPr bwMode="ltGray">
                    <a:xfrm>
                      <a:off x="3575"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88224" name="Freeform 139"/>
                    <p:cNvSpPr>
                      <a:spLocks/>
                    </p:cNvSpPr>
                    <p:nvPr/>
                  </p:nvSpPr>
                  <p:spPr bwMode="ltGray">
                    <a:xfrm>
                      <a:off x="3944" y="1996"/>
                      <a:ext cx="1" cy="20"/>
                    </a:xfrm>
                    <a:custGeom>
                      <a:avLst/>
                      <a:gdLst>
                        <a:gd name="T0" fmla="*/ 0 w 1"/>
                        <a:gd name="T1" fmla="*/ 0 h 20"/>
                        <a:gd name="T2" fmla="*/ 0 w 1"/>
                        <a:gd name="T3" fmla="*/ 20 h 20"/>
                        <a:gd name="T4" fmla="*/ 0 w 1"/>
                        <a:gd name="T5" fmla="*/ 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0"/>
                          </a:moveTo>
                          <a:lnTo>
                            <a:pt x="0" y="2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88225" name="Freeform 140"/>
                    <p:cNvSpPr>
                      <a:spLocks/>
                    </p:cNvSpPr>
                    <p:nvPr/>
                  </p:nvSpPr>
                  <p:spPr bwMode="ltGray">
                    <a:xfrm>
                      <a:off x="4468" y="2002"/>
                      <a:ext cx="139" cy="146"/>
                    </a:xfrm>
                    <a:custGeom>
                      <a:avLst/>
                      <a:gdLst>
                        <a:gd name="T0" fmla="*/ 0 w 139"/>
                        <a:gd name="T1" fmla="*/ 146 h 146"/>
                        <a:gd name="T2" fmla="*/ 139 w 139"/>
                        <a:gd name="T3" fmla="*/ 0 h 146"/>
                        <a:gd name="T4" fmla="*/ 0 w 139"/>
                        <a:gd name="T5" fmla="*/ 146 h 146"/>
                        <a:gd name="T6" fmla="*/ 0 60000 65536"/>
                        <a:gd name="T7" fmla="*/ 0 60000 65536"/>
                        <a:gd name="T8" fmla="*/ 0 60000 65536"/>
                        <a:gd name="T9" fmla="*/ 0 w 139"/>
                        <a:gd name="T10" fmla="*/ 0 h 146"/>
                        <a:gd name="T11" fmla="*/ 139 w 139"/>
                        <a:gd name="T12" fmla="*/ 146 h 146"/>
                      </a:gdLst>
                      <a:ahLst/>
                      <a:cxnLst>
                        <a:cxn ang="T6">
                          <a:pos x="T0" y="T1"/>
                        </a:cxn>
                        <a:cxn ang="T7">
                          <a:pos x="T2" y="T3"/>
                        </a:cxn>
                        <a:cxn ang="T8">
                          <a:pos x="T4" y="T5"/>
                        </a:cxn>
                      </a:cxnLst>
                      <a:rect l="T9" t="T10" r="T11" b="T12"/>
                      <a:pathLst>
                        <a:path w="139" h="146">
                          <a:moveTo>
                            <a:pt x="0" y="146"/>
                          </a:moveTo>
                          <a:lnTo>
                            <a:pt x="139" y="0"/>
                          </a:lnTo>
                          <a:lnTo>
                            <a:pt x="0" y="146"/>
                          </a:lnTo>
                          <a:close/>
                        </a:path>
                      </a:pathLst>
                    </a:custGeom>
                    <a:solidFill>
                      <a:srgbClr val="3D0275"/>
                    </a:solidFill>
                    <a:ln w="28575" cap="rnd">
                      <a:solidFill>
                        <a:srgbClr val="E7CE58"/>
                      </a:solidFill>
                      <a:prstDash val="solid"/>
                      <a:round/>
                      <a:headEnd/>
                      <a:tailEnd/>
                    </a:ln>
                  </p:spPr>
                  <p:txBody>
                    <a:bodyPr/>
                    <a:lstStyle/>
                    <a:p>
                      <a:endParaRPr lang="en-US"/>
                    </a:p>
                  </p:txBody>
                </p:sp>
                <p:sp>
                  <p:nvSpPr>
                    <p:cNvPr id="88226" name="Line 141"/>
                    <p:cNvSpPr>
                      <a:spLocks noChangeShapeType="1"/>
                    </p:cNvSpPr>
                    <p:nvPr/>
                  </p:nvSpPr>
                  <p:spPr bwMode="ltGray">
                    <a:xfrm>
                      <a:off x="4608" y="1709"/>
                      <a:ext cx="1" cy="297"/>
                    </a:xfrm>
                    <a:prstGeom prst="line">
                      <a:avLst/>
                    </a:prstGeom>
                    <a:noFill/>
                    <a:ln w="28575" cap="rnd">
                      <a:solidFill>
                        <a:srgbClr val="E7CE58"/>
                      </a:solidFill>
                      <a:round/>
                      <a:headEnd/>
                      <a:tailEnd/>
                    </a:ln>
                  </p:spPr>
                  <p:txBody>
                    <a:bodyPr/>
                    <a:lstStyle/>
                    <a:p>
                      <a:endParaRPr lang="en-US"/>
                    </a:p>
                  </p:txBody>
                </p:sp>
                <p:sp>
                  <p:nvSpPr>
                    <p:cNvPr id="88227" name="Freeform 142"/>
                    <p:cNvSpPr>
                      <a:spLocks/>
                    </p:cNvSpPr>
                    <p:nvPr/>
                  </p:nvSpPr>
                  <p:spPr bwMode="ltGray">
                    <a:xfrm>
                      <a:off x="4608" y="2006"/>
                      <a:ext cx="520" cy="1"/>
                    </a:xfrm>
                    <a:custGeom>
                      <a:avLst/>
                      <a:gdLst>
                        <a:gd name="T0" fmla="*/ 0 w 520"/>
                        <a:gd name="T1" fmla="*/ 0 h 1"/>
                        <a:gd name="T2" fmla="*/ 6 w 520"/>
                        <a:gd name="T3" fmla="*/ 0 h 1"/>
                        <a:gd name="T4" fmla="*/ 22 w 520"/>
                        <a:gd name="T5" fmla="*/ 0 h 1"/>
                        <a:gd name="T6" fmla="*/ 48 w 520"/>
                        <a:gd name="T7" fmla="*/ 0 h 1"/>
                        <a:gd name="T8" fmla="*/ 81 w 520"/>
                        <a:gd name="T9" fmla="*/ 0 h 1"/>
                        <a:gd name="T10" fmla="*/ 120 w 520"/>
                        <a:gd name="T11" fmla="*/ 1 h 1"/>
                        <a:gd name="T12" fmla="*/ 164 w 520"/>
                        <a:gd name="T13" fmla="*/ 1 h 1"/>
                        <a:gd name="T14" fmla="*/ 211 w 520"/>
                        <a:gd name="T15" fmla="*/ 1 h 1"/>
                        <a:gd name="T16" fmla="*/ 260 w 520"/>
                        <a:gd name="T17" fmla="*/ 1 h 1"/>
                        <a:gd name="T18" fmla="*/ 308 w 520"/>
                        <a:gd name="T19" fmla="*/ 1 h 1"/>
                        <a:gd name="T20" fmla="*/ 355 w 520"/>
                        <a:gd name="T21" fmla="*/ 1 h 1"/>
                        <a:gd name="T22" fmla="*/ 399 w 520"/>
                        <a:gd name="T23" fmla="*/ 1 h 1"/>
                        <a:gd name="T24" fmla="*/ 439 w 520"/>
                        <a:gd name="T25" fmla="*/ 1 h 1"/>
                        <a:gd name="T26" fmla="*/ 472 w 520"/>
                        <a:gd name="T27" fmla="*/ 1 h 1"/>
                        <a:gd name="T28" fmla="*/ 497 w 520"/>
                        <a:gd name="T29" fmla="*/ 1 h 1"/>
                        <a:gd name="T30" fmla="*/ 514 w 520"/>
                        <a:gd name="T31" fmla="*/ 1 h 1"/>
                        <a:gd name="T32" fmla="*/ 520 w 520"/>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0"/>
                        <a:gd name="T52" fmla="*/ 0 h 1"/>
                        <a:gd name="T53" fmla="*/ 520 w 520"/>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0" h="1">
                          <a:moveTo>
                            <a:pt x="0" y="0"/>
                          </a:moveTo>
                          <a:lnTo>
                            <a:pt x="6" y="0"/>
                          </a:lnTo>
                          <a:lnTo>
                            <a:pt x="22" y="0"/>
                          </a:lnTo>
                          <a:lnTo>
                            <a:pt x="48" y="0"/>
                          </a:lnTo>
                          <a:lnTo>
                            <a:pt x="81" y="0"/>
                          </a:lnTo>
                          <a:lnTo>
                            <a:pt x="120" y="1"/>
                          </a:lnTo>
                          <a:lnTo>
                            <a:pt x="164" y="1"/>
                          </a:lnTo>
                          <a:lnTo>
                            <a:pt x="211" y="1"/>
                          </a:lnTo>
                          <a:lnTo>
                            <a:pt x="260" y="1"/>
                          </a:lnTo>
                          <a:lnTo>
                            <a:pt x="308" y="1"/>
                          </a:lnTo>
                          <a:lnTo>
                            <a:pt x="355" y="1"/>
                          </a:lnTo>
                          <a:lnTo>
                            <a:pt x="399" y="1"/>
                          </a:lnTo>
                          <a:lnTo>
                            <a:pt x="439" y="1"/>
                          </a:lnTo>
                          <a:lnTo>
                            <a:pt x="472" y="1"/>
                          </a:lnTo>
                          <a:lnTo>
                            <a:pt x="497" y="1"/>
                          </a:lnTo>
                          <a:lnTo>
                            <a:pt x="514" y="1"/>
                          </a:lnTo>
                          <a:lnTo>
                            <a:pt x="520" y="1"/>
                          </a:lnTo>
                        </a:path>
                      </a:pathLst>
                    </a:custGeom>
                    <a:noFill/>
                    <a:ln w="28575" cap="rnd">
                      <a:solidFill>
                        <a:srgbClr val="E7CE58"/>
                      </a:solidFill>
                      <a:prstDash val="solid"/>
                      <a:round/>
                      <a:headEnd/>
                      <a:tailEnd/>
                    </a:ln>
                  </p:spPr>
                  <p:txBody>
                    <a:bodyPr/>
                    <a:lstStyle/>
                    <a:p>
                      <a:endParaRPr lang="en-US"/>
                    </a:p>
                  </p:txBody>
                </p:sp>
                <p:sp>
                  <p:nvSpPr>
                    <p:cNvPr id="88228" name="Freeform 143"/>
                    <p:cNvSpPr>
                      <a:spLocks/>
                    </p:cNvSpPr>
                    <p:nvPr/>
                  </p:nvSpPr>
                  <p:spPr bwMode="ltGray">
                    <a:xfrm>
                      <a:off x="4608"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88229" name="Freeform 144"/>
                    <p:cNvSpPr>
                      <a:spLocks/>
                    </p:cNvSpPr>
                    <p:nvPr/>
                  </p:nvSpPr>
                  <p:spPr bwMode="ltGray">
                    <a:xfrm>
                      <a:off x="5119" y="200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88230" name="Line 145"/>
                    <p:cNvSpPr>
                      <a:spLocks noChangeShapeType="1"/>
                    </p:cNvSpPr>
                    <p:nvPr/>
                  </p:nvSpPr>
                  <p:spPr bwMode="ltGray">
                    <a:xfrm>
                      <a:off x="5130" y="1868"/>
                      <a:ext cx="128" cy="1"/>
                    </a:xfrm>
                    <a:prstGeom prst="line">
                      <a:avLst/>
                    </a:prstGeom>
                    <a:noFill/>
                    <a:ln w="28575" cap="rnd">
                      <a:solidFill>
                        <a:srgbClr val="E7CE58"/>
                      </a:solidFill>
                      <a:round/>
                      <a:headEnd/>
                      <a:tailEnd/>
                    </a:ln>
                  </p:spPr>
                  <p:txBody>
                    <a:bodyPr/>
                    <a:lstStyle/>
                    <a:p>
                      <a:endParaRPr lang="en-US"/>
                    </a:p>
                  </p:txBody>
                </p:sp>
                <p:sp>
                  <p:nvSpPr>
                    <p:cNvPr id="88231" name="Line 146"/>
                    <p:cNvSpPr>
                      <a:spLocks noChangeShapeType="1"/>
                    </p:cNvSpPr>
                    <p:nvPr/>
                  </p:nvSpPr>
                  <p:spPr bwMode="ltGray">
                    <a:xfrm>
                      <a:off x="5256" y="1724"/>
                      <a:ext cx="127" cy="1"/>
                    </a:xfrm>
                    <a:prstGeom prst="line">
                      <a:avLst/>
                    </a:prstGeom>
                    <a:noFill/>
                    <a:ln w="28575" cap="rnd">
                      <a:solidFill>
                        <a:srgbClr val="E7CE58"/>
                      </a:solidFill>
                      <a:round/>
                      <a:headEnd/>
                      <a:tailEnd/>
                    </a:ln>
                  </p:spPr>
                  <p:txBody>
                    <a:bodyPr/>
                    <a:lstStyle/>
                    <a:p>
                      <a:endParaRPr lang="en-US"/>
                    </a:p>
                  </p:txBody>
                </p:sp>
                <p:sp>
                  <p:nvSpPr>
                    <p:cNvPr id="88232" name="Line 147"/>
                    <p:cNvSpPr>
                      <a:spLocks noChangeShapeType="1"/>
                    </p:cNvSpPr>
                    <p:nvPr/>
                  </p:nvSpPr>
                  <p:spPr bwMode="ltGray">
                    <a:xfrm>
                      <a:off x="5381" y="1582"/>
                      <a:ext cx="127" cy="1"/>
                    </a:xfrm>
                    <a:prstGeom prst="line">
                      <a:avLst/>
                    </a:prstGeom>
                    <a:noFill/>
                    <a:ln w="28575" cap="rnd">
                      <a:solidFill>
                        <a:srgbClr val="E7CE58"/>
                      </a:solidFill>
                      <a:round/>
                      <a:headEnd/>
                      <a:tailEnd/>
                    </a:ln>
                  </p:spPr>
                  <p:txBody>
                    <a:bodyPr/>
                    <a:lstStyle/>
                    <a:p>
                      <a:endParaRPr lang="en-US"/>
                    </a:p>
                  </p:txBody>
                </p:sp>
                <p:sp>
                  <p:nvSpPr>
                    <p:cNvPr id="88233" name="Freeform 148"/>
                    <p:cNvSpPr>
                      <a:spLocks/>
                    </p:cNvSpPr>
                    <p:nvPr/>
                  </p:nvSpPr>
                  <p:spPr bwMode="ltGray">
                    <a:xfrm>
                      <a:off x="3945" y="1837"/>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34" name="Freeform 149"/>
                    <p:cNvSpPr>
                      <a:spLocks/>
                    </p:cNvSpPr>
                    <p:nvPr/>
                  </p:nvSpPr>
                  <p:spPr bwMode="ltGray">
                    <a:xfrm>
                      <a:off x="4468" y="1835"/>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8235" name="Freeform 150"/>
                    <p:cNvSpPr>
                      <a:spLocks/>
                    </p:cNvSpPr>
                    <p:nvPr/>
                  </p:nvSpPr>
                  <p:spPr bwMode="ltGray">
                    <a:xfrm>
                      <a:off x="4996" y="1343"/>
                      <a:ext cx="517" cy="495"/>
                    </a:xfrm>
                    <a:custGeom>
                      <a:avLst/>
                      <a:gdLst>
                        <a:gd name="T0" fmla="*/ 0 w 517"/>
                        <a:gd name="T1" fmla="*/ 495 h 495"/>
                        <a:gd name="T2" fmla="*/ 517 w 517"/>
                        <a:gd name="T3" fmla="*/ 0 h 495"/>
                        <a:gd name="T4" fmla="*/ 0 w 517"/>
                        <a:gd name="T5" fmla="*/ 495 h 495"/>
                        <a:gd name="T6" fmla="*/ 0 60000 65536"/>
                        <a:gd name="T7" fmla="*/ 0 60000 65536"/>
                        <a:gd name="T8" fmla="*/ 0 60000 65536"/>
                        <a:gd name="T9" fmla="*/ 0 w 517"/>
                        <a:gd name="T10" fmla="*/ 0 h 495"/>
                        <a:gd name="T11" fmla="*/ 517 w 517"/>
                        <a:gd name="T12" fmla="*/ 495 h 495"/>
                      </a:gdLst>
                      <a:ahLst/>
                      <a:cxnLst>
                        <a:cxn ang="T6">
                          <a:pos x="T0" y="T1"/>
                        </a:cxn>
                        <a:cxn ang="T7">
                          <a:pos x="T2" y="T3"/>
                        </a:cxn>
                        <a:cxn ang="T8">
                          <a:pos x="T4" y="T5"/>
                        </a:cxn>
                      </a:cxnLst>
                      <a:rect l="T9" t="T10" r="T11" b="T12"/>
                      <a:pathLst>
                        <a:path w="517" h="495">
                          <a:moveTo>
                            <a:pt x="0" y="495"/>
                          </a:moveTo>
                          <a:lnTo>
                            <a:pt x="517" y="0"/>
                          </a:lnTo>
                          <a:lnTo>
                            <a:pt x="0" y="495"/>
                          </a:lnTo>
                          <a:close/>
                        </a:path>
                      </a:pathLst>
                    </a:custGeom>
                    <a:solidFill>
                      <a:srgbClr val="D9B100"/>
                    </a:solidFill>
                    <a:ln w="28575" cap="rnd">
                      <a:solidFill>
                        <a:srgbClr val="E7CE58"/>
                      </a:solidFill>
                      <a:prstDash val="solid"/>
                      <a:round/>
                      <a:headEnd/>
                      <a:tailEnd/>
                    </a:ln>
                  </p:spPr>
                  <p:txBody>
                    <a:bodyPr/>
                    <a:lstStyle/>
                    <a:p>
                      <a:endParaRPr lang="en-US"/>
                    </a:p>
                  </p:txBody>
                </p:sp>
              </p:grpSp>
              <p:sp>
                <p:nvSpPr>
                  <p:cNvPr id="88104" name="Rectangle 357"/>
                  <p:cNvSpPr>
                    <a:spLocks noChangeArrowheads="1"/>
                  </p:cNvSpPr>
                  <p:nvPr/>
                </p:nvSpPr>
                <p:spPr bwMode="ltGray">
                  <a:xfrm>
                    <a:off x="4989" y="2165"/>
                    <a:ext cx="17" cy="24"/>
                  </a:xfrm>
                  <a:prstGeom prst="rect">
                    <a:avLst/>
                  </a:prstGeom>
                  <a:solidFill>
                    <a:srgbClr val="A89789"/>
                  </a:solidFill>
                  <a:ln w="9525">
                    <a:noFill/>
                    <a:miter lim="800000"/>
                    <a:headEnd/>
                    <a:tailEnd/>
                  </a:ln>
                </p:spPr>
                <p:txBody>
                  <a:bodyPr/>
                  <a:lstStyle/>
                  <a:p>
                    <a:endParaRPr lang="en-US">
                      <a:latin typeface="Times New Roman" pitchFamily="18" charset="0"/>
                      <a:cs typeface="Times New Roman" pitchFamily="18" charset="0"/>
                    </a:endParaRPr>
                  </a:p>
                </p:txBody>
              </p:sp>
            </p:grpSp>
            <p:grpSp>
              <p:nvGrpSpPr>
                <p:cNvPr id="88081" name="377 Grupo"/>
                <p:cNvGrpSpPr>
                  <a:grpSpLocks/>
                </p:cNvGrpSpPr>
                <p:nvPr/>
              </p:nvGrpSpPr>
              <p:grpSpPr bwMode="auto">
                <a:xfrm>
                  <a:off x="5629697" y="2920621"/>
                  <a:ext cx="1619532" cy="383511"/>
                  <a:chOff x="6298449" y="2920621"/>
                  <a:chExt cx="1619532" cy="383511"/>
                </a:xfrm>
              </p:grpSpPr>
              <p:sp>
                <p:nvSpPr>
                  <p:cNvPr id="202" name="201 CuadroTexto"/>
                  <p:cNvSpPr txBox="1"/>
                  <p:nvPr/>
                </p:nvSpPr>
                <p:spPr>
                  <a:xfrm>
                    <a:off x="6308048" y="2951168"/>
                    <a:ext cx="1609826" cy="352428"/>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Monitoreo</a:t>
                    </a:r>
                    <a:endParaRPr lang="es-ES" sz="1700" dirty="0">
                      <a:solidFill>
                        <a:srgbClr val="000000"/>
                      </a:solidFill>
                      <a:latin typeface="Arial Rounded MT Bold" pitchFamily="34" charset="0"/>
                      <a:cs typeface="Times New Roman" pitchFamily="18" charset="0"/>
                    </a:endParaRPr>
                  </a:p>
                </p:txBody>
              </p:sp>
              <p:sp>
                <p:nvSpPr>
                  <p:cNvPr id="203" name="202 CuadroTexto"/>
                  <p:cNvSpPr txBox="1"/>
                  <p:nvPr/>
                </p:nvSpPr>
                <p:spPr>
                  <a:xfrm>
                    <a:off x="6298522" y="2921005"/>
                    <a:ext cx="1609826" cy="352428"/>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Monitoreo</a:t>
                    </a:r>
                    <a:endParaRPr lang="es-ES" sz="1700" dirty="0">
                      <a:solidFill>
                        <a:schemeClr val="bg1"/>
                      </a:solidFill>
                      <a:latin typeface="Arial Rounded MT Bold" pitchFamily="34" charset="0"/>
                      <a:cs typeface="Times New Roman" pitchFamily="18" charset="0"/>
                    </a:endParaRPr>
                  </a:p>
                </p:txBody>
              </p:sp>
            </p:grpSp>
            <p:grpSp>
              <p:nvGrpSpPr>
                <p:cNvPr id="88082" name="396 Grupo"/>
                <p:cNvGrpSpPr>
                  <a:grpSpLocks/>
                </p:cNvGrpSpPr>
                <p:nvPr/>
              </p:nvGrpSpPr>
              <p:grpSpPr bwMode="auto">
                <a:xfrm>
                  <a:off x="4531074" y="3468808"/>
                  <a:ext cx="3582531" cy="376686"/>
                  <a:chOff x="3875970" y="3339152"/>
                  <a:chExt cx="3582531" cy="376686"/>
                </a:xfrm>
              </p:grpSpPr>
              <p:sp>
                <p:nvSpPr>
                  <p:cNvPr id="200" name="199 CuadroTexto"/>
                  <p:cNvSpPr txBox="1"/>
                  <p:nvPr/>
                </p:nvSpPr>
                <p:spPr>
                  <a:xfrm>
                    <a:off x="3896685" y="3361266"/>
                    <a:ext cx="3562575" cy="35401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Información y Comunicación</a:t>
                    </a:r>
                    <a:endParaRPr lang="es-ES" sz="1700" dirty="0">
                      <a:solidFill>
                        <a:srgbClr val="000000"/>
                      </a:solidFill>
                      <a:latin typeface="Arial Rounded MT Bold" pitchFamily="34" charset="0"/>
                      <a:cs typeface="Times New Roman" pitchFamily="18" charset="0"/>
                    </a:endParaRPr>
                  </a:p>
                </p:txBody>
              </p:sp>
              <p:sp>
                <p:nvSpPr>
                  <p:cNvPr id="201" name="200 CuadroTexto"/>
                  <p:cNvSpPr txBox="1"/>
                  <p:nvPr/>
                </p:nvSpPr>
                <p:spPr>
                  <a:xfrm>
                    <a:off x="3876047" y="3339041"/>
                    <a:ext cx="3262518" cy="35401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Información y Comunicación</a:t>
                    </a:r>
                    <a:endParaRPr lang="es-ES" sz="1700" dirty="0">
                      <a:solidFill>
                        <a:schemeClr val="bg1"/>
                      </a:solidFill>
                      <a:latin typeface="Arial Rounded MT Bold" pitchFamily="34" charset="0"/>
                      <a:cs typeface="Times New Roman" pitchFamily="18" charset="0"/>
                    </a:endParaRPr>
                  </a:p>
                </p:txBody>
              </p:sp>
            </p:grpSp>
            <p:grpSp>
              <p:nvGrpSpPr>
                <p:cNvPr id="88083" name="385 Grupo"/>
                <p:cNvGrpSpPr>
                  <a:grpSpLocks/>
                </p:cNvGrpSpPr>
                <p:nvPr/>
              </p:nvGrpSpPr>
              <p:grpSpPr bwMode="auto">
                <a:xfrm>
                  <a:off x="4851781" y="4001072"/>
                  <a:ext cx="2763670" cy="369861"/>
                  <a:chOff x="4865429" y="3885064"/>
                  <a:chExt cx="2763670" cy="369861"/>
                </a:xfrm>
              </p:grpSpPr>
              <p:sp>
                <p:nvSpPr>
                  <p:cNvPr id="198" name="197 CuadroTexto"/>
                  <p:cNvSpPr txBox="1"/>
                  <p:nvPr/>
                </p:nvSpPr>
                <p:spPr>
                  <a:xfrm>
                    <a:off x="4879782" y="3900380"/>
                    <a:ext cx="2749723"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Actividades de Control</a:t>
                    </a:r>
                    <a:endParaRPr lang="es-ES" sz="1700" dirty="0">
                      <a:solidFill>
                        <a:srgbClr val="000000"/>
                      </a:solidFill>
                      <a:latin typeface="Arial Rounded MT Bold" pitchFamily="34" charset="0"/>
                      <a:cs typeface="Times New Roman" pitchFamily="18" charset="0"/>
                    </a:endParaRPr>
                  </a:p>
                </p:txBody>
              </p:sp>
              <p:sp>
                <p:nvSpPr>
                  <p:cNvPr id="199" name="198 CuadroTexto"/>
                  <p:cNvSpPr txBox="1"/>
                  <p:nvPr/>
                </p:nvSpPr>
                <p:spPr>
                  <a:xfrm>
                    <a:off x="4865494" y="3884505"/>
                    <a:ext cx="2633828"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Actividades de Control</a:t>
                    </a:r>
                    <a:endParaRPr lang="es-ES" sz="1700" dirty="0">
                      <a:solidFill>
                        <a:schemeClr val="bg1"/>
                      </a:solidFill>
                      <a:latin typeface="Arial Rounded MT Bold" pitchFamily="34" charset="0"/>
                      <a:cs typeface="Times New Roman" pitchFamily="18" charset="0"/>
                    </a:endParaRPr>
                  </a:p>
                </p:txBody>
              </p:sp>
            </p:grpSp>
            <p:grpSp>
              <p:nvGrpSpPr>
                <p:cNvPr id="88084" name="391 Grupo"/>
                <p:cNvGrpSpPr>
                  <a:grpSpLocks/>
                </p:cNvGrpSpPr>
                <p:nvPr/>
              </p:nvGrpSpPr>
              <p:grpSpPr bwMode="auto">
                <a:xfrm>
                  <a:off x="4908647" y="4515138"/>
                  <a:ext cx="2770494" cy="631471"/>
                  <a:chOff x="4908647" y="4515138"/>
                  <a:chExt cx="2770494" cy="631471"/>
                </a:xfrm>
              </p:grpSpPr>
              <p:sp>
                <p:nvSpPr>
                  <p:cNvPr id="196" name="195 CuadroTexto"/>
                  <p:cNvSpPr txBox="1"/>
                  <p:nvPr/>
                </p:nvSpPr>
                <p:spPr>
                  <a:xfrm>
                    <a:off x="4929638" y="4530742"/>
                    <a:ext cx="2749724" cy="61595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Evaluación de Riesgos</a:t>
                    </a:r>
                  </a:p>
                  <a:p>
                    <a:pPr fontAlgn="auto">
                      <a:spcBef>
                        <a:spcPts val="0"/>
                      </a:spcBef>
                      <a:spcAft>
                        <a:spcPts val="0"/>
                      </a:spcAft>
                      <a:defRPr/>
                    </a:pPr>
                    <a:endParaRPr lang="es-ES" sz="1700" dirty="0">
                      <a:solidFill>
                        <a:srgbClr val="000000"/>
                      </a:solidFill>
                      <a:latin typeface="Arial Rounded MT Bold" pitchFamily="34" charset="0"/>
                      <a:cs typeface="Times New Roman" pitchFamily="18" charset="0"/>
                    </a:endParaRPr>
                  </a:p>
                </p:txBody>
              </p:sp>
              <p:sp>
                <p:nvSpPr>
                  <p:cNvPr id="197" name="196 CuadroTexto"/>
                  <p:cNvSpPr txBox="1"/>
                  <p:nvPr/>
                </p:nvSpPr>
                <p:spPr>
                  <a:xfrm>
                    <a:off x="4909000" y="4514867"/>
                    <a:ext cx="2633828"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Evaluación de Riesgos</a:t>
                    </a:r>
                    <a:endParaRPr lang="es-ES" sz="1700" dirty="0">
                      <a:solidFill>
                        <a:schemeClr val="bg1"/>
                      </a:solidFill>
                      <a:latin typeface="Arial Rounded MT Bold" pitchFamily="34" charset="0"/>
                      <a:cs typeface="Times New Roman" pitchFamily="18" charset="0"/>
                    </a:endParaRPr>
                  </a:p>
                </p:txBody>
              </p:sp>
            </p:grpSp>
            <p:grpSp>
              <p:nvGrpSpPr>
                <p:cNvPr id="88085" name="395 Grupo"/>
                <p:cNvGrpSpPr>
                  <a:grpSpLocks/>
                </p:cNvGrpSpPr>
                <p:nvPr/>
              </p:nvGrpSpPr>
              <p:grpSpPr bwMode="auto">
                <a:xfrm>
                  <a:off x="5022382" y="5113369"/>
                  <a:ext cx="2770494" cy="383507"/>
                  <a:chOff x="4790366" y="5133841"/>
                  <a:chExt cx="2770494" cy="383507"/>
                </a:xfrm>
              </p:grpSpPr>
              <p:sp>
                <p:nvSpPr>
                  <p:cNvPr id="194" name="19 CuadroTexto"/>
                  <p:cNvSpPr txBox="1"/>
                  <p:nvPr/>
                </p:nvSpPr>
                <p:spPr>
                  <a:xfrm>
                    <a:off x="4810342" y="5163994"/>
                    <a:ext cx="2751311"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Ambiente de Control</a:t>
                    </a:r>
                    <a:endParaRPr lang="es-ES" sz="1700" dirty="0">
                      <a:solidFill>
                        <a:srgbClr val="000000"/>
                      </a:solidFill>
                      <a:latin typeface="Arial Rounded MT Bold" pitchFamily="34" charset="0"/>
                      <a:cs typeface="Times New Roman" pitchFamily="18" charset="0"/>
                    </a:endParaRPr>
                  </a:p>
                </p:txBody>
              </p:sp>
              <p:sp>
                <p:nvSpPr>
                  <p:cNvPr id="195" name="194 CuadroTexto"/>
                  <p:cNvSpPr txBox="1"/>
                  <p:nvPr/>
                </p:nvSpPr>
                <p:spPr>
                  <a:xfrm>
                    <a:off x="4789703" y="5133832"/>
                    <a:ext cx="2635416" cy="35401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Ambiente de Control</a:t>
                    </a:r>
                    <a:endParaRPr lang="es-ES" sz="1700" dirty="0">
                      <a:solidFill>
                        <a:schemeClr val="bg1"/>
                      </a:solidFill>
                      <a:latin typeface="Arial Rounded MT Bold" pitchFamily="34" charset="0"/>
                      <a:cs typeface="Times New Roman" pitchFamily="18" charset="0"/>
                    </a:endParaRPr>
                  </a:p>
                </p:txBody>
              </p:sp>
            </p:grpSp>
            <p:sp>
              <p:nvSpPr>
                <p:cNvPr id="187" name="12 CuadroTexto"/>
                <p:cNvSpPr txBox="1"/>
                <p:nvPr/>
              </p:nvSpPr>
              <p:spPr>
                <a:xfrm rot="20239622">
                  <a:off x="4782698" y="2236823"/>
                  <a:ext cx="1754468" cy="338554"/>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OPERACIONES</a:t>
                  </a:r>
                  <a:endParaRPr lang="es-ES" sz="1600" dirty="0">
                    <a:solidFill>
                      <a:srgbClr val="000000"/>
                    </a:solidFill>
                    <a:latin typeface="Times New Roman" pitchFamily="18" charset="0"/>
                    <a:cs typeface="Times New Roman" pitchFamily="18" charset="0"/>
                  </a:endParaRPr>
                </a:p>
              </p:txBody>
            </p:sp>
            <p:sp>
              <p:nvSpPr>
                <p:cNvPr id="188" name="13 CuadroTexto"/>
                <p:cNvSpPr txBox="1"/>
                <p:nvPr/>
              </p:nvSpPr>
              <p:spPr>
                <a:xfrm rot="20119562">
                  <a:off x="5961806" y="1987867"/>
                  <a:ext cx="1754468" cy="584775"/>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REPORTES FINANCIEROS</a:t>
                  </a:r>
                </a:p>
              </p:txBody>
            </p:sp>
            <p:sp>
              <p:nvSpPr>
                <p:cNvPr id="189" name="14 CuadroTexto"/>
                <p:cNvSpPr txBox="1"/>
                <p:nvPr/>
              </p:nvSpPr>
              <p:spPr>
                <a:xfrm rot="20139607">
                  <a:off x="6730341" y="2210111"/>
                  <a:ext cx="1857656" cy="338554"/>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CUMPLIMIENTO</a:t>
                  </a:r>
                  <a:endParaRPr lang="es-ES" sz="1600" dirty="0">
                    <a:solidFill>
                      <a:srgbClr val="000000"/>
                    </a:solidFill>
                    <a:latin typeface="Times New Roman" pitchFamily="18" charset="0"/>
                    <a:cs typeface="Times New Roman" pitchFamily="18" charset="0"/>
                  </a:endParaRPr>
                </a:p>
              </p:txBody>
            </p:sp>
            <p:sp>
              <p:nvSpPr>
                <p:cNvPr id="88089" name="15 CuadroTexto"/>
                <p:cNvSpPr txBox="1">
                  <a:spLocks noChangeArrowheads="1"/>
                </p:cNvSpPr>
                <p:nvPr/>
              </p:nvSpPr>
              <p:spPr bwMode="auto">
                <a:xfrm rot="-5400000">
                  <a:off x="7131994" y="3717090"/>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1</a:t>
                  </a:r>
                </a:p>
              </p:txBody>
            </p:sp>
            <p:sp>
              <p:nvSpPr>
                <p:cNvPr id="88090" name="16 CuadroTexto"/>
                <p:cNvSpPr txBox="1">
                  <a:spLocks noChangeArrowheads="1"/>
                </p:cNvSpPr>
                <p:nvPr/>
              </p:nvSpPr>
              <p:spPr bwMode="auto">
                <a:xfrm rot="-5400000">
                  <a:off x="7373106" y="3494170"/>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2</a:t>
                  </a:r>
                </a:p>
              </p:txBody>
            </p:sp>
            <p:sp>
              <p:nvSpPr>
                <p:cNvPr id="88091" name="17 CuadroTexto"/>
                <p:cNvSpPr txBox="1">
                  <a:spLocks noChangeArrowheads="1"/>
                </p:cNvSpPr>
                <p:nvPr/>
              </p:nvSpPr>
              <p:spPr bwMode="auto">
                <a:xfrm rot="-5400000">
                  <a:off x="7618770" y="3303107"/>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1</a:t>
                  </a:r>
                </a:p>
              </p:txBody>
            </p:sp>
            <p:sp>
              <p:nvSpPr>
                <p:cNvPr id="88092" name="18 CuadroTexto"/>
                <p:cNvSpPr txBox="1">
                  <a:spLocks noChangeArrowheads="1"/>
                </p:cNvSpPr>
                <p:nvPr/>
              </p:nvSpPr>
              <p:spPr bwMode="auto">
                <a:xfrm rot="-5400000">
                  <a:off x="7866706" y="3087011"/>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2</a:t>
                  </a:r>
                </a:p>
              </p:txBody>
            </p:sp>
          </p:grpSp>
        </p:grpSp>
        <p:pic>
          <p:nvPicPr>
            <p:cNvPr id="88069"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74222" y="928670"/>
              <a:ext cx="215982" cy="215982"/>
            </a:xfrm>
            <a:prstGeom prst="rect">
              <a:avLst/>
            </a:prstGeom>
            <a:noFill/>
            <a:ln w="9525">
              <a:noFill/>
              <a:miter lim="800000"/>
              <a:headEnd/>
              <a:tailEnd/>
            </a:ln>
          </p:spPr>
        </p:pic>
        <p:pic>
          <p:nvPicPr>
            <p:cNvPr id="88070"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84118" y="1785926"/>
              <a:ext cx="215982" cy="215982"/>
            </a:xfrm>
            <a:prstGeom prst="rect">
              <a:avLst/>
            </a:prstGeom>
            <a:noFill/>
            <a:ln w="9525">
              <a:noFill/>
              <a:miter lim="800000"/>
              <a:headEnd/>
              <a:tailEnd/>
            </a:ln>
          </p:spPr>
        </p:pic>
        <p:pic>
          <p:nvPicPr>
            <p:cNvPr id="88071"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70266" y="2643182"/>
              <a:ext cx="215982" cy="215982"/>
            </a:xfrm>
            <a:prstGeom prst="rect">
              <a:avLst/>
            </a:prstGeom>
            <a:noFill/>
            <a:ln w="9525">
              <a:noFill/>
              <a:miter lim="800000"/>
              <a:headEnd/>
              <a:tailEnd/>
            </a:ln>
          </p:spPr>
        </p:pic>
        <p:pic>
          <p:nvPicPr>
            <p:cNvPr id="88072"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89742" y="3070142"/>
              <a:ext cx="215982" cy="215982"/>
            </a:xfrm>
            <a:prstGeom prst="rect">
              <a:avLst/>
            </a:prstGeom>
            <a:noFill/>
            <a:ln w="9525">
              <a:noFill/>
              <a:miter lim="800000"/>
              <a:headEnd/>
              <a:tailEnd/>
            </a:ln>
          </p:spPr>
        </p:pic>
        <p:pic>
          <p:nvPicPr>
            <p:cNvPr id="88073"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99638" y="3713084"/>
              <a:ext cx="215982" cy="215982"/>
            </a:xfrm>
            <a:prstGeom prst="rect">
              <a:avLst/>
            </a:prstGeom>
            <a:noFill/>
            <a:ln w="9525">
              <a:noFill/>
              <a:miter lim="800000"/>
              <a:headEnd/>
              <a:tailEnd/>
            </a:ln>
          </p:spPr>
        </p:pic>
        <p:pic>
          <p:nvPicPr>
            <p:cNvPr id="88074"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85786" y="4570340"/>
              <a:ext cx="215982" cy="215982"/>
            </a:xfrm>
            <a:prstGeom prst="rect">
              <a:avLst/>
            </a:prstGeom>
            <a:noFill/>
            <a:ln w="9525">
              <a:noFill/>
              <a:miter lim="800000"/>
              <a:headEnd/>
              <a:tailEnd/>
            </a:ln>
          </p:spPr>
        </p:pic>
        <p:pic>
          <p:nvPicPr>
            <p:cNvPr id="88075"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85786" y="5213282"/>
              <a:ext cx="215982" cy="215982"/>
            </a:xfrm>
            <a:prstGeom prst="rect">
              <a:avLst/>
            </a:prstGeom>
            <a:noFill/>
            <a:ln w="9525">
              <a:noFill/>
              <a:miter lim="800000"/>
              <a:headEnd/>
              <a:tailEnd/>
            </a:ln>
          </p:spPr>
        </p:pic>
      </p:grpSp>
      <p:sp>
        <p:nvSpPr>
          <p:cNvPr id="88067" name="339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22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158 Grupo"/>
          <p:cNvGrpSpPr>
            <a:grpSpLocks/>
          </p:cNvGrpSpPr>
          <p:nvPr/>
        </p:nvGrpSpPr>
        <p:grpSpPr bwMode="auto">
          <a:xfrm>
            <a:off x="296863" y="263525"/>
            <a:ext cx="8775700" cy="6237288"/>
            <a:chOff x="220327" y="406579"/>
            <a:chExt cx="8775909" cy="6237131"/>
          </a:xfrm>
        </p:grpSpPr>
        <p:sp>
          <p:nvSpPr>
            <p:cNvPr id="89093" name="Freeform 387"/>
            <p:cNvSpPr>
              <a:spLocks/>
            </p:cNvSpPr>
            <p:nvPr/>
          </p:nvSpPr>
          <p:spPr bwMode="auto">
            <a:xfrm>
              <a:off x="4424204" y="428604"/>
              <a:ext cx="489109" cy="4049733"/>
            </a:xfrm>
            <a:custGeom>
              <a:avLst/>
              <a:gdLst>
                <a:gd name="T0" fmla="*/ 508 w 508"/>
                <a:gd name="T1" fmla="*/ 1396 h 1396"/>
                <a:gd name="T2" fmla="*/ 127 w 508"/>
                <a:gd name="T3" fmla="*/ 899 h 1396"/>
                <a:gd name="T4" fmla="*/ 0 w 508"/>
                <a:gd name="T5" fmla="*/ 0 h 1396"/>
                <a:gd name="T6" fmla="*/ 0 60000 65536"/>
                <a:gd name="T7" fmla="*/ 0 60000 65536"/>
                <a:gd name="T8" fmla="*/ 0 60000 65536"/>
                <a:gd name="T9" fmla="*/ 0 w 508"/>
                <a:gd name="T10" fmla="*/ 0 h 1396"/>
                <a:gd name="T11" fmla="*/ 508 w 508"/>
                <a:gd name="T12" fmla="*/ 1396 h 1396"/>
              </a:gdLst>
              <a:ahLst/>
              <a:cxnLst>
                <a:cxn ang="T6">
                  <a:pos x="T0" y="T1"/>
                </a:cxn>
                <a:cxn ang="T7">
                  <a:pos x="T2" y="T3"/>
                </a:cxn>
                <a:cxn ang="T8">
                  <a:pos x="T4" y="T5"/>
                </a:cxn>
              </a:cxnLst>
              <a:rect l="T9" t="T10" r="T11" b="T12"/>
              <a:pathLst>
                <a:path w="508" h="1396">
                  <a:moveTo>
                    <a:pt x="508" y="1396"/>
                  </a:moveTo>
                  <a:cubicBezTo>
                    <a:pt x="360" y="1264"/>
                    <a:pt x="212" y="1132"/>
                    <a:pt x="127" y="899"/>
                  </a:cubicBezTo>
                  <a:cubicBezTo>
                    <a:pt x="42" y="666"/>
                    <a:pt x="19" y="145"/>
                    <a:pt x="0" y="0"/>
                  </a:cubicBezTo>
                </a:path>
              </a:pathLst>
            </a:custGeom>
            <a:noFill/>
            <a:ln w="9525" cap="flat" cmpd="sng">
              <a:solidFill>
                <a:srgbClr val="A41028"/>
              </a:solidFill>
              <a:prstDash val="solid"/>
              <a:round/>
              <a:headEnd/>
              <a:tailEnd/>
            </a:ln>
          </p:spPr>
          <p:txBody>
            <a:bodyPr lIns="63500" tIns="0" rIns="0" bIns="0"/>
            <a:lstStyle/>
            <a:p>
              <a:endParaRPr lang="en-US"/>
            </a:p>
          </p:txBody>
        </p:sp>
        <p:sp>
          <p:nvSpPr>
            <p:cNvPr id="89094" name="Freeform 388"/>
            <p:cNvSpPr>
              <a:spLocks/>
            </p:cNvSpPr>
            <p:nvPr/>
          </p:nvSpPr>
          <p:spPr bwMode="auto">
            <a:xfrm>
              <a:off x="4495642" y="5005389"/>
              <a:ext cx="401796" cy="923942"/>
            </a:xfrm>
            <a:custGeom>
              <a:avLst/>
              <a:gdLst>
                <a:gd name="T0" fmla="*/ 500 w 500"/>
                <a:gd name="T1" fmla="*/ 0 h 342"/>
                <a:gd name="T2" fmla="*/ 139 w 500"/>
                <a:gd name="T3" fmla="*/ 98 h 342"/>
                <a:gd name="T4" fmla="*/ 2 w 500"/>
                <a:gd name="T5" fmla="*/ 342 h 342"/>
                <a:gd name="T6" fmla="*/ 0 60000 65536"/>
                <a:gd name="T7" fmla="*/ 0 60000 65536"/>
                <a:gd name="T8" fmla="*/ 0 60000 65536"/>
                <a:gd name="T9" fmla="*/ 0 w 500"/>
                <a:gd name="T10" fmla="*/ 0 h 342"/>
                <a:gd name="T11" fmla="*/ 500 w 500"/>
                <a:gd name="T12" fmla="*/ 342 h 342"/>
              </a:gdLst>
              <a:ahLst/>
              <a:cxnLst>
                <a:cxn ang="T6">
                  <a:pos x="T0" y="T1"/>
                </a:cxn>
                <a:cxn ang="T7">
                  <a:pos x="T2" y="T3"/>
                </a:cxn>
                <a:cxn ang="T8">
                  <a:pos x="T4" y="T5"/>
                </a:cxn>
              </a:cxnLst>
              <a:rect l="T9" t="T10" r="T11" b="T12"/>
              <a:pathLst>
                <a:path w="500" h="342">
                  <a:moveTo>
                    <a:pt x="500" y="0"/>
                  </a:moveTo>
                  <a:cubicBezTo>
                    <a:pt x="361" y="20"/>
                    <a:pt x="222" y="41"/>
                    <a:pt x="139" y="98"/>
                  </a:cubicBezTo>
                  <a:cubicBezTo>
                    <a:pt x="56" y="155"/>
                    <a:pt x="0" y="319"/>
                    <a:pt x="2" y="342"/>
                  </a:cubicBezTo>
                </a:path>
              </a:pathLst>
            </a:custGeom>
            <a:noFill/>
            <a:ln w="9525" cap="flat" cmpd="sng">
              <a:solidFill>
                <a:srgbClr val="A41028"/>
              </a:solidFill>
              <a:prstDash val="solid"/>
              <a:round/>
              <a:headEnd/>
              <a:tailEnd/>
            </a:ln>
          </p:spPr>
          <p:txBody>
            <a:bodyPr lIns="63500" tIns="0" rIns="0" bIns="0"/>
            <a:lstStyle/>
            <a:p>
              <a:endParaRPr lang="en-US"/>
            </a:p>
          </p:txBody>
        </p:sp>
        <p:grpSp>
          <p:nvGrpSpPr>
            <p:cNvPr id="89095" name="394 Grupo"/>
            <p:cNvGrpSpPr>
              <a:grpSpLocks/>
            </p:cNvGrpSpPr>
            <p:nvPr/>
          </p:nvGrpSpPr>
          <p:grpSpPr bwMode="auto">
            <a:xfrm>
              <a:off x="220327" y="406579"/>
              <a:ext cx="4275315" cy="6237131"/>
              <a:chOff x="3794800" y="-733448"/>
              <a:chExt cx="4275315" cy="6237131"/>
            </a:xfrm>
          </p:grpSpPr>
          <p:sp>
            <p:nvSpPr>
              <p:cNvPr id="166" name="165 Esquina doblada"/>
              <p:cNvSpPr/>
              <p:nvPr/>
            </p:nvSpPr>
            <p:spPr bwMode="auto">
              <a:xfrm>
                <a:off x="3794800" y="-711423"/>
                <a:ext cx="4275315" cy="6215106"/>
              </a:xfrm>
              <a:prstGeom prst="foldedCorner">
                <a:avLst/>
              </a:prstGeom>
              <a:gradFill>
                <a:gsLst>
                  <a:gs pos="0">
                    <a:srgbClr val="FC9FCB"/>
                  </a:gs>
                  <a:gs pos="13000">
                    <a:srgbClr val="F8B049"/>
                  </a:gs>
                  <a:gs pos="21001">
                    <a:srgbClr val="F8B049"/>
                  </a:gs>
                  <a:gs pos="63000">
                    <a:srgbClr val="FFCCFF"/>
                  </a:gs>
                  <a:gs pos="67000">
                    <a:srgbClr val="FF99CC"/>
                  </a:gs>
                  <a:gs pos="69000">
                    <a:srgbClr val="FF99CC"/>
                  </a:gs>
                  <a:gs pos="82001">
                    <a:srgbClr val="FF99CC"/>
                  </a:gs>
                  <a:gs pos="100000">
                    <a:srgbClr val="F8B049"/>
                  </a:gs>
                </a:gsLst>
                <a:lin ang="16200000" scaled="0"/>
              </a:gradFill>
              <a:ln w="9525">
                <a:noFill/>
                <a:miter lim="800000"/>
                <a:headEnd/>
                <a:tailEnd/>
              </a:ln>
              <a:effectLst>
                <a:glow rad="101600">
                  <a:srgbClr val="C00000">
                    <a:alpha val="60000"/>
                  </a:srgbClr>
                </a:glow>
                <a:outerShdw blurRad="40005" dist="20320" dir="5400000" algn="ctr" rotWithShape="0">
                  <a:schemeClr val="tx1">
                    <a:alpha val="38000"/>
                  </a:schemeClr>
                </a:outerShdw>
              </a:effectLst>
            </p:spPr>
            <p:txBody>
              <a:bodyPr/>
              <a:lstStyle/>
              <a:p>
                <a:pPr fontAlgn="auto">
                  <a:spcBef>
                    <a:spcPts val="0"/>
                  </a:spcBef>
                  <a:spcAft>
                    <a:spcPts val="0"/>
                  </a:spcAft>
                  <a:defRPr/>
                </a:pPr>
                <a:endParaRPr lang="es-ES" dirty="0">
                  <a:latin typeface="+mn-lt"/>
                  <a:cs typeface="+mn-cs"/>
                </a:endParaRPr>
              </a:p>
            </p:txBody>
          </p:sp>
          <p:sp>
            <p:nvSpPr>
              <p:cNvPr id="89256" name="Rectangle 376"/>
              <p:cNvSpPr>
                <a:spLocks noChangeArrowheads="1"/>
              </p:cNvSpPr>
              <p:nvPr/>
            </p:nvSpPr>
            <p:spPr bwMode="ltGray">
              <a:xfrm>
                <a:off x="4641091" y="-733448"/>
                <a:ext cx="1989327" cy="307777"/>
              </a:xfrm>
              <a:prstGeom prst="rect">
                <a:avLst/>
              </a:prstGeom>
              <a:noFill/>
              <a:ln w="9525">
                <a:noFill/>
                <a:miter lim="800000"/>
                <a:headEnd/>
                <a:tailEnd/>
              </a:ln>
            </p:spPr>
            <p:txBody>
              <a:bodyPr wrap="none" lIns="0" tIns="0" rIns="0" bIns="0">
                <a:spAutoFit/>
              </a:bodyPr>
              <a:lstStyle/>
              <a:p>
                <a:pPr algn="just" eaLnBrk="0" hangingPunct="0"/>
                <a:r>
                  <a:rPr lang="en-US" sz="2000" u="sng">
                    <a:latin typeface="Monotype Corsiva" pitchFamily="66" charset="0"/>
                    <a:cs typeface="Times New Roman" pitchFamily="18" charset="0"/>
                  </a:rPr>
                  <a:t>Evaluación de Riesgo </a:t>
                </a:r>
              </a:p>
            </p:txBody>
          </p:sp>
        </p:grpSp>
        <p:grpSp>
          <p:nvGrpSpPr>
            <p:cNvPr id="89096" name="395 Grupo"/>
            <p:cNvGrpSpPr>
              <a:grpSpLocks/>
            </p:cNvGrpSpPr>
            <p:nvPr/>
          </p:nvGrpSpPr>
          <p:grpSpPr bwMode="auto">
            <a:xfrm>
              <a:off x="4839822" y="1960562"/>
              <a:ext cx="4156414" cy="3590922"/>
              <a:chOff x="4531074" y="1960561"/>
              <a:chExt cx="4156414" cy="3590922"/>
            </a:xfrm>
          </p:grpSpPr>
          <p:grpSp>
            <p:nvGrpSpPr>
              <p:cNvPr id="89097" name="Group 18"/>
              <p:cNvGrpSpPr>
                <a:grpSpLocks/>
              </p:cNvGrpSpPr>
              <p:nvPr/>
            </p:nvGrpSpPr>
            <p:grpSpPr bwMode="auto">
              <a:xfrm>
                <a:off x="4605338" y="1960561"/>
                <a:ext cx="4038600" cy="3590922"/>
                <a:chOff x="3418" y="1338"/>
                <a:chExt cx="2099" cy="2062"/>
              </a:xfrm>
            </p:grpSpPr>
            <p:grpSp>
              <p:nvGrpSpPr>
                <p:cNvPr id="89120" name="Group 19"/>
                <p:cNvGrpSpPr>
                  <a:grpSpLocks/>
                </p:cNvGrpSpPr>
                <p:nvPr/>
              </p:nvGrpSpPr>
              <p:grpSpPr bwMode="auto">
                <a:xfrm>
                  <a:off x="3418" y="1338"/>
                  <a:ext cx="2099" cy="2062"/>
                  <a:chOff x="3418" y="1338"/>
                  <a:chExt cx="2099" cy="2062"/>
                </a:xfrm>
              </p:grpSpPr>
              <p:sp>
                <p:nvSpPr>
                  <p:cNvPr id="89122" name="Freeform 20"/>
                  <p:cNvSpPr>
                    <a:spLocks/>
                  </p:cNvSpPr>
                  <p:nvPr/>
                </p:nvSpPr>
                <p:spPr bwMode="ltGray">
                  <a:xfrm>
                    <a:off x="4997" y="2432"/>
                    <a:ext cx="516" cy="961"/>
                  </a:xfrm>
                  <a:custGeom>
                    <a:avLst/>
                    <a:gdLst>
                      <a:gd name="T0" fmla="*/ 0 w 516"/>
                      <a:gd name="T1" fmla="*/ 649 h 961"/>
                      <a:gd name="T2" fmla="*/ 516 w 516"/>
                      <a:gd name="T3" fmla="*/ 0 h 961"/>
                      <a:gd name="T4" fmla="*/ 516 w 516"/>
                      <a:gd name="T5" fmla="*/ 299 h 961"/>
                      <a:gd name="T6" fmla="*/ 0 w 516"/>
                      <a:gd name="T7" fmla="*/ 961 h 961"/>
                      <a:gd name="T8" fmla="*/ 0 w 516"/>
                      <a:gd name="T9" fmla="*/ 649 h 961"/>
                      <a:gd name="T10" fmla="*/ 0 60000 65536"/>
                      <a:gd name="T11" fmla="*/ 0 60000 65536"/>
                      <a:gd name="T12" fmla="*/ 0 60000 65536"/>
                      <a:gd name="T13" fmla="*/ 0 60000 65536"/>
                      <a:gd name="T14" fmla="*/ 0 60000 65536"/>
                      <a:gd name="T15" fmla="*/ 0 w 516"/>
                      <a:gd name="T16" fmla="*/ 0 h 961"/>
                      <a:gd name="T17" fmla="*/ 516 w 516"/>
                      <a:gd name="T18" fmla="*/ 961 h 961"/>
                    </a:gdLst>
                    <a:ahLst/>
                    <a:cxnLst>
                      <a:cxn ang="T10">
                        <a:pos x="T0" y="T1"/>
                      </a:cxn>
                      <a:cxn ang="T11">
                        <a:pos x="T2" y="T3"/>
                      </a:cxn>
                      <a:cxn ang="T12">
                        <a:pos x="T4" y="T5"/>
                      </a:cxn>
                      <a:cxn ang="T13">
                        <a:pos x="T6" y="T7"/>
                      </a:cxn>
                      <a:cxn ang="T14">
                        <a:pos x="T8" y="T9"/>
                      </a:cxn>
                    </a:cxnLst>
                    <a:rect l="T15" t="T16" r="T17" b="T18"/>
                    <a:pathLst>
                      <a:path w="516" h="961">
                        <a:moveTo>
                          <a:pt x="0" y="649"/>
                        </a:moveTo>
                        <a:lnTo>
                          <a:pt x="516" y="0"/>
                        </a:lnTo>
                        <a:lnTo>
                          <a:pt x="516" y="299"/>
                        </a:lnTo>
                        <a:lnTo>
                          <a:pt x="0" y="961"/>
                        </a:lnTo>
                        <a:lnTo>
                          <a:pt x="0" y="64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23" name="Rectangle 21"/>
                  <p:cNvSpPr>
                    <a:spLocks noChangeArrowheads="1"/>
                  </p:cNvSpPr>
                  <p:nvPr/>
                </p:nvSpPr>
                <p:spPr bwMode="ltGray">
                  <a:xfrm>
                    <a:off x="3420" y="3077"/>
                    <a:ext cx="1578" cy="318"/>
                  </a:xfrm>
                  <a:prstGeom prst="rect">
                    <a:avLst/>
                  </a:prstGeom>
                  <a:solidFill>
                    <a:srgbClr val="3D0275"/>
                  </a:solidFill>
                  <a:ln w="28575" cap="rnd">
                    <a:solidFill>
                      <a:srgbClr val="8253A1"/>
                    </a:solidFill>
                    <a:round/>
                    <a:headEnd/>
                    <a:tailEnd/>
                  </a:ln>
                </p:spPr>
                <p:txBody>
                  <a:bodyPr/>
                  <a:lstStyle/>
                  <a:p>
                    <a:endParaRPr lang="en-US">
                      <a:latin typeface="Times New Roman" pitchFamily="18" charset="0"/>
                      <a:cs typeface="Times New Roman" pitchFamily="18" charset="0"/>
                    </a:endParaRPr>
                  </a:p>
                </p:txBody>
              </p:sp>
              <p:sp>
                <p:nvSpPr>
                  <p:cNvPr id="89124" name="Freeform 22"/>
                  <p:cNvSpPr>
                    <a:spLocks/>
                  </p:cNvSpPr>
                  <p:nvPr/>
                </p:nvSpPr>
                <p:spPr bwMode="ltGray">
                  <a:xfrm>
                    <a:off x="4470" y="3083"/>
                    <a:ext cx="1" cy="312"/>
                  </a:xfrm>
                  <a:custGeom>
                    <a:avLst/>
                    <a:gdLst>
                      <a:gd name="T0" fmla="*/ 0 w 1"/>
                      <a:gd name="T1" fmla="*/ 0 h 312"/>
                      <a:gd name="T2" fmla="*/ 0 w 1"/>
                      <a:gd name="T3" fmla="*/ 312 h 312"/>
                      <a:gd name="T4" fmla="*/ 0 w 1"/>
                      <a:gd name="T5" fmla="*/ 0 h 312"/>
                      <a:gd name="T6" fmla="*/ 0 60000 65536"/>
                      <a:gd name="T7" fmla="*/ 0 60000 65536"/>
                      <a:gd name="T8" fmla="*/ 0 60000 65536"/>
                      <a:gd name="T9" fmla="*/ 0 w 1"/>
                      <a:gd name="T10" fmla="*/ 0 h 312"/>
                      <a:gd name="T11" fmla="*/ 1 w 1"/>
                      <a:gd name="T12" fmla="*/ 312 h 312"/>
                    </a:gdLst>
                    <a:ahLst/>
                    <a:cxnLst>
                      <a:cxn ang="T6">
                        <a:pos x="T0" y="T1"/>
                      </a:cxn>
                      <a:cxn ang="T7">
                        <a:pos x="T2" y="T3"/>
                      </a:cxn>
                      <a:cxn ang="T8">
                        <a:pos x="T4" y="T5"/>
                      </a:cxn>
                    </a:cxnLst>
                    <a:rect l="T9" t="T10" r="T11" b="T12"/>
                    <a:pathLst>
                      <a:path w="1" h="312">
                        <a:moveTo>
                          <a:pt x="0" y="0"/>
                        </a:moveTo>
                        <a:lnTo>
                          <a:pt x="0" y="312"/>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25" name="Freeform 23"/>
                  <p:cNvSpPr>
                    <a:spLocks/>
                  </p:cNvSpPr>
                  <p:nvPr/>
                </p:nvSpPr>
                <p:spPr bwMode="ltGray">
                  <a:xfrm>
                    <a:off x="3945" y="3083"/>
                    <a:ext cx="1" cy="317"/>
                  </a:xfrm>
                  <a:custGeom>
                    <a:avLst/>
                    <a:gdLst>
                      <a:gd name="T0" fmla="*/ 0 w 1"/>
                      <a:gd name="T1" fmla="*/ 0 h 317"/>
                      <a:gd name="T2" fmla="*/ 0 w 1"/>
                      <a:gd name="T3" fmla="*/ 317 h 317"/>
                      <a:gd name="T4" fmla="*/ 0 w 1"/>
                      <a:gd name="T5" fmla="*/ 0 h 317"/>
                      <a:gd name="T6" fmla="*/ 0 60000 65536"/>
                      <a:gd name="T7" fmla="*/ 0 60000 65536"/>
                      <a:gd name="T8" fmla="*/ 0 60000 65536"/>
                      <a:gd name="T9" fmla="*/ 0 w 1"/>
                      <a:gd name="T10" fmla="*/ 0 h 317"/>
                      <a:gd name="T11" fmla="*/ 1 w 1"/>
                      <a:gd name="T12" fmla="*/ 317 h 317"/>
                    </a:gdLst>
                    <a:ahLst/>
                    <a:cxnLst>
                      <a:cxn ang="T6">
                        <a:pos x="T0" y="T1"/>
                      </a:cxn>
                      <a:cxn ang="T7">
                        <a:pos x="T2" y="T3"/>
                      </a:cxn>
                      <a:cxn ang="T8">
                        <a:pos x="T4" y="T5"/>
                      </a:cxn>
                    </a:cxnLst>
                    <a:rect l="T9" t="T10" r="T11" b="T12"/>
                    <a:pathLst>
                      <a:path w="1" h="317">
                        <a:moveTo>
                          <a:pt x="0" y="0"/>
                        </a:moveTo>
                        <a:lnTo>
                          <a:pt x="0" y="317"/>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26" name="Freeform 24"/>
                  <p:cNvSpPr>
                    <a:spLocks/>
                  </p:cNvSpPr>
                  <p:nvPr/>
                </p:nvSpPr>
                <p:spPr bwMode="ltGray">
                  <a:xfrm>
                    <a:off x="3423" y="3229"/>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27" name="Line 25"/>
                  <p:cNvSpPr>
                    <a:spLocks noChangeShapeType="1"/>
                  </p:cNvSpPr>
                  <p:nvPr/>
                </p:nvSpPr>
                <p:spPr bwMode="ltGray">
                  <a:xfrm>
                    <a:off x="3576" y="3080"/>
                    <a:ext cx="1" cy="146"/>
                  </a:xfrm>
                  <a:prstGeom prst="line">
                    <a:avLst/>
                  </a:prstGeom>
                  <a:noFill/>
                  <a:ln w="28575" cap="rnd">
                    <a:solidFill>
                      <a:srgbClr val="8253A1"/>
                    </a:solidFill>
                    <a:round/>
                    <a:headEnd/>
                    <a:tailEnd/>
                  </a:ln>
                </p:spPr>
                <p:txBody>
                  <a:bodyPr/>
                  <a:lstStyle/>
                  <a:p>
                    <a:endParaRPr lang="en-US"/>
                  </a:p>
                </p:txBody>
              </p:sp>
              <p:sp>
                <p:nvSpPr>
                  <p:cNvPr id="89128" name="Freeform 26"/>
                  <p:cNvSpPr>
                    <a:spLocks/>
                  </p:cNvSpPr>
                  <p:nvPr/>
                </p:nvSpPr>
                <p:spPr bwMode="ltGray">
                  <a:xfrm>
                    <a:off x="3576" y="3224"/>
                    <a:ext cx="372" cy="2"/>
                  </a:xfrm>
                  <a:custGeom>
                    <a:avLst/>
                    <a:gdLst>
                      <a:gd name="T0" fmla="*/ 0 w 372"/>
                      <a:gd name="T1" fmla="*/ 2 h 2"/>
                      <a:gd name="T2" fmla="*/ 5 w 372"/>
                      <a:gd name="T3" fmla="*/ 2 h 2"/>
                      <a:gd name="T4" fmla="*/ 16 w 372"/>
                      <a:gd name="T5" fmla="*/ 2 h 2"/>
                      <a:gd name="T6" fmla="*/ 35 w 372"/>
                      <a:gd name="T7" fmla="*/ 2 h 2"/>
                      <a:gd name="T8" fmla="*/ 58 w 372"/>
                      <a:gd name="T9" fmla="*/ 1 h 2"/>
                      <a:gd name="T10" fmla="*/ 87 w 372"/>
                      <a:gd name="T11" fmla="*/ 1 h 2"/>
                      <a:gd name="T12" fmla="*/ 118 w 372"/>
                      <a:gd name="T13" fmla="*/ 1 h 2"/>
                      <a:gd name="T14" fmla="*/ 152 w 372"/>
                      <a:gd name="T15" fmla="*/ 1 h 2"/>
                      <a:gd name="T16" fmla="*/ 186 w 372"/>
                      <a:gd name="T17" fmla="*/ 1 h 2"/>
                      <a:gd name="T18" fmla="*/ 221 w 372"/>
                      <a:gd name="T19" fmla="*/ 0 h 2"/>
                      <a:gd name="T20" fmla="*/ 254 w 372"/>
                      <a:gd name="T21" fmla="*/ 0 h 2"/>
                      <a:gd name="T22" fmla="*/ 286 w 372"/>
                      <a:gd name="T23" fmla="*/ 0 h 2"/>
                      <a:gd name="T24" fmla="*/ 314 w 372"/>
                      <a:gd name="T25" fmla="*/ 0 h 2"/>
                      <a:gd name="T26" fmla="*/ 338 w 372"/>
                      <a:gd name="T27" fmla="*/ 1 h 2"/>
                      <a:gd name="T28" fmla="*/ 356 w 372"/>
                      <a:gd name="T29" fmla="*/ 1 h 2"/>
                      <a:gd name="T30" fmla="*/ 368 w 372"/>
                      <a:gd name="T31" fmla="*/ 1 h 2"/>
                      <a:gd name="T32" fmla="*/ 372 w 37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2"/>
                      <a:gd name="T53" fmla="*/ 372 w 37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2">
                        <a:moveTo>
                          <a:pt x="0" y="2"/>
                        </a:moveTo>
                        <a:lnTo>
                          <a:pt x="5" y="2"/>
                        </a:lnTo>
                        <a:lnTo>
                          <a:pt x="16" y="2"/>
                        </a:lnTo>
                        <a:lnTo>
                          <a:pt x="35" y="2"/>
                        </a:lnTo>
                        <a:lnTo>
                          <a:pt x="58" y="1"/>
                        </a:lnTo>
                        <a:lnTo>
                          <a:pt x="87" y="1"/>
                        </a:lnTo>
                        <a:lnTo>
                          <a:pt x="118" y="1"/>
                        </a:lnTo>
                        <a:lnTo>
                          <a:pt x="152" y="1"/>
                        </a:lnTo>
                        <a:lnTo>
                          <a:pt x="186" y="1"/>
                        </a:lnTo>
                        <a:lnTo>
                          <a:pt x="221" y="0"/>
                        </a:lnTo>
                        <a:lnTo>
                          <a:pt x="254" y="0"/>
                        </a:lnTo>
                        <a:lnTo>
                          <a:pt x="286" y="0"/>
                        </a:lnTo>
                        <a:lnTo>
                          <a:pt x="314" y="0"/>
                        </a:lnTo>
                        <a:lnTo>
                          <a:pt x="338" y="1"/>
                        </a:lnTo>
                        <a:lnTo>
                          <a:pt x="356" y="1"/>
                        </a:lnTo>
                        <a:lnTo>
                          <a:pt x="368" y="1"/>
                        </a:lnTo>
                        <a:lnTo>
                          <a:pt x="372" y="2"/>
                        </a:lnTo>
                      </a:path>
                    </a:pathLst>
                  </a:custGeom>
                  <a:noFill/>
                  <a:ln w="28575" cap="rnd">
                    <a:solidFill>
                      <a:srgbClr val="8253A1"/>
                    </a:solidFill>
                    <a:prstDash val="solid"/>
                    <a:round/>
                    <a:headEnd/>
                    <a:tailEnd/>
                  </a:ln>
                </p:spPr>
                <p:txBody>
                  <a:bodyPr/>
                  <a:lstStyle/>
                  <a:p>
                    <a:endParaRPr lang="en-US"/>
                  </a:p>
                </p:txBody>
              </p:sp>
              <p:sp>
                <p:nvSpPr>
                  <p:cNvPr id="89129" name="Freeform 27"/>
                  <p:cNvSpPr>
                    <a:spLocks/>
                  </p:cNvSpPr>
                  <p:nvPr/>
                </p:nvSpPr>
                <p:spPr bwMode="ltGray">
                  <a:xfrm>
                    <a:off x="3576" y="321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89130" name="Freeform 28"/>
                  <p:cNvSpPr>
                    <a:spLocks/>
                  </p:cNvSpPr>
                  <p:nvPr/>
                </p:nvSpPr>
                <p:spPr bwMode="ltGray">
                  <a:xfrm>
                    <a:off x="3939" y="3226"/>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89131" name="Freeform 29"/>
                  <p:cNvSpPr>
                    <a:spLocks/>
                  </p:cNvSpPr>
                  <p:nvPr/>
                </p:nvSpPr>
                <p:spPr bwMode="ltGray">
                  <a:xfrm>
                    <a:off x="3939" y="3224"/>
                    <a:ext cx="157" cy="169"/>
                  </a:xfrm>
                  <a:custGeom>
                    <a:avLst/>
                    <a:gdLst>
                      <a:gd name="T0" fmla="*/ 0 w 157"/>
                      <a:gd name="T1" fmla="*/ 169 h 169"/>
                      <a:gd name="T2" fmla="*/ 157 w 157"/>
                      <a:gd name="T3" fmla="*/ 0 h 169"/>
                      <a:gd name="T4" fmla="*/ 0 w 157"/>
                      <a:gd name="T5" fmla="*/ 169 h 169"/>
                      <a:gd name="T6" fmla="*/ 0 60000 65536"/>
                      <a:gd name="T7" fmla="*/ 0 60000 65536"/>
                      <a:gd name="T8" fmla="*/ 0 60000 65536"/>
                      <a:gd name="T9" fmla="*/ 0 w 157"/>
                      <a:gd name="T10" fmla="*/ 0 h 169"/>
                      <a:gd name="T11" fmla="*/ 157 w 157"/>
                      <a:gd name="T12" fmla="*/ 169 h 169"/>
                    </a:gdLst>
                    <a:ahLst/>
                    <a:cxnLst>
                      <a:cxn ang="T6">
                        <a:pos x="T0" y="T1"/>
                      </a:cxn>
                      <a:cxn ang="T7">
                        <a:pos x="T2" y="T3"/>
                      </a:cxn>
                      <a:cxn ang="T8">
                        <a:pos x="T4" y="T5"/>
                      </a:cxn>
                    </a:cxnLst>
                    <a:rect l="T9" t="T10" r="T11" b="T12"/>
                    <a:pathLst>
                      <a:path w="157" h="169">
                        <a:moveTo>
                          <a:pt x="0" y="169"/>
                        </a:moveTo>
                        <a:lnTo>
                          <a:pt x="157"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32" name="Line 30"/>
                  <p:cNvSpPr>
                    <a:spLocks noChangeShapeType="1"/>
                  </p:cNvSpPr>
                  <p:nvPr/>
                </p:nvSpPr>
                <p:spPr bwMode="ltGray">
                  <a:xfrm>
                    <a:off x="4093" y="3076"/>
                    <a:ext cx="1" cy="145"/>
                  </a:xfrm>
                  <a:prstGeom prst="line">
                    <a:avLst/>
                  </a:prstGeom>
                  <a:noFill/>
                  <a:ln w="28575" cap="rnd">
                    <a:solidFill>
                      <a:srgbClr val="8253A1"/>
                    </a:solidFill>
                    <a:round/>
                    <a:headEnd/>
                    <a:tailEnd/>
                  </a:ln>
                </p:spPr>
                <p:txBody>
                  <a:bodyPr/>
                  <a:lstStyle/>
                  <a:p>
                    <a:endParaRPr lang="en-US"/>
                  </a:p>
                </p:txBody>
              </p:sp>
              <p:sp>
                <p:nvSpPr>
                  <p:cNvPr id="89133" name="Freeform 31"/>
                  <p:cNvSpPr>
                    <a:spLocks/>
                  </p:cNvSpPr>
                  <p:nvPr/>
                </p:nvSpPr>
                <p:spPr bwMode="ltGray">
                  <a:xfrm>
                    <a:off x="4093" y="3220"/>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8253A1"/>
                    </a:solidFill>
                    <a:prstDash val="solid"/>
                    <a:round/>
                    <a:headEnd/>
                    <a:tailEnd/>
                  </a:ln>
                </p:spPr>
                <p:txBody>
                  <a:bodyPr/>
                  <a:lstStyle/>
                  <a:p>
                    <a:endParaRPr lang="en-US"/>
                  </a:p>
                </p:txBody>
              </p:sp>
              <p:sp>
                <p:nvSpPr>
                  <p:cNvPr id="89134" name="Freeform 32"/>
                  <p:cNvSpPr>
                    <a:spLocks/>
                  </p:cNvSpPr>
                  <p:nvPr/>
                </p:nvSpPr>
                <p:spPr bwMode="ltGray">
                  <a:xfrm>
                    <a:off x="4093" y="3211"/>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89135" name="Freeform 33"/>
                  <p:cNvSpPr>
                    <a:spLocks/>
                  </p:cNvSpPr>
                  <p:nvPr/>
                </p:nvSpPr>
                <p:spPr bwMode="ltGray">
                  <a:xfrm>
                    <a:off x="4456" y="3221"/>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8253A1"/>
                  </a:solidFill>
                  <a:ln w="0">
                    <a:solidFill>
                      <a:srgbClr val="8253A1"/>
                    </a:solidFill>
                    <a:prstDash val="solid"/>
                    <a:round/>
                    <a:headEnd/>
                    <a:tailEnd/>
                  </a:ln>
                </p:spPr>
                <p:txBody>
                  <a:bodyPr/>
                  <a:lstStyle/>
                  <a:p>
                    <a:endParaRPr lang="en-US"/>
                  </a:p>
                </p:txBody>
              </p:sp>
              <p:sp>
                <p:nvSpPr>
                  <p:cNvPr id="89136" name="Line 34"/>
                  <p:cNvSpPr>
                    <a:spLocks noChangeShapeType="1"/>
                  </p:cNvSpPr>
                  <p:nvPr/>
                </p:nvSpPr>
                <p:spPr bwMode="ltGray">
                  <a:xfrm>
                    <a:off x="4609" y="3073"/>
                    <a:ext cx="1" cy="146"/>
                  </a:xfrm>
                  <a:prstGeom prst="line">
                    <a:avLst/>
                  </a:prstGeom>
                  <a:noFill/>
                  <a:ln w="28575" cap="rnd">
                    <a:solidFill>
                      <a:srgbClr val="8253A1"/>
                    </a:solidFill>
                    <a:round/>
                    <a:headEnd/>
                    <a:tailEnd/>
                  </a:ln>
                </p:spPr>
                <p:txBody>
                  <a:bodyPr/>
                  <a:lstStyle/>
                  <a:p>
                    <a:endParaRPr lang="en-US"/>
                  </a:p>
                </p:txBody>
              </p:sp>
              <p:sp>
                <p:nvSpPr>
                  <p:cNvPr id="89137" name="Freeform 35"/>
                  <p:cNvSpPr>
                    <a:spLocks/>
                  </p:cNvSpPr>
                  <p:nvPr/>
                </p:nvSpPr>
                <p:spPr bwMode="ltGray">
                  <a:xfrm>
                    <a:off x="4609" y="3217"/>
                    <a:ext cx="521" cy="2"/>
                  </a:xfrm>
                  <a:custGeom>
                    <a:avLst/>
                    <a:gdLst>
                      <a:gd name="T0" fmla="*/ 0 w 521"/>
                      <a:gd name="T1" fmla="*/ 2 h 2"/>
                      <a:gd name="T2" fmla="*/ 6 w 521"/>
                      <a:gd name="T3" fmla="*/ 1 h 2"/>
                      <a:gd name="T4" fmla="*/ 22 w 521"/>
                      <a:gd name="T5" fmla="*/ 1 h 2"/>
                      <a:gd name="T6" fmla="*/ 48 w 521"/>
                      <a:gd name="T7" fmla="*/ 1 h 2"/>
                      <a:gd name="T8" fmla="*/ 81 w 521"/>
                      <a:gd name="T9" fmla="*/ 1 h 2"/>
                      <a:gd name="T10" fmla="*/ 121 w 521"/>
                      <a:gd name="T11" fmla="*/ 1 h 2"/>
                      <a:gd name="T12" fmla="*/ 165 w 521"/>
                      <a:gd name="T13" fmla="*/ 1 h 2"/>
                      <a:gd name="T14" fmla="*/ 212 w 521"/>
                      <a:gd name="T15" fmla="*/ 0 h 2"/>
                      <a:gd name="T16" fmla="*/ 260 w 521"/>
                      <a:gd name="T17" fmla="*/ 0 h 2"/>
                      <a:gd name="T18" fmla="*/ 309 w 521"/>
                      <a:gd name="T19" fmla="*/ 0 h 2"/>
                      <a:gd name="T20" fmla="*/ 356 w 521"/>
                      <a:gd name="T21" fmla="*/ 0 h 2"/>
                      <a:gd name="T22" fmla="*/ 400 w 521"/>
                      <a:gd name="T23" fmla="*/ 0 h 2"/>
                      <a:gd name="T24" fmla="*/ 440 w 521"/>
                      <a:gd name="T25" fmla="*/ 0 h 2"/>
                      <a:gd name="T26" fmla="*/ 473 w 521"/>
                      <a:gd name="T27" fmla="*/ 0 h 2"/>
                      <a:gd name="T28" fmla="*/ 499 w 521"/>
                      <a:gd name="T29" fmla="*/ 1 h 2"/>
                      <a:gd name="T30" fmla="*/ 515 w 521"/>
                      <a:gd name="T31" fmla="*/ 1 h 2"/>
                      <a:gd name="T32" fmla="*/ 521 w 521"/>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1"/>
                      <a:gd name="T52" fmla="*/ 0 h 2"/>
                      <a:gd name="T53" fmla="*/ 521 w 521"/>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1" h="2">
                        <a:moveTo>
                          <a:pt x="0" y="2"/>
                        </a:moveTo>
                        <a:lnTo>
                          <a:pt x="6" y="1"/>
                        </a:lnTo>
                        <a:lnTo>
                          <a:pt x="22" y="1"/>
                        </a:lnTo>
                        <a:lnTo>
                          <a:pt x="48" y="1"/>
                        </a:lnTo>
                        <a:lnTo>
                          <a:pt x="81" y="1"/>
                        </a:lnTo>
                        <a:lnTo>
                          <a:pt x="121" y="1"/>
                        </a:lnTo>
                        <a:lnTo>
                          <a:pt x="165" y="1"/>
                        </a:lnTo>
                        <a:lnTo>
                          <a:pt x="212" y="0"/>
                        </a:lnTo>
                        <a:lnTo>
                          <a:pt x="260" y="0"/>
                        </a:lnTo>
                        <a:lnTo>
                          <a:pt x="309" y="0"/>
                        </a:lnTo>
                        <a:lnTo>
                          <a:pt x="356" y="0"/>
                        </a:lnTo>
                        <a:lnTo>
                          <a:pt x="400" y="0"/>
                        </a:lnTo>
                        <a:lnTo>
                          <a:pt x="440" y="0"/>
                        </a:lnTo>
                        <a:lnTo>
                          <a:pt x="473" y="0"/>
                        </a:lnTo>
                        <a:lnTo>
                          <a:pt x="499" y="1"/>
                        </a:lnTo>
                        <a:lnTo>
                          <a:pt x="515" y="1"/>
                        </a:lnTo>
                        <a:lnTo>
                          <a:pt x="521" y="2"/>
                        </a:lnTo>
                      </a:path>
                    </a:pathLst>
                  </a:custGeom>
                  <a:noFill/>
                  <a:ln w="28575" cap="rnd">
                    <a:solidFill>
                      <a:srgbClr val="8253A1"/>
                    </a:solidFill>
                    <a:prstDash val="solid"/>
                    <a:round/>
                    <a:headEnd/>
                    <a:tailEnd/>
                  </a:ln>
                </p:spPr>
                <p:txBody>
                  <a:bodyPr/>
                  <a:lstStyle/>
                  <a:p>
                    <a:endParaRPr lang="en-US"/>
                  </a:p>
                </p:txBody>
              </p:sp>
              <p:sp>
                <p:nvSpPr>
                  <p:cNvPr id="89138" name="Freeform 36"/>
                  <p:cNvSpPr>
                    <a:spLocks/>
                  </p:cNvSpPr>
                  <p:nvPr/>
                </p:nvSpPr>
                <p:spPr bwMode="ltGray">
                  <a:xfrm>
                    <a:off x="4609" y="320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89139" name="Freeform 37"/>
                  <p:cNvSpPr>
                    <a:spLocks/>
                  </p:cNvSpPr>
                  <p:nvPr/>
                </p:nvSpPr>
                <p:spPr bwMode="ltGray">
                  <a:xfrm>
                    <a:off x="5121" y="3219"/>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89140" name="Freeform 38"/>
                  <p:cNvSpPr>
                    <a:spLocks/>
                  </p:cNvSpPr>
                  <p:nvPr/>
                </p:nvSpPr>
                <p:spPr bwMode="ltGray">
                  <a:xfrm>
                    <a:off x="4470" y="3221"/>
                    <a:ext cx="139" cy="169"/>
                  </a:xfrm>
                  <a:custGeom>
                    <a:avLst/>
                    <a:gdLst>
                      <a:gd name="T0" fmla="*/ 0 w 139"/>
                      <a:gd name="T1" fmla="*/ 169 h 169"/>
                      <a:gd name="T2" fmla="*/ 139 w 139"/>
                      <a:gd name="T3" fmla="*/ 0 h 169"/>
                      <a:gd name="T4" fmla="*/ 0 w 139"/>
                      <a:gd name="T5" fmla="*/ 169 h 169"/>
                      <a:gd name="T6" fmla="*/ 0 60000 65536"/>
                      <a:gd name="T7" fmla="*/ 0 60000 65536"/>
                      <a:gd name="T8" fmla="*/ 0 60000 65536"/>
                      <a:gd name="T9" fmla="*/ 0 w 139"/>
                      <a:gd name="T10" fmla="*/ 0 h 169"/>
                      <a:gd name="T11" fmla="*/ 139 w 139"/>
                      <a:gd name="T12" fmla="*/ 169 h 169"/>
                    </a:gdLst>
                    <a:ahLst/>
                    <a:cxnLst>
                      <a:cxn ang="T6">
                        <a:pos x="T0" y="T1"/>
                      </a:cxn>
                      <a:cxn ang="T7">
                        <a:pos x="T2" y="T3"/>
                      </a:cxn>
                      <a:cxn ang="T8">
                        <a:pos x="T4" y="T5"/>
                      </a:cxn>
                    </a:cxnLst>
                    <a:rect l="T9" t="T10" r="T11" b="T12"/>
                    <a:pathLst>
                      <a:path w="139" h="169">
                        <a:moveTo>
                          <a:pt x="0" y="169"/>
                        </a:moveTo>
                        <a:lnTo>
                          <a:pt x="139"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41" name="Freeform 39"/>
                  <p:cNvSpPr>
                    <a:spLocks/>
                  </p:cNvSpPr>
                  <p:nvPr/>
                </p:nvSpPr>
                <p:spPr bwMode="ltGray">
                  <a:xfrm>
                    <a:off x="5127" y="2917"/>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42" name="Freeform 40"/>
                  <p:cNvSpPr>
                    <a:spLocks/>
                  </p:cNvSpPr>
                  <p:nvPr/>
                </p:nvSpPr>
                <p:spPr bwMode="ltGray">
                  <a:xfrm>
                    <a:off x="5256" y="2753"/>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43" name="Freeform 41"/>
                  <p:cNvSpPr>
                    <a:spLocks/>
                  </p:cNvSpPr>
                  <p:nvPr/>
                </p:nvSpPr>
                <p:spPr bwMode="ltGray">
                  <a:xfrm>
                    <a:off x="5385" y="2588"/>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44" name="Freeform 42"/>
                  <p:cNvSpPr>
                    <a:spLocks/>
                  </p:cNvSpPr>
                  <p:nvPr/>
                </p:nvSpPr>
                <p:spPr bwMode="ltGray">
                  <a:xfrm>
                    <a:off x="5126" y="3054"/>
                    <a:ext cx="128" cy="1"/>
                  </a:xfrm>
                  <a:custGeom>
                    <a:avLst/>
                    <a:gdLst>
                      <a:gd name="T0" fmla="*/ 0 w 128"/>
                      <a:gd name="T1" fmla="*/ 0 h 1"/>
                      <a:gd name="T2" fmla="*/ 128 w 128"/>
                      <a:gd name="T3" fmla="*/ 0 h 1"/>
                      <a:gd name="T4" fmla="*/ 0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0" y="0"/>
                        </a:moveTo>
                        <a:lnTo>
                          <a:pt x="128"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45" name="Freeform 43"/>
                  <p:cNvSpPr>
                    <a:spLocks/>
                  </p:cNvSpPr>
                  <p:nvPr/>
                </p:nvSpPr>
                <p:spPr bwMode="ltGray">
                  <a:xfrm>
                    <a:off x="5256" y="288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46" name="Freeform 44"/>
                  <p:cNvSpPr>
                    <a:spLocks/>
                  </p:cNvSpPr>
                  <p:nvPr/>
                </p:nvSpPr>
                <p:spPr bwMode="ltGray">
                  <a:xfrm>
                    <a:off x="5381" y="272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89147" name="Freeform 45"/>
                  <p:cNvSpPr>
                    <a:spLocks/>
                  </p:cNvSpPr>
                  <p:nvPr/>
                </p:nvSpPr>
                <p:spPr bwMode="ltGray">
                  <a:xfrm>
                    <a:off x="4996" y="2144"/>
                    <a:ext cx="518" cy="940"/>
                  </a:xfrm>
                  <a:custGeom>
                    <a:avLst/>
                    <a:gdLst>
                      <a:gd name="T0" fmla="*/ 0 w 518"/>
                      <a:gd name="T1" fmla="*/ 632 h 940"/>
                      <a:gd name="T2" fmla="*/ 518 w 518"/>
                      <a:gd name="T3" fmla="*/ 0 h 940"/>
                      <a:gd name="T4" fmla="*/ 518 w 518"/>
                      <a:gd name="T5" fmla="*/ 288 h 940"/>
                      <a:gd name="T6" fmla="*/ 512 w 518"/>
                      <a:gd name="T7" fmla="*/ 295 h 940"/>
                      <a:gd name="T8" fmla="*/ 495 w 518"/>
                      <a:gd name="T9" fmla="*/ 316 h 940"/>
                      <a:gd name="T10" fmla="*/ 470 w 518"/>
                      <a:gd name="T11" fmla="*/ 348 h 940"/>
                      <a:gd name="T12" fmla="*/ 437 w 518"/>
                      <a:gd name="T13" fmla="*/ 390 h 940"/>
                      <a:gd name="T14" fmla="*/ 398 w 518"/>
                      <a:gd name="T15" fmla="*/ 439 h 940"/>
                      <a:gd name="T16" fmla="*/ 354 w 518"/>
                      <a:gd name="T17" fmla="*/ 494 h 940"/>
                      <a:gd name="T18" fmla="*/ 307 w 518"/>
                      <a:gd name="T19" fmla="*/ 553 h 940"/>
                      <a:gd name="T20" fmla="*/ 259 w 518"/>
                      <a:gd name="T21" fmla="*/ 614 h 940"/>
                      <a:gd name="T22" fmla="*/ 211 w 518"/>
                      <a:gd name="T23" fmla="*/ 675 h 940"/>
                      <a:gd name="T24" fmla="*/ 164 w 518"/>
                      <a:gd name="T25" fmla="*/ 734 h 940"/>
                      <a:gd name="T26" fmla="*/ 121 w 518"/>
                      <a:gd name="T27" fmla="*/ 789 h 940"/>
                      <a:gd name="T28" fmla="*/ 82 w 518"/>
                      <a:gd name="T29" fmla="*/ 838 h 940"/>
                      <a:gd name="T30" fmla="*/ 49 w 518"/>
                      <a:gd name="T31" fmla="*/ 880 h 940"/>
                      <a:gd name="T32" fmla="*/ 24 w 518"/>
                      <a:gd name="T33" fmla="*/ 912 h 940"/>
                      <a:gd name="T34" fmla="*/ 8 w 518"/>
                      <a:gd name="T35" fmla="*/ 933 h 940"/>
                      <a:gd name="T36" fmla="*/ 3 w 518"/>
                      <a:gd name="T37" fmla="*/ 940 h 940"/>
                      <a:gd name="T38" fmla="*/ 0 w 518"/>
                      <a:gd name="T39" fmla="*/ 632 h 9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940"/>
                      <a:gd name="T62" fmla="*/ 518 w 518"/>
                      <a:gd name="T63" fmla="*/ 940 h 9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940">
                        <a:moveTo>
                          <a:pt x="0" y="632"/>
                        </a:moveTo>
                        <a:lnTo>
                          <a:pt x="518" y="0"/>
                        </a:lnTo>
                        <a:lnTo>
                          <a:pt x="518" y="288"/>
                        </a:lnTo>
                        <a:lnTo>
                          <a:pt x="512" y="295"/>
                        </a:lnTo>
                        <a:lnTo>
                          <a:pt x="495" y="316"/>
                        </a:lnTo>
                        <a:lnTo>
                          <a:pt x="470" y="348"/>
                        </a:lnTo>
                        <a:lnTo>
                          <a:pt x="437" y="390"/>
                        </a:lnTo>
                        <a:lnTo>
                          <a:pt x="398" y="439"/>
                        </a:lnTo>
                        <a:lnTo>
                          <a:pt x="354" y="494"/>
                        </a:lnTo>
                        <a:lnTo>
                          <a:pt x="307" y="553"/>
                        </a:lnTo>
                        <a:lnTo>
                          <a:pt x="259" y="614"/>
                        </a:lnTo>
                        <a:lnTo>
                          <a:pt x="211" y="675"/>
                        </a:lnTo>
                        <a:lnTo>
                          <a:pt x="164" y="734"/>
                        </a:lnTo>
                        <a:lnTo>
                          <a:pt x="121" y="789"/>
                        </a:lnTo>
                        <a:lnTo>
                          <a:pt x="82" y="838"/>
                        </a:lnTo>
                        <a:lnTo>
                          <a:pt x="49" y="880"/>
                        </a:lnTo>
                        <a:lnTo>
                          <a:pt x="24" y="912"/>
                        </a:lnTo>
                        <a:lnTo>
                          <a:pt x="8" y="933"/>
                        </a:lnTo>
                        <a:lnTo>
                          <a:pt x="3" y="940"/>
                        </a:lnTo>
                        <a:lnTo>
                          <a:pt x="0" y="632"/>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9148" name="Rectangle 46"/>
                  <p:cNvSpPr>
                    <a:spLocks noChangeArrowheads="1"/>
                  </p:cNvSpPr>
                  <p:nvPr/>
                </p:nvSpPr>
                <p:spPr bwMode="ltGray">
                  <a:xfrm>
                    <a:off x="3420" y="2768"/>
                    <a:ext cx="1578" cy="317"/>
                  </a:xfrm>
                  <a:prstGeom prst="rect">
                    <a:avLst/>
                  </a:prstGeom>
                  <a:solidFill>
                    <a:srgbClr val="A41028"/>
                  </a:solidFill>
                  <a:ln w="28575" cap="rnd">
                    <a:solidFill>
                      <a:srgbClr val="C65D62"/>
                    </a:solidFill>
                    <a:round/>
                    <a:headEnd/>
                    <a:tailEnd/>
                  </a:ln>
                </p:spPr>
                <p:txBody>
                  <a:bodyPr/>
                  <a:lstStyle/>
                  <a:p>
                    <a:endParaRPr lang="en-US">
                      <a:latin typeface="Times New Roman" pitchFamily="18" charset="0"/>
                      <a:cs typeface="Times New Roman" pitchFamily="18" charset="0"/>
                    </a:endParaRPr>
                  </a:p>
                </p:txBody>
              </p:sp>
              <p:sp>
                <p:nvSpPr>
                  <p:cNvPr id="89149" name="Freeform 47"/>
                  <p:cNvSpPr>
                    <a:spLocks/>
                  </p:cNvSpPr>
                  <p:nvPr/>
                </p:nvSpPr>
                <p:spPr bwMode="ltGray">
                  <a:xfrm>
                    <a:off x="3424" y="2916"/>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89150" name="Line 48"/>
                  <p:cNvSpPr>
                    <a:spLocks noChangeShapeType="1"/>
                  </p:cNvSpPr>
                  <p:nvPr/>
                </p:nvSpPr>
                <p:spPr bwMode="ltGray">
                  <a:xfrm>
                    <a:off x="3577" y="2768"/>
                    <a:ext cx="1" cy="145"/>
                  </a:xfrm>
                  <a:prstGeom prst="line">
                    <a:avLst/>
                  </a:prstGeom>
                  <a:noFill/>
                  <a:ln w="28575" cap="rnd">
                    <a:solidFill>
                      <a:srgbClr val="C65D62"/>
                    </a:solidFill>
                    <a:round/>
                    <a:headEnd/>
                    <a:tailEnd/>
                  </a:ln>
                </p:spPr>
                <p:txBody>
                  <a:bodyPr/>
                  <a:lstStyle/>
                  <a:p>
                    <a:endParaRPr lang="en-US"/>
                  </a:p>
                </p:txBody>
              </p:sp>
              <p:sp>
                <p:nvSpPr>
                  <p:cNvPr id="89151" name="Freeform 49"/>
                  <p:cNvSpPr>
                    <a:spLocks/>
                  </p:cNvSpPr>
                  <p:nvPr/>
                </p:nvSpPr>
                <p:spPr bwMode="ltGray">
                  <a:xfrm>
                    <a:off x="3577" y="2913"/>
                    <a:ext cx="372" cy="1"/>
                  </a:xfrm>
                  <a:custGeom>
                    <a:avLst/>
                    <a:gdLst>
                      <a:gd name="T0" fmla="*/ 0 w 372"/>
                      <a:gd name="T1" fmla="*/ 0 h 1"/>
                      <a:gd name="T2" fmla="*/ 4 w 372"/>
                      <a:gd name="T3" fmla="*/ 0 h 1"/>
                      <a:gd name="T4" fmla="*/ 16 w 372"/>
                      <a:gd name="T5" fmla="*/ 0 h 1"/>
                      <a:gd name="T6" fmla="*/ 35 w 372"/>
                      <a:gd name="T7" fmla="*/ 0 h 1"/>
                      <a:gd name="T8" fmla="*/ 58 w 372"/>
                      <a:gd name="T9" fmla="*/ 0 h 1"/>
                      <a:gd name="T10" fmla="*/ 86 w 372"/>
                      <a:gd name="T11" fmla="*/ 0 h 1"/>
                      <a:gd name="T12" fmla="*/ 118 w 372"/>
                      <a:gd name="T13" fmla="*/ 0 h 1"/>
                      <a:gd name="T14" fmla="*/ 151 w 372"/>
                      <a:gd name="T15" fmla="*/ 0 h 1"/>
                      <a:gd name="T16" fmla="*/ 186 w 372"/>
                      <a:gd name="T17" fmla="*/ 0 h 1"/>
                      <a:gd name="T18" fmla="*/ 221 w 372"/>
                      <a:gd name="T19" fmla="*/ 0 h 1"/>
                      <a:gd name="T20" fmla="*/ 254 w 372"/>
                      <a:gd name="T21" fmla="*/ 0 h 1"/>
                      <a:gd name="T22" fmla="*/ 286 w 372"/>
                      <a:gd name="T23" fmla="*/ 0 h 1"/>
                      <a:gd name="T24" fmla="*/ 314 w 372"/>
                      <a:gd name="T25" fmla="*/ 0 h 1"/>
                      <a:gd name="T26" fmla="*/ 338 w 372"/>
                      <a:gd name="T27" fmla="*/ 0 h 1"/>
                      <a:gd name="T28" fmla="*/ 356 w 372"/>
                      <a:gd name="T29" fmla="*/ 0 h 1"/>
                      <a:gd name="T30" fmla="*/ 368 w 372"/>
                      <a:gd name="T31" fmla="*/ 0 h 1"/>
                      <a:gd name="T32" fmla="*/ 372 w 37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1"/>
                      <a:gd name="T53" fmla="*/ 372 w 37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1">
                        <a:moveTo>
                          <a:pt x="0" y="0"/>
                        </a:moveTo>
                        <a:lnTo>
                          <a:pt x="4" y="0"/>
                        </a:lnTo>
                        <a:lnTo>
                          <a:pt x="16" y="0"/>
                        </a:lnTo>
                        <a:lnTo>
                          <a:pt x="35" y="0"/>
                        </a:lnTo>
                        <a:lnTo>
                          <a:pt x="58" y="0"/>
                        </a:lnTo>
                        <a:lnTo>
                          <a:pt x="86" y="0"/>
                        </a:lnTo>
                        <a:lnTo>
                          <a:pt x="118" y="0"/>
                        </a:lnTo>
                        <a:lnTo>
                          <a:pt x="151" y="0"/>
                        </a:lnTo>
                        <a:lnTo>
                          <a:pt x="186" y="0"/>
                        </a:lnTo>
                        <a:lnTo>
                          <a:pt x="221" y="0"/>
                        </a:lnTo>
                        <a:lnTo>
                          <a:pt x="254" y="0"/>
                        </a:lnTo>
                        <a:lnTo>
                          <a:pt x="286" y="0"/>
                        </a:lnTo>
                        <a:lnTo>
                          <a:pt x="314" y="0"/>
                        </a:lnTo>
                        <a:lnTo>
                          <a:pt x="338" y="0"/>
                        </a:lnTo>
                        <a:lnTo>
                          <a:pt x="356" y="0"/>
                        </a:lnTo>
                        <a:lnTo>
                          <a:pt x="368" y="0"/>
                        </a:lnTo>
                        <a:lnTo>
                          <a:pt x="372" y="0"/>
                        </a:lnTo>
                      </a:path>
                    </a:pathLst>
                  </a:custGeom>
                  <a:noFill/>
                  <a:ln w="28575" cap="rnd">
                    <a:solidFill>
                      <a:srgbClr val="C65D62"/>
                    </a:solidFill>
                    <a:prstDash val="solid"/>
                    <a:round/>
                    <a:headEnd/>
                    <a:tailEnd/>
                  </a:ln>
                </p:spPr>
                <p:txBody>
                  <a:bodyPr/>
                  <a:lstStyle/>
                  <a:p>
                    <a:endParaRPr lang="en-US"/>
                  </a:p>
                </p:txBody>
              </p:sp>
              <p:sp>
                <p:nvSpPr>
                  <p:cNvPr id="89152" name="Freeform 50"/>
                  <p:cNvSpPr>
                    <a:spLocks/>
                  </p:cNvSpPr>
                  <p:nvPr/>
                </p:nvSpPr>
                <p:spPr bwMode="ltGray">
                  <a:xfrm>
                    <a:off x="3577"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89153" name="Freeform 51"/>
                  <p:cNvSpPr>
                    <a:spLocks/>
                  </p:cNvSpPr>
                  <p:nvPr/>
                </p:nvSpPr>
                <p:spPr bwMode="ltGray">
                  <a:xfrm>
                    <a:off x="3940" y="2913"/>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C65D62"/>
                  </a:solidFill>
                  <a:ln w="0">
                    <a:solidFill>
                      <a:srgbClr val="C65D62"/>
                    </a:solidFill>
                    <a:prstDash val="solid"/>
                    <a:round/>
                    <a:headEnd/>
                    <a:tailEnd/>
                  </a:ln>
                </p:spPr>
                <p:txBody>
                  <a:bodyPr/>
                  <a:lstStyle/>
                  <a:p>
                    <a:endParaRPr lang="en-US"/>
                  </a:p>
                </p:txBody>
              </p:sp>
              <p:sp>
                <p:nvSpPr>
                  <p:cNvPr id="89154" name="Freeform 52"/>
                  <p:cNvSpPr>
                    <a:spLocks/>
                  </p:cNvSpPr>
                  <p:nvPr/>
                </p:nvSpPr>
                <p:spPr bwMode="ltGray">
                  <a:xfrm>
                    <a:off x="3945" y="2770"/>
                    <a:ext cx="1" cy="309"/>
                  </a:xfrm>
                  <a:custGeom>
                    <a:avLst/>
                    <a:gdLst>
                      <a:gd name="T0" fmla="*/ 0 w 1"/>
                      <a:gd name="T1" fmla="*/ 0 h 309"/>
                      <a:gd name="T2" fmla="*/ 0 w 1"/>
                      <a:gd name="T3" fmla="*/ 3 h 309"/>
                      <a:gd name="T4" fmla="*/ 0 w 1"/>
                      <a:gd name="T5" fmla="*/ 13 h 309"/>
                      <a:gd name="T6" fmla="*/ 0 w 1"/>
                      <a:gd name="T7" fmla="*/ 28 h 309"/>
                      <a:gd name="T8" fmla="*/ 0 w 1"/>
                      <a:gd name="T9" fmla="*/ 48 h 309"/>
                      <a:gd name="T10" fmla="*/ 0 w 1"/>
                      <a:gd name="T11" fmla="*/ 71 h 309"/>
                      <a:gd name="T12" fmla="*/ 0 w 1"/>
                      <a:gd name="T13" fmla="*/ 98 h 309"/>
                      <a:gd name="T14" fmla="*/ 0 w 1"/>
                      <a:gd name="T15" fmla="*/ 125 h 309"/>
                      <a:gd name="T16" fmla="*/ 1 w 1"/>
                      <a:gd name="T17" fmla="*/ 154 h 309"/>
                      <a:gd name="T18" fmla="*/ 1 w 1"/>
                      <a:gd name="T19" fmla="*/ 183 h 309"/>
                      <a:gd name="T20" fmla="*/ 1 w 1"/>
                      <a:gd name="T21" fmla="*/ 211 h 309"/>
                      <a:gd name="T22" fmla="*/ 1 w 1"/>
                      <a:gd name="T23" fmla="*/ 237 h 309"/>
                      <a:gd name="T24" fmla="*/ 1 w 1"/>
                      <a:gd name="T25" fmla="*/ 260 h 309"/>
                      <a:gd name="T26" fmla="*/ 1 w 1"/>
                      <a:gd name="T27" fmla="*/ 280 h 309"/>
                      <a:gd name="T28" fmla="*/ 0 w 1"/>
                      <a:gd name="T29" fmla="*/ 295 h 309"/>
                      <a:gd name="T30" fmla="*/ 0 w 1"/>
                      <a:gd name="T31" fmla="*/ 305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3"/>
                        </a:lnTo>
                        <a:lnTo>
                          <a:pt x="0" y="13"/>
                        </a:lnTo>
                        <a:lnTo>
                          <a:pt x="0" y="28"/>
                        </a:lnTo>
                        <a:lnTo>
                          <a:pt x="0" y="48"/>
                        </a:lnTo>
                        <a:lnTo>
                          <a:pt x="0" y="71"/>
                        </a:lnTo>
                        <a:lnTo>
                          <a:pt x="0" y="98"/>
                        </a:lnTo>
                        <a:lnTo>
                          <a:pt x="0" y="125"/>
                        </a:lnTo>
                        <a:lnTo>
                          <a:pt x="1" y="154"/>
                        </a:lnTo>
                        <a:lnTo>
                          <a:pt x="1" y="183"/>
                        </a:lnTo>
                        <a:lnTo>
                          <a:pt x="1" y="211"/>
                        </a:lnTo>
                        <a:lnTo>
                          <a:pt x="1" y="237"/>
                        </a:lnTo>
                        <a:lnTo>
                          <a:pt x="1" y="260"/>
                        </a:lnTo>
                        <a:lnTo>
                          <a:pt x="1" y="280"/>
                        </a:lnTo>
                        <a:lnTo>
                          <a:pt x="0" y="295"/>
                        </a:lnTo>
                        <a:lnTo>
                          <a:pt x="0" y="305"/>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9155" name="Freeform 53"/>
                  <p:cNvSpPr>
                    <a:spLocks/>
                  </p:cNvSpPr>
                  <p:nvPr/>
                </p:nvSpPr>
                <p:spPr bwMode="ltGray">
                  <a:xfrm>
                    <a:off x="3941" y="2910"/>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89156" name="Line 54"/>
                  <p:cNvSpPr>
                    <a:spLocks noChangeShapeType="1"/>
                  </p:cNvSpPr>
                  <p:nvPr/>
                </p:nvSpPr>
                <p:spPr bwMode="ltGray">
                  <a:xfrm>
                    <a:off x="4095" y="2762"/>
                    <a:ext cx="1" cy="145"/>
                  </a:xfrm>
                  <a:prstGeom prst="line">
                    <a:avLst/>
                  </a:prstGeom>
                  <a:noFill/>
                  <a:ln w="28575" cap="rnd">
                    <a:solidFill>
                      <a:srgbClr val="C65D62"/>
                    </a:solidFill>
                    <a:round/>
                    <a:headEnd/>
                    <a:tailEnd/>
                  </a:ln>
                </p:spPr>
                <p:txBody>
                  <a:bodyPr/>
                  <a:lstStyle/>
                  <a:p>
                    <a:endParaRPr lang="en-US"/>
                  </a:p>
                </p:txBody>
              </p:sp>
              <p:sp>
                <p:nvSpPr>
                  <p:cNvPr id="89157" name="Freeform 55"/>
                  <p:cNvSpPr>
                    <a:spLocks/>
                  </p:cNvSpPr>
                  <p:nvPr/>
                </p:nvSpPr>
                <p:spPr bwMode="ltGray">
                  <a:xfrm>
                    <a:off x="4095" y="2906"/>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C65D62"/>
                    </a:solidFill>
                    <a:prstDash val="solid"/>
                    <a:round/>
                    <a:headEnd/>
                    <a:tailEnd/>
                  </a:ln>
                </p:spPr>
                <p:txBody>
                  <a:bodyPr/>
                  <a:lstStyle/>
                  <a:p>
                    <a:endParaRPr lang="en-US"/>
                  </a:p>
                </p:txBody>
              </p:sp>
              <p:sp>
                <p:nvSpPr>
                  <p:cNvPr id="89158" name="Freeform 56"/>
                  <p:cNvSpPr>
                    <a:spLocks/>
                  </p:cNvSpPr>
                  <p:nvPr/>
                </p:nvSpPr>
                <p:spPr bwMode="ltGray">
                  <a:xfrm>
                    <a:off x="4095" y="289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89159" name="Freeform 57"/>
                  <p:cNvSpPr>
                    <a:spLocks/>
                  </p:cNvSpPr>
                  <p:nvPr/>
                </p:nvSpPr>
                <p:spPr bwMode="ltGray">
                  <a:xfrm>
                    <a:off x="4457" y="2907"/>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89160" name="Line 58"/>
                  <p:cNvSpPr>
                    <a:spLocks noChangeShapeType="1"/>
                  </p:cNvSpPr>
                  <p:nvPr/>
                </p:nvSpPr>
                <p:spPr bwMode="ltGray">
                  <a:xfrm>
                    <a:off x="4606" y="2768"/>
                    <a:ext cx="1" cy="145"/>
                  </a:xfrm>
                  <a:prstGeom prst="line">
                    <a:avLst/>
                  </a:prstGeom>
                  <a:noFill/>
                  <a:ln w="28575" cap="rnd">
                    <a:solidFill>
                      <a:srgbClr val="C65D62"/>
                    </a:solidFill>
                    <a:round/>
                    <a:headEnd/>
                    <a:tailEnd/>
                  </a:ln>
                </p:spPr>
                <p:txBody>
                  <a:bodyPr/>
                  <a:lstStyle/>
                  <a:p>
                    <a:endParaRPr lang="en-US"/>
                  </a:p>
                </p:txBody>
              </p:sp>
              <p:sp>
                <p:nvSpPr>
                  <p:cNvPr id="89161" name="Freeform 59"/>
                  <p:cNvSpPr>
                    <a:spLocks/>
                  </p:cNvSpPr>
                  <p:nvPr/>
                </p:nvSpPr>
                <p:spPr bwMode="ltGray">
                  <a:xfrm>
                    <a:off x="4606" y="2912"/>
                    <a:ext cx="524" cy="1"/>
                  </a:xfrm>
                  <a:custGeom>
                    <a:avLst/>
                    <a:gdLst>
                      <a:gd name="T0" fmla="*/ 0 w 524"/>
                      <a:gd name="T1" fmla="*/ 1 h 1"/>
                      <a:gd name="T2" fmla="*/ 6 w 524"/>
                      <a:gd name="T3" fmla="*/ 1 h 1"/>
                      <a:gd name="T4" fmla="*/ 22 w 524"/>
                      <a:gd name="T5" fmla="*/ 1 h 1"/>
                      <a:gd name="T6" fmla="*/ 48 w 524"/>
                      <a:gd name="T7" fmla="*/ 1 h 1"/>
                      <a:gd name="T8" fmla="*/ 82 w 524"/>
                      <a:gd name="T9" fmla="*/ 1 h 1"/>
                      <a:gd name="T10" fmla="*/ 121 w 524"/>
                      <a:gd name="T11" fmla="*/ 1 h 1"/>
                      <a:gd name="T12" fmla="*/ 166 w 524"/>
                      <a:gd name="T13" fmla="*/ 0 h 1"/>
                      <a:gd name="T14" fmla="*/ 213 w 524"/>
                      <a:gd name="T15" fmla="*/ 0 h 1"/>
                      <a:gd name="T16" fmla="*/ 262 w 524"/>
                      <a:gd name="T17" fmla="*/ 0 h 1"/>
                      <a:gd name="T18" fmla="*/ 311 w 524"/>
                      <a:gd name="T19" fmla="*/ 0 h 1"/>
                      <a:gd name="T20" fmla="*/ 358 w 524"/>
                      <a:gd name="T21" fmla="*/ 0 h 1"/>
                      <a:gd name="T22" fmla="*/ 402 w 524"/>
                      <a:gd name="T23" fmla="*/ 0 h 1"/>
                      <a:gd name="T24" fmla="*/ 442 w 524"/>
                      <a:gd name="T25" fmla="*/ 0 h 1"/>
                      <a:gd name="T26" fmla="*/ 475 w 524"/>
                      <a:gd name="T27" fmla="*/ 0 h 1"/>
                      <a:gd name="T28" fmla="*/ 501 w 524"/>
                      <a:gd name="T29" fmla="*/ 0 h 1"/>
                      <a:gd name="T30" fmla="*/ 518 w 524"/>
                      <a:gd name="T31" fmla="*/ 1 h 1"/>
                      <a:gd name="T32" fmla="*/ 524 w 524"/>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4"/>
                      <a:gd name="T52" fmla="*/ 0 h 1"/>
                      <a:gd name="T53" fmla="*/ 524 w 524"/>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4" h="1">
                        <a:moveTo>
                          <a:pt x="0" y="1"/>
                        </a:moveTo>
                        <a:lnTo>
                          <a:pt x="6" y="1"/>
                        </a:lnTo>
                        <a:lnTo>
                          <a:pt x="22" y="1"/>
                        </a:lnTo>
                        <a:lnTo>
                          <a:pt x="48" y="1"/>
                        </a:lnTo>
                        <a:lnTo>
                          <a:pt x="82" y="1"/>
                        </a:lnTo>
                        <a:lnTo>
                          <a:pt x="121" y="1"/>
                        </a:lnTo>
                        <a:lnTo>
                          <a:pt x="166" y="0"/>
                        </a:lnTo>
                        <a:lnTo>
                          <a:pt x="213" y="0"/>
                        </a:lnTo>
                        <a:lnTo>
                          <a:pt x="262" y="0"/>
                        </a:lnTo>
                        <a:lnTo>
                          <a:pt x="311" y="0"/>
                        </a:lnTo>
                        <a:lnTo>
                          <a:pt x="358" y="0"/>
                        </a:lnTo>
                        <a:lnTo>
                          <a:pt x="402" y="0"/>
                        </a:lnTo>
                        <a:lnTo>
                          <a:pt x="442" y="0"/>
                        </a:lnTo>
                        <a:lnTo>
                          <a:pt x="475" y="0"/>
                        </a:lnTo>
                        <a:lnTo>
                          <a:pt x="501" y="0"/>
                        </a:lnTo>
                        <a:lnTo>
                          <a:pt x="518" y="1"/>
                        </a:lnTo>
                        <a:lnTo>
                          <a:pt x="524" y="1"/>
                        </a:lnTo>
                      </a:path>
                    </a:pathLst>
                  </a:custGeom>
                  <a:noFill/>
                  <a:ln w="28575" cap="rnd">
                    <a:solidFill>
                      <a:srgbClr val="C65D62"/>
                    </a:solidFill>
                    <a:prstDash val="solid"/>
                    <a:round/>
                    <a:headEnd/>
                    <a:tailEnd/>
                  </a:ln>
                </p:spPr>
                <p:txBody>
                  <a:bodyPr/>
                  <a:lstStyle/>
                  <a:p>
                    <a:endParaRPr lang="en-US"/>
                  </a:p>
                </p:txBody>
              </p:sp>
              <p:sp>
                <p:nvSpPr>
                  <p:cNvPr id="89162" name="Freeform 60"/>
                  <p:cNvSpPr>
                    <a:spLocks/>
                  </p:cNvSpPr>
                  <p:nvPr/>
                </p:nvSpPr>
                <p:spPr bwMode="ltGray">
                  <a:xfrm>
                    <a:off x="4606"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89163" name="Freeform 61"/>
                  <p:cNvSpPr>
                    <a:spLocks/>
                  </p:cNvSpPr>
                  <p:nvPr/>
                </p:nvSpPr>
                <p:spPr bwMode="ltGray">
                  <a:xfrm>
                    <a:off x="5121" y="2913"/>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89164" name="Freeform 62"/>
                  <p:cNvSpPr>
                    <a:spLocks/>
                  </p:cNvSpPr>
                  <p:nvPr/>
                </p:nvSpPr>
                <p:spPr bwMode="ltGray">
                  <a:xfrm>
                    <a:off x="4467" y="2916"/>
                    <a:ext cx="141" cy="169"/>
                  </a:xfrm>
                  <a:custGeom>
                    <a:avLst/>
                    <a:gdLst>
                      <a:gd name="T0" fmla="*/ 0 w 141"/>
                      <a:gd name="T1" fmla="*/ 169 h 169"/>
                      <a:gd name="T2" fmla="*/ 141 w 141"/>
                      <a:gd name="T3" fmla="*/ 0 h 169"/>
                      <a:gd name="T4" fmla="*/ 0 w 141"/>
                      <a:gd name="T5" fmla="*/ 169 h 169"/>
                      <a:gd name="T6" fmla="*/ 0 60000 65536"/>
                      <a:gd name="T7" fmla="*/ 0 60000 65536"/>
                      <a:gd name="T8" fmla="*/ 0 60000 65536"/>
                      <a:gd name="T9" fmla="*/ 0 w 141"/>
                      <a:gd name="T10" fmla="*/ 0 h 169"/>
                      <a:gd name="T11" fmla="*/ 141 w 141"/>
                      <a:gd name="T12" fmla="*/ 169 h 169"/>
                    </a:gdLst>
                    <a:ahLst/>
                    <a:cxnLst>
                      <a:cxn ang="T6">
                        <a:pos x="T0" y="T1"/>
                      </a:cxn>
                      <a:cxn ang="T7">
                        <a:pos x="T2" y="T3"/>
                      </a:cxn>
                      <a:cxn ang="T8">
                        <a:pos x="T4" y="T5"/>
                      </a:cxn>
                    </a:cxnLst>
                    <a:rect l="T9" t="T10" r="T11" b="T12"/>
                    <a:pathLst>
                      <a:path w="141" h="169">
                        <a:moveTo>
                          <a:pt x="0" y="169"/>
                        </a:moveTo>
                        <a:lnTo>
                          <a:pt x="141"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89165" name="Freeform 63"/>
                  <p:cNvSpPr>
                    <a:spLocks/>
                  </p:cNvSpPr>
                  <p:nvPr/>
                </p:nvSpPr>
                <p:spPr bwMode="ltGray">
                  <a:xfrm>
                    <a:off x="4468" y="2777"/>
                    <a:ext cx="1" cy="309"/>
                  </a:xfrm>
                  <a:custGeom>
                    <a:avLst/>
                    <a:gdLst>
                      <a:gd name="T0" fmla="*/ 0 w 1"/>
                      <a:gd name="T1" fmla="*/ 0 h 309"/>
                      <a:gd name="T2" fmla="*/ 0 w 1"/>
                      <a:gd name="T3" fmla="*/ 4 h 309"/>
                      <a:gd name="T4" fmla="*/ 0 w 1"/>
                      <a:gd name="T5" fmla="*/ 14 h 309"/>
                      <a:gd name="T6" fmla="*/ 0 w 1"/>
                      <a:gd name="T7" fmla="*/ 29 h 309"/>
                      <a:gd name="T8" fmla="*/ 0 w 1"/>
                      <a:gd name="T9" fmla="*/ 49 h 309"/>
                      <a:gd name="T10" fmla="*/ 0 w 1"/>
                      <a:gd name="T11" fmla="*/ 72 h 309"/>
                      <a:gd name="T12" fmla="*/ 1 w 1"/>
                      <a:gd name="T13" fmla="*/ 98 h 309"/>
                      <a:gd name="T14" fmla="*/ 1 w 1"/>
                      <a:gd name="T15" fmla="*/ 126 h 309"/>
                      <a:gd name="T16" fmla="*/ 1 w 1"/>
                      <a:gd name="T17" fmla="*/ 155 h 309"/>
                      <a:gd name="T18" fmla="*/ 1 w 1"/>
                      <a:gd name="T19" fmla="*/ 184 h 309"/>
                      <a:gd name="T20" fmla="*/ 1 w 1"/>
                      <a:gd name="T21" fmla="*/ 211 h 309"/>
                      <a:gd name="T22" fmla="*/ 1 w 1"/>
                      <a:gd name="T23" fmla="*/ 238 h 309"/>
                      <a:gd name="T24" fmla="*/ 1 w 1"/>
                      <a:gd name="T25" fmla="*/ 261 h 309"/>
                      <a:gd name="T26" fmla="*/ 1 w 1"/>
                      <a:gd name="T27" fmla="*/ 281 h 309"/>
                      <a:gd name="T28" fmla="*/ 1 w 1"/>
                      <a:gd name="T29" fmla="*/ 296 h 309"/>
                      <a:gd name="T30" fmla="*/ 0 w 1"/>
                      <a:gd name="T31" fmla="*/ 306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4"/>
                        </a:lnTo>
                        <a:lnTo>
                          <a:pt x="0" y="14"/>
                        </a:lnTo>
                        <a:lnTo>
                          <a:pt x="0" y="29"/>
                        </a:lnTo>
                        <a:lnTo>
                          <a:pt x="0" y="49"/>
                        </a:lnTo>
                        <a:lnTo>
                          <a:pt x="0" y="72"/>
                        </a:lnTo>
                        <a:lnTo>
                          <a:pt x="1" y="98"/>
                        </a:lnTo>
                        <a:lnTo>
                          <a:pt x="1" y="126"/>
                        </a:lnTo>
                        <a:lnTo>
                          <a:pt x="1" y="155"/>
                        </a:lnTo>
                        <a:lnTo>
                          <a:pt x="1" y="184"/>
                        </a:lnTo>
                        <a:lnTo>
                          <a:pt x="1" y="211"/>
                        </a:lnTo>
                        <a:lnTo>
                          <a:pt x="1" y="238"/>
                        </a:lnTo>
                        <a:lnTo>
                          <a:pt x="1" y="261"/>
                        </a:lnTo>
                        <a:lnTo>
                          <a:pt x="1" y="281"/>
                        </a:lnTo>
                        <a:lnTo>
                          <a:pt x="1" y="296"/>
                        </a:lnTo>
                        <a:lnTo>
                          <a:pt x="0" y="306"/>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9166" name="Freeform 64"/>
                  <p:cNvSpPr>
                    <a:spLocks/>
                  </p:cNvSpPr>
                  <p:nvPr/>
                </p:nvSpPr>
                <p:spPr bwMode="ltGray">
                  <a:xfrm>
                    <a:off x="5384" y="2302"/>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9167" name="Freeform 65"/>
                  <p:cNvSpPr>
                    <a:spLocks/>
                  </p:cNvSpPr>
                  <p:nvPr/>
                </p:nvSpPr>
                <p:spPr bwMode="ltGray">
                  <a:xfrm>
                    <a:off x="5255" y="2460"/>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9168" name="Freeform 66"/>
                  <p:cNvSpPr>
                    <a:spLocks/>
                  </p:cNvSpPr>
                  <p:nvPr/>
                </p:nvSpPr>
                <p:spPr bwMode="ltGray">
                  <a:xfrm>
                    <a:off x="5126" y="2617"/>
                    <a:ext cx="1" cy="305"/>
                  </a:xfrm>
                  <a:custGeom>
                    <a:avLst/>
                    <a:gdLst>
                      <a:gd name="T0" fmla="*/ 0 w 1"/>
                      <a:gd name="T1" fmla="*/ 0 h 305"/>
                      <a:gd name="T2" fmla="*/ 0 w 1"/>
                      <a:gd name="T3" fmla="*/ 305 h 305"/>
                      <a:gd name="T4" fmla="*/ 0 w 1"/>
                      <a:gd name="T5" fmla="*/ 0 h 305"/>
                      <a:gd name="T6" fmla="*/ 0 60000 65536"/>
                      <a:gd name="T7" fmla="*/ 0 60000 65536"/>
                      <a:gd name="T8" fmla="*/ 0 60000 65536"/>
                      <a:gd name="T9" fmla="*/ 0 w 1"/>
                      <a:gd name="T10" fmla="*/ 0 h 305"/>
                      <a:gd name="T11" fmla="*/ 1 w 1"/>
                      <a:gd name="T12" fmla="*/ 305 h 305"/>
                    </a:gdLst>
                    <a:ahLst/>
                    <a:cxnLst>
                      <a:cxn ang="T6">
                        <a:pos x="T0" y="T1"/>
                      </a:cxn>
                      <a:cxn ang="T7">
                        <a:pos x="T2" y="T3"/>
                      </a:cxn>
                      <a:cxn ang="T8">
                        <a:pos x="T4" y="T5"/>
                      </a:cxn>
                    </a:cxnLst>
                    <a:rect l="T9" t="T10" r="T11" b="T12"/>
                    <a:pathLst>
                      <a:path w="1" h="305">
                        <a:moveTo>
                          <a:pt x="0" y="0"/>
                        </a:moveTo>
                        <a:lnTo>
                          <a:pt x="0" y="30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9169" name="Freeform 67"/>
                  <p:cNvSpPr>
                    <a:spLocks/>
                  </p:cNvSpPr>
                  <p:nvPr/>
                </p:nvSpPr>
                <p:spPr bwMode="ltGray">
                  <a:xfrm>
                    <a:off x="5126" y="2759"/>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9170" name="Freeform 68"/>
                  <p:cNvSpPr>
                    <a:spLocks/>
                  </p:cNvSpPr>
                  <p:nvPr/>
                </p:nvSpPr>
                <p:spPr bwMode="ltGray">
                  <a:xfrm>
                    <a:off x="5256" y="2593"/>
                    <a:ext cx="128" cy="1"/>
                  </a:xfrm>
                  <a:custGeom>
                    <a:avLst/>
                    <a:gdLst>
                      <a:gd name="T0" fmla="*/ 128 w 128"/>
                      <a:gd name="T1" fmla="*/ 0 h 1"/>
                      <a:gd name="T2" fmla="*/ 0 w 128"/>
                      <a:gd name="T3" fmla="*/ 0 h 1"/>
                      <a:gd name="T4" fmla="*/ 128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128" y="0"/>
                        </a:moveTo>
                        <a:lnTo>
                          <a:pt x="0" y="0"/>
                        </a:lnTo>
                        <a:lnTo>
                          <a:pt x="128"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9171" name="Freeform 69"/>
                  <p:cNvSpPr>
                    <a:spLocks/>
                  </p:cNvSpPr>
                  <p:nvPr/>
                </p:nvSpPr>
                <p:spPr bwMode="ltGray">
                  <a:xfrm>
                    <a:off x="5382" y="2431"/>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89172" name="Freeform 70"/>
                  <p:cNvSpPr>
                    <a:spLocks/>
                  </p:cNvSpPr>
                  <p:nvPr/>
                </p:nvSpPr>
                <p:spPr bwMode="ltGray">
                  <a:xfrm>
                    <a:off x="4996" y="1860"/>
                    <a:ext cx="517" cy="917"/>
                  </a:xfrm>
                  <a:custGeom>
                    <a:avLst/>
                    <a:gdLst>
                      <a:gd name="T0" fmla="*/ 1 w 517"/>
                      <a:gd name="T1" fmla="*/ 603 h 917"/>
                      <a:gd name="T2" fmla="*/ 517 w 517"/>
                      <a:gd name="T3" fmla="*/ 0 h 917"/>
                      <a:gd name="T4" fmla="*/ 517 w 517"/>
                      <a:gd name="T5" fmla="*/ 281 h 917"/>
                      <a:gd name="T6" fmla="*/ 0 w 517"/>
                      <a:gd name="T7" fmla="*/ 917 h 917"/>
                      <a:gd name="T8" fmla="*/ 1 w 517"/>
                      <a:gd name="T9" fmla="*/ 603 h 917"/>
                      <a:gd name="T10" fmla="*/ 0 60000 65536"/>
                      <a:gd name="T11" fmla="*/ 0 60000 65536"/>
                      <a:gd name="T12" fmla="*/ 0 60000 65536"/>
                      <a:gd name="T13" fmla="*/ 0 60000 65536"/>
                      <a:gd name="T14" fmla="*/ 0 60000 65536"/>
                      <a:gd name="T15" fmla="*/ 0 w 517"/>
                      <a:gd name="T16" fmla="*/ 0 h 917"/>
                      <a:gd name="T17" fmla="*/ 517 w 517"/>
                      <a:gd name="T18" fmla="*/ 917 h 917"/>
                    </a:gdLst>
                    <a:ahLst/>
                    <a:cxnLst>
                      <a:cxn ang="T10">
                        <a:pos x="T0" y="T1"/>
                      </a:cxn>
                      <a:cxn ang="T11">
                        <a:pos x="T2" y="T3"/>
                      </a:cxn>
                      <a:cxn ang="T12">
                        <a:pos x="T4" y="T5"/>
                      </a:cxn>
                      <a:cxn ang="T13">
                        <a:pos x="T6" y="T7"/>
                      </a:cxn>
                      <a:cxn ang="T14">
                        <a:pos x="T8" y="T9"/>
                      </a:cxn>
                    </a:cxnLst>
                    <a:rect l="T15" t="T16" r="T17" b="T18"/>
                    <a:pathLst>
                      <a:path w="517" h="917">
                        <a:moveTo>
                          <a:pt x="1" y="603"/>
                        </a:moveTo>
                        <a:lnTo>
                          <a:pt x="517" y="0"/>
                        </a:lnTo>
                        <a:lnTo>
                          <a:pt x="517" y="281"/>
                        </a:lnTo>
                        <a:lnTo>
                          <a:pt x="0" y="917"/>
                        </a:lnTo>
                        <a:lnTo>
                          <a:pt x="1" y="603"/>
                        </a:lnTo>
                        <a:close/>
                      </a:path>
                    </a:pathLst>
                  </a:custGeom>
                  <a:solidFill>
                    <a:srgbClr val="E95200"/>
                  </a:solidFill>
                  <a:ln w="28575" cap="rnd">
                    <a:solidFill>
                      <a:srgbClr val="F0944E"/>
                    </a:solidFill>
                    <a:prstDash val="solid"/>
                    <a:round/>
                    <a:headEnd/>
                    <a:tailEnd/>
                  </a:ln>
                </p:spPr>
                <p:txBody>
                  <a:bodyPr/>
                  <a:lstStyle/>
                  <a:p>
                    <a:endParaRPr lang="en-US"/>
                  </a:p>
                </p:txBody>
              </p:sp>
              <p:sp>
                <p:nvSpPr>
                  <p:cNvPr id="89173" name="Rectangle 71"/>
                  <p:cNvSpPr>
                    <a:spLocks noChangeArrowheads="1"/>
                  </p:cNvSpPr>
                  <p:nvPr/>
                </p:nvSpPr>
                <p:spPr bwMode="ltGray">
                  <a:xfrm>
                    <a:off x="3419" y="2457"/>
                    <a:ext cx="1578" cy="318"/>
                  </a:xfrm>
                  <a:prstGeom prst="rect">
                    <a:avLst/>
                  </a:prstGeom>
                  <a:solidFill>
                    <a:srgbClr val="E95200"/>
                  </a:solidFill>
                  <a:ln w="28575" cap="rnd">
                    <a:solidFill>
                      <a:srgbClr val="F0944E"/>
                    </a:solidFill>
                    <a:round/>
                    <a:headEnd/>
                    <a:tailEnd/>
                  </a:ln>
                </p:spPr>
                <p:txBody>
                  <a:bodyPr/>
                  <a:lstStyle/>
                  <a:p>
                    <a:endParaRPr lang="en-US">
                      <a:latin typeface="Times New Roman" pitchFamily="18" charset="0"/>
                      <a:cs typeface="Times New Roman" pitchFamily="18" charset="0"/>
                    </a:endParaRPr>
                  </a:p>
                </p:txBody>
              </p:sp>
              <p:sp>
                <p:nvSpPr>
                  <p:cNvPr id="89174" name="Freeform 72"/>
                  <p:cNvSpPr>
                    <a:spLocks/>
                  </p:cNvSpPr>
                  <p:nvPr/>
                </p:nvSpPr>
                <p:spPr bwMode="ltGray">
                  <a:xfrm>
                    <a:off x="3422"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89175" name="Line 73"/>
                  <p:cNvSpPr>
                    <a:spLocks noChangeShapeType="1"/>
                  </p:cNvSpPr>
                  <p:nvPr/>
                </p:nvSpPr>
                <p:spPr bwMode="ltGray">
                  <a:xfrm>
                    <a:off x="3575" y="2467"/>
                    <a:ext cx="1" cy="143"/>
                  </a:xfrm>
                  <a:prstGeom prst="line">
                    <a:avLst/>
                  </a:prstGeom>
                  <a:noFill/>
                  <a:ln w="28575" cap="rnd">
                    <a:solidFill>
                      <a:srgbClr val="F0944E"/>
                    </a:solidFill>
                    <a:round/>
                    <a:headEnd/>
                    <a:tailEnd/>
                  </a:ln>
                </p:spPr>
                <p:txBody>
                  <a:bodyPr/>
                  <a:lstStyle/>
                  <a:p>
                    <a:endParaRPr lang="en-US"/>
                  </a:p>
                </p:txBody>
              </p:sp>
              <p:sp>
                <p:nvSpPr>
                  <p:cNvPr id="89176" name="Freeform 74"/>
                  <p:cNvSpPr>
                    <a:spLocks/>
                  </p:cNvSpPr>
                  <p:nvPr/>
                </p:nvSpPr>
                <p:spPr bwMode="ltGray">
                  <a:xfrm>
                    <a:off x="3575" y="2610"/>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6" y="0"/>
                        </a:lnTo>
                        <a:lnTo>
                          <a:pt x="117" y="0"/>
                        </a:lnTo>
                        <a:lnTo>
                          <a:pt x="150" y="0"/>
                        </a:lnTo>
                        <a:lnTo>
                          <a:pt x="184" y="0"/>
                        </a:lnTo>
                        <a:lnTo>
                          <a:pt x="219" y="0"/>
                        </a:lnTo>
                        <a:lnTo>
                          <a:pt x="252" y="0"/>
                        </a:lnTo>
                        <a:lnTo>
                          <a:pt x="283" y="0"/>
                        </a:lnTo>
                        <a:lnTo>
                          <a:pt x="311" y="0"/>
                        </a:lnTo>
                        <a:lnTo>
                          <a:pt x="335" y="0"/>
                        </a:lnTo>
                        <a:lnTo>
                          <a:pt x="353" y="0"/>
                        </a:lnTo>
                        <a:lnTo>
                          <a:pt x="365" y="0"/>
                        </a:lnTo>
                        <a:lnTo>
                          <a:pt x="369" y="0"/>
                        </a:lnTo>
                      </a:path>
                    </a:pathLst>
                  </a:custGeom>
                  <a:noFill/>
                  <a:ln w="28575" cap="rnd">
                    <a:solidFill>
                      <a:srgbClr val="F0944E"/>
                    </a:solidFill>
                    <a:prstDash val="solid"/>
                    <a:round/>
                    <a:headEnd/>
                    <a:tailEnd/>
                  </a:ln>
                </p:spPr>
                <p:txBody>
                  <a:bodyPr/>
                  <a:lstStyle/>
                  <a:p>
                    <a:endParaRPr lang="en-US"/>
                  </a:p>
                </p:txBody>
              </p:sp>
              <p:sp>
                <p:nvSpPr>
                  <p:cNvPr id="89177" name="Freeform 75"/>
                  <p:cNvSpPr>
                    <a:spLocks/>
                  </p:cNvSpPr>
                  <p:nvPr/>
                </p:nvSpPr>
                <p:spPr bwMode="ltGray">
                  <a:xfrm>
                    <a:off x="3575"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89178" name="Freeform 76"/>
                  <p:cNvSpPr>
                    <a:spLocks/>
                  </p:cNvSpPr>
                  <p:nvPr/>
                </p:nvSpPr>
                <p:spPr bwMode="ltGray">
                  <a:xfrm>
                    <a:off x="3935"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89179" name="Line 77"/>
                  <p:cNvSpPr>
                    <a:spLocks noChangeShapeType="1"/>
                  </p:cNvSpPr>
                  <p:nvPr/>
                </p:nvSpPr>
                <p:spPr bwMode="ltGray">
                  <a:xfrm>
                    <a:off x="3945" y="2466"/>
                    <a:ext cx="1" cy="311"/>
                  </a:xfrm>
                  <a:prstGeom prst="line">
                    <a:avLst/>
                  </a:prstGeom>
                  <a:noFill/>
                  <a:ln w="28575" cap="rnd">
                    <a:solidFill>
                      <a:srgbClr val="F0944E"/>
                    </a:solidFill>
                    <a:round/>
                    <a:headEnd/>
                    <a:tailEnd/>
                  </a:ln>
                </p:spPr>
                <p:txBody>
                  <a:bodyPr/>
                  <a:lstStyle/>
                  <a:p>
                    <a:endParaRPr lang="en-US"/>
                  </a:p>
                </p:txBody>
              </p:sp>
              <p:sp>
                <p:nvSpPr>
                  <p:cNvPr id="89180" name="Line 78"/>
                  <p:cNvSpPr>
                    <a:spLocks noChangeShapeType="1"/>
                  </p:cNvSpPr>
                  <p:nvPr/>
                </p:nvSpPr>
                <p:spPr bwMode="ltGray">
                  <a:xfrm>
                    <a:off x="4468" y="2462"/>
                    <a:ext cx="1" cy="311"/>
                  </a:xfrm>
                  <a:prstGeom prst="line">
                    <a:avLst/>
                  </a:prstGeom>
                  <a:noFill/>
                  <a:ln w="28575" cap="rnd">
                    <a:solidFill>
                      <a:srgbClr val="F0944E"/>
                    </a:solidFill>
                    <a:round/>
                    <a:headEnd/>
                    <a:tailEnd/>
                  </a:ln>
                </p:spPr>
                <p:txBody>
                  <a:bodyPr/>
                  <a:lstStyle/>
                  <a:p>
                    <a:endParaRPr lang="en-US"/>
                  </a:p>
                </p:txBody>
              </p:sp>
              <p:sp>
                <p:nvSpPr>
                  <p:cNvPr id="89181" name="Freeform 79"/>
                  <p:cNvSpPr>
                    <a:spLocks/>
                  </p:cNvSpPr>
                  <p:nvPr/>
                </p:nvSpPr>
                <p:spPr bwMode="ltGray">
                  <a:xfrm>
                    <a:off x="3940"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89182" name="Line 80"/>
                  <p:cNvSpPr>
                    <a:spLocks noChangeShapeType="1"/>
                  </p:cNvSpPr>
                  <p:nvPr/>
                </p:nvSpPr>
                <p:spPr bwMode="ltGray">
                  <a:xfrm>
                    <a:off x="4093" y="2467"/>
                    <a:ext cx="1" cy="143"/>
                  </a:xfrm>
                  <a:prstGeom prst="line">
                    <a:avLst/>
                  </a:prstGeom>
                  <a:noFill/>
                  <a:ln w="28575" cap="rnd">
                    <a:solidFill>
                      <a:srgbClr val="F0944E"/>
                    </a:solidFill>
                    <a:round/>
                    <a:headEnd/>
                    <a:tailEnd/>
                  </a:ln>
                </p:spPr>
                <p:txBody>
                  <a:bodyPr/>
                  <a:lstStyle/>
                  <a:p>
                    <a:endParaRPr lang="en-US"/>
                  </a:p>
                </p:txBody>
              </p:sp>
              <p:sp>
                <p:nvSpPr>
                  <p:cNvPr id="89183" name="Freeform 81"/>
                  <p:cNvSpPr>
                    <a:spLocks/>
                  </p:cNvSpPr>
                  <p:nvPr/>
                </p:nvSpPr>
                <p:spPr bwMode="ltGray">
                  <a:xfrm>
                    <a:off x="4093" y="2610"/>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F0944E"/>
                    </a:solidFill>
                    <a:prstDash val="solid"/>
                    <a:round/>
                    <a:headEnd/>
                    <a:tailEnd/>
                  </a:ln>
                </p:spPr>
                <p:txBody>
                  <a:bodyPr/>
                  <a:lstStyle/>
                  <a:p>
                    <a:endParaRPr lang="en-US"/>
                  </a:p>
                </p:txBody>
              </p:sp>
              <p:sp>
                <p:nvSpPr>
                  <p:cNvPr id="89184" name="Freeform 82"/>
                  <p:cNvSpPr>
                    <a:spLocks/>
                  </p:cNvSpPr>
                  <p:nvPr/>
                </p:nvSpPr>
                <p:spPr bwMode="ltGray">
                  <a:xfrm>
                    <a:off x="4093"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89185" name="Freeform 83"/>
                  <p:cNvSpPr>
                    <a:spLocks/>
                  </p:cNvSpPr>
                  <p:nvPr/>
                </p:nvSpPr>
                <p:spPr bwMode="ltGray">
                  <a:xfrm>
                    <a:off x="4453" y="2610"/>
                    <a:ext cx="17" cy="1"/>
                  </a:xfrm>
                  <a:custGeom>
                    <a:avLst/>
                    <a:gdLst>
                      <a:gd name="T0" fmla="*/ 0 w 17"/>
                      <a:gd name="T1" fmla="*/ 0 h 1"/>
                      <a:gd name="T2" fmla="*/ 17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7"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89186" name="Freeform 84"/>
                  <p:cNvSpPr>
                    <a:spLocks/>
                  </p:cNvSpPr>
                  <p:nvPr/>
                </p:nvSpPr>
                <p:spPr bwMode="ltGray">
                  <a:xfrm>
                    <a:off x="4467" y="2603"/>
                    <a:ext cx="142" cy="170"/>
                  </a:xfrm>
                  <a:custGeom>
                    <a:avLst/>
                    <a:gdLst>
                      <a:gd name="T0" fmla="*/ 0 w 142"/>
                      <a:gd name="T1" fmla="*/ 170 h 170"/>
                      <a:gd name="T2" fmla="*/ 142 w 142"/>
                      <a:gd name="T3" fmla="*/ 0 h 170"/>
                      <a:gd name="T4" fmla="*/ 0 w 142"/>
                      <a:gd name="T5" fmla="*/ 170 h 170"/>
                      <a:gd name="T6" fmla="*/ 0 60000 65536"/>
                      <a:gd name="T7" fmla="*/ 0 60000 65536"/>
                      <a:gd name="T8" fmla="*/ 0 60000 65536"/>
                      <a:gd name="T9" fmla="*/ 0 w 142"/>
                      <a:gd name="T10" fmla="*/ 0 h 170"/>
                      <a:gd name="T11" fmla="*/ 142 w 142"/>
                      <a:gd name="T12" fmla="*/ 170 h 170"/>
                    </a:gdLst>
                    <a:ahLst/>
                    <a:cxnLst>
                      <a:cxn ang="T6">
                        <a:pos x="T0" y="T1"/>
                      </a:cxn>
                      <a:cxn ang="T7">
                        <a:pos x="T2" y="T3"/>
                      </a:cxn>
                      <a:cxn ang="T8">
                        <a:pos x="T4" y="T5"/>
                      </a:cxn>
                    </a:cxnLst>
                    <a:rect l="T9" t="T10" r="T11" b="T12"/>
                    <a:pathLst>
                      <a:path w="142" h="170">
                        <a:moveTo>
                          <a:pt x="0" y="170"/>
                        </a:moveTo>
                        <a:lnTo>
                          <a:pt x="142" y="0"/>
                        </a:lnTo>
                        <a:lnTo>
                          <a:pt x="0" y="170"/>
                        </a:lnTo>
                        <a:close/>
                      </a:path>
                    </a:pathLst>
                  </a:custGeom>
                  <a:solidFill>
                    <a:srgbClr val="3D0275"/>
                  </a:solidFill>
                  <a:ln w="28575" cap="rnd">
                    <a:solidFill>
                      <a:srgbClr val="F0944E"/>
                    </a:solidFill>
                    <a:prstDash val="solid"/>
                    <a:round/>
                    <a:headEnd/>
                    <a:tailEnd/>
                  </a:ln>
                </p:spPr>
                <p:txBody>
                  <a:bodyPr/>
                  <a:lstStyle/>
                  <a:p>
                    <a:endParaRPr lang="en-US"/>
                  </a:p>
                </p:txBody>
              </p:sp>
              <p:sp>
                <p:nvSpPr>
                  <p:cNvPr id="89187" name="Line 85"/>
                  <p:cNvSpPr>
                    <a:spLocks noChangeShapeType="1"/>
                  </p:cNvSpPr>
                  <p:nvPr/>
                </p:nvSpPr>
                <p:spPr bwMode="ltGray">
                  <a:xfrm>
                    <a:off x="4606" y="2467"/>
                    <a:ext cx="1" cy="143"/>
                  </a:xfrm>
                  <a:prstGeom prst="line">
                    <a:avLst/>
                  </a:prstGeom>
                  <a:noFill/>
                  <a:ln w="28575" cap="rnd">
                    <a:solidFill>
                      <a:srgbClr val="F0944E"/>
                    </a:solidFill>
                    <a:round/>
                    <a:headEnd/>
                    <a:tailEnd/>
                  </a:ln>
                </p:spPr>
                <p:txBody>
                  <a:bodyPr/>
                  <a:lstStyle/>
                  <a:p>
                    <a:endParaRPr lang="en-US"/>
                  </a:p>
                </p:txBody>
              </p:sp>
              <p:sp>
                <p:nvSpPr>
                  <p:cNvPr id="89188" name="Freeform 86"/>
                  <p:cNvSpPr>
                    <a:spLocks/>
                  </p:cNvSpPr>
                  <p:nvPr/>
                </p:nvSpPr>
                <p:spPr bwMode="ltGray">
                  <a:xfrm>
                    <a:off x="4606" y="2610"/>
                    <a:ext cx="523" cy="1"/>
                  </a:xfrm>
                  <a:custGeom>
                    <a:avLst/>
                    <a:gdLst>
                      <a:gd name="T0" fmla="*/ 0 w 523"/>
                      <a:gd name="T1" fmla="*/ 0 h 1"/>
                      <a:gd name="T2" fmla="*/ 6 w 523"/>
                      <a:gd name="T3" fmla="*/ 0 h 1"/>
                      <a:gd name="T4" fmla="*/ 23 w 523"/>
                      <a:gd name="T5" fmla="*/ 0 h 1"/>
                      <a:gd name="T6" fmla="*/ 48 w 523"/>
                      <a:gd name="T7" fmla="*/ 0 h 1"/>
                      <a:gd name="T8" fmla="*/ 82 w 523"/>
                      <a:gd name="T9" fmla="*/ 0 h 1"/>
                      <a:gd name="T10" fmla="*/ 121 w 523"/>
                      <a:gd name="T11" fmla="*/ 0 h 1"/>
                      <a:gd name="T12" fmla="*/ 166 w 523"/>
                      <a:gd name="T13" fmla="*/ 0 h 1"/>
                      <a:gd name="T14" fmla="*/ 213 w 523"/>
                      <a:gd name="T15" fmla="*/ 0 h 1"/>
                      <a:gd name="T16" fmla="*/ 262 w 523"/>
                      <a:gd name="T17" fmla="*/ 1 h 1"/>
                      <a:gd name="T18" fmla="*/ 310 w 523"/>
                      <a:gd name="T19" fmla="*/ 1 h 1"/>
                      <a:gd name="T20" fmla="*/ 357 w 523"/>
                      <a:gd name="T21" fmla="*/ 1 h 1"/>
                      <a:gd name="T22" fmla="*/ 402 w 523"/>
                      <a:gd name="T23" fmla="*/ 1 h 1"/>
                      <a:gd name="T24" fmla="*/ 441 w 523"/>
                      <a:gd name="T25" fmla="*/ 1 h 1"/>
                      <a:gd name="T26" fmla="*/ 475 w 523"/>
                      <a:gd name="T27" fmla="*/ 1 h 1"/>
                      <a:gd name="T28" fmla="*/ 500 w 523"/>
                      <a:gd name="T29" fmla="*/ 1 h 1"/>
                      <a:gd name="T30" fmla="*/ 517 w 523"/>
                      <a:gd name="T31" fmla="*/ 0 h 1"/>
                      <a:gd name="T32" fmla="*/ 523 w 52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3"/>
                      <a:gd name="T52" fmla="*/ 0 h 1"/>
                      <a:gd name="T53" fmla="*/ 523 w 52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3" h="1">
                        <a:moveTo>
                          <a:pt x="0" y="0"/>
                        </a:moveTo>
                        <a:lnTo>
                          <a:pt x="6" y="0"/>
                        </a:lnTo>
                        <a:lnTo>
                          <a:pt x="23" y="0"/>
                        </a:lnTo>
                        <a:lnTo>
                          <a:pt x="48" y="0"/>
                        </a:lnTo>
                        <a:lnTo>
                          <a:pt x="82" y="0"/>
                        </a:lnTo>
                        <a:lnTo>
                          <a:pt x="121" y="0"/>
                        </a:lnTo>
                        <a:lnTo>
                          <a:pt x="166" y="0"/>
                        </a:lnTo>
                        <a:lnTo>
                          <a:pt x="213" y="0"/>
                        </a:lnTo>
                        <a:lnTo>
                          <a:pt x="262" y="1"/>
                        </a:lnTo>
                        <a:lnTo>
                          <a:pt x="310" y="1"/>
                        </a:lnTo>
                        <a:lnTo>
                          <a:pt x="357" y="1"/>
                        </a:lnTo>
                        <a:lnTo>
                          <a:pt x="402" y="1"/>
                        </a:lnTo>
                        <a:lnTo>
                          <a:pt x="441" y="1"/>
                        </a:lnTo>
                        <a:lnTo>
                          <a:pt x="475" y="1"/>
                        </a:lnTo>
                        <a:lnTo>
                          <a:pt x="500" y="1"/>
                        </a:lnTo>
                        <a:lnTo>
                          <a:pt x="517" y="0"/>
                        </a:lnTo>
                        <a:lnTo>
                          <a:pt x="523" y="0"/>
                        </a:lnTo>
                      </a:path>
                    </a:pathLst>
                  </a:custGeom>
                  <a:noFill/>
                  <a:ln w="28575" cap="rnd">
                    <a:solidFill>
                      <a:srgbClr val="F0944E"/>
                    </a:solidFill>
                    <a:prstDash val="solid"/>
                    <a:round/>
                    <a:headEnd/>
                    <a:tailEnd/>
                  </a:ln>
                </p:spPr>
                <p:txBody>
                  <a:bodyPr/>
                  <a:lstStyle/>
                  <a:p>
                    <a:endParaRPr lang="en-US"/>
                  </a:p>
                </p:txBody>
              </p:sp>
              <p:sp>
                <p:nvSpPr>
                  <p:cNvPr id="89189" name="Freeform 87"/>
                  <p:cNvSpPr>
                    <a:spLocks/>
                  </p:cNvSpPr>
                  <p:nvPr/>
                </p:nvSpPr>
                <p:spPr bwMode="ltGray">
                  <a:xfrm>
                    <a:off x="4606"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89190" name="Freeform 88"/>
                  <p:cNvSpPr>
                    <a:spLocks/>
                  </p:cNvSpPr>
                  <p:nvPr/>
                </p:nvSpPr>
                <p:spPr bwMode="ltGray">
                  <a:xfrm>
                    <a:off x="5120"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89191" name="Line 89"/>
                  <p:cNvSpPr>
                    <a:spLocks noChangeShapeType="1"/>
                  </p:cNvSpPr>
                  <p:nvPr/>
                </p:nvSpPr>
                <p:spPr bwMode="ltGray">
                  <a:xfrm>
                    <a:off x="5124" y="2316"/>
                    <a:ext cx="1" cy="299"/>
                  </a:xfrm>
                  <a:prstGeom prst="line">
                    <a:avLst/>
                  </a:prstGeom>
                  <a:noFill/>
                  <a:ln w="28575" cap="rnd">
                    <a:solidFill>
                      <a:srgbClr val="F0944E"/>
                    </a:solidFill>
                    <a:round/>
                    <a:headEnd/>
                    <a:tailEnd/>
                  </a:ln>
                </p:spPr>
                <p:txBody>
                  <a:bodyPr/>
                  <a:lstStyle/>
                  <a:p>
                    <a:endParaRPr lang="en-US"/>
                  </a:p>
                </p:txBody>
              </p:sp>
              <p:sp>
                <p:nvSpPr>
                  <p:cNvPr id="89192" name="Line 90"/>
                  <p:cNvSpPr>
                    <a:spLocks noChangeShapeType="1"/>
                  </p:cNvSpPr>
                  <p:nvPr/>
                </p:nvSpPr>
                <p:spPr bwMode="ltGray">
                  <a:xfrm>
                    <a:off x="5253" y="2163"/>
                    <a:ext cx="1" cy="299"/>
                  </a:xfrm>
                  <a:prstGeom prst="line">
                    <a:avLst/>
                  </a:prstGeom>
                  <a:noFill/>
                  <a:ln w="28575" cap="rnd">
                    <a:solidFill>
                      <a:srgbClr val="F0944E"/>
                    </a:solidFill>
                    <a:round/>
                    <a:headEnd/>
                    <a:tailEnd/>
                  </a:ln>
                </p:spPr>
                <p:txBody>
                  <a:bodyPr/>
                  <a:lstStyle/>
                  <a:p>
                    <a:endParaRPr lang="en-US"/>
                  </a:p>
                </p:txBody>
              </p:sp>
              <p:sp>
                <p:nvSpPr>
                  <p:cNvPr id="89193" name="Line 91"/>
                  <p:cNvSpPr>
                    <a:spLocks noChangeShapeType="1"/>
                  </p:cNvSpPr>
                  <p:nvPr/>
                </p:nvSpPr>
                <p:spPr bwMode="ltGray">
                  <a:xfrm>
                    <a:off x="5385" y="2001"/>
                    <a:ext cx="1" cy="300"/>
                  </a:xfrm>
                  <a:prstGeom prst="line">
                    <a:avLst/>
                  </a:prstGeom>
                  <a:noFill/>
                  <a:ln w="28575" cap="rnd">
                    <a:solidFill>
                      <a:srgbClr val="F0944E"/>
                    </a:solidFill>
                    <a:round/>
                    <a:headEnd/>
                    <a:tailEnd/>
                  </a:ln>
                </p:spPr>
                <p:txBody>
                  <a:bodyPr/>
                  <a:lstStyle/>
                  <a:p>
                    <a:endParaRPr lang="en-US"/>
                  </a:p>
                </p:txBody>
              </p:sp>
              <p:sp>
                <p:nvSpPr>
                  <p:cNvPr id="89194" name="Line 92"/>
                  <p:cNvSpPr>
                    <a:spLocks noChangeShapeType="1"/>
                  </p:cNvSpPr>
                  <p:nvPr/>
                </p:nvSpPr>
                <p:spPr bwMode="ltGray">
                  <a:xfrm>
                    <a:off x="5126" y="2462"/>
                    <a:ext cx="126" cy="1"/>
                  </a:xfrm>
                  <a:prstGeom prst="line">
                    <a:avLst/>
                  </a:prstGeom>
                  <a:noFill/>
                  <a:ln w="28575" cap="rnd">
                    <a:solidFill>
                      <a:srgbClr val="F0944E"/>
                    </a:solidFill>
                    <a:round/>
                    <a:headEnd/>
                    <a:tailEnd/>
                  </a:ln>
                </p:spPr>
                <p:txBody>
                  <a:bodyPr/>
                  <a:lstStyle/>
                  <a:p>
                    <a:endParaRPr lang="en-US"/>
                  </a:p>
                </p:txBody>
              </p:sp>
              <p:sp>
                <p:nvSpPr>
                  <p:cNvPr id="89195" name="Line 93"/>
                  <p:cNvSpPr>
                    <a:spLocks noChangeShapeType="1"/>
                  </p:cNvSpPr>
                  <p:nvPr/>
                </p:nvSpPr>
                <p:spPr bwMode="ltGray">
                  <a:xfrm>
                    <a:off x="5256" y="2295"/>
                    <a:ext cx="125" cy="1"/>
                  </a:xfrm>
                  <a:prstGeom prst="line">
                    <a:avLst/>
                  </a:prstGeom>
                  <a:noFill/>
                  <a:ln w="28575" cap="rnd">
                    <a:solidFill>
                      <a:srgbClr val="F0944E"/>
                    </a:solidFill>
                    <a:round/>
                    <a:headEnd/>
                    <a:tailEnd/>
                  </a:ln>
                </p:spPr>
                <p:txBody>
                  <a:bodyPr/>
                  <a:lstStyle/>
                  <a:p>
                    <a:endParaRPr lang="en-US"/>
                  </a:p>
                </p:txBody>
              </p:sp>
              <p:sp>
                <p:nvSpPr>
                  <p:cNvPr id="89196" name="Line 94"/>
                  <p:cNvSpPr>
                    <a:spLocks noChangeShapeType="1"/>
                  </p:cNvSpPr>
                  <p:nvPr/>
                </p:nvSpPr>
                <p:spPr bwMode="ltGray">
                  <a:xfrm>
                    <a:off x="5383" y="2139"/>
                    <a:ext cx="126" cy="1"/>
                  </a:xfrm>
                  <a:prstGeom prst="line">
                    <a:avLst/>
                  </a:prstGeom>
                  <a:noFill/>
                  <a:ln w="28575" cap="rnd">
                    <a:solidFill>
                      <a:srgbClr val="F0944E"/>
                    </a:solidFill>
                    <a:round/>
                    <a:headEnd/>
                    <a:tailEnd/>
                  </a:ln>
                </p:spPr>
                <p:txBody>
                  <a:bodyPr/>
                  <a:lstStyle/>
                  <a:p>
                    <a:endParaRPr lang="en-US"/>
                  </a:p>
                </p:txBody>
              </p:sp>
              <p:sp>
                <p:nvSpPr>
                  <p:cNvPr id="89197" name="Freeform 95"/>
                  <p:cNvSpPr>
                    <a:spLocks/>
                  </p:cNvSpPr>
                  <p:nvPr/>
                </p:nvSpPr>
                <p:spPr bwMode="ltGray">
                  <a:xfrm>
                    <a:off x="4998" y="1591"/>
                    <a:ext cx="515" cy="866"/>
                  </a:xfrm>
                  <a:custGeom>
                    <a:avLst/>
                    <a:gdLst>
                      <a:gd name="T0" fmla="*/ 0 w 515"/>
                      <a:gd name="T1" fmla="*/ 566 h 866"/>
                      <a:gd name="T2" fmla="*/ 515 w 515"/>
                      <a:gd name="T3" fmla="*/ 0 h 866"/>
                      <a:gd name="T4" fmla="*/ 515 w 515"/>
                      <a:gd name="T5" fmla="*/ 273 h 866"/>
                      <a:gd name="T6" fmla="*/ 1 w 515"/>
                      <a:gd name="T7" fmla="*/ 866 h 866"/>
                      <a:gd name="T8" fmla="*/ 0 w 515"/>
                      <a:gd name="T9" fmla="*/ 566 h 866"/>
                      <a:gd name="T10" fmla="*/ 0 60000 65536"/>
                      <a:gd name="T11" fmla="*/ 0 60000 65536"/>
                      <a:gd name="T12" fmla="*/ 0 60000 65536"/>
                      <a:gd name="T13" fmla="*/ 0 60000 65536"/>
                      <a:gd name="T14" fmla="*/ 0 60000 65536"/>
                      <a:gd name="T15" fmla="*/ 0 w 515"/>
                      <a:gd name="T16" fmla="*/ 0 h 866"/>
                      <a:gd name="T17" fmla="*/ 515 w 515"/>
                      <a:gd name="T18" fmla="*/ 866 h 866"/>
                    </a:gdLst>
                    <a:ahLst/>
                    <a:cxnLst>
                      <a:cxn ang="T10">
                        <a:pos x="T0" y="T1"/>
                      </a:cxn>
                      <a:cxn ang="T11">
                        <a:pos x="T2" y="T3"/>
                      </a:cxn>
                      <a:cxn ang="T12">
                        <a:pos x="T4" y="T5"/>
                      </a:cxn>
                      <a:cxn ang="T13">
                        <a:pos x="T6" y="T7"/>
                      </a:cxn>
                      <a:cxn ang="T14">
                        <a:pos x="T8" y="T9"/>
                      </a:cxn>
                    </a:cxnLst>
                    <a:rect l="T15" t="T16" r="T17" b="T18"/>
                    <a:pathLst>
                      <a:path w="515" h="866">
                        <a:moveTo>
                          <a:pt x="0" y="566"/>
                        </a:moveTo>
                        <a:lnTo>
                          <a:pt x="515" y="0"/>
                        </a:lnTo>
                        <a:lnTo>
                          <a:pt x="515" y="273"/>
                        </a:lnTo>
                        <a:lnTo>
                          <a:pt x="1" y="866"/>
                        </a:lnTo>
                        <a:lnTo>
                          <a:pt x="0" y="566"/>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9198" name="Rectangle 96"/>
                  <p:cNvSpPr>
                    <a:spLocks noChangeArrowheads="1"/>
                  </p:cNvSpPr>
                  <p:nvPr/>
                </p:nvSpPr>
                <p:spPr bwMode="ltGray">
                  <a:xfrm>
                    <a:off x="3419" y="2148"/>
                    <a:ext cx="1579" cy="317"/>
                  </a:xfrm>
                  <a:prstGeom prst="rect">
                    <a:avLst/>
                  </a:prstGeom>
                  <a:solidFill>
                    <a:srgbClr val="6F5C4E"/>
                  </a:solidFill>
                  <a:ln w="28575" cap="rnd">
                    <a:solidFill>
                      <a:srgbClr val="A89789"/>
                    </a:solidFill>
                    <a:round/>
                    <a:headEnd/>
                    <a:tailEnd/>
                  </a:ln>
                </p:spPr>
                <p:txBody>
                  <a:bodyPr/>
                  <a:lstStyle/>
                  <a:p>
                    <a:endParaRPr lang="en-US">
                      <a:latin typeface="Times New Roman" pitchFamily="18" charset="0"/>
                      <a:cs typeface="Times New Roman" pitchFamily="18" charset="0"/>
                    </a:endParaRPr>
                  </a:p>
                </p:txBody>
              </p:sp>
              <p:sp>
                <p:nvSpPr>
                  <p:cNvPr id="89199" name="Freeform 97"/>
                  <p:cNvSpPr>
                    <a:spLocks/>
                  </p:cNvSpPr>
                  <p:nvPr/>
                </p:nvSpPr>
                <p:spPr bwMode="ltGray">
                  <a:xfrm>
                    <a:off x="3421" y="2293"/>
                    <a:ext cx="156" cy="171"/>
                  </a:xfrm>
                  <a:custGeom>
                    <a:avLst/>
                    <a:gdLst>
                      <a:gd name="T0" fmla="*/ 0 w 156"/>
                      <a:gd name="T1" fmla="*/ 171 h 171"/>
                      <a:gd name="T2" fmla="*/ 156 w 156"/>
                      <a:gd name="T3" fmla="*/ 0 h 171"/>
                      <a:gd name="T4" fmla="*/ 0 w 156"/>
                      <a:gd name="T5" fmla="*/ 171 h 171"/>
                      <a:gd name="T6" fmla="*/ 0 60000 65536"/>
                      <a:gd name="T7" fmla="*/ 0 60000 65536"/>
                      <a:gd name="T8" fmla="*/ 0 60000 65536"/>
                      <a:gd name="T9" fmla="*/ 0 w 156"/>
                      <a:gd name="T10" fmla="*/ 0 h 171"/>
                      <a:gd name="T11" fmla="*/ 156 w 156"/>
                      <a:gd name="T12" fmla="*/ 171 h 171"/>
                    </a:gdLst>
                    <a:ahLst/>
                    <a:cxnLst>
                      <a:cxn ang="T6">
                        <a:pos x="T0" y="T1"/>
                      </a:cxn>
                      <a:cxn ang="T7">
                        <a:pos x="T2" y="T3"/>
                      </a:cxn>
                      <a:cxn ang="T8">
                        <a:pos x="T4" y="T5"/>
                      </a:cxn>
                    </a:cxnLst>
                    <a:rect l="T9" t="T10" r="T11" b="T12"/>
                    <a:pathLst>
                      <a:path w="156" h="171">
                        <a:moveTo>
                          <a:pt x="0" y="171"/>
                        </a:moveTo>
                        <a:lnTo>
                          <a:pt x="156" y="0"/>
                        </a:lnTo>
                        <a:lnTo>
                          <a:pt x="0" y="171"/>
                        </a:lnTo>
                        <a:close/>
                      </a:path>
                    </a:pathLst>
                  </a:custGeom>
                  <a:solidFill>
                    <a:srgbClr val="3D0275"/>
                  </a:solidFill>
                  <a:ln w="28575" cap="rnd">
                    <a:solidFill>
                      <a:srgbClr val="A89789"/>
                    </a:solidFill>
                    <a:prstDash val="solid"/>
                    <a:round/>
                    <a:headEnd/>
                    <a:tailEnd/>
                  </a:ln>
                </p:spPr>
                <p:txBody>
                  <a:bodyPr/>
                  <a:lstStyle/>
                  <a:p>
                    <a:endParaRPr lang="en-US"/>
                  </a:p>
                </p:txBody>
              </p:sp>
              <p:sp>
                <p:nvSpPr>
                  <p:cNvPr id="89200" name="Line 98"/>
                  <p:cNvSpPr>
                    <a:spLocks noChangeShapeType="1"/>
                  </p:cNvSpPr>
                  <p:nvPr/>
                </p:nvSpPr>
                <p:spPr bwMode="ltGray">
                  <a:xfrm>
                    <a:off x="3574" y="2157"/>
                    <a:ext cx="1" cy="142"/>
                  </a:xfrm>
                  <a:prstGeom prst="line">
                    <a:avLst/>
                  </a:prstGeom>
                  <a:noFill/>
                  <a:ln w="28575" cap="rnd">
                    <a:solidFill>
                      <a:srgbClr val="A89789"/>
                    </a:solidFill>
                    <a:round/>
                    <a:headEnd/>
                    <a:tailEnd/>
                  </a:ln>
                </p:spPr>
                <p:txBody>
                  <a:bodyPr/>
                  <a:lstStyle/>
                  <a:p>
                    <a:endParaRPr lang="en-US"/>
                  </a:p>
                </p:txBody>
              </p:sp>
              <p:sp>
                <p:nvSpPr>
                  <p:cNvPr id="89201" name="Freeform 99"/>
                  <p:cNvSpPr>
                    <a:spLocks/>
                  </p:cNvSpPr>
                  <p:nvPr/>
                </p:nvSpPr>
                <p:spPr bwMode="ltGray">
                  <a:xfrm>
                    <a:off x="3574" y="2299"/>
                    <a:ext cx="369" cy="1"/>
                  </a:xfrm>
                  <a:custGeom>
                    <a:avLst/>
                    <a:gdLst>
                      <a:gd name="T0" fmla="*/ 0 w 369"/>
                      <a:gd name="T1" fmla="*/ 0 h 1"/>
                      <a:gd name="T2" fmla="*/ 5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5 w 369"/>
                      <a:gd name="T17" fmla="*/ 0 h 1"/>
                      <a:gd name="T18" fmla="*/ 219 w 369"/>
                      <a:gd name="T19" fmla="*/ 0 h 1"/>
                      <a:gd name="T20" fmla="*/ 252 w 369"/>
                      <a:gd name="T21" fmla="*/ 0 h 1"/>
                      <a:gd name="T22" fmla="*/ 284 w 369"/>
                      <a:gd name="T23" fmla="*/ 0 h 1"/>
                      <a:gd name="T24" fmla="*/ 312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5" y="0"/>
                        </a:lnTo>
                        <a:lnTo>
                          <a:pt x="16" y="0"/>
                        </a:lnTo>
                        <a:lnTo>
                          <a:pt x="34" y="0"/>
                        </a:lnTo>
                        <a:lnTo>
                          <a:pt x="58" y="0"/>
                        </a:lnTo>
                        <a:lnTo>
                          <a:pt x="86" y="0"/>
                        </a:lnTo>
                        <a:lnTo>
                          <a:pt x="117" y="0"/>
                        </a:lnTo>
                        <a:lnTo>
                          <a:pt x="150" y="0"/>
                        </a:lnTo>
                        <a:lnTo>
                          <a:pt x="185" y="0"/>
                        </a:lnTo>
                        <a:lnTo>
                          <a:pt x="219" y="0"/>
                        </a:lnTo>
                        <a:lnTo>
                          <a:pt x="252" y="0"/>
                        </a:lnTo>
                        <a:lnTo>
                          <a:pt x="284" y="0"/>
                        </a:lnTo>
                        <a:lnTo>
                          <a:pt x="312" y="0"/>
                        </a:lnTo>
                        <a:lnTo>
                          <a:pt x="335" y="0"/>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89202" name="Freeform 100"/>
                  <p:cNvSpPr>
                    <a:spLocks/>
                  </p:cNvSpPr>
                  <p:nvPr/>
                </p:nvSpPr>
                <p:spPr bwMode="ltGray">
                  <a:xfrm>
                    <a:off x="3574"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89203" name="Freeform 101"/>
                  <p:cNvSpPr>
                    <a:spLocks/>
                  </p:cNvSpPr>
                  <p:nvPr/>
                </p:nvSpPr>
                <p:spPr bwMode="ltGray">
                  <a:xfrm>
                    <a:off x="3934" y="2299"/>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89204" name="Freeform 102"/>
                  <p:cNvSpPr>
                    <a:spLocks/>
                  </p:cNvSpPr>
                  <p:nvPr/>
                </p:nvSpPr>
                <p:spPr bwMode="ltGray">
                  <a:xfrm>
                    <a:off x="3944" y="2159"/>
                    <a:ext cx="1" cy="307"/>
                  </a:xfrm>
                  <a:custGeom>
                    <a:avLst/>
                    <a:gdLst>
                      <a:gd name="T0" fmla="*/ 0 w 1"/>
                      <a:gd name="T1" fmla="*/ 0 h 307"/>
                      <a:gd name="T2" fmla="*/ 0 w 1"/>
                      <a:gd name="T3" fmla="*/ 307 h 307"/>
                      <a:gd name="T4" fmla="*/ 0 w 1"/>
                      <a:gd name="T5" fmla="*/ 0 h 307"/>
                      <a:gd name="T6" fmla="*/ 0 60000 65536"/>
                      <a:gd name="T7" fmla="*/ 0 60000 65536"/>
                      <a:gd name="T8" fmla="*/ 0 60000 65536"/>
                      <a:gd name="T9" fmla="*/ 0 w 1"/>
                      <a:gd name="T10" fmla="*/ 0 h 307"/>
                      <a:gd name="T11" fmla="*/ 1 w 1"/>
                      <a:gd name="T12" fmla="*/ 307 h 307"/>
                    </a:gdLst>
                    <a:ahLst/>
                    <a:cxnLst>
                      <a:cxn ang="T6">
                        <a:pos x="T0" y="T1"/>
                      </a:cxn>
                      <a:cxn ang="T7">
                        <a:pos x="T2" y="T3"/>
                      </a:cxn>
                      <a:cxn ang="T8">
                        <a:pos x="T4" y="T5"/>
                      </a:cxn>
                    </a:cxnLst>
                    <a:rect l="T9" t="T10" r="T11" b="T12"/>
                    <a:pathLst>
                      <a:path w="1" h="307">
                        <a:moveTo>
                          <a:pt x="0" y="0"/>
                        </a:moveTo>
                        <a:lnTo>
                          <a:pt x="0" y="307"/>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9205" name="Freeform 103"/>
                  <p:cNvSpPr>
                    <a:spLocks/>
                  </p:cNvSpPr>
                  <p:nvPr/>
                </p:nvSpPr>
                <p:spPr bwMode="ltGray">
                  <a:xfrm>
                    <a:off x="4468" y="2160"/>
                    <a:ext cx="1" cy="308"/>
                  </a:xfrm>
                  <a:custGeom>
                    <a:avLst/>
                    <a:gdLst>
                      <a:gd name="T0" fmla="*/ 0 w 1"/>
                      <a:gd name="T1" fmla="*/ 0 h 308"/>
                      <a:gd name="T2" fmla="*/ 0 w 1"/>
                      <a:gd name="T3" fmla="*/ 308 h 308"/>
                      <a:gd name="T4" fmla="*/ 0 w 1"/>
                      <a:gd name="T5" fmla="*/ 0 h 308"/>
                      <a:gd name="T6" fmla="*/ 0 60000 65536"/>
                      <a:gd name="T7" fmla="*/ 0 60000 65536"/>
                      <a:gd name="T8" fmla="*/ 0 60000 65536"/>
                      <a:gd name="T9" fmla="*/ 0 w 1"/>
                      <a:gd name="T10" fmla="*/ 0 h 308"/>
                      <a:gd name="T11" fmla="*/ 1 w 1"/>
                      <a:gd name="T12" fmla="*/ 308 h 308"/>
                    </a:gdLst>
                    <a:ahLst/>
                    <a:cxnLst>
                      <a:cxn ang="T6">
                        <a:pos x="T0" y="T1"/>
                      </a:cxn>
                      <a:cxn ang="T7">
                        <a:pos x="T2" y="T3"/>
                      </a:cxn>
                      <a:cxn ang="T8">
                        <a:pos x="T4" y="T5"/>
                      </a:cxn>
                    </a:cxnLst>
                    <a:rect l="T9" t="T10" r="T11" b="T12"/>
                    <a:pathLst>
                      <a:path w="1" h="308">
                        <a:moveTo>
                          <a:pt x="0" y="0"/>
                        </a:moveTo>
                        <a:lnTo>
                          <a:pt x="0" y="308"/>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9206" name="Freeform 104"/>
                  <p:cNvSpPr>
                    <a:spLocks/>
                  </p:cNvSpPr>
                  <p:nvPr/>
                </p:nvSpPr>
                <p:spPr bwMode="ltGray">
                  <a:xfrm>
                    <a:off x="3944" y="2290"/>
                    <a:ext cx="151" cy="174"/>
                  </a:xfrm>
                  <a:custGeom>
                    <a:avLst/>
                    <a:gdLst>
                      <a:gd name="T0" fmla="*/ 0 w 151"/>
                      <a:gd name="T1" fmla="*/ 174 h 174"/>
                      <a:gd name="T2" fmla="*/ 151 w 151"/>
                      <a:gd name="T3" fmla="*/ 0 h 174"/>
                      <a:gd name="T4" fmla="*/ 0 w 151"/>
                      <a:gd name="T5" fmla="*/ 174 h 174"/>
                      <a:gd name="T6" fmla="*/ 0 60000 65536"/>
                      <a:gd name="T7" fmla="*/ 0 60000 65536"/>
                      <a:gd name="T8" fmla="*/ 0 60000 65536"/>
                      <a:gd name="T9" fmla="*/ 0 w 151"/>
                      <a:gd name="T10" fmla="*/ 0 h 174"/>
                      <a:gd name="T11" fmla="*/ 151 w 151"/>
                      <a:gd name="T12" fmla="*/ 174 h 174"/>
                    </a:gdLst>
                    <a:ahLst/>
                    <a:cxnLst>
                      <a:cxn ang="T6">
                        <a:pos x="T0" y="T1"/>
                      </a:cxn>
                      <a:cxn ang="T7">
                        <a:pos x="T2" y="T3"/>
                      </a:cxn>
                      <a:cxn ang="T8">
                        <a:pos x="T4" y="T5"/>
                      </a:cxn>
                    </a:cxnLst>
                    <a:rect l="T9" t="T10" r="T11" b="T12"/>
                    <a:pathLst>
                      <a:path w="151" h="174">
                        <a:moveTo>
                          <a:pt x="0" y="174"/>
                        </a:moveTo>
                        <a:lnTo>
                          <a:pt x="151" y="0"/>
                        </a:lnTo>
                        <a:lnTo>
                          <a:pt x="0" y="174"/>
                        </a:lnTo>
                        <a:close/>
                      </a:path>
                    </a:pathLst>
                  </a:custGeom>
                  <a:solidFill>
                    <a:srgbClr val="3D0275"/>
                  </a:solidFill>
                  <a:ln w="28575" cap="rnd">
                    <a:solidFill>
                      <a:srgbClr val="A89789"/>
                    </a:solidFill>
                    <a:prstDash val="solid"/>
                    <a:round/>
                    <a:headEnd/>
                    <a:tailEnd/>
                  </a:ln>
                </p:spPr>
                <p:txBody>
                  <a:bodyPr/>
                  <a:lstStyle/>
                  <a:p>
                    <a:endParaRPr lang="en-US"/>
                  </a:p>
                </p:txBody>
              </p:sp>
              <p:sp>
                <p:nvSpPr>
                  <p:cNvPr id="89207" name="Line 105"/>
                  <p:cNvSpPr>
                    <a:spLocks noChangeShapeType="1"/>
                  </p:cNvSpPr>
                  <p:nvPr/>
                </p:nvSpPr>
                <p:spPr bwMode="ltGray">
                  <a:xfrm>
                    <a:off x="4093" y="2155"/>
                    <a:ext cx="1" cy="142"/>
                  </a:xfrm>
                  <a:prstGeom prst="line">
                    <a:avLst/>
                  </a:prstGeom>
                  <a:noFill/>
                  <a:ln w="28575" cap="rnd">
                    <a:solidFill>
                      <a:srgbClr val="A89789"/>
                    </a:solidFill>
                    <a:round/>
                    <a:headEnd/>
                    <a:tailEnd/>
                  </a:ln>
                </p:spPr>
                <p:txBody>
                  <a:bodyPr/>
                  <a:lstStyle/>
                  <a:p>
                    <a:endParaRPr lang="en-US"/>
                  </a:p>
                </p:txBody>
              </p:sp>
              <p:sp>
                <p:nvSpPr>
                  <p:cNvPr id="89208" name="Freeform 106"/>
                  <p:cNvSpPr>
                    <a:spLocks/>
                  </p:cNvSpPr>
                  <p:nvPr/>
                </p:nvSpPr>
                <p:spPr bwMode="ltGray">
                  <a:xfrm>
                    <a:off x="4093" y="2297"/>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5 w 369"/>
                      <a:gd name="T11" fmla="*/ 0 h 1"/>
                      <a:gd name="T12" fmla="*/ 117 w 369"/>
                      <a:gd name="T13" fmla="*/ 0 h 1"/>
                      <a:gd name="T14" fmla="*/ 150 w 369"/>
                      <a:gd name="T15" fmla="*/ 0 h 1"/>
                      <a:gd name="T16" fmla="*/ 184 w 369"/>
                      <a:gd name="T17" fmla="*/ 1 h 1"/>
                      <a:gd name="T18" fmla="*/ 219 w 369"/>
                      <a:gd name="T19" fmla="*/ 1 h 1"/>
                      <a:gd name="T20" fmla="*/ 252 w 369"/>
                      <a:gd name="T21" fmla="*/ 1 h 1"/>
                      <a:gd name="T22" fmla="*/ 283 w 369"/>
                      <a:gd name="T23" fmla="*/ 1 h 1"/>
                      <a:gd name="T24" fmla="*/ 311 w 369"/>
                      <a:gd name="T25" fmla="*/ 1 h 1"/>
                      <a:gd name="T26" fmla="*/ 335 w 369"/>
                      <a:gd name="T27" fmla="*/ 1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5" y="0"/>
                        </a:lnTo>
                        <a:lnTo>
                          <a:pt x="117" y="0"/>
                        </a:lnTo>
                        <a:lnTo>
                          <a:pt x="150" y="0"/>
                        </a:lnTo>
                        <a:lnTo>
                          <a:pt x="184" y="1"/>
                        </a:lnTo>
                        <a:lnTo>
                          <a:pt x="219" y="1"/>
                        </a:lnTo>
                        <a:lnTo>
                          <a:pt x="252" y="1"/>
                        </a:lnTo>
                        <a:lnTo>
                          <a:pt x="283" y="1"/>
                        </a:lnTo>
                        <a:lnTo>
                          <a:pt x="311" y="1"/>
                        </a:lnTo>
                        <a:lnTo>
                          <a:pt x="335" y="1"/>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89209" name="Freeform 107"/>
                  <p:cNvSpPr>
                    <a:spLocks/>
                  </p:cNvSpPr>
                  <p:nvPr/>
                </p:nvSpPr>
                <p:spPr bwMode="ltGray">
                  <a:xfrm>
                    <a:off x="4093" y="228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89210" name="Freeform 108"/>
                  <p:cNvSpPr>
                    <a:spLocks/>
                  </p:cNvSpPr>
                  <p:nvPr/>
                </p:nvSpPr>
                <p:spPr bwMode="ltGray">
                  <a:xfrm>
                    <a:off x="4453" y="229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89211" name="Freeform 109"/>
                  <p:cNvSpPr>
                    <a:spLocks/>
                  </p:cNvSpPr>
                  <p:nvPr/>
                </p:nvSpPr>
                <p:spPr bwMode="ltGray">
                  <a:xfrm>
                    <a:off x="4466" y="2293"/>
                    <a:ext cx="144" cy="169"/>
                  </a:xfrm>
                  <a:custGeom>
                    <a:avLst/>
                    <a:gdLst>
                      <a:gd name="T0" fmla="*/ 0 w 144"/>
                      <a:gd name="T1" fmla="*/ 169 h 169"/>
                      <a:gd name="T2" fmla="*/ 144 w 144"/>
                      <a:gd name="T3" fmla="*/ 0 h 169"/>
                      <a:gd name="T4" fmla="*/ 0 w 144"/>
                      <a:gd name="T5" fmla="*/ 169 h 169"/>
                      <a:gd name="T6" fmla="*/ 0 60000 65536"/>
                      <a:gd name="T7" fmla="*/ 0 60000 65536"/>
                      <a:gd name="T8" fmla="*/ 0 60000 65536"/>
                      <a:gd name="T9" fmla="*/ 0 w 144"/>
                      <a:gd name="T10" fmla="*/ 0 h 169"/>
                      <a:gd name="T11" fmla="*/ 144 w 144"/>
                      <a:gd name="T12" fmla="*/ 169 h 169"/>
                    </a:gdLst>
                    <a:ahLst/>
                    <a:cxnLst>
                      <a:cxn ang="T6">
                        <a:pos x="T0" y="T1"/>
                      </a:cxn>
                      <a:cxn ang="T7">
                        <a:pos x="T2" y="T3"/>
                      </a:cxn>
                      <a:cxn ang="T8">
                        <a:pos x="T4" y="T5"/>
                      </a:cxn>
                    </a:cxnLst>
                    <a:rect l="T9" t="T10" r="T11" b="T12"/>
                    <a:pathLst>
                      <a:path w="144" h="169">
                        <a:moveTo>
                          <a:pt x="0" y="169"/>
                        </a:moveTo>
                        <a:lnTo>
                          <a:pt x="144" y="0"/>
                        </a:lnTo>
                        <a:lnTo>
                          <a:pt x="0" y="169"/>
                        </a:lnTo>
                        <a:close/>
                      </a:path>
                    </a:pathLst>
                  </a:custGeom>
                  <a:solidFill>
                    <a:srgbClr val="3D0275"/>
                  </a:solidFill>
                  <a:ln w="28575" cap="rnd">
                    <a:solidFill>
                      <a:srgbClr val="A89789"/>
                    </a:solidFill>
                    <a:prstDash val="solid"/>
                    <a:round/>
                    <a:headEnd/>
                    <a:tailEnd/>
                  </a:ln>
                </p:spPr>
                <p:txBody>
                  <a:bodyPr/>
                  <a:lstStyle/>
                  <a:p>
                    <a:endParaRPr lang="en-US"/>
                  </a:p>
                </p:txBody>
              </p:sp>
              <p:sp>
                <p:nvSpPr>
                  <p:cNvPr id="89212" name="Line 110"/>
                  <p:cNvSpPr>
                    <a:spLocks noChangeShapeType="1"/>
                  </p:cNvSpPr>
                  <p:nvPr/>
                </p:nvSpPr>
                <p:spPr bwMode="ltGray">
                  <a:xfrm>
                    <a:off x="4608" y="2157"/>
                    <a:ext cx="1" cy="142"/>
                  </a:xfrm>
                  <a:prstGeom prst="line">
                    <a:avLst/>
                  </a:prstGeom>
                  <a:noFill/>
                  <a:ln w="28575" cap="rnd">
                    <a:solidFill>
                      <a:srgbClr val="A89789"/>
                    </a:solidFill>
                    <a:round/>
                    <a:headEnd/>
                    <a:tailEnd/>
                  </a:ln>
                </p:spPr>
                <p:txBody>
                  <a:bodyPr/>
                  <a:lstStyle/>
                  <a:p>
                    <a:endParaRPr lang="en-US"/>
                  </a:p>
                </p:txBody>
              </p:sp>
              <p:sp>
                <p:nvSpPr>
                  <p:cNvPr id="89213" name="Freeform 111"/>
                  <p:cNvSpPr>
                    <a:spLocks/>
                  </p:cNvSpPr>
                  <p:nvPr/>
                </p:nvSpPr>
                <p:spPr bwMode="ltGray">
                  <a:xfrm>
                    <a:off x="4608" y="2298"/>
                    <a:ext cx="522" cy="1"/>
                  </a:xfrm>
                  <a:custGeom>
                    <a:avLst/>
                    <a:gdLst>
                      <a:gd name="T0" fmla="*/ 0 w 522"/>
                      <a:gd name="T1" fmla="*/ 1 h 1"/>
                      <a:gd name="T2" fmla="*/ 6 w 522"/>
                      <a:gd name="T3" fmla="*/ 1 h 1"/>
                      <a:gd name="T4" fmla="*/ 22 w 522"/>
                      <a:gd name="T5" fmla="*/ 1 h 1"/>
                      <a:gd name="T6" fmla="*/ 48 w 522"/>
                      <a:gd name="T7" fmla="*/ 1 h 1"/>
                      <a:gd name="T8" fmla="*/ 81 w 522"/>
                      <a:gd name="T9" fmla="*/ 1 h 1"/>
                      <a:gd name="T10" fmla="*/ 121 w 522"/>
                      <a:gd name="T11" fmla="*/ 1 h 1"/>
                      <a:gd name="T12" fmla="*/ 165 w 522"/>
                      <a:gd name="T13" fmla="*/ 1 h 1"/>
                      <a:gd name="T14" fmla="*/ 212 w 522"/>
                      <a:gd name="T15" fmla="*/ 1 h 1"/>
                      <a:gd name="T16" fmla="*/ 261 w 522"/>
                      <a:gd name="T17" fmla="*/ 1 h 1"/>
                      <a:gd name="T18" fmla="*/ 310 w 522"/>
                      <a:gd name="T19" fmla="*/ 1 h 1"/>
                      <a:gd name="T20" fmla="*/ 357 w 522"/>
                      <a:gd name="T21" fmla="*/ 1 h 1"/>
                      <a:gd name="T22" fmla="*/ 401 w 522"/>
                      <a:gd name="T23" fmla="*/ 1 h 1"/>
                      <a:gd name="T24" fmla="*/ 440 w 522"/>
                      <a:gd name="T25" fmla="*/ 1 h 1"/>
                      <a:gd name="T26" fmla="*/ 474 w 522"/>
                      <a:gd name="T27" fmla="*/ 1 h 1"/>
                      <a:gd name="T28" fmla="*/ 499 w 522"/>
                      <a:gd name="T29" fmla="*/ 1 h 1"/>
                      <a:gd name="T30" fmla="*/ 516 w 522"/>
                      <a:gd name="T31" fmla="*/ 0 h 1"/>
                      <a:gd name="T32" fmla="*/ 522 w 52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2"/>
                      <a:gd name="T52" fmla="*/ 0 h 1"/>
                      <a:gd name="T53" fmla="*/ 522 w 52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2" h="1">
                        <a:moveTo>
                          <a:pt x="0" y="1"/>
                        </a:moveTo>
                        <a:lnTo>
                          <a:pt x="6" y="1"/>
                        </a:lnTo>
                        <a:lnTo>
                          <a:pt x="22" y="1"/>
                        </a:lnTo>
                        <a:lnTo>
                          <a:pt x="48" y="1"/>
                        </a:lnTo>
                        <a:lnTo>
                          <a:pt x="81" y="1"/>
                        </a:lnTo>
                        <a:lnTo>
                          <a:pt x="121" y="1"/>
                        </a:lnTo>
                        <a:lnTo>
                          <a:pt x="165" y="1"/>
                        </a:lnTo>
                        <a:lnTo>
                          <a:pt x="212" y="1"/>
                        </a:lnTo>
                        <a:lnTo>
                          <a:pt x="261" y="1"/>
                        </a:lnTo>
                        <a:lnTo>
                          <a:pt x="310" y="1"/>
                        </a:lnTo>
                        <a:lnTo>
                          <a:pt x="357" y="1"/>
                        </a:lnTo>
                        <a:lnTo>
                          <a:pt x="401" y="1"/>
                        </a:lnTo>
                        <a:lnTo>
                          <a:pt x="440" y="1"/>
                        </a:lnTo>
                        <a:lnTo>
                          <a:pt x="474" y="1"/>
                        </a:lnTo>
                        <a:lnTo>
                          <a:pt x="499" y="1"/>
                        </a:lnTo>
                        <a:lnTo>
                          <a:pt x="516" y="0"/>
                        </a:lnTo>
                        <a:lnTo>
                          <a:pt x="522" y="0"/>
                        </a:lnTo>
                      </a:path>
                    </a:pathLst>
                  </a:custGeom>
                  <a:noFill/>
                  <a:ln w="28575" cap="rnd">
                    <a:solidFill>
                      <a:srgbClr val="A89789"/>
                    </a:solidFill>
                    <a:prstDash val="solid"/>
                    <a:round/>
                    <a:headEnd/>
                    <a:tailEnd/>
                  </a:ln>
                </p:spPr>
                <p:txBody>
                  <a:bodyPr/>
                  <a:lstStyle/>
                  <a:p>
                    <a:endParaRPr lang="en-US"/>
                  </a:p>
                </p:txBody>
              </p:sp>
              <p:sp>
                <p:nvSpPr>
                  <p:cNvPr id="89214" name="Freeform 112"/>
                  <p:cNvSpPr>
                    <a:spLocks/>
                  </p:cNvSpPr>
                  <p:nvPr/>
                </p:nvSpPr>
                <p:spPr bwMode="ltGray">
                  <a:xfrm>
                    <a:off x="4608"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89215" name="Freeform 113"/>
                  <p:cNvSpPr>
                    <a:spLocks/>
                  </p:cNvSpPr>
                  <p:nvPr/>
                </p:nvSpPr>
                <p:spPr bwMode="ltGray">
                  <a:xfrm>
                    <a:off x="5121" y="2298"/>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89216" name="Freeform 114"/>
                  <p:cNvSpPr>
                    <a:spLocks/>
                  </p:cNvSpPr>
                  <p:nvPr/>
                </p:nvSpPr>
                <p:spPr bwMode="ltGray">
                  <a:xfrm>
                    <a:off x="5127" y="2023"/>
                    <a:ext cx="1" cy="289"/>
                  </a:xfrm>
                  <a:custGeom>
                    <a:avLst/>
                    <a:gdLst>
                      <a:gd name="T0" fmla="*/ 0 w 1"/>
                      <a:gd name="T1" fmla="*/ 0 h 289"/>
                      <a:gd name="T2" fmla="*/ 0 w 1"/>
                      <a:gd name="T3" fmla="*/ 3 h 289"/>
                      <a:gd name="T4" fmla="*/ 0 w 1"/>
                      <a:gd name="T5" fmla="*/ 12 h 289"/>
                      <a:gd name="T6" fmla="*/ 0 w 1"/>
                      <a:gd name="T7" fmla="*/ 27 h 289"/>
                      <a:gd name="T8" fmla="*/ 0 w 1"/>
                      <a:gd name="T9" fmla="*/ 45 h 289"/>
                      <a:gd name="T10" fmla="*/ 0 w 1"/>
                      <a:gd name="T11" fmla="*/ 67 h 289"/>
                      <a:gd name="T12" fmla="*/ 0 w 1"/>
                      <a:gd name="T13" fmla="*/ 91 h 289"/>
                      <a:gd name="T14" fmla="*/ 0 w 1"/>
                      <a:gd name="T15" fmla="*/ 117 h 289"/>
                      <a:gd name="T16" fmla="*/ 0 w 1"/>
                      <a:gd name="T17" fmla="*/ 144 h 289"/>
                      <a:gd name="T18" fmla="*/ 0 w 1"/>
                      <a:gd name="T19" fmla="*/ 171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6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7"/>
                        </a:lnTo>
                        <a:lnTo>
                          <a:pt x="0" y="45"/>
                        </a:lnTo>
                        <a:lnTo>
                          <a:pt x="0" y="67"/>
                        </a:lnTo>
                        <a:lnTo>
                          <a:pt x="0" y="91"/>
                        </a:lnTo>
                        <a:lnTo>
                          <a:pt x="0" y="117"/>
                        </a:lnTo>
                        <a:lnTo>
                          <a:pt x="0" y="144"/>
                        </a:lnTo>
                        <a:lnTo>
                          <a:pt x="0" y="171"/>
                        </a:lnTo>
                        <a:lnTo>
                          <a:pt x="0" y="197"/>
                        </a:lnTo>
                        <a:lnTo>
                          <a:pt x="0" y="221"/>
                        </a:lnTo>
                        <a:lnTo>
                          <a:pt x="0" y="243"/>
                        </a:lnTo>
                        <a:lnTo>
                          <a:pt x="0" y="262"/>
                        </a:lnTo>
                        <a:lnTo>
                          <a:pt x="0" y="276"/>
                        </a:lnTo>
                        <a:lnTo>
                          <a:pt x="0" y="286"/>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9217" name="Freeform 115"/>
                  <p:cNvSpPr>
                    <a:spLocks/>
                  </p:cNvSpPr>
                  <p:nvPr/>
                </p:nvSpPr>
                <p:spPr bwMode="ltGray">
                  <a:xfrm>
                    <a:off x="5256" y="1878"/>
                    <a:ext cx="1" cy="280"/>
                  </a:xfrm>
                  <a:custGeom>
                    <a:avLst/>
                    <a:gdLst>
                      <a:gd name="T0" fmla="*/ 0 w 1"/>
                      <a:gd name="T1" fmla="*/ 280 h 280"/>
                      <a:gd name="T2" fmla="*/ 0 w 1"/>
                      <a:gd name="T3" fmla="*/ 276 h 280"/>
                      <a:gd name="T4" fmla="*/ 0 w 1"/>
                      <a:gd name="T5" fmla="*/ 267 h 280"/>
                      <a:gd name="T6" fmla="*/ 0 w 1"/>
                      <a:gd name="T7" fmla="*/ 253 h 280"/>
                      <a:gd name="T8" fmla="*/ 0 w 1"/>
                      <a:gd name="T9" fmla="*/ 235 h 280"/>
                      <a:gd name="T10" fmla="*/ 0 w 1"/>
                      <a:gd name="T11" fmla="*/ 214 h 280"/>
                      <a:gd name="T12" fmla="*/ 0 w 1"/>
                      <a:gd name="T13" fmla="*/ 190 h 280"/>
                      <a:gd name="T14" fmla="*/ 0 w 1"/>
                      <a:gd name="T15" fmla="*/ 165 h 280"/>
                      <a:gd name="T16" fmla="*/ 0 w 1"/>
                      <a:gd name="T17" fmla="*/ 139 h 280"/>
                      <a:gd name="T18" fmla="*/ 0 w 1"/>
                      <a:gd name="T19" fmla="*/ 113 h 280"/>
                      <a:gd name="T20" fmla="*/ 0 w 1"/>
                      <a:gd name="T21" fmla="*/ 88 h 280"/>
                      <a:gd name="T22" fmla="*/ 0 w 1"/>
                      <a:gd name="T23" fmla="*/ 64 h 280"/>
                      <a:gd name="T24" fmla="*/ 0 w 1"/>
                      <a:gd name="T25" fmla="*/ 43 h 280"/>
                      <a:gd name="T26" fmla="*/ 0 w 1"/>
                      <a:gd name="T27" fmla="*/ 25 h 280"/>
                      <a:gd name="T28" fmla="*/ 0 w 1"/>
                      <a:gd name="T29" fmla="*/ 12 h 280"/>
                      <a:gd name="T30" fmla="*/ 0 w 1"/>
                      <a:gd name="T31" fmla="*/ 3 h 280"/>
                      <a:gd name="T32" fmla="*/ 0 w 1"/>
                      <a:gd name="T33" fmla="*/ 0 h 280"/>
                      <a:gd name="T34" fmla="*/ 0 w 1"/>
                      <a:gd name="T35" fmla="*/ 280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0"/>
                      <a:gd name="T56" fmla="*/ 1 w 1"/>
                      <a:gd name="T57" fmla="*/ 280 h 2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0">
                        <a:moveTo>
                          <a:pt x="0" y="280"/>
                        </a:moveTo>
                        <a:lnTo>
                          <a:pt x="0" y="276"/>
                        </a:lnTo>
                        <a:lnTo>
                          <a:pt x="0" y="267"/>
                        </a:lnTo>
                        <a:lnTo>
                          <a:pt x="0" y="253"/>
                        </a:lnTo>
                        <a:lnTo>
                          <a:pt x="0" y="235"/>
                        </a:lnTo>
                        <a:lnTo>
                          <a:pt x="0" y="214"/>
                        </a:lnTo>
                        <a:lnTo>
                          <a:pt x="0" y="190"/>
                        </a:lnTo>
                        <a:lnTo>
                          <a:pt x="0" y="165"/>
                        </a:lnTo>
                        <a:lnTo>
                          <a:pt x="0" y="139"/>
                        </a:lnTo>
                        <a:lnTo>
                          <a:pt x="0" y="113"/>
                        </a:lnTo>
                        <a:lnTo>
                          <a:pt x="0" y="88"/>
                        </a:lnTo>
                        <a:lnTo>
                          <a:pt x="0" y="64"/>
                        </a:lnTo>
                        <a:lnTo>
                          <a:pt x="0" y="43"/>
                        </a:lnTo>
                        <a:lnTo>
                          <a:pt x="0" y="25"/>
                        </a:lnTo>
                        <a:lnTo>
                          <a:pt x="0" y="12"/>
                        </a:lnTo>
                        <a:lnTo>
                          <a:pt x="0" y="3"/>
                        </a:lnTo>
                        <a:lnTo>
                          <a:pt x="0" y="0"/>
                        </a:lnTo>
                        <a:lnTo>
                          <a:pt x="0" y="28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9218" name="Freeform 116"/>
                  <p:cNvSpPr>
                    <a:spLocks/>
                  </p:cNvSpPr>
                  <p:nvPr/>
                </p:nvSpPr>
                <p:spPr bwMode="ltGray">
                  <a:xfrm>
                    <a:off x="5385" y="1727"/>
                    <a:ext cx="1" cy="289"/>
                  </a:xfrm>
                  <a:custGeom>
                    <a:avLst/>
                    <a:gdLst>
                      <a:gd name="T0" fmla="*/ 0 w 1"/>
                      <a:gd name="T1" fmla="*/ 0 h 289"/>
                      <a:gd name="T2" fmla="*/ 0 w 1"/>
                      <a:gd name="T3" fmla="*/ 3 h 289"/>
                      <a:gd name="T4" fmla="*/ 0 w 1"/>
                      <a:gd name="T5" fmla="*/ 12 h 289"/>
                      <a:gd name="T6" fmla="*/ 0 w 1"/>
                      <a:gd name="T7" fmla="*/ 26 h 289"/>
                      <a:gd name="T8" fmla="*/ 0 w 1"/>
                      <a:gd name="T9" fmla="*/ 45 h 289"/>
                      <a:gd name="T10" fmla="*/ 0 w 1"/>
                      <a:gd name="T11" fmla="*/ 66 h 289"/>
                      <a:gd name="T12" fmla="*/ 0 w 1"/>
                      <a:gd name="T13" fmla="*/ 91 h 289"/>
                      <a:gd name="T14" fmla="*/ 0 w 1"/>
                      <a:gd name="T15" fmla="*/ 117 h 289"/>
                      <a:gd name="T16" fmla="*/ 0 w 1"/>
                      <a:gd name="T17" fmla="*/ 144 h 289"/>
                      <a:gd name="T18" fmla="*/ 0 w 1"/>
                      <a:gd name="T19" fmla="*/ 170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5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6"/>
                        </a:lnTo>
                        <a:lnTo>
                          <a:pt x="0" y="45"/>
                        </a:lnTo>
                        <a:lnTo>
                          <a:pt x="0" y="66"/>
                        </a:lnTo>
                        <a:lnTo>
                          <a:pt x="0" y="91"/>
                        </a:lnTo>
                        <a:lnTo>
                          <a:pt x="0" y="117"/>
                        </a:lnTo>
                        <a:lnTo>
                          <a:pt x="0" y="144"/>
                        </a:lnTo>
                        <a:lnTo>
                          <a:pt x="0" y="170"/>
                        </a:lnTo>
                        <a:lnTo>
                          <a:pt x="0" y="197"/>
                        </a:lnTo>
                        <a:lnTo>
                          <a:pt x="0" y="221"/>
                        </a:lnTo>
                        <a:lnTo>
                          <a:pt x="0" y="243"/>
                        </a:lnTo>
                        <a:lnTo>
                          <a:pt x="0" y="262"/>
                        </a:lnTo>
                        <a:lnTo>
                          <a:pt x="0" y="276"/>
                        </a:lnTo>
                        <a:lnTo>
                          <a:pt x="0" y="285"/>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9219" name="Freeform 117"/>
                  <p:cNvSpPr>
                    <a:spLocks/>
                  </p:cNvSpPr>
                  <p:nvPr/>
                </p:nvSpPr>
                <p:spPr bwMode="ltGray">
                  <a:xfrm>
                    <a:off x="5123" y="2151"/>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9220" name="Freeform 118"/>
                  <p:cNvSpPr>
                    <a:spLocks/>
                  </p:cNvSpPr>
                  <p:nvPr/>
                </p:nvSpPr>
                <p:spPr bwMode="ltGray">
                  <a:xfrm>
                    <a:off x="5251" y="2002"/>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9221" name="Freeform 119"/>
                  <p:cNvSpPr>
                    <a:spLocks/>
                  </p:cNvSpPr>
                  <p:nvPr/>
                </p:nvSpPr>
                <p:spPr bwMode="ltGray">
                  <a:xfrm>
                    <a:off x="5388" y="1860"/>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89222" name="Freeform 120"/>
                  <p:cNvSpPr>
                    <a:spLocks/>
                  </p:cNvSpPr>
                  <p:nvPr/>
                </p:nvSpPr>
                <p:spPr bwMode="ltGray">
                  <a:xfrm>
                    <a:off x="3418" y="1338"/>
                    <a:ext cx="2096" cy="815"/>
                  </a:xfrm>
                  <a:custGeom>
                    <a:avLst/>
                    <a:gdLst>
                      <a:gd name="T0" fmla="*/ 0 w 2096"/>
                      <a:gd name="T1" fmla="*/ 497 h 815"/>
                      <a:gd name="T2" fmla="*/ 612 w 2096"/>
                      <a:gd name="T3" fmla="*/ 3 h 815"/>
                      <a:gd name="T4" fmla="*/ 2096 w 2096"/>
                      <a:gd name="T5" fmla="*/ 0 h 815"/>
                      <a:gd name="T6" fmla="*/ 2095 w 2096"/>
                      <a:gd name="T7" fmla="*/ 256 h 815"/>
                      <a:gd name="T8" fmla="*/ 1580 w 2096"/>
                      <a:gd name="T9" fmla="*/ 815 h 815"/>
                      <a:gd name="T10" fmla="*/ 1580 w 2096"/>
                      <a:gd name="T11" fmla="*/ 503 h 815"/>
                      <a:gd name="T12" fmla="*/ 0 w 2096"/>
                      <a:gd name="T13" fmla="*/ 497 h 815"/>
                      <a:gd name="T14" fmla="*/ 0 60000 65536"/>
                      <a:gd name="T15" fmla="*/ 0 60000 65536"/>
                      <a:gd name="T16" fmla="*/ 0 60000 65536"/>
                      <a:gd name="T17" fmla="*/ 0 60000 65536"/>
                      <a:gd name="T18" fmla="*/ 0 60000 65536"/>
                      <a:gd name="T19" fmla="*/ 0 60000 65536"/>
                      <a:gd name="T20" fmla="*/ 0 60000 65536"/>
                      <a:gd name="T21" fmla="*/ 0 w 2096"/>
                      <a:gd name="T22" fmla="*/ 0 h 815"/>
                      <a:gd name="T23" fmla="*/ 2096 w 2096"/>
                      <a:gd name="T24" fmla="*/ 815 h 8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6" h="815">
                        <a:moveTo>
                          <a:pt x="0" y="497"/>
                        </a:moveTo>
                        <a:lnTo>
                          <a:pt x="612" y="3"/>
                        </a:lnTo>
                        <a:lnTo>
                          <a:pt x="2096" y="0"/>
                        </a:lnTo>
                        <a:lnTo>
                          <a:pt x="2095" y="256"/>
                        </a:lnTo>
                        <a:lnTo>
                          <a:pt x="1580" y="815"/>
                        </a:lnTo>
                        <a:lnTo>
                          <a:pt x="1580" y="503"/>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23" name="Freeform 121"/>
                  <p:cNvSpPr>
                    <a:spLocks/>
                  </p:cNvSpPr>
                  <p:nvPr/>
                </p:nvSpPr>
                <p:spPr bwMode="ltGray">
                  <a:xfrm>
                    <a:off x="3869" y="1464"/>
                    <a:ext cx="1513" cy="1"/>
                  </a:xfrm>
                  <a:custGeom>
                    <a:avLst/>
                    <a:gdLst>
                      <a:gd name="T0" fmla="*/ 0 w 1513"/>
                      <a:gd name="T1" fmla="*/ 0 h 1"/>
                      <a:gd name="T2" fmla="*/ 1513 w 1513"/>
                      <a:gd name="T3" fmla="*/ 0 h 1"/>
                      <a:gd name="T4" fmla="*/ 0 w 1513"/>
                      <a:gd name="T5" fmla="*/ 0 h 1"/>
                      <a:gd name="T6" fmla="*/ 0 60000 65536"/>
                      <a:gd name="T7" fmla="*/ 0 60000 65536"/>
                      <a:gd name="T8" fmla="*/ 0 60000 65536"/>
                      <a:gd name="T9" fmla="*/ 0 w 1513"/>
                      <a:gd name="T10" fmla="*/ 0 h 1"/>
                      <a:gd name="T11" fmla="*/ 1513 w 1513"/>
                      <a:gd name="T12" fmla="*/ 1 h 1"/>
                    </a:gdLst>
                    <a:ahLst/>
                    <a:cxnLst>
                      <a:cxn ang="T6">
                        <a:pos x="T0" y="T1"/>
                      </a:cxn>
                      <a:cxn ang="T7">
                        <a:pos x="T2" y="T3"/>
                      </a:cxn>
                      <a:cxn ang="T8">
                        <a:pos x="T4" y="T5"/>
                      </a:cxn>
                    </a:cxnLst>
                    <a:rect l="T9" t="T10" r="T11" b="T12"/>
                    <a:pathLst>
                      <a:path w="1513" h="1">
                        <a:moveTo>
                          <a:pt x="0" y="0"/>
                        </a:moveTo>
                        <a:lnTo>
                          <a:pt x="1513"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24" name="Freeform 122"/>
                  <p:cNvSpPr>
                    <a:spLocks/>
                  </p:cNvSpPr>
                  <p:nvPr/>
                </p:nvSpPr>
                <p:spPr bwMode="ltGray">
                  <a:xfrm>
                    <a:off x="3721" y="1588"/>
                    <a:ext cx="1538" cy="1"/>
                  </a:xfrm>
                  <a:custGeom>
                    <a:avLst/>
                    <a:gdLst>
                      <a:gd name="T0" fmla="*/ 0 w 1538"/>
                      <a:gd name="T1" fmla="*/ 0 h 1"/>
                      <a:gd name="T2" fmla="*/ 1538 w 1538"/>
                      <a:gd name="T3" fmla="*/ 0 h 1"/>
                      <a:gd name="T4" fmla="*/ 0 w 1538"/>
                      <a:gd name="T5" fmla="*/ 0 h 1"/>
                      <a:gd name="T6" fmla="*/ 0 60000 65536"/>
                      <a:gd name="T7" fmla="*/ 0 60000 65536"/>
                      <a:gd name="T8" fmla="*/ 0 60000 65536"/>
                      <a:gd name="T9" fmla="*/ 0 w 1538"/>
                      <a:gd name="T10" fmla="*/ 0 h 1"/>
                      <a:gd name="T11" fmla="*/ 1538 w 1538"/>
                      <a:gd name="T12" fmla="*/ 1 h 1"/>
                    </a:gdLst>
                    <a:ahLst/>
                    <a:cxnLst>
                      <a:cxn ang="T6">
                        <a:pos x="T0" y="T1"/>
                      </a:cxn>
                      <a:cxn ang="T7">
                        <a:pos x="T2" y="T3"/>
                      </a:cxn>
                      <a:cxn ang="T8">
                        <a:pos x="T4" y="T5"/>
                      </a:cxn>
                    </a:cxnLst>
                    <a:rect l="T9" t="T10" r="T11" b="T12"/>
                    <a:pathLst>
                      <a:path w="1538" h="1">
                        <a:moveTo>
                          <a:pt x="0" y="0"/>
                        </a:moveTo>
                        <a:lnTo>
                          <a:pt x="1538"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25" name="Freeform 123"/>
                  <p:cNvSpPr>
                    <a:spLocks/>
                  </p:cNvSpPr>
                  <p:nvPr/>
                </p:nvSpPr>
                <p:spPr bwMode="ltGray">
                  <a:xfrm>
                    <a:off x="3574" y="1707"/>
                    <a:ext cx="1565" cy="1"/>
                  </a:xfrm>
                  <a:custGeom>
                    <a:avLst/>
                    <a:gdLst>
                      <a:gd name="T0" fmla="*/ 1565 w 1565"/>
                      <a:gd name="T1" fmla="*/ 0 h 1"/>
                      <a:gd name="T2" fmla="*/ 0 w 1565"/>
                      <a:gd name="T3" fmla="*/ 0 h 1"/>
                      <a:gd name="T4" fmla="*/ 1565 w 1565"/>
                      <a:gd name="T5" fmla="*/ 0 h 1"/>
                      <a:gd name="T6" fmla="*/ 0 60000 65536"/>
                      <a:gd name="T7" fmla="*/ 0 60000 65536"/>
                      <a:gd name="T8" fmla="*/ 0 60000 65536"/>
                      <a:gd name="T9" fmla="*/ 0 w 1565"/>
                      <a:gd name="T10" fmla="*/ 0 h 1"/>
                      <a:gd name="T11" fmla="*/ 1565 w 1565"/>
                      <a:gd name="T12" fmla="*/ 1 h 1"/>
                    </a:gdLst>
                    <a:ahLst/>
                    <a:cxnLst>
                      <a:cxn ang="T6">
                        <a:pos x="T0" y="T1"/>
                      </a:cxn>
                      <a:cxn ang="T7">
                        <a:pos x="T2" y="T3"/>
                      </a:cxn>
                      <a:cxn ang="T8">
                        <a:pos x="T4" y="T5"/>
                      </a:cxn>
                    </a:cxnLst>
                    <a:rect l="T9" t="T10" r="T11" b="T12"/>
                    <a:pathLst>
                      <a:path w="1565" h="1">
                        <a:moveTo>
                          <a:pt x="1565" y="0"/>
                        </a:moveTo>
                        <a:lnTo>
                          <a:pt x="0" y="0"/>
                        </a:lnTo>
                        <a:lnTo>
                          <a:pt x="1565"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26" name="Freeform 124"/>
                  <p:cNvSpPr>
                    <a:spLocks/>
                  </p:cNvSpPr>
                  <p:nvPr/>
                </p:nvSpPr>
                <p:spPr bwMode="ltGray">
                  <a:xfrm>
                    <a:off x="5127" y="1713"/>
                    <a:ext cx="1" cy="299"/>
                  </a:xfrm>
                  <a:custGeom>
                    <a:avLst/>
                    <a:gdLst>
                      <a:gd name="T0" fmla="*/ 0 w 1"/>
                      <a:gd name="T1" fmla="*/ 0 h 299"/>
                      <a:gd name="T2" fmla="*/ 0 w 1"/>
                      <a:gd name="T3" fmla="*/ 299 h 299"/>
                      <a:gd name="T4" fmla="*/ 0 w 1"/>
                      <a:gd name="T5" fmla="*/ 0 h 299"/>
                      <a:gd name="T6" fmla="*/ 0 60000 65536"/>
                      <a:gd name="T7" fmla="*/ 0 60000 65536"/>
                      <a:gd name="T8" fmla="*/ 0 60000 65536"/>
                      <a:gd name="T9" fmla="*/ 0 w 1"/>
                      <a:gd name="T10" fmla="*/ 0 h 299"/>
                      <a:gd name="T11" fmla="*/ 1 w 1"/>
                      <a:gd name="T12" fmla="*/ 299 h 299"/>
                    </a:gdLst>
                    <a:ahLst/>
                    <a:cxnLst>
                      <a:cxn ang="T6">
                        <a:pos x="T0" y="T1"/>
                      </a:cxn>
                      <a:cxn ang="T7">
                        <a:pos x="T2" y="T3"/>
                      </a:cxn>
                      <a:cxn ang="T8">
                        <a:pos x="T4" y="T5"/>
                      </a:cxn>
                    </a:cxnLst>
                    <a:rect l="T9" t="T10" r="T11" b="T12"/>
                    <a:pathLst>
                      <a:path w="1" h="299">
                        <a:moveTo>
                          <a:pt x="0" y="0"/>
                        </a:moveTo>
                        <a:lnTo>
                          <a:pt x="0" y="299"/>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27" name="Freeform 125"/>
                  <p:cNvSpPr>
                    <a:spLocks/>
                  </p:cNvSpPr>
                  <p:nvPr/>
                </p:nvSpPr>
                <p:spPr bwMode="ltGray">
                  <a:xfrm>
                    <a:off x="3945" y="1340"/>
                    <a:ext cx="581" cy="499"/>
                  </a:xfrm>
                  <a:custGeom>
                    <a:avLst/>
                    <a:gdLst>
                      <a:gd name="T0" fmla="*/ 0 w 581"/>
                      <a:gd name="T1" fmla="*/ 499 h 499"/>
                      <a:gd name="T2" fmla="*/ 581 w 581"/>
                      <a:gd name="T3" fmla="*/ 0 h 499"/>
                      <a:gd name="T4" fmla="*/ 0 w 581"/>
                      <a:gd name="T5" fmla="*/ 499 h 499"/>
                      <a:gd name="T6" fmla="*/ 0 60000 65536"/>
                      <a:gd name="T7" fmla="*/ 0 60000 65536"/>
                      <a:gd name="T8" fmla="*/ 0 60000 65536"/>
                      <a:gd name="T9" fmla="*/ 0 w 581"/>
                      <a:gd name="T10" fmla="*/ 0 h 499"/>
                      <a:gd name="T11" fmla="*/ 581 w 581"/>
                      <a:gd name="T12" fmla="*/ 499 h 499"/>
                    </a:gdLst>
                    <a:ahLst/>
                    <a:cxnLst>
                      <a:cxn ang="T6">
                        <a:pos x="T0" y="T1"/>
                      </a:cxn>
                      <a:cxn ang="T7">
                        <a:pos x="T2" y="T3"/>
                      </a:cxn>
                      <a:cxn ang="T8">
                        <a:pos x="T4" y="T5"/>
                      </a:cxn>
                    </a:cxnLst>
                    <a:rect l="T9" t="T10" r="T11" b="T12"/>
                    <a:pathLst>
                      <a:path w="581" h="499">
                        <a:moveTo>
                          <a:pt x="0" y="499"/>
                        </a:moveTo>
                        <a:lnTo>
                          <a:pt x="581" y="0"/>
                        </a:lnTo>
                        <a:lnTo>
                          <a:pt x="0" y="499"/>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28" name="Freeform 126"/>
                  <p:cNvSpPr>
                    <a:spLocks/>
                  </p:cNvSpPr>
                  <p:nvPr/>
                </p:nvSpPr>
                <p:spPr bwMode="ltGray">
                  <a:xfrm>
                    <a:off x="4467" y="1341"/>
                    <a:ext cx="546" cy="497"/>
                  </a:xfrm>
                  <a:custGeom>
                    <a:avLst/>
                    <a:gdLst>
                      <a:gd name="T0" fmla="*/ 0 w 546"/>
                      <a:gd name="T1" fmla="*/ 497 h 497"/>
                      <a:gd name="T2" fmla="*/ 546 w 546"/>
                      <a:gd name="T3" fmla="*/ 0 h 497"/>
                      <a:gd name="T4" fmla="*/ 0 w 546"/>
                      <a:gd name="T5" fmla="*/ 497 h 497"/>
                      <a:gd name="T6" fmla="*/ 0 60000 65536"/>
                      <a:gd name="T7" fmla="*/ 0 60000 65536"/>
                      <a:gd name="T8" fmla="*/ 0 60000 65536"/>
                      <a:gd name="T9" fmla="*/ 0 w 546"/>
                      <a:gd name="T10" fmla="*/ 0 h 497"/>
                      <a:gd name="T11" fmla="*/ 546 w 546"/>
                      <a:gd name="T12" fmla="*/ 497 h 497"/>
                    </a:gdLst>
                    <a:ahLst/>
                    <a:cxnLst>
                      <a:cxn ang="T6">
                        <a:pos x="T0" y="T1"/>
                      </a:cxn>
                      <a:cxn ang="T7">
                        <a:pos x="T2" y="T3"/>
                      </a:cxn>
                      <a:cxn ang="T8">
                        <a:pos x="T4" y="T5"/>
                      </a:cxn>
                    </a:cxnLst>
                    <a:rect l="T9" t="T10" r="T11" b="T12"/>
                    <a:pathLst>
                      <a:path w="546" h="497">
                        <a:moveTo>
                          <a:pt x="0" y="497"/>
                        </a:moveTo>
                        <a:lnTo>
                          <a:pt x="546" y="0"/>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29" name="Freeform 127"/>
                  <p:cNvSpPr>
                    <a:spLocks/>
                  </p:cNvSpPr>
                  <p:nvPr/>
                </p:nvSpPr>
                <p:spPr bwMode="ltGray">
                  <a:xfrm>
                    <a:off x="5255" y="1588"/>
                    <a:ext cx="1" cy="286"/>
                  </a:xfrm>
                  <a:custGeom>
                    <a:avLst/>
                    <a:gdLst>
                      <a:gd name="T0" fmla="*/ 0 w 1"/>
                      <a:gd name="T1" fmla="*/ 0 h 286"/>
                      <a:gd name="T2" fmla="*/ 0 w 1"/>
                      <a:gd name="T3" fmla="*/ 286 h 286"/>
                      <a:gd name="T4" fmla="*/ 0 w 1"/>
                      <a:gd name="T5" fmla="*/ 0 h 286"/>
                      <a:gd name="T6" fmla="*/ 0 60000 65536"/>
                      <a:gd name="T7" fmla="*/ 0 60000 65536"/>
                      <a:gd name="T8" fmla="*/ 0 60000 65536"/>
                      <a:gd name="T9" fmla="*/ 0 w 1"/>
                      <a:gd name="T10" fmla="*/ 0 h 286"/>
                      <a:gd name="T11" fmla="*/ 1 w 1"/>
                      <a:gd name="T12" fmla="*/ 286 h 286"/>
                    </a:gdLst>
                    <a:ahLst/>
                    <a:cxnLst>
                      <a:cxn ang="T6">
                        <a:pos x="T0" y="T1"/>
                      </a:cxn>
                      <a:cxn ang="T7">
                        <a:pos x="T2" y="T3"/>
                      </a:cxn>
                      <a:cxn ang="T8">
                        <a:pos x="T4" y="T5"/>
                      </a:cxn>
                    </a:cxnLst>
                    <a:rect l="T9" t="T10" r="T11" b="T12"/>
                    <a:pathLst>
                      <a:path w="1" h="286">
                        <a:moveTo>
                          <a:pt x="0" y="0"/>
                        </a:moveTo>
                        <a:lnTo>
                          <a:pt x="0" y="286"/>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30" name="Freeform 128"/>
                  <p:cNvSpPr>
                    <a:spLocks/>
                  </p:cNvSpPr>
                  <p:nvPr/>
                </p:nvSpPr>
                <p:spPr bwMode="ltGray">
                  <a:xfrm>
                    <a:off x="5385" y="1468"/>
                    <a:ext cx="1" cy="265"/>
                  </a:xfrm>
                  <a:custGeom>
                    <a:avLst/>
                    <a:gdLst>
                      <a:gd name="T0" fmla="*/ 0 w 1"/>
                      <a:gd name="T1" fmla="*/ 0 h 265"/>
                      <a:gd name="T2" fmla="*/ 0 w 1"/>
                      <a:gd name="T3" fmla="*/ 265 h 265"/>
                      <a:gd name="T4" fmla="*/ 0 w 1"/>
                      <a:gd name="T5" fmla="*/ 0 h 265"/>
                      <a:gd name="T6" fmla="*/ 0 60000 65536"/>
                      <a:gd name="T7" fmla="*/ 0 60000 65536"/>
                      <a:gd name="T8" fmla="*/ 0 60000 65536"/>
                      <a:gd name="T9" fmla="*/ 0 w 1"/>
                      <a:gd name="T10" fmla="*/ 0 h 265"/>
                      <a:gd name="T11" fmla="*/ 1 w 1"/>
                      <a:gd name="T12" fmla="*/ 265 h 265"/>
                    </a:gdLst>
                    <a:ahLst/>
                    <a:cxnLst>
                      <a:cxn ang="T6">
                        <a:pos x="T0" y="T1"/>
                      </a:cxn>
                      <a:cxn ang="T7">
                        <a:pos x="T2" y="T3"/>
                      </a:cxn>
                      <a:cxn ang="T8">
                        <a:pos x="T4" y="T5"/>
                      </a:cxn>
                    </a:cxnLst>
                    <a:rect l="T9" t="T10" r="T11" b="T12"/>
                    <a:pathLst>
                      <a:path w="1" h="265">
                        <a:moveTo>
                          <a:pt x="0" y="0"/>
                        </a:moveTo>
                        <a:lnTo>
                          <a:pt x="0" y="265"/>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31" name="Rectangle 129"/>
                  <p:cNvSpPr>
                    <a:spLocks noChangeArrowheads="1"/>
                  </p:cNvSpPr>
                  <p:nvPr/>
                </p:nvSpPr>
                <p:spPr bwMode="ltGray">
                  <a:xfrm>
                    <a:off x="3419" y="1838"/>
                    <a:ext cx="1578" cy="317"/>
                  </a:xfrm>
                  <a:prstGeom prst="rect">
                    <a:avLst/>
                  </a:prstGeom>
                  <a:solidFill>
                    <a:srgbClr val="D9B100"/>
                  </a:solidFill>
                  <a:ln w="28575" cap="rnd">
                    <a:solidFill>
                      <a:srgbClr val="E7CE58"/>
                    </a:solidFill>
                    <a:round/>
                    <a:headEnd/>
                    <a:tailEnd/>
                  </a:ln>
                </p:spPr>
                <p:txBody>
                  <a:bodyPr/>
                  <a:lstStyle/>
                  <a:p>
                    <a:endParaRPr lang="en-US">
                      <a:latin typeface="Times New Roman" pitchFamily="18" charset="0"/>
                      <a:cs typeface="Times New Roman" pitchFamily="18" charset="0"/>
                    </a:endParaRPr>
                  </a:p>
                </p:txBody>
              </p:sp>
              <p:sp>
                <p:nvSpPr>
                  <p:cNvPr id="89232" name="Freeform 130"/>
                  <p:cNvSpPr>
                    <a:spLocks/>
                  </p:cNvSpPr>
                  <p:nvPr/>
                </p:nvSpPr>
                <p:spPr bwMode="ltGray">
                  <a:xfrm>
                    <a:off x="3955" y="2002"/>
                    <a:ext cx="138" cy="145"/>
                  </a:xfrm>
                  <a:custGeom>
                    <a:avLst/>
                    <a:gdLst>
                      <a:gd name="T0" fmla="*/ 0 w 138"/>
                      <a:gd name="T1" fmla="*/ 145 h 145"/>
                      <a:gd name="T2" fmla="*/ 138 w 138"/>
                      <a:gd name="T3" fmla="*/ 0 h 145"/>
                      <a:gd name="T4" fmla="*/ 0 w 138"/>
                      <a:gd name="T5" fmla="*/ 145 h 145"/>
                      <a:gd name="T6" fmla="*/ 0 60000 65536"/>
                      <a:gd name="T7" fmla="*/ 0 60000 65536"/>
                      <a:gd name="T8" fmla="*/ 0 60000 65536"/>
                      <a:gd name="T9" fmla="*/ 0 w 138"/>
                      <a:gd name="T10" fmla="*/ 0 h 145"/>
                      <a:gd name="T11" fmla="*/ 138 w 138"/>
                      <a:gd name="T12" fmla="*/ 145 h 145"/>
                    </a:gdLst>
                    <a:ahLst/>
                    <a:cxnLst>
                      <a:cxn ang="T6">
                        <a:pos x="T0" y="T1"/>
                      </a:cxn>
                      <a:cxn ang="T7">
                        <a:pos x="T2" y="T3"/>
                      </a:cxn>
                      <a:cxn ang="T8">
                        <a:pos x="T4" y="T5"/>
                      </a:cxn>
                    </a:cxnLst>
                    <a:rect l="T9" t="T10" r="T11" b="T12"/>
                    <a:pathLst>
                      <a:path w="138" h="145">
                        <a:moveTo>
                          <a:pt x="0" y="145"/>
                        </a:moveTo>
                        <a:lnTo>
                          <a:pt x="138" y="0"/>
                        </a:lnTo>
                        <a:lnTo>
                          <a:pt x="0" y="14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89233" name="Line 131"/>
                  <p:cNvSpPr>
                    <a:spLocks noChangeShapeType="1"/>
                  </p:cNvSpPr>
                  <p:nvPr/>
                </p:nvSpPr>
                <p:spPr bwMode="ltGray">
                  <a:xfrm>
                    <a:off x="4094" y="1716"/>
                    <a:ext cx="1" cy="289"/>
                  </a:xfrm>
                  <a:prstGeom prst="line">
                    <a:avLst/>
                  </a:prstGeom>
                  <a:noFill/>
                  <a:ln w="28575" cap="rnd">
                    <a:solidFill>
                      <a:srgbClr val="E7CE58"/>
                    </a:solidFill>
                    <a:round/>
                    <a:headEnd/>
                    <a:tailEnd/>
                  </a:ln>
                </p:spPr>
                <p:txBody>
                  <a:bodyPr/>
                  <a:lstStyle/>
                  <a:p>
                    <a:endParaRPr lang="en-US"/>
                  </a:p>
                </p:txBody>
              </p:sp>
              <p:sp>
                <p:nvSpPr>
                  <p:cNvPr id="89234" name="Freeform 132"/>
                  <p:cNvSpPr>
                    <a:spLocks/>
                  </p:cNvSpPr>
                  <p:nvPr/>
                </p:nvSpPr>
                <p:spPr bwMode="ltGray">
                  <a:xfrm>
                    <a:off x="4094" y="2005"/>
                    <a:ext cx="373" cy="1"/>
                  </a:xfrm>
                  <a:custGeom>
                    <a:avLst/>
                    <a:gdLst>
                      <a:gd name="T0" fmla="*/ 0 w 373"/>
                      <a:gd name="T1" fmla="*/ 0 h 1"/>
                      <a:gd name="T2" fmla="*/ 4 w 373"/>
                      <a:gd name="T3" fmla="*/ 0 h 1"/>
                      <a:gd name="T4" fmla="*/ 16 w 373"/>
                      <a:gd name="T5" fmla="*/ 0 h 1"/>
                      <a:gd name="T6" fmla="*/ 34 w 373"/>
                      <a:gd name="T7" fmla="*/ 0 h 1"/>
                      <a:gd name="T8" fmla="*/ 58 w 373"/>
                      <a:gd name="T9" fmla="*/ 0 h 1"/>
                      <a:gd name="T10" fmla="*/ 87 w 373"/>
                      <a:gd name="T11" fmla="*/ 0 h 1"/>
                      <a:gd name="T12" fmla="*/ 118 w 373"/>
                      <a:gd name="T13" fmla="*/ 0 h 1"/>
                      <a:gd name="T14" fmla="*/ 152 w 373"/>
                      <a:gd name="T15" fmla="*/ 0 h 1"/>
                      <a:gd name="T16" fmla="*/ 187 w 373"/>
                      <a:gd name="T17" fmla="*/ 0 h 1"/>
                      <a:gd name="T18" fmla="*/ 221 w 373"/>
                      <a:gd name="T19" fmla="*/ 0 h 1"/>
                      <a:gd name="T20" fmla="*/ 255 w 373"/>
                      <a:gd name="T21" fmla="*/ 0 h 1"/>
                      <a:gd name="T22" fmla="*/ 287 w 373"/>
                      <a:gd name="T23" fmla="*/ 0 h 1"/>
                      <a:gd name="T24" fmla="*/ 315 w 373"/>
                      <a:gd name="T25" fmla="*/ 0 h 1"/>
                      <a:gd name="T26" fmla="*/ 339 w 373"/>
                      <a:gd name="T27" fmla="*/ 0 h 1"/>
                      <a:gd name="T28" fmla="*/ 357 w 373"/>
                      <a:gd name="T29" fmla="*/ 0 h 1"/>
                      <a:gd name="T30" fmla="*/ 369 w 373"/>
                      <a:gd name="T31" fmla="*/ 0 h 1"/>
                      <a:gd name="T32" fmla="*/ 373 w 37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
                      <a:gd name="T52" fmla="*/ 0 h 1"/>
                      <a:gd name="T53" fmla="*/ 373 w 37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 h="1">
                        <a:moveTo>
                          <a:pt x="0" y="0"/>
                        </a:moveTo>
                        <a:lnTo>
                          <a:pt x="4" y="0"/>
                        </a:lnTo>
                        <a:lnTo>
                          <a:pt x="16" y="0"/>
                        </a:lnTo>
                        <a:lnTo>
                          <a:pt x="34" y="0"/>
                        </a:lnTo>
                        <a:lnTo>
                          <a:pt x="58" y="0"/>
                        </a:lnTo>
                        <a:lnTo>
                          <a:pt x="87" y="0"/>
                        </a:lnTo>
                        <a:lnTo>
                          <a:pt x="118" y="0"/>
                        </a:lnTo>
                        <a:lnTo>
                          <a:pt x="152" y="0"/>
                        </a:lnTo>
                        <a:lnTo>
                          <a:pt x="187" y="0"/>
                        </a:lnTo>
                        <a:lnTo>
                          <a:pt x="221" y="0"/>
                        </a:lnTo>
                        <a:lnTo>
                          <a:pt x="255" y="0"/>
                        </a:lnTo>
                        <a:lnTo>
                          <a:pt x="287" y="0"/>
                        </a:lnTo>
                        <a:lnTo>
                          <a:pt x="315" y="0"/>
                        </a:lnTo>
                        <a:lnTo>
                          <a:pt x="339" y="0"/>
                        </a:lnTo>
                        <a:lnTo>
                          <a:pt x="357" y="0"/>
                        </a:lnTo>
                        <a:lnTo>
                          <a:pt x="369" y="0"/>
                        </a:lnTo>
                        <a:lnTo>
                          <a:pt x="373" y="0"/>
                        </a:lnTo>
                      </a:path>
                    </a:pathLst>
                  </a:custGeom>
                  <a:noFill/>
                  <a:ln w="28575" cap="rnd">
                    <a:solidFill>
                      <a:srgbClr val="E7CE58"/>
                    </a:solidFill>
                    <a:prstDash val="solid"/>
                    <a:round/>
                    <a:headEnd/>
                    <a:tailEnd/>
                  </a:ln>
                </p:spPr>
                <p:txBody>
                  <a:bodyPr/>
                  <a:lstStyle/>
                  <a:p>
                    <a:endParaRPr lang="en-US"/>
                  </a:p>
                </p:txBody>
              </p:sp>
              <p:sp>
                <p:nvSpPr>
                  <p:cNvPr id="89235" name="Freeform 133"/>
                  <p:cNvSpPr>
                    <a:spLocks/>
                  </p:cNvSpPr>
                  <p:nvPr/>
                </p:nvSpPr>
                <p:spPr bwMode="ltGray">
                  <a:xfrm>
                    <a:off x="4094" y="1995"/>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89236" name="Freeform 134"/>
                  <p:cNvSpPr>
                    <a:spLocks/>
                  </p:cNvSpPr>
                  <p:nvPr/>
                </p:nvSpPr>
                <p:spPr bwMode="ltGray">
                  <a:xfrm>
                    <a:off x="4458" y="2005"/>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89237" name="Freeform 135"/>
                  <p:cNvSpPr>
                    <a:spLocks/>
                  </p:cNvSpPr>
                  <p:nvPr/>
                </p:nvSpPr>
                <p:spPr bwMode="ltGray">
                  <a:xfrm>
                    <a:off x="3422" y="2000"/>
                    <a:ext cx="155" cy="155"/>
                  </a:xfrm>
                  <a:custGeom>
                    <a:avLst/>
                    <a:gdLst>
                      <a:gd name="T0" fmla="*/ 0 w 155"/>
                      <a:gd name="T1" fmla="*/ 155 h 155"/>
                      <a:gd name="T2" fmla="*/ 155 w 155"/>
                      <a:gd name="T3" fmla="*/ 0 h 155"/>
                      <a:gd name="T4" fmla="*/ 0 w 155"/>
                      <a:gd name="T5" fmla="*/ 155 h 155"/>
                      <a:gd name="T6" fmla="*/ 0 60000 65536"/>
                      <a:gd name="T7" fmla="*/ 0 60000 65536"/>
                      <a:gd name="T8" fmla="*/ 0 60000 65536"/>
                      <a:gd name="T9" fmla="*/ 0 w 155"/>
                      <a:gd name="T10" fmla="*/ 0 h 155"/>
                      <a:gd name="T11" fmla="*/ 155 w 155"/>
                      <a:gd name="T12" fmla="*/ 155 h 155"/>
                    </a:gdLst>
                    <a:ahLst/>
                    <a:cxnLst>
                      <a:cxn ang="T6">
                        <a:pos x="T0" y="T1"/>
                      </a:cxn>
                      <a:cxn ang="T7">
                        <a:pos x="T2" y="T3"/>
                      </a:cxn>
                      <a:cxn ang="T8">
                        <a:pos x="T4" y="T5"/>
                      </a:cxn>
                    </a:cxnLst>
                    <a:rect l="T9" t="T10" r="T11" b="T12"/>
                    <a:pathLst>
                      <a:path w="155" h="155">
                        <a:moveTo>
                          <a:pt x="0" y="155"/>
                        </a:moveTo>
                        <a:lnTo>
                          <a:pt x="155" y="0"/>
                        </a:lnTo>
                        <a:lnTo>
                          <a:pt x="0" y="15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89238" name="Line 136"/>
                  <p:cNvSpPr>
                    <a:spLocks noChangeShapeType="1"/>
                  </p:cNvSpPr>
                  <p:nvPr/>
                </p:nvSpPr>
                <p:spPr bwMode="ltGray">
                  <a:xfrm>
                    <a:off x="3575" y="1716"/>
                    <a:ext cx="1" cy="290"/>
                  </a:xfrm>
                  <a:prstGeom prst="line">
                    <a:avLst/>
                  </a:prstGeom>
                  <a:noFill/>
                  <a:ln w="28575" cap="rnd">
                    <a:solidFill>
                      <a:srgbClr val="E7CE58"/>
                    </a:solidFill>
                    <a:round/>
                    <a:headEnd/>
                    <a:tailEnd/>
                  </a:ln>
                </p:spPr>
                <p:txBody>
                  <a:bodyPr/>
                  <a:lstStyle/>
                  <a:p>
                    <a:endParaRPr lang="en-US"/>
                  </a:p>
                </p:txBody>
              </p:sp>
              <p:sp>
                <p:nvSpPr>
                  <p:cNvPr id="89239" name="Freeform 137"/>
                  <p:cNvSpPr>
                    <a:spLocks/>
                  </p:cNvSpPr>
                  <p:nvPr/>
                </p:nvSpPr>
                <p:spPr bwMode="ltGray">
                  <a:xfrm>
                    <a:off x="3575" y="2006"/>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E7CE58"/>
                    </a:solidFill>
                    <a:prstDash val="solid"/>
                    <a:round/>
                    <a:headEnd/>
                    <a:tailEnd/>
                  </a:ln>
                </p:spPr>
                <p:txBody>
                  <a:bodyPr/>
                  <a:lstStyle/>
                  <a:p>
                    <a:endParaRPr lang="en-US"/>
                  </a:p>
                </p:txBody>
              </p:sp>
              <p:sp>
                <p:nvSpPr>
                  <p:cNvPr id="89240" name="Freeform 138"/>
                  <p:cNvSpPr>
                    <a:spLocks/>
                  </p:cNvSpPr>
                  <p:nvPr/>
                </p:nvSpPr>
                <p:spPr bwMode="ltGray">
                  <a:xfrm>
                    <a:off x="3575"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89241" name="Freeform 139"/>
                  <p:cNvSpPr>
                    <a:spLocks/>
                  </p:cNvSpPr>
                  <p:nvPr/>
                </p:nvSpPr>
                <p:spPr bwMode="ltGray">
                  <a:xfrm>
                    <a:off x="3944" y="1996"/>
                    <a:ext cx="1" cy="20"/>
                  </a:xfrm>
                  <a:custGeom>
                    <a:avLst/>
                    <a:gdLst>
                      <a:gd name="T0" fmla="*/ 0 w 1"/>
                      <a:gd name="T1" fmla="*/ 0 h 20"/>
                      <a:gd name="T2" fmla="*/ 0 w 1"/>
                      <a:gd name="T3" fmla="*/ 20 h 20"/>
                      <a:gd name="T4" fmla="*/ 0 w 1"/>
                      <a:gd name="T5" fmla="*/ 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0"/>
                        </a:moveTo>
                        <a:lnTo>
                          <a:pt x="0" y="2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89242" name="Freeform 140"/>
                  <p:cNvSpPr>
                    <a:spLocks/>
                  </p:cNvSpPr>
                  <p:nvPr/>
                </p:nvSpPr>
                <p:spPr bwMode="ltGray">
                  <a:xfrm>
                    <a:off x="4468" y="2002"/>
                    <a:ext cx="139" cy="146"/>
                  </a:xfrm>
                  <a:custGeom>
                    <a:avLst/>
                    <a:gdLst>
                      <a:gd name="T0" fmla="*/ 0 w 139"/>
                      <a:gd name="T1" fmla="*/ 146 h 146"/>
                      <a:gd name="T2" fmla="*/ 139 w 139"/>
                      <a:gd name="T3" fmla="*/ 0 h 146"/>
                      <a:gd name="T4" fmla="*/ 0 w 139"/>
                      <a:gd name="T5" fmla="*/ 146 h 146"/>
                      <a:gd name="T6" fmla="*/ 0 60000 65536"/>
                      <a:gd name="T7" fmla="*/ 0 60000 65536"/>
                      <a:gd name="T8" fmla="*/ 0 60000 65536"/>
                      <a:gd name="T9" fmla="*/ 0 w 139"/>
                      <a:gd name="T10" fmla="*/ 0 h 146"/>
                      <a:gd name="T11" fmla="*/ 139 w 139"/>
                      <a:gd name="T12" fmla="*/ 146 h 146"/>
                    </a:gdLst>
                    <a:ahLst/>
                    <a:cxnLst>
                      <a:cxn ang="T6">
                        <a:pos x="T0" y="T1"/>
                      </a:cxn>
                      <a:cxn ang="T7">
                        <a:pos x="T2" y="T3"/>
                      </a:cxn>
                      <a:cxn ang="T8">
                        <a:pos x="T4" y="T5"/>
                      </a:cxn>
                    </a:cxnLst>
                    <a:rect l="T9" t="T10" r="T11" b="T12"/>
                    <a:pathLst>
                      <a:path w="139" h="146">
                        <a:moveTo>
                          <a:pt x="0" y="146"/>
                        </a:moveTo>
                        <a:lnTo>
                          <a:pt x="139" y="0"/>
                        </a:lnTo>
                        <a:lnTo>
                          <a:pt x="0" y="146"/>
                        </a:lnTo>
                        <a:close/>
                      </a:path>
                    </a:pathLst>
                  </a:custGeom>
                  <a:solidFill>
                    <a:srgbClr val="3D0275"/>
                  </a:solidFill>
                  <a:ln w="28575" cap="rnd">
                    <a:solidFill>
                      <a:srgbClr val="E7CE58"/>
                    </a:solidFill>
                    <a:prstDash val="solid"/>
                    <a:round/>
                    <a:headEnd/>
                    <a:tailEnd/>
                  </a:ln>
                </p:spPr>
                <p:txBody>
                  <a:bodyPr/>
                  <a:lstStyle/>
                  <a:p>
                    <a:endParaRPr lang="en-US"/>
                  </a:p>
                </p:txBody>
              </p:sp>
              <p:sp>
                <p:nvSpPr>
                  <p:cNvPr id="89243" name="Line 141"/>
                  <p:cNvSpPr>
                    <a:spLocks noChangeShapeType="1"/>
                  </p:cNvSpPr>
                  <p:nvPr/>
                </p:nvSpPr>
                <p:spPr bwMode="ltGray">
                  <a:xfrm>
                    <a:off x="4608" y="1709"/>
                    <a:ext cx="1" cy="297"/>
                  </a:xfrm>
                  <a:prstGeom prst="line">
                    <a:avLst/>
                  </a:prstGeom>
                  <a:noFill/>
                  <a:ln w="28575" cap="rnd">
                    <a:solidFill>
                      <a:srgbClr val="E7CE58"/>
                    </a:solidFill>
                    <a:round/>
                    <a:headEnd/>
                    <a:tailEnd/>
                  </a:ln>
                </p:spPr>
                <p:txBody>
                  <a:bodyPr/>
                  <a:lstStyle/>
                  <a:p>
                    <a:endParaRPr lang="en-US"/>
                  </a:p>
                </p:txBody>
              </p:sp>
              <p:sp>
                <p:nvSpPr>
                  <p:cNvPr id="89244" name="Freeform 142"/>
                  <p:cNvSpPr>
                    <a:spLocks/>
                  </p:cNvSpPr>
                  <p:nvPr/>
                </p:nvSpPr>
                <p:spPr bwMode="ltGray">
                  <a:xfrm>
                    <a:off x="4608" y="2006"/>
                    <a:ext cx="520" cy="1"/>
                  </a:xfrm>
                  <a:custGeom>
                    <a:avLst/>
                    <a:gdLst>
                      <a:gd name="T0" fmla="*/ 0 w 520"/>
                      <a:gd name="T1" fmla="*/ 0 h 1"/>
                      <a:gd name="T2" fmla="*/ 6 w 520"/>
                      <a:gd name="T3" fmla="*/ 0 h 1"/>
                      <a:gd name="T4" fmla="*/ 22 w 520"/>
                      <a:gd name="T5" fmla="*/ 0 h 1"/>
                      <a:gd name="T6" fmla="*/ 48 w 520"/>
                      <a:gd name="T7" fmla="*/ 0 h 1"/>
                      <a:gd name="T8" fmla="*/ 81 w 520"/>
                      <a:gd name="T9" fmla="*/ 0 h 1"/>
                      <a:gd name="T10" fmla="*/ 120 w 520"/>
                      <a:gd name="T11" fmla="*/ 1 h 1"/>
                      <a:gd name="T12" fmla="*/ 164 w 520"/>
                      <a:gd name="T13" fmla="*/ 1 h 1"/>
                      <a:gd name="T14" fmla="*/ 211 w 520"/>
                      <a:gd name="T15" fmla="*/ 1 h 1"/>
                      <a:gd name="T16" fmla="*/ 260 w 520"/>
                      <a:gd name="T17" fmla="*/ 1 h 1"/>
                      <a:gd name="T18" fmla="*/ 308 w 520"/>
                      <a:gd name="T19" fmla="*/ 1 h 1"/>
                      <a:gd name="T20" fmla="*/ 355 w 520"/>
                      <a:gd name="T21" fmla="*/ 1 h 1"/>
                      <a:gd name="T22" fmla="*/ 399 w 520"/>
                      <a:gd name="T23" fmla="*/ 1 h 1"/>
                      <a:gd name="T24" fmla="*/ 439 w 520"/>
                      <a:gd name="T25" fmla="*/ 1 h 1"/>
                      <a:gd name="T26" fmla="*/ 472 w 520"/>
                      <a:gd name="T27" fmla="*/ 1 h 1"/>
                      <a:gd name="T28" fmla="*/ 497 w 520"/>
                      <a:gd name="T29" fmla="*/ 1 h 1"/>
                      <a:gd name="T30" fmla="*/ 514 w 520"/>
                      <a:gd name="T31" fmla="*/ 1 h 1"/>
                      <a:gd name="T32" fmla="*/ 520 w 520"/>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0"/>
                      <a:gd name="T52" fmla="*/ 0 h 1"/>
                      <a:gd name="T53" fmla="*/ 520 w 520"/>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0" h="1">
                        <a:moveTo>
                          <a:pt x="0" y="0"/>
                        </a:moveTo>
                        <a:lnTo>
                          <a:pt x="6" y="0"/>
                        </a:lnTo>
                        <a:lnTo>
                          <a:pt x="22" y="0"/>
                        </a:lnTo>
                        <a:lnTo>
                          <a:pt x="48" y="0"/>
                        </a:lnTo>
                        <a:lnTo>
                          <a:pt x="81" y="0"/>
                        </a:lnTo>
                        <a:lnTo>
                          <a:pt x="120" y="1"/>
                        </a:lnTo>
                        <a:lnTo>
                          <a:pt x="164" y="1"/>
                        </a:lnTo>
                        <a:lnTo>
                          <a:pt x="211" y="1"/>
                        </a:lnTo>
                        <a:lnTo>
                          <a:pt x="260" y="1"/>
                        </a:lnTo>
                        <a:lnTo>
                          <a:pt x="308" y="1"/>
                        </a:lnTo>
                        <a:lnTo>
                          <a:pt x="355" y="1"/>
                        </a:lnTo>
                        <a:lnTo>
                          <a:pt x="399" y="1"/>
                        </a:lnTo>
                        <a:lnTo>
                          <a:pt x="439" y="1"/>
                        </a:lnTo>
                        <a:lnTo>
                          <a:pt x="472" y="1"/>
                        </a:lnTo>
                        <a:lnTo>
                          <a:pt x="497" y="1"/>
                        </a:lnTo>
                        <a:lnTo>
                          <a:pt x="514" y="1"/>
                        </a:lnTo>
                        <a:lnTo>
                          <a:pt x="520" y="1"/>
                        </a:lnTo>
                      </a:path>
                    </a:pathLst>
                  </a:custGeom>
                  <a:noFill/>
                  <a:ln w="28575" cap="rnd">
                    <a:solidFill>
                      <a:srgbClr val="E7CE58"/>
                    </a:solidFill>
                    <a:prstDash val="solid"/>
                    <a:round/>
                    <a:headEnd/>
                    <a:tailEnd/>
                  </a:ln>
                </p:spPr>
                <p:txBody>
                  <a:bodyPr/>
                  <a:lstStyle/>
                  <a:p>
                    <a:endParaRPr lang="en-US"/>
                  </a:p>
                </p:txBody>
              </p:sp>
              <p:sp>
                <p:nvSpPr>
                  <p:cNvPr id="89245" name="Freeform 143"/>
                  <p:cNvSpPr>
                    <a:spLocks/>
                  </p:cNvSpPr>
                  <p:nvPr/>
                </p:nvSpPr>
                <p:spPr bwMode="ltGray">
                  <a:xfrm>
                    <a:off x="4608"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89246" name="Freeform 144"/>
                  <p:cNvSpPr>
                    <a:spLocks/>
                  </p:cNvSpPr>
                  <p:nvPr/>
                </p:nvSpPr>
                <p:spPr bwMode="ltGray">
                  <a:xfrm>
                    <a:off x="5119" y="200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89247" name="Line 145"/>
                  <p:cNvSpPr>
                    <a:spLocks noChangeShapeType="1"/>
                  </p:cNvSpPr>
                  <p:nvPr/>
                </p:nvSpPr>
                <p:spPr bwMode="ltGray">
                  <a:xfrm>
                    <a:off x="5130" y="1868"/>
                    <a:ext cx="128" cy="1"/>
                  </a:xfrm>
                  <a:prstGeom prst="line">
                    <a:avLst/>
                  </a:prstGeom>
                  <a:noFill/>
                  <a:ln w="28575" cap="rnd">
                    <a:solidFill>
                      <a:srgbClr val="E7CE58"/>
                    </a:solidFill>
                    <a:round/>
                    <a:headEnd/>
                    <a:tailEnd/>
                  </a:ln>
                </p:spPr>
                <p:txBody>
                  <a:bodyPr/>
                  <a:lstStyle/>
                  <a:p>
                    <a:endParaRPr lang="en-US"/>
                  </a:p>
                </p:txBody>
              </p:sp>
              <p:sp>
                <p:nvSpPr>
                  <p:cNvPr id="89248" name="Line 146"/>
                  <p:cNvSpPr>
                    <a:spLocks noChangeShapeType="1"/>
                  </p:cNvSpPr>
                  <p:nvPr/>
                </p:nvSpPr>
                <p:spPr bwMode="ltGray">
                  <a:xfrm>
                    <a:off x="5256" y="1724"/>
                    <a:ext cx="127" cy="1"/>
                  </a:xfrm>
                  <a:prstGeom prst="line">
                    <a:avLst/>
                  </a:prstGeom>
                  <a:noFill/>
                  <a:ln w="28575" cap="rnd">
                    <a:solidFill>
                      <a:srgbClr val="E7CE58"/>
                    </a:solidFill>
                    <a:round/>
                    <a:headEnd/>
                    <a:tailEnd/>
                  </a:ln>
                </p:spPr>
                <p:txBody>
                  <a:bodyPr/>
                  <a:lstStyle/>
                  <a:p>
                    <a:endParaRPr lang="en-US"/>
                  </a:p>
                </p:txBody>
              </p:sp>
              <p:sp>
                <p:nvSpPr>
                  <p:cNvPr id="89249" name="Line 147"/>
                  <p:cNvSpPr>
                    <a:spLocks noChangeShapeType="1"/>
                  </p:cNvSpPr>
                  <p:nvPr/>
                </p:nvSpPr>
                <p:spPr bwMode="ltGray">
                  <a:xfrm>
                    <a:off x="5381" y="1582"/>
                    <a:ext cx="127" cy="1"/>
                  </a:xfrm>
                  <a:prstGeom prst="line">
                    <a:avLst/>
                  </a:prstGeom>
                  <a:noFill/>
                  <a:ln w="28575" cap="rnd">
                    <a:solidFill>
                      <a:srgbClr val="E7CE58"/>
                    </a:solidFill>
                    <a:round/>
                    <a:headEnd/>
                    <a:tailEnd/>
                  </a:ln>
                </p:spPr>
                <p:txBody>
                  <a:bodyPr/>
                  <a:lstStyle/>
                  <a:p>
                    <a:endParaRPr lang="en-US"/>
                  </a:p>
                </p:txBody>
              </p:sp>
              <p:sp>
                <p:nvSpPr>
                  <p:cNvPr id="89250" name="Freeform 148"/>
                  <p:cNvSpPr>
                    <a:spLocks/>
                  </p:cNvSpPr>
                  <p:nvPr/>
                </p:nvSpPr>
                <p:spPr bwMode="ltGray">
                  <a:xfrm>
                    <a:off x="3945" y="1837"/>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51" name="Freeform 149"/>
                  <p:cNvSpPr>
                    <a:spLocks/>
                  </p:cNvSpPr>
                  <p:nvPr/>
                </p:nvSpPr>
                <p:spPr bwMode="ltGray">
                  <a:xfrm>
                    <a:off x="4468" y="1835"/>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89252" name="Freeform 150"/>
                  <p:cNvSpPr>
                    <a:spLocks/>
                  </p:cNvSpPr>
                  <p:nvPr/>
                </p:nvSpPr>
                <p:spPr bwMode="ltGray">
                  <a:xfrm>
                    <a:off x="4996" y="1343"/>
                    <a:ext cx="517" cy="495"/>
                  </a:xfrm>
                  <a:custGeom>
                    <a:avLst/>
                    <a:gdLst>
                      <a:gd name="T0" fmla="*/ 0 w 517"/>
                      <a:gd name="T1" fmla="*/ 495 h 495"/>
                      <a:gd name="T2" fmla="*/ 517 w 517"/>
                      <a:gd name="T3" fmla="*/ 0 h 495"/>
                      <a:gd name="T4" fmla="*/ 0 w 517"/>
                      <a:gd name="T5" fmla="*/ 495 h 495"/>
                      <a:gd name="T6" fmla="*/ 0 60000 65536"/>
                      <a:gd name="T7" fmla="*/ 0 60000 65536"/>
                      <a:gd name="T8" fmla="*/ 0 60000 65536"/>
                      <a:gd name="T9" fmla="*/ 0 w 517"/>
                      <a:gd name="T10" fmla="*/ 0 h 495"/>
                      <a:gd name="T11" fmla="*/ 517 w 517"/>
                      <a:gd name="T12" fmla="*/ 495 h 495"/>
                    </a:gdLst>
                    <a:ahLst/>
                    <a:cxnLst>
                      <a:cxn ang="T6">
                        <a:pos x="T0" y="T1"/>
                      </a:cxn>
                      <a:cxn ang="T7">
                        <a:pos x="T2" y="T3"/>
                      </a:cxn>
                      <a:cxn ang="T8">
                        <a:pos x="T4" y="T5"/>
                      </a:cxn>
                    </a:cxnLst>
                    <a:rect l="T9" t="T10" r="T11" b="T12"/>
                    <a:pathLst>
                      <a:path w="517" h="495">
                        <a:moveTo>
                          <a:pt x="0" y="495"/>
                        </a:moveTo>
                        <a:lnTo>
                          <a:pt x="517" y="0"/>
                        </a:lnTo>
                        <a:lnTo>
                          <a:pt x="0" y="495"/>
                        </a:lnTo>
                        <a:close/>
                      </a:path>
                    </a:pathLst>
                  </a:custGeom>
                  <a:solidFill>
                    <a:srgbClr val="D9B100"/>
                  </a:solidFill>
                  <a:ln w="28575" cap="rnd">
                    <a:solidFill>
                      <a:srgbClr val="E7CE58"/>
                    </a:solidFill>
                    <a:prstDash val="solid"/>
                    <a:round/>
                    <a:headEnd/>
                    <a:tailEnd/>
                  </a:ln>
                </p:spPr>
                <p:txBody>
                  <a:bodyPr/>
                  <a:lstStyle/>
                  <a:p>
                    <a:endParaRPr lang="en-US"/>
                  </a:p>
                </p:txBody>
              </p:sp>
            </p:grpSp>
            <p:sp>
              <p:nvSpPr>
                <p:cNvPr id="89121" name="Rectangle 357"/>
                <p:cNvSpPr>
                  <a:spLocks noChangeArrowheads="1"/>
                </p:cNvSpPr>
                <p:nvPr/>
              </p:nvSpPr>
              <p:spPr bwMode="ltGray">
                <a:xfrm>
                  <a:off x="4989" y="2165"/>
                  <a:ext cx="17" cy="24"/>
                </a:xfrm>
                <a:prstGeom prst="rect">
                  <a:avLst/>
                </a:prstGeom>
                <a:solidFill>
                  <a:srgbClr val="A89789"/>
                </a:solidFill>
                <a:ln w="9525">
                  <a:noFill/>
                  <a:miter lim="800000"/>
                  <a:headEnd/>
                  <a:tailEnd/>
                </a:ln>
              </p:spPr>
              <p:txBody>
                <a:bodyPr/>
                <a:lstStyle/>
                <a:p>
                  <a:endParaRPr lang="en-US">
                    <a:latin typeface="Times New Roman" pitchFamily="18" charset="0"/>
                    <a:cs typeface="Times New Roman" pitchFamily="18" charset="0"/>
                  </a:endParaRPr>
                </a:p>
              </p:txBody>
            </p:sp>
          </p:grpSp>
          <p:grpSp>
            <p:nvGrpSpPr>
              <p:cNvPr id="89098" name="377 Grupo"/>
              <p:cNvGrpSpPr>
                <a:grpSpLocks/>
              </p:cNvGrpSpPr>
              <p:nvPr/>
            </p:nvGrpSpPr>
            <p:grpSpPr bwMode="auto">
              <a:xfrm>
                <a:off x="5629697" y="2920621"/>
                <a:ext cx="1619532" cy="383511"/>
                <a:chOff x="6298449" y="2920621"/>
                <a:chExt cx="1619532" cy="383511"/>
              </a:xfrm>
            </p:grpSpPr>
            <p:sp>
              <p:nvSpPr>
                <p:cNvPr id="31" name="30 CuadroTexto"/>
                <p:cNvSpPr txBox="1"/>
                <p:nvPr/>
              </p:nvSpPr>
              <p:spPr>
                <a:xfrm>
                  <a:off x="6308167" y="2951277"/>
                  <a:ext cx="1609764" cy="3524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Monitoreo</a:t>
                  </a:r>
                  <a:endParaRPr lang="es-ES" sz="1700" dirty="0">
                    <a:solidFill>
                      <a:srgbClr val="000000"/>
                    </a:solidFill>
                    <a:latin typeface="Arial Rounded MT Bold" pitchFamily="34" charset="0"/>
                    <a:cs typeface="Times New Roman" pitchFamily="18" charset="0"/>
                  </a:endParaRPr>
                </a:p>
              </p:txBody>
            </p:sp>
            <p:sp>
              <p:nvSpPr>
                <p:cNvPr id="32" name="31 CuadroTexto"/>
                <p:cNvSpPr txBox="1"/>
                <p:nvPr/>
              </p:nvSpPr>
              <p:spPr>
                <a:xfrm>
                  <a:off x="6298642" y="2921115"/>
                  <a:ext cx="1609764" cy="3524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Monitoreo</a:t>
                  </a:r>
                  <a:endParaRPr lang="es-ES" sz="1700" dirty="0">
                    <a:solidFill>
                      <a:schemeClr val="bg1"/>
                    </a:solidFill>
                    <a:latin typeface="Arial Rounded MT Bold" pitchFamily="34" charset="0"/>
                    <a:cs typeface="Times New Roman" pitchFamily="18" charset="0"/>
                  </a:endParaRPr>
                </a:p>
              </p:txBody>
            </p:sp>
          </p:grpSp>
          <p:grpSp>
            <p:nvGrpSpPr>
              <p:cNvPr id="89099" name="396 Grupo"/>
              <p:cNvGrpSpPr>
                <a:grpSpLocks/>
              </p:cNvGrpSpPr>
              <p:nvPr/>
            </p:nvGrpSpPr>
            <p:grpSpPr bwMode="auto">
              <a:xfrm>
                <a:off x="4531074" y="3468808"/>
                <a:ext cx="3582531" cy="376686"/>
                <a:chOff x="3875970" y="3339152"/>
                <a:chExt cx="3582531" cy="376686"/>
              </a:xfrm>
            </p:grpSpPr>
            <p:sp>
              <p:nvSpPr>
                <p:cNvPr id="29" name="28 CuadroTexto"/>
                <p:cNvSpPr txBox="1"/>
                <p:nvPr/>
              </p:nvSpPr>
              <p:spPr>
                <a:xfrm>
                  <a:off x="3896847" y="3361357"/>
                  <a:ext cx="3562435" cy="35400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Información y Comunicación</a:t>
                  </a:r>
                  <a:endParaRPr lang="es-ES" sz="1700" dirty="0">
                    <a:solidFill>
                      <a:srgbClr val="000000"/>
                    </a:solidFill>
                    <a:latin typeface="Arial Rounded MT Bold" pitchFamily="34" charset="0"/>
                    <a:cs typeface="Times New Roman" pitchFamily="18" charset="0"/>
                  </a:endParaRPr>
                </a:p>
              </p:txBody>
            </p:sp>
            <p:sp>
              <p:nvSpPr>
                <p:cNvPr id="30" name="29 CuadroTexto"/>
                <p:cNvSpPr txBox="1"/>
                <p:nvPr/>
              </p:nvSpPr>
              <p:spPr>
                <a:xfrm>
                  <a:off x="3876210" y="3339133"/>
                  <a:ext cx="3262389" cy="35400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Información y Comunicación</a:t>
                  </a:r>
                  <a:endParaRPr lang="es-ES" sz="1700" dirty="0">
                    <a:solidFill>
                      <a:schemeClr val="bg1"/>
                    </a:solidFill>
                    <a:latin typeface="Arial Rounded MT Bold" pitchFamily="34" charset="0"/>
                    <a:cs typeface="Times New Roman" pitchFamily="18" charset="0"/>
                  </a:endParaRPr>
                </a:p>
              </p:txBody>
            </p:sp>
          </p:grpSp>
          <p:grpSp>
            <p:nvGrpSpPr>
              <p:cNvPr id="89100" name="385 Grupo"/>
              <p:cNvGrpSpPr>
                <a:grpSpLocks/>
              </p:cNvGrpSpPr>
              <p:nvPr/>
            </p:nvGrpSpPr>
            <p:grpSpPr bwMode="auto">
              <a:xfrm>
                <a:off x="4851781" y="4001072"/>
                <a:ext cx="2763670" cy="369861"/>
                <a:chOff x="4865429" y="3885064"/>
                <a:chExt cx="2763670" cy="369861"/>
              </a:xfrm>
            </p:grpSpPr>
            <p:sp>
              <p:nvSpPr>
                <p:cNvPr id="27" name="26 CuadroTexto"/>
                <p:cNvSpPr txBox="1"/>
                <p:nvPr/>
              </p:nvSpPr>
              <p:spPr>
                <a:xfrm>
                  <a:off x="4879932" y="3900455"/>
                  <a:ext cx="2749616" cy="35400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Actividades de Control</a:t>
                  </a:r>
                  <a:endParaRPr lang="es-ES" sz="1700" dirty="0">
                    <a:solidFill>
                      <a:srgbClr val="000000"/>
                    </a:solidFill>
                    <a:latin typeface="Arial Rounded MT Bold" pitchFamily="34" charset="0"/>
                    <a:cs typeface="Times New Roman" pitchFamily="18" charset="0"/>
                  </a:endParaRPr>
                </a:p>
              </p:txBody>
            </p:sp>
            <p:sp>
              <p:nvSpPr>
                <p:cNvPr id="28" name="27 CuadroTexto"/>
                <p:cNvSpPr txBox="1"/>
                <p:nvPr/>
              </p:nvSpPr>
              <p:spPr>
                <a:xfrm>
                  <a:off x="4865645" y="3884580"/>
                  <a:ext cx="2633725" cy="35400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Actividades de Control</a:t>
                  </a:r>
                  <a:endParaRPr lang="es-ES" sz="1700" dirty="0">
                    <a:solidFill>
                      <a:schemeClr val="bg1"/>
                    </a:solidFill>
                    <a:latin typeface="Arial Rounded MT Bold" pitchFamily="34" charset="0"/>
                    <a:cs typeface="Times New Roman" pitchFamily="18" charset="0"/>
                  </a:endParaRPr>
                </a:p>
              </p:txBody>
            </p:sp>
          </p:grpSp>
          <p:grpSp>
            <p:nvGrpSpPr>
              <p:cNvPr id="89101" name="391 Grupo"/>
              <p:cNvGrpSpPr>
                <a:grpSpLocks/>
              </p:cNvGrpSpPr>
              <p:nvPr/>
            </p:nvGrpSpPr>
            <p:grpSpPr bwMode="auto">
              <a:xfrm>
                <a:off x="4908647" y="4515138"/>
                <a:ext cx="2770494" cy="631471"/>
                <a:chOff x="4908647" y="4515138"/>
                <a:chExt cx="2770494" cy="631471"/>
              </a:xfrm>
            </p:grpSpPr>
            <p:sp>
              <p:nvSpPr>
                <p:cNvPr id="25" name="24 CuadroTexto"/>
                <p:cNvSpPr txBox="1"/>
                <p:nvPr/>
              </p:nvSpPr>
              <p:spPr>
                <a:xfrm>
                  <a:off x="4929786" y="4530800"/>
                  <a:ext cx="2749616" cy="61593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Evaluación de Riesgos</a:t>
                  </a:r>
                </a:p>
                <a:p>
                  <a:pPr fontAlgn="auto">
                    <a:spcBef>
                      <a:spcPts val="0"/>
                    </a:spcBef>
                    <a:spcAft>
                      <a:spcPts val="0"/>
                    </a:spcAft>
                    <a:defRPr/>
                  </a:pPr>
                  <a:endParaRPr lang="es-ES" sz="1700" dirty="0">
                    <a:solidFill>
                      <a:srgbClr val="000000"/>
                    </a:solidFill>
                    <a:latin typeface="Arial Rounded MT Bold" pitchFamily="34" charset="0"/>
                    <a:cs typeface="Times New Roman" pitchFamily="18" charset="0"/>
                  </a:endParaRPr>
                </a:p>
              </p:txBody>
            </p:sp>
            <p:sp>
              <p:nvSpPr>
                <p:cNvPr id="26" name="25 CuadroTexto"/>
                <p:cNvSpPr txBox="1"/>
                <p:nvPr/>
              </p:nvSpPr>
              <p:spPr>
                <a:xfrm>
                  <a:off x="4909148" y="4514925"/>
                  <a:ext cx="2633725" cy="35400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Evaluación de Riesgos</a:t>
                  </a:r>
                  <a:endParaRPr lang="es-ES" sz="1700" dirty="0">
                    <a:solidFill>
                      <a:schemeClr val="bg1"/>
                    </a:solidFill>
                    <a:latin typeface="Arial Rounded MT Bold" pitchFamily="34" charset="0"/>
                    <a:cs typeface="Times New Roman" pitchFamily="18" charset="0"/>
                  </a:endParaRPr>
                </a:p>
              </p:txBody>
            </p:sp>
          </p:grpSp>
          <p:grpSp>
            <p:nvGrpSpPr>
              <p:cNvPr id="89102" name="395 Grupo"/>
              <p:cNvGrpSpPr>
                <a:grpSpLocks/>
              </p:cNvGrpSpPr>
              <p:nvPr/>
            </p:nvGrpSpPr>
            <p:grpSpPr bwMode="auto">
              <a:xfrm>
                <a:off x="5022382" y="5113369"/>
                <a:ext cx="2770494" cy="383507"/>
                <a:chOff x="4790366" y="5133841"/>
                <a:chExt cx="2770494" cy="383507"/>
              </a:xfrm>
            </p:grpSpPr>
            <p:sp>
              <p:nvSpPr>
                <p:cNvPr id="23" name="22 CuadroTexto"/>
                <p:cNvSpPr txBox="1"/>
                <p:nvPr/>
              </p:nvSpPr>
              <p:spPr>
                <a:xfrm>
                  <a:off x="4810485" y="5164031"/>
                  <a:ext cx="2751203" cy="35400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Ambiente de Control</a:t>
                  </a:r>
                  <a:endParaRPr lang="es-ES" sz="1700" dirty="0">
                    <a:solidFill>
                      <a:srgbClr val="000000"/>
                    </a:solidFill>
                    <a:latin typeface="Arial Rounded MT Bold" pitchFamily="34" charset="0"/>
                    <a:cs typeface="Times New Roman" pitchFamily="18" charset="0"/>
                  </a:endParaRPr>
                </a:p>
              </p:txBody>
            </p:sp>
            <p:sp>
              <p:nvSpPr>
                <p:cNvPr id="24" name="23 CuadroTexto"/>
                <p:cNvSpPr txBox="1"/>
                <p:nvPr/>
              </p:nvSpPr>
              <p:spPr>
                <a:xfrm>
                  <a:off x="4789847" y="5133870"/>
                  <a:ext cx="2635313" cy="354003"/>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Ambiente de Control</a:t>
                  </a:r>
                  <a:endParaRPr lang="es-ES" sz="1700" dirty="0">
                    <a:solidFill>
                      <a:schemeClr val="bg1"/>
                    </a:solidFill>
                    <a:latin typeface="Arial Rounded MT Bold" pitchFamily="34" charset="0"/>
                    <a:cs typeface="Times New Roman" pitchFamily="18" charset="0"/>
                  </a:endParaRPr>
                </a:p>
              </p:txBody>
            </p:sp>
          </p:grpSp>
          <p:sp>
            <p:nvSpPr>
              <p:cNvPr id="16" name="15 CuadroTexto"/>
              <p:cNvSpPr txBox="1"/>
              <p:nvPr/>
            </p:nvSpPr>
            <p:spPr>
              <a:xfrm rot="20239622">
                <a:off x="4782698" y="2236823"/>
                <a:ext cx="1754468" cy="338554"/>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OPERACIONES</a:t>
                </a:r>
                <a:endParaRPr lang="es-ES" sz="1600" dirty="0">
                  <a:solidFill>
                    <a:srgbClr val="000000"/>
                  </a:solidFill>
                  <a:latin typeface="Times New Roman" pitchFamily="18" charset="0"/>
                  <a:cs typeface="Times New Roman" pitchFamily="18" charset="0"/>
                </a:endParaRPr>
              </a:p>
            </p:txBody>
          </p:sp>
          <p:sp>
            <p:nvSpPr>
              <p:cNvPr id="17" name="16 CuadroTexto"/>
              <p:cNvSpPr txBox="1"/>
              <p:nvPr/>
            </p:nvSpPr>
            <p:spPr>
              <a:xfrm rot="20119562">
                <a:off x="5961806" y="1987867"/>
                <a:ext cx="1754468" cy="584775"/>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REPORTES FINANCIEROS</a:t>
                </a:r>
              </a:p>
            </p:txBody>
          </p:sp>
          <p:sp>
            <p:nvSpPr>
              <p:cNvPr id="18" name="17 CuadroTexto"/>
              <p:cNvSpPr txBox="1"/>
              <p:nvPr/>
            </p:nvSpPr>
            <p:spPr>
              <a:xfrm rot="20139607">
                <a:off x="6730341" y="2210111"/>
                <a:ext cx="1857656" cy="338554"/>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CUMPLIMIENTO</a:t>
                </a:r>
                <a:endParaRPr lang="es-ES" sz="1600" dirty="0">
                  <a:solidFill>
                    <a:srgbClr val="000000"/>
                  </a:solidFill>
                  <a:latin typeface="Times New Roman" pitchFamily="18" charset="0"/>
                  <a:cs typeface="Times New Roman" pitchFamily="18" charset="0"/>
                </a:endParaRPr>
              </a:p>
            </p:txBody>
          </p:sp>
          <p:sp>
            <p:nvSpPr>
              <p:cNvPr id="89106" name="18 CuadroTexto"/>
              <p:cNvSpPr txBox="1">
                <a:spLocks noChangeArrowheads="1"/>
              </p:cNvSpPr>
              <p:nvPr/>
            </p:nvSpPr>
            <p:spPr bwMode="auto">
              <a:xfrm rot="-5400000">
                <a:off x="7131994" y="3717090"/>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1</a:t>
                </a:r>
              </a:p>
            </p:txBody>
          </p:sp>
          <p:sp>
            <p:nvSpPr>
              <p:cNvPr id="89107" name="19 CuadroTexto"/>
              <p:cNvSpPr txBox="1">
                <a:spLocks noChangeArrowheads="1"/>
              </p:cNvSpPr>
              <p:nvPr/>
            </p:nvSpPr>
            <p:spPr bwMode="auto">
              <a:xfrm rot="-5400000">
                <a:off x="7373106" y="3494170"/>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2</a:t>
                </a:r>
              </a:p>
            </p:txBody>
          </p:sp>
          <p:sp>
            <p:nvSpPr>
              <p:cNvPr id="89108" name="20 CuadroTexto"/>
              <p:cNvSpPr txBox="1">
                <a:spLocks noChangeArrowheads="1"/>
              </p:cNvSpPr>
              <p:nvPr/>
            </p:nvSpPr>
            <p:spPr bwMode="auto">
              <a:xfrm rot="-5400000">
                <a:off x="7618770" y="3303107"/>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1</a:t>
                </a:r>
              </a:p>
            </p:txBody>
          </p:sp>
          <p:sp>
            <p:nvSpPr>
              <p:cNvPr id="89109" name="21 CuadroTexto"/>
              <p:cNvSpPr txBox="1">
                <a:spLocks noChangeArrowheads="1"/>
              </p:cNvSpPr>
              <p:nvPr/>
            </p:nvSpPr>
            <p:spPr bwMode="auto">
              <a:xfrm rot="-5400000">
                <a:off x="7866706" y="3087011"/>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2</a:t>
                </a:r>
              </a:p>
            </p:txBody>
          </p:sp>
        </p:grpSp>
      </p:grpSp>
      <p:graphicFrame>
        <p:nvGraphicFramePr>
          <p:cNvPr id="168" name="167 Tabla"/>
          <p:cNvGraphicFramePr>
            <a:graphicFrameLocks noGrp="1"/>
          </p:cNvGraphicFramePr>
          <p:nvPr/>
        </p:nvGraphicFramePr>
        <p:xfrm>
          <a:off x="285720" y="642918"/>
          <a:ext cx="4214810" cy="5839262"/>
        </p:xfrm>
        <a:graphic>
          <a:graphicData uri="http://schemas.openxmlformats.org/drawingml/2006/table">
            <a:tbl>
              <a:tblPr>
                <a:tableStyleId>{2D5ABB26-0587-4C30-8999-92F81FD0307C}</a:tableStyleId>
              </a:tblPr>
              <a:tblGrid>
                <a:gridCol w="1545679"/>
                <a:gridCol w="1053578"/>
                <a:gridCol w="1615553"/>
              </a:tblGrid>
              <a:tr h="369816">
                <a:tc>
                  <a:txBody>
                    <a:bodyPr/>
                    <a:lstStyle/>
                    <a:p>
                      <a:pPr marL="0" algn="ctr" defTabSz="914400" rtl="0" eaLnBrk="1" latinLnBrk="0" hangingPunct="1">
                        <a:lnSpc>
                          <a:spcPct val="115000"/>
                        </a:lnSpc>
                        <a:spcAft>
                          <a:spcPts val="0"/>
                        </a:spcAft>
                      </a:pPr>
                      <a:r>
                        <a:rPr lang="es-EC" sz="1400" b="1" kern="1200" dirty="0" smtClean="0">
                          <a:solidFill>
                            <a:srgbClr val="000000"/>
                          </a:solidFill>
                          <a:latin typeface="Century Schoolbook"/>
                          <a:ea typeface="Times New Roman"/>
                          <a:cs typeface="Arial"/>
                        </a:rPr>
                        <a:t>Objetivo</a:t>
                      </a:r>
                      <a:endParaRPr lang="es-ES" sz="1400" b="1" kern="1200" dirty="0">
                        <a:solidFill>
                          <a:srgbClr val="000000"/>
                        </a:solidFill>
                        <a:latin typeface="Century Schoolbook"/>
                        <a:ea typeface="Times New Roman"/>
                        <a:cs typeface="Arial"/>
                      </a:endParaRPr>
                    </a:p>
                  </a:txBody>
                  <a:tcPr marL="68580" marR="68580" marT="0" marB="0"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gradFill>
                      <a:gsLst>
                        <a:gs pos="100000">
                          <a:srgbClr val="FFF200">
                            <a:alpha val="0"/>
                          </a:srgbClr>
                        </a:gs>
                        <a:gs pos="45000">
                          <a:srgbClr val="FF7A00"/>
                        </a:gs>
                        <a:gs pos="70000">
                          <a:srgbClr val="FF0300"/>
                        </a:gs>
                        <a:gs pos="100000">
                          <a:srgbClr val="4D0808"/>
                        </a:gs>
                      </a:gsLst>
                      <a:lin ang="16200000" scaled="0"/>
                    </a:gradFill>
                  </a:tcPr>
                </a:tc>
                <a:tc>
                  <a:txBody>
                    <a:bodyPr/>
                    <a:lstStyle/>
                    <a:p>
                      <a:pPr marL="0" algn="ctr" defTabSz="914400" rtl="0" eaLnBrk="1" latinLnBrk="0" hangingPunct="1">
                        <a:lnSpc>
                          <a:spcPct val="115000"/>
                        </a:lnSpc>
                        <a:spcAft>
                          <a:spcPts val="0"/>
                        </a:spcAft>
                      </a:pPr>
                      <a:r>
                        <a:rPr lang="es-EC" sz="1400" b="1" kern="1200" dirty="0" smtClean="0">
                          <a:solidFill>
                            <a:srgbClr val="000000"/>
                          </a:solidFill>
                          <a:latin typeface="Century Schoolbook"/>
                          <a:ea typeface="Times New Roman"/>
                          <a:cs typeface="Arial"/>
                        </a:rPr>
                        <a:t>Riesgo</a:t>
                      </a:r>
                      <a:endParaRPr lang="es-ES" sz="1400" b="1" kern="1200" dirty="0">
                        <a:solidFill>
                          <a:srgbClr val="000000"/>
                        </a:solidFill>
                        <a:latin typeface="Century Schoolbook"/>
                        <a:ea typeface="Times New Roman"/>
                        <a:cs typeface="Arial"/>
                      </a:endParaRP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gradFill>
                      <a:gsLst>
                        <a:gs pos="100000">
                          <a:srgbClr val="FFF200">
                            <a:alpha val="0"/>
                          </a:srgbClr>
                        </a:gs>
                        <a:gs pos="45000">
                          <a:srgbClr val="FF7A00"/>
                        </a:gs>
                        <a:gs pos="70000">
                          <a:srgbClr val="FF0300"/>
                        </a:gs>
                        <a:gs pos="100000">
                          <a:srgbClr val="4D0808"/>
                        </a:gs>
                      </a:gsLst>
                      <a:lin ang="16200000" scaled="0"/>
                    </a:gradFill>
                  </a:tcPr>
                </a:tc>
                <a:tc>
                  <a:txBody>
                    <a:bodyPr/>
                    <a:lstStyle/>
                    <a:p>
                      <a:pPr marL="0" algn="ctr" defTabSz="914400" rtl="0" eaLnBrk="1" latinLnBrk="0" hangingPunct="1">
                        <a:lnSpc>
                          <a:spcPct val="115000"/>
                        </a:lnSpc>
                        <a:spcAft>
                          <a:spcPts val="0"/>
                        </a:spcAft>
                      </a:pPr>
                      <a:r>
                        <a:rPr lang="es-EC" sz="1400" b="1" kern="1200" dirty="0" smtClean="0">
                          <a:solidFill>
                            <a:srgbClr val="000000"/>
                          </a:solidFill>
                          <a:latin typeface="Century Schoolbook"/>
                          <a:ea typeface="Times New Roman"/>
                          <a:cs typeface="Arial"/>
                        </a:rPr>
                        <a:t>Controles</a:t>
                      </a:r>
                      <a:endParaRPr lang="es-ES" sz="1400" b="1" kern="1200" dirty="0">
                        <a:solidFill>
                          <a:srgbClr val="000000"/>
                        </a:solidFill>
                        <a:latin typeface="Century Schoolbook"/>
                        <a:ea typeface="Times New Roman"/>
                        <a:cs typeface="Arial"/>
                      </a:endParaRPr>
                    </a:p>
                  </a:txBody>
                  <a:tcPr marL="68580" marR="68580" marT="0" marB="0"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gradFill>
                      <a:gsLst>
                        <a:gs pos="100000">
                          <a:srgbClr val="FFF200">
                            <a:alpha val="0"/>
                          </a:srgbClr>
                        </a:gs>
                        <a:gs pos="45000">
                          <a:srgbClr val="FF7A00"/>
                        </a:gs>
                        <a:gs pos="70000">
                          <a:srgbClr val="FF0300"/>
                        </a:gs>
                        <a:gs pos="100000">
                          <a:srgbClr val="4D0808"/>
                        </a:gs>
                      </a:gsLst>
                      <a:lin ang="16200000" scaled="0"/>
                    </a:gradFill>
                  </a:tcPr>
                </a:tc>
              </a:tr>
              <a:tr h="1663232">
                <a:tc>
                  <a:txBody>
                    <a:bodyPr/>
                    <a:lstStyle/>
                    <a:p>
                      <a:pPr algn="ctr">
                        <a:lnSpc>
                          <a:spcPct val="115000"/>
                        </a:lnSpc>
                        <a:spcAft>
                          <a:spcPts val="0"/>
                        </a:spcAft>
                      </a:pPr>
                      <a:r>
                        <a:rPr lang="es-EC" sz="1400" b="1" i="1" dirty="0">
                          <a:ln>
                            <a:noFill/>
                          </a:ln>
                          <a:solidFill>
                            <a:schemeClr val="tx1">
                              <a:lumMod val="95000"/>
                              <a:lumOff val="5000"/>
                            </a:schemeClr>
                          </a:solidFill>
                          <a:latin typeface="Century Schoolbook" pitchFamily="18" charset="0"/>
                        </a:rPr>
                        <a:t>Obtención de la certificación “Bass”.</a:t>
                      </a:r>
                      <a:endParaRPr lang="es-ES" sz="1400" b="1" i="1" dirty="0">
                        <a:ln>
                          <a:noFill/>
                        </a:ln>
                        <a:solidFill>
                          <a:schemeClr val="tx1">
                            <a:lumMod val="95000"/>
                            <a:lumOff val="5000"/>
                          </a:schemeClr>
                        </a:solidFill>
                        <a:latin typeface="Century Schoolbook" pitchFamily="18" charset="0"/>
                        <a:ea typeface="Calibri"/>
                        <a:cs typeface="Times New Roman"/>
                      </a:endParaRPr>
                    </a:p>
                  </a:txBody>
                  <a:tcPr marL="68580" marR="68580" marT="0" marB="0"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just">
                        <a:lnSpc>
                          <a:spcPct val="115000"/>
                        </a:lnSpc>
                        <a:spcAft>
                          <a:spcPts val="0"/>
                        </a:spcAft>
                      </a:pPr>
                      <a:r>
                        <a:rPr lang="es-EC" sz="1200" dirty="0">
                          <a:ln>
                            <a:noFill/>
                          </a:ln>
                          <a:solidFill>
                            <a:schemeClr val="tx1">
                              <a:lumMod val="95000"/>
                              <a:lumOff val="5000"/>
                            </a:schemeClr>
                          </a:solidFill>
                          <a:latin typeface="Century Schoolbook" pitchFamily="18" charset="0"/>
                        </a:rPr>
                        <a:t>No obtener la certificación.</a:t>
                      </a:r>
                      <a:endParaRPr lang="es-ES" sz="1200" dirty="0">
                        <a:ln>
                          <a:noFill/>
                        </a:ln>
                        <a:solidFill>
                          <a:schemeClr val="tx1">
                            <a:lumMod val="95000"/>
                            <a:lumOff val="5000"/>
                          </a:schemeClr>
                        </a:solidFill>
                        <a:latin typeface="Century Schoolbook" pitchFamily="18" charset="0"/>
                        <a:ea typeface="Calibri"/>
                        <a:cs typeface="Times New Roman"/>
                      </a:endParaRP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just">
                        <a:lnSpc>
                          <a:spcPct val="115000"/>
                        </a:lnSpc>
                        <a:spcAft>
                          <a:spcPts val="0"/>
                        </a:spcAft>
                      </a:pPr>
                      <a:r>
                        <a:rPr lang="es-EC" sz="1200" dirty="0" smtClean="0">
                          <a:ln>
                            <a:noFill/>
                          </a:ln>
                          <a:solidFill>
                            <a:schemeClr val="tx1">
                              <a:lumMod val="95000"/>
                              <a:lumOff val="5000"/>
                            </a:schemeClr>
                          </a:solidFill>
                          <a:latin typeface="Century Schoolbook" pitchFamily="18" charset="0"/>
                        </a:rPr>
                        <a:t>Detectar </a:t>
                      </a:r>
                      <a:r>
                        <a:rPr lang="es-EC" sz="1200" dirty="0">
                          <a:ln>
                            <a:noFill/>
                          </a:ln>
                          <a:solidFill>
                            <a:schemeClr val="tx1">
                              <a:lumMod val="95000"/>
                              <a:lumOff val="5000"/>
                            </a:schemeClr>
                          </a:solidFill>
                          <a:latin typeface="Century Schoolbook" pitchFamily="18" charset="0"/>
                        </a:rPr>
                        <a:t>todas las debilidades de la empresa y tomar las medidas correctivas necesarias.</a:t>
                      </a:r>
                      <a:endParaRPr lang="es-ES" sz="1200" dirty="0">
                        <a:ln>
                          <a:noFill/>
                        </a:ln>
                        <a:solidFill>
                          <a:schemeClr val="tx1">
                            <a:lumMod val="95000"/>
                            <a:lumOff val="5000"/>
                          </a:schemeClr>
                        </a:solidFill>
                        <a:latin typeface="Century Schoolbook" pitchFamily="18" charset="0"/>
                        <a:ea typeface="Calibri"/>
                        <a:cs typeface="Times New Roman"/>
                      </a:endParaRPr>
                    </a:p>
                  </a:txBody>
                  <a:tcPr marL="68580" marR="68580" marT="0" marB="0"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1903107">
                <a:tc>
                  <a:txBody>
                    <a:bodyPr/>
                    <a:lstStyle/>
                    <a:p>
                      <a:pPr algn="ctr">
                        <a:lnSpc>
                          <a:spcPct val="115000"/>
                        </a:lnSpc>
                        <a:spcAft>
                          <a:spcPts val="0"/>
                        </a:spcAft>
                      </a:pPr>
                      <a:r>
                        <a:rPr lang="es-EC" sz="1400" b="1" i="1" dirty="0">
                          <a:ln>
                            <a:noFill/>
                          </a:ln>
                          <a:solidFill>
                            <a:schemeClr val="tx1">
                              <a:lumMod val="95000"/>
                              <a:lumOff val="5000"/>
                            </a:schemeClr>
                          </a:solidFill>
                          <a:latin typeface="Century Schoolbook" pitchFamily="18" charset="0"/>
                        </a:rPr>
                        <a:t>Aumentar la producción.</a:t>
                      </a:r>
                      <a:endParaRPr lang="es-ES" sz="1400" b="1" i="1" dirty="0">
                        <a:ln>
                          <a:noFill/>
                        </a:ln>
                        <a:solidFill>
                          <a:schemeClr val="tx1">
                            <a:lumMod val="95000"/>
                            <a:lumOff val="5000"/>
                          </a:schemeClr>
                        </a:solidFill>
                        <a:latin typeface="Century Schoolbook" pitchFamily="18" charset="0"/>
                        <a:ea typeface="Calibri"/>
                        <a:cs typeface="Times New Roman"/>
                      </a:endParaRPr>
                    </a:p>
                  </a:txBody>
                  <a:tcPr marL="68580" marR="68580" marT="0" marB="0"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just">
                        <a:lnSpc>
                          <a:spcPct val="115000"/>
                        </a:lnSpc>
                        <a:spcAft>
                          <a:spcPts val="0"/>
                        </a:spcAft>
                      </a:pPr>
                      <a:r>
                        <a:rPr lang="es-EC" sz="1200" dirty="0">
                          <a:ln>
                            <a:noFill/>
                          </a:ln>
                          <a:solidFill>
                            <a:schemeClr val="tx1">
                              <a:lumMod val="95000"/>
                              <a:lumOff val="5000"/>
                            </a:schemeClr>
                          </a:solidFill>
                          <a:latin typeface="Century Schoolbook" pitchFamily="18" charset="0"/>
                        </a:rPr>
                        <a:t>No alcanzar la meta propuesta.</a:t>
                      </a:r>
                      <a:endParaRPr lang="es-ES" sz="1200" dirty="0">
                        <a:ln>
                          <a:noFill/>
                        </a:ln>
                        <a:solidFill>
                          <a:schemeClr val="tx1">
                            <a:lumMod val="95000"/>
                            <a:lumOff val="5000"/>
                          </a:schemeClr>
                        </a:solidFill>
                        <a:latin typeface="Century Schoolbook" pitchFamily="18" charset="0"/>
                        <a:ea typeface="Calibri"/>
                        <a:cs typeface="Times New Roman"/>
                      </a:endParaRP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just">
                        <a:lnSpc>
                          <a:spcPct val="115000"/>
                        </a:lnSpc>
                        <a:spcAft>
                          <a:spcPts val="0"/>
                        </a:spcAft>
                      </a:pPr>
                      <a:r>
                        <a:rPr lang="es-EC" sz="1200" dirty="0" smtClean="0">
                          <a:ln>
                            <a:noFill/>
                          </a:ln>
                          <a:solidFill>
                            <a:schemeClr val="tx1">
                              <a:lumMod val="95000"/>
                              <a:lumOff val="5000"/>
                            </a:schemeClr>
                          </a:solidFill>
                          <a:latin typeface="Century Schoolbook" pitchFamily="18" charset="0"/>
                        </a:rPr>
                        <a:t>Mejorar </a:t>
                      </a:r>
                      <a:r>
                        <a:rPr lang="es-EC" sz="1200" dirty="0">
                          <a:ln>
                            <a:noFill/>
                          </a:ln>
                          <a:solidFill>
                            <a:schemeClr val="tx1">
                              <a:lumMod val="95000"/>
                              <a:lumOff val="5000"/>
                            </a:schemeClr>
                          </a:solidFill>
                          <a:latin typeface="Century Schoolbook" pitchFamily="18" charset="0"/>
                        </a:rPr>
                        <a:t>las condiciones de trabajo del personal.</a:t>
                      </a:r>
                      <a:endParaRPr lang="es-ES" sz="1200" dirty="0">
                        <a:ln>
                          <a:noFill/>
                        </a:ln>
                        <a:solidFill>
                          <a:schemeClr val="tx1">
                            <a:lumMod val="95000"/>
                            <a:lumOff val="5000"/>
                          </a:schemeClr>
                        </a:solidFill>
                        <a:latin typeface="Century Schoolbook" pitchFamily="18" charset="0"/>
                      </a:endParaRPr>
                    </a:p>
                    <a:p>
                      <a:pPr algn="just">
                        <a:lnSpc>
                          <a:spcPct val="115000"/>
                        </a:lnSpc>
                        <a:spcAft>
                          <a:spcPts val="0"/>
                        </a:spcAft>
                      </a:pPr>
                      <a:r>
                        <a:rPr lang="es-EC" sz="1200" dirty="0">
                          <a:ln>
                            <a:noFill/>
                          </a:ln>
                          <a:solidFill>
                            <a:schemeClr val="tx1">
                              <a:lumMod val="95000"/>
                              <a:lumOff val="5000"/>
                            </a:schemeClr>
                          </a:solidFill>
                          <a:latin typeface="Century Schoolbook" pitchFamily="18" charset="0"/>
                        </a:rPr>
                        <a:t>Contratación de personal.</a:t>
                      </a:r>
                      <a:endParaRPr lang="es-ES" sz="1200" dirty="0">
                        <a:ln>
                          <a:noFill/>
                        </a:ln>
                        <a:solidFill>
                          <a:schemeClr val="tx1">
                            <a:lumMod val="95000"/>
                            <a:lumOff val="5000"/>
                          </a:schemeClr>
                        </a:solidFill>
                        <a:latin typeface="Century Schoolbook" pitchFamily="18" charset="0"/>
                      </a:endParaRPr>
                    </a:p>
                    <a:p>
                      <a:pPr algn="just">
                        <a:lnSpc>
                          <a:spcPct val="115000"/>
                        </a:lnSpc>
                        <a:spcAft>
                          <a:spcPts val="0"/>
                        </a:spcAft>
                      </a:pPr>
                      <a:r>
                        <a:rPr lang="es-EC" sz="1200" dirty="0">
                          <a:ln>
                            <a:noFill/>
                          </a:ln>
                          <a:solidFill>
                            <a:schemeClr val="tx1">
                              <a:lumMod val="95000"/>
                              <a:lumOff val="5000"/>
                            </a:schemeClr>
                          </a:solidFill>
                          <a:latin typeface="Century Schoolbook" pitchFamily="18" charset="0"/>
                        </a:rPr>
                        <a:t>Capacitación del personal.</a:t>
                      </a:r>
                      <a:endParaRPr lang="es-ES" sz="1200" dirty="0">
                        <a:ln>
                          <a:noFill/>
                        </a:ln>
                        <a:solidFill>
                          <a:schemeClr val="tx1">
                            <a:lumMod val="95000"/>
                            <a:lumOff val="5000"/>
                          </a:schemeClr>
                        </a:solidFill>
                        <a:latin typeface="Century Schoolbook" pitchFamily="18" charset="0"/>
                        <a:ea typeface="Calibri"/>
                        <a:cs typeface="Times New Roman"/>
                      </a:endParaRPr>
                    </a:p>
                  </a:txBody>
                  <a:tcPr marL="68580" marR="68580" marT="0" marB="0"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1903107">
                <a:tc>
                  <a:txBody>
                    <a:bodyPr/>
                    <a:lstStyle/>
                    <a:p>
                      <a:pPr algn="ctr">
                        <a:lnSpc>
                          <a:spcPct val="115000"/>
                        </a:lnSpc>
                        <a:spcAft>
                          <a:spcPts val="0"/>
                        </a:spcAft>
                      </a:pPr>
                      <a:r>
                        <a:rPr lang="es-EC" sz="1400" b="1" i="1" dirty="0">
                          <a:ln>
                            <a:noFill/>
                          </a:ln>
                          <a:solidFill>
                            <a:schemeClr val="tx1">
                              <a:lumMod val="95000"/>
                              <a:lumOff val="5000"/>
                            </a:schemeClr>
                          </a:solidFill>
                          <a:latin typeface="Century Schoolbook" pitchFamily="18" charset="0"/>
                        </a:rPr>
                        <a:t>Aumentar las ventas.</a:t>
                      </a:r>
                      <a:endParaRPr lang="es-ES" sz="1400" b="1" i="1" dirty="0">
                        <a:ln>
                          <a:noFill/>
                        </a:ln>
                        <a:solidFill>
                          <a:schemeClr val="tx1">
                            <a:lumMod val="95000"/>
                            <a:lumOff val="5000"/>
                          </a:schemeClr>
                        </a:solidFill>
                        <a:latin typeface="Century Schoolbook" pitchFamily="18" charset="0"/>
                        <a:ea typeface="Calibri"/>
                        <a:cs typeface="Times New Roman"/>
                      </a:endParaRPr>
                    </a:p>
                  </a:txBody>
                  <a:tcPr marL="68580" marR="68580" marT="0" marB="0"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pPr algn="just">
                        <a:lnSpc>
                          <a:spcPct val="115000"/>
                        </a:lnSpc>
                        <a:spcAft>
                          <a:spcPts val="0"/>
                        </a:spcAft>
                      </a:pPr>
                      <a:r>
                        <a:rPr lang="es-EC" sz="1200" dirty="0" smtClean="0">
                          <a:ln>
                            <a:noFill/>
                          </a:ln>
                          <a:solidFill>
                            <a:schemeClr val="tx1">
                              <a:lumMod val="95000"/>
                              <a:lumOff val="5000"/>
                            </a:schemeClr>
                          </a:solidFill>
                          <a:latin typeface="Century Schoolbook" pitchFamily="18" charset="0"/>
                        </a:rPr>
                        <a:t>Políticas </a:t>
                      </a:r>
                      <a:r>
                        <a:rPr lang="es-EC" sz="1200" dirty="0">
                          <a:ln>
                            <a:noFill/>
                          </a:ln>
                          <a:solidFill>
                            <a:schemeClr val="tx1">
                              <a:lumMod val="95000"/>
                              <a:lumOff val="5000"/>
                            </a:schemeClr>
                          </a:solidFill>
                          <a:latin typeface="Century Schoolbook" pitchFamily="18" charset="0"/>
                        </a:rPr>
                        <a:t>de Gobierno.</a:t>
                      </a:r>
                      <a:endParaRPr lang="es-ES" sz="1200" dirty="0">
                        <a:ln>
                          <a:noFill/>
                        </a:ln>
                        <a:solidFill>
                          <a:schemeClr val="tx1">
                            <a:lumMod val="95000"/>
                            <a:lumOff val="5000"/>
                          </a:schemeClr>
                        </a:solidFill>
                        <a:latin typeface="Century Schoolbook" pitchFamily="18" charset="0"/>
                      </a:endParaRPr>
                    </a:p>
                    <a:p>
                      <a:pPr algn="just">
                        <a:lnSpc>
                          <a:spcPct val="115000"/>
                        </a:lnSpc>
                        <a:spcAft>
                          <a:spcPts val="0"/>
                        </a:spcAft>
                      </a:pPr>
                      <a:r>
                        <a:rPr lang="es-EC" sz="1200" dirty="0">
                          <a:ln>
                            <a:noFill/>
                          </a:ln>
                          <a:solidFill>
                            <a:schemeClr val="tx1">
                              <a:lumMod val="95000"/>
                              <a:lumOff val="5000"/>
                            </a:schemeClr>
                          </a:solidFill>
                          <a:latin typeface="Century Schoolbook" pitchFamily="18" charset="0"/>
                        </a:rPr>
                        <a:t>Reformas a leyes vigentes.</a:t>
                      </a:r>
                      <a:endParaRPr lang="es-ES" sz="1200" dirty="0">
                        <a:ln>
                          <a:noFill/>
                        </a:ln>
                        <a:solidFill>
                          <a:schemeClr val="tx1">
                            <a:lumMod val="95000"/>
                            <a:lumOff val="5000"/>
                          </a:schemeClr>
                        </a:solidFill>
                        <a:latin typeface="Century Schoolbook" pitchFamily="18" charset="0"/>
                      </a:endParaRPr>
                    </a:p>
                    <a:p>
                      <a:pPr algn="just">
                        <a:lnSpc>
                          <a:spcPct val="115000"/>
                        </a:lnSpc>
                        <a:spcAft>
                          <a:spcPts val="0"/>
                        </a:spcAft>
                      </a:pPr>
                      <a:r>
                        <a:rPr lang="es-EC" sz="1200" dirty="0">
                          <a:ln>
                            <a:noFill/>
                          </a:ln>
                          <a:solidFill>
                            <a:schemeClr val="tx1">
                              <a:lumMod val="95000"/>
                              <a:lumOff val="5000"/>
                            </a:schemeClr>
                          </a:solidFill>
                          <a:latin typeface="Century Schoolbook" pitchFamily="18" charset="0"/>
                        </a:rPr>
                        <a:t>Crisis económica.</a:t>
                      </a:r>
                      <a:endParaRPr lang="es-ES" sz="1200" dirty="0">
                        <a:ln>
                          <a:noFill/>
                        </a:ln>
                        <a:solidFill>
                          <a:schemeClr val="tx1">
                            <a:lumMod val="95000"/>
                            <a:lumOff val="5000"/>
                          </a:schemeClr>
                        </a:solidFill>
                        <a:latin typeface="Century Schoolbook" pitchFamily="18" charset="0"/>
                        <a:ea typeface="Calibri"/>
                        <a:cs typeface="Times New Roman"/>
                      </a:endParaRP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pPr algn="just">
                        <a:lnSpc>
                          <a:spcPct val="115000"/>
                        </a:lnSpc>
                        <a:spcAft>
                          <a:spcPts val="0"/>
                        </a:spcAft>
                      </a:pPr>
                      <a:r>
                        <a:rPr lang="es-EC" sz="1200" dirty="0">
                          <a:ln>
                            <a:noFill/>
                          </a:ln>
                          <a:solidFill>
                            <a:schemeClr val="tx1">
                              <a:lumMod val="95000"/>
                              <a:lumOff val="5000"/>
                            </a:schemeClr>
                          </a:solidFill>
                          <a:latin typeface="Century Schoolbook" pitchFamily="18" charset="0"/>
                        </a:rPr>
                        <a:t>Constar con un plan de contingencia.</a:t>
                      </a:r>
                      <a:endParaRPr lang="es-ES" sz="1200" dirty="0">
                        <a:ln>
                          <a:noFill/>
                        </a:ln>
                        <a:solidFill>
                          <a:schemeClr val="tx1">
                            <a:lumMod val="95000"/>
                            <a:lumOff val="5000"/>
                          </a:schemeClr>
                        </a:solidFill>
                        <a:latin typeface="Century Schoolbook" pitchFamily="18" charset="0"/>
                      </a:endParaRPr>
                    </a:p>
                    <a:p>
                      <a:pPr algn="just">
                        <a:lnSpc>
                          <a:spcPct val="115000"/>
                        </a:lnSpc>
                        <a:spcAft>
                          <a:spcPts val="0"/>
                        </a:spcAft>
                      </a:pPr>
                      <a:r>
                        <a:rPr lang="es-EC" sz="1200" dirty="0">
                          <a:ln>
                            <a:noFill/>
                          </a:ln>
                          <a:solidFill>
                            <a:schemeClr val="tx1">
                              <a:lumMod val="95000"/>
                              <a:lumOff val="5000"/>
                            </a:schemeClr>
                          </a:solidFill>
                          <a:latin typeface="Century Schoolbook" pitchFamily="18" charset="0"/>
                        </a:rPr>
                        <a:t>Estar preparados frente a cambios de las políticas.</a:t>
                      </a:r>
                      <a:endParaRPr lang="es-ES" sz="1200" dirty="0">
                        <a:ln>
                          <a:noFill/>
                        </a:ln>
                        <a:solidFill>
                          <a:schemeClr val="tx1">
                            <a:lumMod val="95000"/>
                            <a:lumOff val="5000"/>
                          </a:schemeClr>
                        </a:solidFill>
                        <a:latin typeface="Century Schoolbook" pitchFamily="18" charset="0"/>
                        <a:ea typeface="Calibri"/>
                        <a:cs typeface="Times New Roman"/>
                      </a:endParaRPr>
                    </a:p>
                  </a:txBody>
                  <a:tcPr marL="68580" marR="68580" marT="0" marB="0"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r>
            </a:tbl>
          </a:graphicData>
        </a:graphic>
      </p:graphicFrame>
      <p:sp>
        <p:nvSpPr>
          <p:cNvPr id="89092" name="168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23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167 Grupo"/>
          <p:cNvGrpSpPr>
            <a:grpSpLocks/>
          </p:cNvGrpSpPr>
          <p:nvPr/>
        </p:nvGrpSpPr>
        <p:grpSpPr bwMode="auto">
          <a:xfrm>
            <a:off x="71438" y="214313"/>
            <a:ext cx="8842375" cy="6429375"/>
            <a:chOff x="71406" y="214290"/>
            <a:chExt cx="8841707" cy="6429420"/>
          </a:xfrm>
        </p:grpSpPr>
        <p:grpSp>
          <p:nvGrpSpPr>
            <p:cNvPr id="90116" name="1 Grupo"/>
            <p:cNvGrpSpPr>
              <a:grpSpLocks/>
            </p:cNvGrpSpPr>
            <p:nvPr/>
          </p:nvGrpSpPr>
          <p:grpSpPr bwMode="auto">
            <a:xfrm>
              <a:off x="142844" y="214290"/>
              <a:ext cx="8770269" cy="6429420"/>
              <a:chOff x="142844" y="778514"/>
              <a:chExt cx="8770269" cy="6429420"/>
            </a:xfrm>
          </p:grpSpPr>
          <p:sp>
            <p:nvSpPr>
              <p:cNvPr id="90125" name="Freeform 391"/>
              <p:cNvSpPr>
                <a:spLocks/>
              </p:cNvSpPr>
              <p:nvPr/>
            </p:nvSpPr>
            <p:spPr bwMode="auto">
              <a:xfrm>
                <a:off x="4429124" y="921391"/>
                <a:ext cx="406401" cy="3029898"/>
              </a:xfrm>
              <a:custGeom>
                <a:avLst/>
                <a:gdLst>
                  <a:gd name="T0" fmla="*/ 501 w 501"/>
                  <a:gd name="T1" fmla="*/ 1089 h 1089"/>
                  <a:gd name="T2" fmla="*/ 91 w 501"/>
                  <a:gd name="T3" fmla="*/ 767 h 1089"/>
                  <a:gd name="T4" fmla="*/ 23 w 501"/>
                  <a:gd name="T5" fmla="*/ 6 h 1089"/>
                  <a:gd name="T6" fmla="*/ 0 60000 65536"/>
                  <a:gd name="T7" fmla="*/ 0 60000 65536"/>
                  <a:gd name="T8" fmla="*/ 0 60000 65536"/>
                  <a:gd name="T9" fmla="*/ 0 w 501"/>
                  <a:gd name="T10" fmla="*/ 0 h 1089"/>
                  <a:gd name="T11" fmla="*/ 501 w 501"/>
                  <a:gd name="T12" fmla="*/ 1089 h 1089"/>
                </a:gdLst>
                <a:ahLst/>
                <a:cxnLst>
                  <a:cxn ang="T6">
                    <a:pos x="T0" y="T1"/>
                  </a:cxn>
                  <a:cxn ang="T7">
                    <a:pos x="T2" y="T3"/>
                  </a:cxn>
                  <a:cxn ang="T8">
                    <a:pos x="T4" y="T5"/>
                  </a:cxn>
                </a:cxnLst>
                <a:rect l="T9" t="T10" r="T11" b="T12"/>
                <a:pathLst>
                  <a:path w="501" h="1089">
                    <a:moveTo>
                      <a:pt x="501" y="1089"/>
                    </a:moveTo>
                    <a:cubicBezTo>
                      <a:pt x="336" y="1018"/>
                      <a:pt x="171" y="947"/>
                      <a:pt x="91" y="767"/>
                    </a:cubicBezTo>
                    <a:cubicBezTo>
                      <a:pt x="11" y="587"/>
                      <a:pt x="0" y="0"/>
                      <a:pt x="23" y="6"/>
                    </a:cubicBezTo>
                  </a:path>
                </a:pathLst>
              </a:custGeom>
              <a:noFill/>
              <a:ln w="9525" cap="flat" cmpd="sng">
                <a:solidFill>
                  <a:srgbClr val="E85200"/>
                </a:solidFill>
                <a:prstDash val="solid"/>
                <a:round/>
                <a:headEnd/>
                <a:tailEnd/>
              </a:ln>
            </p:spPr>
            <p:txBody>
              <a:bodyPr lIns="63500" tIns="0" rIns="0" bIns="0"/>
              <a:lstStyle/>
              <a:p>
                <a:endParaRPr lang="en-US"/>
              </a:p>
            </p:txBody>
          </p:sp>
          <p:sp>
            <p:nvSpPr>
              <p:cNvPr id="90126" name="Freeform 392"/>
              <p:cNvSpPr>
                <a:spLocks/>
              </p:cNvSpPr>
              <p:nvPr/>
            </p:nvSpPr>
            <p:spPr bwMode="auto">
              <a:xfrm>
                <a:off x="4500562" y="4478338"/>
                <a:ext cx="334963" cy="1943778"/>
              </a:xfrm>
              <a:custGeom>
                <a:avLst/>
                <a:gdLst>
                  <a:gd name="T0" fmla="*/ 488 w 488"/>
                  <a:gd name="T1" fmla="*/ 0 h 694"/>
                  <a:gd name="T2" fmla="*/ 97 w 488"/>
                  <a:gd name="T3" fmla="*/ 215 h 694"/>
                  <a:gd name="T4" fmla="*/ 0 w 488"/>
                  <a:gd name="T5" fmla="*/ 694 h 694"/>
                  <a:gd name="T6" fmla="*/ 0 60000 65536"/>
                  <a:gd name="T7" fmla="*/ 0 60000 65536"/>
                  <a:gd name="T8" fmla="*/ 0 60000 65536"/>
                  <a:gd name="T9" fmla="*/ 0 w 488"/>
                  <a:gd name="T10" fmla="*/ 0 h 694"/>
                  <a:gd name="T11" fmla="*/ 488 w 488"/>
                  <a:gd name="T12" fmla="*/ 694 h 694"/>
                </a:gdLst>
                <a:ahLst/>
                <a:cxnLst>
                  <a:cxn ang="T6">
                    <a:pos x="T0" y="T1"/>
                  </a:cxn>
                  <a:cxn ang="T7">
                    <a:pos x="T2" y="T3"/>
                  </a:cxn>
                  <a:cxn ang="T8">
                    <a:pos x="T4" y="T5"/>
                  </a:cxn>
                </a:cxnLst>
                <a:rect l="T9" t="T10" r="T11" b="T12"/>
                <a:pathLst>
                  <a:path w="488" h="694">
                    <a:moveTo>
                      <a:pt x="488" y="0"/>
                    </a:moveTo>
                    <a:cubicBezTo>
                      <a:pt x="333" y="49"/>
                      <a:pt x="178" y="99"/>
                      <a:pt x="97" y="215"/>
                    </a:cubicBezTo>
                    <a:cubicBezTo>
                      <a:pt x="16" y="331"/>
                      <a:pt x="29" y="621"/>
                      <a:pt x="0" y="694"/>
                    </a:cubicBezTo>
                  </a:path>
                </a:pathLst>
              </a:custGeom>
              <a:noFill/>
              <a:ln w="9525" cap="flat" cmpd="sng">
                <a:solidFill>
                  <a:srgbClr val="E85200"/>
                </a:solidFill>
                <a:prstDash val="solid"/>
                <a:round/>
                <a:headEnd/>
                <a:tailEnd/>
              </a:ln>
            </p:spPr>
            <p:txBody>
              <a:bodyPr lIns="63500" tIns="0" rIns="0" bIns="0"/>
              <a:lstStyle/>
              <a:p>
                <a:endParaRPr lang="en-US"/>
              </a:p>
            </p:txBody>
          </p:sp>
          <p:grpSp>
            <p:nvGrpSpPr>
              <p:cNvPr id="90127" name="399 Grupo"/>
              <p:cNvGrpSpPr>
                <a:grpSpLocks/>
              </p:cNvGrpSpPr>
              <p:nvPr/>
            </p:nvGrpSpPr>
            <p:grpSpPr bwMode="auto">
              <a:xfrm>
                <a:off x="142844" y="778514"/>
                <a:ext cx="4286280" cy="6429420"/>
                <a:chOff x="3847952" y="-28999"/>
                <a:chExt cx="4286280" cy="6429420"/>
              </a:xfrm>
            </p:grpSpPr>
            <p:sp>
              <p:nvSpPr>
                <p:cNvPr id="338" name="337 Esquina doblada"/>
                <p:cNvSpPr/>
                <p:nvPr/>
              </p:nvSpPr>
              <p:spPr bwMode="auto">
                <a:xfrm>
                  <a:off x="3847952" y="-28999"/>
                  <a:ext cx="4286280" cy="6429420"/>
                </a:xfrm>
                <a:prstGeom prst="foldedCorner">
                  <a:avLst/>
                </a:prstGeom>
                <a:gradFill flip="none" rotWithShape="1">
                  <a:gsLst>
                    <a:gs pos="0">
                      <a:srgbClr val="FFFFCC"/>
                    </a:gs>
                    <a:gs pos="17999">
                      <a:srgbClr val="FEE7F2"/>
                    </a:gs>
                    <a:gs pos="36000">
                      <a:srgbClr val="FAC77D"/>
                    </a:gs>
                    <a:gs pos="61000">
                      <a:srgbClr val="FBA97D"/>
                    </a:gs>
                    <a:gs pos="82001">
                      <a:srgbClr val="FBD49C"/>
                    </a:gs>
                    <a:gs pos="100000">
                      <a:srgbClr val="FEE7F2"/>
                    </a:gs>
                  </a:gsLst>
                  <a:lin ang="5400000" scaled="0"/>
                  <a:tileRect/>
                </a:gradFill>
                <a:ln w="9525">
                  <a:solidFill>
                    <a:srgbClr val="FF9900"/>
                  </a:solidFill>
                  <a:miter lim="800000"/>
                  <a:headEnd/>
                  <a:tailEnd/>
                </a:ln>
                <a:effectLst>
                  <a:glow rad="139700">
                    <a:srgbClr val="FFC000">
                      <a:alpha val="40000"/>
                    </a:srgbClr>
                  </a:glow>
                  <a:outerShdw blurRad="40005" dist="20320" dir="5400000" algn="ctr" rotWithShape="0">
                    <a:schemeClr val="tx1">
                      <a:alpha val="38000"/>
                    </a:schemeClr>
                  </a:outerShdw>
                  <a:reflection blurRad="6350" stA="50000" endA="275" endPos="40000" dist="101600" dir="5400000" sy="-100000" algn="bl" rotWithShape="0"/>
                </a:effectLst>
              </p:spPr>
              <p:txBody>
                <a:bodyPr/>
                <a:lstStyle/>
                <a:p>
                  <a:pPr fontAlgn="auto">
                    <a:spcBef>
                      <a:spcPts val="0"/>
                    </a:spcBef>
                    <a:spcAft>
                      <a:spcPts val="0"/>
                    </a:spcAft>
                    <a:defRPr/>
                  </a:pPr>
                  <a:endParaRPr lang="es-ES" dirty="0">
                    <a:solidFill>
                      <a:sysClr val="windowText" lastClr="000000"/>
                    </a:solidFill>
                    <a:latin typeface="+mn-lt"/>
                    <a:cs typeface="+mn-cs"/>
                  </a:endParaRPr>
                </a:p>
              </p:txBody>
            </p:sp>
            <p:sp>
              <p:nvSpPr>
                <p:cNvPr id="90286" name="Rectangle 376"/>
                <p:cNvSpPr>
                  <a:spLocks noChangeArrowheads="1"/>
                </p:cNvSpPr>
                <p:nvPr/>
              </p:nvSpPr>
              <p:spPr bwMode="ltGray">
                <a:xfrm>
                  <a:off x="4919522" y="-28999"/>
                  <a:ext cx="2048638" cy="307777"/>
                </a:xfrm>
                <a:prstGeom prst="rect">
                  <a:avLst/>
                </a:prstGeom>
                <a:noFill/>
                <a:ln w="9525">
                  <a:noFill/>
                  <a:miter lim="800000"/>
                  <a:headEnd/>
                  <a:tailEnd/>
                </a:ln>
              </p:spPr>
              <p:txBody>
                <a:bodyPr wrap="none" lIns="0" tIns="0" rIns="0" bIns="0">
                  <a:spAutoFit/>
                </a:bodyPr>
                <a:lstStyle/>
                <a:p>
                  <a:pPr algn="just" eaLnBrk="0" hangingPunct="0"/>
                  <a:r>
                    <a:rPr lang="en-US" sz="2000" u="sng">
                      <a:solidFill>
                        <a:srgbClr val="000000"/>
                      </a:solidFill>
                      <a:latin typeface="Monotype Corsiva" pitchFamily="66" charset="0"/>
                      <a:cs typeface="Times New Roman" pitchFamily="18" charset="0"/>
                    </a:rPr>
                    <a:t>Actividades de Control</a:t>
                  </a:r>
                </a:p>
              </p:txBody>
            </p:sp>
            <p:sp>
              <p:nvSpPr>
                <p:cNvPr id="90287" name="339 CuadroTexto"/>
                <p:cNvSpPr txBox="1">
                  <a:spLocks noChangeArrowheads="1"/>
                </p:cNvSpPr>
                <p:nvPr/>
              </p:nvSpPr>
              <p:spPr bwMode="auto">
                <a:xfrm>
                  <a:off x="3919390" y="185315"/>
                  <a:ext cx="4143404" cy="5909310"/>
                </a:xfrm>
                <a:prstGeom prst="rect">
                  <a:avLst/>
                </a:prstGeom>
                <a:noFill/>
                <a:ln w="9525">
                  <a:noFill/>
                  <a:miter lim="800000"/>
                  <a:headEnd/>
                  <a:tailEnd/>
                </a:ln>
              </p:spPr>
              <p:txBody>
                <a:bodyPr>
                  <a:spAutoFit/>
                </a:bodyPr>
                <a:lstStyle/>
                <a:p>
                  <a:r>
                    <a:rPr lang="es-EC" sz="1400">
                      <a:latin typeface="Times New Roman" pitchFamily="18" charset="0"/>
                      <a:cs typeface="Times New Roman" pitchFamily="18" charset="0"/>
                    </a:rPr>
                    <a:t>Todo compra debe  tener la aprobación del Director de Operaciones y presentarse las respectivas cotizaciones, las cuales deben ser mínimo 3 cotizaciones.</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Aprobada la cotización se realiza la respectiva Orden de Compra la cual debe estar firmada por la Jefa de Compra, Contador General y Director de Operaciones.</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Todo Compra debe contar con el respectivo soporte (Factura).</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La Factura debe cumplir con todos los requerimientos según el Reglamento de Comprobante de Venta y Retención.</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Todos los bienes adquiridos deben ser ingresados correctamente al sistema.</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Verificar que los bienes adquiridos se coloquen en el departamento correspondiente y que sean utilizados sólo para actividades de la empresa.</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Las formas de pago se encuentran establecidas.</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 </a:t>
                  </a:r>
                  <a:endParaRPr lang="es-ES" sz="1400">
                    <a:latin typeface="Times New Roman" pitchFamily="18" charset="0"/>
                    <a:cs typeface="Times New Roman" pitchFamily="18" charset="0"/>
                  </a:endParaRPr>
                </a:p>
                <a:p>
                  <a:r>
                    <a:rPr lang="es-EC" sz="1400">
                      <a:latin typeface="Times New Roman" pitchFamily="18" charset="0"/>
                      <a:cs typeface="Times New Roman" pitchFamily="18" charset="0"/>
                    </a:rPr>
                    <a:t>Los anticipos se dan con proveedores claves los cuales definieron con la empresa el monto del anticipo.</a:t>
                  </a:r>
                  <a:endParaRPr lang="es-ES" sz="1400">
                    <a:solidFill>
                      <a:srgbClr val="000000"/>
                    </a:solidFill>
                    <a:latin typeface="Times New Roman" pitchFamily="18" charset="0"/>
                    <a:cs typeface="Times New Roman" pitchFamily="18" charset="0"/>
                  </a:endParaRPr>
                </a:p>
              </p:txBody>
            </p:sp>
          </p:grpSp>
          <p:grpSp>
            <p:nvGrpSpPr>
              <p:cNvPr id="90128" name="400 Grupo"/>
              <p:cNvGrpSpPr>
                <a:grpSpLocks/>
              </p:cNvGrpSpPr>
              <p:nvPr/>
            </p:nvGrpSpPr>
            <p:grpSpPr bwMode="auto">
              <a:xfrm>
                <a:off x="4756699" y="1960561"/>
                <a:ext cx="4156414" cy="3590922"/>
                <a:chOff x="4531074" y="1960561"/>
                <a:chExt cx="4156414" cy="3590922"/>
              </a:xfrm>
            </p:grpSpPr>
            <p:grpSp>
              <p:nvGrpSpPr>
                <p:cNvPr id="90129" name="Group 18"/>
                <p:cNvGrpSpPr>
                  <a:grpSpLocks/>
                </p:cNvGrpSpPr>
                <p:nvPr/>
              </p:nvGrpSpPr>
              <p:grpSpPr bwMode="auto">
                <a:xfrm>
                  <a:off x="4605338" y="1960561"/>
                  <a:ext cx="4038600" cy="3590922"/>
                  <a:chOff x="3418" y="1338"/>
                  <a:chExt cx="2099" cy="2062"/>
                </a:xfrm>
              </p:grpSpPr>
              <p:grpSp>
                <p:nvGrpSpPr>
                  <p:cNvPr id="90152" name="Group 19"/>
                  <p:cNvGrpSpPr>
                    <a:grpSpLocks/>
                  </p:cNvGrpSpPr>
                  <p:nvPr/>
                </p:nvGrpSpPr>
                <p:grpSpPr bwMode="auto">
                  <a:xfrm>
                    <a:off x="3418" y="1338"/>
                    <a:ext cx="2099" cy="2062"/>
                    <a:chOff x="3418" y="1338"/>
                    <a:chExt cx="2099" cy="2062"/>
                  </a:xfrm>
                </p:grpSpPr>
                <p:sp>
                  <p:nvSpPr>
                    <p:cNvPr id="90154" name="Freeform 20"/>
                    <p:cNvSpPr>
                      <a:spLocks/>
                    </p:cNvSpPr>
                    <p:nvPr/>
                  </p:nvSpPr>
                  <p:spPr bwMode="ltGray">
                    <a:xfrm>
                      <a:off x="4997" y="2432"/>
                      <a:ext cx="516" cy="961"/>
                    </a:xfrm>
                    <a:custGeom>
                      <a:avLst/>
                      <a:gdLst>
                        <a:gd name="T0" fmla="*/ 0 w 516"/>
                        <a:gd name="T1" fmla="*/ 649 h 961"/>
                        <a:gd name="T2" fmla="*/ 516 w 516"/>
                        <a:gd name="T3" fmla="*/ 0 h 961"/>
                        <a:gd name="T4" fmla="*/ 516 w 516"/>
                        <a:gd name="T5" fmla="*/ 299 h 961"/>
                        <a:gd name="T6" fmla="*/ 0 w 516"/>
                        <a:gd name="T7" fmla="*/ 961 h 961"/>
                        <a:gd name="T8" fmla="*/ 0 w 516"/>
                        <a:gd name="T9" fmla="*/ 649 h 961"/>
                        <a:gd name="T10" fmla="*/ 0 60000 65536"/>
                        <a:gd name="T11" fmla="*/ 0 60000 65536"/>
                        <a:gd name="T12" fmla="*/ 0 60000 65536"/>
                        <a:gd name="T13" fmla="*/ 0 60000 65536"/>
                        <a:gd name="T14" fmla="*/ 0 60000 65536"/>
                        <a:gd name="T15" fmla="*/ 0 w 516"/>
                        <a:gd name="T16" fmla="*/ 0 h 961"/>
                        <a:gd name="T17" fmla="*/ 516 w 516"/>
                        <a:gd name="T18" fmla="*/ 961 h 961"/>
                      </a:gdLst>
                      <a:ahLst/>
                      <a:cxnLst>
                        <a:cxn ang="T10">
                          <a:pos x="T0" y="T1"/>
                        </a:cxn>
                        <a:cxn ang="T11">
                          <a:pos x="T2" y="T3"/>
                        </a:cxn>
                        <a:cxn ang="T12">
                          <a:pos x="T4" y="T5"/>
                        </a:cxn>
                        <a:cxn ang="T13">
                          <a:pos x="T6" y="T7"/>
                        </a:cxn>
                        <a:cxn ang="T14">
                          <a:pos x="T8" y="T9"/>
                        </a:cxn>
                      </a:cxnLst>
                      <a:rect l="T15" t="T16" r="T17" b="T18"/>
                      <a:pathLst>
                        <a:path w="516" h="961">
                          <a:moveTo>
                            <a:pt x="0" y="649"/>
                          </a:moveTo>
                          <a:lnTo>
                            <a:pt x="516" y="0"/>
                          </a:lnTo>
                          <a:lnTo>
                            <a:pt x="516" y="299"/>
                          </a:lnTo>
                          <a:lnTo>
                            <a:pt x="0" y="961"/>
                          </a:lnTo>
                          <a:lnTo>
                            <a:pt x="0" y="64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55" name="Rectangle 21"/>
                    <p:cNvSpPr>
                      <a:spLocks noChangeArrowheads="1"/>
                    </p:cNvSpPr>
                    <p:nvPr/>
                  </p:nvSpPr>
                  <p:spPr bwMode="ltGray">
                    <a:xfrm>
                      <a:off x="3420" y="3077"/>
                      <a:ext cx="1578" cy="318"/>
                    </a:xfrm>
                    <a:prstGeom prst="rect">
                      <a:avLst/>
                    </a:prstGeom>
                    <a:solidFill>
                      <a:srgbClr val="3D0275"/>
                    </a:solidFill>
                    <a:ln w="28575" cap="rnd">
                      <a:solidFill>
                        <a:srgbClr val="8253A1"/>
                      </a:solidFill>
                      <a:round/>
                      <a:headEnd/>
                      <a:tailEnd/>
                    </a:ln>
                  </p:spPr>
                  <p:txBody>
                    <a:bodyPr/>
                    <a:lstStyle/>
                    <a:p>
                      <a:endParaRPr lang="en-US">
                        <a:latin typeface="Times New Roman" pitchFamily="18" charset="0"/>
                        <a:cs typeface="Times New Roman" pitchFamily="18" charset="0"/>
                      </a:endParaRPr>
                    </a:p>
                  </p:txBody>
                </p:sp>
                <p:sp>
                  <p:nvSpPr>
                    <p:cNvPr id="90156" name="Freeform 22"/>
                    <p:cNvSpPr>
                      <a:spLocks/>
                    </p:cNvSpPr>
                    <p:nvPr/>
                  </p:nvSpPr>
                  <p:spPr bwMode="ltGray">
                    <a:xfrm>
                      <a:off x="4470" y="3083"/>
                      <a:ext cx="1" cy="312"/>
                    </a:xfrm>
                    <a:custGeom>
                      <a:avLst/>
                      <a:gdLst>
                        <a:gd name="T0" fmla="*/ 0 w 1"/>
                        <a:gd name="T1" fmla="*/ 0 h 312"/>
                        <a:gd name="T2" fmla="*/ 0 w 1"/>
                        <a:gd name="T3" fmla="*/ 312 h 312"/>
                        <a:gd name="T4" fmla="*/ 0 w 1"/>
                        <a:gd name="T5" fmla="*/ 0 h 312"/>
                        <a:gd name="T6" fmla="*/ 0 60000 65536"/>
                        <a:gd name="T7" fmla="*/ 0 60000 65536"/>
                        <a:gd name="T8" fmla="*/ 0 60000 65536"/>
                        <a:gd name="T9" fmla="*/ 0 w 1"/>
                        <a:gd name="T10" fmla="*/ 0 h 312"/>
                        <a:gd name="T11" fmla="*/ 1 w 1"/>
                        <a:gd name="T12" fmla="*/ 312 h 312"/>
                      </a:gdLst>
                      <a:ahLst/>
                      <a:cxnLst>
                        <a:cxn ang="T6">
                          <a:pos x="T0" y="T1"/>
                        </a:cxn>
                        <a:cxn ang="T7">
                          <a:pos x="T2" y="T3"/>
                        </a:cxn>
                        <a:cxn ang="T8">
                          <a:pos x="T4" y="T5"/>
                        </a:cxn>
                      </a:cxnLst>
                      <a:rect l="T9" t="T10" r="T11" b="T12"/>
                      <a:pathLst>
                        <a:path w="1" h="312">
                          <a:moveTo>
                            <a:pt x="0" y="0"/>
                          </a:moveTo>
                          <a:lnTo>
                            <a:pt x="0" y="312"/>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57" name="Freeform 23"/>
                    <p:cNvSpPr>
                      <a:spLocks/>
                    </p:cNvSpPr>
                    <p:nvPr/>
                  </p:nvSpPr>
                  <p:spPr bwMode="ltGray">
                    <a:xfrm>
                      <a:off x="3945" y="3083"/>
                      <a:ext cx="1" cy="317"/>
                    </a:xfrm>
                    <a:custGeom>
                      <a:avLst/>
                      <a:gdLst>
                        <a:gd name="T0" fmla="*/ 0 w 1"/>
                        <a:gd name="T1" fmla="*/ 0 h 317"/>
                        <a:gd name="T2" fmla="*/ 0 w 1"/>
                        <a:gd name="T3" fmla="*/ 317 h 317"/>
                        <a:gd name="T4" fmla="*/ 0 w 1"/>
                        <a:gd name="T5" fmla="*/ 0 h 317"/>
                        <a:gd name="T6" fmla="*/ 0 60000 65536"/>
                        <a:gd name="T7" fmla="*/ 0 60000 65536"/>
                        <a:gd name="T8" fmla="*/ 0 60000 65536"/>
                        <a:gd name="T9" fmla="*/ 0 w 1"/>
                        <a:gd name="T10" fmla="*/ 0 h 317"/>
                        <a:gd name="T11" fmla="*/ 1 w 1"/>
                        <a:gd name="T12" fmla="*/ 317 h 317"/>
                      </a:gdLst>
                      <a:ahLst/>
                      <a:cxnLst>
                        <a:cxn ang="T6">
                          <a:pos x="T0" y="T1"/>
                        </a:cxn>
                        <a:cxn ang="T7">
                          <a:pos x="T2" y="T3"/>
                        </a:cxn>
                        <a:cxn ang="T8">
                          <a:pos x="T4" y="T5"/>
                        </a:cxn>
                      </a:cxnLst>
                      <a:rect l="T9" t="T10" r="T11" b="T12"/>
                      <a:pathLst>
                        <a:path w="1" h="317">
                          <a:moveTo>
                            <a:pt x="0" y="0"/>
                          </a:moveTo>
                          <a:lnTo>
                            <a:pt x="0" y="317"/>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58" name="Freeform 24"/>
                    <p:cNvSpPr>
                      <a:spLocks/>
                    </p:cNvSpPr>
                    <p:nvPr/>
                  </p:nvSpPr>
                  <p:spPr bwMode="ltGray">
                    <a:xfrm>
                      <a:off x="3423" y="3229"/>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59" name="Line 25"/>
                    <p:cNvSpPr>
                      <a:spLocks noChangeShapeType="1"/>
                    </p:cNvSpPr>
                    <p:nvPr/>
                  </p:nvSpPr>
                  <p:spPr bwMode="ltGray">
                    <a:xfrm>
                      <a:off x="3576" y="3080"/>
                      <a:ext cx="1" cy="146"/>
                    </a:xfrm>
                    <a:prstGeom prst="line">
                      <a:avLst/>
                    </a:prstGeom>
                    <a:noFill/>
                    <a:ln w="28575" cap="rnd">
                      <a:solidFill>
                        <a:srgbClr val="8253A1"/>
                      </a:solidFill>
                      <a:round/>
                      <a:headEnd/>
                      <a:tailEnd/>
                    </a:ln>
                  </p:spPr>
                  <p:txBody>
                    <a:bodyPr/>
                    <a:lstStyle/>
                    <a:p>
                      <a:endParaRPr lang="en-US"/>
                    </a:p>
                  </p:txBody>
                </p:sp>
                <p:sp>
                  <p:nvSpPr>
                    <p:cNvPr id="90160" name="Freeform 26"/>
                    <p:cNvSpPr>
                      <a:spLocks/>
                    </p:cNvSpPr>
                    <p:nvPr/>
                  </p:nvSpPr>
                  <p:spPr bwMode="ltGray">
                    <a:xfrm>
                      <a:off x="3576" y="3224"/>
                      <a:ext cx="372" cy="2"/>
                    </a:xfrm>
                    <a:custGeom>
                      <a:avLst/>
                      <a:gdLst>
                        <a:gd name="T0" fmla="*/ 0 w 372"/>
                        <a:gd name="T1" fmla="*/ 2 h 2"/>
                        <a:gd name="T2" fmla="*/ 5 w 372"/>
                        <a:gd name="T3" fmla="*/ 2 h 2"/>
                        <a:gd name="T4" fmla="*/ 16 w 372"/>
                        <a:gd name="T5" fmla="*/ 2 h 2"/>
                        <a:gd name="T6" fmla="*/ 35 w 372"/>
                        <a:gd name="T7" fmla="*/ 2 h 2"/>
                        <a:gd name="T8" fmla="*/ 58 w 372"/>
                        <a:gd name="T9" fmla="*/ 1 h 2"/>
                        <a:gd name="T10" fmla="*/ 87 w 372"/>
                        <a:gd name="T11" fmla="*/ 1 h 2"/>
                        <a:gd name="T12" fmla="*/ 118 w 372"/>
                        <a:gd name="T13" fmla="*/ 1 h 2"/>
                        <a:gd name="T14" fmla="*/ 152 w 372"/>
                        <a:gd name="T15" fmla="*/ 1 h 2"/>
                        <a:gd name="T16" fmla="*/ 186 w 372"/>
                        <a:gd name="T17" fmla="*/ 1 h 2"/>
                        <a:gd name="T18" fmla="*/ 221 w 372"/>
                        <a:gd name="T19" fmla="*/ 0 h 2"/>
                        <a:gd name="T20" fmla="*/ 254 w 372"/>
                        <a:gd name="T21" fmla="*/ 0 h 2"/>
                        <a:gd name="T22" fmla="*/ 286 w 372"/>
                        <a:gd name="T23" fmla="*/ 0 h 2"/>
                        <a:gd name="T24" fmla="*/ 314 w 372"/>
                        <a:gd name="T25" fmla="*/ 0 h 2"/>
                        <a:gd name="T26" fmla="*/ 338 w 372"/>
                        <a:gd name="T27" fmla="*/ 1 h 2"/>
                        <a:gd name="T28" fmla="*/ 356 w 372"/>
                        <a:gd name="T29" fmla="*/ 1 h 2"/>
                        <a:gd name="T30" fmla="*/ 368 w 372"/>
                        <a:gd name="T31" fmla="*/ 1 h 2"/>
                        <a:gd name="T32" fmla="*/ 372 w 37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2"/>
                        <a:gd name="T53" fmla="*/ 372 w 37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2">
                          <a:moveTo>
                            <a:pt x="0" y="2"/>
                          </a:moveTo>
                          <a:lnTo>
                            <a:pt x="5" y="2"/>
                          </a:lnTo>
                          <a:lnTo>
                            <a:pt x="16" y="2"/>
                          </a:lnTo>
                          <a:lnTo>
                            <a:pt x="35" y="2"/>
                          </a:lnTo>
                          <a:lnTo>
                            <a:pt x="58" y="1"/>
                          </a:lnTo>
                          <a:lnTo>
                            <a:pt x="87" y="1"/>
                          </a:lnTo>
                          <a:lnTo>
                            <a:pt x="118" y="1"/>
                          </a:lnTo>
                          <a:lnTo>
                            <a:pt x="152" y="1"/>
                          </a:lnTo>
                          <a:lnTo>
                            <a:pt x="186" y="1"/>
                          </a:lnTo>
                          <a:lnTo>
                            <a:pt x="221" y="0"/>
                          </a:lnTo>
                          <a:lnTo>
                            <a:pt x="254" y="0"/>
                          </a:lnTo>
                          <a:lnTo>
                            <a:pt x="286" y="0"/>
                          </a:lnTo>
                          <a:lnTo>
                            <a:pt x="314" y="0"/>
                          </a:lnTo>
                          <a:lnTo>
                            <a:pt x="338" y="1"/>
                          </a:lnTo>
                          <a:lnTo>
                            <a:pt x="356" y="1"/>
                          </a:lnTo>
                          <a:lnTo>
                            <a:pt x="368" y="1"/>
                          </a:lnTo>
                          <a:lnTo>
                            <a:pt x="372" y="2"/>
                          </a:lnTo>
                        </a:path>
                      </a:pathLst>
                    </a:custGeom>
                    <a:noFill/>
                    <a:ln w="28575" cap="rnd">
                      <a:solidFill>
                        <a:srgbClr val="8253A1"/>
                      </a:solidFill>
                      <a:prstDash val="solid"/>
                      <a:round/>
                      <a:headEnd/>
                      <a:tailEnd/>
                    </a:ln>
                  </p:spPr>
                  <p:txBody>
                    <a:bodyPr/>
                    <a:lstStyle/>
                    <a:p>
                      <a:endParaRPr lang="en-US"/>
                    </a:p>
                  </p:txBody>
                </p:sp>
                <p:sp>
                  <p:nvSpPr>
                    <p:cNvPr id="90161" name="Freeform 27"/>
                    <p:cNvSpPr>
                      <a:spLocks/>
                    </p:cNvSpPr>
                    <p:nvPr/>
                  </p:nvSpPr>
                  <p:spPr bwMode="ltGray">
                    <a:xfrm>
                      <a:off x="3576" y="321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90162" name="Freeform 28"/>
                    <p:cNvSpPr>
                      <a:spLocks/>
                    </p:cNvSpPr>
                    <p:nvPr/>
                  </p:nvSpPr>
                  <p:spPr bwMode="ltGray">
                    <a:xfrm>
                      <a:off x="3939" y="3226"/>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90163" name="Freeform 29"/>
                    <p:cNvSpPr>
                      <a:spLocks/>
                    </p:cNvSpPr>
                    <p:nvPr/>
                  </p:nvSpPr>
                  <p:spPr bwMode="ltGray">
                    <a:xfrm>
                      <a:off x="3939" y="3224"/>
                      <a:ext cx="157" cy="169"/>
                    </a:xfrm>
                    <a:custGeom>
                      <a:avLst/>
                      <a:gdLst>
                        <a:gd name="T0" fmla="*/ 0 w 157"/>
                        <a:gd name="T1" fmla="*/ 169 h 169"/>
                        <a:gd name="T2" fmla="*/ 157 w 157"/>
                        <a:gd name="T3" fmla="*/ 0 h 169"/>
                        <a:gd name="T4" fmla="*/ 0 w 157"/>
                        <a:gd name="T5" fmla="*/ 169 h 169"/>
                        <a:gd name="T6" fmla="*/ 0 60000 65536"/>
                        <a:gd name="T7" fmla="*/ 0 60000 65536"/>
                        <a:gd name="T8" fmla="*/ 0 60000 65536"/>
                        <a:gd name="T9" fmla="*/ 0 w 157"/>
                        <a:gd name="T10" fmla="*/ 0 h 169"/>
                        <a:gd name="T11" fmla="*/ 157 w 157"/>
                        <a:gd name="T12" fmla="*/ 169 h 169"/>
                      </a:gdLst>
                      <a:ahLst/>
                      <a:cxnLst>
                        <a:cxn ang="T6">
                          <a:pos x="T0" y="T1"/>
                        </a:cxn>
                        <a:cxn ang="T7">
                          <a:pos x="T2" y="T3"/>
                        </a:cxn>
                        <a:cxn ang="T8">
                          <a:pos x="T4" y="T5"/>
                        </a:cxn>
                      </a:cxnLst>
                      <a:rect l="T9" t="T10" r="T11" b="T12"/>
                      <a:pathLst>
                        <a:path w="157" h="169">
                          <a:moveTo>
                            <a:pt x="0" y="169"/>
                          </a:moveTo>
                          <a:lnTo>
                            <a:pt x="157"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64" name="Line 30"/>
                    <p:cNvSpPr>
                      <a:spLocks noChangeShapeType="1"/>
                    </p:cNvSpPr>
                    <p:nvPr/>
                  </p:nvSpPr>
                  <p:spPr bwMode="ltGray">
                    <a:xfrm>
                      <a:off x="4093" y="3076"/>
                      <a:ext cx="1" cy="145"/>
                    </a:xfrm>
                    <a:prstGeom prst="line">
                      <a:avLst/>
                    </a:prstGeom>
                    <a:noFill/>
                    <a:ln w="28575" cap="rnd">
                      <a:solidFill>
                        <a:srgbClr val="8253A1"/>
                      </a:solidFill>
                      <a:round/>
                      <a:headEnd/>
                      <a:tailEnd/>
                    </a:ln>
                  </p:spPr>
                  <p:txBody>
                    <a:bodyPr/>
                    <a:lstStyle/>
                    <a:p>
                      <a:endParaRPr lang="en-US"/>
                    </a:p>
                  </p:txBody>
                </p:sp>
                <p:sp>
                  <p:nvSpPr>
                    <p:cNvPr id="90165" name="Freeform 31"/>
                    <p:cNvSpPr>
                      <a:spLocks/>
                    </p:cNvSpPr>
                    <p:nvPr/>
                  </p:nvSpPr>
                  <p:spPr bwMode="ltGray">
                    <a:xfrm>
                      <a:off x="4093" y="3220"/>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8253A1"/>
                      </a:solidFill>
                      <a:prstDash val="solid"/>
                      <a:round/>
                      <a:headEnd/>
                      <a:tailEnd/>
                    </a:ln>
                  </p:spPr>
                  <p:txBody>
                    <a:bodyPr/>
                    <a:lstStyle/>
                    <a:p>
                      <a:endParaRPr lang="en-US"/>
                    </a:p>
                  </p:txBody>
                </p:sp>
                <p:sp>
                  <p:nvSpPr>
                    <p:cNvPr id="90166" name="Freeform 32"/>
                    <p:cNvSpPr>
                      <a:spLocks/>
                    </p:cNvSpPr>
                    <p:nvPr/>
                  </p:nvSpPr>
                  <p:spPr bwMode="ltGray">
                    <a:xfrm>
                      <a:off x="4093" y="3211"/>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90167" name="Freeform 33"/>
                    <p:cNvSpPr>
                      <a:spLocks/>
                    </p:cNvSpPr>
                    <p:nvPr/>
                  </p:nvSpPr>
                  <p:spPr bwMode="ltGray">
                    <a:xfrm>
                      <a:off x="4456" y="3221"/>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8253A1"/>
                    </a:solidFill>
                    <a:ln w="0">
                      <a:solidFill>
                        <a:srgbClr val="8253A1"/>
                      </a:solidFill>
                      <a:prstDash val="solid"/>
                      <a:round/>
                      <a:headEnd/>
                      <a:tailEnd/>
                    </a:ln>
                  </p:spPr>
                  <p:txBody>
                    <a:bodyPr/>
                    <a:lstStyle/>
                    <a:p>
                      <a:endParaRPr lang="en-US"/>
                    </a:p>
                  </p:txBody>
                </p:sp>
                <p:sp>
                  <p:nvSpPr>
                    <p:cNvPr id="90168" name="Line 34"/>
                    <p:cNvSpPr>
                      <a:spLocks noChangeShapeType="1"/>
                    </p:cNvSpPr>
                    <p:nvPr/>
                  </p:nvSpPr>
                  <p:spPr bwMode="ltGray">
                    <a:xfrm>
                      <a:off x="4609" y="3073"/>
                      <a:ext cx="1" cy="146"/>
                    </a:xfrm>
                    <a:prstGeom prst="line">
                      <a:avLst/>
                    </a:prstGeom>
                    <a:noFill/>
                    <a:ln w="28575" cap="rnd">
                      <a:solidFill>
                        <a:srgbClr val="8253A1"/>
                      </a:solidFill>
                      <a:round/>
                      <a:headEnd/>
                      <a:tailEnd/>
                    </a:ln>
                  </p:spPr>
                  <p:txBody>
                    <a:bodyPr/>
                    <a:lstStyle/>
                    <a:p>
                      <a:endParaRPr lang="en-US"/>
                    </a:p>
                  </p:txBody>
                </p:sp>
                <p:sp>
                  <p:nvSpPr>
                    <p:cNvPr id="90169" name="Freeform 35"/>
                    <p:cNvSpPr>
                      <a:spLocks/>
                    </p:cNvSpPr>
                    <p:nvPr/>
                  </p:nvSpPr>
                  <p:spPr bwMode="ltGray">
                    <a:xfrm>
                      <a:off x="4609" y="3217"/>
                      <a:ext cx="521" cy="2"/>
                    </a:xfrm>
                    <a:custGeom>
                      <a:avLst/>
                      <a:gdLst>
                        <a:gd name="T0" fmla="*/ 0 w 521"/>
                        <a:gd name="T1" fmla="*/ 2 h 2"/>
                        <a:gd name="T2" fmla="*/ 6 w 521"/>
                        <a:gd name="T3" fmla="*/ 1 h 2"/>
                        <a:gd name="T4" fmla="*/ 22 w 521"/>
                        <a:gd name="T5" fmla="*/ 1 h 2"/>
                        <a:gd name="T6" fmla="*/ 48 w 521"/>
                        <a:gd name="T7" fmla="*/ 1 h 2"/>
                        <a:gd name="T8" fmla="*/ 81 w 521"/>
                        <a:gd name="T9" fmla="*/ 1 h 2"/>
                        <a:gd name="T10" fmla="*/ 121 w 521"/>
                        <a:gd name="T11" fmla="*/ 1 h 2"/>
                        <a:gd name="T12" fmla="*/ 165 w 521"/>
                        <a:gd name="T13" fmla="*/ 1 h 2"/>
                        <a:gd name="T14" fmla="*/ 212 w 521"/>
                        <a:gd name="T15" fmla="*/ 0 h 2"/>
                        <a:gd name="T16" fmla="*/ 260 w 521"/>
                        <a:gd name="T17" fmla="*/ 0 h 2"/>
                        <a:gd name="T18" fmla="*/ 309 w 521"/>
                        <a:gd name="T19" fmla="*/ 0 h 2"/>
                        <a:gd name="T20" fmla="*/ 356 w 521"/>
                        <a:gd name="T21" fmla="*/ 0 h 2"/>
                        <a:gd name="T22" fmla="*/ 400 w 521"/>
                        <a:gd name="T23" fmla="*/ 0 h 2"/>
                        <a:gd name="T24" fmla="*/ 440 w 521"/>
                        <a:gd name="T25" fmla="*/ 0 h 2"/>
                        <a:gd name="T26" fmla="*/ 473 w 521"/>
                        <a:gd name="T27" fmla="*/ 0 h 2"/>
                        <a:gd name="T28" fmla="*/ 499 w 521"/>
                        <a:gd name="T29" fmla="*/ 1 h 2"/>
                        <a:gd name="T30" fmla="*/ 515 w 521"/>
                        <a:gd name="T31" fmla="*/ 1 h 2"/>
                        <a:gd name="T32" fmla="*/ 521 w 521"/>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1"/>
                        <a:gd name="T52" fmla="*/ 0 h 2"/>
                        <a:gd name="T53" fmla="*/ 521 w 521"/>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1" h="2">
                          <a:moveTo>
                            <a:pt x="0" y="2"/>
                          </a:moveTo>
                          <a:lnTo>
                            <a:pt x="6" y="1"/>
                          </a:lnTo>
                          <a:lnTo>
                            <a:pt x="22" y="1"/>
                          </a:lnTo>
                          <a:lnTo>
                            <a:pt x="48" y="1"/>
                          </a:lnTo>
                          <a:lnTo>
                            <a:pt x="81" y="1"/>
                          </a:lnTo>
                          <a:lnTo>
                            <a:pt x="121" y="1"/>
                          </a:lnTo>
                          <a:lnTo>
                            <a:pt x="165" y="1"/>
                          </a:lnTo>
                          <a:lnTo>
                            <a:pt x="212" y="0"/>
                          </a:lnTo>
                          <a:lnTo>
                            <a:pt x="260" y="0"/>
                          </a:lnTo>
                          <a:lnTo>
                            <a:pt x="309" y="0"/>
                          </a:lnTo>
                          <a:lnTo>
                            <a:pt x="356" y="0"/>
                          </a:lnTo>
                          <a:lnTo>
                            <a:pt x="400" y="0"/>
                          </a:lnTo>
                          <a:lnTo>
                            <a:pt x="440" y="0"/>
                          </a:lnTo>
                          <a:lnTo>
                            <a:pt x="473" y="0"/>
                          </a:lnTo>
                          <a:lnTo>
                            <a:pt x="499" y="1"/>
                          </a:lnTo>
                          <a:lnTo>
                            <a:pt x="515" y="1"/>
                          </a:lnTo>
                          <a:lnTo>
                            <a:pt x="521" y="2"/>
                          </a:lnTo>
                        </a:path>
                      </a:pathLst>
                    </a:custGeom>
                    <a:noFill/>
                    <a:ln w="28575" cap="rnd">
                      <a:solidFill>
                        <a:srgbClr val="8253A1"/>
                      </a:solidFill>
                      <a:prstDash val="solid"/>
                      <a:round/>
                      <a:headEnd/>
                      <a:tailEnd/>
                    </a:ln>
                  </p:spPr>
                  <p:txBody>
                    <a:bodyPr/>
                    <a:lstStyle/>
                    <a:p>
                      <a:endParaRPr lang="en-US"/>
                    </a:p>
                  </p:txBody>
                </p:sp>
                <p:sp>
                  <p:nvSpPr>
                    <p:cNvPr id="90170" name="Freeform 36"/>
                    <p:cNvSpPr>
                      <a:spLocks/>
                    </p:cNvSpPr>
                    <p:nvPr/>
                  </p:nvSpPr>
                  <p:spPr bwMode="ltGray">
                    <a:xfrm>
                      <a:off x="4609" y="320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90171" name="Freeform 37"/>
                    <p:cNvSpPr>
                      <a:spLocks/>
                    </p:cNvSpPr>
                    <p:nvPr/>
                  </p:nvSpPr>
                  <p:spPr bwMode="ltGray">
                    <a:xfrm>
                      <a:off x="5121" y="3219"/>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90172" name="Freeform 38"/>
                    <p:cNvSpPr>
                      <a:spLocks/>
                    </p:cNvSpPr>
                    <p:nvPr/>
                  </p:nvSpPr>
                  <p:spPr bwMode="ltGray">
                    <a:xfrm>
                      <a:off x="4470" y="3221"/>
                      <a:ext cx="139" cy="169"/>
                    </a:xfrm>
                    <a:custGeom>
                      <a:avLst/>
                      <a:gdLst>
                        <a:gd name="T0" fmla="*/ 0 w 139"/>
                        <a:gd name="T1" fmla="*/ 169 h 169"/>
                        <a:gd name="T2" fmla="*/ 139 w 139"/>
                        <a:gd name="T3" fmla="*/ 0 h 169"/>
                        <a:gd name="T4" fmla="*/ 0 w 139"/>
                        <a:gd name="T5" fmla="*/ 169 h 169"/>
                        <a:gd name="T6" fmla="*/ 0 60000 65536"/>
                        <a:gd name="T7" fmla="*/ 0 60000 65536"/>
                        <a:gd name="T8" fmla="*/ 0 60000 65536"/>
                        <a:gd name="T9" fmla="*/ 0 w 139"/>
                        <a:gd name="T10" fmla="*/ 0 h 169"/>
                        <a:gd name="T11" fmla="*/ 139 w 139"/>
                        <a:gd name="T12" fmla="*/ 169 h 169"/>
                      </a:gdLst>
                      <a:ahLst/>
                      <a:cxnLst>
                        <a:cxn ang="T6">
                          <a:pos x="T0" y="T1"/>
                        </a:cxn>
                        <a:cxn ang="T7">
                          <a:pos x="T2" y="T3"/>
                        </a:cxn>
                        <a:cxn ang="T8">
                          <a:pos x="T4" y="T5"/>
                        </a:cxn>
                      </a:cxnLst>
                      <a:rect l="T9" t="T10" r="T11" b="T12"/>
                      <a:pathLst>
                        <a:path w="139" h="169">
                          <a:moveTo>
                            <a:pt x="0" y="169"/>
                          </a:moveTo>
                          <a:lnTo>
                            <a:pt x="139"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73" name="Freeform 39"/>
                    <p:cNvSpPr>
                      <a:spLocks/>
                    </p:cNvSpPr>
                    <p:nvPr/>
                  </p:nvSpPr>
                  <p:spPr bwMode="ltGray">
                    <a:xfrm>
                      <a:off x="5127" y="2917"/>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74" name="Freeform 40"/>
                    <p:cNvSpPr>
                      <a:spLocks/>
                    </p:cNvSpPr>
                    <p:nvPr/>
                  </p:nvSpPr>
                  <p:spPr bwMode="ltGray">
                    <a:xfrm>
                      <a:off x="5256" y="2753"/>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75" name="Freeform 41"/>
                    <p:cNvSpPr>
                      <a:spLocks/>
                    </p:cNvSpPr>
                    <p:nvPr/>
                  </p:nvSpPr>
                  <p:spPr bwMode="ltGray">
                    <a:xfrm>
                      <a:off x="5385" y="2588"/>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76" name="Freeform 42"/>
                    <p:cNvSpPr>
                      <a:spLocks/>
                    </p:cNvSpPr>
                    <p:nvPr/>
                  </p:nvSpPr>
                  <p:spPr bwMode="ltGray">
                    <a:xfrm>
                      <a:off x="5126" y="3054"/>
                      <a:ext cx="128" cy="1"/>
                    </a:xfrm>
                    <a:custGeom>
                      <a:avLst/>
                      <a:gdLst>
                        <a:gd name="T0" fmla="*/ 0 w 128"/>
                        <a:gd name="T1" fmla="*/ 0 h 1"/>
                        <a:gd name="T2" fmla="*/ 128 w 128"/>
                        <a:gd name="T3" fmla="*/ 0 h 1"/>
                        <a:gd name="T4" fmla="*/ 0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0" y="0"/>
                          </a:moveTo>
                          <a:lnTo>
                            <a:pt x="128"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77" name="Freeform 43"/>
                    <p:cNvSpPr>
                      <a:spLocks/>
                    </p:cNvSpPr>
                    <p:nvPr/>
                  </p:nvSpPr>
                  <p:spPr bwMode="ltGray">
                    <a:xfrm>
                      <a:off x="5256" y="288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78" name="Freeform 44"/>
                    <p:cNvSpPr>
                      <a:spLocks/>
                    </p:cNvSpPr>
                    <p:nvPr/>
                  </p:nvSpPr>
                  <p:spPr bwMode="ltGray">
                    <a:xfrm>
                      <a:off x="5381" y="272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0179" name="Freeform 45"/>
                    <p:cNvSpPr>
                      <a:spLocks/>
                    </p:cNvSpPr>
                    <p:nvPr/>
                  </p:nvSpPr>
                  <p:spPr bwMode="ltGray">
                    <a:xfrm>
                      <a:off x="4996" y="2144"/>
                      <a:ext cx="518" cy="940"/>
                    </a:xfrm>
                    <a:custGeom>
                      <a:avLst/>
                      <a:gdLst>
                        <a:gd name="T0" fmla="*/ 0 w 518"/>
                        <a:gd name="T1" fmla="*/ 632 h 940"/>
                        <a:gd name="T2" fmla="*/ 518 w 518"/>
                        <a:gd name="T3" fmla="*/ 0 h 940"/>
                        <a:gd name="T4" fmla="*/ 518 w 518"/>
                        <a:gd name="T5" fmla="*/ 288 h 940"/>
                        <a:gd name="T6" fmla="*/ 512 w 518"/>
                        <a:gd name="T7" fmla="*/ 295 h 940"/>
                        <a:gd name="T8" fmla="*/ 495 w 518"/>
                        <a:gd name="T9" fmla="*/ 316 h 940"/>
                        <a:gd name="T10" fmla="*/ 470 w 518"/>
                        <a:gd name="T11" fmla="*/ 348 h 940"/>
                        <a:gd name="T12" fmla="*/ 437 w 518"/>
                        <a:gd name="T13" fmla="*/ 390 h 940"/>
                        <a:gd name="T14" fmla="*/ 398 w 518"/>
                        <a:gd name="T15" fmla="*/ 439 h 940"/>
                        <a:gd name="T16" fmla="*/ 354 w 518"/>
                        <a:gd name="T17" fmla="*/ 494 h 940"/>
                        <a:gd name="T18" fmla="*/ 307 w 518"/>
                        <a:gd name="T19" fmla="*/ 553 h 940"/>
                        <a:gd name="T20" fmla="*/ 259 w 518"/>
                        <a:gd name="T21" fmla="*/ 614 h 940"/>
                        <a:gd name="T22" fmla="*/ 211 w 518"/>
                        <a:gd name="T23" fmla="*/ 675 h 940"/>
                        <a:gd name="T24" fmla="*/ 164 w 518"/>
                        <a:gd name="T25" fmla="*/ 734 h 940"/>
                        <a:gd name="T26" fmla="*/ 121 w 518"/>
                        <a:gd name="T27" fmla="*/ 789 h 940"/>
                        <a:gd name="T28" fmla="*/ 82 w 518"/>
                        <a:gd name="T29" fmla="*/ 838 h 940"/>
                        <a:gd name="T30" fmla="*/ 49 w 518"/>
                        <a:gd name="T31" fmla="*/ 880 h 940"/>
                        <a:gd name="T32" fmla="*/ 24 w 518"/>
                        <a:gd name="T33" fmla="*/ 912 h 940"/>
                        <a:gd name="T34" fmla="*/ 8 w 518"/>
                        <a:gd name="T35" fmla="*/ 933 h 940"/>
                        <a:gd name="T36" fmla="*/ 3 w 518"/>
                        <a:gd name="T37" fmla="*/ 940 h 940"/>
                        <a:gd name="T38" fmla="*/ 0 w 518"/>
                        <a:gd name="T39" fmla="*/ 632 h 9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940"/>
                        <a:gd name="T62" fmla="*/ 518 w 518"/>
                        <a:gd name="T63" fmla="*/ 940 h 9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940">
                          <a:moveTo>
                            <a:pt x="0" y="632"/>
                          </a:moveTo>
                          <a:lnTo>
                            <a:pt x="518" y="0"/>
                          </a:lnTo>
                          <a:lnTo>
                            <a:pt x="518" y="288"/>
                          </a:lnTo>
                          <a:lnTo>
                            <a:pt x="512" y="295"/>
                          </a:lnTo>
                          <a:lnTo>
                            <a:pt x="495" y="316"/>
                          </a:lnTo>
                          <a:lnTo>
                            <a:pt x="470" y="348"/>
                          </a:lnTo>
                          <a:lnTo>
                            <a:pt x="437" y="390"/>
                          </a:lnTo>
                          <a:lnTo>
                            <a:pt x="398" y="439"/>
                          </a:lnTo>
                          <a:lnTo>
                            <a:pt x="354" y="494"/>
                          </a:lnTo>
                          <a:lnTo>
                            <a:pt x="307" y="553"/>
                          </a:lnTo>
                          <a:lnTo>
                            <a:pt x="259" y="614"/>
                          </a:lnTo>
                          <a:lnTo>
                            <a:pt x="211" y="675"/>
                          </a:lnTo>
                          <a:lnTo>
                            <a:pt x="164" y="734"/>
                          </a:lnTo>
                          <a:lnTo>
                            <a:pt x="121" y="789"/>
                          </a:lnTo>
                          <a:lnTo>
                            <a:pt x="82" y="838"/>
                          </a:lnTo>
                          <a:lnTo>
                            <a:pt x="49" y="880"/>
                          </a:lnTo>
                          <a:lnTo>
                            <a:pt x="24" y="912"/>
                          </a:lnTo>
                          <a:lnTo>
                            <a:pt x="8" y="933"/>
                          </a:lnTo>
                          <a:lnTo>
                            <a:pt x="3" y="940"/>
                          </a:lnTo>
                          <a:lnTo>
                            <a:pt x="0" y="632"/>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0180" name="Rectangle 46"/>
                    <p:cNvSpPr>
                      <a:spLocks noChangeArrowheads="1"/>
                    </p:cNvSpPr>
                    <p:nvPr/>
                  </p:nvSpPr>
                  <p:spPr bwMode="ltGray">
                    <a:xfrm>
                      <a:off x="3420" y="2768"/>
                      <a:ext cx="1578" cy="317"/>
                    </a:xfrm>
                    <a:prstGeom prst="rect">
                      <a:avLst/>
                    </a:prstGeom>
                    <a:solidFill>
                      <a:srgbClr val="A41028"/>
                    </a:solidFill>
                    <a:ln w="28575" cap="rnd">
                      <a:solidFill>
                        <a:srgbClr val="C65D62"/>
                      </a:solidFill>
                      <a:round/>
                      <a:headEnd/>
                      <a:tailEnd/>
                    </a:ln>
                  </p:spPr>
                  <p:txBody>
                    <a:bodyPr/>
                    <a:lstStyle/>
                    <a:p>
                      <a:endParaRPr lang="en-US">
                        <a:latin typeface="Times New Roman" pitchFamily="18" charset="0"/>
                        <a:cs typeface="Times New Roman" pitchFamily="18" charset="0"/>
                      </a:endParaRPr>
                    </a:p>
                  </p:txBody>
                </p:sp>
                <p:sp>
                  <p:nvSpPr>
                    <p:cNvPr id="90181" name="Freeform 47"/>
                    <p:cNvSpPr>
                      <a:spLocks/>
                    </p:cNvSpPr>
                    <p:nvPr/>
                  </p:nvSpPr>
                  <p:spPr bwMode="ltGray">
                    <a:xfrm>
                      <a:off x="3424" y="2916"/>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90182" name="Line 48"/>
                    <p:cNvSpPr>
                      <a:spLocks noChangeShapeType="1"/>
                    </p:cNvSpPr>
                    <p:nvPr/>
                  </p:nvSpPr>
                  <p:spPr bwMode="ltGray">
                    <a:xfrm>
                      <a:off x="3577" y="2768"/>
                      <a:ext cx="1" cy="145"/>
                    </a:xfrm>
                    <a:prstGeom prst="line">
                      <a:avLst/>
                    </a:prstGeom>
                    <a:noFill/>
                    <a:ln w="28575" cap="rnd">
                      <a:solidFill>
                        <a:srgbClr val="C65D62"/>
                      </a:solidFill>
                      <a:round/>
                      <a:headEnd/>
                      <a:tailEnd/>
                    </a:ln>
                  </p:spPr>
                  <p:txBody>
                    <a:bodyPr/>
                    <a:lstStyle/>
                    <a:p>
                      <a:endParaRPr lang="en-US"/>
                    </a:p>
                  </p:txBody>
                </p:sp>
                <p:sp>
                  <p:nvSpPr>
                    <p:cNvPr id="90183" name="Freeform 49"/>
                    <p:cNvSpPr>
                      <a:spLocks/>
                    </p:cNvSpPr>
                    <p:nvPr/>
                  </p:nvSpPr>
                  <p:spPr bwMode="ltGray">
                    <a:xfrm>
                      <a:off x="3577" y="2913"/>
                      <a:ext cx="372" cy="1"/>
                    </a:xfrm>
                    <a:custGeom>
                      <a:avLst/>
                      <a:gdLst>
                        <a:gd name="T0" fmla="*/ 0 w 372"/>
                        <a:gd name="T1" fmla="*/ 0 h 1"/>
                        <a:gd name="T2" fmla="*/ 4 w 372"/>
                        <a:gd name="T3" fmla="*/ 0 h 1"/>
                        <a:gd name="T4" fmla="*/ 16 w 372"/>
                        <a:gd name="T5" fmla="*/ 0 h 1"/>
                        <a:gd name="T6" fmla="*/ 35 w 372"/>
                        <a:gd name="T7" fmla="*/ 0 h 1"/>
                        <a:gd name="T8" fmla="*/ 58 w 372"/>
                        <a:gd name="T9" fmla="*/ 0 h 1"/>
                        <a:gd name="T10" fmla="*/ 86 w 372"/>
                        <a:gd name="T11" fmla="*/ 0 h 1"/>
                        <a:gd name="T12" fmla="*/ 118 w 372"/>
                        <a:gd name="T13" fmla="*/ 0 h 1"/>
                        <a:gd name="T14" fmla="*/ 151 w 372"/>
                        <a:gd name="T15" fmla="*/ 0 h 1"/>
                        <a:gd name="T16" fmla="*/ 186 w 372"/>
                        <a:gd name="T17" fmla="*/ 0 h 1"/>
                        <a:gd name="T18" fmla="*/ 221 w 372"/>
                        <a:gd name="T19" fmla="*/ 0 h 1"/>
                        <a:gd name="T20" fmla="*/ 254 w 372"/>
                        <a:gd name="T21" fmla="*/ 0 h 1"/>
                        <a:gd name="T22" fmla="*/ 286 w 372"/>
                        <a:gd name="T23" fmla="*/ 0 h 1"/>
                        <a:gd name="T24" fmla="*/ 314 w 372"/>
                        <a:gd name="T25" fmla="*/ 0 h 1"/>
                        <a:gd name="T26" fmla="*/ 338 w 372"/>
                        <a:gd name="T27" fmla="*/ 0 h 1"/>
                        <a:gd name="T28" fmla="*/ 356 w 372"/>
                        <a:gd name="T29" fmla="*/ 0 h 1"/>
                        <a:gd name="T30" fmla="*/ 368 w 372"/>
                        <a:gd name="T31" fmla="*/ 0 h 1"/>
                        <a:gd name="T32" fmla="*/ 372 w 37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1"/>
                        <a:gd name="T53" fmla="*/ 372 w 37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1">
                          <a:moveTo>
                            <a:pt x="0" y="0"/>
                          </a:moveTo>
                          <a:lnTo>
                            <a:pt x="4" y="0"/>
                          </a:lnTo>
                          <a:lnTo>
                            <a:pt x="16" y="0"/>
                          </a:lnTo>
                          <a:lnTo>
                            <a:pt x="35" y="0"/>
                          </a:lnTo>
                          <a:lnTo>
                            <a:pt x="58" y="0"/>
                          </a:lnTo>
                          <a:lnTo>
                            <a:pt x="86" y="0"/>
                          </a:lnTo>
                          <a:lnTo>
                            <a:pt x="118" y="0"/>
                          </a:lnTo>
                          <a:lnTo>
                            <a:pt x="151" y="0"/>
                          </a:lnTo>
                          <a:lnTo>
                            <a:pt x="186" y="0"/>
                          </a:lnTo>
                          <a:lnTo>
                            <a:pt x="221" y="0"/>
                          </a:lnTo>
                          <a:lnTo>
                            <a:pt x="254" y="0"/>
                          </a:lnTo>
                          <a:lnTo>
                            <a:pt x="286" y="0"/>
                          </a:lnTo>
                          <a:lnTo>
                            <a:pt x="314" y="0"/>
                          </a:lnTo>
                          <a:lnTo>
                            <a:pt x="338" y="0"/>
                          </a:lnTo>
                          <a:lnTo>
                            <a:pt x="356" y="0"/>
                          </a:lnTo>
                          <a:lnTo>
                            <a:pt x="368" y="0"/>
                          </a:lnTo>
                          <a:lnTo>
                            <a:pt x="372" y="0"/>
                          </a:lnTo>
                        </a:path>
                      </a:pathLst>
                    </a:custGeom>
                    <a:noFill/>
                    <a:ln w="28575" cap="rnd">
                      <a:solidFill>
                        <a:srgbClr val="C65D62"/>
                      </a:solidFill>
                      <a:prstDash val="solid"/>
                      <a:round/>
                      <a:headEnd/>
                      <a:tailEnd/>
                    </a:ln>
                  </p:spPr>
                  <p:txBody>
                    <a:bodyPr/>
                    <a:lstStyle/>
                    <a:p>
                      <a:endParaRPr lang="en-US"/>
                    </a:p>
                  </p:txBody>
                </p:sp>
                <p:sp>
                  <p:nvSpPr>
                    <p:cNvPr id="90184" name="Freeform 50"/>
                    <p:cNvSpPr>
                      <a:spLocks/>
                    </p:cNvSpPr>
                    <p:nvPr/>
                  </p:nvSpPr>
                  <p:spPr bwMode="ltGray">
                    <a:xfrm>
                      <a:off x="3577"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90185" name="Freeform 51"/>
                    <p:cNvSpPr>
                      <a:spLocks/>
                    </p:cNvSpPr>
                    <p:nvPr/>
                  </p:nvSpPr>
                  <p:spPr bwMode="ltGray">
                    <a:xfrm>
                      <a:off x="3940" y="2913"/>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C65D62"/>
                    </a:solidFill>
                    <a:ln w="0">
                      <a:solidFill>
                        <a:srgbClr val="C65D62"/>
                      </a:solidFill>
                      <a:prstDash val="solid"/>
                      <a:round/>
                      <a:headEnd/>
                      <a:tailEnd/>
                    </a:ln>
                  </p:spPr>
                  <p:txBody>
                    <a:bodyPr/>
                    <a:lstStyle/>
                    <a:p>
                      <a:endParaRPr lang="en-US"/>
                    </a:p>
                  </p:txBody>
                </p:sp>
                <p:sp>
                  <p:nvSpPr>
                    <p:cNvPr id="90186" name="Freeform 52"/>
                    <p:cNvSpPr>
                      <a:spLocks/>
                    </p:cNvSpPr>
                    <p:nvPr/>
                  </p:nvSpPr>
                  <p:spPr bwMode="ltGray">
                    <a:xfrm>
                      <a:off x="3945" y="2770"/>
                      <a:ext cx="1" cy="309"/>
                    </a:xfrm>
                    <a:custGeom>
                      <a:avLst/>
                      <a:gdLst>
                        <a:gd name="T0" fmla="*/ 0 w 1"/>
                        <a:gd name="T1" fmla="*/ 0 h 309"/>
                        <a:gd name="T2" fmla="*/ 0 w 1"/>
                        <a:gd name="T3" fmla="*/ 3 h 309"/>
                        <a:gd name="T4" fmla="*/ 0 w 1"/>
                        <a:gd name="T5" fmla="*/ 13 h 309"/>
                        <a:gd name="T6" fmla="*/ 0 w 1"/>
                        <a:gd name="T7" fmla="*/ 28 h 309"/>
                        <a:gd name="T8" fmla="*/ 0 w 1"/>
                        <a:gd name="T9" fmla="*/ 48 h 309"/>
                        <a:gd name="T10" fmla="*/ 0 w 1"/>
                        <a:gd name="T11" fmla="*/ 71 h 309"/>
                        <a:gd name="T12" fmla="*/ 0 w 1"/>
                        <a:gd name="T13" fmla="*/ 98 h 309"/>
                        <a:gd name="T14" fmla="*/ 0 w 1"/>
                        <a:gd name="T15" fmla="*/ 125 h 309"/>
                        <a:gd name="T16" fmla="*/ 1 w 1"/>
                        <a:gd name="T17" fmla="*/ 154 h 309"/>
                        <a:gd name="T18" fmla="*/ 1 w 1"/>
                        <a:gd name="T19" fmla="*/ 183 h 309"/>
                        <a:gd name="T20" fmla="*/ 1 w 1"/>
                        <a:gd name="T21" fmla="*/ 211 h 309"/>
                        <a:gd name="T22" fmla="*/ 1 w 1"/>
                        <a:gd name="T23" fmla="*/ 237 h 309"/>
                        <a:gd name="T24" fmla="*/ 1 w 1"/>
                        <a:gd name="T25" fmla="*/ 260 h 309"/>
                        <a:gd name="T26" fmla="*/ 1 w 1"/>
                        <a:gd name="T27" fmla="*/ 280 h 309"/>
                        <a:gd name="T28" fmla="*/ 0 w 1"/>
                        <a:gd name="T29" fmla="*/ 295 h 309"/>
                        <a:gd name="T30" fmla="*/ 0 w 1"/>
                        <a:gd name="T31" fmla="*/ 305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3"/>
                          </a:lnTo>
                          <a:lnTo>
                            <a:pt x="0" y="13"/>
                          </a:lnTo>
                          <a:lnTo>
                            <a:pt x="0" y="28"/>
                          </a:lnTo>
                          <a:lnTo>
                            <a:pt x="0" y="48"/>
                          </a:lnTo>
                          <a:lnTo>
                            <a:pt x="0" y="71"/>
                          </a:lnTo>
                          <a:lnTo>
                            <a:pt x="0" y="98"/>
                          </a:lnTo>
                          <a:lnTo>
                            <a:pt x="0" y="125"/>
                          </a:lnTo>
                          <a:lnTo>
                            <a:pt x="1" y="154"/>
                          </a:lnTo>
                          <a:lnTo>
                            <a:pt x="1" y="183"/>
                          </a:lnTo>
                          <a:lnTo>
                            <a:pt x="1" y="211"/>
                          </a:lnTo>
                          <a:lnTo>
                            <a:pt x="1" y="237"/>
                          </a:lnTo>
                          <a:lnTo>
                            <a:pt x="1" y="260"/>
                          </a:lnTo>
                          <a:lnTo>
                            <a:pt x="1" y="280"/>
                          </a:lnTo>
                          <a:lnTo>
                            <a:pt x="0" y="295"/>
                          </a:lnTo>
                          <a:lnTo>
                            <a:pt x="0" y="305"/>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0187" name="Freeform 53"/>
                    <p:cNvSpPr>
                      <a:spLocks/>
                    </p:cNvSpPr>
                    <p:nvPr/>
                  </p:nvSpPr>
                  <p:spPr bwMode="ltGray">
                    <a:xfrm>
                      <a:off x="3941" y="2910"/>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90188" name="Line 54"/>
                    <p:cNvSpPr>
                      <a:spLocks noChangeShapeType="1"/>
                    </p:cNvSpPr>
                    <p:nvPr/>
                  </p:nvSpPr>
                  <p:spPr bwMode="ltGray">
                    <a:xfrm>
                      <a:off x="4095" y="2762"/>
                      <a:ext cx="1" cy="145"/>
                    </a:xfrm>
                    <a:prstGeom prst="line">
                      <a:avLst/>
                    </a:prstGeom>
                    <a:noFill/>
                    <a:ln w="28575" cap="rnd">
                      <a:solidFill>
                        <a:srgbClr val="C65D62"/>
                      </a:solidFill>
                      <a:round/>
                      <a:headEnd/>
                      <a:tailEnd/>
                    </a:ln>
                  </p:spPr>
                  <p:txBody>
                    <a:bodyPr/>
                    <a:lstStyle/>
                    <a:p>
                      <a:endParaRPr lang="en-US"/>
                    </a:p>
                  </p:txBody>
                </p:sp>
                <p:sp>
                  <p:nvSpPr>
                    <p:cNvPr id="90189" name="Freeform 55"/>
                    <p:cNvSpPr>
                      <a:spLocks/>
                    </p:cNvSpPr>
                    <p:nvPr/>
                  </p:nvSpPr>
                  <p:spPr bwMode="ltGray">
                    <a:xfrm>
                      <a:off x="4095" y="2906"/>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C65D62"/>
                      </a:solidFill>
                      <a:prstDash val="solid"/>
                      <a:round/>
                      <a:headEnd/>
                      <a:tailEnd/>
                    </a:ln>
                  </p:spPr>
                  <p:txBody>
                    <a:bodyPr/>
                    <a:lstStyle/>
                    <a:p>
                      <a:endParaRPr lang="en-US"/>
                    </a:p>
                  </p:txBody>
                </p:sp>
                <p:sp>
                  <p:nvSpPr>
                    <p:cNvPr id="90190" name="Freeform 56"/>
                    <p:cNvSpPr>
                      <a:spLocks/>
                    </p:cNvSpPr>
                    <p:nvPr/>
                  </p:nvSpPr>
                  <p:spPr bwMode="ltGray">
                    <a:xfrm>
                      <a:off x="4095" y="289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90191" name="Freeform 57"/>
                    <p:cNvSpPr>
                      <a:spLocks/>
                    </p:cNvSpPr>
                    <p:nvPr/>
                  </p:nvSpPr>
                  <p:spPr bwMode="ltGray">
                    <a:xfrm>
                      <a:off x="4457" y="2907"/>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90192" name="Line 58"/>
                    <p:cNvSpPr>
                      <a:spLocks noChangeShapeType="1"/>
                    </p:cNvSpPr>
                    <p:nvPr/>
                  </p:nvSpPr>
                  <p:spPr bwMode="ltGray">
                    <a:xfrm>
                      <a:off x="4606" y="2768"/>
                      <a:ext cx="1" cy="145"/>
                    </a:xfrm>
                    <a:prstGeom prst="line">
                      <a:avLst/>
                    </a:prstGeom>
                    <a:noFill/>
                    <a:ln w="28575" cap="rnd">
                      <a:solidFill>
                        <a:srgbClr val="C65D62"/>
                      </a:solidFill>
                      <a:round/>
                      <a:headEnd/>
                      <a:tailEnd/>
                    </a:ln>
                  </p:spPr>
                  <p:txBody>
                    <a:bodyPr/>
                    <a:lstStyle/>
                    <a:p>
                      <a:endParaRPr lang="en-US"/>
                    </a:p>
                  </p:txBody>
                </p:sp>
                <p:sp>
                  <p:nvSpPr>
                    <p:cNvPr id="90193" name="Freeform 59"/>
                    <p:cNvSpPr>
                      <a:spLocks/>
                    </p:cNvSpPr>
                    <p:nvPr/>
                  </p:nvSpPr>
                  <p:spPr bwMode="ltGray">
                    <a:xfrm>
                      <a:off x="4606" y="2912"/>
                      <a:ext cx="524" cy="1"/>
                    </a:xfrm>
                    <a:custGeom>
                      <a:avLst/>
                      <a:gdLst>
                        <a:gd name="T0" fmla="*/ 0 w 524"/>
                        <a:gd name="T1" fmla="*/ 1 h 1"/>
                        <a:gd name="T2" fmla="*/ 6 w 524"/>
                        <a:gd name="T3" fmla="*/ 1 h 1"/>
                        <a:gd name="T4" fmla="*/ 22 w 524"/>
                        <a:gd name="T5" fmla="*/ 1 h 1"/>
                        <a:gd name="T6" fmla="*/ 48 w 524"/>
                        <a:gd name="T7" fmla="*/ 1 h 1"/>
                        <a:gd name="T8" fmla="*/ 82 w 524"/>
                        <a:gd name="T9" fmla="*/ 1 h 1"/>
                        <a:gd name="T10" fmla="*/ 121 w 524"/>
                        <a:gd name="T11" fmla="*/ 1 h 1"/>
                        <a:gd name="T12" fmla="*/ 166 w 524"/>
                        <a:gd name="T13" fmla="*/ 0 h 1"/>
                        <a:gd name="T14" fmla="*/ 213 w 524"/>
                        <a:gd name="T15" fmla="*/ 0 h 1"/>
                        <a:gd name="T16" fmla="*/ 262 w 524"/>
                        <a:gd name="T17" fmla="*/ 0 h 1"/>
                        <a:gd name="T18" fmla="*/ 311 w 524"/>
                        <a:gd name="T19" fmla="*/ 0 h 1"/>
                        <a:gd name="T20" fmla="*/ 358 w 524"/>
                        <a:gd name="T21" fmla="*/ 0 h 1"/>
                        <a:gd name="T22" fmla="*/ 402 w 524"/>
                        <a:gd name="T23" fmla="*/ 0 h 1"/>
                        <a:gd name="T24" fmla="*/ 442 w 524"/>
                        <a:gd name="T25" fmla="*/ 0 h 1"/>
                        <a:gd name="T26" fmla="*/ 475 w 524"/>
                        <a:gd name="T27" fmla="*/ 0 h 1"/>
                        <a:gd name="T28" fmla="*/ 501 w 524"/>
                        <a:gd name="T29" fmla="*/ 0 h 1"/>
                        <a:gd name="T30" fmla="*/ 518 w 524"/>
                        <a:gd name="T31" fmla="*/ 1 h 1"/>
                        <a:gd name="T32" fmla="*/ 524 w 524"/>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4"/>
                        <a:gd name="T52" fmla="*/ 0 h 1"/>
                        <a:gd name="T53" fmla="*/ 524 w 524"/>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4" h="1">
                          <a:moveTo>
                            <a:pt x="0" y="1"/>
                          </a:moveTo>
                          <a:lnTo>
                            <a:pt x="6" y="1"/>
                          </a:lnTo>
                          <a:lnTo>
                            <a:pt x="22" y="1"/>
                          </a:lnTo>
                          <a:lnTo>
                            <a:pt x="48" y="1"/>
                          </a:lnTo>
                          <a:lnTo>
                            <a:pt x="82" y="1"/>
                          </a:lnTo>
                          <a:lnTo>
                            <a:pt x="121" y="1"/>
                          </a:lnTo>
                          <a:lnTo>
                            <a:pt x="166" y="0"/>
                          </a:lnTo>
                          <a:lnTo>
                            <a:pt x="213" y="0"/>
                          </a:lnTo>
                          <a:lnTo>
                            <a:pt x="262" y="0"/>
                          </a:lnTo>
                          <a:lnTo>
                            <a:pt x="311" y="0"/>
                          </a:lnTo>
                          <a:lnTo>
                            <a:pt x="358" y="0"/>
                          </a:lnTo>
                          <a:lnTo>
                            <a:pt x="402" y="0"/>
                          </a:lnTo>
                          <a:lnTo>
                            <a:pt x="442" y="0"/>
                          </a:lnTo>
                          <a:lnTo>
                            <a:pt x="475" y="0"/>
                          </a:lnTo>
                          <a:lnTo>
                            <a:pt x="501" y="0"/>
                          </a:lnTo>
                          <a:lnTo>
                            <a:pt x="518" y="1"/>
                          </a:lnTo>
                          <a:lnTo>
                            <a:pt x="524" y="1"/>
                          </a:lnTo>
                        </a:path>
                      </a:pathLst>
                    </a:custGeom>
                    <a:noFill/>
                    <a:ln w="28575" cap="rnd">
                      <a:solidFill>
                        <a:srgbClr val="C65D62"/>
                      </a:solidFill>
                      <a:prstDash val="solid"/>
                      <a:round/>
                      <a:headEnd/>
                      <a:tailEnd/>
                    </a:ln>
                  </p:spPr>
                  <p:txBody>
                    <a:bodyPr/>
                    <a:lstStyle/>
                    <a:p>
                      <a:endParaRPr lang="en-US"/>
                    </a:p>
                  </p:txBody>
                </p:sp>
                <p:sp>
                  <p:nvSpPr>
                    <p:cNvPr id="90194" name="Freeform 60"/>
                    <p:cNvSpPr>
                      <a:spLocks/>
                    </p:cNvSpPr>
                    <p:nvPr/>
                  </p:nvSpPr>
                  <p:spPr bwMode="ltGray">
                    <a:xfrm>
                      <a:off x="4606"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90195" name="Freeform 61"/>
                    <p:cNvSpPr>
                      <a:spLocks/>
                    </p:cNvSpPr>
                    <p:nvPr/>
                  </p:nvSpPr>
                  <p:spPr bwMode="ltGray">
                    <a:xfrm>
                      <a:off x="5121" y="2913"/>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90196" name="Freeform 62"/>
                    <p:cNvSpPr>
                      <a:spLocks/>
                    </p:cNvSpPr>
                    <p:nvPr/>
                  </p:nvSpPr>
                  <p:spPr bwMode="ltGray">
                    <a:xfrm>
                      <a:off x="4467" y="2916"/>
                      <a:ext cx="141" cy="169"/>
                    </a:xfrm>
                    <a:custGeom>
                      <a:avLst/>
                      <a:gdLst>
                        <a:gd name="T0" fmla="*/ 0 w 141"/>
                        <a:gd name="T1" fmla="*/ 169 h 169"/>
                        <a:gd name="T2" fmla="*/ 141 w 141"/>
                        <a:gd name="T3" fmla="*/ 0 h 169"/>
                        <a:gd name="T4" fmla="*/ 0 w 141"/>
                        <a:gd name="T5" fmla="*/ 169 h 169"/>
                        <a:gd name="T6" fmla="*/ 0 60000 65536"/>
                        <a:gd name="T7" fmla="*/ 0 60000 65536"/>
                        <a:gd name="T8" fmla="*/ 0 60000 65536"/>
                        <a:gd name="T9" fmla="*/ 0 w 141"/>
                        <a:gd name="T10" fmla="*/ 0 h 169"/>
                        <a:gd name="T11" fmla="*/ 141 w 141"/>
                        <a:gd name="T12" fmla="*/ 169 h 169"/>
                      </a:gdLst>
                      <a:ahLst/>
                      <a:cxnLst>
                        <a:cxn ang="T6">
                          <a:pos x="T0" y="T1"/>
                        </a:cxn>
                        <a:cxn ang="T7">
                          <a:pos x="T2" y="T3"/>
                        </a:cxn>
                        <a:cxn ang="T8">
                          <a:pos x="T4" y="T5"/>
                        </a:cxn>
                      </a:cxnLst>
                      <a:rect l="T9" t="T10" r="T11" b="T12"/>
                      <a:pathLst>
                        <a:path w="141" h="169">
                          <a:moveTo>
                            <a:pt x="0" y="169"/>
                          </a:moveTo>
                          <a:lnTo>
                            <a:pt x="141"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90197" name="Freeform 63"/>
                    <p:cNvSpPr>
                      <a:spLocks/>
                    </p:cNvSpPr>
                    <p:nvPr/>
                  </p:nvSpPr>
                  <p:spPr bwMode="ltGray">
                    <a:xfrm>
                      <a:off x="4468" y="2777"/>
                      <a:ext cx="1" cy="309"/>
                    </a:xfrm>
                    <a:custGeom>
                      <a:avLst/>
                      <a:gdLst>
                        <a:gd name="T0" fmla="*/ 0 w 1"/>
                        <a:gd name="T1" fmla="*/ 0 h 309"/>
                        <a:gd name="T2" fmla="*/ 0 w 1"/>
                        <a:gd name="T3" fmla="*/ 4 h 309"/>
                        <a:gd name="T4" fmla="*/ 0 w 1"/>
                        <a:gd name="T5" fmla="*/ 14 h 309"/>
                        <a:gd name="T6" fmla="*/ 0 w 1"/>
                        <a:gd name="T7" fmla="*/ 29 h 309"/>
                        <a:gd name="T8" fmla="*/ 0 w 1"/>
                        <a:gd name="T9" fmla="*/ 49 h 309"/>
                        <a:gd name="T10" fmla="*/ 0 w 1"/>
                        <a:gd name="T11" fmla="*/ 72 h 309"/>
                        <a:gd name="T12" fmla="*/ 1 w 1"/>
                        <a:gd name="T13" fmla="*/ 98 h 309"/>
                        <a:gd name="T14" fmla="*/ 1 w 1"/>
                        <a:gd name="T15" fmla="*/ 126 h 309"/>
                        <a:gd name="T16" fmla="*/ 1 w 1"/>
                        <a:gd name="T17" fmla="*/ 155 h 309"/>
                        <a:gd name="T18" fmla="*/ 1 w 1"/>
                        <a:gd name="T19" fmla="*/ 184 h 309"/>
                        <a:gd name="T20" fmla="*/ 1 w 1"/>
                        <a:gd name="T21" fmla="*/ 211 h 309"/>
                        <a:gd name="T22" fmla="*/ 1 w 1"/>
                        <a:gd name="T23" fmla="*/ 238 h 309"/>
                        <a:gd name="T24" fmla="*/ 1 w 1"/>
                        <a:gd name="T25" fmla="*/ 261 h 309"/>
                        <a:gd name="T26" fmla="*/ 1 w 1"/>
                        <a:gd name="T27" fmla="*/ 281 h 309"/>
                        <a:gd name="T28" fmla="*/ 1 w 1"/>
                        <a:gd name="T29" fmla="*/ 296 h 309"/>
                        <a:gd name="T30" fmla="*/ 0 w 1"/>
                        <a:gd name="T31" fmla="*/ 306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4"/>
                          </a:lnTo>
                          <a:lnTo>
                            <a:pt x="0" y="14"/>
                          </a:lnTo>
                          <a:lnTo>
                            <a:pt x="0" y="29"/>
                          </a:lnTo>
                          <a:lnTo>
                            <a:pt x="0" y="49"/>
                          </a:lnTo>
                          <a:lnTo>
                            <a:pt x="0" y="72"/>
                          </a:lnTo>
                          <a:lnTo>
                            <a:pt x="1" y="98"/>
                          </a:lnTo>
                          <a:lnTo>
                            <a:pt x="1" y="126"/>
                          </a:lnTo>
                          <a:lnTo>
                            <a:pt x="1" y="155"/>
                          </a:lnTo>
                          <a:lnTo>
                            <a:pt x="1" y="184"/>
                          </a:lnTo>
                          <a:lnTo>
                            <a:pt x="1" y="211"/>
                          </a:lnTo>
                          <a:lnTo>
                            <a:pt x="1" y="238"/>
                          </a:lnTo>
                          <a:lnTo>
                            <a:pt x="1" y="261"/>
                          </a:lnTo>
                          <a:lnTo>
                            <a:pt x="1" y="281"/>
                          </a:lnTo>
                          <a:lnTo>
                            <a:pt x="1" y="296"/>
                          </a:lnTo>
                          <a:lnTo>
                            <a:pt x="0" y="306"/>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0198" name="Freeform 64"/>
                    <p:cNvSpPr>
                      <a:spLocks/>
                    </p:cNvSpPr>
                    <p:nvPr/>
                  </p:nvSpPr>
                  <p:spPr bwMode="ltGray">
                    <a:xfrm>
                      <a:off x="5384" y="2302"/>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0199" name="Freeform 65"/>
                    <p:cNvSpPr>
                      <a:spLocks/>
                    </p:cNvSpPr>
                    <p:nvPr/>
                  </p:nvSpPr>
                  <p:spPr bwMode="ltGray">
                    <a:xfrm>
                      <a:off x="5255" y="2460"/>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0200" name="Freeform 66"/>
                    <p:cNvSpPr>
                      <a:spLocks/>
                    </p:cNvSpPr>
                    <p:nvPr/>
                  </p:nvSpPr>
                  <p:spPr bwMode="ltGray">
                    <a:xfrm>
                      <a:off x="5126" y="2617"/>
                      <a:ext cx="1" cy="305"/>
                    </a:xfrm>
                    <a:custGeom>
                      <a:avLst/>
                      <a:gdLst>
                        <a:gd name="T0" fmla="*/ 0 w 1"/>
                        <a:gd name="T1" fmla="*/ 0 h 305"/>
                        <a:gd name="T2" fmla="*/ 0 w 1"/>
                        <a:gd name="T3" fmla="*/ 305 h 305"/>
                        <a:gd name="T4" fmla="*/ 0 w 1"/>
                        <a:gd name="T5" fmla="*/ 0 h 305"/>
                        <a:gd name="T6" fmla="*/ 0 60000 65536"/>
                        <a:gd name="T7" fmla="*/ 0 60000 65536"/>
                        <a:gd name="T8" fmla="*/ 0 60000 65536"/>
                        <a:gd name="T9" fmla="*/ 0 w 1"/>
                        <a:gd name="T10" fmla="*/ 0 h 305"/>
                        <a:gd name="T11" fmla="*/ 1 w 1"/>
                        <a:gd name="T12" fmla="*/ 305 h 305"/>
                      </a:gdLst>
                      <a:ahLst/>
                      <a:cxnLst>
                        <a:cxn ang="T6">
                          <a:pos x="T0" y="T1"/>
                        </a:cxn>
                        <a:cxn ang="T7">
                          <a:pos x="T2" y="T3"/>
                        </a:cxn>
                        <a:cxn ang="T8">
                          <a:pos x="T4" y="T5"/>
                        </a:cxn>
                      </a:cxnLst>
                      <a:rect l="T9" t="T10" r="T11" b="T12"/>
                      <a:pathLst>
                        <a:path w="1" h="305">
                          <a:moveTo>
                            <a:pt x="0" y="0"/>
                          </a:moveTo>
                          <a:lnTo>
                            <a:pt x="0" y="30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0201" name="Freeform 67"/>
                    <p:cNvSpPr>
                      <a:spLocks/>
                    </p:cNvSpPr>
                    <p:nvPr/>
                  </p:nvSpPr>
                  <p:spPr bwMode="ltGray">
                    <a:xfrm>
                      <a:off x="5126" y="2759"/>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0202" name="Freeform 68"/>
                    <p:cNvSpPr>
                      <a:spLocks/>
                    </p:cNvSpPr>
                    <p:nvPr/>
                  </p:nvSpPr>
                  <p:spPr bwMode="ltGray">
                    <a:xfrm>
                      <a:off x="5256" y="2593"/>
                      <a:ext cx="128" cy="1"/>
                    </a:xfrm>
                    <a:custGeom>
                      <a:avLst/>
                      <a:gdLst>
                        <a:gd name="T0" fmla="*/ 128 w 128"/>
                        <a:gd name="T1" fmla="*/ 0 h 1"/>
                        <a:gd name="T2" fmla="*/ 0 w 128"/>
                        <a:gd name="T3" fmla="*/ 0 h 1"/>
                        <a:gd name="T4" fmla="*/ 128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128" y="0"/>
                          </a:moveTo>
                          <a:lnTo>
                            <a:pt x="0" y="0"/>
                          </a:lnTo>
                          <a:lnTo>
                            <a:pt x="128"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0203" name="Freeform 69"/>
                    <p:cNvSpPr>
                      <a:spLocks/>
                    </p:cNvSpPr>
                    <p:nvPr/>
                  </p:nvSpPr>
                  <p:spPr bwMode="ltGray">
                    <a:xfrm>
                      <a:off x="5382" y="2431"/>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0204" name="Freeform 70"/>
                    <p:cNvSpPr>
                      <a:spLocks/>
                    </p:cNvSpPr>
                    <p:nvPr/>
                  </p:nvSpPr>
                  <p:spPr bwMode="ltGray">
                    <a:xfrm>
                      <a:off x="4996" y="1860"/>
                      <a:ext cx="517" cy="917"/>
                    </a:xfrm>
                    <a:custGeom>
                      <a:avLst/>
                      <a:gdLst>
                        <a:gd name="T0" fmla="*/ 1 w 517"/>
                        <a:gd name="T1" fmla="*/ 603 h 917"/>
                        <a:gd name="T2" fmla="*/ 517 w 517"/>
                        <a:gd name="T3" fmla="*/ 0 h 917"/>
                        <a:gd name="T4" fmla="*/ 517 w 517"/>
                        <a:gd name="T5" fmla="*/ 281 h 917"/>
                        <a:gd name="T6" fmla="*/ 0 w 517"/>
                        <a:gd name="T7" fmla="*/ 917 h 917"/>
                        <a:gd name="T8" fmla="*/ 1 w 517"/>
                        <a:gd name="T9" fmla="*/ 603 h 917"/>
                        <a:gd name="T10" fmla="*/ 0 60000 65536"/>
                        <a:gd name="T11" fmla="*/ 0 60000 65536"/>
                        <a:gd name="T12" fmla="*/ 0 60000 65536"/>
                        <a:gd name="T13" fmla="*/ 0 60000 65536"/>
                        <a:gd name="T14" fmla="*/ 0 60000 65536"/>
                        <a:gd name="T15" fmla="*/ 0 w 517"/>
                        <a:gd name="T16" fmla="*/ 0 h 917"/>
                        <a:gd name="T17" fmla="*/ 517 w 517"/>
                        <a:gd name="T18" fmla="*/ 917 h 917"/>
                      </a:gdLst>
                      <a:ahLst/>
                      <a:cxnLst>
                        <a:cxn ang="T10">
                          <a:pos x="T0" y="T1"/>
                        </a:cxn>
                        <a:cxn ang="T11">
                          <a:pos x="T2" y="T3"/>
                        </a:cxn>
                        <a:cxn ang="T12">
                          <a:pos x="T4" y="T5"/>
                        </a:cxn>
                        <a:cxn ang="T13">
                          <a:pos x="T6" y="T7"/>
                        </a:cxn>
                        <a:cxn ang="T14">
                          <a:pos x="T8" y="T9"/>
                        </a:cxn>
                      </a:cxnLst>
                      <a:rect l="T15" t="T16" r="T17" b="T18"/>
                      <a:pathLst>
                        <a:path w="517" h="917">
                          <a:moveTo>
                            <a:pt x="1" y="603"/>
                          </a:moveTo>
                          <a:lnTo>
                            <a:pt x="517" y="0"/>
                          </a:lnTo>
                          <a:lnTo>
                            <a:pt x="517" y="281"/>
                          </a:lnTo>
                          <a:lnTo>
                            <a:pt x="0" y="917"/>
                          </a:lnTo>
                          <a:lnTo>
                            <a:pt x="1" y="603"/>
                          </a:lnTo>
                          <a:close/>
                        </a:path>
                      </a:pathLst>
                    </a:custGeom>
                    <a:solidFill>
                      <a:srgbClr val="E95200"/>
                    </a:solidFill>
                    <a:ln w="28575" cap="rnd">
                      <a:solidFill>
                        <a:srgbClr val="F0944E"/>
                      </a:solidFill>
                      <a:prstDash val="solid"/>
                      <a:round/>
                      <a:headEnd/>
                      <a:tailEnd/>
                    </a:ln>
                  </p:spPr>
                  <p:txBody>
                    <a:bodyPr/>
                    <a:lstStyle/>
                    <a:p>
                      <a:endParaRPr lang="en-US"/>
                    </a:p>
                  </p:txBody>
                </p:sp>
                <p:sp>
                  <p:nvSpPr>
                    <p:cNvPr id="90205" name="Rectangle 71"/>
                    <p:cNvSpPr>
                      <a:spLocks noChangeArrowheads="1"/>
                    </p:cNvSpPr>
                    <p:nvPr/>
                  </p:nvSpPr>
                  <p:spPr bwMode="ltGray">
                    <a:xfrm>
                      <a:off x="3419" y="2457"/>
                      <a:ext cx="1578" cy="318"/>
                    </a:xfrm>
                    <a:prstGeom prst="rect">
                      <a:avLst/>
                    </a:prstGeom>
                    <a:solidFill>
                      <a:srgbClr val="E95200"/>
                    </a:solidFill>
                    <a:ln w="28575" cap="rnd">
                      <a:solidFill>
                        <a:srgbClr val="F0944E"/>
                      </a:solidFill>
                      <a:round/>
                      <a:headEnd/>
                      <a:tailEnd/>
                    </a:ln>
                  </p:spPr>
                  <p:txBody>
                    <a:bodyPr/>
                    <a:lstStyle/>
                    <a:p>
                      <a:endParaRPr lang="en-US">
                        <a:latin typeface="Times New Roman" pitchFamily="18" charset="0"/>
                        <a:cs typeface="Times New Roman" pitchFamily="18" charset="0"/>
                      </a:endParaRPr>
                    </a:p>
                  </p:txBody>
                </p:sp>
                <p:sp>
                  <p:nvSpPr>
                    <p:cNvPr id="90206" name="Freeform 72"/>
                    <p:cNvSpPr>
                      <a:spLocks/>
                    </p:cNvSpPr>
                    <p:nvPr/>
                  </p:nvSpPr>
                  <p:spPr bwMode="ltGray">
                    <a:xfrm>
                      <a:off x="3422"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90207" name="Line 73"/>
                    <p:cNvSpPr>
                      <a:spLocks noChangeShapeType="1"/>
                    </p:cNvSpPr>
                    <p:nvPr/>
                  </p:nvSpPr>
                  <p:spPr bwMode="ltGray">
                    <a:xfrm>
                      <a:off x="3575" y="2467"/>
                      <a:ext cx="1" cy="143"/>
                    </a:xfrm>
                    <a:prstGeom prst="line">
                      <a:avLst/>
                    </a:prstGeom>
                    <a:noFill/>
                    <a:ln w="28575" cap="rnd">
                      <a:solidFill>
                        <a:srgbClr val="F0944E"/>
                      </a:solidFill>
                      <a:round/>
                      <a:headEnd/>
                      <a:tailEnd/>
                    </a:ln>
                  </p:spPr>
                  <p:txBody>
                    <a:bodyPr/>
                    <a:lstStyle/>
                    <a:p>
                      <a:endParaRPr lang="en-US"/>
                    </a:p>
                  </p:txBody>
                </p:sp>
                <p:sp>
                  <p:nvSpPr>
                    <p:cNvPr id="90208" name="Freeform 74"/>
                    <p:cNvSpPr>
                      <a:spLocks/>
                    </p:cNvSpPr>
                    <p:nvPr/>
                  </p:nvSpPr>
                  <p:spPr bwMode="ltGray">
                    <a:xfrm>
                      <a:off x="3575" y="2610"/>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6" y="0"/>
                          </a:lnTo>
                          <a:lnTo>
                            <a:pt x="117" y="0"/>
                          </a:lnTo>
                          <a:lnTo>
                            <a:pt x="150" y="0"/>
                          </a:lnTo>
                          <a:lnTo>
                            <a:pt x="184" y="0"/>
                          </a:lnTo>
                          <a:lnTo>
                            <a:pt x="219" y="0"/>
                          </a:lnTo>
                          <a:lnTo>
                            <a:pt x="252" y="0"/>
                          </a:lnTo>
                          <a:lnTo>
                            <a:pt x="283" y="0"/>
                          </a:lnTo>
                          <a:lnTo>
                            <a:pt x="311" y="0"/>
                          </a:lnTo>
                          <a:lnTo>
                            <a:pt x="335" y="0"/>
                          </a:lnTo>
                          <a:lnTo>
                            <a:pt x="353" y="0"/>
                          </a:lnTo>
                          <a:lnTo>
                            <a:pt x="365" y="0"/>
                          </a:lnTo>
                          <a:lnTo>
                            <a:pt x="369" y="0"/>
                          </a:lnTo>
                        </a:path>
                      </a:pathLst>
                    </a:custGeom>
                    <a:noFill/>
                    <a:ln w="28575" cap="rnd">
                      <a:solidFill>
                        <a:srgbClr val="F0944E"/>
                      </a:solidFill>
                      <a:prstDash val="solid"/>
                      <a:round/>
                      <a:headEnd/>
                      <a:tailEnd/>
                    </a:ln>
                  </p:spPr>
                  <p:txBody>
                    <a:bodyPr/>
                    <a:lstStyle/>
                    <a:p>
                      <a:endParaRPr lang="en-US"/>
                    </a:p>
                  </p:txBody>
                </p:sp>
                <p:sp>
                  <p:nvSpPr>
                    <p:cNvPr id="90209" name="Freeform 75"/>
                    <p:cNvSpPr>
                      <a:spLocks/>
                    </p:cNvSpPr>
                    <p:nvPr/>
                  </p:nvSpPr>
                  <p:spPr bwMode="ltGray">
                    <a:xfrm>
                      <a:off x="3575"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90210" name="Freeform 76"/>
                    <p:cNvSpPr>
                      <a:spLocks/>
                    </p:cNvSpPr>
                    <p:nvPr/>
                  </p:nvSpPr>
                  <p:spPr bwMode="ltGray">
                    <a:xfrm>
                      <a:off x="3935"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90211" name="Line 77"/>
                    <p:cNvSpPr>
                      <a:spLocks noChangeShapeType="1"/>
                    </p:cNvSpPr>
                    <p:nvPr/>
                  </p:nvSpPr>
                  <p:spPr bwMode="ltGray">
                    <a:xfrm>
                      <a:off x="3945" y="2466"/>
                      <a:ext cx="1" cy="311"/>
                    </a:xfrm>
                    <a:prstGeom prst="line">
                      <a:avLst/>
                    </a:prstGeom>
                    <a:noFill/>
                    <a:ln w="28575" cap="rnd">
                      <a:solidFill>
                        <a:srgbClr val="F0944E"/>
                      </a:solidFill>
                      <a:round/>
                      <a:headEnd/>
                      <a:tailEnd/>
                    </a:ln>
                  </p:spPr>
                  <p:txBody>
                    <a:bodyPr/>
                    <a:lstStyle/>
                    <a:p>
                      <a:endParaRPr lang="en-US"/>
                    </a:p>
                  </p:txBody>
                </p:sp>
                <p:sp>
                  <p:nvSpPr>
                    <p:cNvPr id="90212" name="Line 78"/>
                    <p:cNvSpPr>
                      <a:spLocks noChangeShapeType="1"/>
                    </p:cNvSpPr>
                    <p:nvPr/>
                  </p:nvSpPr>
                  <p:spPr bwMode="ltGray">
                    <a:xfrm>
                      <a:off x="4468" y="2462"/>
                      <a:ext cx="1" cy="311"/>
                    </a:xfrm>
                    <a:prstGeom prst="line">
                      <a:avLst/>
                    </a:prstGeom>
                    <a:noFill/>
                    <a:ln w="28575" cap="rnd">
                      <a:solidFill>
                        <a:srgbClr val="F0944E"/>
                      </a:solidFill>
                      <a:round/>
                      <a:headEnd/>
                      <a:tailEnd/>
                    </a:ln>
                  </p:spPr>
                  <p:txBody>
                    <a:bodyPr/>
                    <a:lstStyle/>
                    <a:p>
                      <a:endParaRPr lang="en-US"/>
                    </a:p>
                  </p:txBody>
                </p:sp>
                <p:sp>
                  <p:nvSpPr>
                    <p:cNvPr id="90213" name="Freeform 79"/>
                    <p:cNvSpPr>
                      <a:spLocks/>
                    </p:cNvSpPr>
                    <p:nvPr/>
                  </p:nvSpPr>
                  <p:spPr bwMode="ltGray">
                    <a:xfrm>
                      <a:off x="3940"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90214" name="Line 80"/>
                    <p:cNvSpPr>
                      <a:spLocks noChangeShapeType="1"/>
                    </p:cNvSpPr>
                    <p:nvPr/>
                  </p:nvSpPr>
                  <p:spPr bwMode="ltGray">
                    <a:xfrm>
                      <a:off x="4093" y="2467"/>
                      <a:ext cx="1" cy="143"/>
                    </a:xfrm>
                    <a:prstGeom prst="line">
                      <a:avLst/>
                    </a:prstGeom>
                    <a:noFill/>
                    <a:ln w="28575" cap="rnd">
                      <a:solidFill>
                        <a:srgbClr val="F0944E"/>
                      </a:solidFill>
                      <a:round/>
                      <a:headEnd/>
                      <a:tailEnd/>
                    </a:ln>
                  </p:spPr>
                  <p:txBody>
                    <a:bodyPr/>
                    <a:lstStyle/>
                    <a:p>
                      <a:endParaRPr lang="en-US"/>
                    </a:p>
                  </p:txBody>
                </p:sp>
                <p:sp>
                  <p:nvSpPr>
                    <p:cNvPr id="90215" name="Freeform 81"/>
                    <p:cNvSpPr>
                      <a:spLocks/>
                    </p:cNvSpPr>
                    <p:nvPr/>
                  </p:nvSpPr>
                  <p:spPr bwMode="ltGray">
                    <a:xfrm>
                      <a:off x="4093" y="2610"/>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F0944E"/>
                      </a:solidFill>
                      <a:prstDash val="solid"/>
                      <a:round/>
                      <a:headEnd/>
                      <a:tailEnd/>
                    </a:ln>
                  </p:spPr>
                  <p:txBody>
                    <a:bodyPr/>
                    <a:lstStyle/>
                    <a:p>
                      <a:endParaRPr lang="en-US"/>
                    </a:p>
                  </p:txBody>
                </p:sp>
                <p:sp>
                  <p:nvSpPr>
                    <p:cNvPr id="90216" name="Freeform 82"/>
                    <p:cNvSpPr>
                      <a:spLocks/>
                    </p:cNvSpPr>
                    <p:nvPr/>
                  </p:nvSpPr>
                  <p:spPr bwMode="ltGray">
                    <a:xfrm>
                      <a:off x="4093"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90217" name="Freeform 83"/>
                    <p:cNvSpPr>
                      <a:spLocks/>
                    </p:cNvSpPr>
                    <p:nvPr/>
                  </p:nvSpPr>
                  <p:spPr bwMode="ltGray">
                    <a:xfrm>
                      <a:off x="4453" y="2610"/>
                      <a:ext cx="17" cy="1"/>
                    </a:xfrm>
                    <a:custGeom>
                      <a:avLst/>
                      <a:gdLst>
                        <a:gd name="T0" fmla="*/ 0 w 17"/>
                        <a:gd name="T1" fmla="*/ 0 h 1"/>
                        <a:gd name="T2" fmla="*/ 17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7"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90218" name="Freeform 84"/>
                    <p:cNvSpPr>
                      <a:spLocks/>
                    </p:cNvSpPr>
                    <p:nvPr/>
                  </p:nvSpPr>
                  <p:spPr bwMode="ltGray">
                    <a:xfrm>
                      <a:off x="4467" y="2603"/>
                      <a:ext cx="142" cy="170"/>
                    </a:xfrm>
                    <a:custGeom>
                      <a:avLst/>
                      <a:gdLst>
                        <a:gd name="T0" fmla="*/ 0 w 142"/>
                        <a:gd name="T1" fmla="*/ 170 h 170"/>
                        <a:gd name="T2" fmla="*/ 142 w 142"/>
                        <a:gd name="T3" fmla="*/ 0 h 170"/>
                        <a:gd name="T4" fmla="*/ 0 w 142"/>
                        <a:gd name="T5" fmla="*/ 170 h 170"/>
                        <a:gd name="T6" fmla="*/ 0 60000 65536"/>
                        <a:gd name="T7" fmla="*/ 0 60000 65536"/>
                        <a:gd name="T8" fmla="*/ 0 60000 65536"/>
                        <a:gd name="T9" fmla="*/ 0 w 142"/>
                        <a:gd name="T10" fmla="*/ 0 h 170"/>
                        <a:gd name="T11" fmla="*/ 142 w 142"/>
                        <a:gd name="T12" fmla="*/ 170 h 170"/>
                      </a:gdLst>
                      <a:ahLst/>
                      <a:cxnLst>
                        <a:cxn ang="T6">
                          <a:pos x="T0" y="T1"/>
                        </a:cxn>
                        <a:cxn ang="T7">
                          <a:pos x="T2" y="T3"/>
                        </a:cxn>
                        <a:cxn ang="T8">
                          <a:pos x="T4" y="T5"/>
                        </a:cxn>
                      </a:cxnLst>
                      <a:rect l="T9" t="T10" r="T11" b="T12"/>
                      <a:pathLst>
                        <a:path w="142" h="170">
                          <a:moveTo>
                            <a:pt x="0" y="170"/>
                          </a:moveTo>
                          <a:lnTo>
                            <a:pt x="142" y="0"/>
                          </a:lnTo>
                          <a:lnTo>
                            <a:pt x="0" y="170"/>
                          </a:lnTo>
                          <a:close/>
                        </a:path>
                      </a:pathLst>
                    </a:custGeom>
                    <a:solidFill>
                      <a:srgbClr val="3D0275"/>
                    </a:solidFill>
                    <a:ln w="28575" cap="rnd">
                      <a:solidFill>
                        <a:srgbClr val="F0944E"/>
                      </a:solidFill>
                      <a:prstDash val="solid"/>
                      <a:round/>
                      <a:headEnd/>
                      <a:tailEnd/>
                    </a:ln>
                  </p:spPr>
                  <p:txBody>
                    <a:bodyPr/>
                    <a:lstStyle/>
                    <a:p>
                      <a:endParaRPr lang="en-US"/>
                    </a:p>
                  </p:txBody>
                </p:sp>
                <p:sp>
                  <p:nvSpPr>
                    <p:cNvPr id="90219" name="Line 85"/>
                    <p:cNvSpPr>
                      <a:spLocks noChangeShapeType="1"/>
                    </p:cNvSpPr>
                    <p:nvPr/>
                  </p:nvSpPr>
                  <p:spPr bwMode="ltGray">
                    <a:xfrm>
                      <a:off x="4606" y="2467"/>
                      <a:ext cx="1" cy="143"/>
                    </a:xfrm>
                    <a:prstGeom prst="line">
                      <a:avLst/>
                    </a:prstGeom>
                    <a:noFill/>
                    <a:ln w="28575" cap="rnd">
                      <a:solidFill>
                        <a:srgbClr val="F0944E"/>
                      </a:solidFill>
                      <a:round/>
                      <a:headEnd/>
                      <a:tailEnd/>
                    </a:ln>
                  </p:spPr>
                  <p:txBody>
                    <a:bodyPr/>
                    <a:lstStyle/>
                    <a:p>
                      <a:endParaRPr lang="en-US"/>
                    </a:p>
                  </p:txBody>
                </p:sp>
                <p:sp>
                  <p:nvSpPr>
                    <p:cNvPr id="90220" name="Freeform 86"/>
                    <p:cNvSpPr>
                      <a:spLocks/>
                    </p:cNvSpPr>
                    <p:nvPr/>
                  </p:nvSpPr>
                  <p:spPr bwMode="ltGray">
                    <a:xfrm>
                      <a:off x="4606" y="2610"/>
                      <a:ext cx="523" cy="1"/>
                    </a:xfrm>
                    <a:custGeom>
                      <a:avLst/>
                      <a:gdLst>
                        <a:gd name="T0" fmla="*/ 0 w 523"/>
                        <a:gd name="T1" fmla="*/ 0 h 1"/>
                        <a:gd name="T2" fmla="*/ 6 w 523"/>
                        <a:gd name="T3" fmla="*/ 0 h 1"/>
                        <a:gd name="T4" fmla="*/ 23 w 523"/>
                        <a:gd name="T5" fmla="*/ 0 h 1"/>
                        <a:gd name="T6" fmla="*/ 48 w 523"/>
                        <a:gd name="T7" fmla="*/ 0 h 1"/>
                        <a:gd name="T8" fmla="*/ 82 w 523"/>
                        <a:gd name="T9" fmla="*/ 0 h 1"/>
                        <a:gd name="T10" fmla="*/ 121 w 523"/>
                        <a:gd name="T11" fmla="*/ 0 h 1"/>
                        <a:gd name="T12" fmla="*/ 166 w 523"/>
                        <a:gd name="T13" fmla="*/ 0 h 1"/>
                        <a:gd name="T14" fmla="*/ 213 w 523"/>
                        <a:gd name="T15" fmla="*/ 0 h 1"/>
                        <a:gd name="T16" fmla="*/ 262 w 523"/>
                        <a:gd name="T17" fmla="*/ 1 h 1"/>
                        <a:gd name="T18" fmla="*/ 310 w 523"/>
                        <a:gd name="T19" fmla="*/ 1 h 1"/>
                        <a:gd name="T20" fmla="*/ 357 w 523"/>
                        <a:gd name="T21" fmla="*/ 1 h 1"/>
                        <a:gd name="T22" fmla="*/ 402 w 523"/>
                        <a:gd name="T23" fmla="*/ 1 h 1"/>
                        <a:gd name="T24" fmla="*/ 441 w 523"/>
                        <a:gd name="T25" fmla="*/ 1 h 1"/>
                        <a:gd name="T26" fmla="*/ 475 w 523"/>
                        <a:gd name="T27" fmla="*/ 1 h 1"/>
                        <a:gd name="T28" fmla="*/ 500 w 523"/>
                        <a:gd name="T29" fmla="*/ 1 h 1"/>
                        <a:gd name="T30" fmla="*/ 517 w 523"/>
                        <a:gd name="T31" fmla="*/ 0 h 1"/>
                        <a:gd name="T32" fmla="*/ 523 w 52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3"/>
                        <a:gd name="T52" fmla="*/ 0 h 1"/>
                        <a:gd name="T53" fmla="*/ 523 w 52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3" h="1">
                          <a:moveTo>
                            <a:pt x="0" y="0"/>
                          </a:moveTo>
                          <a:lnTo>
                            <a:pt x="6" y="0"/>
                          </a:lnTo>
                          <a:lnTo>
                            <a:pt x="23" y="0"/>
                          </a:lnTo>
                          <a:lnTo>
                            <a:pt x="48" y="0"/>
                          </a:lnTo>
                          <a:lnTo>
                            <a:pt x="82" y="0"/>
                          </a:lnTo>
                          <a:lnTo>
                            <a:pt x="121" y="0"/>
                          </a:lnTo>
                          <a:lnTo>
                            <a:pt x="166" y="0"/>
                          </a:lnTo>
                          <a:lnTo>
                            <a:pt x="213" y="0"/>
                          </a:lnTo>
                          <a:lnTo>
                            <a:pt x="262" y="1"/>
                          </a:lnTo>
                          <a:lnTo>
                            <a:pt x="310" y="1"/>
                          </a:lnTo>
                          <a:lnTo>
                            <a:pt x="357" y="1"/>
                          </a:lnTo>
                          <a:lnTo>
                            <a:pt x="402" y="1"/>
                          </a:lnTo>
                          <a:lnTo>
                            <a:pt x="441" y="1"/>
                          </a:lnTo>
                          <a:lnTo>
                            <a:pt x="475" y="1"/>
                          </a:lnTo>
                          <a:lnTo>
                            <a:pt x="500" y="1"/>
                          </a:lnTo>
                          <a:lnTo>
                            <a:pt x="517" y="0"/>
                          </a:lnTo>
                          <a:lnTo>
                            <a:pt x="523" y="0"/>
                          </a:lnTo>
                        </a:path>
                      </a:pathLst>
                    </a:custGeom>
                    <a:noFill/>
                    <a:ln w="28575" cap="rnd">
                      <a:solidFill>
                        <a:srgbClr val="F0944E"/>
                      </a:solidFill>
                      <a:prstDash val="solid"/>
                      <a:round/>
                      <a:headEnd/>
                      <a:tailEnd/>
                    </a:ln>
                  </p:spPr>
                  <p:txBody>
                    <a:bodyPr/>
                    <a:lstStyle/>
                    <a:p>
                      <a:endParaRPr lang="en-US"/>
                    </a:p>
                  </p:txBody>
                </p:sp>
                <p:sp>
                  <p:nvSpPr>
                    <p:cNvPr id="90221" name="Freeform 87"/>
                    <p:cNvSpPr>
                      <a:spLocks/>
                    </p:cNvSpPr>
                    <p:nvPr/>
                  </p:nvSpPr>
                  <p:spPr bwMode="ltGray">
                    <a:xfrm>
                      <a:off x="4606"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90222" name="Freeform 88"/>
                    <p:cNvSpPr>
                      <a:spLocks/>
                    </p:cNvSpPr>
                    <p:nvPr/>
                  </p:nvSpPr>
                  <p:spPr bwMode="ltGray">
                    <a:xfrm>
                      <a:off x="5120"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90223" name="Line 89"/>
                    <p:cNvSpPr>
                      <a:spLocks noChangeShapeType="1"/>
                    </p:cNvSpPr>
                    <p:nvPr/>
                  </p:nvSpPr>
                  <p:spPr bwMode="ltGray">
                    <a:xfrm>
                      <a:off x="5124" y="2316"/>
                      <a:ext cx="1" cy="299"/>
                    </a:xfrm>
                    <a:prstGeom prst="line">
                      <a:avLst/>
                    </a:prstGeom>
                    <a:noFill/>
                    <a:ln w="28575" cap="rnd">
                      <a:solidFill>
                        <a:srgbClr val="F0944E"/>
                      </a:solidFill>
                      <a:round/>
                      <a:headEnd/>
                      <a:tailEnd/>
                    </a:ln>
                  </p:spPr>
                  <p:txBody>
                    <a:bodyPr/>
                    <a:lstStyle/>
                    <a:p>
                      <a:endParaRPr lang="en-US"/>
                    </a:p>
                  </p:txBody>
                </p:sp>
                <p:sp>
                  <p:nvSpPr>
                    <p:cNvPr id="90224" name="Line 90"/>
                    <p:cNvSpPr>
                      <a:spLocks noChangeShapeType="1"/>
                    </p:cNvSpPr>
                    <p:nvPr/>
                  </p:nvSpPr>
                  <p:spPr bwMode="ltGray">
                    <a:xfrm>
                      <a:off x="5253" y="2163"/>
                      <a:ext cx="1" cy="299"/>
                    </a:xfrm>
                    <a:prstGeom prst="line">
                      <a:avLst/>
                    </a:prstGeom>
                    <a:noFill/>
                    <a:ln w="28575" cap="rnd">
                      <a:solidFill>
                        <a:srgbClr val="F0944E"/>
                      </a:solidFill>
                      <a:round/>
                      <a:headEnd/>
                      <a:tailEnd/>
                    </a:ln>
                  </p:spPr>
                  <p:txBody>
                    <a:bodyPr/>
                    <a:lstStyle/>
                    <a:p>
                      <a:endParaRPr lang="en-US"/>
                    </a:p>
                  </p:txBody>
                </p:sp>
                <p:sp>
                  <p:nvSpPr>
                    <p:cNvPr id="90225" name="Line 91"/>
                    <p:cNvSpPr>
                      <a:spLocks noChangeShapeType="1"/>
                    </p:cNvSpPr>
                    <p:nvPr/>
                  </p:nvSpPr>
                  <p:spPr bwMode="ltGray">
                    <a:xfrm>
                      <a:off x="5385" y="2001"/>
                      <a:ext cx="1" cy="300"/>
                    </a:xfrm>
                    <a:prstGeom prst="line">
                      <a:avLst/>
                    </a:prstGeom>
                    <a:noFill/>
                    <a:ln w="28575" cap="rnd">
                      <a:solidFill>
                        <a:srgbClr val="F0944E"/>
                      </a:solidFill>
                      <a:round/>
                      <a:headEnd/>
                      <a:tailEnd/>
                    </a:ln>
                  </p:spPr>
                  <p:txBody>
                    <a:bodyPr/>
                    <a:lstStyle/>
                    <a:p>
                      <a:endParaRPr lang="en-US"/>
                    </a:p>
                  </p:txBody>
                </p:sp>
                <p:sp>
                  <p:nvSpPr>
                    <p:cNvPr id="90226" name="Line 92"/>
                    <p:cNvSpPr>
                      <a:spLocks noChangeShapeType="1"/>
                    </p:cNvSpPr>
                    <p:nvPr/>
                  </p:nvSpPr>
                  <p:spPr bwMode="ltGray">
                    <a:xfrm>
                      <a:off x="5126" y="2462"/>
                      <a:ext cx="126" cy="1"/>
                    </a:xfrm>
                    <a:prstGeom prst="line">
                      <a:avLst/>
                    </a:prstGeom>
                    <a:noFill/>
                    <a:ln w="28575" cap="rnd">
                      <a:solidFill>
                        <a:srgbClr val="F0944E"/>
                      </a:solidFill>
                      <a:round/>
                      <a:headEnd/>
                      <a:tailEnd/>
                    </a:ln>
                  </p:spPr>
                  <p:txBody>
                    <a:bodyPr/>
                    <a:lstStyle/>
                    <a:p>
                      <a:endParaRPr lang="en-US"/>
                    </a:p>
                  </p:txBody>
                </p:sp>
                <p:sp>
                  <p:nvSpPr>
                    <p:cNvPr id="90227" name="Line 93"/>
                    <p:cNvSpPr>
                      <a:spLocks noChangeShapeType="1"/>
                    </p:cNvSpPr>
                    <p:nvPr/>
                  </p:nvSpPr>
                  <p:spPr bwMode="ltGray">
                    <a:xfrm>
                      <a:off x="5256" y="2295"/>
                      <a:ext cx="125" cy="1"/>
                    </a:xfrm>
                    <a:prstGeom prst="line">
                      <a:avLst/>
                    </a:prstGeom>
                    <a:noFill/>
                    <a:ln w="28575" cap="rnd">
                      <a:solidFill>
                        <a:srgbClr val="F0944E"/>
                      </a:solidFill>
                      <a:round/>
                      <a:headEnd/>
                      <a:tailEnd/>
                    </a:ln>
                  </p:spPr>
                  <p:txBody>
                    <a:bodyPr/>
                    <a:lstStyle/>
                    <a:p>
                      <a:endParaRPr lang="en-US"/>
                    </a:p>
                  </p:txBody>
                </p:sp>
                <p:sp>
                  <p:nvSpPr>
                    <p:cNvPr id="90228" name="Line 94"/>
                    <p:cNvSpPr>
                      <a:spLocks noChangeShapeType="1"/>
                    </p:cNvSpPr>
                    <p:nvPr/>
                  </p:nvSpPr>
                  <p:spPr bwMode="ltGray">
                    <a:xfrm>
                      <a:off x="5383" y="2139"/>
                      <a:ext cx="126" cy="1"/>
                    </a:xfrm>
                    <a:prstGeom prst="line">
                      <a:avLst/>
                    </a:prstGeom>
                    <a:noFill/>
                    <a:ln w="28575" cap="rnd">
                      <a:solidFill>
                        <a:srgbClr val="F0944E"/>
                      </a:solidFill>
                      <a:round/>
                      <a:headEnd/>
                      <a:tailEnd/>
                    </a:ln>
                  </p:spPr>
                  <p:txBody>
                    <a:bodyPr/>
                    <a:lstStyle/>
                    <a:p>
                      <a:endParaRPr lang="en-US"/>
                    </a:p>
                  </p:txBody>
                </p:sp>
                <p:sp>
                  <p:nvSpPr>
                    <p:cNvPr id="90229" name="Freeform 95"/>
                    <p:cNvSpPr>
                      <a:spLocks/>
                    </p:cNvSpPr>
                    <p:nvPr/>
                  </p:nvSpPr>
                  <p:spPr bwMode="ltGray">
                    <a:xfrm>
                      <a:off x="4998" y="1591"/>
                      <a:ext cx="515" cy="866"/>
                    </a:xfrm>
                    <a:custGeom>
                      <a:avLst/>
                      <a:gdLst>
                        <a:gd name="T0" fmla="*/ 0 w 515"/>
                        <a:gd name="T1" fmla="*/ 566 h 866"/>
                        <a:gd name="T2" fmla="*/ 515 w 515"/>
                        <a:gd name="T3" fmla="*/ 0 h 866"/>
                        <a:gd name="T4" fmla="*/ 515 w 515"/>
                        <a:gd name="T5" fmla="*/ 273 h 866"/>
                        <a:gd name="T6" fmla="*/ 1 w 515"/>
                        <a:gd name="T7" fmla="*/ 866 h 866"/>
                        <a:gd name="T8" fmla="*/ 0 w 515"/>
                        <a:gd name="T9" fmla="*/ 566 h 866"/>
                        <a:gd name="T10" fmla="*/ 0 60000 65536"/>
                        <a:gd name="T11" fmla="*/ 0 60000 65536"/>
                        <a:gd name="T12" fmla="*/ 0 60000 65536"/>
                        <a:gd name="T13" fmla="*/ 0 60000 65536"/>
                        <a:gd name="T14" fmla="*/ 0 60000 65536"/>
                        <a:gd name="T15" fmla="*/ 0 w 515"/>
                        <a:gd name="T16" fmla="*/ 0 h 866"/>
                        <a:gd name="T17" fmla="*/ 515 w 515"/>
                        <a:gd name="T18" fmla="*/ 866 h 866"/>
                      </a:gdLst>
                      <a:ahLst/>
                      <a:cxnLst>
                        <a:cxn ang="T10">
                          <a:pos x="T0" y="T1"/>
                        </a:cxn>
                        <a:cxn ang="T11">
                          <a:pos x="T2" y="T3"/>
                        </a:cxn>
                        <a:cxn ang="T12">
                          <a:pos x="T4" y="T5"/>
                        </a:cxn>
                        <a:cxn ang="T13">
                          <a:pos x="T6" y="T7"/>
                        </a:cxn>
                        <a:cxn ang="T14">
                          <a:pos x="T8" y="T9"/>
                        </a:cxn>
                      </a:cxnLst>
                      <a:rect l="T15" t="T16" r="T17" b="T18"/>
                      <a:pathLst>
                        <a:path w="515" h="866">
                          <a:moveTo>
                            <a:pt x="0" y="566"/>
                          </a:moveTo>
                          <a:lnTo>
                            <a:pt x="515" y="0"/>
                          </a:lnTo>
                          <a:lnTo>
                            <a:pt x="515" y="273"/>
                          </a:lnTo>
                          <a:lnTo>
                            <a:pt x="1" y="866"/>
                          </a:lnTo>
                          <a:lnTo>
                            <a:pt x="0" y="566"/>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0230" name="Rectangle 96"/>
                    <p:cNvSpPr>
                      <a:spLocks noChangeArrowheads="1"/>
                    </p:cNvSpPr>
                    <p:nvPr/>
                  </p:nvSpPr>
                  <p:spPr bwMode="ltGray">
                    <a:xfrm>
                      <a:off x="3419" y="2148"/>
                      <a:ext cx="1579" cy="317"/>
                    </a:xfrm>
                    <a:prstGeom prst="rect">
                      <a:avLst/>
                    </a:prstGeom>
                    <a:solidFill>
                      <a:srgbClr val="6F5C4E"/>
                    </a:solidFill>
                    <a:ln w="28575" cap="rnd">
                      <a:solidFill>
                        <a:srgbClr val="A89789"/>
                      </a:solidFill>
                      <a:round/>
                      <a:headEnd/>
                      <a:tailEnd/>
                    </a:ln>
                  </p:spPr>
                  <p:txBody>
                    <a:bodyPr/>
                    <a:lstStyle/>
                    <a:p>
                      <a:endParaRPr lang="en-US">
                        <a:latin typeface="Times New Roman" pitchFamily="18" charset="0"/>
                        <a:cs typeface="Times New Roman" pitchFamily="18" charset="0"/>
                      </a:endParaRPr>
                    </a:p>
                  </p:txBody>
                </p:sp>
                <p:sp>
                  <p:nvSpPr>
                    <p:cNvPr id="90231" name="Freeform 97"/>
                    <p:cNvSpPr>
                      <a:spLocks/>
                    </p:cNvSpPr>
                    <p:nvPr/>
                  </p:nvSpPr>
                  <p:spPr bwMode="ltGray">
                    <a:xfrm>
                      <a:off x="3421" y="2293"/>
                      <a:ext cx="156" cy="171"/>
                    </a:xfrm>
                    <a:custGeom>
                      <a:avLst/>
                      <a:gdLst>
                        <a:gd name="T0" fmla="*/ 0 w 156"/>
                        <a:gd name="T1" fmla="*/ 171 h 171"/>
                        <a:gd name="T2" fmla="*/ 156 w 156"/>
                        <a:gd name="T3" fmla="*/ 0 h 171"/>
                        <a:gd name="T4" fmla="*/ 0 w 156"/>
                        <a:gd name="T5" fmla="*/ 171 h 171"/>
                        <a:gd name="T6" fmla="*/ 0 60000 65536"/>
                        <a:gd name="T7" fmla="*/ 0 60000 65536"/>
                        <a:gd name="T8" fmla="*/ 0 60000 65536"/>
                        <a:gd name="T9" fmla="*/ 0 w 156"/>
                        <a:gd name="T10" fmla="*/ 0 h 171"/>
                        <a:gd name="T11" fmla="*/ 156 w 156"/>
                        <a:gd name="T12" fmla="*/ 171 h 171"/>
                      </a:gdLst>
                      <a:ahLst/>
                      <a:cxnLst>
                        <a:cxn ang="T6">
                          <a:pos x="T0" y="T1"/>
                        </a:cxn>
                        <a:cxn ang="T7">
                          <a:pos x="T2" y="T3"/>
                        </a:cxn>
                        <a:cxn ang="T8">
                          <a:pos x="T4" y="T5"/>
                        </a:cxn>
                      </a:cxnLst>
                      <a:rect l="T9" t="T10" r="T11" b="T12"/>
                      <a:pathLst>
                        <a:path w="156" h="171">
                          <a:moveTo>
                            <a:pt x="0" y="171"/>
                          </a:moveTo>
                          <a:lnTo>
                            <a:pt x="156" y="0"/>
                          </a:lnTo>
                          <a:lnTo>
                            <a:pt x="0" y="171"/>
                          </a:lnTo>
                          <a:close/>
                        </a:path>
                      </a:pathLst>
                    </a:custGeom>
                    <a:solidFill>
                      <a:srgbClr val="3D0275"/>
                    </a:solidFill>
                    <a:ln w="28575" cap="rnd">
                      <a:solidFill>
                        <a:srgbClr val="A89789"/>
                      </a:solidFill>
                      <a:prstDash val="solid"/>
                      <a:round/>
                      <a:headEnd/>
                      <a:tailEnd/>
                    </a:ln>
                  </p:spPr>
                  <p:txBody>
                    <a:bodyPr/>
                    <a:lstStyle/>
                    <a:p>
                      <a:endParaRPr lang="en-US"/>
                    </a:p>
                  </p:txBody>
                </p:sp>
                <p:sp>
                  <p:nvSpPr>
                    <p:cNvPr id="90232" name="Line 98"/>
                    <p:cNvSpPr>
                      <a:spLocks noChangeShapeType="1"/>
                    </p:cNvSpPr>
                    <p:nvPr/>
                  </p:nvSpPr>
                  <p:spPr bwMode="ltGray">
                    <a:xfrm>
                      <a:off x="3574" y="2157"/>
                      <a:ext cx="1" cy="142"/>
                    </a:xfrm>
                    <a:prstGeom prst="line">
                      <a:avLst/>
                    </a:prstGeom>
                    <a:noFill/>
                    <a:ln w="28575" cap="rnd">
                      <a:solidFill>
                        <a:srgbClr val="A89789"/>
                      </a:solidFill>
                      <a:round/>
                      <a:headEnd/>
                      <a:tailEnd/>
                    </a:ln>
                  </p:spPr>
                  <p:txBody>
                    <a:bodyPr/>
                    <a:lstStyle/>
                    <a:p>
                      <a:endParaRPr lang="en-US"/>
                    </a:p>
                  </p:txBody>
                </p:sp>
                <p:sp>
                  <p:nvSpPr>
                    <p:cNvPr id="90233" name="Freeform 99"/>
                    <p:cNvSpPr>
                      <a:spLocks/>
                    </p:cNvSpPr>
                    <p:nvPr/>
                  </p:nvSpPr>
                  <p:spPr bwMode="ltGray">
                    <a:xfrm>
                      <a:off x="3574" y="2299"/>
                      <a:ext cx="369" cy="1"/>
                    </a:xfrm>
                    <a:custGeom>
                      <a:avLst/>
                      <a:gdLst>
                        <a:gd name="T0" fmla="*/ 0 w 369"/>
                        <a:gd name="T1" fmla="*/ 0 h 1"/>
                        <a:gd name="T2" fmla="*/ 5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5 w 369"/>
                        <a:gd name="T17" fmla="*/ 0 h 1"/>
                        <a:gd name="T18" fmla="*/ 219 w 369"/>
                        <a:gd name="T19" fmla="*/ 0 h 1"/>
                        <a:gd name="T20" fmla="*/ 252 w 369"/>
                        <a:gd name="T21" fmla="*/ 0 h 1"/>
                        <a:gd name="T22" fmla="*/ 284 w 369"/>
                        <a:gd name="T23" fmla="*/ 0 h 1"/>
                        <a:gd name="T24" fmla="*/ 312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5" y="0"/>
                          </a:lnTo>
                          <a:lnTo>
                            <a:pt x="16" y="0"/>
                          </a:lnTo>
                          <a:lnTo>
                            <a:pt x="34" y="0"/>
                          </a:lnTo>
                          <a:lnTo>
                            <a:pt x="58" y="0"/>
                          </a:lnTo>
                          <a:lnTo>
                            <a:pt x="86" y="0"/>
                          </a:lnTo>
                          <a:lnTo>
                            <a:pt x="117" y="0"/>
                          </a:lnTo>
                          <a:lnTo>
                            <a:pt x="150" y="0"/>
                          </a:lnTo>
                          <a:lnTo>
                            <a:pt x="185" y="0"/>
                          </a:lnTo>
                          <a:lnTo>
                            <a:pt x="219" y="0"/>
                          </a:lnTo>
                          <a:lnTo>
                            <a:pt x="252" y="0"/>
                          </a:lnTo>
                          <a:lnTo>
                            <a:pt x="284" y="0"/>
                          </a:lnTo>
                          <a:lnTo>
                            <a:pt x="312" y="0"/>
                          </a:lnTo>
                          <a:lnTo>
                            <a:pt x="335" y="0"/>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90234" name="Freeform 100"/>
                    <p:cNvSpPr>
                      <a:spLocks/>
                    </p:cNvSpPr>
                    <p:nvPr/>
                  </p:nvSpPr>
                  <p:spPr bwMode="ltGray">
                    <a:xfrm>
                      <a:off x="3574"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90235" name="Freeform 101"/>
                    <p:cNvSpPr>
                      <a:spLocks/>
                    </p:cNvSpPr>
                    <p:nvPr/>
                  </p:nvSpPr>
                  <p:spPr bwMode="ltGray">
                    <a:xfrm>
                      <a:off x="3934" y="2299"/>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90236" name="Freeform 102"/>
                    <p:cNvSpPr>
                      <a:spLocks/>
                    </p:cNvSpPr>
                    <p:nvPr/>
                  </p:nvSpPr>
                  <p:spPr bwMode="ltGray">
                    <a:xfrm>
                      <a:off x="3944" y="2159"/>
                      <a:ext cx="1" cy="307"/>
                    </a:xfrm>
                    <a:custGeom>
                      <a:avLst/>
                      <a:gdLst>
                        <a:gd name="T0" fmla="*/ 0 w 1"/>
                        <a:gd name="T1" fmla="*/ 0 h 307"/>
                        <a:gd name="T2" fmla="*/ 0 w 1"/>
                        <a:gd name="T3" fmla="*/ 307 h 307"/>
                        <a:gd name="T4" fmla="*/ 0 w 1"/>
                        <a:gd name="T5" fmla="*/ 0 h 307"/>
                        <a:gd name="T6" fmla="*/ 0 60000 65536"/>
                        <a:gd name="T7" fmla="*/ 0 60000 65536"/>
                        <a:gd name="T8" fmla="*/ 0 60000 65536"/>
                        <a:gd name="T9" fmla="*/ 0 w 1"/>
                        <a:gd name="T10" fmla="*/ 0 h 307"/>
                        <a:gd name="T11" fmla="*/ 1 w 1"/>
                        <a:gd name="T12" fmla="*/ 307 h 307"/>
                      </a:gdLst>
                      <a:ahLst/>
                      <a:cxnLst>
                        <a:cxn ang="T6">
                          <a:pos x="T0" y="T1"/>
                        </a:cxn>
                        <a:cxn ang="T7">
                          <a:pos x="T2" y="T3"/>
                        </a:cxn>
                        <a:cxn ang="T8">
                          <a:pos x="T4" y="T5"/>
                        </a:cxn>
                      </a:cxnLst>
                      <a:rect l="T9" t="T10" r="T11" b="T12"/>
                      <a:pathLst>
                        <a:path w="1" h="307">
                          <a:moveTo>
                            <a:pt x="0" y="0"/>
                          </a:moveTo>
                          <a:lnTo>
                            <a:pt x="0" y="307"/>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0237" name="Freeform 103"/>
                    <p:cNvSpPr>
                      <a:spLocks/>
                    </p:cNvSpPr>
                    <p:nvPr/>
                  </p:nvSpPr>
                  <p:spPr bwMode="ltGray">
                    <a:xfrm>
                      <a:off x="4468" y="2160"/>
                      <a:ext cx="1" cy="308"/>
                    </a:xfrm>
                    <a:custGeom>
                      <a:avLst/>
                      <a:gdLst>
                        <a:gd name="T0" fmla="*/ 0 w 1"/>
                        <a:gd name="T1" fmla="*/ 0 h 308"/>
                        <a:gd name="T2" fmla="*/ 0 w 1"/>
                        <a:gd name="T3" fmla="*/ 308 h 308"/>
                        <a:gd name="T4" fmla="*/ 0 w 1"/>
                        <a:gd name="T5" fmla="*/ 0 h 308"/>
                        <a:gd name="T6" fmla="*/ 0 60000 65536"/>
                        <a:gd name="T7" fmla="*/ 0 60000 65536"/>
                        <a:gd name="T8" fmla="*/ 0 60000 65536"/>
                        <a:gd name="T9" fmla="*/ 0 w 1"/>
                        <a:gd name="T10" fmla="*/ 0 h 308"/>
                        <a:gd name="T11" fmla="*/ 1 w 1"/>
                        <a:gd name="T12" fmla="*/ 308 h 308"/>
                      </a:gdLst>
                      <a:ahLst/>
                      <a:cxnLst>
                        <a:cxn ang="T6">
                          <a:pos x="T0" y="T1"/>
                        </a:cxn>
                        <a:cxn ang="T7">
                          <a:pos x="T2" y="T3"/>
                        </a:cxn>
                        <a:cxn ang="T8">
                          <a:pos x="T4" y="T5"/>
                        </a:cxn>
                      </a:cxnLst>
                      <a:rect l="T9" t="T10" r="T11" b="T12"/>
                      <a:pathLst>
                        <a:path w="1" h="308">
                          <a:moveTo>
                            <a:pt x="0" y="0"/>
                          </a:moveTo>
                          <a:lnTo>
                            <a:pt x="0" y="308"/>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0238" name="Freeform 104"/>
                    <p:cNvSpPr>
                      <a:spLocks/>
                    </p:cNvSpPr>
                    <p:nvPr/>
                  </p:nvSpPr>
                  <p:spPr bwMode="ltGray">
                    <a:xfrm>
                      <a:off x="3944" y="2290"/>
                      <a:ext cx="151" cy="174"/>
                    </a:xfrm>
                    <a:custGeom>
                      <a:avLst/>
                      <a:gdLst>
                        <a:gd name="T0" fmla="*/ 0 w 151"/>
                        <a:gd name="T1" fmla="*/ 174 h 174"/>
                        <a:gd name="T2" fmla="*/ 151 w 151"/>
                        <a:gd name="T3" fmla="*/ 0 h 174"/>
                        <a:gd name="T4" fmla="*/ 0 w 151"/>
                        <a:gd name="T5" fmla="*/ 174 h 174"/>
                        <a:gd name="T6" fmla="*/ 0 60000 65536"/>
                        <a:gd name="T7" fmla="*/ 0 60000 65536"/>
                        <a:gd name="T8" fmla="*/ 0 60000 65536"/>
                        <a:gd name="T9" fmla="*/ 0 w 151"/>
                        <a:gd name="T10" fmla="*/ 0 h 174"/>
                        <a:gd name="T11" fmla="*/ 151 w 151"/>
                        <a:gd name="T12" fmla="*/ 174 h 174"/>
                      </a:gdLst>
                      <a:ahLst/>
                      <a:cxnLst>
                        <a:cxn ang="T6">
                          <a:pos x="T0" y="T1"/>
                        </a:cxn>
                        <a:cxn ang="T7">
                          <a:pos x="T2" y="T3"/>
                        </a:cxn>
                        <a:cxn ang="T8">
                          <a:pos x="T4" y="T5"/>
                        </a:cxn>
                      </a:cxnLst>
                      <a:rect l="T9" t="T10" r="T11" b="T12"/>
                      <a:pathLst>
                        <a:path w="151" h="174">
                          <a:moveTo>
                            <a:pt x="0" y="174"/>
                          </a:moveTo>
                          <a:lnTo>
                            <a:pt x="151" y="0"/>
                          </a:lnTo>
                          <a:lnTo>
                            <a:pt x="0" y="174"/>
                          </a:lnTo>
                          <a:close/>
                        </a:path>
                      </a:pathLst>
                    </a:custGeom>
                    <a:solidFill>
                      <a:srgbClr val="3D0275"/>
                    </a:solidFill>
                    <a:ln w="28575" cap="rnd">
                      <a:solidFill>
                        <a:srgbClr val="A89789"/>
                      </a:solidFill>
                      <a:prstDash val="solid"/>
                      <a:round/>
                      <a:headEnd/>
                      <a:tailEnd/>
                    </a:ln>
                  </p:spPr>
                  <p:txBody>
                    <a:bodyPr/>
                    <a:lstStyle/>
                    <a:p>
                      <a:endParaRPr lang="en-US"/>
                    </a:p>
                  </p:txBody>
                </p:sp>
                <p:sp>
                  <p:nvSpPr>
                    <p:cNvPr id="90239" name="Line 105"/>
                    <p:cNvSpPr>
                      <a:spLocks noChangeShapeType="1"/>
                    </p:cNvSpPr>
                    <p:nvPr/>
                  </p:nvSpPr>
                  <p:spPr bwMode="ltGray">
                    <a:xfrm>
                      <a:off x="4093" y="2155"/>
                      <a:ext cx="1" cy="142"/>
                    </a:xfrm>
                    <a:prstGeom prst="line">
                      <a:avLst/>
                    </a:prstGeom>
                    <a:noFill/>
                    <a:ln w="28575" cap="rnd">
                      <a:solidFill>
                        <a:srgbClr val="A89789"/>
                      </a:solidFill>
                      <a:round/>
                      <a:headEnd/>
                      <a:tailEnd/>
                    </a:ln>
                  </p:spPr>
                  <p:txBody>
                    <a:bodyPr/>
                    <a:lstStyle/>
                    <a:p>
                      <a:endParaRPr lang="en-US"/>
                    </a:p>
                  </p:txBody>
                </p:sp>
                <p:sp>
                  <p:nvSpPr>
                    <p:cNvPr id="90240" name="Freeform 106"/>
                    <p:cNvSpPr>
                      <a:spLocks/>
                    </p:cNvSpPr>
                    <p:nvPr/>
                  </p:nvSpPr>
                  <p:spPr bwMode="ltGray">
                    <a:xfrm>
                      <a:off x="4093" y="2297"/>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5 w 369"/>
                        <a:gd name="T11" fmla="*/ 0 h 1"/>
                        <a:gd name="T12" fmla="*/ 117 w 369"/>
                        <a:gd name="T13" fmla="*/ 0 h 1"/>
                        <a:gd name="T14" fmla="*/ 150 w 369"/>
                        <a:gd name="T15" fmla="*/ 0 h 1"/>
                        <a:gd name="T16" fmla="*/ 184 w 369"/>
                        <a:gd name="T17" fmla="*/ 1 h 1"/>
                        <a:gd name="T18" fmla="*/ 219 w 369"/>
                        <a:gd name="T19" fmla="*/ 1 h 1"/>
                        <a:gd name="T20" fmla="*/ 252 w 369"/>
                        <a:gd name="T21" fmla="*/ 1 h 1"/>
                        <a:gd name="T22" fmla="*/ 283 w 369"/>
                        <a:gd name="T23" fmla="*/ 1 h 1"/>
                        <a:gd name="T24" fmla="*/ 311 w 369"/>
                        <a:gd name="T25" fmla="*/ 1 h 1"/>
                        <a:gd name="T26" fmla="*/ 335 w 369"/>
                        <a:gd name="T27" fmla="*/ 1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5" y="0"/>
                          </a:lnTo>
                          <a:lnTo>
                            <a:pt x="117" y="0"/>
                          </a:lnTo>
                          <a:lnTo>
                            <a:pt x="150" y="0"/>
                          </a:lnTo>
                          <a:lnTo>
                            <a:pt x="184" y="1"/>
                          </a:lnTo>
                          <a:lnTo>
                            <a:pt x="219" y="1"/>
                          </a:lnTo>
                          <a:lnTo>
                            <a:pt x="252" y="1"/>
                          </a:lnTo>
                          <a:lnTo>
                            <a:pt x="283" y="1"/>
                          </a:lnTo>
                          <a:lnTo>
                            <a:pt x="311" y="1"/>
                          </a:lnTo>
                          <a:lnTo>
                            <a:pt x="335" y="1"/>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90241" name="Freeform 107"/>
                    <p:cNvSpPr>
                      <a:spLocks/>
                    </p:cNvSpPr>
                    <p:nvPr/>
                  </p:nvSpPr>
                  <p:spPr bwMode="ltGray">
                    <a:xfrm>
                      <a:off x="4093" y="228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90242" name="Freeform 108"/>
                    <p:cNvSpPr>
                      <a:spLocks/>
                    </p:cNvSpPr>
                    <p:nvPr/>
                  </p:nvSpPr>
                  <p:spPr bwMode="ltGray">
                    <a:xfrm>
                      <a:off x="4453" y="229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90243" name="Freeform 109"/>
                    <p:cNvSpPr>
                      <a:spLocks/>
                    </p:cNvSpPr>
                    <p:nvPr/>
                  </p:nvSpPr>
                  <p:spPr bwMode="ltGray">
                    <a:xfrm>
                      <a:off x="4466" y="2293"/>
                      <a:ext cx="144" cy="169"/>
                    </a:xfrm>
                    <a:custGeom>
                      <a:avLst/>
                      <a:gdLst>
                        <a:gd name="T0" fmla="*/ 0 w 144"/>
                        <a:gd name="T1" fmla="*/ 169 h 169"/>
                        <a:gd name="T2" fmla="*/ 144 w 144"/>
                        <a:gd name="T3" fmla="*/ 0 h 169"/>
                        <a:gd name="T4" fmla="*/ 0 w 144"/>
                        <a:gd name="T5" fmla="*/ 169 h 169"/>
                        <a:gd name="T6" fmla="*/ 0 60000 65536"/>
                        <a:gd name="T7" fmla="*/ 0 60000 65536"/>
                        <a:gd name="T8" fmla="*/ 0 60000 65536"/>
                        <a:gd name="T9" fmla="*/ 0 w 144"/>
                        <a:gd name="T10" fmla="*/ 0 h 169"/>
                        <a:gd name="T11" fmla="*/ 144 w 144"/>
                        <a:gd name="T12" fmla="*/ 169 h 169"/>
                      </a:gdLst>
                      <a:ahLst/>
                      <a:cxnLst>
                        <a:cxn ang="T6">
                          <a:pos x="T0" y="T1"/>
                        </a:cxn>
                        <a:cxn ang="T7">
                          <a:pos x="T2" y="T3"/>
                        </a:cxn>
                        <a:cxn ang="T8">
                          <a:pos x="T4" y="T5"/>
                        </a:cxn>
                      </a:cxnLst>
                      <a:rect l="T9" t="T10" r="T11" b="T12"/>
                      <a:pathLst>
                        <a:path w="144" h="169">
                          <a:moveTo>
                            <a:pt x="0" y="169"/>
                          </a:moveTo>
                          <a:lnTo>
                            <a:pt x="144" y="0"/>
                          </a:lnTo>
                          <a:lnTo>
                            <a:pt x="0" y="169"/>
                          </a:lnTo>
                          <a:close/>
                        </a:path>
                      </a:pathLst>
                    </a:custGeom>
                    <a:solidFill>
                      <a:srgbClr val="3D0275"/>
                    </a:solidFill>
                    <a:ln w="28575" cap="rnd">
                      <a:solidFill>
                        <a:srgbClr val="A89789"/>
                      </a:solidFill>
                      <a:prstDash val="solid"/>
                      <a:round/>
                      <a:headEnd/>
                      <a:tailEnd/>
                    </a:ln>
                  </p:spPr>
                  <p:txBody>
                    <a:bodyPr/>
                    <a:lstStyle/>
                    <a:p>
                      <a:endParaRPr lang="en-US"/>
                    </a:p>
                  </p:txBody>
                </p:sp>
                <p:sp>
                  <p:nvSpPr>
                    <p:cNvPr id="90244" name="Line 110"/>
                    <p:cNvSpPr>
                      <a:spLocks noChangeShapeType="1"/>
                    </p:cNvSpPr>
                    <p:nvPr/>
                  </p:nvSpPr>
                  <p:spPr bwMode="ltGray">
                    <a:xfrm>
                      <a:off x="4608" y="2157"/>
                      <a:ext cx="1" cy="142"/>
                    </a:xfrm>
                    <a:prstGeom prst="line">
                      <a:avLst/>
                    </a:prstGeom>
                    <a:noFill/>
                    <a:ln w="28575" cap="rnd">
                      <a:solidFill>
                        <a:srgbClr val="A89789"/>
                      </a:solidFill>
                      <a:round/>
                      <a:headEnd/>
                      <a:tailEnd/>
                    </a:ln>
                  </p:spPr>
                  <p:txBody>
                    <a:bodyPr/>
                    <a:lstStyle/>
                    <a:p>
                      <a:endParaRPr lang="en-US"/>
                    </a:p>
                  </p:txBody>
                </p:sp>
                <p:sp>
                  <p:nvSpPr>
                    <p:cNvPr id="90245" name="Freeform 111"/>
                    <p:cNvSpPr>
                      <a:spLocks/>
                    </p:cNvSpPr>
                    <p:nvPr/>
                  </p:nvSpPr>
                  <p:spPr bwMode="ltGray">
                    <a:xfrm>
                      <a:off x="4608" y="2298"/>
                      <a:ext cx="522" cy="1"/>
                    </a:xfrm>
                    <a:custGeom>
                      <a:avLst/>
                      <a:gdLst>
                        <a:gd name="T0" fmla="*/ 0 w 522"/>
                        <a:gd name="T1" fmla="*/ 1 h 1"/>
                        <a:gd name="T2" fmla="*/ 6 w 522"/>
                        <a:gd name="T3" fmla="*/ 1 h 1"/>
                        <a:gd name="T4" fmla="*/ 22 w 522"/>
                        <a:gd name="T5" fmla="*/ 1 h 1"/>
                        <a:gd name="T6" fmla="*/ 48 w 522"/>
                        <a:gd name="T7" fmla="*/ 1 h 1"/>
                        <a:gd name="T8" fmla="*/ 81 w 522"/>
                        <a:gd name="T9" fmla="*/ 1 h 1"/>
                        <a:gd name="T10" fmla="*/ 121 w 522"/>
                        <a:gd name="T11" fmla="*/ 1 h 1"/>
                        <a:gd name="T12" fmla="*/ 165 w 522"/>
                        <a:gd name="T13" fmla="*/ 1 h 1"/>
                        <a:gd name="T14" fmla="*/ 212 w 522"/>
                        <a:gd name="T15" fmla="*/ 1 h 1"/>
                        <a:gd name="T16" fmla="*/ 261 w 522"/>
                        <a:gd name="T17" fmla="*/ 1 h 1"/>
                        <a:gd name="T18" fmla="*/ 310 w 522"/>
                        <a:gd name="T19" fmla="*/ 1 h 1"/>
                        <a:gd name="T20" fmla="*/ 357 w 522"/>
                        <a:gd name="T21" fmla="*/ 1 h 1"/>
                        <a:gd name="T22" fmla="*/ 401 w 522"/>
                        <a:gd name="T23" fmla="*/ 1 h 1"/>
                        <a:gd name="T24" fmla="*/ 440 w 522"/>
                        <a:gd name="T25" fmla="*/ 1 h 1"/>
                        <a:gd name="T26" fmla="*/ 474 w 522"/>
                        <a:gd name="T27" fmla="*/ 1 h 1"/>
                        <a:gd name="T28" fmla="*/ 499 w 522"/>
                        <a:gd name="T29" fmla="*/ 1 h 1"/>
                        <a:gd name="T30" fmla="*/ 516 w 522"/>
                        <a:gd name="T31" fmla="*/ 0 h 1"/>
                        <a:gd name="T32" fmla="*/ 522 w 52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2"/>
                        <a:gd name="T52" fmla="*/ 0 h 1"/>
                        <a:gd name="T53" fmla="*/ 522 w 52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2" h="1">
                          <a:moveTo>
                            <a:pt x="0" y="1"/>
                          </a:moveTo>
                          <a:lnTo>
                            <a:pt x="6" y="1"/>
                          </a:lnTo>
                          <a:lnTo>
                            <a:pt x="22" y="1"/>
                          </a:lnTo>
                          <a:lnTo>
                            <a:pt x="48" y="1"/>
                          </a:lnTo>
                          <a:lnTo>
                            <a:pt x="81" y="1"/>
                          </a:lnTo>
                          <a:lnTo>
                            <a:pt x="121" y="1"/>
                          </a:lnTo>
                          <a:lnTo>
                            <a:pt x="165" y="1"/>
                          </a:lnTo>
                          <a:lnTo>
                            <a:pt x="212" y="1"/>
                          </a:lnTo>
                          <a:lnTo>
                            <a:pt x="261" y="1"/>
                          </a:lnTo>
                          <a:lnTo>
                            <a:pt x="310" y="1"/>
                          </a:lnTo>
                          <a:lnTo>
                            <a:pt x="357" y="1"/>
                          </a:lnTo>
                          <a:lnTo>
                            <a:pt x="401" y="1"/>
                          </a:lnTo>
                          <a:lnTo>
                            <a:pt x="440" y="1"/>
                          </a:lnTo>
                          <a:lnTo>
                            <a:pt x="474" y="1"/>
                          </a:lnTo>
                          <a:lnTo>
                            <a:pt x="499" y="1"/>
                          </a:lnTo>
                          <a:lnTo>
                            <a:pt x="516" y="0"/>
                          </a:lnTo>
                          <a:lnTo>
                            <a:pt x="522" y="0"/>
                          </a:lnTo>
                        </a:path>
                      </a:pathLst>
                    </a:custGeom>
                    <a:noFill/>
                    <a:ln w="28575" cap="rnd">
                      <a:solidFill>
                        <a:srgbClr val="A89789"/>
                      </a:solidFill>
                      <a:prstDash val="solid"/>
                      <a:round/>
                      <a:headEnd/>
                      <a:tailEnd/>
                    </a:ln>
                  </p:spPr>
                  <p:txBody>
                    <a:bodyPr/>
                    <a:lstStyle/>
                    <a:p>
                      <a:endParaRPr lang="en-US"/>
                    </a:p>
                  </p:txBody>
                </p:sp>
                <p:sp>
                  <p:nvSpPr>
                    <p:cNvPr id="90246" name="Freeform 112"/>
                    <p:cNvSpPr>
                      <a:spLocks/>
                    </p:cNvSpPr>
                    <p:nvPr/>
                  </p:nvSpPr>
                  <p:spPr bwMode="ltGray">
                    <a:xfrm>
                      <a:off x="4608"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90247" name="Freeform 113"/>
                    <p:cNvSpPr>
                      <a:spLocks/>
                    </p:cNvSpPr>
                    <p:nvPr/>
                  </p:nvSpPr>
                  <p:spPr bwMode="ltGray">
                    <a:xfrm>
                      <a:off x="5121" y="2298"/>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90248" name="Freeform 114"/>
                    <p:cNvSpPr>
                      <a:spLocks/>
                    </p:cNvSpPr>
                    <p:nvPr/>
                  </p:nvSpPr>
                  <p:spPr bwMode="ltGray">
                    <a:xfrm>
                      <a:off x="5127" y="2023"/>
                      <a:ext cx="1" cy="289"/>
                    </a:xfrm>
                    <a:custGeom>
                      <a:avLst/>
                      <a:gdLst>
                        <a:gd name="T0" fmla="*/ 0 w 1"/>
                        <a:gd name="T1" fmla="*/ 0 h 289"/>
                        <a:gd name="T2" fmla="*/ 0 w 1"/>
                        <a:gd name="T3" fmla="*/ 3 h 289"/>
                        <a:gd name="T4" fmla="*/ 0 w 1"/>
                        <a:gd name="T5" fmla="*/ 12 h 289"/>
                        <a:gd name="T6" fmla="*/ 0 w 1"/>
                        <a:gd name="T7" fmla="*/ 27 h 289"/>
                        <a:gd name="T8" fmla="*/ 0 w 1"/>
                        <a:gd name="T9" fmla="*/ 45 h 289"/>
                        <a:gd name="T10" fmla="*/ 0 w 1"/>
                        <a:gd name="T11" fmla="*/ 67 h 289"/>
                        <a:gd name="T12" fmla="*/ 0 w 1"/>
                        <a:gd name="T13" fmla="*/ 91 h 289"/>
                        <a:gd name="T14" fmla="*/ 0 w 1"/>
                        <a:gd name="T15" fmla="*/ 117 h 289"/>
                        <a:gd name="T16" fmla="*/ 0 w 1"/>
                        <a:gd name="T17" fmla="*/ 144 h 289"/>
                        <a:gd name="T18" fmla="*/ 0 w 1"/>
                        <a:gd name="T19" fmla="*/ 171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6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7"/>
                          </a:lnTo>
                          <a:lnTo>
                            <a:pt x="0" y="45"/>
                          </a:lnTo>
                          <a:lnTo>
                            <a:pt x="0" y="67"/>
                          </a:lnTo>
                          <a:lnTo>
                            <a:pt x="0" y="91"/>
                          </a:lnTo>
                          <a:lnTo>
                            <a:pt x="0" y="117"/>
                          </a:lnTo>
                          <a:lnTo>
                            <a:pt x="0" y="144"/>
                          </a:lnTo>
                          <a:lnTo>
                            <a:pt x="0" y="171"/>
                          </a:lnTo>
                          <a:lnTo>
                            <a:pt x="0" y="197"/>
                          </a:lnTo>
                          <a:lnTo>
                            <a:pt x="0" y="221"/>
                          </a:lnTo>
                          <a:lnTo>
                            <a:pt x="0" y="243"/>
                          </a:lnTo>
                          <a:lnTo>
                            <a:pt x="0" y="262"/>
                          </a:lnTo>
                          <a:lnTo>
                            <a:pt x="0" y="276"/>
                          </a:lnTo>
                          <a:lnTo>
                            <a:pt x="0" y="286"/>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0249" name="Freeform 115"/>
                    <p:cNvSpPr>
                      <a:spLocks/>
                    </p:cNvSpPr>
                    <p:nvPr/>
                  </p:nvSpPr>
                  <p:spPr bwMode="ltGray">
                    <a:xfrm>
                      <a:off x="5256" y="1878"/>
                      <a:ext cx="1" cy="280"/>
                    </a:xfrm>
                    <a:custGeom>
                      <a:avLst/>
                      <a:gdLst>
                        <a:gd name="T0" fmla="*/ 0 w 1"/>
                        <a:gd name="T1" fmla="*/ 280 h 280"/>
                        <a:gd name="T2" fmla="*/ 0 w 1"/>
                        <a:gd name="T3" fmla="*/ 276 h 280"/>
                        <a:gd name="T4" fmla="*/ 0 w 1"/>
                        <a:gd name="T5" fmla="*/ 267 h 280"/>
                        <a:gd name="T6" fmla="*/ 0 w 1"/>
                        <a:gd name="T7" fmla="*/ 253 h 280"/>
                        <a:gd name="T8" fmla="*/ 0 w 1"/>
                        <a:gd name="T9" fmla="*/ 235 h 280"/>
                        <a:gd name="T10" fmla="*/ 0 w 1"/>
                        <a:gd name="T11" fmla="*/ 214 h 280"/>
                        <a:gd name="T12" fmla="*/ 0 w 1"/>
                        <a:gd name="T13" fmla="*/ 190 h 280"/>
                        <a:gd name="T14" fmla="*/ 0 w 1"/>
                        <a:gd name="T15" fmla="*/ 165 h 280"/>
                        <a:gd name="T16" fmla="*/ 0 w 1"/>
                        <a:gd name="T17" fmla="*/ 139 h 280"/>
                        <a:gd name="T18" fmla="*/ 0 w 1"/>
                        <a:gd name="T19" fmla="*/ 113 h 280"/>
                        <a:gd name="T20" fmla="*/ 0 w 1"/>
                        <a:gd name="T21" fmla="*/ 88 h 280"/>
                        <a:gd name="T22" fmla="*/ 0 w 1"/>
                        <a:gd name="T23" fmla="*/ 64 h 280"/>
                        <a:gd name="T24" fmla="*/ 0 w 1"/>
                        <a:gd name="T25" fmla="*/ 43 h 280"/>
                        <a:gd name="T26" fmla="*/ 0 w 1"/>
                        <a:gd name="T27" fmla="*/ 25 h 280"/>
                        <a:gd name="T28" fmla="*/ 0 w 1"/>
                        <a:gd name="T29" fmla="*/ 12 h 280"/>
                        <a:gd name="T30" fmla="*/ 0 w 1"/>
                        <a:gd name="T31" fmla="*/ 3 h 280"/>
                        <a:gd name="T32" fmla="*/ 0 w 1"/>
                        <a:gd name="T33" fmla="*/ 0 h 280"/>
                        <a:gd name="T34" fmla="*/ 0 w 1"/>
                        <a:gd name="T35" fmla="*/ 280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0"/>
                        <a:gd name="T56" fmla="*/ 1 w 1"/>
                        <a:gd name="T57" fmla="*/ 280 h 2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0">
                          <a:moveTo>
                            <a:pt x="0" y="280"/>
                          </a:moveTo>
                          <a:lnTo>
                            <a:pt x="0" y="276"/>
                          </a:lnTo>
                          <a:lnTo>
                            <a:pt x="0" y="267"/>
                          </a:lnTo>
                          <a:lnTo>
                            <a:pt x="0" y="253"/>
                          </a:lnTo>
                          <a:lnTo>
                            <a:pt x="0" y="235"/>
                          </a:lnTo>
                          <a:lnTo>
                            <a:pt x="0" y="214"/>
                          </a:lnTo>
                          <a:lnTo>
                            <a:pt x="0" y="190"/>
                          </a:lnTo>
                          <a:lnTo>
                            <a:pt x="0" y="165"/>
                          </a:lnTo>
                          <a:lnTo>
                            <a:pt x="0" y="139"/>
                          </a:lnTo>
                          <a:lnTo>
                            <a:pt x="0" y="113"/>
                          </a:lnTo>
                          <a:lnTo>
                            <a:pt x="0" y="88"/>
                          </a:lnTo>
                          <a:lnTo>
                            <a:pt x="0" y="64"/>
                          </a:lnTo>
                          <a:lnTo>
                            <a:pt x="0" y="43"/>
                          </a:lnTo>
                          <a:lnTo>
                            <a:pt x="0" y="25"/>
                          </a:lnTo>
                          <a:lnTo>
                            <a:pt x="0" y="12"/>
                          </a:lnTo>
                          <a:lnTo>
                            <a:pt x="0" y="3"/>
                          </a:lnTo>
                          <a:lnTo>
                            <a:pt x="0" y="0"/>
                          </a:lnTo>
                          <a:lnTo>
                            <a:pt x="0" y="28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0250" name="Freeform 116"/>
                    <p:cNvSpPr>
                      <a:spLocks/>
                    </p:cNvSpPr>
                    <p:nvPr/>
                  </p:nvSpPr>
                  <p:spPr bwMode="ltGray">
                    <a:xfrm>
                      <a:off x="5385" y="1727"/>
                      <a:ext cx="1" cy="289"/>
                    </a:xfrm>
                    <a:custGeom>
                      <a:avLst/>
                      <a:gdLst>
                        <a:gd name="T0" fmla="*/ 0 w 1"/>
                        <a:gd name="T1" fmla="*/ 0 h 289"/>
                        <a:gd name="T2" fmla="*/ 0 w 1"/>
                        <a:gd name="T3" fmla="*/ 3 h 289"/>
                        <a:gd name="T4" fmla="*/ 0 w 1"/>
                        <a:gd name="T5" fmla="*/ 12 h 289"/>
                        <a:gd name="T6" fmla="*/ 0 w 1"/>
                        <a:gd name="T7" fmla="*/ 26 h 289"/>
                        <a:gd name="T8" fmla="*/ 0 w 1"/>
                        <a:gd name="T9" fmla="*/ 45 h 289"/>
                        <a:gd name="T10" fmla="*/ 0 w 1"/>
                        <a:gd name="T11" fmla="*/ 66 h 289"/>
                        <a:gd name="T12" fmla="*/ 0 w 1"/>
                        <a:gd name="T13" fmla="*/ 91 h 289"/>
                        <a:gd name="T14" fmla="*/ 0 w 1"/>
                        <a:gd name="T15" fmla="*/ 117 h 289"/>
                        <a:gd name="T16" fmla="*/ 0 w 1"/>
                        <a:gd name="T17" fmla="*/ 144 h 289"/>
                        <a:gd name="T18" fmla="*/ 0 w 1"/>
                        <a:gd name="T19" fmla="*/ 170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5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6"/>
                          </a:lnTo>
                          <a:lnTo>
                            <a:pt x="0" y="45"/>
                          </a:lnTo>
                          <a:lnTo>
                            <a:pt x="0" y="66"/>
                          </a:lnTo>
                          <a:lnTo>
                            <a:pt x="0" y="91"/>
                          </a:lnTo>
                          <a:lnTo>
                            <a:pt x="0" y="117"/>
                          </a:lnTo>
                          <a:lnTo>
                            <a:pt x="0" y="144"/>
                          </a:lnTo>
                          <a:lnTo>
                            <a:pt x="0" y="170"/>
                          </a:lnTo>
                          <a:lnTo>
                            <a:pt x="0" y="197"/>
                          </a:lnTo>
                          <a:lnTo>
                            <a:pt x="0" y="221"/>
                          </a:lnTo>
                          <a:lnTo>
                            <a:pt x="0" y="243"/>
                          </a:lnTo>
                          <a:lnTo>
                            <a:pt x="0" y="262"/>
                          </a:lnTo>
                          <a:lnTo>
                            <a:pt x="0" y="276"/>
                          </a:lnTo>
                          <a:lnTo>
                            <a:pt x="0" y="285"/>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0251" name="Freeform 117"/>
                    <p:cNvSpPr>
                      <a:spLocks/>
                    </p:cNvSpPr>
                    <p:nvPr/>
                  </p:nvSpPr>
                  <p:spPr bwMode="ltGray">
                    <a:xfrm>
                      <a:off x="5123" y="2151"/>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0252" name="Freeform 118"/>
                    <p:cNvSpPr>
                      <a:spLocks/>
                    </p:cNvSpPr>
                    <p:nvPr/>
                  </p:nvSpPr>
                  <p:spPr bwMode="ltGray">
                    <a:xfrm>
                      <a:off x="5251" y="2002"/>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0253" name="Freeform 119"/>
                    <p:cNvSpPr>
                      <a:spLocks/>
                    </p:cNvSpPr>
                    <p:nvPr/>
                  </p:nvSpPr>
                  <p:spPr bwMode="ltGray">
                    <a:xfrm>
                      <a:off x="5388" y="1860"/>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0254" name="Freeform 120"/>
                    <p:cNvSpPr>
                      <a:spLocks/>
                    </p:cNvSpPr>
                    <p:nvPr/>
                  </p:nvSpPr>
                  <p:spPr bwMode="ltGray">
                    <a:xfrm>
                      <a:off x="3418" y="1338"/>
                      <a:ext cx="2096" cy="815"/>
                    </a:xfrm>
                    <a:custGeom>
                      <a:avLst/>
                      <a:gdLst>
                        <a:gd name="T0" fmla="*/ 0 w 2096"/>
                        <a:gd name="T1" fmla="*/ 497 h 815"/>
                        <a:gd name="T2" fmla="*/ 612 w 2096"/>
                        <a:gd name="T3" fmla="*/ 3 h 815"/>
                        <a:gd name="T4" fmla="*/ 2096 w 2096"/>
                        <a:gd name="T5" fmla="*/ 0 h 815"/>
                        <a:gd name="T6" fmla="*/ 2095 w 2096"/>
                        <a:gd name="T7" fmla="*/ 256 h 815"/>
                        <a:gd name="T8" fmla="*/ 1580 w 2096"/>
                        <a:gd name="T9" fmla="*/ 815 h 815"/>
                        <a:gd name="T10" fmla="*/ 1580 w 2096"/>
                        <a:gd name="T11" fmla="*/ 503 h 815"/>
                        <a:gd name="T12" fmla="*/ 0 w 2096"/>
                        <a:gd name="T13" fmla="*/ 497 h 815"/>
                        <a:gd name="T14" fmla="*/ 0 60000 65536"/>
                        <a:gd name="T15" fmla="*/ 0 60000 65536"/>
                        <a:gd name="T16" fmla="*/ 0 60000 65536"/>
                        <a:gd name="T17" fmla="*/ 0 60000 65536"/>
                        <a:gd name="T18" fmla="*/ 0 60000 65536"/>
                        <a:gd name="T19" fmla="*/ 0 60000 65536"/>
                        <a:gd name="T20" fmla="*/ 0 60000 65536"/>
                        <a:gd name="T21" fmla="*/ 0 w 2096"/>
                        <a:gd name="T22" fmla="*/ 0 h 815"/>
                        <a:gd name="T23" fmla="*/ 2096 w 2096"/>
                        <a:gd name="T24" fmla="*/ 815 h 8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6" h="815">
                          <a:moveTo>
                            <a:pt x="0" y="497"/>
                          </a:moveTo>
                          <a:lnTo>
                            <a:pt x="612" y="3"/>
                          </a:lnTo>
                          <a:lnTo>
                            <a:pt x="2096" y="0"/>
                          </a:lnTo>
                          <a:lnTo>
                            <a:pt x="2095" y="256"/>
                          </a:lnTo>
                          <a:lnTo>
                            <a:pt x="1580" y="815"/>
                          </a:lnTo>
                          <a:lnTo>
                            <a:pt x="1580" y="503"/>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55" name="Freeform 121"/>
                    <p:cNvSpPr>
                      <a:spLocks/>
                    </p:cNvSpPr>
                    <p:nvPr/>
                  </p:nvSpPr>
                  <p:spPr bwMode="ltGray">
                    <a:xfrm>
                      <a:off x="3869" y="1464"/>
                      <a:ext cx="1513" cy="1"/>
                    </a:xfrm>
                    <a:custGeom>
                      <a:avLst/>
                      <a:gdLst>
                        <a:gd name="T0" fmla="*/ 0 w 1513"/>
                        <a:gd name="T1" fmla="*/ 0 h 1"/>
                        <a:gd name="T2" fmla="*/ 1513 w 1513"/>
                        <a:gd name="T3" fmla="*/ 0 h 1"/>
                        <a:gd name="T4" fmla="*/ 0 w 1513"/>
                        <a:gd name="T5" fmla="*/ 0 h 1"/>
                        <a:gd name="T6" fmla="*/ 0 60000 65536"/>
                        <a:gd name="T7" fmla="*/ 0 60000 65536"/>
                        <a:gd name="T8" fmla="*/ 0 60000 65536"/>
                        <a:gd name="T9" fmla="*/ 0 w 1513"/>
                        <a:gd name="T10" fmla="*/ 0 h 1"/>
                        <a:gd name="T11" fmla="*/ 1513 w 1513"/>
                        <a:gd name="T12" fmla="*/ 1 h 1"/>
                      </a:gdLst>
                      <a:ahLst/>
                      <a:cxnLst>
                        <a:cxn ang="T6">
                          <a:pos x="T0" y="T1"/>
                        </a:cxn>
                        <a:cxn ang="T7">
                          <a:pos x="T2" y="T3"/>
                        </a:cxn>
                        <a:cxn ang="T8">
                          <a:pos x="T4" y="T5"/>
                        </a:cxn>
                      </a:cxnLst>
                      <a:rect l="T9" t="T10" r="T11" b="T12"/>
                      <a:pathLst>
                        <a:path w="1513" h="1">
                          <a:moveTo>
                            <a:pt x="0" y="0"/>
                          </a:moveTo>
                          <a:lnTo>
                            <a:pt x="1513"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56" name="Freeform 122"/>
                    <p:cNvSpPr>
                      <a:spLocks/>
                    </p:cNvSpPr>
                    <p:nvPr/>
                  </p:nvSpPr>
                  <p:spPr bwMode="ltGray">
                    <a:xfrm>
                      <a:off x="3721" y="1588"/>
                      <a:ext cx="1538" cy="1"/>
                    </a:xfrm>
                    <a:custGeom>
                      <a:avLst/>
                      <a:gdLst>
                        <a:gd name="T0" fmla="*/ 0 w 1538"/>
                        <a:gd name="T1" fmla="*/ 0 h 1"/>
                        <a:gd name="T2" fmla="*/ 1538 w 1538"/>
                        <a:gd name="T3" fmla="*/ 0 h 1"/>
                        <a:gd name="T4" fmla="*/ 0 w 1538"/>
                        <a:gd name="T5" fmla="*/ 0 h 1"/>
                        <a:gd name="T6" fmla="*/ 0 60000 65536"/>
                        <a:gd name="T7" fmla="*/ 0 60000 65536"/>
                        <a:gd name="T8" fmla="*/ 0 60000 65536"/>
                        <a:gd name="T9" fmla="*/ 0 w 1538"/>
                        <a:gd name="T10" fmla="*/ 0 h 1"/>
                        <a:gd name="T11" fmla="*/ 1538 w 1538"/>
                        <a:gd name="T12" fmla="*/ 1 h 1"/>
                      </a:gdLst>
                      <a:ahLst/>
                      <a:cxnLst>
                        <a:cxn ang="T6">
                          <a:pos x="T0" y="T1"/>
                        </a:cxn>
                        <a:cxn ang="T7">
                          <a:pos x="T2" y="T3"/>
                        </a:cxn>
                        <a:cxn ang="T8">
                          <a:pos x="T4" y="T5"/>
                        </a:cxn>
                      </a:cxnLst>
                      <a:rect l="T9" t="T10" r="T11" b="T12"/>
                      <a:pathLst>
                        <a:path w="1538" h="1">
                          <a:moveTo>
                            <a:pt x="0" y="0"/>
                          </a:moveTo>
                          <a:lnTo>
                            <a:pt x="1538"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57" name="Freeform 123"/>
                    <p:cNvSpPr>
                      <a:spLocks/>
                    </p:cNvSpPr>
                    <p:nvPr/>
                  </p:nvSpPr>
                  <p:spPr bwMode="ltGray">
                    <a:xfrm>
                      <a:off x="3574" y="1707"/>
                      <a:ext cx="1565" cy="1"/>
                    </a:xfrm>
                    <a:custGeom>
                      <a:avLst/>
                      <a:gdLst>
                        <a:gd name="T0" fmla="*/ 1565 w 1565"/>
                        <a:gd name="T1" fmla="*/ 0 h 1"/>
                        <a:gd name="T2" fmla="*/ 0 w 1565"/>
                        <a:gd name="T3" fmla="*/ 0 h 1"/>
                        <a:gd name="T4" fmla="*/ 1565 w 1565"/>
                        <a:gd name="T5" fmla="*/ 0 h 1"/>
                        <a:gd name="T6" fmla="*/ 0 60000 65536"/>
                        <a:gd name="T7" fmla="*/ 0 60000 65536"/>
                        <a:gd name="T8" fmla="*/ 0 60000 65536"/>
                        <a:gd name="T9" fmla="*/ 0 w 1565"/>
                        <a:gd name="T10" fmla="*/ 0 h 1"/>
                        <a:gd name="T11" fmla="*/ 1565 w 1565"/>
                        <a:gd name="T12" fmla="*/ 1 h 1"/>
                      </a:gdLst>
                      <a:ahLst/>
                      <a:cxnLst>
                        <a:cxn ang="T6">
                          <a:pos x="T0" y="T1"/>
                        </a:cxn>
                        <a:cxn ang="T7">
                          <a:pos x="T2" y="T3"/>
                        </a:cxn>
                        <a:cxn ang="T8">
                          <a:pos x="T4" y="T5"/>
                        </a:cxn>
                      </a:cxnLst>
                      <a:rect l="T9" t="T10" r="T11" b="T12"/>
                      <a:pathLst>
                        <a:path w="1565" h="1">
                          <a:moveTo>
                            <a:pt x="1565" y="0"/>
                          </a:moveTo>
                          <a:lnTo>
                            <a:pt x="0" y="0"/>
                          </a:lnTo>
                          <a:lnTo>
                            <a:pt x="1565"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58" name="Freeform 124"/>
                    <p:cNvSpPr>
                      <a:spLocks/>
                    </p:cNvSpPr>
                    <p:nvPr/>
                  </p:nvSpPr>
                  <p:spPr bwMode="ltGray">
                    <a:xfrm>
                      <a:off x="5127" y="1713"/>
                      <a:ext cx="1" cy="299"/>
                    </a:xfrm>
                    <a:custGeom>
                      <a:avLst/>
                      <a:gdLst>
                        <a:gd name="T0" fmla="*/ 0 w 1"/>
                        <a:gd name="T1" fmla="*/ 0 h 299"/>
                        <a:gd name="T2" fmla="*/ 0 w 1"/>
                        <a:gd name="T3" fmla="*/ 299 h 299"/>
                        <a:gd name="T4" fmla="*/ 0 w 1"/>
                        <a:gd name="T5" fmla="*/ 0 h 299"/>
                        <a:gd name="T6" fmla="*/ 0 60000 65536"/>
                        <a:gd name="T7" fmla="*/ 0 60000 65536"/>
                        <a:gd name="T8" fmla="*/ 0 60000 65536"/>
                        <a:gd name="T9" fmla="*/ 0 w 1"/>
                        <a:gd name="T10" fmla="*/ 0 h 299"/>
                        <a:gd name="T11" fmla="*/ 1 w 1"/>
                        <a:gd name="T12" fmla="*/ 299 h 299"/>
                      </a:gdLst>
                      <a:ahLst/>
                      <a:cxnLst>
                        <a:cxn ang="T6">
                          <a:pos x="T0" y="T1"/>
                        </a:cxn>
                        <a:cxn ang="T7">
                          <a:pos x="T2" y="T3"/>
                        </a:cxn>
                        <a:cxn ang="T8">
                          <a:pos x="T4" y="T5"/>
                        </a:cxn>
                      </a:cxnLst>
                      <a:rect l="T9" t="T10" r="T11" b="T12"/>
                      <a:pathLst>
                        <a:path w="1" h="299">
                          <a:moveTo>
                            <a:pt x="0" y="0"/>
                          </a:moveTo>
                          <a:lnTo>
                            <a:pt x="0" y="299"/>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59" name="Freeform 125"/>
                    <p:cNvSpPr>
                      <a:spLocks/>
                    </p:cNvSpPr>
                    <p:nvPr/>
                  </p:nvSpPr>
                  <p:spPr bwMode="ltGray">
                    <a:xfrm>
                      <a:off x="3945" y="1340"/>
                      <a:ext cx="581" cy="499"/>
                    </a:xfrm>
                    <a:custGeom>
                      <a:avLst/>
                      <a:gdLst>
                        <a:gd name="T0" fmla="*/ 0 w 581"/>
                        <a:gd name="T1" fmla="*/ 499 h 499"/>
                        <a:gd name="T2" fmla="*/ 581 w 581"/>
                        <a:gd name="T3" fmla="*/ 0 h 499"/>
                        <a:gd name="T4" fmla="*/ 0 w 581"/>
                        <a:gd name="T5" fmla="*/ 499 h 499"/>
                        <a:gd name="T6" fmla="*/ 0 60000 65536"/>
                        <a:gd name="T7" fmla="*/ 0 60000 65536"/>
                        <a:gd name="T8" fmla="*/ 0 60000 65536"/>
                        <a:gd name="T9" fmla="*/ 0 w 581"/>
                        <a:gd name="T10" fmla="*/ 0 h 499"/>
                        <a:gd name="T11" fmla="*/ 581 w 581"/>
                        <a:gd name="T12" fmla="*/ 499 h 499"/>
                      </a:gdLst>
                      <a:ahLst/>
                      <a:cxnLst>
                        <a:cxn ang="T6">
                          <a:pos x="T0" y="T1"/>
                        </a:cxn>
                        <a:cxn ang="T7">
                          <a:pos x="T2" y="T3"/>
                        </a:cxn>
                        <a:cxn ang="T8">
                          <a:pos x="T4" y="T5"/>
                        </a:cxn>
                      </a:cxnLst>
                      <a:rect l="T9" t="T10" r="T11" b="T12"/>
                      <a:pathLst>
                        <a:path w="581" h="499">
                          <a:moveTo>
                            <a:pt x="0" y="499"/>
                          </a:moveTo>
                          <a:lnTo>
                            <a:pt x="581" y="0"/>
                          </a:lnTo>
                          <a:lnTo>
                            <a:pt x="0" y="499"/>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60" name="Freeform 126"/>
                    <p:cNvSpPr>
                      <a:spLocks/>
                    </p:cNvSpPr>
                    <p:nvPr/>
                  </p:nvSpPr>
                  <p:spPr bwMode="ltGray">
                    <a:xfrm>
                      <a:off x="4467" y="1341"/>
                      <a:ext cx="546" cy="497"/>
                    </a:xfrm>
                    <a:custGeom>
                      <a:avLst/>
                      <a:gdLst>
                        <a:gd name="T0" fmla="*/ 0 w 546"/>
                        <a:gd name="T1" fmla="*/ 497 h 497"/>
                        <a:gd name="T2" fmla="*/ 546 w 546"/>
                        <a:gd name="T3" fmla="*/ 0 h 497"/>
                        <a:gd name="T4" fmla="*/ 0 w 546"/>
                        <a:gd name="T5" fmla="*/ 497 h 497"/>
                        <a:gd name="T6" fmla="*/ 0 60000 65536"/>
                        <a:gd name="T7" fmla="*/ 0 60000 65536"/>
                        <a:gd name="T8" fmla="*/ 0 60000 65536"/>
                        <a:gd name="T9" fmla="*/ 0 w 546"/>
                        <a:gd name="T10" fmla="*/ 0 h 497"/>
                        <a:gd name="T11" fmla="*/ 546 w 546"/>
                        <a:gd name="T12" fmla="*/ 497 h 497"/>
                      </a:gdLst>
                      <a:ahLst/>
                      <a:cxnLst>
                        <a:cxn ang="T6">
                          <a:pos x="T0" y="T1"/>
                        </a:cxn>
                        <a:cxn ang="T7">
                          <a:pos x="T2" y="T3"/>
                        </a:cxn>
                        <a:cxn ang="T8">
                          <a:pos x="T4" y="T5"/>
                        </a:cxn>
                      </a:cxnLst>
                      <a:rect l="T9" t="T10" r="T11" b="T12"/>
                      <a:pathLst>
                        <a:path w="546" h="497">
                          <a:moveTo>
                            <a:pt x="0" y="497"/>
                          </a:moveTo>
                          <a:lnTo>
                            <a:pt x="546" y="0"/>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61" name="Freeform 127"/>
                    <p:cNvSpPr>
                      <a:spLocks/>
                    </p:cNvSpPr>
                    <p:nvPr/>
                  </p:nvSpPr>
                  <p:spPr bwMode="ltGray">
                    <a:xfrm>
                      <a:off x="5255" y="1588"/>
                      <a:ext cx="1" cy="286"/>
                    </a:xfrm>
                    <a:custGeom>
                      <a:avLst/>
                      <a:gdLst>
                        <a:gd name="T0" fmla="*/ 0 w 1"/>
                        <a:gd name="T1" fmla="*/ 0 h 286"/>
                        <a:gd name="T2" fmla="*/ 0 w 1"/>
                        <a:gd name="T3" fmla="*/ 286 h 286"/>
                        <a:gd name="T4" fmla="*/ 0 w 1"/>
                        <a:gd name="T5" fmla="*/ 0 h 286"/>
                        <a:gd name="T6" fmla="*/ 0 60000 65536"/>
                        <a:gd name="T7" fmla="*/ 0 60000 65536"/>
                        <a:gd name="T8" fmla="*/ 0 60000 65536"/>
                        <a:gd name="T9" fmla="*/ 0 w 1"/>
                        <a:gd name="T10" fmla="*/ 0 h 286"/>
                        <a:gd name="T11" fmla="*/ 1 w 1"/>
                        <a:gd name="T12" fmla="*/ 286 h 286"/>
                      </a:gdLst>
                      <a:ahLst/>
                      <a:cxnLst>
                        <a:cxn ang="T6">
                          <a:pos x="T0" y="T1"/>
                        </a:cxn>
                        <a:cxn ang="T7">
                          <a:pos x="T2" y="T3"/>
                        </a:cxn>
                        <a:cxn ang="T8">
                          <a:pos x="T4" y="T5"/>
                        </a:cxn>
                      </a:cxnLst>
                      <a:rect l="T9" t="T10" r="T11" b="T12"/>
                      <a:pathLst>
                        <a:path w="1" h="286">
                          <a:moveTo>
                            <a:pt x="0" y="0"/>
                          </a:moveTo>
                          <a:lnTo>
                            <a:pt x="0" y="286"/>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62" name="Freeform 128"/>
                    <p:cNvSpPr>
                      <a:spLocks/>
                    </p:cNvSpPr>
                    <p:nvPr/>
                  </p:nvSpPr>
                  <p:spPr bwMode="ltGray">
                    <a:xfrm>
                      <a:off x="5385" y="1468"/>
                      <a:ext cx="1" cy="265"/>
                    </a:xfrm>
                    <a:custGeom>
                      <a:avLst/>
                      <a:gdLst>
                        <a:gd name="T0" fmla="*/ 0 w 1"/>
                        <a:gd name="T1" fmla="*/ 0 h 265"/>
                        <a:gd name="T2" fmla="*/ 0 w 1"/>
                        <a:gd name="T3" fmla="*/ 265 h 265"/>
                        <a:gd name="T4" fmla="*/ 0 w 1"/>
                        <a:gd name="T5" fmla="*/ 0 h 265"/>
                        <a:gd name="T6" fmla="*/ 0 60000 65536"/>
                        <a:gd name="T7" fmla="*/ 0 60000 65536"/>
                        <a:gd name="T8" fmla="*/ 0 60000 65536"/>
                        <a:gd name="T9" fmla="*/ 0 w 1"/>
                        <a:gd name="T10" fmla="*/ 0 h 265"/>
                        <a:gd name="T11" fmla="*/ 1 w 1"/>
                        <a:gd name="T12" fmla="*/ 265 h 265"/>
                      </a:gdLst>
                      <a:ahLst/>
                      <a:cxnLst>
                        <a:cxn ang="T6">
                          <a:pos x="T0" y="T1"/>
                        </a:cxn>
                        <a:cxn ang="T7">
                          <a:pos x="T2" y="T3"/>
                        </a:cxn>
                        <a:cxn ang="T8">
                          <a:pos x="T4" y="T5"/>
                        </a:cxn>
                      </a:cxnLst>
                      <a:rect l="T9" t="T10" r="T11" b="T12"/>
                      <a:pathLst>
                        <a:path w="1" h="265">
                          <a:moveTo>
                            <a:pt x="0" y="0"/>
                          </a:moveTo>
                          <a:lnTo>
                            <a:pt x="0" y="265"/>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63" name="Rectangle 129"/>
                    <p:cNvSpPr>
                      <a:spLocks noChangeArrowheads="1"/>
                    </p:cNvSpPr>
                    <p:nvPr/>
                  </p:nvSpPr>
                  <p:spPr bwMode="ltGray">
                    <a:xfrm>
                      <a:off x="3419" y="1838"/>
                      <a:ext cx="1578" cy="317"/>
                    </a:xfrm>
                    <a:prstGeom prst="rect">
                      <a:avLst/>
                    </a:prstGeom>
                    <a:solidFill>
                      <a:srgbClr val="D9B100"/>
                    </a:solidFill>
                    <a:ln w="28575" cap="rnd">
                      <a:solidFill>
                        <a:srgbClr val="E7CE58"/>
                      </a:solidFill>
                      <a:round/>
                      <a:headEnd/>
                      <a:tailEnd/>
                    </a:ln>
                  </p:spPr>
                  <p:txBody>
                    <a:bodyPr/>
                    <a:lstStyle/>
                    <a:p>
                      <a:endParaRPr lang="en-US">
                        <a:latin typeface="Times New Roman" pitchFamily="18" charset="0"/>
                        <a:cs typeface="Times New Roman" pitchFamily="18" charset="0"/>
                      </a:endParaRPr>
                    </a:p>
                  </p:txBody>
                </p:sp>
                <p:sp>
                  <p:nvSpPr>
                    <p:cNvPr id="90264" name="Freeform 130"/>
                    <p:cNvSpPr>
                      <a:spLocks/>
                    </p:cNvSpPr>
                    <p:nvPr/>
                  </p:nvSpPr>
                  <p:spPr bwMode="ltGray">
                    <a:xfrm>
                      <a:off x="3955" y="2002"/>
                      <a:ext cx="138" cy="145"/>
                    </a:xfrm>
                    <a:custGeom>
                      <a:avLst/>
                      <a:gdLst>
                        <a:gd name="T0" fmla="*/ 0 w 138"/>
                        <a:gd name="T1" fmla="*/ 145 h 145"/>
                        <a:gd name="T2" fmla="*/ 138 w 138"/>
                        <a:gd name="T3" fmla="*/ 0 h 145"/>
                        <a:gd name="T4" fmla="*/ 0 w 138"/>
                        <a:gd name="T5" fmla="*/ 145 h 145"/>
                        <a:gd name="T6" fmla="*/ 0 60000 65536"/>
                        <a:gd name="T7" fmla="*/ 0 60000 65536"/>
                        <a:gd name="T8" fmla="*/ 0 60000 65536"/>
                        <a:gd name="T9" fmla="*/ 0 w 138"/>
                        <a:gd name="T10" fmla="*/ 0 h 145"/>
                        <a:gd name="T11" fmla="*/ 138 w 138"/>
                        <a:gd name="T12" fmla="*/ 145 h 145"/>
                      </a:gdLst>
                      <a:ahLst/>
                      <a:cxnLst>
                        <a:cxn ang="T6">
                          <a:pos x="T0" y="T1"/>
                        </a:cxn>
                        <a:cxn ang="T7">
                          <a:pos x="T2" y="T3"/>
                        </a:cxn>
                        <a:cxn ang="T8">
                          <a:pos x="T4" y="T5"/>
                        </a:cxn>
                      </a:cxnLst>
                      <a:rect l="T9" t="T10" r="T11" b="T12"/>
                      <a:pathLst>
                        <a:path w="138" h="145">
                          <a:moveTo>
                            <a:pt x="0" y="145"/>
                          </a:moveTo>
                          <a:lnTo>
                            <a:pt x="138" y="0"/>
                          </a:lnTo>
                          <a:lnTo>
                            <a:pt x="0" y="14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90265" name="Line 131"/>
                    <p:cNvSpPr>
                      <a:spLocks noChangeShapeType="1"/>
                    </p:cNvSpPr>
                    <p:nvPr/>
                  </p:nvSpPr>
                  <p:spPr bwMode="ltGray">
                    <a:xfrm>
                      <a:off x="4094" y="1716"/>
                      <a:ext cx="1" cy="289"/>
                    </a:xfrm>
                    <a:prstGeom prst="line">
                      <a:avLst/>
                    </a:prstGeom>
                    <a:noFill/>
                    <a:ln w="28575" cap="rnd">
                      <a:solidFill>
                        <a:srgbClr val="E7CE58"/>
                      </a:solidFill>
                      <a:round/>
                      <a:headEnd/>
                      <a:tailEnd/>
                    </a:ln>
                  </p:spPr>
                  <p:txBody>
                    <a:bodyPr/>
                    <a:lstStyle/>
                    <a:p>
                      <a:endParaRPr lang="en-US"/>
                    </a:p>
                  </p:txBody>
                </p:sp>
                <p:sp>
                  <p:nvSpPr>
                    <p:cNvPr id="90266" name="Freeform 132"/>
                    <p:cNvSpPr>
                      <a:spLocks/>
                    </p:cNvSpPr>
                    <p:nvPr/>
                  </p:nvSpPr>
                  <p:spPr bwMode="ltGray">
                    <a:xfrm>
                      <a:off x="4094" y="2005"/>
                      <a:ext cx="373" cy="1"/>
                    </a:xfrm>
                    <a:custGeom>
                      <a:avLst/>
                      <a:gdLst>
                        <a:gd name="T0" fmla="*/ 0 w 373"/>
                        <a:gd name="T1" fmla="*/ 0 h 1"/>
                        <a:gd name="T2" fmla="*/ 4 w 373"/>
                        <a:gd name="T3" fmla="*/ 0 h 1"/>
                        <a:gd name="T4" fmla="*/ 16 w 373"/>
                        <a:gd name="T5" fmla="*/ 0 h 1"/>
                        <a:gd name="T6" fmla="*/ 34 w 373"/>
                        <a:gd name="T7" fmla="*/ 0 h 1"/>
                        <a:gd name="T8" fmla="*/ 58 w 373"/>
                        <a:gd name="T9" fmla="*/ 0 h 1"/>
                        <a:gd name="T10" fmla="*/ 87 w 373"/>
                        <a:gd name="T11" fmla="*/ 0 h 1"/>
                        <a:gd name="T12" fmla="*/ 118 w 373"/>
                        <a:gd name="T13" fmla="*/ 0 h 1"/>
                        <a:gd name="T14" fmla="*/ 152 w 373"/>
                        <a:gd name="T15" fmla="*/ 0 h 1"/>
                        <a:gd name="T16" fmla="*/ 187 w 373"/>
                        <a:gd name="T17" fmla="*/ 0 h 1"/>
                        <a:gd name="T18" fmla="*/ 221 w 373"/>
                        <a:gd name="T19" fmla="*/ 0 h 1"/>
                        <a:gd name="T20" fmla="*/ 255 w 373"/>
                        <a:gd name="T21" fmla="*/ 0 h 1"/>
                        <a:gd name="T22" fmla="*/ 287 w 373"/>
                        <a:gd name="T23" fmla="*/ 0 h 1"/>
                        <a:gd name="T24" fmla="*/ 315 w 373"/>
                        <a:gd name="T25" fmla="*/ 0 h 1"/>
                        <a:gd name="T26" fmla="*/ 339 w 373"/>
                        <a:gd name="T27" fmla="*/ 0 h 1"/>
                        <a:gd name="T28" fmla="*/ 357 w 373"/>
                        <a:gd name="T29" fmla="*/ 0 h 1"/>
                        <a:gd name="T30" fmla="*/ 369 w 373"/>
                        <a:gd name="T31" fmla="*/ 0 h 1"/>
                        <a:gd name="T32" fmla="*/ 373 w 37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
                        <a:gd name="T52" fmla="*/ 0 h 1"/>
                        <a:gd name="T53" fmla="*/ 373 w 37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 h="1">
                          <a:moveTo>
                            <a:pt x="0" y="0"/>
                          </a:moveTo>
                          <a:lnTo>
                            <a:pt x="4" y="0"/>
                          </a:lnTo>
                          <a:lnTo>
                            <a:pt x="16" y="0"/>
                          </a:lnTo>
                          <a:lnTo>
                            <a:pt x="34" y="0"/>
                          </a:lnTo>
                          <a:lnTo>
                            <a:pt x="58" y="0"/>
                          </a:lnTo>
                          <a:lnTo>
                            <a:pt x="87" y="0"/>
                          </a:lnTo>
                          <a:lnTo>
                            <a:pt x="118" y="0"/>
                          </a:lnTo>
                          <a:lnTo>
                            <a:pt x="152" y="0"/>
                          </a:lnTo>
                          <a:lnTo>
                            <a:pt x="187" y="0"/>
                          </a:lnTo>
                          <a:lnTo>
                            <a:pt x="221" y="0"/>
                          </a:lnTo>
                          <a:lnTo>
                            <a:pt x="255" y="0"/>
                          </a:lnTo>
                          <a:lnTo>
                            <a:pt x="287" y="0"/>
                          </a:lnTo>
                          <a:lnTo>
                            <a:pt x="315" y="0"/>
                          </a:lnTo>
                          <a:lnTo>
                            <a:pt x="339" y="0"/>
                          </a:lnTo>
                          <a:lnTo>
                            <a:pt x="357" y="0"/>
                          </a:lnTo>
                          <a:lnTo>
                            <a:pt x="369" y="0"/>
                          </a:lnTo>
                          <a:lnTo>
                            <a:pt x="373" y="0"/>
                          </a:lnTo>
                        </a:path>
                      </a:pathLst>
                    </a:custGeom>
                    <a:noFill/>
                    <a:ln w="28575" cap="rnd">
                      <a:solidFill>
                        <a:srgbClr val="E7CE58"/>
                      </a:solidFill>
                      <a:prstDash val="solid"/>
                      <a:round/>
                      <a:headEnd/>
                      <a:tailEnd/>
                    </a:ln>
                  </p:spPr>
                  <p:txBody>
                    <a:bodyPr/>
                    <a:lstStyle/>
                    <a:p>
                      <a:endParaRPr lang="en-US"/>
                    </a:p>
                  </p:txBody>
                </p:sp>
                <p:sp>
                  <p:nvSpPr>
                    <p:cNvPr id="90267" name="Freeform 133"/>
                    <p:cNvSpPr>
                      <a:spLocks/>
                    </p:cNvSpPr>
                    <p:nvPr/>
                  </p:nvSpPr>
                  <p:spPr bwMode="ltGray">
                    <a:xfrm>
                      <a:off x="4094" y="1995"/>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90268" name="Freeform 134"/>
                    <p:cNvSpPr>
                      <a:spLocks/>
                    </p:cNvSpPr>
                    <p:nvPr/>
                  </p:nvSpPr>
                  <p:spPr bwMode="ltGray">
                    <a:xfrm>
                      <a:off x="4458" y="2005"/>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90269" name="Freeform 135"/>
                    <p:cNvSpPr>
                      <a:spLocks/>
                    </p:cNvSpPr>
                    <p:nvPr/>
                  </p:nvSpPr>
                  <p:spPr bwMode="ltGray">
                    <a:xfrm>
                      <a:off x="3422" y="2000"/>
                      <a:ext cx="155" cy="155"/>
                    </a:xfrm>
                    <a:custGeom>
                      <a:avLst/>
                      <a:gdLst>
                        <a:gd name="T0" fmla="*/ 0 w 155"/>
                        <a:gd name="T1" fmla="*/ 155 h 155"/>
                        <a:gd name="T2" fmla="*/ 155 w 155"/>
                        <a:gd name="T3" fmla="*/ 0 h 155"/>
                        <a:gd name="T4" fmla="*/ 0 w 155"/>
                        <a:gd name="T5" fmla="*/ 155 h 155"/>
                        <a:gd name="T6" fmla="*/ 0 60000 65536"/>
                        <a:gd name="T7" fmla="*/ 0 60000 65536"/>
                        <a:gd name="T8" fmla="*/ 0 60000 65536"/>
                        <a:gd name="T9" fmla="*/ 0 w 155"/>
                        <a:gd name="T10" fmla="*/ 0 h 155"/>
                        <a:gd name="T11" fmla="*/ 155 w 155"/>
                        <a:gd name="T12" fmla="*/ 155 h 155"/>
                      </a:gdLst>
                      <a:ahLst/>
                      <a:cxnLst>
                        <a:cxn ang="T6">
                          <a:pos x="T0" y="T1"/>
                        </a:cxn>
                        <a:cxn ang="T7">
                          <a:pos x="T2" y="T3"/>
                        </a:cxn>
                        <a:cxn ang="T8">
                          <a:pos x="T4" y="T5"/>
                        </a:cxn>
                      </a:cxnLst>
                      <a:rect l="T9" t="T10" r="T11" b="T12"/>
                      <a:pathLst>
                        <a:path w="155" h="155">
                          <a:moveTo>
                            <a:pt x="0" y="155"/>
                          </a:moveTo>
                          <a:lnTo>
                            <a:pt x="155" y="0"/>
                          </a:lnTo>
                          <a:lnTo>
                            <a:pt x="0" y="15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90270" name="Line 136"/>
                    <p:cNvSpPr>
                      <a:spLocks noChangeShapeType="1"/>
                    </p:cNvSpPr>
                    <p:nvPr/>
                  </p:nvSpPr>
                  <p:spPr bwMode="ltGray">
                    <a:xfrm>
                      <a:off x="3575" y="1716"/>
                      <a:ext cx="1" cy="290"/>
                    </a:xfrm>
                    <a:prstGeom prst="line">
                      <a:avLst/>
                    </a:prstGeom>
                    <a:noFill/>
                    <a:ln w="28575" cap="rnd">
                      <a:solidFill>
                        <a:srgbClr val="E7CE58"/>
                      </a:solidFill>
                      <a:round/>
                      <a:headEnd/>
                      <a:tailEnd/>
                    </a:ln>
                  </p:spPr>
                  <p:txBody>
                    <a:bodyPr/>
                    <a:lstStyle/>
                    <a:p>
                      <a:endParaRPr lang="en-US"/>
                    </a:p>
                  </p:txBody>
                </p:sp>
                <p:sp>
                  <p:nvSpPr>
                    <p:cNvPr id="90271" name="Freeform 137"/>
                    <p:cNvSpPr>
                      <a:spLocks/>
                    </p:cNvSpPr>
                    <p:nvPr/>
                  </p:nvSpPr>
                  <p:spPr bwMode="ltGray">
                    <a:xfrm>
                      <a:off x="3575" y="2006"/>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E7CE58"/>
                      </a:solidFill>
                      <a:prstDash val="solid"/>
                      <a:round/>
                      <a:headEnd/>
                      <a:tailEnd/>
                    </a:ln>
                  </p:spPr>
                  <p:txBody>
                    <a:bodyPr/>
                    <a:lstStyle/>
                    <a:p>
                      <a:endParaRPr lang="en-US"/>
                    </a:p>
                  </p:txBody>
                </p:sp>
                <p:sp>
                  <p:nvSpPr>
                    <p:cNvPr id="90272" name="Freeform 138"/>
                    <p:cNvSpPr>
                      <a:spLocks/>
                    </p:cNvSpPr>
                    <p:nvPr/>
                  </p:nvSpPr>
                  <p:spPr bwMode="ltGray">
                    <a:xfrm>
                      <a:off x="3575"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90273" name="Freeform 139"/>
                    <p:cNvSpPr>
                      <a:spLocks/>
                    </p:cNvSpPr>
                    <p:nvPr/>
                  </p:nvSpPr>
                  <p:spPr bwMode="ltGray">
                    <a:xfrm>
                      <a:off x="3944" y="1996"/>
                      <a:ext cx="1" cy="20"/>
                    </a:xfrm>
                    <a:custGeom>
                      <a:avLst/>
                      <a:gdLst>
                        <a:gd name="T0" fmla="*/ 0 w 1"/>
                        <a:gd name="T1" fmla="*/ 0 h 20"/>
                        <a:gd name="T2" fmla="*/ 0 w 1"/>
                        <a:gd name="T3" fmla="*/ 20 h 20"/>
                        <a:gd name="T4" fmla="*/ 0 w 1"/>
                        <a:gd name="T5" fmla="*/ 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0"/>
                          </a:moveTo>
                          <a:lnTo>
                            <a:pt x="0" y="2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90274" name="Freeform 140"/>
                    <p:cNvSpPr>
                      <a:spLocks/>
                    </p:cNvSpPr>
                    <p:nvPr/>
                  </p:nvSpPr>
                  <p:spPr bwMode="ltGray">
                    <a:xfrm>
                      <a:off x="4468" y="2002"/>
                      <a:ext cx="139" cy="146"/>
                    </a:xfrm>
                    <a:custGeom>
                      <a:avLst/>
                      <a:gdLst>
                        <a:gd name="T0" fmla="*/ 0 w 139"/>
                        <a:gd name="T1" fmla="*/ 146 h 146"/>
                        <a:gd name="T2" fmla="*/ 139 w 139"/>
                        <a:gd name="T3" fmla="*/ 0 h 146"/>
                        <a:gd name="T4" fmla="*/ 0 w 139"/>
                        <a:gd name="T5" fmla="*/ 146 h 146"/>
                        <a:gd name="T6" fmla="*/ 0 60000 65536"/>
                        <a:gd name="T7" fmla="*/ 0 60000 65536"/>
                        <a:gd name="T8" fmla="*/ 0 60000 65536"/>
                        <a:gd name="T9" fmla="*/ 0 w 139"/>
                        <a:gd name="T10" fmla="*/ 0 h 146"/>
                        <a:gd name="T11" fmla="*/ 139 w 139"/>
                        <a:gd name="T12" fmla="*/ 146 h 146"/>
                      </a:gdLst>
                      <a:ahLst/>
                      <a:cxnLst>
                        <a:cxn ang="T6">
                          <a:pos x="T0" y="T1"/>
                        </a:cxn>
                        <a:cxn ang="T7">
                          <a:pos x="T2" y="T3"/>
                        </a:cxn>
                        <a:cxn ang="T8">
                          <a:pos x="T4" y="T5"/>
                        </a:cxn>
                      </a:cxnLst>
                      <a:rect l="T9" t="T10" r="T11" b="T12"/>
                      <a:pathLst>
                        <a:path w="139" h="146">
                          <a:moveTo>
                            <a:pt x="0" y="146"/>
                          </a:moveTo>
                          <a:lnTo>
                            <a:pt x="139" y="0"/>
                          </a:lnTo>
                          <a:lnTo>
                            <a:pt x="0" y="146"/>
                          </a:lnTo>
                          <a:close/>
                        </a:path>
                      </a:pathLst>
                    </a:custGeom>
                    <a:solidFill>
                      <a:srgbClr val="3D0275"/>
                    </a:solidFill>
                    <a:ln w="28575" cap="rnd">
                      <a:solidFill>
                        <a:srgbClr val="E7CE58"/>
                      </a:solidFill>
                      <a:prstDash val="solid"/>
                      <a:round/>
                      <a:headEnd/>
                      <a:tailEnd/>
                    </a:ln>
                  </p:spPr>
                  <p:txBody>
                    <a:bodyPr/>
                    <a:lstStyle/>
                    <a:p>
                      <a:endParaRPr lang="en-US"/>
                    </a:p>
                  </p:txBody>
                </p:sp>
                <p:sp>
                  <p:nvSpPr>
                    <p:cNvPr id="90275" name="Line 141"/>
                    <p:cNvSpPr>
                      <a:spLocks noChangeShapeType="1"/>
                    </p:cNvSpPr>
                    <p:nvPr/>
                  </p:nvSpPr>
                  <p:spPr bwMode="ltGray">
                    <a:xfrm>
                      <a:off x="4608" y="1709"/>
                      <a:ext cx="1" cy="297"/>
                    </a:xfrm>
                    <a:prstGeom prst="line">
                      <a:avLst/>
                    </a:prstGeom>
                    <a:noFill/>
                    <a:ln w="28575" cap="rnd">
                      <a:solidFill>
                        <a:srgbClr val="E7CE58"/>
                      </a:solidFill>
                      <a:round/>
                      <a:headEnd/>
                      <a:tailEnd/>
                    </a:ln>
                  </p:spPr>
                  <p:txBody>
                    <a:bodyPr/>
                    <a:lstStyle/>
                    <a:p>
                      <a:endParaRPr lang="en-US"/>
                    </a:p>
                  </p:txBody>
                </p:sp>
                <p:sp>
                  <p:nvSpPr>
                    <p:cNvPr id="90276" name="Freeform 142"/>
                    <p:cNvSpPr>
                      <a:spLocks/>
                    </p:cNvSpPr>
                    <p:nvPr/>
                  </p:nvSpPr>
                  <p:spPr bwMode="ltGray">
                    <a:xfrm>
                      <a:off x="4608" y="2006"/>
                      <a:ext cx="520" cy="1"/>
                    </a:xfrm>
                    <a:custGeom>
                      <a:avLst/>
                      <a:gdLst>
                        <a:gd name="T0" fmla="*/ 0 w 520"/>
                        <a:gd name="T1" fmla="*/ 0 h 1"/>
                        <a:gd name="T2" fmla="*/ 6 w 520"/>
                        <a:gd name="T3" fmla="*/ 0 h 1"/>
                        <a:gd name="T4" fmla="*/ 22 w 520"/>
                        <a:gd name="T5" fmla="*/ 0 h 1"/>
                        <a:gd name="T6" fmla="*/ 48 w 520"/>
                        <a:gd name="T7" fmla="*/ 0 h 1"/>
                        <a:gd name="T8" fmla="*/ 81 w 520"/>
                        <a:gd name="T9" fmla="*/ 0 h 1"/>
                        <a:gd name="T10" fmla="*/ 120 w 520"/>
                        <a:gd name="T11" fmla="*/ 1 h 1"/>
                        <a:gd name="T12" fmla="*/ 164 w 520"/>
                        <a:gd name="T13" fmla="*/ 1 h 1"/>
                        <a:gd name="T14" fmla="*/ 211 w 520"/>
                        <a:gd name="T15" fmla="*/ 1 h 1"/>
                        <a:gd name="T16" fmla="*/ 260 w 520"/>
                        <a:gd name="T17" fmla="*/ 1 h 1"/>
                        <a:gd name="T18" fmla="*/ 308 w 520"/>
                        <a:gd name="T19" fmla="*/ 1 h 1"/>
                        <a:gd name="T20" fmla="*/ 355 w 520"/>
                        <a:gd name="T21" fmla="*/ 1 h 1"/>
                        <a:gd name="T22" fmla="*/ 399 w 520"/>
                        <a:gd name="T23" fmla="*/ 1 h 1"/>
                        <a:gd name="T24" fmla="*/ 439 w 520"/>
                        <a:gd name="T25" fmla="*/ 1 h 1"/>
                        <a:gd name="T26" fmla="*/ 472 w 520"/>
                        <a:gd name="T27" fmla="*/ 1 h 1"/>
                        <a:gd name="T28" fmla="*/ 497 w 520"/>
                        <a:gd name="T29" fmla="*/ 1 h 1"/>
                        <a:gd name="T30" fmla="*/ 514 w 520"/>
                        <a:gd name="T31" fmla="*/ 1 h 1"/>
                        <a:gd name="T32" fmla="*/ 520 w 520"/>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0"/>
                        <a:gd name="T52" fmla="*/ 0 h 1"/>
                        <a:gd name="T53" fmla="*/ 520 w 520"/>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0" h="1">
                          <a:moveTo>
                            <a:pt x="0" y="0"/>
                          </a:moveTo>
                          <a:lnTo>
                            <a:pt x="6" y="0"/>
                          </a:lnTo>
                          <a:lnTo>
                            <a:pt x="22" y="0"/>
                          </a:lnTo>
                          <a:lnTo>
                            <a:pt x="48" y="0"/>
                          </a:lnTo>
                          <a:lnTo>
                            <a:pt x="81" y="0"/>
                          </a:lnTo>
                          <a:lnTo>
                            <a:pt x="120" y="1"/>
                          </a:lnTo>
                          <a:lnTo>
                            <a:pt x="164" y="1"/>
                          </a:lnTo>
                          <a:lnTo>
                            <a:pt x="211" y="1"/>
                          </a:lnTo>
                          <a:lnTo>
                            <a:pt x="260" y="1"/>
                          </a:lnTo>
                          <a:lnTo>
                            <a:pt x="308" y="1"/>
                          </a:lnTo>
                          <a:lnTo>
                            <a:pt x="355" y="1"/>
                          </a:lnTo>
                          <a:lnTo>
                            <a:pt x="399" y="1"/>
                          </a:lnTo>
                          <a:lnTo>
                            <a:pt x="439" y="1"/>
                          </a:lnTo>
                          <a:lnTo>
                            <a:pt x="472" y="1"/>
                          </a:lnTo>
                          <a:lnTo>
                            <a:pt x="497" y="1"/>
                          </a:lnTo>
                          <a:lnTo>
                            <a:pt x="514" y="1"/>
                          </a:lnTo>
                          <a:lnTo>
                            <a:pt x="520" y="1"/>
                          </a:lnTo>
                        </a:path>
                      </a:pathLst>
                    </a:custGeom>
                    <a:noFill/>
                    <a:ln w="28575" cap="rnd">
                      <a:solidFill>
                        <a:srgbClr val="E7CE58"/>
                      </a:solidFill>
                      <a:prstDash val="solid"/>
                      <a:round/>
                      <a:headEnd/>
                      <a:tailEnd/>
                    </a:ln>
                  </p:spPr>
                  <p:txBody>
                    <a:bodyPr/>
                    <a:lstStyle/>
                    <a:p>
                      <a:endParaRPr lang="en-US"/>
                    </a:p>
                  </p:txBody>
                </p:sp>
                <p:sp>
                  <p:nvSpPr>
                    <p:cNvPr id="90277" name="Freeform 143"/>
                    <p:cNvSpPr>
                      <a:spLocks/>
                    </p:cNvSpPr>
                    <p:nvPr/>
                  </p:nvSpPr>
                  <p:spPr bwMode="ltGray">
                    <a:xfrm>
                      <a:off x="4608"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90278" name="Freeform 144"/>
                    <p:cNvSpPr>
                      <a:spLocks/>
                    </p:cNvSpPr>
                    <p:nvPr/>
                  </p:nvSpPr>
                  <p:spPr bwMode="ltGray">
                    <a:xfrm>
                      <a:off x="5119" y="200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90279" name="Line 145"/>
                    <p:cNvSpPr>
                      <a:spLocks noChangeShapeType="1"/>
                    </p:cNvSpPr>
                    <p:nvPr/>
                  </p:nvSpPr>
                  <p:spPr bwMode="ltGray">
                    <a:xfrm>
                      <a:off x="5130" y="1868"/>
                      <a:ext cx="128" cy="1"/>
                    </a:xfrm>
                    <a:prstGeom prst="line">
                      <a:avLst/>
                    </a:prstGeom>
                    <a:noFill/>
                    <a:ln w="28575" cap="rnd">
                      <a:solidFill>
                        <a:srgbClr val="E7CE58"/>
                      </a:solidFill>
                      <a:round/>
                      <a:headEnd/>
                      <a:tailEnd/>
                    </a:ln>
                  </p:spPr>
                  <p:txBody>
                    <a:bodyPr/>
                    <a:lstStyle/>
                    <a:p>
                      <a:endParaRPr lang="en-US"/>
                    </a:p>
                  </p:txBody>
                </p:sp>
                <p:sp>
                  <p:nvSpPr>
                    <p:cNvPr id="90280" name="Line 146"/>
                    <p:cNvSpPr>
                      <a:spLocks noChangeShapeType="1"/>
                    </p:cNvSpPr>
                    <p:nvPr/>
                  </p:nvSpPr>
                  <p:spPr bwMode="ltGray">
                    <a:xfrm>
                      <a:off x="5256" y="1724"/>
                      <a:ext cx="127" cy="1"/>
                    </a:xfrm>
                    <a:prstGeom prst="line">
                      <a:avLst/>
                    </a:prstGeom>
                    <a:noFill/>
                    <a:ln w="28575" cap="rnd">
                      <a:solidFill>
                        <a:srgbClr val="E7CE58"/>
                      </a:solidFill>
                      <a:round/>
                      <a:headEnd/>
                      <a:tailEnd/>
                    </a:ln>
                  </p:spPr>
                  <p:txBody>
                    <a:bodyPr/>
                    <a:lstStyle/>
                    <a:p>
                      <a:endParaRPr lang="en-US"/>
                    </a:p>
                  </p:txBody>
                </p:sp>
                <p:sp>
                  <p:nvSpPr>
                    <p:cNvPr id="90281" name="Line 147"/>
                    <p:cNvSpPr>
                      <a:spLocks noChangeShapeType="1"/>
                    </p:cNvSpPr>
                    <p:nvPr/>
                  </p:nvSpPr>
                  <p:spPr bwMode="ltGray">
                    <a:xfrm>
                      <a:off x="5381" y="1582"/>
                      <a:ext cx="127" cy="1"/>
                    </a:xfrm>
                    <a:prstGeom prst="line">
                      <a:avLst/>
                    </a:prstGeom>
                    <a:noFill/>
                    <a:ln w="28575" cap="rnd">
                      <a:solidFill>
                        <a:srgbClr val="E7CE58"/>
                      </a:solidFill>
                      <a:round/>
                      <a:headEnd/>
                      <a:tailEnd/>
                    </a:ln>
                  </p:spPr>
                  <p:txBody>
                    <a:bodyPr/>
                    <a:lstStyle/>
                    <a:p>
                      <a:endParaRPr lang="en-US"/>
                    </a:p>
                  </p:txBody>
                </p:sp>
                <p:sp>
                  <p:nvSpPr>
                    <p:cNvPr id="90282" name="Freeform 148"/>
                    <p:cNvSpPr>
                      <a:spLocks/>
                    </p:cNvSpPr>
                    <p:nvPr/>
                  </p:nvSpPr>
                  <p:spPr bwMode="ltGray">
                    <a:xfrm>
                      <a:off x="3945" y="1837"/>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83" name="Freeform 149"/>
                    <p:cNvSpPr>
                      <a:spLocks/>
                    </p:cNvSpPr>
                    <p:nvPr/>
                  </p:nvSpPr>
                  <p:spPr bwMode="ltGray">
                    <a:xfrm>
                      <a:off x="4468" y="1835"/>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0284" name="Freeform 150"/>
                    <p:cNvSpPr>
                      <a:spLocks/>
                    </p:cNvSpPr>
                    <p:nvPr/>
                  </p:nvSpPr>
                  <p:spPr bwMode="ltGray">
                    <a:xfrm>
                      <a:off x="4996" y="1343"/>
                      <a:ext cx="517" cy="495"/>
                    </a:xfrm>
                    <a:custGeom>
                      <a:avLst/>
                      <a:gdLst>
                        <a:gd name="T0" fmla="*/ 0 w 517"/>
                        <a:gd name="T1" fmla="*/ 495 h 495"/>
                        <a:gd name="T2" fmla="*/ 517 w 517"/>
                        <a:gd name="T3" fmla="*/ 0 h 495"/>
                        <a:gd name="T4" fmla="*/ 0 w 517"/>
                        <a:gd name="T5" fmla="*/ 495 h 495"/>
                        <a:gd name="T6" fmla="*/ 0 60000 65536"/>
                        <a:gd name="T7" fmla="*/ 0 60000 65536"/>
                        <a:gd name="T8" fmla="*/ 0 60000 65536"/>
                        <a:gd name="T9" fmla="*/ 0 w 517"/>
                        <a:gd name="T10" fmla="*/ 0 h 495"/>
                        <a:gd name="T11" fmla="*/ 517 w 517"/>
                        <a:gd name="T12" fmla="*/ 495 h 495"/>
                      </a:gdLst>
                      <a:ahLst/>
                      <a:cxnLst>
                        <a:cxn ang="T6">
                          <a:pos x="T0" y="T1"/>
                        </a:cxn>
                        <a:cxn ang="T7">
                          <a:pos x="T2" y="T3"/>
                        </a:cxn>
                        <a:cxn ang="T8">
                          <a:pos x="T4" y="T5"/>
                        </a:cxn>
                      </a:cxnLst>
                      <a:rect l="T9" t="T10" r="T11" b="T12"/>
                      <a:pathLst>
                        <a:path w="517" h="495">
                          <a:moveTo>
                            <a:pt x="0" y="495"/>
                          </a:moveTo>
                          <a:lnTo>
                            <a:pt x="517" y="0"/>
                          </a:lnTo>
                          <a:lnTo>
                            <a:pt x="0" y="495"/>
                          </a:lnTo>
                          <a:close/>
                        </a:path>
                      </a:pathLst>
                    </a:custGeom>
                    <a:solidFill>
                      <a:srgbClr val="D9B100"/>
                    </a:solidFill>
                    <a:ln w="28575" cap="rnd">
                      <a:solidFill>
                        <a:srgbClr val="E7CE58"/>
                      </a:solidFill>
                      <a:prstDash val="solid"/>
                      <a:round/>
                      <a:headEnd/>
                      <a:tailEnd/>
                    </a:ln>
                  </p:spPr>
                  <p:txBody>
                    <a:bodyPr/>
                    <a:lstStyle/>
                    <a:p>
                      <a:endParaRPr lang="en-US"/>
                    </a:p>
                  </p:txBody>
                </p:sp>
              </p:grpSp>
              <p:sp>
                <p:nvSpPr>
                  <p:cNvPr id="90153" name="Rectangle 357"/>
                  <p:cNvSpPr>
                    <a:spLocks noChangeArrowheads="1"/>
                  </p:cNvSpPr>
                  <p:nvPr/>
                </p:nvSpPr>
                <p:spPr bwMode="ltGray">
                  <a:xfrm>
                    <a:off x="4989" y="2165"/>
                    <a:ext cx="17" cy="24"/>
                  </a:xfrm>
                  <a:prstGeom prst="rect">
                    <a:avLst/>
                  </a:prstGeom>
                  <a:solidFill>
                    <a:srgbClr val="A89789"/>
                  </a:solidFill>
                  <a:ln w="9525">
                    <a:noFill/>
                    <a:miter lim="800000"/>
                    <a:headEnd/>
                    <a:tailEnd/>
                  </a:ln>
                </p:spPr>
                <p:txBody>
                  <a:bodyPr/>
                  <a:lstStyle/>
                  <a:p>
                    <a:endParaRPr lang="en-US">
                      <a:latin typeface="Times New Roman" pitchFamily="18" charset="0"/>
                      <a:cs typeface="Times New Roman" pitchFamily="18" charset="0"/>
                    </a:endParaRPr>
                  </a:p>
                </p:txBody>
              </p:sp>
            </p:grpSp>
            <p:grpSp>
              <p:nvGrpSpPr>
                <p:cNvPr id="90130" name="377 Grupo"/>
                <p:cNvGrpSpPr>
                  <a:grpSpLocks/>
                </p:cNvGrpSpPr>
                <p:nvPr/>
              </p:nvGrpSpPr>
              <p:grpSpPr bwMode="auto">
                <a:xfrm>
                  <a:off x="5629697" y="2920621"/>
                  <a:ext cx="1619532" cy="383511"/>
                  <a:chOff x="6298449" y="2920621"/>
                  <a:chExt cx="1619532" cy="383511"/>
                </a:xfrm>
              </p:grpSpPr>
              <p:sp>
                <p:nvSpPr>
                  <p:cNvPr id="203" name="202 CuadroTexto"/>
                  <p:cNvSpPr txBox="1"/>
                  <p:nvPr/>
                </p:nvSpPr>
                <p:spPr>
                  <a:xfrm>
                    <a:off x="6308470" y="2951816"/>
                    <a:ext cx="1609604" cy="352428"/>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Monitoreo</a:t>
                    </a:r>
                    <a:endParaRPr lang="es-ES" sz="1700" dirty="0">
                      <a:solidFill>
                        <a:srgbClr val="000000"/>
                      </a:solidFill>
                      <a:latin typeface="Arial Rounded MT Bold" pitchFamily="34" charset="0"/>
                      <a:cs typeface="Times New Roman" pitchFamily="18" charset="0"/>
                    </a:endParaRPr>
                  </a:p>
                </p:txBody>
              </p:sp>
              <p:sp>
                <p:nvSpPr>
                  <p:cNvPr id="204" name="203 CuadroTexto"/>
                  <p:cNvSpPr txBox="1"/>
                  <p:nvPr/>
                </p:nvSpPr>
                <p:spPr>
                  <a:xfrm>
                    <a:off x="6298946" y="2921654"/>
                    <a:ext cx="1609604" cy="352428"/>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Monitoreo</a:t>
                    </a:r>
                    <a:endParaRPr lang="es-ES" sz="1700" dirty="0">
                      <a:solidFill>
                        <a:schemeClr val="bg1"/>
                      </a:solidFill>
                      <a:latin typeface="Arial Rounded MT Bold" pitchFamily="34" charset="0"/>
                      <a:cs typeface="Times New Roman" pitchFamily="18" charset="0"/>
                    </a:endParaRPr>
                  </a:p>
                </p:txBody>
              </p:sp>
            </p:grpSp>
            <p:grpSp>
              <p:nvGrpSpPr>
                <p:cNvPr id="90131" name="396 Grupo"/>
                <p:cNvGrpSpPr>
                  <a:grpSpLocks/>
                </p:cNvGrpSpPr>
                <p:nvPr/>
              </p:nvGrpSpPr>
              <p:grpSpPr bwMode="auto">
                <a:xfrm>
                  <a:off x="4531074" y="3468808"/>
                  <a:ext cx="3582531" cy="376686"/>
                  <a:chOff x="3875970" y="3339152"/>
                  <a:chExt cx="3582531" cy="376686"/>
                </a:xfrm>
              </p:grpSpPr>
              <p:sp>
                <p:nvSpPr>
                  <p:cNvPr id="201" name="200 CuadroTexto"/>
                  <p:cNvSpPr txBox="1"/>
                  <p:nvPr/>
                </p:nvSpPr>
                <p:spPr>
                  <a:xfrm>
                    <a:off x="3897258" y="3361914"/>
                    <a:ext cx="3562081"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Información y Comunicación</a:t>
                    </a:r>
                    <a:endParaRPr lang="es-ES" sz="1700" dirty="0">
                      <a:solidFill>
                        <a:srgbClr val="000000"/>
                      </a:solidFill>
                      <a:latin typeface="Arial Rounded MT Bold" pitchFamily="34" charset="0"/>
                      <a:cs typeface="Times New Roman" pitchFamily="18" charset="0"/>
                    </a:endParaRPr>
                  </a:p>
                </p:txBody>
              </p:sp>
              <p:sp>
                <p:nvSpPr>
                  <p:cNvPr id="202" name="201 CuadroTexto"/>
                  <p:cNvSpPr txBox="1"/>
                  <p:nvPr/>
                </p:nvSpPr>
                <p:spPr>
                  <a:xfrm>
                    <a:off x="3876623" y="3339689"/>
                    <a:ext cx="3262065"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Información y Comunicación</a:t>
                    </a:r>
                    <a:endParaRPr lang="es-ES" sz="1700" dirty="0">
                      <a:solidFill>
                        <a:schemeClr val="bg1"/>
                      </a:solidFill>
                      <a:latin typeface="Arial Rounded MT Bold" pitchFamily="34" charset="0"/>
                      <a:cs typeface="Times New Roman" pitchFamily="18" charset="0"/>
                    </a:endParaRPr>
                  </a:p>
                </p:txBody>
              </p:sp>
            </p:grpSp>
            <p:grpSp>
              <p:nvGrpSpPr>
                <p:cNvPr id="90132" name="385 Grupo"/>
                <p:cNvGrpSpPr>
                  <a:grpSpLocks/>
                </p:cNvGrpSpPr>
                <p:nvPr/>
              </p:nvGrpSpPr>
              <p:grpSpPr bwMode="auto">
                <a:xfrm>
                  <a:off x="4851781" y="4001072"/>
                  <a:ext cx="2763670" cy="369861"/>
                  <a:chOff x="4865429" y="3885064"/>
                  <a:chExt cx="2763670" cy="369861"/>
                </a:xfrm>
              </p:grpSpPr>
              <p:sp>
                <p:nvSpPr>
                  <p:cNvPr id="199" name="198 CuadroTexto"/>
                  <p:cNvSpPr txBox="1"/>
                  <p:nvPr/>
                </p:nvSpPr>
                <p:spPr>
                  <a:xfrm>
                    <a:off x="4880312" y="3901028"/>
                    <a:ext cx="2749342" cy="35401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Actividades de Control</a:t>
                    </a:r>
                    <a:endParaRPr lang="es-ES" sz="1700" dirty="0">
                      <a:solidFill>
                        <a:srgbClr val="000000"/>
                      </a:solidFill>
                      <a:latin typeface="Arial Rounded MT Bold" pitchFamily="34" charset="0"/>
                      <a:cs typeface="Times New Roman" pitchFamily="18" charset="0"/>
                    </a:endParaRPr>
                  </a:p>
                </p:txBody>
              </p:sp>
              <p:sp>
                <p:nvSpPr>
                  <p:cNvPr id="200" name="199 CuadroTexto"/>
                  <p:cNvSpPr txBox="1"/>
                  <p:nvPr/>
                </p:nvSpPr>
                <p:spPr>
                  <a:xfrm>
                    <a:off x="4866026" y="3885153"/>
                    <a:ext cx="2633463" cy="35401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Actividades de Control</a:t>
                    </a:r>
                    <a:endParaRPr lang="es-ES" sz="1700" dirty="0">
                      <a:solidFill>
                        <a:schemeClr val="bg1"/>
                      </a:solidFill>
                      <a:latin typeface="Arial Rounded MT Bold" pitchFamily="34" charset="0"/>
                      <a:cs typeface="Times New Roman" pitchFamily="18" charset="0"/>
                    </a:endParaRPr>
                  </a:p>
                </p:txBody>
              </p:sp>
            </p:grpSp>
            <p:grpSp>
              <p:nvGrpSpPr>
                <p:cNvPr id="90133" name="391 Grupo"/>
                <p:cNvGrpSpPr>
                  <a:grpSpLocks/>
                </p:cNvGrpSpPr>
                <p:nvPr/>
              </p:nvGrpSpPr>
              <p:grpSpPr bwMode="auto">
                <a:xfrm>
                  <a:off x="4908647" y="4515138"/>
                  <a:ext cx="2770494" cy="631471"/>
                  <a:chOff x="4908647" y="4515138"/>
                  <a:chExt cx="2770494" cy="631471"/>
                </a:xfrm>
              </p:grpSpPr>
              <p:sp>
                <p:nvSpPr>
                  <p:cNvPr id="197" name="196 CuadroTexto"/>
                  <p:cNvSpPr txBox="1"/>
                  <p:nvPr/>
                </p:nvSpPr>
                <p:spPr>
                  <a:xfrm>
                    <a:off x="4930158" y="4531390"/>
                    <a:ext cx="2749343" cy="61595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Evaluación de Riesgos</a:t>
                    </a:r>
                  </a:p>
                  <a:p>
                    <a:pPr fontAlgn="auto">
                      <a:spcBef>
                        <a:spcPts val="0"/>
                      </a:spcBef>
                      <a:spcAft>
                        <a:spcPts val="0"/>
                      </a:spcAft>
                      <a:defRPr/>
                    </a:pPr>
                    <a:endParaRPr lang="es-ES" sz="1700" dirty="0">
                      <a:solidFill>
                        <a:srgbClr val="000000"/>
                      </a:solidFill>
                      <a:latin typeface="Arial Rounded MT Bold" pitchFamily="34" charset="0"/>
                      <a:cs typeface="Times New Roman" pitchFamily="18" charset="0"/>
                    </a:endParaRPr>
                  </a:p>
                </p:txBody>
              </p:sp>
              <p:sp>
                <p:nvSpPr>
                  <p:cNvPr id="198" name="197 CuadroTexto"/>
                  <p:cNvSpPr txBox="1"/>
                  <p:nvPr/>
                </p:nvSpPr>
                <p:spPr>
                  <a:xfrm>
                    <a:off x="4909523" y="4515515"/>
                    <a:ext cx="2633463" cy="35401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Evaluación de Riesgos</a:t>
                    </a:r>
                    <a:endParaRPr lang="es-ES" sz="1700" dirty="0">
                      <a:solidFill>
                        <a:schemeClr val="bg1"/>
                      </a:solidFill>
                      <a:latin typeface="Arial Rounded MT Bold" pitchFamily="34" charset="0"/>
                      <a:cs typeface="Times New Roman" pitchFamily="18" charset="0"/>
                    </a:endParaRPr>
                  </a:p>
                </p:txBody>
              </p:sp>
            </p:grpSp>
            <p:grpSp>
              <p:nvGrpSpPr>
                <p:cNvPr id="90134" name="395 Grupo"/>
                <p:cNvGrpSpPr>
                  <a:grpSpLocks/>
                </p:cNvGrpSpPr>
                <p:nvPr/>
              </p:nvGrpSpPr>
              <p:grpSpPr bwMode="auto">
                <a:xfrm>
                  <a:off x="5022382" y="5113369"/>
                  <a:ext cx="2770494" cy="383507"/>
                  <a:chOff x="4790366" y="5133841"/>
                  <a:chExt cx="2770494" cy="383507"/>
                </a:xfrm>
              </p:grpSpPr>
              <p:sp>
                <p:nvSpPr>
                  <p:cNvPr id="195" name="19 CuadroTexto"/>
                  <p:cNvSpPr txBox="1"/>
                  <p:nvPr/>
                </p:nvSpPr>
                <p:spPr>
                  <a:xfrm>
                    <a:off x="4810847" y="5164641"/>
                    <a:ext cx="2750929" cy="35401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Ambiente de Control</a:t>
                    </a:r>
                    <a:endParaRPr lang="es-ES" sz="1700" dirty="0">
                      <a:solidFill>
                        <a:srgbClr val="000000"/>
                      </a:solidFill>
                      <a:latin typeface="Arial Rounded MT Bold" pitchFamily="34" charset="0"/>
                      <a:cs typeface="Times New Roman" pitchFamily="18" charset="0"/>
                    </a:endParaRPr>
                  </a:p>
                </p:txBody>
              </p:sp>
              <p:sp>
                <p:nvSpPr>
                  <p:cNvPr id="196" name="20 CuadroTexto"/>
                  <p:cNvSpPr txBox="1"/>
                  <p:nvPr/>
                </p:nvSpPr>
                <p:spPr>
                  <a:xfrm>
                    <a:off x="4790211" y="5134478"/>
                    <a:ext cx="2635051"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Ambiente de Control</a:t>
                    </a:r>
                    <a:endParaRPr lang="es-ES" sz="1700" dirty="0">
                      <a:solidFill>
                        <a:schemeClr val="bg1"/>
                      </a:solidFill>
                      <a:latin typeface="Arial Rounded MT Bold" pitchFamily="34" charset="0"/>
                      <a:cs typeface="Times New Roman" pitchFamily="18" charset="0"/>
                    </a:endParaRPr>
                  </a:p>
                </p:txBody>
              </p:sp>
            </p:grpSp>
            <p:sp>
              <p:nvSpPr>
                <p:cNvPr id="188" name="187 CuadroTexto"/>
                <p:cNvSpPr txBox="1"/>
                <p:nvPr/>
              </p:nvSpPr>
              <p:spPr>
                <a:xfrm rot="20239622">
                  <a:off x="4782698" y="2236823"/>
                  <a:ext cx="1754468" cy="338554"/>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OPERACIONES</a:t>
                  </a:r>
                  <a:endParaRPr lang="es-ES" sz="1600" dirty="0">
                    <a:solidFill>
                      <a:srgbClr val="000000"/>
                    </a:solidFill>
                    <a:latin typeface="Times New Roman" pitchFamily="18" charset="0"/>
                    <a:cs typeface="Times New Roman" pitchFamily="18" charset="0"/>
                  </a:endParaRPr>
                </a:p>
              </p:txBody>
            </p:sp>
            <p:sp>
              <p:nvSpPr>
                <p:cNvPr id="189" name="13 CuadroTexto"/>
                <p:cNvSpPr txBox="1"/>
                <p:nvPr/>
              </p:nvSpPr>
              <p:spPr>
                <a:xfrm rot="20119562">
                  <a:off x="5961806" y="1987867"/>
                  <a:ext cx="1754468" cy="584775"/>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REPORTES FINANCIEROS</a:t>
                  </a:r>
                </a:p>
              </p:txBody>
            </p:sp>
            <p:sp>
              <p:nvSpPr>
                <p:cNvPr id="190" name="14 CuadroTexto"/>
                <p:cNvSpPr txBox="1"/>
                <p:nvPr/>
              </p:nvSpPr>
              <p:spPr>
                <a:xfrm rot="20139607">
                  <a:off x="6730341" y="2210111"/>
                  <a:ext cx="1857656" cy="338554"/>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CUMPLIMIENTO</a:t>
                  </a:r>
                  <a:endParaRPr lang="es-ES" sz="1600" dirty="0">
                    <a:solidFill>
                      <a:srgbClr val="000000"/>
                    </a:solidFill>
                    <a:latin typeface="Times New Roman" pitchFamily="18" charset="0"/>
                    <a:cs typeface="Times New Roman" pitchFamily="18" charset="0"/>
                  </a:endParaRPr>
                </a:p>
              </p:txBody>
            </p:sp>
            <p:sp>
              <p:nvSpPr>
                <p:cNvPr id="90138" name="15 CuadroTexto"/>
                <p:cNvSpPr txBox="1">
                  <a:spLocks noChangeArrowheads="1"/>
                </p:cNvSpPr>
                <p:nvPr/>
              </p:nvSpPr>
              <p:spPr bwMode="auto">
                <a:xfrm rot="-5400000">
                  <a:off x="7131994" y="3717090"/>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1</a:t>
                  </a:r>
                </a:p>
              </p:txBody>
            </p:sp>
            <p:sp>
              <p:nvSpPr>
                <p:cNvPr id="90139" name="16 CuadroTexto"/>
                <p:cNvSpPr txBox="1">
                  <a:spLocks noChangeArrowheads="1"/>
                </p:cNvSpPr>
                <p:nvPr/>
              </p:nvSpPr>
              <p:spPr bwMode="auto">
                <a:xfrm rot="-5400000">
                  <a:off x="7373106" y="3494170"/>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2</a:t>
                  </a:r>
                </a:p>
              </p:txBody>
            </p:sp>
            <p:sp>
              <p:nvSpPr>
                <p:cNvPr id="90140" name="17 CuadroTexto"/>
                <p:cNvSpPr txBox="1">
                  <a:spLocks noChangeArrowheads="1"/>
                </p:cNvSpPr>
                <p:nvPr/>
              </p:nvSpPr>
              <p:spPr bwMode="auto">
                <a:xfrm rot="-5400000">
                  <a:off x="7618770" y="3303107"/>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1</a:t>
                  </a:r>
                </a:p>
              </p:txBody>
            </p:sp>
            <p:sp>
              <p:nvSpPr>
                <p:cNvPr id="90141" name="18 CuadroTexto"/>
                <p:cNvSpPr txBox="1">
                  <a:spLocks noChangeArrowheads="1"/>
                </p:cNvSpPr>
                <p:nvPr/>
              </p:nvSpPr>
              <p:spPr bwMode="auto">
                <a:xfrm rot="-5400000">
                  <a:off x="7866706" y="3087011"/>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2</a:t>
                  </a:r>
                </a:p>
              </p:txBody>
            </p:sp>
          </p:grpSp>
        </p:grpSp>
        <p:pic>
          <p:nvPicPr>
            <p:cNvPr id="90117"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1406" y="428604"/>
              <a:ext cx="215982" cy="215982"/>
            </a:xfrm>
            <a:prstGeom prst="rect">
              <a:avLst/>
            </a:prstGeom>
            <a:noFill/>
            <a:ln w="9525">
              <a:noFill/>
              <a:miter lim="800000"/>
              <a:headEnd/>
              <a:tailEnd/>
            </a:ln>
          </p:spPr>
        </p:pic>
        <p:pic>
          <p:nvPicPr>
            <p:cNvPr id="90118"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1406" y="1500174"/>
              <a:ext cx="215982" cy="215982"/>
            </a:xfrm>
            <a:prstGeom prst="rect">
              <a:avLst/>
            </a:prstGeom>
            <a:noFill/>
            <a:ln w="9525">
              <a:noFill/>
              <a:miter lim="800000"/>
              <a:headEnd/>
              <a:tailEnd/>
            </a:ln>
          </p:spPr>
        </p:pic>
        <p:pic>
          <p:nvPicPr>
            <p:cNvPr id="90119"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1406" y="2357430"/>
              <a:ext cx="215982" cy="215982"/>
            </a:xfrm>
            <a:prstGeom prst="rect">
              <a:avLst/>
            </a:prstGeom>
            <a:noFill/>
            <a:ln w="9525">
              <a:noFill/>
              <a:miter lim="800000"/>
              <a:headEnd/>
              <a:tailEnd/>
            </a:ln>
          </p:spPr>
        </p:pic>
        <p:pic>
          <p:nvPicPr>
            <p:cNvPr id="90120"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1406" y="3000372"/>
              <a:ext cx="215982" cy="215982"/>
            </a:xfrm>
            <a:prstGeom prst="rect">
              <a:avLst/>
            </a:prstGeom>
            <a:noFill/>
            <a:ln w="9525">
              <a:noFill/>
              <a:miter lim="800000"/>
              <a:headEnd/>
              <a:tailEnd/>
            </a:ln>
          </p:spPr>
        </p:pic>
        <p:pic>
          <p:nvPicPr>
            <p:cNvPr id="90121"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1406" y="3857628"/>
              <a:ext cx="215982" cy="215982"/>
            </a:xfrm>
            <a:prstGeom prst="rect">
              <a:avLst/>
            </a:prstGeom>
            <a:noFill/>
            <a:ln w="9525">
              <a:noFill/>
              <a:miter lim="800000"/>
              <a:headEnd/>
              <a:tailEnd/>
            </a:ln>
          </p:spPr>
        </p:pic>
        <p:pic>
          <p:nvPicPr>
            <p:cNvPr id="90122"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1406" y="4500570"/>
              <a:ext cx="215982" cy="215982"/>
            </a:xfrm>
            <a:prstGeom prst="rect">
              <a:avLst/>
            </a:prstGeom>
            <a:noFill/>
            <a:ln w="9525">
              <a:noFill/>
              <a:miter lim="800000"/>
              <a:headEnd/>
              <a:tailEnd/>
            </a:ln>
          </p:spPr>
        </p:pic>
        <p:pic>
          <p:nvPicPr>
            <p:cNvPr id="90123"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1406" y="5356158"/>
              <a:ext cx="215982" cy="215982"/>
            </a:xfrm>
            <a:prstGeom prst="rect">
              <a:avLst/>
            </a:prstGeom>
            <a:noFill/>
            <a:ln w="9525">
              <a:noFill/>
              <a:miter lim="800000"/>
              <a:headEnd/>
              <a:tailEnd/>
            </a:ln>
          </p:spPr>
        </p:pic>
        <p:pic>
          <p:nvPicPr>
            <p:cNvPr id="90124"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71406" y="5786454"/>
              <a:ext cx="215982" cy="215982"/>
            </a:xfrm>
            <a:prstGeom prst="rect">
              <a:avLst/>
            </a:prstGeom>
            <a:noFill/>
            <a:ln w="9525">
              <a:noFill/>
              <a:miter lim="800000"/>
              <a:headEnd/>
              <a:tailEnd/>
            </a:ln>
          </p:spPr>
        </p:pic>
      </p:grpSp>
      <p:sp>
        <p:nvSpPr>
          <p:cNvPr id="90115" name="340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24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167 Grupo"/>
          <p:cNvGrpSpPr>
            <a:grpSpLocks/>
          </p:cNvGrpSpPr>
          <p:nvPr/>
        </p:nvGrpSpPr>
        <p:grpSpPr bwMode="auto">
          <a:xfrm>
            <a:off x="269875" y="71438"/>
            <a:ext cx="8667750" cy="6643687"/>
            <a:chOff x="270200" y="0"/>
            <a:chExt cx="8666663" cy="6643710"/>
          </a:xfrm>
        </p:grpSpPr>
        <p:grpSp>
          <p:nvGrpSpPr>
            <p:cNvPr id="91140" name="171 Grupo"/>
            <p:cNvGrpSpPr>
              <a:grpSpLocks/>
            </p:cNvGrpSpPr>
            <p:nvPr/>
          </p:nvGrpSpPr>
          <p:grpSpPr bwMode="auto">
            <a:xfrm>
              <a:off x="285720" y="0"/>
              <a:ext cx="8651143" cy="6643710"/>
              <a:chOff x="285720" y="0"/>
              <a:chExt cx="8651143" cy="6643710"/>
            </a:xfrm>
          </p:grpSpPr>
          <p:sp>
            <p:nvSpPr>
              <p:cNvPr id="91146" name="Freeform 392"/>
              <p:cNvSpPr>
                <a:spLocks/>
              </p:cNvSpPr>
              <p:nvPr/>
            </p:nvSpPr>
            <p:spPr bwMode="ltGray">
              <a:xfrm>
                <a:off x="4286248" y="1496291"/>
                <a:ext cx="549278" cy="1897784"/>
              </a:xfrm>
              <a:custGeom>
                <a:avLst/>
                <a:gdLst>
                  <a:gd name="T0" fmla="*/ 469 w 469"/>
                  <a:gd name="T1" fmla="*/ 751 h 751"/>
                  <a:gd name="T2" fmla="*/ 137 w 469"/>
                  <a:gd name="T3" fmla="*/ 556 h 751"/>
                  <a:gd name="T4" fmla="*/ 0 w 469"/>
                  <a:gd name="T5" fmla="*/ 19 h 751"/>
                  <a:gd name="T6" fmla="*/ 0 60000 65536"/>
                  <a:gd name="T7" fmla="*/ 0 60000 65536"/>
                  <a:gd name="T8" fmla="*/ 0 60000 65536"/>
                  <a:gd name="T9" fmla="*/ 0 w 469"/>
                  <a:gd name="T10" fmla="*/ 0 h 751"/>
                  <a:gd name="T11" fmla="*/ 469 w 469"/>
                  <a:gd name="T12" fmla="*/ 751 h 751"/>
                </a:gdLst>
                <a:ahLst/>
                <a:cxnLst>
                  <a:cxn ang="T6">
                    <a:pos x="T0" y="T1"/>
                  </a:cxn>
                  <a:cxn ang="T7">
                    <a:pos x="T2" y="T3"/>
                  </a:cxn>
                  <a:cxn ang="T8">
                    <a:pos x="T4" y="T5"/>
                  </a:cxn>
                </a:cxnLst>
                <a:rect l="T9" t="T10" r="T11" b="T12"/>
                <a:pathLst>
                  <a:path w="469" h="751">
                    <a:moveTo>
                      <a:pt x="469" y="751"/>
                    </a:moveTo>
                    <a:cubicBezTo>
                      <a:pt x="342" y="714"/>
                      <a:pt x="215" y="678"/>
                      <a:pt x="137" y="556"/>
                    </a:cubicBezTo>
                    <a:cubicBezTo>
                      <a:pt x="59" y="434"/>
                      <a:pt x="76" y="0"/>
                      <a:pt x="0" y="19"/>
                    </a:cubicBezTo>
                  </a:path>
                </a:pathLst>
              </a:custGeom>
              <a:noFill/>
              <a:ln w="9525" cap="flat" cmpd="sng">
                <a:solidFill>
                  <a:srgbClr val="6F5C4E"/>
                </a:solidFill>
                <a:prstDash val="solid"/>
                <a:round/>
                <a:headEnd/>
                <a:tailEnd/>
              </a:ln>
            </p:spPr>
            <p:txBody>
              <a:bodyPr lIns="63500" tIns="0" rIns="0" bIns="0"/>
              <a:lstStyle/>
              <a:p>
                <a:endParaRPr lang="en-US"/>
              </a:p>
            </p:txBody>
          </p:sp>
          <p:sp>
            <p:nvSpPr>
              <p:cNvPr id="91147" name="Freeform 393"/>
              <p:cNvSpPr>
                <a:spLocks/>
              </p:cNvSpPr>
              <p:nvPr/>
            </p:nvSpPr>
            <p:spPr bwMode="ltGray">
              <a:xfrm>
                <a:off x="4305008" y="3905250"/>
                <a:ext cx="560679" cy="2115540"/>
              </a:xfrm>
              <a:custGeom>
                <a:avLst/>
                <a:gdLst>
                  <a:gd name="T0" fmla="*/ 488 w 488"/>
                  <a:gd name="T1" fmla="*/ 0 h 1055"/>
                  <a:gd name="T2" fmla="*/ 127 w 488"/>
                  <a:gd name="T3" fmla="*/ 410 h 1055"/>
                  <a:gd name="T4" fmla="*/ 0 w 488"/>
                  <a:gd name="T5" fmla="*/ 1055 h 1055"/>
                  <a:gd name="T6" fmla="*/ 0 60000 65536"/>
                  <a:gd name="T7" fmla="*/ 0 60000 65536"/>
                  <a:gd name="T8" fmla="*/ 0 60000 65536"/>
                  <a:gd name="T9" fmla="*/ 0 w 488"/>
                  <a:gd name="T10" fmla="*/ 0 h 1055"/>
                  <a:gd name="T11" fmla="*/ 488 w 488"/>
                  <a:gd name="T12" fmla="*/ 1055 h 1055"/>
                </a:gdLst>
                <a:ahLst/>
                <a:cxnLst>
                  <a:cxn ang="T6">
                    <a:pos x="T0" y="T1"/>
                  </a:cxn>
                  <a:cxn ang="T7">
                    <a:pos x="T2" y="T3"/>
                  </a:cxn>
                  <a:cxn ang="T8">
                    <a:pos x="T4" y="T5"/>
                  </a:cxn>
                </a:cxnLst>
                <a:rect l="T9" t="T10" r="T11" b="T12"/>
                <a:pathLst>
                  <a:path w="488" h="1055">
                    <a:moveTo>
                      <a:pt x="488" y="0"/>
                    </a:moveTo>
                    <a:cubicBezTo>
                      <a:pt x="348" y="117"/>
                      <a:pt x="208" y="234"/>
                      <a:pt x="127" y="410"/>
                    </a:cubicBezTo>
                    <a:cubicBezTo>
                      <a:pt x="46" y="586"/>
                      <a:pt x="45" y="920"/>
                      <a:pt x="0" y="1055"/>
                    </a:cubicBezTo>
                  </a:path>
                </a:pathLst>
              </a:custGeom>
              <a:noFill/>
              <a:ln w="9525" cap="flat" cmpd="sng">
                <a:solidFill>
                  <a:srgbClr val="6F5C4E"/>
                </a:solidFill>
                <a:prstDash val="solid"/>
                <a:round/>
                <a:headEnd/>
                <a:tailEnd/>
              </a:ln>
            </p:spPr>
            <p:txBody>
              <a:bodyPr lIns="63500" tIns="0" rIns="0" bIns="0"/>
              <a:lstStyle/>
              <a:p>
                <a:endParaRPr lang="en-US"/>
              </a:p>
            </p:txBody>
          </p:sp>
          <p:grpSp>
            <p:nvGrpSpPr>
              <p:cNvPr id="91148" name="6 Grupo"/>
              <p:cNvGrpSpPr>
                <a:grpSpLocks/>
              </p:cNvGrpSpPr>
              <p:nvPr/>
            </p:nvGrpSpPr>
            <p:grpSpPr bwMode="auto">
              <a:xfrm>
                <a:off x="285720" y="0"/>
                <a:ext cx="4071965" cy="6643710"/>
                <a:chOff x="3682063" y="0"/>
                <a:chExt cx="4071965" cy="6643710"/>
              </a:xfrm>
            </p:grpSpPr>
            <p:sp>
              <p:nvSpPr>
                <p:cNvPr id="335" name="334 Esquina doblada"/>
                <p:cNvSpPr/>
                <p:nvPr/>
              </p:nvSpPr>
              <p:spPr bwMode="auto">
                <a:xfrm>
                  <a:off x="3682063" y="0"/>
                  <a:ext cx="4071965" cy="6643710"/>
                </a:xfrm>
                <a:prstGeom prst="foldedCorner">
                  <a:avLst/>
                </a:prstGeom>
                <a:gradFill>
                  <a:gsLst>
                    <a:gs pos="0">
                      <a:srgbClr val="FF9933"/>
                    </a:gs>
                    <a:gs pos="64999">
                      <a:srgbClr val="F0EBD5"/>
                    </a:gs>
                    <a:gs pos="100000">
                      <a:srgbClr val="D1C39F"/>
                    </a:gs>
                  </a:gsLst>
                  <a:lin ang="5400000" scaled="0"/>
                </a:gradFill>
                <a:ln w="9525">
                  <a:solidFill>
                    <a:srgbClr val="2E1700"/>
                  </a:solidFill>
                  <a:miter lim="800000"/>
                  <a:headEnd/>
                  <a:tailEnd/>
                </a:ln>
                <a:effectLst>
                  <a:glow rad="139700">
                    <a:srgbClr val="FFFF00">
                      <a:alpha val="40000"/>
                    </a:srgbClr>
                  </a:glow>
                  <a:outerShdw blurRad="76200" dir="13500000" sy="23000" kx="1200000" algn="br" rotWithShape="0">
                    <a:prstClr val="black">
                      <a:alpha val="20000"/>
                    </a:prstClr>
                  </a:outerShdw>
                  <a:reflection blurRad="6350" stA="50000" endA="275" endPos="40000" dist="101600" dir="5400000" sy="-100000" algn="bl" rotWithShape="0"/>
                </a:effectLst>
              </p:spPr>
              <p:txBody>
                <a:bodyPr/>
                <a:lstStyle/>
                <a:p>
                  <a:pPr fontAlgn="auto">
                    <a:spcBef>
                      <a:spcPts val="0"/>
                    </a:spcBef>
                    <a:spcAft>
                      <a:spcPts val="0"/>
                    </a:spcAft>
                    <a:defRPr/>
                  </a:pPr>
                  <a:endParaRPr lang="es-ES">
                    <a:latin typeface="+mn-lt"/>
                    <a:cs typeface="+mn-cs"/>
                  </a:endParaRPr>
                </a:p>
              </p:txBody>
            </p:sp>
            <p:sp>
              <p:nvSpPr>
                <p:cNvPr id="91307" name="Rectangle 376"/>
                <p:cNvSpPr>
                  <a:spLocks noChangeArrowheads="1"/>
                </p:cNvSpPr>
                <p:nvPr/>
              </p:nvSpPr>
              <p:spPr bwMode="ltGray">
                <a:xfrm>
                  <a:off x="4253567" y="0"/>
                  <a:ext cx="2582438" cy="307777"/>
                </a:xfrm>
                <a:prstGeom prst="rect">
                  <a:avLst/>
                </a:prstGeom>
                <a:noFill/>
                <a:ln w="9525">
                  <a:noFill/>
                  <a:miter lim="800000"/>
                  <a:headEnd/>
                  <a:tailEnd/>
                </a:ln>
              </p:spPr>
              <p:txBody>
                <a:bodyPr wrap="none" lIns="0" tIns="0" rIns="0" bIns="0">
                  <a:spAutoFit/>
                </a:bodyPr>
                <a:lstStyle/>
                <a:p>
                  <a:pPr algn="just" eaLnBrk="0" hangingPunct="0"/>
                  <a:r>
                    <a:rPr lang="en-US" sz="2000" u="sng">
                      <a:latin typeface="Monotype Corsiva" pitchFamily="66" charset="0"/>
                      <a:cs typeface="Times New Roman" pitchFamily="18" charset="0"/>
                    </a:rPr>
                    <a:t>Información y Comunicación</a:t>
                  </a:r>
                </a:p>
              </p:txBody>
            </p:sp>
            <p:sp>
              <p:nvSpPr>
                <p:cNvPr id="337" name="336 CuadroTexto"/>
                <p:cNvSpPr txBox="1"/>
                <p:nvPr/>
              </p:nvSpPr>
              <p:spPr>
                <a:xfrm>
                  <a:off x="3825273" y="214313"/>
                  <a:ext cx="3857141" cy="6116659"/>
                </a:xfrm>
                <a:prstGeom prst="rect">
                  <a:avLst/>
                </a:prstGeom>
                <a:noFill/>
              </p:spPr>
              <p:txBody>
                <a:bodyPr>
                  <a:spAutoFit/>
                </a:bodyPr>
                <a:lstStyle/>
                <a:p>
                  <a:pPr algn="just" fontAlgn="auto">
                    <a:spcBef>
                      <a:spcPts val="0"/>
                    </a:spcBef>
                    <a:spcAft>
                      <a:spcPts val="0"/>
                    </a:spcAft>
                    <a:defRPr/>
                  </a:pPr>
                  <a:r>
                    <a:rPr lang="es-EC" sz="1350" dirty="0">
                      <a:latin typeface="+mn-lt"/>
                      <a:cs typeface="+mn-cs"/>
                    </a:rPr>
                    <a:t>El flujo de información de los diferentes departamentos  en la empresa se da a través de informes mensuales de las actividades realizadas y metas alcanzadas las cuales son enviadas a Gerencia y a Presidencia.</a:t>
                  </a:r>
                  <a:endParaRPr lang="es-ES" sz="1350" dirty="0">
                    <a:latin typeface="+mn-lt"/>
                    <a:cs typeface="+mn-cs"/>
                  </a:endParaRPr>
                </a:p>
                <a:p>
                  <a:pPr algn="just" fontAlgn="auto">
                    <a:spcBef>
                      <a:spcPts val="0"/>
                    </a:spcBef>
                    <a:spcAft>
                      <a:spcPts val="0"/>
                    </a:spcAft>
                    <a:defRPr/>
                  </a:pPr>
                  <a:r>
                    <a:rPr lang="es-EC" sz="1350" dirty="0">
                      <a:latin typeface="+mn-lt"/>
                      <a:cs typeface="+mn-cs"/>
                    </a:rPr>
                    <a:t> </a:t>
                  </a:r>
                  <a:endParaRPr lang="es-ES" sz="1350" dirty="0">
                    <a:latin typeface="+mn-lt"/>
                    <a:cs typeface="+mn-cs"/>
                  </a:endParaRPr>
                </a:p>
                <a:p>
                  <a:pPr algn="just" fontAlgn="auto">
                    <a:spcBef>
                      <a:spcPts val="0"/>
                    </a:spcBef>
                    <a:spcAft>
                      <a:spcPts val="0"/>
                    </a:spcAft>
                    <a:defRPr/>
                  </a:pPr>
                  <a:r>
                    <a:rPr lang="es-EC" sz="1350" dirty="0">
                      <a:latin typeface="+mn-lt"/>
                      <a:cs typeface="+mn-cs"/>
                    </a:rPr>
                    <a:t>La información del departamento de producción además es enviada al departamento de sistemas los mismos que realizan actualizaciones de los diferentes reportes que se pueden encontrar en el sistema para la utilización de las diferentes áreas en la empresa.</a:t>
                  </a:r>
                  <a:endParaRPr lang="es-ES" sz="1350" dirty="0">
                    <a:latin typeface="+mn-lt"/>
                    <a:cs typeface="+mn-cs"/>
                  </a:endParaRPr>
                </a:p>
                <a:p>
                  <a:pPr algn="just" fontAlgn="auto">
                    <a:spcBef>
                      <a:spcPts val="0"/>
                    </a:spcBef>
                    <a:spcAft>
                      <a:spcPts val="0"/>
                    </a:spcAft>
                    <a:defRPr/>
                  </a:pPr>
                  <a:r>
                    <a:rPr lang="es-EC" sz="1350" dirty="0">
                      <a:latin typeface="+mn-lt"/>
                      <a:cs typeface="+mn-cs"/>
                    </a:rPr>
                    <a:t> </a:t>
                  </a:r>
                  <a:endParaRPr lang="es-ES" sz="1350" dirty="0">
                    <a:latin typeface="+mn-lt"/>
                    <a:cs typeface="+mn-cs"/>
                  </a:endParaRPr>
                </a:p>
                <a:p>
                  <a:pPr algn="just" fontAlgn="auto">
                    <a:spcBef>
                      <a:spcPts val="0"/>
                    </a:spcBef>
                    <a:spcAft>
                      <a:spcPts val="0"/>
                    </a:spcAft>
                    <a:defRPr/>
                  </a:pPr>
                  <a:r>
                    <a:rPr lang="es-EC" sz="1350" dirty="0">
                      <a:latin typeface="+mn-lt"/>
                      <a:cs typeface="+mn-cs"/>
                    </a:rPr>
                    <a:t>Cabe recalcar  que la cadena de mando definida que identifica el grado de autoridad que tienen los empleados siendo base fundamental para conocer a quien reportar sus actividades.</a:t>
                  </a:r>
                  <a:endParaRPr lang="es-ES" sz="1350" dirty="0">
                    <a:latin typeface="+mn-lt"/>
                    <a:cs typeface="+mn-cs"/>
                  </a:endParaRPr>
                </a:p>
                <a:p>
                  <a:pPr algn="just" fontAlgn="auto">
                    <a:spcBef>
                      <a:spcPts val="0"/>
                    </a:spcBef>
                    <a:spcAft>
                      <a:spcPts val="0"/>
                    </a:spcAft>
                    <a:defRPr/>
                  </a:pPr>
                  <a:r>
                    <a:rPr lang="es-EC" sz="1350" dirty="0">
                      <a:latin typeface="+mn-lt"/>
                      <a:cs typeface="+mn-cs"/>
                    </a:rPr>
                    <a:t> </a:t>
                  </a:r>
                  <a:endParaRPr lang="es-ES" sz="1350" dirty="0">
                    <a:latin typeface="+mn-lt"/>
                    <a:cs typeface="+mn-cs"/>
                  </a:endParaRPr>
                </a:p>
                <a:p>
                  <a:pPr algn="just" fontAlgn="auto">
                    <a:spcBef>
                      <a:spcPts val="0"/>
                    </a:spcBef>
                    <a:spcAft>
                      <a:spcPts val="0"/>
                    </a:spcAft>
                    <a:defRPr/>
                  </a:pPr>
                  <a:r>
                    <a:rPr lang="es-EC" sz="1350" dirty="0">
                      <a:latin typeface="+mn-lt"/>
                      <a:cs typeface="+mn-cs"/>
                    </a:rPr>
                    <a:t>Los documentos de importancia tienen categorías definidas para su restricción: confidencial, reservado y secreto. Seguridad de custodia de la información, sólo el personal encargado tiene acceso al sistema de la empresa.</a:t>
                  </a:r>
                  <a:endParaRPr lang="es-ES" sz="1350" dirty="0">
                    <a:latin typeface="+mn-lt"/>
                    <a:cs typeface="+mn-cs"/>
                  </a:endParaRPr>
                </a:p>
                <a:p>
                  <a:pPr algn="just" fontAlgn="auto">
                    <a:spcBef>
                      <a:spcPts val="0"/>
                    </a:spcBef>
                    <a:spcAft>
                      <a:spcPts val="0"/>
                    </a:spcAft>
                    <a:defRPr/>
                  </a:pPr>
                  <a:r>
                    <a:rPr lang="es-EC" sz="1350" dirty="0">
                      <a:latin typeface="+mn-lt"/>
                      <a:cs typeface="+mn-cs"/>
                    </a:rPr>
                    <a:t> </a:t>
                  </a:r>
                  <a:endParaRPr lang="es-ES" sz="1350" dirty="0">
                    <a:latin typeface="+mn-lt"/>
                    <a:cs typeface="+mn-cs"/>
                  </a:endParaRPr>
                </a:p>
                <a:p>
                  <a:pPr algn="just" fontAlgn="auto">
                    <a:spcBef>
                      <a:spcPts val="0"/>
                    </a:spcBef>
                    <a:spcAft>
                      <a:spcPts val="0"/>
                    </a:spcAft>
                    <a:defRPr/>
                  </a:pPr>
                  <a:r>
                    <a:rPr lang="es-EC" sz="1350" dirty="0">
                      <a:latin typeface="+mn-lt"/>
                      <a:cs typeface="+mn-cs"/>
                    </a:rPr>
                    <a:t>Entre los medios de comunicación se encuentran las políticas, manuales, avisos, telegramas, oficios, modo verbal, correo electrónico. Se tiene establecido para la presentación de estados financieros hasta los 15 días del próximo mes.</a:t>
                  </a:r>
                  <a:endParaRPr lang="es-ES" sz="1350" dirty="0">
                    <a:latin typeface="+mn-lt"/>
                    <a:cs typeface="+mn-cs"/>
                  </a:endParaRPr>
                </a:p>
              </p:txBody>
            </p:sp>
          </p:grpSp>
          <p:grpSp>
            <p:nvGrpSpPr>
              <p:cNvPr id="91149" name="13 Grupo"/>
              <p:cNvGrpSpPr>
                <a:grpSpLocks/>
              </p:cNvGrpSpPr>
              <p:nvPr/>
            </p:nvGrpSpPr>
            <p:grpSpPr bwMode="auto">
              <a:xfrm>
                <a:off x="4780449" y="1972436"/>
                <a:ext cx="4156414" cy="3590922"/>
                <a:chOff x="4531074" y="1960561"/>
                <a:chExt cx="4156414" cy="3590922"/>
              </a:xfrm>
            </p:grpSpPr>
            <p:grpSp>
              <p:nvGrpSpPr>
                <p:cNvPr id="91150" name="Group 18"/>
                <p:cNvGrpSpPr>
                  <a:grpSpLocks/>
                </p:cNvGrpSpPr>
                <p:nvPr/>
              </p:nvGrpSpPr>
              <p:grpSpPr bwMode="auto">
                <a:xfrm>
                  <a:off x="4605338" y="1960561"/>
                  <a:ext cx="4038600" cy="3590922"/>
                  <a:chOff x="3418" y="1338"/>
                  <a:chExt cx="2099" cy="2062"/>
                </a:xfrm>
              </p:grpSpPr>
              <p:grpSp>
                <p:nvGrpSpPr>
                  <p:cNvPr id="91173" name="Group 19"/>
                  <p:cNvGrpSpPr>
                    <a:grpSpLocks/>
                  </p:cNvGrpSpPr>
                  <p:nvPr/>
                </p:nvGrpSpPr>
                <p:grpSpPr bwMode="auto">
                  <a:xfrm>
                    <a:off x="3418" y="1338"/>
                    <a:ext cx="2099" cy="2062"/>
                    <a:chOff x="3418" y="1338"/>
                    <a:chExt cx="2099" cy="2062"/>
                  </a:xfrm>
                </p:grpSpPr>
                <p:sp>
                  <p:nvSpPr>
                    <p:cNvPr id="91175" name="Freeform 20"/>
                    <p:cNvSpPr>
                      <a:spLocks/>
                    </p:cNvSpPr>
                    <p:nvPr/>
                  </p:nvSpPr>
                  <p:spPr bwMode="ltGray">
                    <a:xfrm>
                      <a:off x="4997" y="2432"/>
                      <a:ext cx="516" cy="961"/>
                    </a:xfrm>
                    <a:custGeom>
                      <a:avLst/>
                      <a:gdLst>
                        <a:gd name="T0" fmla="*/ 0 w 516"/>
                        <a:gd name="T1" fmla="*/ 649 h 961"/>
                        <a:gd name="T2" fmla="*/ 516 w 516"/>
                        <a:gd name="T3" fmla="*/ 0 h 961"/>
                        <a:gd name="T4" fmla="*/ 516 w 516"/>
                        <a:gd name="T5" fmla="*/ 299 h 961"/>
                        <a:gd name="T6" fmla="*/ 0 w 516"/>
                        <a:gd name="T7" fmla="*/ 961 h 961"/>
                        <a:gd name="T8" fmla="*/ 0 w 516"/>
                        <a:gd name="T9" fmla="*/ 649 h 961"/>
                        <a:gd name="T10" fmla="*/ 0 60000 65536"/>
                        <a:gd name="T11" fmla="*/ 0 60000 65536"/>
                        <a:gd name="T12" fmla="*/ 0 60000 65536"/>
                        <a:gd name="T13" fmla="*/ 0 60000 65536"/>
                        <a:gd name="T14" fmla="*/ 0 60000 65536"/>
                        <a:gd name="T15" fmla="*/ 0 w 516"/>
                        <a:gd name="T16" fmla="*/ 0 h 961"/>
                        <a:gd name="T17" fmla="*/ 516 w 516"/>
                        <a:gd name="T18" fmla="*/ 961 h 961"/>
                      </a:gdLst>
                      <a:ahLst/>
                      <a:cxnLst>
                        <a:cxn ang="T10">
                          <a:pos x="T0" y="T1"/>
                        </a:cxn>
                        <a:cxn ang="T11">
                          <a:pos x="T2" y="T3"/>
                        </a:cxn>
                        <a:cxn ang="T12">
                          <a:pos x="T4" y="T5"/>
                        </a:cxn>
                        <a:cxn ang="T13">
                          <a:pos x="T6" y="T7"/>
                        </a:cxn>
                        <a:cxn ang="T14">
                          <a:pos x="T8" y="T9"/>
                        </a:cxn>
                      </a:cxnLst>
                      <a:rect l="T15" t="T16" r="T17" b="T18"/>
                      <a:pathLst>
                        <a:path w="516" h="961">
                          <a:moveTo>
                            <a:pt x="0" y="649"/>
                          </a:moveTo>
                          <a:lnTo>
                            <a:pt x="516" y="0"/>
                          </a:lnTo>
                          <a:lnTo>
                            <a:pt x="516" y="299"/>
                          </a:lnTo>
                          <a:lnTo>
                            <a:pt x="0" y="961"/>
                          </a:lnTo>
                          <a:lnTo>
                            <a:pt x="0" y="64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76" name="Rectangle 21"/>
                    <p:cNvSpPr>
                      <a:spLocks noChangeArrowheads="1"/>
                    </p:cNvSpPr>
                    <p:nvPr/>
                  </p:nvSpPr>
                  <p:spPr bwMode="ltGray">
                    <a:xfrm>
                      <a:off x="3420" y="3077"/>
                      <a:ext cx="1578" cy="318"/>
                    </a:xfrm>
                    <a:prstGeom prst="rect">
                      <a:avLst/>
                    </a:prstGeom>
                    <a:solidFill>
                      <a:srgbClr val="3D0275"/>
                    </a:solidFill>
                    <a:ln w="28575" cap="rnd">
                      <a:solidFill>
                        <a:srgbClr val="8253A1"/>
                      </a:solidFill>
                      <a:round/>
                      <a:headEnd/>
                      <a:tailEnd/>
                    </a:ln>
                  </p:spPr>
                  <p:txBody>
                    <a:bodyPr/>
                    <a:lstStyle/>
                    <a:p>
                      <a:endParaRPr lang="en-US">
                        <a:latin typeface="Times New Roman" pitchFamily="18" charset="0"/>
                        <a:cs typeface="Times New Roman" pitchFamily="18" charset="0"/>
                      </a:endParaRPr>
                    </a:p>
                  </p:txBody>
                </p:sp>
                <p:sp>
                  <p:nvSpPr>
                    <p:cNvPr id="91177" name="Freeform 22"/>
                    <p:cNvSpPr>
                      <a:spLocks/>
                    </p:cNvSpPr>
                    <p:nvPr/>
                  </p:nvSpPr>
                  <p:spPr bwMode="ltGray">
                    <a:xfrm>
                      <a:off x="4470" y="3083"/>
                      <a:ext cx="1" cy="312"/>
                    </a:xfrm>
                    <a:custGeom>
                      <a:avLst/>
                      <a:gdLst>
                        <a:gd name="T0" fmla="*/ 0 w 1"/>
                        <a:gd name="T1" fmla="*/ 0 h 312"/>
                        <a:gd name="T2" fmla="*/ 0 w 1"/>
                        <a:gd name="T3" fmla="*/ 312 h 312"/>
                        <a:gd name="T4" fmla="*/ 0 w 1"/>
                        <a:gd name="T5" fmla="*/ 0 h 312"/>
                        <a:gd name="T6" fmla="*/ 0 60000 65536"/>
                        <a:gd name="T7" fmla="*/ 0 60000 65536"/>
                        <a:gd name="T8" fmla="*/ 0 60000 65536"/>
                        <a:gd name="T9" fmla="*/ 0 w 1"/>
                        <a:gd name="T10" fmla="*/ 0 h 312"/>
                        <a:gd name="T11" fmla="*/ 1 w 1"/>
                        <a:gd name="T12" fmla="*/ 312 h 312"/>
                      </a:gdLst>
                      <a:ahLst/>
                      <a:cxnLst>
                        <a:cxn ang="T6">
                          <a:pos x="T0" y="T1"/>
                        </a:cxn>
                        <a:cxn ang="T7">
                          <a:pos x="T2" y="T3"/>
                        </a:cxn>
                        <a:cxn ang="T8">
                          <a:pos x="T4" y="T5"/>
                        </a:cxn>
                      </a:cxnLst>
                      <a:rect l="T9" t="T10" r="T11" b="T12"/>
                      <a:pathLst>
                        <a:path w="1" h="312">
                          <a:moveTo>
                            <a:pt x="0" y="0"/>
                          </a:moveTo>
                          <a:lnTo>
                            <a:pt x="0" y="312"/>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78" name="Freeform 23"/>
                    <p:cNvSpPr>
                      <a:spLocks/>
                    </p:cNvSpPr>
                    <p:nvPr/>
                  </p:nvSpPr>
                  <p:spPr bwMode="ltGray">
                    <a:xfrm>
                      <a:off x="3945" y="3083"/>
                      <a:ext cx="1" cy="317"/>
                    </a:xfrm>
                    <a:custGeom>
                      <a:avLst/>
                      <a:gdLst>
                        <a:gd name="T0" fmla="*/ 0 w 1"/>
                        <a:gd name="T1" fmla="*/ 0 h 317"/>
                        <a:gd name="T2" fmla="*/ 0 w 1"/>
                        <a:gd name="T3" fmla="*/ 317 h 317"/>
                        <a:gd name="T4" fmla="*/ 0 w 1"/>
                        <a:gd name="T5" fmla="*/ 0 h 317"/>
                        <a:gd name="T6" fmla="*/ 0 60000 65536"/>
                        <a:gd name="T7" fmla="*/ 0 60000 65536"/>
                        <a:gd name="T8" fmla="*/ 0 60000 65536"/>
                        <a:gd name="T9" fmla="*/ 0 w 1"/>
                        <a:gd name="T10" fmla="*/ 0 h 317"/>
                        <a:gd name="T11" fmla="*/ 1 w 1"/>
                        <a:gd name="T12" fmla="*/ 317 h 317"/>
                      </a:gdLst>
                      <a:ahLst/>
                      <a:cxnLst>
                        <a:cxn ang="T6">
                          <a:pos x="T0" y="T1"/>
                        </a:cxn>
                        <a:cxn ang="T7">
                          <a:pos x="T2" y="T3"/>
                        </a:cxn>
                        <a:cxn ang="T8">
                          <a:pos x="T4" y="T5"/>
                        </a:cxn>
                      </a:cxnLst>
                      <a:rect l="T9" t="T10" r="T11" b="T12"/>
                      <a:pathLst>
                        <a:path w="1" h="317">
                          <a:moveTo>
                            <a:pt x="0" y="0"/>
                          </a:moveTo>
                          <a:lnTo>
                            <a:pt x="0" y="317"/>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79" name="Freeform 24"/>
                    <p:cNvSpPr>
                      <a:spLocks/>
                    </p:cNvSpPr>
                    <p:nvPr/>
                  </p:nvSpPr>
                  <p:spPr bwMode="ltGray">
                    <a:xfrm>
                      <a:off x="3423" y="3229"/>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80" name="Line 25"/>
                    <p:cNvSpPr>
                      <a:spLocks noChangeShapeType="1"/>
                    </p:cNvSpPr>
                    <p:nvPr/>
                  </p:nvSpPr>
                  <p:spPr bwMode="ltGray">
                    <a:xfrm>
                      <a:off x="3576" y="3080"/>
                      <a:ext cx="1" cy="146"/>
                    </a:xfrm>
                    <a:prstGeom prst="line">
                      <a:avLst/>
                    </a:prstGeom>
                    <a:noFill/>
                    <a:ln w="28575" cap="rnd">
                      <a:solidFill>
                        <a:srgbClr val="8253A1"/>
                      </a:solidFill>
                      <a:round/>
                      <a:headEnd/>
                      <a:tailEnd/>
                    </a:ln>
                  </p:spPr>
                  <p:txBody>
                    <a:bodyPr/>
                    <a:lstStyle/>
                    <a:p>
                      <a:endParaRPr lang="en-US"/>
                    </a:p>
                  </p:txBody>
                </p:sp>
                <p:sp>
                  <p:nvSpPr>
                    <p:cNvPr id="91181" name="Freeform 26"/>
                    <p:cNvSpPr>
                      <a:spLocks/>
                    </p:cNvSpPr>
                    <p:nvPr/>
                  </p:nvSpPr>
                  <p:spPr bwMode="ltGray">
                    <a:xfrm>
                      <a:off x="3576" y="3224"/>
                      <a:ext cx="372" cy="2"/>
                    </a:xfrm>
                    <a:custGeom>
                      <a:avLst/>
                      <a:gdLst>
                        <a:gd name="T0" fmla="*/ 0 w 372"/>
                        <a:gd name="T1" fmla="*/ 2 h 2"/>
                        <a:gd name="T2" fmla="*/ 5 w 372"/>
                        <a:gd name="T3" fmla="*/ 2 h 2"/>
                        <a:gd name="T4" fmla="*/ 16 w 372"/>
                        <a:gd name="T5" fmla="*/ 2 h 2"/>
                        <a:gd name="T6" fmla="*/ 35 w 372"/>
                        <a:gd name="T7" fmla="*/ 2 h 2"/>
                        <a:gd name="T8" fmla="*/ 58 w 372"/>
                        <a:gd name="T9" fmla="*/ 1 h 2"/>
                        <a:gd name="T10" fmla="*/ 87 w 372"/>
                        <a:gd name="T11" fmla="*/ 1 h 2"/>
                        <a:gd name="T12" fmla="*/ 118 w 372"/>
                        <a:gd name="T13" fmla="*/ 1 h 2"/>
                        <a:gd name="T14" fmla="*/ 152 w 372"/>
                        <a:gd name="T15" fmla="*/ 1 h 2"/>
                        <a:gd name="T16" fmla="*/ 186 w 372"/>
                        <a:gd name="T17" fmla="*/ 1 h 2"/>
                        <a:gd name="T18" fmla="*/ 221 w 372"/>
                        <a:gd name="T19" fmla="*/ 0 h 2"/>
                        <a:gd name="T20" fmla="*/ 254 w 372"/>
                        <a:gd name="T21" fmla="*/ 0 h 2"/>
                        <a:gd name="T22" fmla="*/ 286 w 372"/>
                        <a:gd name="T23" fmla="*/ 0 h 2"/>
                        <a:gd name="T24" fmla="*/ 314 w 372"/>
                        <a:gd name="T25" fmla="*/ 0 h 2"/>
                        <a:gd name="T26" fmla="*/ 338 w 372"/>
                        <a:gd name="T27" fmla="*/ 1 h 2"/>
                        <a:gd name="T28" fmla="*/ 356 w 372"/>
                        <a:gd name="T29" fmla="*/ 1 h 2"/>
                        <a:gd name="T30" fmla="*/ 368 w 372"/>
                        <a:gd name="T31" fmla="*/ 1 h 2"/>
                        <a:gd name="T32" fmla="*/ 372 w 37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2"/>
                        <a:gd name="T53" fmla="*/ 372 w 37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2">
                          <a:moveTo>
                            <a:pt x="0" y="2"/>
                          </a:moveTo>
                          <a:lnTo>
                            <a:pt x="5" y="2"/>
                          </a:lnTo>
                          <a:lnTo>
                            <a:pt x="16" y="2"/>
                          </a:lnTo>
                          <a:lnTo>
                            <a:pt x="35" y="2"/>
                          </a:lnTo>
                          <a:lnTo>
                            <a:pt x="58" y="1"/>
                          </a:lnTo>
                          <a:lnTo>
                            <a:pt x="87" y="1"/>
                          </a:lnTo>
                          <a:lnTo>
                            <a:pt x="118" y="1"/>
                          </a:lnTo>
                          <a:lnTo>
                            <a:pt x="152" y="1"/>
                          </a:lnTo>
                          <a:lnTo>
                            <a:pt x="186" y="1"/>
                          </a:lnTo>
                          <a:lnTo>
                            <a:pt x="221" y="0"/>
                          </a:lnTo>
                          <a:lnTo>
                            <a:pt x="254" y="0"/>
                          </a:lnTo>
                          <a:lnTo>
                            <a:pt x="286" y="0"/>
                          </a:lnTo>
                          <a:lnTo>
                            <a:pt x="314" y="0"/>
                          </a:lnTo>
                          <a:lnTo>
                            <a:pt x="338" y="1"/>
                          </a:lnTo>
                          <a:lnTo>
                            <a:pt x="356" y="1"/>
                          </a:lnTo>
                          <a:lnTo>
                            <a:pt x="368" y="1"/>
                          </a:lnTo>
                          <a:lnTo>
                            <a:pt x="372" y="2"/>
                          </a:lnTo>
                        </a:path>
                      </a:pathLst>
                    </a:custGeom>
                    <a:noFill/>
                    <a:ln w="28575" cap="rnd">
                      <a:solidFill>
                        <a:srgbClr val="8253A1"/>
                      </a:solidFill>
                      <a:prstDash val="solid"/>
                      <a:round/>
                      <a:headEnd/>
                      <a:tailEnd/>
                    </a:ln>
                  </p:spPr>
                  <p:txBody>
                    <a:bodyPr/>
                    <a:lstStyle/>
                    <a:p>
                      <a:endParaRPr lang="en-US"/>
                    </a:p>
                  </p:txBody>
                </p:sp>
                <p:sp>
                  <p:nvSpPr>
                    <p:cNvPr id="91182" name="Freeform 27"/>
                    <p:cNvSpPr>
                      <a:spLocks/>
                    </p:cNvSpPr>
                    <p:nvPr/>
                  </p:nvSpPr>
                  <p:spPr bwMode="ltGray">
                    <a:xfrm>
                      <a:off x="3576" y="321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91183" name="Freeform 28"/>
                    <p:cNvSpPr>
                      <a:spLocks/>
                    </p:cNvSpPr>
                    <p:nvPr/>
                  </p:nvSpPr>
                  <p:spPr bwMode="ltGray">
                    <a:xfrm>
                      <a:off x="3939" y="3226"/>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91184" name="Freeform 29"/>
                    <p:cNvSpPr>
                      <a:spLocks/>
                    </p:cNvSpPr>
                    <p:nvPr/>
                  </p:nvSpPr>
                  <p:spPr bwMode="ltGray">
                    <a:xfrm>
                      <a:off x="3939" y="3224"/>
                      <a:ext cx="157" cy="169"/>
                    </a:xfrm>
                    <a:custGeom>
                      <a:avLst/>
                      <a:gdLst>
                        <a:gd name="T0" fmla="*/ 0 w 157"/>
                        <a:gd name="T1" fmla="*/ 169 h 169"/>
                        <a:gd name="T2" fmla="*/ 157 w 157"/>
                        <a:gd name="T3" fmla="*/ 0 h 169"/>
                        <a:gd name="T4" fmla="*/ 0 w 157"/>
                        <a:gd name="T5" fmla="*/ 169 h 169"/>
                        <a:gd name="T6" fmla="*/ 0 60000 65536"/>
                        <a:gd name="T7" fmla="*/ 0 60000 65536"/>
                        <a:gd name="T8" fmla="*/ 0 60000 65536"/>
                        <a:gd name="T9" fmla="*/ 0 w 157"/>
                        <a:gd name="T10" fmla="*/ 0 h 169"/>
                        <a:gd name="T11" fmla="*/ 157 w 157"/>
                        <a:gd name="T12" fmla="*/ 169 h 169"/>
                      </a:gdLst>
                      <a:ahLst/>
                      <a:cxnLst>
                        <a:cxn ang="T6">
                          <a:pos x="T0" y="T1"/>
                        </a:cxn>
                        <a:cxn ang="T7">
                          <a:pos x="T2" y="T3"/>
                        </a:cxn>
                        <a:cxn ang="T8">
                          <a:pos x="T4" y="T5"/>
                        </a:cxn>
                      </a:cxnLst>
                      <a:rect l="T9" t="T10" r="T11" b="T12"/>
                      <a:pathLst>
                        <a:path w="157" h="169">
                          <a:moveTo>
                            <a:pt x="0" y="169"/>
                          </a:moveTo>
                          <a:lnTo>
                            <a:pt x="157"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85" name="Line 30"/>
                    <p:cNvSpPr>
                      <a:spLocks noChangeShapeType="1"/>
                    </p:cNvSpPr>
                    <p:nvPr/>
                  </p:nvSpPr>
                  <p:spPr bwMode="ltGray">
                    <a:xfrm>
                      <a:off x="4093" y="3076"/>
                      <a:ext cx="1" cy="145"/>
                    </a:xfrm>
                    <a:prstGeom prst="line">
                      <a:avLst/>
                    </a:prstGeom>
                    <a:noFill/>
                    <a:ln w="28575" cap="rnd">
                      <a:solidFill>
                        <a:srgbClr val="8253A1"/>
                      </a:solidFill>
                      <a:round/>
                      <a:headEnd/>
                      <a:tailEnd/>
                    </a:ln>
                  </p:spPr>
                  <p:txBody>
                    <a:bodyPr/>
                    <a:lstStyle/>
                    <a:p>
                      <a:endParaRPr lang="en-US"/>
                    </a:p>
                  </p:txBody>
                </p:sp>
                <p:sp>
                  <p:nvSpPr>
                    <p:cNvPr id="91186" name="Freeform 31"/>
                    <p:cNvSpPr>
                      <a:spLocks/>
                    </p:cNvSpPr>
                    <p:nvPr/>
                  </p:nvSpPr>
                  <p:spPr bwMode="ltGray">
                    <a:xfrm>
                      <a:off x="4093" y="3220"/>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8253A1"/>
                      </a:solidFill>
                      <a:prstDash val="solid"/>
                      <a:round/>
                      <a:headEnd/>
                      <a:tailEnd/>
                    </a:ln>
                  </p:spPr>
                  <p:txBody>
                    <a:bodyPr/>
                    <a:lstStyle/>
                    <a:p>
                      <a:endParaRPr lang="en-US"/>
                    </a:p>
                  </p:txBody>
                </p:sp>
                <p:sp>
                  <p:nvSpPr>
                    <p:cNvPr id="91187" name="Freeform 32"/>
                    <p:cNvSpPr>
                      <a:spLocks/>
                    </p:cNvSpPr>
                    <p:nvPr/>
                  </p:nvSpPr>
                  <p:spPr bwMode="ltGray">
                    <a:xfrm>
                      <a:off x="4093" y="3211"/>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91188" name="Freeform 33"/>
                    <p:cNvSpPr>
                      <a:spLocks/>
                    </p:cNvSpPr>
                    <p:nvPr/>
                  </p:nvSpPr>
                  <p:spPr bwMode="ltGray">
                    <a:xfrm>
                      <a:off x="4456" y="3221"/>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8253A1"/>
                    </a:solidFill>
                    <a:ln w="0">
                      <a:solidFill>
                        <a:srgbClr val="8253A1"/>
                      </a:solidFill>
                      <a:prstDash val="solid"/>
                      <a:round/>
                      <a:headEnd/>
                      <a:tailEnd/>
                    </a:ln>
                  </p:spPr>
                  <p:txBody>
                    <a:bodyPr/>
                    <a:lstStyle/>
                    <a:p>
                      <a:endParaRPr lang="en-US"/>
                    </a:p>
                  </p:txBody>
                </p:sp>
                <p:sp>
                  <p:nvSpPr>
                    <p:cNvPr id="91189" name="Line 34"/>
                    <p:cNvSpPr>
                      <a:spLocks noChangeShapeType="1"/>
                    </p:cNvSpPr>
                    <p:nvPr/>
                  </p:nvSpPr>
                  <p:spPr bwMode="ltGray">
                    <a:xfrm>
                      <a:off x="4609" y="3073"/>
                      <a:ext cx="1" cy="146"/>
                    </a:xfrm>
                    <a:prstGeom prst="line">
                      <a:avLst/>
                    </a:prstGeom>
                    <a:noFill/>
                    <a:ln w="28575" cap="rnd">
                      <a:solidFill>
                        <a:srgbClr val="8253A1"/>
                      </a:solidFill>
                      <a:round/>
                      <a:headEnd/>
                      <a:tailEnd/>
                    </a:ln>
                  </p:spPr>
                  <p:txBody>
                    <a:bodyPr/>
                    <a:lstStyle/>
                    <a:p>
                      <a:endParaRPr lang="en-US"/>
                    </a:p>
                  </p:txBody>
                </p:sp>
                <p:sp>
                  <p:nvSpPr>
                    <p:cNvPr id="91190" name="Freeform 35"/>
                    <p:cNvSpPr>
                      <a:spLocks/>
                    </p:cNvSpPr>
                    <p:nvPr/>
                  </p:nvSpPr>
                  <p:spPr bwMode="ltGray">
                    <a:xfrm>
                      <a:off x="4609" y="3217"/>
                      <a:ext cx="521" cy="2"/>
                    </a:xfrm>
                    <a:custGeom>
                      <a:avLst/>
                      <a:gdLst>
                        <a:gd name="T0" fmla="*/ 0 w 521"/>
                        <a:gd name="T1" fmla="*/ 2 h 2"/>
                        <a:gd name="T2" fmla="*/ 6 w 521"/>
                        <a:gd name="T3" fmla="*/ 1 h 2"/>
                        <a:gd name="T4" fmla="*/ 22 w 521"/>
                        <a:gd name="T5" fmla="*/ 1 h 2"/>
                        <a:gd name="T6" fmla="*/ 48 w 521"/>
                        <a:gd name="T7" fmla="*/ 1 h 2"/>
                        <a:gd name="T8" fmla="*/ 81 w 521"/>
                        <a:gd name="T9" fmla="*/ 1 h 2"/>
                        <a:gd name="T10" fmla="*/ 121 w 521"/>
                        <a:gd name="T11" fmla="*/ 1 h 2"/>
                        <a:gd name="T12" fmla="*/ 165 w 521"/>
                        <a:gd name="T13" fmla="*/ 1 h 2"/>
                        <a:gd name="T14" fmla="*/ 212 w 521"/>
                        <a:gd name="T15" fmla="*/ 0 h 2"/>
                        <a:gd name="T16" fmla="*/ 260 w 521"/>
                        <a:gd name="T17" fmla="*/ 0 h 2"/>
                        <a:gd name="T18" fmla="*/ 309 w 521"/>
                        <a:gd name="T19" fmla="*/ 0 h 2"/>
                        <a:gd name="T20" fmla="*/ 356 w 521"/>
                        <a:gd name="T21" fmla="*/ 0 h 2"/>
                        <a:gd name="T22" fmla="*/ 400 w 521"/>
                        <a:gd name="T23" fmla="*/ 0 h 2"/>
                        <a:gd name="T24" fmla="*/ 440 w 521"/>
                        <a:gd name="T25" fmla="*/ 0 h 2"/>
                        <a:gd name="T26" fmla="*/ 473 w 521"/>
                        <a:gd name="T27" fmla="*/ 0 h 2"/>
                        <a:gd name="T28" fmla="*/ 499 w 521"/>
                        <a:gd name="T29" fmla="*/ 1 h 2"/>
                        <a:gd name="T30" fmla="*/ 515 w 521"/>
                        <a:gd name="T31" fmla="*/ 1 h 2"/>
                        <a:gd name="T32" fmla="*/ 521 w 521"/>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1"/>
                        <a:gd name="T52" fmla="*/ 0 h 2"/>
                        <a:gd name="T53" fmla="*/ 521 w 521"/>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1" h="2">
                          <a:moveTo>
                            <a:pt x="0" y="2"/>
                          </a:moveTo>
                          <a:lnTo>
                            <a:pt x="6" y="1"/>
                          </a:lnTo>
                          <a:lnTo>
                            <a:pt x="22" y="1"/>
                          </a:lnTo>
                          <a:lnTo>
                            <a:pt x="48" y="1"/>
                          </a:lnTo>
                          <a:lnTo>
                            <a:pt x="81" y="1"/>
                          </a:lnTo>
                          <a:lnTo>
                            <a:pt x="121" y="1"/>
                          </a:lnTo>
                          <a:lnTo>
                            <a:pt x="165" y="1"/>
                          </a:lnTo>
                          <a:lnTo>
                            <a:pt x="212" y="0"/>
                          </a:lnTo>
                          <a:lnTo>
                            <a:pt x="260" y="0"/>
                          </a:lnTo>
                          <a:lnTo>
                            <a:pt x="309" y="0"/>
                          </a:lnTo>
                          <a:lnTo>
                            <a:pt x="356" y="0"/>
                          </a:lnTo>
                          <a:lnTo>
                            <a:pt x="400" y="0"/>
                          </a:lnTo>
                          <a:lnTo>
                            <a:pt x="440" y="0"/>
                          </a:lnTo>
                          <a:lnTo>
                            <a:pt x="473" y="0"/>
                          </a:lnTo>
                          <a:lnTo>
                            <a:pt x="499" y="1"/>
                          </a:lnTo>
                          <a:lnTo>
                            <a:pt x="515" y="1"/>
                          </a:lnTo>
                          <a:lnTo>
                            <a:pt x="521" y="2"/>
                          </a:lnTo>
                        </a:path>
                      </a:pathLst>
                    </a:custGeom>
                    <a:noFill/>
                    <a:ln w="28575" cap="rnd">
                      <a:solidFill>
                        <a:srgbClr val="8253A1"/>
                      </a:solidFill>
                      <a:prstDash val="solid"/>
                      <a:round/>
                      <a:headEnd/>
                      <a:tailEnd/>
                    </a:ln>
                  </p:spPr>
                  <p:txBody>
                    <a:bodyPr/>
                    <a:lstStyle/>
                    <a:p>
                      <a:endParaRPr lang="en-US"/>
                    </a:p>
                  </p:txBody>
                </p:sp>
                <p:sp>
                  <p:nvSpPr>
                    <p:cNvPr id="91191" name="Freeform 36"/>
                    <p:cNvSpPr>
                      <a:spLocks/>
                    </p:cNvSpPr>
                    <p:nvPr/>
                  </p:nvSpPr>
                  <p:spPr bwMode="ltGray">
                    <a:xfrm>
                      <a:off x="4609" y="320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91192" name="Freeform 37"/>
                    <p:cNvSpPr>
                      <a:spLocks/>
                    </p:cNvSpPr>
                    <p:nvPr/>
                  </p:nvSpPr>
                  <p:spPr bwMode="ltGray">
                    <a:xfrm>
                      <a:off x="5121" y="3219"/>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91193" name="Freeform 38"/>
                    <p:cNvSpPr>
                      <a:spLocks/>
                    </p:cNvSpPr>
                    <p:nvPr/>
                  </p:nvSpPr>
                  <p:spPr bwMode="ltGray">
                    <a:xfrm>
                      <a:off x="4470" y="3221"/>
                      <a:ext cx="139" cy="169"/>
                    </a:xfrm>
                    <a:custGeom>
                      <a:avLst/>
                      <a:gdLst>
                        <a:gd name="T0" fmla="*/ 0 w 139"/>
                        <a:gd name="T1" fmla="*/ 169 h 169"/>
                        <a:gd name="T2" fmla="*/ 139 w 139"/>
                        <a:gd name="T3" fmla="*/ 0 h 169"/>
                        <a:gd name="T4" fmla="*/ 0 w 139"/>
                        <a:gd name="T5" fmla="*/ 169 h 169"/>
                        <a:gd name="T6" fmla="*/ 0 60000 65536"/>
                        <a:gd name="T7" fmla="*/ 0 60000 65536"/>
                        <a:gd name="T8" fmla="*/ 0 60000 65536"/>
                        <a:gd name="T9" fmla="*/ 0 w 139"/>
                        <a:gd name="T10" fmla="*/ 0 h 169"/>
                        <a:gd name="T11" fmla="*/ 139 w 139"/>
                        <a:gd name="T12" fmla="*/ 169 h 169"/>
                      </a:gdLst>
                      <a:ahLst/>
                      <a:cxnLst>
                        <a:cxn ang="T6">
                          <a:pos x="T0" y="T1"/>
                        </a:cxn>
                        <a:cxn ang="T7">
                          <a:pos x="T2" y="T3"/>
                        </a:cxn>
                        <a:cxn ang="T8">
                          <a:pos x="T4" y="T5"/>
                        </a:cxn>
                      </a:cxnLst>
                      <a:rect l="T9" t="T10" r="T11" b="T12"/>
                      <a:pathLst>
                        <a:path w="139" h="169">
                          <a:moveTo>
                            <a:pt x="0" y="169"/>
                          </a:moveTo>
                          <a:lnTo>
                            <a:pt x="139"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94" name="Freeform 39"/>
                    <p:cNvSpPr>
                      <a:spLocks/>
                    </p:cNvSpPr>
                    <p:nvPr/>
                  </p:nvSpPr>
                  <p:spPr bwMode="ltGray">
                    <a:xfrm>
                      <a:off x="5127" y="2917"/>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95" name="Freeform 40"/>
                    <p:cNvSpPr>
                      <a:spLocks/>
                    </p:cNvSpPr>
                    <p:nvPr/>
                  </p:nvSpPr>
                  <p:spPr bwMode="ltGray">
                    <a:xfrm>
                      <a:off x="5256" y="2753"/>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96" name="Freeform 41"/>
                    <p:cNvSpPr>
                      <a:spLocks/>
                    </p:cNvSpPr>
                    <p:nvPr/>
                  </p:nvSpPr>
                  <p:spPr bwMode="ltGray">
                    <a:xfrm>
                      <a:off x="5385" y="2588"/>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97" name="Freeform 42"/>
                    <p:cNvSpPr>
                      <a:spLocks/>
                    </p:cNvSpPr>
                    <p:nvPr/>
                  </p:nvSpPr>
                  <p:spPr bwMode="ltGray">
                    <a:xfrm>
                      <a:off x="5126" y="3054"/>
                      <a:ext cx="128" cy="1"/>
                    </a:xfrm>
                    <a:custGeom>
                      <a:avLst/>
                      <a:gdLst>
                        <a:gd name="T0" fmla="*/ 0 w 128"/>
                        <a:gd name="T1" fmla="*/ 0 h 1"/>
                        <a:gd name="T2" fmla="*/ 128 w 128"/>
                        <a:gd name="T3" fmla="*/ 0 h 1"/>
                        <a:gd name="T4" fmla="*/ 0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0" y="0"/>
                          </a:moveTo>
                          <a:lnTo>
                            <a:pt x="128"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98" name="Freeform 43"/>
                    <p:cNvSpPr>
                      <a:spLocks/>
                    </p:cNvSpPr>
                    <p:nvPr/>
                  </p:nvSpPr>
                  <p:spPr bwMode="ltGray">
                    <a:xfrm>
                      <a:off x="5256" y="288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199" name="Freeform 44"/>
                    <p:cNvSpPr>
                      <a:spLocks/>
                    </p:cNvSpPr>
                    <p:nvPr/>
                  </p:nvSpPr>
                  <p:spPr bwMode="ltGray">
                    <a:xfrm>
                      <a:off x="5381" y="272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1200" name="Freeform 45"/>
                    <p:cNvSpPr>
                      <a:spLocks/>
                    </p:cNvSpPr>
                    <p:nvPr/>
                  </p:nvSpPr>
                  <p:spPr bwMode="ltGray">
                    <a:xfrm>
                      <a:off x="4996" y="2144"/>
                      <a:ext cx="518" cy="940"/>
                    </a:xfrm>
                    <a:custGeom>
                      <a:avLst/>
                      <a:gdLst>
                        <a:gd name="T0" fmla="*/ 0 w 518"/>
                        <a:gd name="T1" fmla="*/ 632 h 940"/>
                        <a:gd name="T2" fmla="*/ 518 w 518"/>
                        <a:gd name="T3" fmla="*/ 0 h 940"/>
                        <a:gd name="T4" fmla="*/ 518 w 518"/>
                        <a:gd name="T5" fmla="*/ 288 h 940"/>
                        <a:gd name="T6" fmla="*/ 512 w 518"/>
                        <a:gd name="T7" fmla="*/ 295 h 940"/>
                        <a:gd name="T8" fmla="*/ 495 w 518"/>
                        <a:gd name="T9" fmla="*/ 316 h 940"/>
                        <a:gd name="T10" fmla="*/ 470 w 518"/>
                        <a:gd name="T11" fmla="*/ 348 h 940"/>
                        <a:gd name="T12" fmla="*/ 437 w 518"/>
                        <a:gd name="T13" fmla="*/ 390 h 940"/>
                        <a:gd name="T14" fmla="*/ 398 w 518"/>
                        <a:gd name="T15" fmla="*/ 439 h 940"/>
                        <a:gd name="T16" fmla="*/ 354 w 518"/>
                        <a:gd name="T17" fmla="*/ 494 h 940"/>
                        <a:gd name="T18" fmla="*/ 307 w 518"/>
                        <a:gd name="T19" fmla="*/ 553 h 940"/>
                        <a:gd name="T20" fmla="*/ 259 w 518"/>
                        <a:gd name="T21" fmla="*/ 614 h 940"/>
                        <a:gd name="T22" fmla="*/ 211 w 518"/>
                        <a:gd name="T23" fmla="*/ 675 h 940"/>
                        <a:gd name="T24" fmla="*/ 164 w 518"/>
                        <a:gd name="T25" fmla="*/ 734 h 940"/>
                        <a:gd name="T26" fmla="*/ 121 w 518"/>
                        <a:gd name="T27" fmla="*/ 789 h 940"/>
                        <a:gd name="T28" fmla="*/ 82 w 518"/>
                        <a:gd name="T29" fmla="*/ 838 h 940"/>
                        <a:gd name="T30" fmla="*/ 49 w 518"/>
                        <a:gd name="T31" fmla="*/ 880 h 940"/>
                        <a:gd name="T32" fmla="*/ 24 w 518"/>
                        <a:gd name="T33" fmla="*/ 912 h 940"/>
                        <a:gd name="T34" fmla="*/ 8 w 518"/>
                        <a:gd name="T35" fmla="*/ 933 h 940"/>
                        <a:gd name="T36" fmla="*/ 3 w 518"/>
                        <a:gd name="T37" fmla="*/ 940 h 940"/>
                        <a:gd name="T38" fmla="*/ 0 w 518"/>
                        <a:gd name="T39" fmla="*/ 632 h 9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940"/>
                        <a:gd name="T62" fmla="*/ 518 w 518"/>
                        <a:gd name="T63" fmla="*/ 940 h 9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940">
                          <a:moveTo>
                            <a:pt x="0" y="632"/>
                          </a:moveTo>
                          <a:lnTo>
                            <a:pt x="518" y="0"/>
                          </a:lnTo>
                          <a:lnTo>
                            <a:pt x="518" y="288"/>
                          </a:lnTo>
                          <a:lnTo>
                            <a:pt x="512" y="295"/>
                          </a:lnTo>
                          <a:lnTo>
                            <a:pt x="495" y="316"/>
                          </a:lnTo>
                          <a:lnTo>
                            <a:pt x="470" y="348"/>
                          </a:lnTo>
                          <a:lnTo>
                            <a:pt x="437" y="390"/>
                          </a:lnTo>
                          <a:lnTo>
                            <a:pt x="398" y="439"/>
                          </a:lnTo>
                          <a:lnTo>
                            <a:pt x="354" y="494"/>
                          </a:lnTo>
                          <a:lnTo>
                            <a:pt x="307" y="553"/>
                          </a:lnTo>
                          <a:lnTo>
                            <a:pt x="259" y="614"/>
                          </a:lnTo>
                          <a:lnTo>
                            <a:pt x="211" y="675"/>
                          </a:lnTo>
                          <a:lnTo>
                            <a:pt x="164" y="734"/>
                          </a:lnTo>
                          <a:lnTo>
                            <a:pt x="121" y="789"/>
                          </a:lnTo>
                          <a:lnTo>
                            <a:pt x="82" y="838"/>
                          </a:lnTo>
                          <a:lnTo>
                            <a:pt x="49" y="880"/>
                          </a:lnTo>
                          <a:lnTo>
                            <a:pt x="24" y="912"/>
                          </a:lnTo>
                          <a:lnTo>
                            <a:pt x="8" y="933"/>
                          </a:lnTo>
                          <a:lnTo>
                            <a:pt x="3" y="940"/>
                          </a:lnTo>
                          <a:lnTo>
                            <a:pt x="0" y="632"/>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1201" name="Rectangle 46"/>
                    <p:cNvSpPr>
                      <a:spLocks noChangeArrowheads="1"/>
                    </p:cNvSpPr>
                    <p:nvPr/>
                  </p:nvSpPr>
                  <p:spPr bwMode="ltGray">
                    <a:xfrm>
                      <a:off x="3420" y="2768"/>
                      <a:ext cx="1578" cy="317"/>
                    </a:xfrm>
                    <a:prstGeom prst="rect">
                      <a:avLst/>
                    </a:prstGeom>
                    <a:solidFill>
                      <a:srgbClr val="A41028"/>
                    </a:solidFill>
                    <a:ln w="28575" cap="rnd">
                      <a:solidFill>
                        <a:srgbClr val="C65D62"/>
                      </a:solidFill>
                      <a:round/>
                      <a:headEnd/>
                      <a:tailEnd/>
                    </a:ln>
                  </p:spPr>
                  <p:txBody>
                    <a:bodyPr/>
                    <a:lstStyle/>
                    <a:p>
                      <a:endParaRPr lang="en-US">
                        <a:latin typeface="Times New Roman" pitchFamily="18" charset="0"/>
                        <a:cs typeface="Times New Roman" pitchFamily="18" charset="0"/>
                      </a:endParaRPr>
                    </a:p>
                  </p:txBody>
                </p:sp>
                <p:sp>
                  <p:nvSpPr>
                    <p:cNvPr id="91202" name="Freeform 47"/>
                    <p:cNvSpPr>
                      <a:spLocks/>
                    </p:cNvSpPr>
                    <p:nvPr/>
                  </p:nvSpPr>
                  <p:spPr bwMode="ltGray">
                    <a:xfrm>
                      <a:off x="3424" y="2916"/>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91203" name="Line 48"/>
                    <p:cNvSpPr>
                      <a:spLocks noChangeShapeType="1"/>
                    </p:cNvSpPr>
                    <p:nvPr/>
                  </p:nvSpPr>
                  <p:spPr bwMode="ltGray">
                    <a:xfrm>
                      <a:off x="3577" y="2768"/>
                      <a:ext cx="1" cy="145"/>
                    </a:xfrm>
                    <a:prstGeom prst="line">
                      <a:avLst/>
                    </a:prstGeom>
                    <a:noFill/>
                    <a:ln w="28575" cap="rnd">
                      <a:solidFill>
                        <a:srgbClr val="C65D62"/>
                      </a:solidFill>
                      <a:round/>
                      <a:headEnd/>
                      <a:tailEnd/>
                    </a:ln>
                  </p:spPr>
                  <p:txBody>
                    <a:bodyPr/>
                    <a:lstStyle/>
                    <a:p>
                      <a:endParaRPr lang="en-US"/>
                    </a:p>
                  </p:txBody>
                </p:sp>
                <p:sp>
                  <p:nvSpPr>
                    <p:cNvPr id="91204" name="Freeform 49"/>
                    <p:cNvSpPr>
                      <a:spLocks/>
                    </p:cNvSpPr>
                    <p:nvPr/>
                  </p:nvSpPr>
                  <p:spPr bwMode="ltGray">
                    <a:xfrm>
                      <a:off x="3577" y="2913"/>
                      <a:ext cx="372" cy="1"/>
                    </a:xfrm>
                    <a:custGeom>
                      <a:avLst/>
                      <a:gdLst>
                        <a:gd name="T0" fmla="*/ 0 w 372"/>
                        <a:gd name="T1" fmla="*/ 0 h 1"/>
                        <a:gd name="T2" fmla="*/ 4 w 372"/>
                        <a:gd name="T3" fmla="*/ 0 h 1"/>
                        <a:gd name="T4" fmla="*/ 16 w 372"/>
                        <a:gd name="T5" fmla="*/ 0 h 1"/>
                        <a:gd name="T6" fmla="*/ 35 w 372"/>
                        <a:gd name="T7" fmla="*/ 0 h 1"/>
                        <a:gd name="T8" fmla="*/ 58 w 372"/>
                        <a:gd name="T9" fmla="*/ 0 h 1"/>
                        <a:gd name="T10" fmla="*/ 86 w 372"/>
                        <a:gd name="T11" fmla="*/ 0 h 1"/>
                        <a:gd name="T12" fmla="*/ 118 w 372"/>
                        <a:gd name="T13" fmla="*/ 0 h 1"/>
                        <a:gd name="T14" fmla="*/ 151 w 372"/>
                        <a:gd name="T15" fmla="*/ 0 h 1"/>
                        <a:gd name="T16" fmla="*/ 186 w 372"/>
                        <a:gd name="T17" fmla="*/ 0 h 1"/>
                        <a:gd name="T18" fmla="*/ 221 w 372"/>
                        <a:gd name="T19" fmla="*/ 0 h 1"/>
                        <a:gd name="T20" fmla="*/ 254 w 372"/>
                        <a:gd name="T21" fmla="*/ 0 h 1"/>
                        <a:gd name="T22" fmla="*/ 286 w 372"/>
                        <a:gd name="T23" fmla="*/ 0 h 1"/>
                        <a:gd name="T24" fmla="*/ 314 w 372"/>
                        <a:gd name="T25" fmla="*/ 0 h 1"/>
                        <a:gd name="T26" fmla="*/ 338 w 372"/>
                        <a:gd name="T27" fmla="*/ 0 h 1"/>
                        <a:gd name="T28" fmla="*/ 356 w 372"/>
                        <a:gd name="T29" fmla="*/ 0 h 1"/>
                        <a:gd name="T30" fmla="*/ 368 w 372"/>
                        <a:gd name="T31" fmla="*/ 0 h 1"/>
                        <a:gd name="T32" fmla="*/ 372 w 37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1"/>
                        <a:gd name="T53" fmla="*/ 372 w 37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1">
                          <a:moveTo>
                            <a:pt x="0" y="0"/>
                          </a:moveTo>
                          <a:lnTo>
                            <a:pt x="4" y="0"/>
                          </a:lnTo>
                          <a:lnTo>
                            <a:pt x="16" y="0"/>
                          </a:lnTo>
                          <a:lnTo>
                            <a:pt x="35" y="0"/>
                          </a:lnTo>
                          <a:lnTo>
                            <a:pt x="58" y="0"/>
                          </a:lnTo>
                          <a:lnTo>
                            <a:pt x="86" y="0"/>
                          </a:lnTo>
                          <a:lnTo>
                            <a:pt x="118" y="0"/>
                          </a:lnTo>
                          <a:lnTo>
                            <a:pt x="151" y="0"/>
                          </a:lnTo>
                          <a:lnTo>
                            <a:pt x="186" y="0"/>
                          </a:lnTo>
                          <a:lnTo>
                            <a:pt x="221" y="0"/>
                          </a:lnTo>
                          <a:lnTo>
                            <a:pt x="254" y="0"/>
                          </a:lnTo>
                          <a:lnTo>
                            <a:pt x="286" y="0"/>
                          </a:lnTo>
                          <a:lnTo>
                            <a:pt x="314" y="0"/>
                          </a:lnTo>
                          <a:lnTo>
                            <a:pt x="338" y="0"/>
                          </a:lnTo>
                          <a:lnTo>
                            <a:pt x="356" y="0"/>
                          </a:lnTo>
                          <a:lnTo>
                            <a:pt x="368" y="0"/>
                          </a:lnTo>
                          <a:lnTo>
                            <a:pt x="372" y="0"/>
                          </a:lnTo>
                        </a:path>
                      </a:pathLst>
                    </a:custGeom>
                    <a:noFill/>
                    <a:ln w="28575" cap="rnd">
                      <a:solidFill>
                        <a:srgbClr val="C65D62"/>
                      </a:solidFill>
                      <a:prstDash val="solid"/>
                      <a:round/>
                      <a:headEnd/>
                      <a:tailEnd/>
                    </a:ln>
                  </p:spPr>
                  <p:txBody>
                    <a:bodyPr/>
                    <a:lstStyle/>
                    <a:p>
                      <a:endParaRPr lang="en-US"/>
                    </a:p>
                  </p:txBody>
                </p:sp>
                <p:sp>
                  <p:nvSpPr>
                    <p:cNvPr id="91205" name="Freeform 50"/>
                    <p:cNvSpPr>
                      <a:spLocks/>
                    </p:cNvSpPr>
                    <p:nvPr/>
                  </p:nvSpPr>
                  <p:spPr bwMode="ltGray">
                    <a:xfrm>
                      <a:off x="3577"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91206" name="Freeform 51"/>
                    <p:cNvSpPr>
                      <a:spLocks/>
                    </p:cNvSpPr>
                    <p:nvPr/>
                  </p:nvSpPr>
                  <p:spPr bwMode="ltGray">
                    <a:xfrm>
                      <a:off x="3940" y="2913"/>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C65D62"/>
                    </a:solidFill>
                    <a:ln w="0">
                      <a:solidFill>
                        <a:srgbClr val="C65D62"/>
                      </a:solidFill>
                      <a:prstDash val="solid"/>
                      <a:round/>
                      <a:headEnd/>
                      <a:tailEnd/>
                    </a:ln>
                  </p:spPr>
                  <p:txBody>
                    <a:bodyPr/>
                    <a:lstStyle/>
                    <a:p>
                      <a:endParaRPr lang="en-US"/>
                    </a:p>
                  </p:txBody>
                </p:sp>
                <p:sp>
                  <p:nvSpPr>
                    <p:cNvPr id="91207" name="Freeform 52"/>
                    <p:cNvSpPr>
                      <a:spLocks/>
                    </p:cNvSpPr>
                    <p:nvPr/>
                  </p:nvSpPr>
                  <p:spPr bwMode="ltGray">
                    <a:xfrm>
                      <a:off x="3945" y="2770"/>
                      <a:ext cx="1" cy="309"/>
                    </a:xfrm>
                    <a:custGeom>
                      <a:avLst/>
                      <a:gdLst>
                        <a:gd name="T0" fmla="*/ 0 w 1"/>
                        <a:gd name="T1" fmla="*/ 0 h 309"/>
                        <a:gd name="T2" fmla="*/ 0 w 1"/>
                        <a:gd name="T3" fmla="*/ 3 h 309"/>
                        <a:gd name="T4" fmla="*/ 0 w 1"/>
                        <a:gd name="T5" fmla="*/ 13 h 309"/>
                        <a:gd name="T6" fmla="*/ 0 w 1"/>
                        <a:gd name="T7" fmla="*/ 28 h 309"/>
                        <a:gd name="T8" fmla="*/ 0 w 1"/>
                        <a:gd name="T9" fmla="*/ 48 h 309"/>
                        <a:gd name="T10" fmla="*/ 0 w 1"/>
                        <a:gd name="T11" fmla="*/ 71 h 309"/>
                        <a:gd name="T12" fmla="*/ 0 w 1"/>
                        <a:gd name="T13" fmla="*/ 98 h 309"/>
                        <a:gd name="T14" fmla="*/ 0 w 1"/>
                        <a:gd name="T15" fmla="*/ 125 h 309"/>
                        <a:gd name="T16" fmla="*/ 1 w 1"/>
                        <a:gd name="T17" fmla="*/ 154 h 309"/>
                        <a:gd name="T18" fmla="*/ 1 w 1"/>
                        <a:gd name="T19" fmla="*/ 183 h 309"/>
                        <a:gd name="T20" fmla="*/ 1 w 1"/>
                        <a:gd name="T21" fmla="*/ 211 h 309"/>
                        <a:gd name="T22" fmla="*/ 1 w 1"/>
                        <a:gd name="T23" fmla="*/ 237 h 309"/>
                        <a:gd name="T24" fmla="*/ 1 w 1"/>
                        <a:gd name="T25" fmla="*/ 260 h 309"/>
                        <a:gd name="T26" fmla="*/ 1 w 1"/>
                        <a:gd name="T27" fmla="*/ 280 h 309"/>
                        <a:gd name="T28" fmla="*/ 0 w 1"/>
                        <a:gd name="T29" fmla="*/ 295 h 309"/>
                        <a:gd name="T30" fmla="*/ 0 w 1"/>
                        <a:gd name="T31" fmla="*/ 305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3"/>
                          </a:lnTo>
                          <a:lnTo>
                            <a:pt x="0" y="13"/>
                          </a:lnTo>
                          <a:lnTo>
                            <a:pt x="0" y="28"/>
                          </a:lnTo>
                          <a:lnTo>
                            <a:pt x="0" y="48"/>
                          </a:lnTo>
                          <a:lnTo>
                            <a:pt x="0" y="71"/>
                          </a:lnTo>
                          <a:lnTo>
                            <a:pt x="0" y="98"/>
                          </a:lnTo>
                          <a:lnTo>
                            <a:pt x="0" y="125"/>
                          </a:lnTo>
                          <a:lnTo>
                            <a:pt x="1" y="154"/>
                          </a:lnTo>
                          <a:lnTo>
                            <a:pt x="1" y="183"/>
                          </a:lnTo>
                          <a:lnTo>
                            <a:pt x="1" y="211"/>
                          </a:lnTo>
                          <a:lnTo>
                            <a:pt x="1" y="237"/>
                          </a:lnTo>
                          <a:lnTo>
                            <a:pt x="1" y="260"/>
                          </a:lnTo>
                          <a:lnTo>
                            <a:pt x="1" y="280"/>
                          </a:lnTo>
                          <a:lnTo>
                            <a:pt x="0" y="295"/>
                          </a:lnTo>
                          <a:lnTo>
                            <a:pt x="0" y="305"/>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1208" name="Freeform 53"/>
                    <p:cNvSpPr>
                      <a:spLocks/>
                    </p:cNvSpPr>
                    <p:nvPr/>
                  </p:nvSpPr>
                  <p:spPr bwMode="ltGray">
                    <a:xfrm>
                      <a:off x="3941" y="2910"/>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91209" name="Line 54"/>
                    <p:cNvSpPr>
                      <a:spLocks noChangeShapeType="1"/>
                    </p:cNvSpPr>
                    <p:nvPr/>
                  </p:nvSpPr>
                  <p:spPr bwMode="ltGray">
                    <a:xfrm>
                      <a:off x="4095" y="2762"/>
                      <a:ext cx="1" cy="145"/>
                    </a:xfrm>
                    <a:prstGeom prst="line">
                      <a:avLst/>
                    </a:prstGeom>
                    <a:noFill/>
                    <a:ln w="28575" cap="rnd">
                      <a:solidFill>
                        <a:srgbClr val="C65D62"/>
                      </a:solidFill>
                      <a:round/>
                      <a:headEnd/>
                      <a:tailEnd/>
                    </a:ln>
                  </p:spPr>
                  <p:txBody>
                    <a:bodyPr/>
                    <a:lstStyle/>
                    <a:p>
                      <a:endParaRPr lang="en-US"/>
                    </a:p>
                  </p:txBody>
                </p:sp>
                <p:sp>
                  <p:nvSpPr>
                    <p:cNvPr id="91210" name="Freeform 55"/>
                    <p:cNvSpPr>
                      <a:spLocks/>
                    </p:cNvSpPr>
                    <p:nvPr/>
                  </p:nvSpPr>
                  <p:spPr bwMode="ltGray">
                    <a:xfrm>
                      <a:off x="4095" y="2906"/>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C65D62"/>
                      </a:solidFill>
                      <a:prstDash val="solid"/>
                      <a:round/>
                      <a:headEnd/>
                      <a:tailEnd/>
                    </a:ln>
                  </p:spPr>
                  <p:txBody>
                    <a:bodyPr/>
                    <a:lstStyle/>
                    <a:p>
                      <a:endParaRPr lang="en-US"/>
                    </a:p>
                  </p:txBody>
                </p:sp>
                <p:sp>
                  <p:nvSpPr>
                    <p:cNvPr id="91211" name="Freeform 56"/>
                    <p:cNvSpPr>
                      <a:spLocks/>
                    </p:cNvSpPr>
                    <p:nvPr/>
                  </p:nvSpPr>
                  <p:spPr bwMode="ltGray">
                    <a:xfrm>
                      <a:off x="4095" y="289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91212" name="Freeform 57"/>
                    <p:cNvSpPr>
                      <a:spLocks/>
                    </p:cNvSpPr>
                    <p:nvPr/>
                  </p:nvSpPr>
                  <p:spPr bwMode="ltGray">
                    <a:xfrm>
                      <a:off x="4457" y="2907"/>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91213" name="Line 58"/>
                    <p:cNvSpPr>
                      <a:spLocks noChangeShapeType="1"/>
                    </p:cNvSpPr>
                    <p:nvPr/>
                  </p:nvSpPr>
                  <p:spPr bwMode="ltGray">
                    <a:xfrm>
                      <a:off x="4606" y="2768"/>
                      <a:ext cx="1" cy="145"/>
                    </a:xfrm>
                    <a:prstGeom prst="line">
                      <a:avLst/>
                    </a:prstGeom>
                    <a:noFill/>
                    <a:ln w="28575" cap="rnd">
                      <a:solidFill>
                        <a:srgbClr val="C65D62"/>
                      </a:solidFill>
                      <a:round/>
                      <a:headEnd/>
                      <a:tailEnd/>
                    </a:ln>
                  </p:spPr>
                  <p:txBody>
                    <a:bodyPr/>
                    <a:lstStyle/>
                    <a:p>
                      <a:endParaRPr lang="en-US"/>
                    </a:p>
                  </p:txBody>
                </p:sp>
                <p:sp>
                  <p:nvSpPr>
                    <p:cNvPr id="91214" name="Freeform 59"/>
                    <p:cNvSpPr>
                      <a:spLocks/>
                    </p:cNvSpPr>
                    <p:nvPr/>
                  </p:nvSpPr>
                  <p:spPr bwMode="ltGray">
                    <a:xfrm>
                      <a:off x="4606" y="2912"/>
                      <a:ext cx="524" cy="1"/>
                    </a:xfrm>
                    <a:custGeom>
                      <a:avLst/>
                      <a:gdLst>
                        <a:gd name="T0" fmla="*/ 0 w 524"/>
                        <a:gd name="T1" fmla="*/ 1 h 1"/>
                        <a:gd name="T2" fmla="*/ 6 w 524"/>
                        <a:gd name="T3" fmla="*/ 1 h 1"/>
                        <a:gd name="T4" fmla="*/ 22 w 524"/>
                        <a:gd name="T5" fmla="*/ 1 h 1"/>
                        <a:gd name="T6" fmla="*/ 48 w 524"/>
                        <a:gd name="T7" fmla="*/ 1 h 1"/>
                        <a:gd name="T8" fmla="*/ 82 w 524"/>
                        <a:gd name="T9" fmla="*/ 1 h 1"/>
                        <a:gd name="T10" fmla="*/ 121 w 524"/>
                        <a:gd name="T11" fmla="*/ 1 h 1"/>
                        <a:gd name="T12" fmla="*/ 166 w 524"/>
                        <a:gd name="T13" fmla="*/ 0 h 1"/>
                        <a:gd name="T14" fmla="*/ 213 w 524"/>
                        <a:gd name="T15" fmla="*/ 0 h 1"/>
                        <a:gd name="T16" fmla="*/ 262 w 524"/>
                        <a:gd name="T17" fmla="*/ 0 h 1"/>
                        <a:gd name="T18" fmla="*/ 311 w 524"/>
                        <a:gd name="T19" fmla="*/ 0 h 1"/>
                        <a:gd name="T20" fmla="*/ 358 w 524"/>
                        <a:gd name="T21" fmla="*/ 0 h 1"/>
                        <a:gd name="T22" fmla="*/ 402 w 524"/>
                        <a:gd name="T23" fmla="*/ 0 h 1"/>
                        <a:gd name="T24" fmla="*/ 442 w 524"/>
                        <a:gd name="T25" fmla="*/ 0 h 1"/>
                        <a:gd name="T26" fmla="*/ 475 w 524"/>
                        <a:gd name="T27" fmla="*/ 0 h 1"/>
                        <a:gd name="T28" fmla="*/ 501 w 524"/>
                        <a:gd name="T29" fmla="*/ 0 h 1"/>
                        <a:gd name="T30" fmla="*/ 518 w 524"/>
                        <a:gd name="T31" fmla="*/ 1 h 1"/>
                        <a:gd name="T32" fmla="*/ 524 w 524"/>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4"/>
                        <a:gd name="T52" fmla="*/ 0 h 1"/>
                        <a:gd name="T53" fmla="*/ 524 w 524"/>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4" h="1">
                          <a:moveTo>
                            <a:pt x="0" y="1"/>
                          </a:moveTo>
                          <a:lnTo>
                            <a:pt x="6" y="1"/>
                          </a:lnTo>
                          <a:lnTo>
                            <a:pt x="22" y="1"/>
                          </a:lnTo>
                          <a:lnTo>
                            <a:pt x="48" y="1"/>
                          </a:lnTo>
                          <a:lnTo>
                            <a:pt x="82" y="1"/>
                          </a:lnTo>
                          <a:lnTo>
                            <a:pt x="121" y="1"/>
                          </a:lnTo>
                          <a:lnTo>
                            <a:pt x="166" y="0"/>
                          </a:lnTo>
                          <a:lnTo>
                            <a:pt x="213" y="0"/>
                          </a:lnTo>
                          <a:lnTo>
                            <a:pt x="262" y="0"/>
                          </a:lnTo>
                          <a:lnTo>
                            <a:pt x="311" y="0"/>
                          </a:lnTo>
                          <a:lnTo>
                            <a:pt x="358" y="0"/>
                          </a:lnTo>
                          <a:lnTo>
                            <a:pt x="402" y="0"/>
                          </a:lnTo>
                          <a:lnTo>
                            <a:pt x="442" y="0"/>
                          </a:lnTo>
                          <a:lnTo>
                            <a:pt x="475" y="0"/>
                          </a:lnTo>
                          <a:lnTo>
                            <a:pt x="501" y="0"/>
                          </a:lnTo>
                          <a:lnTo>
                            <a:pt x="518" y="1"/>
                          </a:lnTo>
                          <a:lnTo>
                            <a:pt x="524" y="1"/>
                          </a:lnTo>
                        </a:path>
                      </a:pathLst>
                    </a:custGeom>
                    <a:noFill/>
                    <a:ln w="28575" cap="rnd">
                      <a:solidFill>
                        <a:srgbClr val="C65D62"/>
                      </a:solidFill>
                      <a:prstDash val="solid"/>
                      <a:round/>
                      <a:headEnd/>
                      <a:tailEnd/>
                    </a:ln>
                  </p:spPr>
                  <p:txBody>
                    <a:bodyPr/>
                    <a:lstStyle/>
                    <a:p>
                      <a:endParaRPr lang="en-US"/>
                    </a:p>
                  </p:txBody>
                </p:sp>
                <p:sp>
                  <p:nvSpPr>
                    <p:cNvPr id="91215" name="Freeform 60"/>
                    <p:cNvSpPr>
                      <a:spLocks/>
                    </p:cNvSpPr>
                    <p:nvPr/>
                  </p:nvSpPr>
                  <p:spPr bwMode="ltGray">
                    <a:xfrm>
                      <a:off x="4606"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91216" name="Freeform 61"/>
                    <p:cNvSpPr>
                      <a:spLocks/>
                    </p:cNvSpPr>
                    <p:nvPr/>
                  </p:nvSpPr>
                  <p:spPr bwMode="ltGray">
                    <a:xfrm>
                      <a:off x="5121" y="2913"/>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91217" name="Freeform 62"/>
                    <p:cNvSpPr>
                      <a:spLocks/>
                    </p:cNvSpPr>
                    <p:nvPr/>
                  </p:nvSpPr>
                  <p:spPr bwMode="ltGray">
                    <a:xfrm>
                      <a:off x="4467" y="2916"/>
                      <a:ext cx="141" cy="169"/>
                    </a:xfrm>
                    <a:custGeom>
                      <a:avLst/>
                      <a:gdLst>
                        <a:gd name="T0" fmla="*/ 0 w 141"/>
                        <a:gd name="T1" fmla="*/ 169 h 169"/>
                        <a:gd name="T2" fmla="*/ 141 w 141"/>
                        <a:gd name="T3" fmla="*/ 0 h 169"/>
                        <a:gd name="T4" fmla="*/ 0 w 141"/>
                        <a:gd name="T5" fmla="*/ 169 h 169"/>
                        <a:gd name="T6" fmla="*/ 0 60000 65536"/>
                        <a:gd name="T7" fmla="*/ 0 60000 65536"/>
                        <a:gd name="T8" fmla="*/ 0 60000 65536"/>
                        <a:gd name="T9" fmla="*/ 0 w 141"/>
                        <a:gd name="T10" fmla="*/ 0 h 169"/>
                        <a:gd name="T11" fmla="*/ 141 w 141"/>
                        <a:gd name="T12" fmla="*/ 169 h 169"/>
                      </a:gdLst>
                      <a:ahLst/>
                      <a:cxnLst>
                        <a:cxn ang="T6">
                          <a:pos x="T0" y="T1"/>
                        </a:cxn>
                        <a:cxn ang="T7">
                          <a:pos x="T2" y="T3"/>
                        </a:cxn>
                        <a:cxn ang="T8">
                          <a:pos x="T4" y="T5"/>
                        </a:cxn>
                      </a:cxnLst>
                      <a:rect l="T9" t="T10" r="T11" b="T12"/>
                      <a:pathLst>
                        <a:path w="141" h="169">
                          <a:moveTo>
                            <a:pt x="0" y="169"/>
                          </a:moveTo>
                          <a:lnTo>
                            <a:pt x="141"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91218" name="Freeform 63"/>
                    <p:cNvSpPr>
                      <a:spLocks/>
                    </p:cNvSpPr>
                    <p:nvPr/>
                  </p:nvSpPr>
                  <p:spPr bwMode="ltGray">
                    <a:xfrm>
                      <a:off x="4468" y="2777"/>
                      <a:ext cx="1" cy="309"/>
                    </a:xfrm>
                    <a:custGeom>
                      <a:avLst/>
                      <a:gdLst>
                        <a:gd name="T0" fmla="*/ 0 w 1"/>
                        <a:gd name="T1" fmla="*/ 0 h 309"/>
                        <a:gd name="T2" fmla="*/ 0 w 1"/>
                        <a:gd name="T3" fmla="*/ 4 h 309"/>
                        <a:gd name="T4" fmla="*/ 0 w 1"/>
                        <a:gd name="T5" fmla="*/ 14 h 309"/>
                        <a:gd name="T6" fmla="*/ 0 w 1"/>
                        <a:gd name="T7" fmla="*/ 29 h 309"/>
                        <a:gd name="T8" fmla="*/ 0 w 1"/>
                        <a:gd name="T9" fmla="*/ 49 h 309"/>
                        <a:gd name="T10" fmla="*/ 0 w 1"/>
                        <a:gd name="T11" fmla="*/ 72 h 309"/>
                        <a:gd name="T12" fmla="*/ 1 w 1"/>
                        <a:gd name="T13" fmla="*/ 98 h 309"/>
                        <a:gd name="T14" fmla="*/ 1 w 1"/>
                        <a:gd name="T15" fmla="*/ 126 h 309"/>
                        <a:gd name="T16" fmla="*/ 1 w 1"/>
                        <a:gd name="T17" fmla="*/ 155 h 309"/>
                        <a:gd name="T18" fmla="*/ 1 w 1"/>
                        <a:gd name="T19" fmla="*/ 184 h 309"/>
                        <a:gd name="T20" fmla="*/ 1 w 1"/>
                        <a:gd name="T21" fmla="*/ 211 h 309"/>
                        <a:gd name="T22" fmla="*/ 1 w 1"/>
                        <a:gd name="T23" fmla="*/ 238 h 309"/>
                        <a:gd name="T24" fmla="*/ 1 w 1"/>
                        <a:gd name="T25" fmla="*/ 261 h 309"/>
                        <a:gd name="T26" fmla="*/ 1 w 1"/>
                        <a:gd name="T27" fmla="*/ 281 h 309"/>
                        <a:gd name="T28" fmla="*/ 1 w 1"/>
                        <a:gd name="T29" fmla="*/ 296 h 309"/>
                        <a:gd name="T30" fmla="*/ 0 w 1"/>
                        <a:gd name="T31" fmla="*/ 306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4"/>
                          </a:lnTo>
                          <a:lnTo>
                            <a:pt x="0" y="14"/>
                          </a:lnTo>
                          <a:lnTo>
                            <a:pt x="0" y="29"/>
                          </a:lnTo>
                          <a:lnTo>
                            <a:pt x="0" y="49"/>
                          </a:lnTo>
                          <a:lnTo>
                            <a:pt x="0" y="72"/>
                          </a:lnTo>
                          <a:lnTo>
                            <a:pt x="1" y="98"/>
                          </a:lnTo>
                          <a:lnTo>
                            <a:pt x="1" y="126"/>
                          </a:lnTo>
                          <a:lnTo>
                            <a:pt x="1" y="155"/>
                          </a:lnTo>
                          <a:lnTo>
                            <a:pt x="1" y="184"/>
                          </a:lnTo>
                          <a:lnTo>
                            <a:pt x="1" y="211"/>
                          </a:lnTo>
                          <a:lnTo>
                            <a:pt x="1" y="238"/>
                          </a:lnTo>
                          <a:lnTo>
                            <a:pt x="1" y="261"/>
                          </a:lnTo>
                          <a:lnTo>
                            <a:pt x="1" y="281"/>
                          </a:lnTo>
                          <a:lnTo>
                            <a:pt x="1" y="296"/>
                          </a:lnTo>
                          <a:lnTo>
                            <a:pt x="0" y="306"/>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1219" name="Freeform 64"/>
                    <p:cNvSpPr>
                      <a:spLocks/>
                    </p:cNvSpPr>
                    <p:nvPr/>
                  </p:nvSpPr>
                  <p:spPr bwMode="ltGray">
                    <a:xfrm>
                      <a:off x="5384" y="2302"/>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1220" name="Freeform 65"/>
                    <p:cNvSpPr>
                      <a:spLocks/>
                    </p:cNvSpPr>
                    <p:nvPr/>
                  </p:nvSpPr>
                  <p:spPr bwMode="ltGray">
                    <a:xfrm>
                      <a:off x="5255" y="2460"/>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1221" name="Freeform 66"/>
                    <p:cNvSpPr>
                      <a:spLocks/>
                    </p:cNvSpPr>
                    <p:nvPr/>
                  </p:nvSpPr>
                  <p:spPr bwMode="ltGray">
                    <a:xfrm>
                      <a:off x="5126" y="2617"/>
                      <a:ext cx="1" cy="305"/>
                    </a:xfrm>
                    <a:custGeom>
                      <a:avLst/>
                      <a:gdLst>
                        <a:gd name="T0" fmla="*/ 0 w 1"/>
                        <a:gd name="T1" fmla="*/ 0 h 305"/>
                        <a:gd name="T2" fmla="*/ 0 w 1"/>
                        <a:gd name="T3" fmla="*/ 305 h 305"/>
                        <a:gd name="T4" fmla="*/ 0 w 1"/>
                        <a:gd name="T5" fmla="*/ 0 h 305"/>
                        <a:gd name="T6" fmla="*/ 0 60000 65536"/>
                        <a:gd name="T7" fmla="*/ 0 60000 65536"/>
                        <a:gd name="T8" fmla="*/ 0 60000 65536"/>
                        <a:gd name="T9" fmla="*/ 0 w 1"/>
                        <a:gd name="T10" fmla="*/ 0 h 305"/>
                        <a:gd name="T11" fmla="*/ 1 w 1"/>
                        <a:gd name="T12" fmla="*/ 305 h 305"/>
                      </a:gdLst>
                      <a:ahLst/>
                      <a:cxnLst>
                        <a:cxn ang="T6">
                          <a:pos x="T0" y="T1"/>
                        </a:cxn>
                        <a:cxn ang="T7">
                          <a:pos x="T2" y="T3"/>
                        </a:cxn>
                        <a:cxn ang="T8">
                          <a:pos x="T4" y="T5"/>
                        </a:cxn>
                      </a:cxnLst>
                      <a:rect l="T9" t="T10" r="T11" b="T12"/>
                      <a:pathLst>
                        <a:path w="1" h="305">
                          <a:moveTo>
                            <a:pt x="0" y="0"/>
                          </a:moveTo>
                          <a:lnTo>
                            <a:pt x="0" y="30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1222" name="Freeform 67"/>
                    <p:cNvSpPr>
                      <a:spLocks/>
                    </p:cNvSpPr>
                    <p:nvPr/>
                  </p:nvSpPr>
                  <p:spPr bwMode="ltGray">
                    <a:xfrm>
                      <a:off x="5126" y="2759"/>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1223" name="Freeform 68"/>
                    <p:cNvSpPr>
                      <a:spLocks/>
                    </p:cNvSpPr>
                    <p:nvPr/>
                  </p:nvSpPr>
                  <p:spPr bwMode="ltGray">
                    <a:xfrm>
                      <a:off x="5256" y="2593"/>
                      <a:ext cx="128" cy="1"/>
                    </a:xfrm>
                    <a:custGeom>
                      <a:avLst/>
                      <a:gdLst>
                        <a:gd name="T0" fmla="*/ 128 w 128"/>
                        <a:gd name="T1" fmla="*/ 0 h 1"/>
                        <a:gd name="T2" fmla="*/ 0 w 128"/>
                        <a:gd name="T3" fmla="*/ 0 h 1"/>
                        <a:gd name="T4" fmla="*/ 128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128" y="0"/>
                          </a:moveTo>
                          <a:lnTo>
                            <a:pt x="0" y="0"/>
                          </a:lnTo>
                          <a:lnTo>
                            <a:pt x="128"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1224" name="Freeform 69"/>
                    <p:cNvSpPr>
                      <a:spLocks/>
                    </p:cNvSpPr>
                    <p:nvPr/>
                  </p:nvSpPr>
                  <p:spPr bwMode="ltGray">
                    <a:xfrm>
                      <a:off x="5382" y="2431"/>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1225" name="Freeform 70"/>
                    <p:cNvSpPr>
                      <a:spLocks/>
                    </p:cNvSpPr>
                    <p:nvPr/>
                  </p:nvSpPr>
                  <p:spPr bwMode="ltGray">
                    <a:xfrm>
                      <a:off x="4996" y="1860"/>
                      <a:ext cx="517" cy="917"/>
                    </a:xfrm>
                    <a:custGeom>
                      <a:avLst/>
                      <a:gdLst>
                        <a:gd name="T0" fmla="*/ 1 w 517"/>
                        <a:gd name="T1" fmla="*/ 603 h 917"/>
                        <a:gd name="T2" fmla="*/ 517 w 517"/>
                        <a:gd name="T3" fmla="*/ 0 h 917"/>
                        <a:gd name="T4" fmla="*/ 517 w 517"/>
                        <a:gd name="T5" fmla="*/ 281 h 917"/>
                        <a:gd name="T6" fmla="*/ 0 w 517"/>
                        <a:gd name="T7" fmla="*/ 917 h 917"/>
                        <a:gd name="T8" fmla="*/ 1 w 517"/>
                        <a:gd name="T9" fmla="*/ 603 h 917"/>
                        <a:gd name="T10" fmla="*/ 0 60000 65536"/>
                        <a:gd name="T11" fmla="*/ 0 60000 65536"/>
                        <a:gd name="T12" fmla="*/ 0 60000 65536"/>
                        <a:gd name="T13" fmla="*/ 0 60000 65536"/>
                        <a:gd name="T14" fmla="*/ 0 60000 65536"/>
                        <a:gd name="T15" fmla="*/ 0 w 517"/>
                        <a:gd name="T16" fmla="*/ 0 h 917"/>
                        <a:gd name="T17" fmla="*/ 517 w 517"/>
                        <a:gd name="T18" fmla="*/ 917 h 917"/>
                      </a:gdLst>
                      <a:ahLst/>
                      <a:cxnLst>
                        <a:cxn ang="T10">
                          <a:pos x="T0" y="T1"/>
                        </a:cxn>
                        <a:cxn ang="T11">
                          <a:pos x="T2" y="T3"/>
                        </a:cxn>
                        <a:cxn ang="T12">
                          <a:pos x="T4" y="T5"/>
                        </a:cxn>
                        <a:cxn ang="T13">
                          <a:pos x="T6" y="T7"/>
                        </a:cxn>
                        <a:cxn ang="T14">
                          <a:pos x="T8" y="T9"/>
                        </a:cxn>
                      </a:cxnLst>
                      <a:rect l="T15" t="T16" r="T17" b="T18"/>
                      <a:pathLst>
                        <a:path w="517" h="917">
                          <a:moveTo>
                            <a:pt x="1" y="603"/>
                          </a:moveTo>
                          <a:lnTo>
                            <a:pt x="517" y="0"/>
                          </a:lnTo>
                          <a:lnTo>
                            <a:pt x="517" y="281"/>
                          </a:lnTo>
                          <a:lnTo>
                            <a:pt x="0" y="917"/>
                          </a:lnTo>
                          <a:lnTo>
                            <a:pt x="1" y="603"/>
                          </a:lnTo>
                          <a:close/>
                        </a:path>
                      </a:pathLst>
                    </a:custGeom>
                    <a:solidFill>
                      <a:srgbClr val="E95200"/>
                    </a:solidFill>
                    <a:ln w="28575" cap="rnd">
                      <a:solidFill>
                        <a:srgbClr val="F0944E"/>
                      </a:solidFill>
                      <a:prstDash val="solid"/>
                      <a:round/>
                      <a:headEnd/>
                      <a:tailEnd/>
                    </a:ln>
                  </p:spPr>
                  <p:txBody>
                    <a:bodyPr/>
                    <a:lstStyle/>
                    <a:p>
                      <a:endParaRPr lang="en-US"/>
                    </a:p>
                  </p:txBody>
                </p:sp>
                <p:sp>
                  <p:nvSpPr>
                    <p:cNvPr id="91226" name="Rectangle 71"/>
                    <p:cNvSpPr>
                      <a:spLocks noChangeArrowheads="1"/>
                    </p:cNvSpPr>
                    <p:nvPr/>
                  </p:nvSpPr>
                  <p:spPr bwMode="ltGray">
                    <a:xfrm>
                      <a:off x="3419" y="2457"/>
                      <a:ext cx="1578" cy="318"/>
                    </a:xfrm>
                    <a:prstGeom prst="rect">
                      <a:avLst/>
                    </a:prstGeom>
                    <a:solidFill>
                      <a:srgbClr val="E95200"/>
                    </a:solidFill>
                    <a:ln w="28575" cap="rnd">
                      <a:solidFill>
                        <a:srgbClr val="F0944E"/>
                      </a:solidFill>
                      <a:round/>
                      <a:headEnd/>
                      <a:tailEnd/>
                    </a:ln>
                  </p:spPr>
                  <p:txBody>
                    <a:bodyPr/>
                    <a:lstStyle/>
                    <a:p>
                      <a:endParaRPr lang="en-US">
                        <a:latin typeface="Times New Roman" pitchFamily="18" charset="0"/>
                        <a:cs typeface="Times New Roman" pitchFamily="18" charset="0"/>
                      </a:endParaRPr>
                    </a:p>
                  </p:txBody>
                </p:sp>
                <p:sp>
                  <p:nvSpPr>
                    <p:cNvPr id="91227" name="Freeform 72"/>
                    <p:cNvSpPr>
                      <a:spLocks/>
                    </p:cNvSpPr>
                    <p:nvPr/>
                  </p:nvSpPr>
                  <p:spPr bwMode="ltGray">
                    <a:xfrm>
                      <a:off x="3422"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91228" name="Line 73"/>
                    <p:cNvSpPr>
                      <a:spLocks noChangeShapeType="1"/>
                    </p:cNvSpPr>
                    <p:nvPr/>
                  </p:nvSpPr>
                  <p:spPr bwMode="ltGray">
                    <a:xfrm>
                      <a:off x="3575" y="2467"/>
                      <a:ext cx="1" cy="143"/>
                    </a:xfrm>
                    <a:prstGeom prst="line">
                      <a:avLst/>
                    </a:prstGeom>
                    <a:noFill/>
                    <a:ln w="28575" cap="rnd">
                      <a:solidFill>
                        <a:srgbClr val="F0944E"/>
                      </a:solidFill>
                      <a:round/>
                      <a:headEnd/>
                      <a:tailEnd/>
                    </a:ln>
                  </p:spPr>
                  <p:txBody>
                    <a:bodyPr/>
                    <a:lstStyle/>
                    <a:p>
                      <a:endParaRPr lang="en-US"/>
                    </a:p>
                  </p:txBody>
                </p:sp>
                <p:sp>
                  <p:nvSpPr>
                    <p:cNvPr id="91229" name="Freeform 74"/>
                    <p:cNvSpPr>
                      <a:spLocks/>
                    </p:cNvSpPr>
                    <p:nvPr/>
                  </p:nvSpPr>
                  <p:spPr bwMode="ltGray">
                    <a:xfrm>
                      <a:off x="3575" y="2610"/>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6" y="0"/>
                          </a:lnTo>
                          <a:lnTo>
                            <a:pt x="117" y="0"/>
                          </a:lnTo>
                          <a:lnTo>
                            <a:pt x="150" y="0"/>
                          </a:lnTo>
                          <a:lnTo>
                            <a:pt x="184" y="0"/>
                          </a:lnTo>
                          <a:lnTo>
                            <a:pt x="219" y="0"/>
                          </a:lnTo>
                          <a:lnTo>
                            <a:pt x="252" y="0"/>
                          </a:lnTo>
                          <a:lnTo>
                            <a:pt x="283" y="0"/>
                          </a:lnTo>
                          <a:lnTo>
                            <a:pt x="311" y="0"/>
                          </a:lnTo>
                          <a:lnTo>
                            <a:pt x="335" y="0"/>
                          </a:lnTo>
                          <a:lnTo>
                            <a:pt x="353" y="0"/>
                          </a:lnTo>
                          <a:lnTo>
                            <a:pt x="365" y="0"/>
                          </a:lnTo>
                          <a:lnTo>
                            <a:pt x="369" y="0"/>
                          </a:lnTo>
                        </a:path>
                      </a:pathLst>
                    </a:custGeom>
                    <a:noFill/>
                    <a:ln w="28575" cap="rnd">
                      <a:solidFill>
                        <a:srgbClr val="F0944E"/>
                      </a:solidFill>
                      <a:prstDash val="solid"/>
                      <a:round/>
                      <a:headEnd/>
                      <a:tailEnd/>
                    </a:ln>
                  </p:spPr>
                  <p:txBody>
                    <a:bodyPr/>
                    <a:lstStyle/>
                    <a:p>
                      <a:endParaRPr lang="en-US"/>
                    </a:p>
                  </p:txBody>
                </p:sp>
                <p:sp>
                  <p:nvSpPr>
                    <p:cNvPr id="91230" name="Freeform 75"/>
                    <p:cNvSpPr>
                      <a:spLocks/>
                    </p:cNvSpPr>
                    <p:nvPr/>
                  </p:nvSpPr>
                  <p:spPr bwMode="ltGray">
                    <a:xfrm>
                      <a:off x="3575"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91231" name="Freeform 76"/>
                    <p:cNvSpPr>
                      <a:spLocks/>
                    </p:cNvSpPr>
                    <p:nvPr/>
                  </p:nvSpPr>
                  <p:spPr bwMode="ltGray">
                    <a:xfrm>
                      <a:off x="3935"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91232" name="Line 77"/>
                    <p:cNvSpPr>
                      <a:spLocks noChangeShapeType="1"/>
                    </p:cNvSpPr>
                    <p:nvPr/>
                  </p:nvSpPr>
                  <p:spPr bwMode="ltGray">
                    <a:xfrm>
                      <a:off x="3945" y="2466"/>
                      <a:ext cx="1" cy="311"/>
                    </a:xfrm>
                    <a:prstGeom prst="line">
                      <a:avLst/>
                    </a:prstGeom>
                    <a:noFill/>
                    <a:ln w="28575" cap="rnd">
                      <a:solidFill>
                        <a:srgbClr val="F0944E"/>
                      </a:solidFill>
                      <a:round/>
                      <a:headEnd/>
                      <a:tailEnd/>
                    </a:ln>
                  </p:spPr>
                  <p:txBody>
                    <a:bodyPr/>
                    <a:lstStyle/>
                    <a:p>
                      <a:endParaRPr lang="en-US"/>
                    </a:p>
                  </p:txBody>
                </p:sp>
                <p:sp>
                  <p:nvSpPr>
                    <p:cNvPr id="91233" name="Line 78"/>
                    <p:cNvSpPr>
                      <a:spLocks noChangeShapeType="1"/>
                    </p:cNvSpPr>
                    <p:nvPr/>
                  </p:nvSpPr>
                  <p:spPr bwMode="ltGray">
                    <a:xfrm>
                      <a:off x="4468" y="2462"/>
                      <a:ext cx="1" cy="311"/>
                    </a:xfrm>
                    <a:prstGeom prst="line">
                      <a:avLst/>
                    </a:prstGeom>
                    <a:noFill/>
                    <a:ln w="28575" cap="rnd">
                      <a:solidFill>
                        <a:srgbClr val="F0944E"/>
                      </a:solidFill>
                      <a:round/>
                      <a:headEnd/>
                      <a:tailEnd/>
                    </a:ln>
                  </p:spPr>
                  <p:txBody>
                    <a:bodyPr/>
                    <a:lstStyle/>
                    <a:p>
                      <a:endParaRPr lang="en-US"/>
                    </a:p>
                  </p:txBody>
                </p:sp>
                <p:sp>
                  <p:nvSpPr>
                    <p:cNvPr id="91234" name="Freeform 79"/>
                    <p:cNvSpPr>
                      <a:spLocks/>
                    </p:cNvSpPr>
                    <p:nvPr/>
                  </p:nvSpPr>
                  <p:spPr bwMode="ltGray">
                    <a:xfrm>
                      <a:off x="3940"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91235" name="Line 80"/>
                    <p:cNvSpPr>
                      <a:spLocks noChangeShapeType="1"/>
                    </p:cNvSpPr>
                    <p:nvPr/>
                  </p:nvSpPr>
                  <p:spPr bwMode="ltGray">
                    <a:xfrm>
                      <a:off x="4093" y="2467"/>
                      <a:ext cx="1" cy="143"/>
                    </a:xfrm>
                    <a:prstGeom prst="line">
                      <a:avLst/>
                    </a:prstGeom>
                    <a:noFill/>
                    <a:ln w="28575" cap="rnd">
                      <a:solidFill>
                        <a:srgbClr val="F0944E"/>
                      </a:solidFill>
                      <a:round/>
                      <a:headEnd/>
                      <a:tailEnd/>
                    </a:ln>
                  </p:spPr>
                  <p:txBody>
                    <a:bodyPr/>
                    <a:lstStyle/>
                    <a:p>
                      <a:endParaRPr lang="en-US"/>
                    </a:p>
                  </p:txBody>
                </p:sp>
                <p:sp>
                  <p:nvSpPr>
                    <p:cNvPr id="91236" name="Freeform 81"/>
                    <p:cNvSpPr>
                      <a:spLocks/>
                    </p:cNvSpPr>
                    <p:nvPr/>
                  </p:nvSpPr>
                  <p:spPr bwMode="ltGray">
                    <a:xfrm>
                      <a:off x="4093" y="2610"/>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F0944E"/>
                      </a:solidFill>
                      <a:prstDash val="solid"/>
                      <a:round/>
                      <a:headEnd/>
                      <a:tailEnd/>
                    </a:ln>
                  </p:spPr>
                  <p:txBody>
                    <a:bodyPr/>
                    <a:lstStyle/>
                    <a:p>
                      <a:endParaRPr lang="en-US"/>
                    </a:p>
                  </p:txBody>
                </p:sp>
                <p:sp>
                  <p:nvSpPr>
                    <p:cNvPr id="91237" name="Freeform 82"/>
                    <p:cNvSpPr>
                      <a:spLocks/>
                    </p:cNvSpPr>
                    <p:nvPr/>
                  </p:nvSpPr>
                  <p:spPr bwMode="ltGray">
                    <a:xfrm>
                      <a:off x="4093"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91238" name="Freeform 83"/>
                    <p:cNvSpPr>
                      <a:spLocks/>
                    </p:cNvSpPr>
                    <p:nvPr/>
                  </p:nvSpPr>
                  <p:spPr bwMode="ltGray">
                    <a:xfrm>
                      <a:off x="4453" y="2610"/>
                      <a:ext cx="17" cy="1"/>
                    </a:xfrm>
                    <a:custGeom>
                      <a:avLst/>
                      <a:gdLst>
                        <a:gd name="T0" fmla="*/ 0 w 17"/>
                        <a:gd name="T1" fmla="*/ 0 h 1"/>
                        <a:gd name="T2" fmla="*/ 17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7"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91239" name="Freeform 84"/>
                    <p:cNvSpPr>
                      <a:spLocks/>
                    </p:cNvSpPr>
                    <p:nvPr/>
                  </p:nvSpPr>
                  <p:spPr bwMode="ltGray">
                    <a:xfrm>
                      <a:off x="4467" y="2603"/>
                      <a:ext cx="142" cy="170"/>
                    </a:xfrm>
                    <a:custGeom>
                      <a:avLst/>
                      <a:gdLst>
                        <a:gd name="T0" fmla="*/ 0 w 142"/>
                        <a:gd name="T1" fmla="*/ 170 h 170"/>
                        <a:gd name="T2" fmla="*/ 142 w 142"/>
                        <a:gd name="T3" fmla="*/ 0 h 170"/>
                        <a:gd name="T4" fmla="*/ 0 w 142"/>
                        <a:gd name="T5" fmla="*/ 170 h 170"/>
                        <a:gd name="T6" fmla="*/ 0 60000 65536"/>
                        <a:gd name="T7" fmla="*/ 0 60000 65536"/>
                        <a:gd name="T8" fmla="*/ 0 60000 65536"/>
                        <a:gd name="T9" fmla="*/ 0 w 142"/>
                        <a:gd name="T10" fmla="*/ 0 h 170"/>
                        <a:gd name="T11" fmla="*/ 142 w 142"/>
                        <a:gd name="T12" fmla="*/ 170 h 170"/>
                      </a:gdLst>
                      <a:ahLst/>
                      <a:cxnLst>
                        <a:cxn ang="T6">
                          <a:pos x="T0" y="T1"/>
                        </a:cxn>
                        <a:cxn ang="T7">
                          <a:pos x="T2" y="T3"/>
                        </a:cxn>
                        <a:cxn ang="T8">
                          <a:pos x="T4" y="T5"/>
                        </a:cxn>
                      </a:cxnLst>
                      <a:rect l="T9" t="T10" r="T11" b="T12"/>
                      <a:pathLst>
                        <a:path w="142" h="170">
                          <a:moveTo>
                            <a:pt x="0" y="170"/>
                          </a:moveTo>
                          <a:lnTo>
                            <a:pt x="142" y="0"/>
                          </a:lnTo>
                          <a:lnTo>
                            <a:pt x="0" y="170"/>
                          </a:lnTo>
                          <a:close/>
                        </a:path>
                      </a:pathLst>
                    </a:custGeom>
                    <a:solidFill>
                      <a:srgbClr val="3D0275"/>
                    </a:solidFill>
                    <a:ln w="28575" cap="rnd">
                      <a:solidFill>
                        <a:srgbClr val="F0944E"/>
                      </a:solidFill>
                      <a:prstDash val="solid"/>
                      <a:round/>
                      <a:headEnd/>
                      <a:tailEnd/>
                    </a:ln>
                  </p:spPr>
                  <p:txBody>
                    <a:bodyPr/>
                    <a:lstStyle/>
                    <a:p>
                      <a:endParaRPr lang="en-US"/>
                    </a:p>
                  </p:txBody>
                </p:sp>
                <p:sp>
                  <p:nvSpPr>
                    <p:cNvPr id="91240" name="Line 85"/>
                    <p:cNvSpPr>
                      <a:spLocks noChangeShapeType="1"/>
                    </p:cNvSpPr>
                    <p:nvPr/>
                  </p:nvSpPr>
                  <p:spPr bwMode="ltGray">
                    <a:xfrm>
                      <a:off x="4606" y="2467"/>
                      <a:ext cx="1" cy="143"/>
                    </a:xfrm>
                    <a:prstGeom prst="line">
                      <a:avLst/>
                    </a:prstGeom>
                    <a:noFill/>
                    <a:ln w="28575" cap="rnd">
                      <a:solidFill>
                        <a:srgbClr val="F0944E"/>
                      </a:solidFill>
                      <a:round/>
                      <a:headEnd/>
                      <a:tailEnd/>
                    </a:ln>
                  </p:spPr>
                  <p:txBody>
                    <a:bodyPr/>
                    <a:lstStyle/>
                    <a:p>
                      <a:endParaRPr lang="en-US"/>
                    </a:p>
                  </p:txBody>
                </p:sp>
                <p:sp>
                  <p:nvSpPr>
                    <p:cNvPr id="91241" name="Freeform 86"/>
                    <p:cNvSpPr>
                      <a:spLocks/>
                    </p:cNvSpPr>
                    <p:nvPr/>
                  </p:nvSpPr>
                  <p:spPr bwMode="ltGray">
                    <a:xfrm>
                      <a:off x="4606" y="2610"/>
                      <a:ext cx="523" cy="1"/>
                    </a:xfrm>
                    <a:custGeom>
                      <a:avLst/>
                      <a:gdLst>
                        <a:gd name="T0" fmla="*/ 0 w 523"/>
                        <a:gd name="T1" fmla="*/ 0 h 1"/>
                        <a:gd name="T2" fmla="*/ 6 w 523"/>
                        <a:gd name="T3" fmla="*/ 0 h 1"/>
                        <a:gd name="T4" fmla="*/ 23 w 523"/>
                        <a:gd name="T5" fmla="*/ 0 h 1"/>
                        <a:gd name="T6" fmla="*/ 48 w 523"/>
                        <a:gd name="T7" fmla="*/ 0 h 1"/>
                        <a:gd name="T8" fmla="*/ 82 w 523"/>
                        <a:gd name="T9" fmla="*/ 0 h 1"/>
                        <a:gd name="T10" fmla="*/ 121 w 523"/>
                        <a:gd name="T11" fmla="*/ 0 h 1"/>
                        <a:gd name="T12" fmla="*/ 166 w 523"/>
                        <a:gd name="T13" fmla="*/ 0 h 1"/>
                        <a:gd name="T14" fmla="*/ 213 w 523"/>
                        <a:gd name="T15" fmla="*/ 0 h 1"/>
                        <a:gd name="T16" fmla="*/ 262 w 523"/>
                        <a:gd name="T17" fmla="*/ 1 h 1"/>
                        <a:gd name="T18" fmla="*/ 310 w 523"/>
                        <a:gd name="T19" fmla="*/ 1 h 1"/>
                        <a:gd name="T20" fmla="*/ 357 w 523"/>
                        <a:gd name="T21" fmla="*/ 1 h 1"/>
                        <a:gd name="T22" fmla="*/ 402 w 523"/>
                        <a:gd name="T23" fmla="*/ 1 h 1"/>
                        <a:gd name="T24" fmla="*/ 441 w 523"/>
                        <a:gd name="T25" fmla="*/ 1 h 1"/>
                        <a:gd name="T26" fmla="*/ 475 w 523"/>
                        <a:gd name="T27" fmla="*/ 1 h 1"/>
                        <a:gd name="T28" fmla="*/ 500 w 523"/>
                        <a:gd name="T29" fmla="*/ 1 h 1"/>
                        <a:gd name="T30" fmla="*/ 517 w 523"/>
                        <a:gd name="T31" fmla="*/ 0 h 1"/>
                        <a:gd name="T32" fmla="*/ 523 w 52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3"/>
                        <a:gd name="T52" fmla="*/ 0 h 1"/>
                        <a:gd name="T53" fmla="*/ 523 w 52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3" h="1">
                          <a:moveTo>
                            <a:pt x="0" y="0"/>
                          </a:moveTo>
                          <a:lnTo>
                            <a:pt x="6" y="0"/>
                          </a:lnTo>
                          <a:lnTo>
                            <a:pt x="23" y="0"/>
                          </a:lnTo>
                          <a:lnTo>
                            <a:pt x="48" y="0"/>
                          </a:lnTo>
                          <a:lnTo>
                            <a:pt x="82" y="0"/>
                          </a:lnTo>
                          <a:lnTo>
                            <a:pt x="121" y="0"/>
                          </a:lnTo>
                          <a:lnTo>
                            <a:pt x="166" y="0"/>
                          </a:lnTo>
                          <a:lnTo>
                            <a:pt x="213" y="0"/>
                          </a:lnTo>
                          <a:lnTo>
                            <a:pt x="262" y="1"/>
                          </a:lnTo>
                          <a:lnTo>
                            <a:pt x="310" y="1"/>
                          </a:lnTo>
                          <a:lnTo>
                            <a:pt x="357" y="1"/>
                          </a:lnTo>
                          <a:lnTo>
                            <a:pt x="402" y="1"/>
                          </a:lnTo>
                          <a:lnTo>
                            <a:pt x="441" y="1"/>
                          </a:lnTo>
                          <a:lnTo>
                            <a:pt x="475" y="1"/>
                          </a:lnTo>
                          <a:lnTo>
                            <a:pt x="500" y="1"/>
                          </a:lnTo>
                          <a:lnTo>
                            <a:pt x="517" y="0"/>
                          </a:lnTo>
                          <a:lnTo>
                            <a:pt x="523" y="0"/>
                          </a:lnTo>
                        </a:path>
                      </a:pathLst>
                    </a:custGeom>
                    <a:noFill/>
                    <a:ln w="28575" cap="rnd">
                      <a:solidFill>
                        <a:srgbClr val="F0944E"/>
                      </a:solidFill>
                      <a:prstDash val="solid"/>
                      <a:round/>
                      <a:headEnd/>
                      <a:tailEnd/>
                    </a:ln>
                  </p:spPr>
                  <p:txBody>
                    <a:bodyPr/>
                    <a:lstStyle/>
                    <a:p>
                      <a:endParaRPr lang="en-US"/>
                    </a:p>
                  </p:txBody>
                </p:sp>
                <p:sp>
                  <p:nvSpPr>
                    <p:cNvPr id="91242" name="Freeform 87"/>
                    <p:cNvSpPr>
                      <a:spLocks/>
                    </p:cNvSpPr>
                    <p:nvPr/>
                  </p:nvSpPr>
                  <p:spPr bwMode="ltGray">
                    <a:xfrm>
                      <a:off x="4606"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91243" name="Freeform 88"/>
                    <p:cNvSpPr>
                      <a:spLocks/>
                    </p:cNvSpPr>
                    <p:nvPr/>
                  </p:nvSpPr>
                  <p:spPr bwMode="ltGray">
                    <a:xfrm>
                      <a:off x="5120"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91244" name="Line 89"/>
                    <p:cNvSpPr>
                      <a:spLocks noChangeShapeType="1"/>
                    </p:cNvSpPr>
                    <p:nvPr/>
                  </p:nvSpPr>
                  <p:spPr bwMode="ltGray">
                    <a:xfrm>
                      <a:off x="5124" y="2316"/>
                      <a:ext cx="1" cy="299"/>
                    </a:xfrm>
                    <a:prstGeom prst="line">
                      <a:avLst/>
                    </a:prstGeom>
                    <a:noFill/>
                    <a:ln w="28575" cap="rnd">
                      <a:solidFill>
                        <a:srgbClr val="F0944E"/>
                      </a:solidFill>
                      <a:round/>
                      <a:headEnd/>
                      <a:tailEnd/>
                    </a:ln>
                  </p:spPr>
                  <p:txBody>
                    <a:bodyPr/>
                    <a:lstStyle/>
                    <a:p>
                      <a:endParaRPr lang="en-US"/>
                    </a:p>
                  </p:txBody>
                </p:sp>
                <p:sp>
                  <p:nvSpPr>
                    <p:cNvPr id="91245" name="Line 90"/>
                    <p:cNvSpPr>
                      <a:spLocks noChangeShapeType="1"/>
                    </p:cNvSpPr>
                    <p:nvPr/>
                  </p:nvSpPr>
                  <p:spPr bwMode="ltGray">
                    <a:xfrm>
                      <a:off x="5253" y="2163"/>
                      <a:ext cx="1" cy="299"/>
                    </a:xfrm>
                    <a:prstGeom prst="line">
                      <a:avLst/>
                    </a:prstGeom>
                    <a:noFill/>
                    <a:ln w="28575" cap="rnd">
                      <a:solidFill>
                        <a:srgbClr val="F0944E"/>
                      </a:solidFill>
                      <a:round/>
                      <a:headEnd/>
                      <a:tailEnd/>
                    </a:ln>
                  </p:spPr>
                  <p:txBody>
                    <a:bodyPr/>
                    <a:lstStyle/>
                    <a:p>
                      <a:endParaRPr lang="en-US"/>
                    </a:p>
                  </p:txBody>
                </p:sp>
                <p:sp>
                  <p:nvSpPr>
                    <p:cNvPr id="91246" name="Line 91"/>
                    <p:cNvSpPr>
                      <a:spLocks noChangeShapeType="1"/>
                    </p:cNvSpPr>
                    <p:nvPr/>
                  </p:nvSpPr>
                  <p:spPr bwMode="ltGray">
                    <a:xfrm>
                      <a:off x="5385" y="2001"/>
                      <a:ext cx="1" cy="300"/>
                    </a:xfrm>
                    <a:prstGeom prst="line">
                      <a:avLst/>
                    </a:prstGeom>
                    <a:noFill/>
                    <a:ln w="28575" cap="rnd">
                      <a:solidFill>
                        <a:srgbClr val="F0944E"/>
                      </a:solidFill>
                      <a:round/>
                      <a:headEnd/>
                      <a:tailEnd/>
                    </a:ln>
                  </p:spPr>
                  <p:txBody>
                    <a:bodyPr/>
                    <a:lstStyle/>
                    <a:p>
                      <a:endParaRPr lang="en-US"/>
                    </a:p>
                  </p:txBody>
                </p:sp>
                <p:sp>
                  <p:nvSpPr>
                    <p:cNvPr id="91247" name="Line 92"/>
                    <p:cNvSpPr>
                      <a:spLocks noChangeShapeType="1"/>
                    </p:cNvSpPr>
                    <p:nvPr/>
                  </p:nvSpPr>
                  <p:spPr bwMode="ltGray">
                    <a:xfrm>
                      <a:off x="5126" y="2462"/>
                      <a:ext cx="126" cy="1"/>
                    </a:xfrm>
                    <a:prstGeom prst="line">
                      <a:avLst/>
                    </a:prstGeom>
                    <a:noFill/>
                    <a:ln w="28575" cap="rnd">
                      <a:solidFill>
                        <a:srgbClr val="F0944E"/>
                      </a:solidFill>
                      <a:round/>
                      <a:headEnd/>
                      <a:tailEnd/>
                    </a:ln>
                  </p:spPr>
                  <p:txBody>
                    <a:bodyPr/>
                    <a:lstStyle/>
                    <a:p>
                      <a:endParaRPr lang="en-US"/>
                    </a:p>
                  </p:txBody>
                </p:sp>
                <p:sp>
                  <p:nvSpPr>
                    <p:cNvPr id="91248" name="Line 93"/>
                    <p:cNvSpPr>
                      <a:spLocks noChangeShapeType="1"/>
                    </p:cNvSpPr>
                    <p:nvPr/>
                  </p:nvSpPr>
                  <p:spPr bwMode="ltGray">
                    <a:xfrm>
                      <a:off x="5256" y="2295"/>
                      <a:ext cx="125" cy="1"/>
                    </a:xfrm>
                    <a:prstGeom prst="line">
                      <a:avLst/>
                    </a:prstGeom>
                    <a:noFill/>
                    <a:ln w="28575" cap="rnd">
                      <a:solidFill>
                        <a:srgbClr val="F0944E"/>
                      </a:solidFill>
                      <a:round/>
                      <a:headEnd/>
                      <a:tailEnd/>
                    </a:ln>
                  </p:spPr>
                  <p:txBody>
                    <a:bodyPr/>
                    <a:lstStyle/>
                    <a:p>
                      <a:endParaRPr lang="en-US"/>
                    </a:p>
                  </p:txBody>
                </p:sp>
                <p:sp>
                  <p:nvSpPr>
                    <p:cNvPr id="91249" name="Line 94"/>
                    <p:cNvSpPr>
                      <a:spLocks noChangeShapeType="1"/>
                    </p:cNvSpPr>
                    <p:nvPr/>
                  </p:nvSpPr>
                  <p:spPr bwMode="ltGray">
                    <a:xfrm>
                      <a:off x="5383" y="2139"/>
                      <a:ext cx="126" cy="1"/>
                    </a:xfrm>
                    <a:prstGeom prst="line">
                      <a:avLst/>
                    </a:prstGeom>
                    <a:noFill/>
                    <a:ln w="28575" cap="rnd">
                      <a:solidFill>
                        <a:srgbClr val="F0944E"/>
                      </a:solidFill>
                      <a:round/>
                      <a:headEnd/>
                      <a:tailEnd/>
                    </a:ln>
                  </p:spPr>
                  <p:txBody>
                    <a:bodyPr/>
                    <a:lstStyle/>
                    <a:p>
                      <a:endParaRPr lang="en-US"/>
                    </a:p>
                  </p:txBody>
                </p:sp>
                <p:sp>
                  <p:nvSpPr>
                    <p:cNvPr id="91250" name="Freeform 95"/>
                    <p:cNvSpPr>
                      <a:spLocks/>
                    </p:cNvSpPr>
                    <p:nvPr/>
                  </p:nvSpPr>
                  <p:spPr bwMode="ltGray">
                    <a:xfrm>
                      <a:off x="4998" y="1591"/>
                      <a:ext cx="515" cy="866"/>
                    </a:xfrm>
                    <a:custGeom>
                      <a:avLst/>
                      <a:gdLst>
                        <a:gd name="T0" fmla="*/ 0 w 515"/>
                        <a:gd name="T1" fmla="*/ 566 h 866"/>
                        <a:gd name="T2" fmla="*/ 515 w 515"/>
                        <a:gd name="T3" fmla="*/ 0 h 866"/>
                        <a:gd name="T4" fmla="*/ 515 w 515"/>
                        <a:gd name="T5" fmla="*/ 273 h 866"/>
                        <a:gd name="T6" fmla="*/ 1 w 515"/>
                        <a:gd name="T7" fmla="*/ 866 h 866"/>
                        <a:gd name="T8" fmla="*/ 0 w 515"/>
                        <a:gd name="T9" fmla="*/ 566 h 866"/>
                        <a:gd name="T10" fmla="*/ 0 60000 65536"/>
                        <a:gd name="T11" fmla="*/ 0 60000 65536"/>
                        <a:gd name="T12" fmla="*/ 0 60000 65536"/>
                        <a:gd name="T13" fmla="*/ 0 60000 65536"/>
                        <a:gd name="T14" fmla="*/ 0 60000 65536"/>
                        <a:gd name="T15" fmla="*/ 0 w 515"/>
                        <a:gd name="T16" fmla="*/ 0 h 866"/>
                        <a:gd name="T17" fmla="*/ 515 w 515"/>
                        <a:gd name="T18" fmla="*/ 866 h 866"/>
                      </a:gdLst>
                      <a:ahLst/>
                      <a:cxnLst>
                        <a:cxn ang="T10">
                          <a:pos x="T0" y="T1"/>
                        </a:cxn>
                        <a:cxn ang="T11">
                          <a:pos x="T2" y="T3"/>
                        </a:cxn>
                        <a:cxn ang="T12">
                          <a:pos x="T4" y="T5"/>
                        </a:cxn>
                        <a:cxn ang="T13">
                          <a:pos x="T6" y="T7"/>
                        </a:cxn>
                        <a:cxn ang="T14">
                          <a:pos x="T8" y="T9"/>
                        </a:cxn>
                      </a:cxnLst>
                      <a:rect l="T15" t="T16" r="T17" b="T18"/>
                      <a:pathLst>
                        <a:path w="515" h="866">
                          <a:moveTo>
                            <a:pt x="0" y="566"/>
                          </a:moveTo>
                          <a:lnTo>
                            <a:pt x="515" y="0"/>
                          </a:lnTo>
                          <a:lnTo>
                            <a:pt x="515" y="273"/>
                          </a:lnTo>
                          <a:lnTo>
                            <a:pt x="1" y="866"/>
                          </a:lnTo>
                          <a:lnTo>
                            <a:pt x="0" y="566"/>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1251" name="Rectangle 96"/>
                    <p:cNvSpPr>
                      <a:spLocks noChangeArrowheads="1"/>
                    </p:cNvSpPr>
                    <p:nvPr/>
                  </p:nvSpPr>
                  <p:spPr bwMode="ltGray">
                    <a:xfrm>
                      <a:off x="3419" y="2148"/>
                      <a:ext cx="1579" cy="317"/>
                    </a:xfrm>
                    <a:prstGeom prst="rect">
                      <a:avLst/>
                    </a:prstGeom>
                    <a:solidFill>
                      <a:srgbClr val="6F5C4E"/>
                    </a:solidFill>
                    <a:ln w="28575" cap="rnd">
                      <a:solidFill>
                        <a:srgbClr val="A89789"/>
                      </a:solidFill>
                      <a:round/>
                      <a:headEnd/>
                      <a:tailEnd/>
                    </a:ln>
                  </p:spPr>
                  <p:txBody>
                    <a:bodyPr/>
                    <a:lstStyle/>
                    <a:p>
                      <a:endParaRPr lang="en-US">
                        <a:latin typeface="Times New Roman" pitchFamily="18" charset="0"/>
                        <a:cs typeface="Times New Roman" pitchFamily="18" charset="0"/>
                      </a:endParaRPr>
                    </a:p>
                  </p:txBody>
                </p:sp>
                <p:sp>
                  <p:nvSpPr>
                    <p:cNvPr id="91252" name="Freeform 97"/>
                    <p:cNvSpPr>
                      <a:spLocks/>
                    </p:cNvSpPr>
                    <p:nvPr/>
                  </p:nvSpPr>
                  <p:spPr bwMode="ltGray">
                    <a:xfrm>
                      <a:off x="3421" y="2293"/>
                      <a:ext cx="156" cy="171"/>
                    </a:xfrm>
                    <a:custGeom>
                      <a:avLst/>
                      <a:gdLst>
                        <a:gd name="T0" fmla="*/ 0 w 156"/>
                        <a:gd name="T1" fmla="*/ 171 h 171"/>
                        <a:gd name="T2" fmla="*/ 156 w 156"/>
                        <a:gd name="T3" fmla="*/ 0 h 171"/>
                        <a:gd name="T4" fmla="*/ 0 w 156"/>
                        <a:gd name="T5" fmla="*/ 171 h 171"/>
                        <a:gd name="T6" fmla="*/ 0 60000 65536"/>
                        <a:gd name="T7" fmla="*/ 0 60000 65536"/>
                        <a:gd name="T8" fmla="*/ 0 60000 65536"/>
                        <a:gd name="T9" fmla="*/ 0 w 156"/>
                        <a:gd name="T10" fmla="*/ 0 h 171"/>
                        <a:gd name="T11" fmla="*/ 156 w 156"/>
                        <a:gd name="T12" fmla="*/ 171 h 171"/>
                      </a:gdLst>
                      <a:ahLst/>
                      <a:cxnLst>
                        <a:cxn ang="T6">
                          <a:pos x="T0" y="T1"/>
                        </a:cxn>
                        <a:cxn ang="T7">
                          <a:pos x="T2" y="T3"/>
                        </a:cxn>
                        <a:cxn ang="T8">
                          <a:pos x="T4" y="T5"/>
                        </a:cxn>
                      </a:cxnLst>
                      <a:rect l="T9" t="T10" r="T11" b="T12"/>
                      <a:pathLst>
                        <a:path w="156" h="171">
                          <a:moveTo>
                            <a:pt x="0" y="171"/>
                          </a:moveTo>
                          <a:lnTo>
                            <a:pt x="156" y="0"/>
                          </a:lnTo>
                          <a:lnTo>
                            <a:pt x="0" y="171"/>
                          </a:lnTo>
                          <a:close/>
                        </a:path>
                      </a:pathLst>
                    </a:custGeom>
                    <a:solidFill>
                      <a:srgbClr val="3D0275"/>
                    </a:solidFill>
                    <a:ln w="28575" cap="rnd">
                      <a:solidFill>
                        <a:srgbClr val="A89789"/>
                      </a:solidFill>
                      <a:prstDash val="solid"/>
                      <a:round/>
                      <a:headEnd/>
                      <a:tailEnd/>
                    </a:ln>
                  </p:spPr>
                  <p:txBody>
                    <a:bodyPr/>
                    <a:lstStyle/>
                    <a:p>
                      <a:endParaRPr lang="en-US"/>
                    </a:p>
                  </p:txBody>
                </p:sp>
                <p:sp>
                  <p:nvSpPr>
                    <p:cNvPr id="91253" name="Line 98"/>
                    <p:cNvSpPr>
                      <a:spLocks noChangeShapeType="1"/>
                    </p:cNvSpPr>
                    <p:nvPr/>
                  </p:nvSpPr>
                  <p:spPr bwMode="ltGray">
                    <a:xfrm>
                      <a:off x="3574" y="2157"/>
                      <a:ext cx="1" cy="142"/>
                    </a:xfrm>
                    <a:prstGeom prst="line">
                      <a:avLst/>
                    </a:prstGeom>
                    <a:noFill/>
                    <a:ln w="28575" cap="rnd">
                      <a:solidFill>
                        <a:srgbClr val="A89789"/>
                      </a:solidFill>
                      <a:round/>
                      <a:headEnd/>
                      <a:tailEnd/>
                    </a:ln>
                  </p:spPr>
                  <p:txBody>
                    <a:bodyPr/>
                    <a:lstStyle/>
                    <a:p>
                      <a:endParaRPr lang="en-US"/>
                    </a:p>
                  </p:txBody>
                </p:sp>
                <p:sp>
                  <p:nvSpPr>
                    <p:cNvPr id="91254" name="Freeform 99"/>
                    <p:cNvSpPr>
                      <a:spLocks/>
                    </p:cNvSpPr>
                    <p:nvPr/>
                  </p:nvSpPr>
                  <p:spPr bwMode="ltGray">
                    <a:xfrm>
                      <a:off x="3574" y="2299"/>
                      <a:ext cx="369" cy="1"/>
                    </a:xfrm>
                    <a:custGeom>
                      <a:avLst/>
                      <a:gdLst>
                        <a:gd name="T0" fmla="*/ 0 w 369"/>
                        <a:gd name="T1" fmla="*/ 0 h 1"/>
                        <a:gd name="T2" fmla="*/ 5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5 w 369"/>
                        <a:gd name="T17" fmla="*/ 0 h 1"/>
                        <a:gd name="T18" fmla="*/ 219 w 369"/>
                        <a:gd name="T19" fmla="*/ 0 h 1"/>
                        <a:gd name="T20" fmla="*/ 252 w 369"/>
                        <a:gd name="T21" fmla="*/ 0 h 1"/>
                        <a:gd name="T22" fmla="*/ 284 w 369"/>
                        <a:gd name="T23" fmla="*/ 0 h 1"/>
                        <a:gd name="T24" fmla="*/ 312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5" y="0"/>
                          </a:lnTo>
                          <a:lnTo>
                            <a:pt x="16" y="0"/>
                          </a:lnTo>
                          <a:lnTo>
                            <a:pt x="34" y="0"/>
                          </a:lnTo>
                          <a:lnTo>
                            <a:pt x="58" y="0"/>
                          </a:lnTo>
                          <a:lnTo>
                            <a:pt x="86" y="0"/>
                          </a:lnTo>
                          <a:lnTo>
                            <a:pt x="117" y="0"/>
                          </a:lnTo>
                          <a:lnTo>
                            <a:pt x="150" y="0"/>
                          </a:lnTo>
                          <a:lnTo>
                            <a:pt x="185" y="0"/>
                          </a:lnTo>
                          <a:lnTo>
                            <a:pt x="219" y="0"/>
                          </a:lnTo>
                          <a:lnTo>
                            <a:pt x="252" y="0"/>
                          </a:lnTo>
                          <a:lnTo>
                            <a:pt x="284" y="0"/>
                          </a:lnTo>
                          <a:lnTo>
                            <a:pt x="312" y="0"/>
                          </a:lnTo>
                          <a:lnTo>
                            <a:pt x="335" y="0"/>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91255" name="Freeform 100"/>
                    <p:cNvSpPr>
                      <a:spLocks/>
                    </p:cNvSpPr>
                    <p:nvPr/>
                  </p:nvSpPr>
                  <p:spPr bwMode="ltGray">
                    <a:xfrm>
                      <a:off x="3574"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91256" name="Freeform 101"/>
                    <p:cNvSpPr>
                      <a:spLocks/>
                    </p:cNvSpPr>
                    <p:nvPr/>
                  </p:nvSpPr>
                  <p:spPr bwMode="ltGray">
                    <a:xfrm>
                      <a:off x="3934" y="2299"/>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91257" name="Freeform 102"/>
                    <p:cNvSpPr>
                      <a:spLocks/>
                    </p:cNvSpPr>
                    <p:nvPr/>
                  </p:nvSpPr>
                  <p:spPr bwMode="ltGray">
                    <a:xfrm>
                      <a:off x="3944" y="2159"/>
                      <a:ext cx="1" cy="307"/>
                    </a:xfrm>
                    <a:custGeom>
                      <a:avLst/>
                      <a:gdLst>
                        <a:gd name="T0" fmla="*/ 0 w 1"/>
                        <a:gd name="T1" fmla="*/ 0 h 307"/>
                        <a:gd name="T2" fmla="*/ 0 w 1"/>
                        <a:gd name="T3" fmla="*/ 307 h 307"/>
                        <a:gd name="T4" fmla="*/ 0 w 1"/>
                        <a:gd name="T5" fmla="*/ 0 h 307"/>
                        <a:gd name="T6" fmla="*/ 0 60000 65536"/>
                        <a:gd name="T7" fmla="*/ 0 60000 65536"/>
                        <a:gd name="T8" fmla="*/ 0 60000 65536"/>
                        <a:gd name="T9" fmla="*/ 0 w 1"/>
                        <a:gd name="T10" fmla="*/ 0 h 307"/>
                        <a:gd name="T11" fmla="*/ 1 w 1"/>
                        <a:gd name="T12" fmla="*/ 307 h 307"/>
                      </a:gdLst>
                      <a:ahLst/>
                      <a:cxnLst>
                        <a:cxn ang="T6">
                          <a:pos x="T0" y="T1"/>
                        </a:cxn>
                        <a:cxn ang="T7">
                          <a:pos x="T2" y="T3"/>
                        </a:cxn>
                        <a:cxn ang="T8">
                          <a:pos x="T4" y="T5"/>
                        </a:cxn>
                      </a:cxnLst>
                      <a:rect l="T9" t="T10" r="T11" b="T12"/>
                      <a:pathLst>
                        <a:path w="1" h="307">
                          <a:moveTo>
                            <a:pt x="0" y="0"/>
                          </a:moveTo>
                          <a:lnTo>
                            <a:pt x="0" y="307"/>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1258" name="Freeform 103"/>
                    <p:cNvSpPr>
                      <a:spLocks/>
                    </p:cNvSpPr>
                    <p:nvPr/>
                  </p:nvSpPr>
                  <p:spPr bwMode="ltGray">
                    <a:xfrm>
                      <a:off x="4468" y="2160"/>
                      <a:ext cx="1" cy="308"/>
                    </a:xfrm>
                    <a:custGeom>
                      <a:avLst/>
                      <a:gdLst>
                        <a:gd name="T0" fmla="*/ 0 w 1"/>
                        <a:gd name="T1" fmla="*/ 0 h 308"/>
                        <a:gd name="T2" fmla="*/ 0 w 1"/>
                        <a:gd name="T3" fmla="*/ 308 h 308"/>
                        <a:gd name="T4" fmla="*/ 0 w 1"/>
                        <a:gd name="T5" fmla="*/ 0 h 308"/>
                        <a:gd name="T6" fmla="*/ 0 60000 65536"/>
                        <a:gd name="T7" fmla="*/ 0 60000 65536"/>
                        <a:gd name="T8" fmla="*/ 0 60000 65536"/>
                        <a:gd name="T9" fmla="*/ 0 w 1"/>
                        <a:gd name="T10" fmla="*/ 0 h 308"/>
                        <a:gd name="T11" fmla="*/ 1 w 1"/>
                        <a:gd name="T12" fmla="*/ 308 h 308"/>
                      </a:gdLst>
                      <a:ahLst/>
                      <a:cxnLst>
                        <a:cxn ang="T6">
                          <a:pos x="T0" y="T1"/>
                        </a:cxn>
                        <a:cxn ang="T7">
                          <a:pos x="T2" y="T3"/>
                        </a:cxn>
                        <a:cxn ang="T8">
                          <a:pos x="T4" y="T5"/>
                        </a:cxn>
                      </a:cxnLst>
                      <a:rect l="T9" t="T10" r="T11" b="T12"/>
                      <a:pathLst>
                        <a:path w="1" h="308">
                          <a:moveTo>
                            <a:pt x="0" y="0"/>
                          </a:moveTo>
                          <a:lnTo>
                            <a:pt x="0" y="308"/>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1259" name="Freeform 104"/>
                    <p:cNvSpPr>
                      <a:spLocks/>
                    </p:cNvSpPr>
                    <p:nvPr/>
                  </p:nvSpPr>
                  <p:spPr bwMode="ltGray">
                    <a:xfrm>
                      <a:off x="3944" y="2290"/>
                      <a:ext cx="151" cy="174"/>
                    </a:xfrm>
                    <a:custGeom>
                      <a:avLst/>
                      <a:gdLst>
                        <a:gd name="T0" fmla="*/ 0 w 151"/>
                        <a:gd name="T1" fmla="*/ 174 h 174"/>
                        <a:gd name="T2" fmla="*/ 151 w 151"/>
                        <a:gd name="T3" fmla="*/ 0 h 174"/>
                        <a:gd name="T4" fmla="*/ 0 w 151"/>
                        <a:gd name="T5" fmla="*/ 174 h 174"/>
                        <a:gd name="T6" fmla="*/ 0 60000 65536"/>
                        <a:gd name="T7" fmla="*/ 0 60000 65536"/>
                        <a:gd name="T8" fmla="*/ 0 60000 65536"/>
                        <a:gd name="T9" fmla="*/ 0 w 151"/>
                        <a:gd name="T10" fmla="*/ 0 h 174"/>
                        <a:gd name="T11" fmla="*/ 151 w 151"/>
                        <a:gd name="T12" fmla="*/ 174 h 174"/>
                      </a:gdLst>
                      <a:ahLst/>
                      <a:cxnLst>
                        <a:cxn ang="T6">
                          <a:pos x="T0" y="T1"/>
                        </a:cxn>
                        <a:cxn ang="T7">
                          <a:pos x="T2" y="T3"/>
                        </a:cxn>
                        <a:cxn ang="T8">
                          <a:pos x="T4" y="T5"/>
                        </a:cxn>
                      </a:cxnLst>
                      <a:rect l="T9" t="T10" r="T11" b="T12"/>
                      <a:pathLst>
                        <a:path w="151" h="174">
                          <a:moveTo>
                            <a:pt x="0" y="174"/>
                          </a:moveTo>
                          <a:lnTo>
                            <a:pt x="151" y="0"/>
                          </a:lnTo>
                          <a:lnTo>
                            <a:pt x="0" y="174"/>
                          </a:lnTo>
                          <a:close/>
                        </a:path>
                      </a:pathLst>
                    </a:custGeom>
                    <a:solidFill>
                      <a:srgbClr val="3D0275"/>
                    </a:solidFill>
                    <a:ln w="28575" cap="rnd">
                      <a:solidFill>
                        <a:srgbClr val="A89789"/>
                      </a:solidFill>
                      <a:prstDash val="solid"/>
                      <a:round/>
                      <a:headEnd/>
                      <a:tailEnd/>
                    </a:ln>
                  </p:spPr>
                  <p:txBody>
                    <a:bodyPr/>
                    <a:lstStyle/>
                    <a:p>
                      <a:endParaRPr lang="en-US"/>
                    </a:p>
                  </p:txBody>
                </p:sp>
                <p:sp>
                  <p:nvSpPr>
                    <p:cNvPr id="91260" name="Line 105"/>
                    <p:cNvSpPr>
                      <a:spLocks noChangeShapeType="1"/>
                    </p:cNvSpPr>
                    <p:nvPr/>
                  </p:nvSpPr>
                  <p:spPr bwMode="ltGray">
                    <a:xfrm>
                      <a:off x="4093" y="2155"/>
                      <a:ext cx="1" cy="142"/>
                    </a:xfrm>
                    <a:prstGeom prst="line">
                      <a:avLst/>
                    </a:prstGeom>
                    <a:noFill/>
                    <a:ln w="28575" cap="rnd">
                      <a:solidFill>
                        <a:srgbClr val="A89789"/>
                      </a:solidFill>
                      <a:round/>
                      <a:headEnd/>
                      <a:tailEnd/>
                    </a:ln>
                  </p:spPr>
                  <p:txBody>
                    <a:bodyPr/>
                    <a:lstStyle/>
                    <a:p>
                      <a:endParaRPr lang="en-US"/>
                    </a:p>
                  </p:txBody>
                </p:sp>
                <p:sp>
                  <p:nvSpPr>
                    <p:cNvPr id="91261" name="Freeform 106"/>
                    <p:cNvSpPr>
                      <a:spLocks/>
                    </p:cNvSpPr>
                    <p:nvPr/>
                  </p:nvSpPr>
                  <p:spPr bwMode="ltGray">
                    <a:xfrm>
                      <a:off x="4093" y="2297"/>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5 w 369"/>
                        <a:gd name="T11" fmla="*/ 0 h 1"/>
                        <a:gd name="T12" fmla="*/ 117 w 369"/>
                        <a:gd name="T13" fmla="*/ 0 h 1"/>
                        <a:gd name="T14" fmla="*/ 150 w 369"/>
                        <a:gd name="T15" fmla="*/ 0 h 1"/>
                        <a:gd name="T16" fmla="*/ 184 w 369"/>
                        <a:gd name="T17" fmla="*/ 1 h 1"/>
                        <a:gd name="T18" fmla="*/ 219 w 369"/>
                        <a:gd name="T19" fmla="*/ 1 h 1"/>
                        <a:gd name="T20" fmla="*/ 252 w 369"/>
                        <a:gd name="T21" fmla="*/ 1 h 1"/>
                        <a:gd name="T22" fmla="*/ 283 w 369"/>
                        <a:gd name="T23" fmla="*/ 1 h 1"/>
                        <a:gd name="T24" fmla="*/ 311 w 369"/>
                        <a:gd name="T25" fmla="*/ 1 h 1"/>
                        <a:gd name="T26" fmla="*/ 335 w 369"/>
                        <a:gd name="T27" fmla="*/ 1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5" y="0"/>
                          </a:lnTo>
                          <a:lnTo>
                            <a:pt x="117" y="0"/>
                          </a:lnTo>
                          <a:lnTo>
                            <a:pt x="150" y="0"/>
                          </a:lnTo>
                          <a:lnTo>
                            <a:pt x="184" y="1"/>
                          </a:lnTo>
                          <a:lnTo>
                            <a:pt x="219" y="1"/>
                          </a:lnTo>
                          <a:lnTo>
                            <a:pt x="252" y="1"/>
                          </a:lnTo>
                          <a:lnTo>
                            <a:pt x="283" y="1"/>
                          </a:lnTo>
                          <a:lnTo>
                            <a:pt x="311" y="1"/>
                          </a:lnTo>
                          <a:lnTo>
                            <a:pt x="335" y="1"/>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91262" name="Freeform 107"/>
                    <p:cNvSpPr>
                      <a:spLocks/>
                    </p:cNvSpPr>
                    <p:nvPr/>
                  </p:nvSpPr>
                  <p:spPr bwMode="ltGray">
                    <a:xfrm>
                      <a:off x="4093" y="228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91263" name="Freeform 108"/>
                    <p:cNvSpPr>
                      <a:spLocks/>
                    </p:cNvSpPr>
                    <p:nvPr/>
                  </p:nvSpPr>
                  <p:spPr bwMode="ltGray">
                    <a:xfrm>
                      <a:off x="4453" y="229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91264" name="Freeform 109"/>
                    <p:cNvSpPr>
                      <a:spLocks/>
                    </p:cNvSpPr>
                    <p:nvPr/>
                  </p:nvSpPr>
                  <p:spPr bwMode="ltGray">
                    <a:xfrm>
                      <a:off x="4466" y="2293"/>
                      <a:ext cx="144" cy="169"/>
                    </a:xfrm>
                    <a:custGeom>
                      <a:avLst/>
                      <a:gdLst>
                        <a:gd name="T0" fmla="*/ 0 w 144"/>
                        <a:gd name="T1" fmla="*/ 169 h 169"/>
                        <a:gd name="T2" fmla="*/ 144 w 144"/>
                        <a:gd name="T3" fmla="*/ 0 h 169"/>
                        <a:gd name="T4" fmla="*/ 0 w 144"/>
                        <a:gd name="T5" fmla="*/ 169 h 169"/>
                        <a:gd name="T6" fmla="*/ 0 60000 65536"/>
                        <a:gd name="T7" fmla="*/ 0 60000 65536"/>
                        <a:gd name="T8" fmla="*/ 0 60000 65536"/>
                        <a:gd name="T9" fmla="*/ 0 w 144"/>
                        <a:gd name="T10" fmla="*/ 0 h 169"/>
                        <a:gd name="T11" fmla="*/ 144 w 144"/>
                        <a:gd name="T12" fmla="*/ 169 h 169"/>
                      </a:gdLst>
                      <a:ahLst/>
                      <a:cxnLst>
                        <a:cxn ang="T6">
                          <a:pos x="T0" y="T1"/>
                        </a:cxn>
                        <a:cxn ang="T7">
                          <a:pos x="T2" y="T3"/>
                        </a:cxn>
                        <a:cxn ang="T8">
                          <a:pos x="T4" y="T5"/>
                        </a:cxn>
                      </a:cxnLst>
                      <a:rect l="T9" t="T10" r="T11" b="T12"/>
                      <a:pathLst>
                        <a:path w="144" h="169">
                          <a:moveTo>
                            <a:pt x="0" y="169"/>
                          </a:moveTo>
                          <a:lnTo>
                            <a:pt x="144" y="0"/>
                          </a:lnTo>
                          <a:lnTo>
                            <a:pt x="0" y="169"/>
                          </a:lnTo>
                          <a:close/>
                        </a:path>
                      </a:pathLst>
                    </a:custGeom>
                    <a:solidFill>
                      <a:srgbClr val="3D0275"/>
                    </a:solidFill>
                    <a:ln w="28575" cap="rnd">
                      <a:solidFill>
                        <a:srgbClr val="A89789"/>
                      </a:solidFill>
                      <a:prstDash val="solid"/>
                      <a:round/>
                      <a:headEnd/>
                      <a:tailEnd/>
                    </a:ln>
                  </p:spPr>
                  <p:txBody>
                    <a:bodyPr/>
                    <a:lstStyle/>
                    <a:p>
                      <a:endParaRPr lang="en-US"/>
                    </a:p>
                  </p:txBody>
                </p:sp>
                <p:sp>
                  <p:nvSpPr>
                    <p:cNvPr id="91265" name="Line 110"/>
                    <p:cNvSpPr>
                      <a:spLocks noChangeShapeType="1"/>
                    </p:cNvSpPr>
                    <p:nvPr/>
                  </p:nvSpPr>
                  <p:spPr bwMode="ltGray">
                    <a:xfrm>
                      <a:off x="4608" y="2157"/>
                      <a:ext cx="1" cy="142"/>
                    </a:xfrm>
                    <a:prstGeom prst="line">
                      <a:avLst/>
                    </a:prstGeom>
                    <a:noFill/>
                    <a:ln w="28575" cap="rnd">
                      <a:solidFill>
                        <a:srgbClr val="A89789"/>
                      </a:solidFill>
                      <a:round/>
                      <a:headEnd/>
                      <a:tailEnd/>
                    </a:ln>
                  </p:spPr>
                  <p:txBody>
                    <a:bodyPr/>
                    <a:lstStyle/>
                    <a:p>
                      <a:endParaRPr lang="en-US"/>
                    </a:p>
                  </p:txBody>
                </p:sp>
                <p:sp>
                  <p:nvSpPr>
                    <p:cNvPr id="91266" name="Freeform 111"/>
                    <p:cNvSpPr>
                      <a:spLocks/>
                    </p:cNvSpPr>
                    <p:nvPr/>
                  </p:nvSpPr>
                  <p:spPr bwMode="ltGray">
                    <a:xfrm>
                      <a:off x="4608" y="2298"/>
                      <a:ext cx="522" cy="1"/>
                    </a:xfrm>
                    <a:custGeom>
                      <a:avLst/>
                      <a:gdLst>
                        <a:gd name="T0" fmla="*/ 0 w 522"/>
                        <a:gd name="T1" fmla="*/ 1 h 1"/>
                        <a:gd name="T2" fmla="*/ 6 w 522"/>
                        <a:gd name="T3" fmla="*/ 1 h 1"/>
                        <a:gd name="T4" fmla="*/ 22 w 522"/>
                        <a:gd name="T5" fmla="*/ 1 h 1"/>
                        <a:gd name="T6" fmla="*/ 48 w 522"/>
                        <a:gd name="T7" fmla="*/ 1 h 1"/>
                        <a:gd name="T8" fmla="*/ 81 w 522"/>
                        <a:gd name="T9" fmla="*/ 1 h 1"/>
                        <a:gd name="T10" fmla="*/ 121 w 522"/>
                        <a:gd name="T11" fmla="*/ 1 h 1"/>
                        <a:gd name="T12" fmla="*/ 165 w 522"/>
                        <a:gd name="T13" fmla="*/ 1 h 1"/>
                        <a:gd name="T14" fmla="*/ 212 w 522"/>
                        <a:gd name="T15" fmla="*/ 1 h 1"/>
                        <a:gd name="T16" fmla="*/ 261 w 522"/>
                        <a:gd name="T17" fmla="*/ 1 h 1"/>
                        <a:gd name="T18" fmla="*/ 310 w 522"/>
                        <a:gd name="T19" fmla="*/ 1 h 1"/>
                        <a:gd name="T20" fmla="*/ 357 w 522"/>
                        <a:gd name="T21" fmla="*/ 1 h 1"/>
                        <a:gd name="T22" fmla="*/ 401 w 522"/>
                        <a:gd name="T23" fmla="*/ 1 h 1"/>
                        <a:gd name="T24" fmla="*/ 440 w 522"/>
                        <a:gd name="T25" fmla="*/ 1 h 1"/>
                        <a:gd name="T26" fmla="*/ 474 w 522"/>
                        <a:gd name="T27" fmla="*/ 1 h 1"/>
                        <a:gd name="T28" fmla="*/ 499 w 522"/>
                        <a:gd name="T29" fmla="*/ 1 h 1"/>
                        <a:gd name="T30" fmla="*/ 516 w 522"/>
                        <a:gd name="T31" fmla="*/ 0 h 1"/>
                        <a:gd name="T32" fmla="*/ 522 w 52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2"/>
                        <a:gd name="T52" fmla="*/ 0 h 1"/>
                        <a:gd name="T53" fmla="*/ 522 w 52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2" h="1">
                          <a:moveTo>
                            <a:pt x="0" y="1"/>
                          </a:moveTo>
                          <a:lnTo>
                            <a:pt x="6" y="1"/>
                          </a:lnTo>
                          <a:lnTo>
                            <a:pt x="22" y="1"/>
                          </a:lnTo>
                          <a:lnTo>
                            <a:pt x="48" y="1"/>
                          </a:lnTo>
                          <a:lnTo>
                            <a:pt x="81" y="1"/>
                          </a:lnTo>
                          <a:lnTo>
                            <a:pt x="121" y="1"/>
                          </a:lnTo>
                          <a:lnTo>
                            <a:pt x="165" y="1"/>
                          </a:lnTo>
                          <a:lnTo>
                            <a:pt x="212" y="1"/>
                          </a:lnTo>
                          <a:lnTo>
                            <a:pt x="261" y="1"/>
                          </a:lnTo>
                          <a:lnTo>
                            <a:pt x="310" y="1"/>
                          </a:lnTo>
                          <a:lnTo>
                            <a:pt x="357" y="1"/>
                          </a:lnTo>
                          <a:lnTo>
                            <a:pt x="401" y="1"/>
                          </a:lnTo>
                          <a:lnTo>
                            <a:pt x="440" y="1"/>
                          </a:lnTo>
                          <a:lnTo>
                            <a:pt x="474" y="1"/>
                          </a:lnTo>
                          <a:lnTo>
                            <a:pt x="499" y="1"/>
                          </a:lnTo>
                          <a:lnTo>
                            <a:pt x="516" y="0"/>
                          </a:lnTo>
                          <a:lnTo>
                            <a:pt x="522" y="0"/>
                          </a:lnTo>
                        </a:path>
                      </a:pathLst>
                    </a:custGeom>
                    <a:noFill/>
                    <a:ln w="28575" cap="rnd">
                      <a:solidFill>
                        <a:srgbClr val="A89789"/>
                      </a:solidFill>
                      <a:prstDash val="solid"/>
                      <a:round/>
                      <a:headEnd/>
                      <a:tailEnd/>
                    </a:ln>
                  </p:spPr>
                  <p:txBody>
                    <a:bodyPr/>
                    <a:lstStyle/>
                    <a:p>
                      <a:endParaRPr lang="en-US"/>
                    </a:p>
                  </p:txBody>
                </p:sp>
                <p:sp>
                  <p:nvSpPr>
                    <p:cNvPr id="91267" name="Freeform 112"/>
                    <p:cNvSpPr>
                      <a:spLocks/>
                    </p:cNvSpPr>
                    <p:nvPr/>
                  </p:nvSpPr>
                  <p:spPr bwMode="ltGray">
                    <a:xfrm>
                      <a:off x="4608"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91268" name="Freeform 113"/>
                    <p:cNvSpPr>
                      <a:spLocks/>
                    </p:cNvSpPr>
                    <p:nvPr/>
                  </p:nvSpPr>
                  <p:spPr bwMode="ltGray">
                    <a:xfrm>
                      <a:off x="5121" y="2298"/>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91269" name="Freeform 114"/>
                    <p:cNvSpPr>
                      <a:spLocks/>
                    </p:cNvSpPr>
                    <p:nvPr/>
                  </p:nvSpPr>
                  <p:spPr bwMode="ltGray">
                    <a:xfrm>
                      <a:off x="5127" y="2023"/>
                      <a:ext cx="1" cy="289"/>
                    </a:xfrm>
                    <a:custGeom>
                      <a:avLst/>
                      <a:gdLst>
                        <a:gd name="T0" fmla="*/ 0 w 1"/>
                        <a:gd name="T1" fmla="*/ 0 h 289"/>
                        <a:gd name="T2" fmla="*/ 0 w 1"/>
                        <a:gd name="T3" fmla="*/ 3 h 289"/>
                        <a:gd name="T4" fmla="*/ 0 w 1"/>
                        <a:gd name="T5" fmla="*/ 12 h 289"/>
                        <a:gd name="T6" fmla="*/ 0 w 1"/>
                        <a:gd name="T7" fmla="*/ 27 h 289"/>
                        <a:gd name="T8" fmla="*/ 0 w 1"/>
                        <a:gd name="T9" fmla="*/ 45 h 289"/>
                        <a:gd name="T10" fmla="*/ 0 w 1"/>
                        <a:gd name="T11" fmla="*/ 67 h 289"/>
                        <a:gd name="T12" fmla="*/ 0 w 1"/>
                        <a:gd name="T13" fmla="*/ 91 h 289"/>
                        <a:gd name="T14" fmla="*/ 0 w 1"/>
                        <a:gd name="T15" fmla="*/ 117 h 289"/>
                        <a:gd name="T16" fmla="*/ 0 w 1"/>
                        <a:gd name="T17" fmla="*/ 144 h 289"/>
                        <a:gd name="T18" fmla="*/ 0 w 1"/>
                        <a:gd name="T19" fmla="*/ 171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6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7"/>
                          </a:lnTo>
                          <a:lnTo>
                            <a:pt x="0" y="45"/>
                          </a:lnTo>
                          <a:lnTo>
                            <a:pt x="0" y="67"/>
                          </a:lnTo>
                          <a:lnTo>
                            <a:pt x="0" y="91"/>
                          </a:lnTo>
                          <a:lnTo>
                            <a:pt x="0" y="117"/>
                          </a:lnTo>
                          <a:lnTo>
                            <a:pt x="0" y="144"/>
                          </a:lnTo>
                          <a:lnTo>
                            <a:pt x="0" y="171"/>
                          </a:lnTo>
                          <a:lnTo>
                            <a:pt x="0" y="197"/>
                          </a:lnTo>
                          <a:lnTo>
                            <a:pt x="0" y="221"/>
                          </a:lnTo>
                          <a:lnTo>
                            <a:pt x="0" y="243"/>
                          </a:lnTo>
                          <a:lnTo>
                            <a:pt x="0" y="262"/>
                          </a:lnTo>
                          <a:lnTo>
                            <a:pt x="0" y="276"/>
                          </a:lnTo>
                          <a:lnTo>
                            <a:pt x="0" y="286"/>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1270" name="Freeform 115"/>
                    <p:cNvSpPr>
                      <a:spLocks/>
                    </p:cNvSpPr>
                    <p:nvPr/>
                  </p:nvSpPr>
                  <p:spPr bwMode="ltGray">
                    <a:xfrm>
                      <a:off x="5256" y="1878"/>
                      <a:ext cx="1" cy="280"/>
                    </a:xfrm>
                    <a:custGeom>
                      <a:avLst/>
                      <a:gdLst>
                        <a:gd name="T0" fmla="*/ 0 w 1"/>
                        <a:gd name="T1" fmla="*/ 280 h 280"/>
                        <a:gd name="T2" fmla="*/ 0 w 1"/>
                        <a:gd name="T3" fmla="*/ 276 h 280"/>
                        <a:gd name="T4" fmla="*/ 0 w 1"/>
                        <a:gd name="T5" fmla="*/ 267 h 280"/>
                        <a:gd name="T6" fmla="*/ 0 w 1"/>
                        <a:gd name="T7" fmla="*/ 253 h 280"/>
                        <a:gd name="T8" fmla="*/ 0 w 1"/>
                        <a:gd name="T9" fmla="*/ 235 h 280"/>
                        <a:gd name="T10" fmla="*/ 0 w 1"/>
                        <a:gd name="T11" fmla="*/ 214 h 280"/>
                        <a:gd name="T12" fmla="*/ 0 w 1"/>
                        <a:gd name="T13" fmla="*/ 190 h 280"/>
                        <a:gd name="T14" fmla="*/ 0 w 1"/>
                        <a:gd name="T15" fmla="*/ 165 h 280"/>
                        <a:gd name="T16" fmla="*/ 0 w 1"/>
                        <a:gd name="T17" fmla="*/ 139 h 280"/>
                        <a:gd name="T18" fmla="*/ 0 w 1"/>
                        <a:gd name="T19" fmla="*/ 113 h 280"/>
                        <a:gd name="T20" fmla="*/ 0 w 1"/>
                        <a:gd name="T21" fmla="*/ 88 h 280"/>
                        <a:gd name="T22" fmla="*/ 0 w 1"/>
                        <a:gd name="T23" fmla="*/ 64 h 280"/>
                        <a:gd name="T24" fmla="*/ 0 w 1"/>
                        <a:gd name="T25" fmla="*/ 43 h 280"/>
                        <a:gd name="T26" fmla="*/ 0 w 1"/>
                        <a:gd name="T27" fmla="*/ 25 h 280"/>
                        <a:gd name="T28" fmla="*/ 0 w 1"/>
                        <a:gd name="T29" fmla="*/ 12 h 280"/>
                        <a:gd name="T30" fmla="*/ 0 w 1"/>
                        <a:gd name="T31" fmla="*/ 3 h 280"/>
                        <a:gd name="T32" fmla="*/ 0 w 1"/>
                        <a:gd name="T33" fmla="*/ 0 h 280"/>
                        <a:gd name="T34" fmla="*/ 0 w 1"/>
                        <a:gd name="T35" fmla="*/ 280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0"/>
                        <a:gd name="T56" fmla="*/ 1 w 1"/>
                        <a:gd name="T57" fmla="*/ 280 h 2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0">
                          <a:moveTo>
                            <a:pt x="0" y="280"/>
                          </a:moveTo>
                          <a:lnTo>
                            <a:pt x="0" y="276"/>
                          </a:lnTo>
                          <a:lnTo>
                            <a:pt x="0" y="267"/>
                          </a:lnTo>
                          <a:lnTo>
                            <a:pt x="0" y="253"/>
                          </a:lnTo>
                          <a:lnTo>
                            <a:pt x="0" y="235"/>
                          </a:lnTo>
                          <a:lnTo>
                            <a:pt x="0" y="214"/>
                          </a:lnTo>
                          <a:lnTo>
                            <a:pt x="0" y="190"/>
                          </a:lnTo>
                          <a:lnTo>
                            <a:pt x="0" y="165"/>
                          </a:lnTo>
                          <a:lnTo>
                            <a:pt x="0" y="139"/>
                          </a:lnTo>
                          <a:lnTo>
                            <a:pt x="0" y="113"/>
                          </a:lnTo>
                          <a:lnTo>
                            <a:pt x="0" y="88"/>
                          </a:lnTo>
                          <a:lnTo>
                            <a:pt x="0" y="64"/>
                          </a:lnTo>
                          <a:lnTo>
                            <a:pt x="0" y="43"/>
                          </a:lnTo>
                          <a:lnTo>
                            <a:pt x="0" y="25"/>
                          </a:lnTo>
                          <a:lnTo>
                            <a:pt x="0" y="12"/>
                          </a:lnTo>
                          <a:lnTo>
                            <a:pt x="0" y="3"/>
                          </a:lnTo>
                          <a:lnTo>
                            <a:pt x="0" y="0"/>
                          </a:lnTo>
                          <a:lnTo>
                            <a:pt x="0" y="28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1271" name="Freeform 116"/>
                    <p:cNvSpPr>
                      <a:spLocks/>
                    </p:cNvSpPr>
                    <p:nvPr/>
                  </p:nvSpPr>
                  <p:spPr bwMode="ltGray">
                    <a:xfrm>
                      <a:off x="5385" y="1727"/>
                      <a:ext cx="1" cy="289"/>
                    </a:xfrm>
                    <a:custGeom>
                      <a:avLst/>
                      <a:gdLst>
                        <a:gd name="T0" fmla="*/ 0 w 1"/>
                        <a:gd name="T1" fmla="*/ 0 h 289"/>
                        <a:gd name="T2" fmla="*/ 0 w 1"/>
                        <a:gd name="T3" fmla="*/ 3 h 289"/>
                        <a:gd name="T4" fmla="*/ 0 w 1"/>
                        <a:gd name="T5" fmla="*/ 12 h 289"/>
                        <a:gd name="T6" fmla="*/ 0 w 1"/>
                        <a:gd name="T7" fmla="*/ 26 h 289"/>
                        <a:gd name="T8" fmla="*/ 0 w 1"/>
                        <a:gd name="T9" fmla="*/ 45 h 289"/>
                        <a:gd name="T10" fmla="*/ 0 w 1"/>
                        <a:gd name="T11" fmla="*/ 66 h 289"/>
                        <a:gd name="T12" fmla="*/ 0 w 1"/>
                        <a:gd name="T13" fmla="*/ 91 h 289"/>
                        <a:gd name="T14" fmla="*/ 0 w 1"/>
                        <a:gd name="T15" fmla="*/ 117 h 289"/>
                        <a:gd name="T16" fmla="*/ 0 w 1"/>
                        <a:gd name="T17" fmla="*/ 144 h 289"/>
                        <a:gd name="T18" fmla="*/ 0 w 1"/>
                        <a:gd name="T19" fmla="*/ 170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5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6"/>
                          </a:lnTo>
                          <a:lnTo>
                            <a:pt x="0" y="45"/>
                          </a:lnTo>
                          <a:lnTo>
                            <a:pt x="0" y="66"/>
                          </a:lnTo>
                          <a:lnTo>
                            <a:pt x="0" y="91"/>
                          </a:lnTo>
                          <a:lnTo>
                            <a:pt x="0" y="117"/>
                          </a:lnTo>
                          <a:lnTo>
                            <a:pt x="0" y="144"/>
                          </a:lnTo>
                          <a:lnTo>
                            <a:pt x="0" y="170"/>
                          </a:lnTo>
                          <a:lnTo>
                            <a:pt x="0" y="197"/>
                          </a:lnTo>
                          <a:lnTo>
                            <a:pt x="0" y="221"/>
                          </a:lnTo>
                          <a:lnTo>
                            <a:pt x="0" y="243"/>
                          </a:lnTo>
                          <a:lnTo>
                            <a:pt x="0" y="262"/>
                          </a:lnTo>
                          <a:lnTo>
                            <a:pt x="0" y="276"/>
                          </a:lnTo>
                          <a:lnTo>
                            <a:pt x="0" y="285"/>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1272" name="Freeform 117"/>
                    <p:cNvSpPr>
                      <a:spLocks/>
                    </p:cNvSpPr>
                    <p:nvPr/>
                  </p:nvSpPr>
                  <p:spPr bwMode="ltGray">
                    <a:xfrm>
                      <a:off x="5123" y="2151"/>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1273" name="Freeform 118"/>
                    <p:cNvSpPr>
                      <a:spLocks/>
                    </p:cNvSpPr>
                    <p:nvPr/>
                  </p:nvSpPr>
                  <p:spPr bwMode="ltGray">
                    <a:xfrm>
                      <a:off x="5251" y="2002"/>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1274" name="Freeform 119"/>
                    <p:cNvSpPr>
                      <a:spLocks/>
                    </p:cNvSpPr>
                    <p:nvPr/>
                  </p:nvSpPr>
                  <p:spPr bwMode="ltGray">
                    <a:xfrm>
                      <a:off x="5388" y="1860"/>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1275" name="Freeform 120"/>
                    <p:cNvSpPr>
                      <a:spLocks/>
                    </p:cNvSpPr>
                    <p:nvPr/>
                  </p:nvSpPr>
                  <p:spPr bwMode="ltGray">
                    <a:xfrm>
                      <a:off x="3418" y="1338"/>
                      <a:ext cx="2096" cy="815"/>
                    </a:xfrm>
                    <a:custGeom>
                      <a:avLst/>
                      <a:gdLst>
                        <a:gd name="T0" fmla="*/ 0 w 2096"/>
                        <a:gd name="T1" fmla="*/ 497 h 815"/>
                        <a:gd name="T2" fmla="*/ 612 w 2096"/>
                        <a:gd name="T3" fmla="*/ 3 h 815"/>
                        <a:gd name="T4" fmla="*/ 2096 w 2096"/>
                        <a:gd name="T5" fmla="*/ 0 h 815"/>
                        <a:gd name="T6" fmla="*/ 2095 w 2096"/>
                        <a:gd name="T7" fmla="*/ 256 h 815"/>
                        <a:gd name="T8" fmla="*/ 1580 w 2096"/>
                        <a:gd name="T9" fmla="*/ 815 h 815"/>
                        <a:gd name="T10" fmla="*/ 1580 w 2096"/>
                        <a:gd name="T11" fmla="*/ 503 h 815"/>
                        <a:gd name="T12" fmla="*/ 0 w 2096"/>
                        <a:gd name="T13" fmla="*/ 497 h 815"/>
                        <a:gd name="T14" fmla="*/ 0 60000 65536"/>
                        <a:gd name="T15" fmla="*/ 0 60000 65536"/>
                        <a:gd name="T16" fmla="*/ 0 60000 65536"/>
                        <a:gd name="T17" fmla="*/ 0 60000 65536"/>
                        <a:gd name="T18" fmla="*/ 0 60000 65536"/>
                        <a:gd name="T19" fmla="*/ 0 60000 65536"/>
                        <a:gd name="T20" fmla="*/ 0 60000 65536"/>
                        <a:gd name="T21" fmla="*/ 0 w 2096"/>
                        <a:gd name="T22" fmla="*/ 0 h 815"/>
                        <a:gd name="T23" fmla="*/ 2096 w 2096"/>
                        <a:gd name="T24" fmla="*/ 815 h 8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6" h="815">
                          <a:moveTo>
                            <a:pt x="0" y="497"/>
                          </a:moveTo>
                          <a:lnTo>
                            <a:pt x="612" y="3"/>
                          </a:lnTo>
                          <a:lnTo>
                            <a:pt x="2096" y="0"/>
                          </a:lnTo>
                          <a:lnTo>
                            <a:pt x="2095" y="256"/>
                          </a:lnTo>
                          <a:lnTo>
                            <a:pt x="1580" y="815"/>
                          </a:lnTo>
                          <a:lnTo>
                            <a:pt x="1580" y="503"/>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276" name="Freeform 121"/>
                    <p:cNvSpPr>
                      <a:spLocks/>
                    </p:cNvSpPr>
                    <p:nvPr/>
                  </p:nvSpPr>
                  <p:spPr bwMode="ltGray">
                    <a:xfrm>
                      <a:off x="3869" y="1464"/>
                      <a:ext cx="1513" cy="1"/>
                    </a:xfrm>
                    <a:custGeom>
                      <a:avLst/>
                      <a:gdLst>
                        <a:gd name="T0" fmla="*/ 0 w 1513"/>
                        <a:gd name="T1" fmla="*/ 0 h 1"/>
                        <a:gd name="T2" fmla="*/ 1513 w 1513"/>
                        <a:gd name="T3" fmla="*/ 0 h 1"/>
                        <a:gd name="T4" fmla="*/ 0 w 1513"/>
                        <a:gd name="T5" fmla="*/ 0 h 1"/>
                        <a:gd name="T6" fmla="*/ 0 60000 65536"/>
                        <a:gd name="T7" fmla="*/ 0 60000 65536"/>
                        <a:gd name="T8" fmla="*/ 0 60000 65536"/>
                        <a:gd name="T9" fmla="*/ 0 w 1513"/>
                        <a:gd name="T10" fmla="*/ 0 h 1"/>
                        <a:gd name="T11" fmla="*/ 1513 w 1513"/>
                        <a:gd name="T12" fmla="*/ 1 h 1"/>
                      </a:gdLst>
                      <a:ahLst/>
                      <a:cxnLst>
                        <a:cxn ang="T6">
                          <a:pos x="T0" y="T1"/>
                        </a:cxn>
                        <a:cxn ang="T7">
                          <a:pos x="T2" y="T3"/>
                        </a:cxn>
                        <a:cxn ang="T8">
                          <a:pos x="T4" y="T5"/>
                        </a:cxn>
                      </a:cxnLst>
                      <a:rect l="T9" t="T10" r="T11" b="T12"/>
                      <a:pathLst>
                        <a:path w="1513" h="1">
                          <a:moveTo>
                            <a:pt x="0" y="0"/>
                          </a:moveTo>
                          <a:lnTo>
                            <a:pt x="1513"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277" name="Freeform 122"/>
                    <p:cNvSpPr>
                      <a:spLocks/>
                    </p:cNvSpPr>
                    <p:nvPr/>
                  </p:nvSpPr>
                  <p:spPr bwMode="ltGray">
                    <a:xfrm>
                      <a:off x="3721" y="1588"/>
                      <a:ext cx="1538" cy="1"/>
                    </a:xfrm>
                    <a:custGeom>
                      <a:avLst/>
                      <a:gdLst>
                        <a:gd name="T0" fmla="*/ 0 w 1538"/>
                        <a:gd name="T1" fmla="*/ 0 h 1"/>
                        <a:gd name="T2" fmla="*/ 1538 w 1538"/>
                        <a:gd name="T3" fmla="*/ 0 h 1"/>
                        <a:gd name="T4" fmla="*/ 0 w 1538"/>
                        <a:gd name="T5" fmla="*/ 0 h 1"/>
                        <a:gd name="T6" fmla="*/ 0 60000 65536"/>
                        <a:gd name="T7" fmla="*/ 0 60000 65536"/>
                        <a:gd name="T8" fmla="*/ 0 60000 65536"/>
                        <a:gd name="T9" fmla="*/ 0 w 1538"/>
                        <a:gd name="T10" fmla="*/ 0 h 1"/>
                        <a:gd name="T11" fmla="*/ 1538 w 1538"/>
                        <a:gd name="T12" fmla="*/ 1 h 1"/>
                      </a:gdLst>
                      <a:ahLst/>
                      <a:cxnLst>
                        <a:cxn ang="T6">
                          <a:pos x="T0" y="T1"/>
                        </a:cxn>
                        <a:cxn ang="T7">
                          <a:pos x="T2" y="T3"/>
                        </a:cxn>
                        <a:cxn ang="T8">
                          <a:pos x="T4" y="T5"/>
                        </a:cxn>
                      </a:cxnLst>
                      <a:rect l="T9" t="T10" r="T11" b="T12"/>
                      <a:pathLst>
                        <a:path w="1538" h="1">
                          <a:moveTo>
                            <a:pt x="0" y="0"/>
                          </a:moveTo>
                          <a:lnTo>
                            <a:pt x="1538"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278" name="Freeform 123"/>
                    <p:cNvSpPr>
                      <a:spLocks/>
                    </p:cNvSpPr>
                    <p:nvPr/>
                  </p:nvSpPr>
                  <p:spPr bwMode="ltGray">
                    <a:xfrm>
                      <a:off x="3574" y="1707"/>
                      <a:ext cx="1565" cy="1"/>
                    </a:xfrm>
                    <a:custGeom>
                      <a:avLst/>
                      <a:gdLst>
                        <a:gd name="T0" fmla="*/ 1565 w 1565"/>
                        <a:gd name="T1" fmla="*/ 0 h 1"/>
                        <a:gd name="T2" fmla="*/ 0 w 1565"/>
                        <a:gd name="T3" fmla="*/ 0 h 1"/>
                        <a:gd name="T4" fmla="*/ 1565 w 1565"/>
                        <a:gd name="T5" fmla="*/ 0 h 1"/>
                        <a:gd name="T6" fmla="*/ 0 60000 65536"/>
                        <a:gd name="T7" fmla="*/ 0 60000 65536"/>
                        <a:gd name="T8" fmla="*/ 0 60000 65536"/>
                        <a:gd name="T9" fmla="*/ 0 w 1565"/>
                        <a:gd name="T10" fmla="*/ 0 h 1"/>
                        <a:gd name="T11" fmla="*/ 1565 w 1565"/>
                        <a:gd name="T12" fmla="*/ 1 h 1"/>
                      </a:gdLst>
                      <a:ahLst/>
                      <a:cxnLst>
                        <a:cxn ang="T6">
                          <a:pos x="T0" y="T1"/>
                        </a:cxn>
                        <a:cxn ang="T7">
                          <a:pos x="T2" y="T3"/>
                        </a:cxn>
                        <a:cxn ang="T8">
                          <a:pos x="T4" y="T5"/>
                        </a:cxn>
                      </a:cxnLst>
                      <a:rect l="T9" t="T10" r="T11" b="T12"/>
                      <a:pathLst>
                        <a:path w="1565" h="1">
                          <a:moveTo>
                            <a:pt x="1565" y="0"/>
                          </a:moveTo>
                          <a:lnTo>
                            <a:pt x="0" y="0"/>
                          </a:lnTo>
                          <a:lnTo>
                            <a:pt x="1565"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279" name="Freeform 124"/>
                    <p:cNvSpPr>
                      <a:spLocks/>
                    </p:cNvSpPr>
                    <p:nvPr/>
                  </p:nvSpPr>
                  <p:spPr bwMode="ltGray">
                    <a:xfrm>
                      <a:off x="5127" y="1713"/>
                      <a:ext cx="1" cy="299"/>
                    </a:xfrm>
                    <a:custGeom>
                      <a:avLst/>
                      <a:gdLst>
                        <a:gd name="T0" fmla="*/ 0 w 1"/>
                        <a:gd name="T1" fmla="*/ 0 h 299"/>
                        <a:gd name="T2" fmla="*/ 0 w 1"/>
                        <a:gd name="T3" fmla="*/ 299 h 299"/>
                        <a:gd name="T4" fmla="*/ 0 w 1"/>
                        <a:gd name="T5" fmla="*/ 0 h 299"/>
                        <a:gd name="T6" fmla="*/ 0 60000 65536"/>
                        <a:gd name="T7" fmla="*/ 0 60000 65536"/>
                        <a:gd name="T8" fmla="*/ 0 60000 65536"/>
                        <a:gd name="T9" fmla="*/ 0 w 1"/>
                        <a:gd name="T10" fmla="*/ 0 h 299"/>
                        <a:gd name="T11" fmla="*/ 1 w 1"/>
                        <a:gd name="T12" fmla="*/ 299 h 299"/>
                      </a:gdLst>
                      <a:ahLst/>
                      <a:cxnLst>
                        <a:cxn ang="T6">
                          <a:pos x="T0" y="T1"/>
                        </a:cxn>
                        <a:cxn ang="T7">
                          <a:pos x="T2" y="T3"/>
                        </a:cxn>
                        <a:cxn ang="T8">
                          <a:pos x="T4" y="T5"/>
                        </a:cxn>
                      </a:cxnLst>
                      <a:rect l="T9" t="T10" r="T11" b="T12"/>
                      <a:pathLst>
                        <a:path w="1" h="299">
                          <a:moveTo>
                            <a:pt x="0" y="0"/>
                          </a:moveTo>
                          <a:lnTo>
                            <a:pt x="0" y="299"/>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280" name="Freeform 125"/>
                    <p:cNvSpPr>
                      <a:spLocks/>
                    </p:cNvSpPr>
                    <p:nvPr/>
                  </p:nvSpPr>
                  <p:spPr bwMode="ltGray">
                    <a:xfrm>
                      <a:off x="3945" y="1340"/>
                      <a:ext cx="581" cy="499"/>
                    </a:xfrm>
                    <a:custGeom>
                      <a:avLst/>
                      <a:gdLst>
                        <a:gd name="T0" fmla="*/ 0 w 581"/>
                        <a:gd name="T1" fmla="*/ 499 h 499"/>
                        <a:gd name="T2" fmla="*/ 581 w 581"/>
                        <a:gd name="T3" fmla="*/ 0 h 499"/>
                        <a:gd name="T4" fmla="*/ 0 w 581"/>
                        <a:gd name="T5" fmla="*/ 499 h 499"/>
                        <a:gd name="T6" fmla="*/ 0 60000 65536"/>
                        <a:gd name="T7" fmla="*/ 0 60000 65536"/>
                        <a:gd name="T8" fmla="*/ 0 60000 65536"/>
                        <a:gd name="T9" fmla="*/ 0 w 581"/>
                        <a:gd name="T10" fmla="*/ 0 h 499"/>
                        <a:gd name="T11" fmla="*/ 581 w 581"/>
                        <a:gd name="T12" fmla="*/ 499 h 499"/>
                      </a:gdLst>
                      <a:ahLst/>
                      <a:cxnLst>
                        <a:cxn ang="T6">
                          <a:pos x="T0" y="T1"/>
                        </a:cxn>
                        <a:cxn ang="T7">
                          <a:pos x="T2" y="T3"/>
                        </a:cxn>
                        <a:cxn ang="T8">
                          <a:pos x="T4" y="T5"/>
                        </a:cxn>
                      </a:cxnLst>
                      <a:rect l="T9" t="T10" r="T11" b="T12"/>
                      <a:pathLst>
                        <a:path w="581" h="499">
                          <a:moveTo>
                            <a:pt x="0" y="499"/>
                          </a:moveTo>
                          <a:lnTo>
                            <a:pt x="581" y="0"/>
                          </a:lnTo>
                          <a:lnTo>
                            <a:pt x="0" y="499"/>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281" name="Freeform 126"/>
                    <p:cNvSpPr>
                      <a:spLocks/>
                    </p:cNvSpPr>
                    <p:nvPr/>
                  </p:nvSpPr>
                  <p:spPr bwMode="ltGray">
                    <a:xfrm>
                      <a:off x="4467" y="1341"/>
                      <a:ext cx="546" cy="497"/>
                    </a:xfrm>
                    <a:custGeom>
                      <a:avLst/>
                      <a:gdLst>
                        <a:gd name="T0" fmla="*/ 0 w 546"/>
                        <a:gd name="T1" fmla="*/ 497 h 497"/>
                        <a:gd name="T2" fmla="*/ 546 w 546"/>
                        <a:gd name="T3" fmla="*/ 0 h 497"/>
                        <a:gd name="T4" fmla="*/ 0 w 546"/>
                        <a:gd name="T5" fmla="*/ 497 h 497"/>
                        <a:gd name="T6" fmla="*/ 0 60000 65536"/>
                        <a:gd name="T7" fmla="*/ 0 60000 65536"/>
                        <a:gd name="T8" fmla="*/ 0 60000 65536"/>
                        <a:gd name="T9" fmla="*/ 0 w 546"/>
                        <a:gd name="T10" fmla="*/ 0 h 497"/>
                        <a:gd name="T11" fmla="*/ 546 w 546"/>
                        <a:gd name="T12" fmla="*/ 497 h 497"/>
                      </a:gdLst>
                      <a:ahLst/>
                      <a:cxnLst>
                        <a:cxn ang="T6">
                          <a:pos x="T0" y="T1"/>
                        </a:cxn>
                        <a:cxn ang="T7">
                          <a:pos x="T2" y="T3"/>
                        </a:cxn>
                        <a:cxn ang="T8">
                          <a:pos x="T4" y="T5"/>
                        </a:cxn>
                      </a:cxnLst>
                      <a:rect l="T9" t="T10" r="T11" b="T12"/>
                      <a:pathLst>
                        <a:path w="546" h="497">
                          <a:moveTo>
                            <a:pt x="0" y="497"/>
                          </a:moveTo>
                          <a:lnTo>
                            <a:pt x="546" y="0"/>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282" name="Freeform 127"/>
                    <p:cNvSpPr>
                      <a:spLocks/>
                    </p:cNvSpPr>
                    <p:nvPr/>
                  </p:nvSpPr>
                  <p:spPr bwMode="ltGray">
                    <a:xfrm>
                      <a:off x="5255" y="1588"/>
                      <a:ext cx="1" cy="286"/>
                    </a:xfrm>
                    <a:custGeom>
                      <a:avLst/>
                      <a:gdLst>
                        <a:gd name="T0" fmla="*/ 0 w 1"/>
                        <a:gd name="T1" fmla="*/ 0 h 286"/>
                        <a:gd name="T2" fmla="*/ 0 w 1"/>
                        <a:gd name="T3" fmla="*/ 286 h 286"/>
                        <a:gd name="T4" fmla="*/ 0 w 1"/>
                        <a:gd name="T5" fmla="*/ 0 h 286"/>
                        <a:gd name="T6" fmla="*/ 0 60000 65536"/>
                        <a:gd name="T7" fmla="*/ 0 60000 65536"/>
                        <a:gd name="T8" fmla="*/ 0 60000 65536"/>
                        <a:gd name="T9" fmla="*/ 0 w 1"/>
                        <a:gd name="T10" fmla="*/ 0 h 286"/>
                        <a:gd name="T11" fmla="*/ 1 w 1"/>
                        <a:gd name="T12" fmla="*/ 286 h 286"/>
                      </a:gdLst>
                      <a:ahLst/>
                      <a:cxnLst>
                        <a:cxn ang="T6">
                          <a:pos x="T0" y="T1"/>
                        </a:cxn>
                        <a:cxn ang="T7">
                          <a:pos x="T2" y="T3"/>
                        </a:cxn>
                        <a:cxn ang="T8">
                          <a:pos x="T4" y="T5"/>
                        </a:cxn>
                      </a:cxnLst>
                      <a:rect l="T9" t="T10" r="T11" b="T12"/>
                      <a:pathLst>
                        <a:path w="1" h="286">
                          <a:moveTo>
                            <a:pt x="0" y="0"/>
                          </a:moveTo>
                          <a:lnTo>
                            <a:pt x="0" y="286"/>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283" name="Freeform 128"/>
                    <p:cNvSpPr>
                      <a:spLocks/>
                    </p:cNvSpPr>
                    <p:nvPr/>
                  </p:nvSpPr>
                  <p:spPr bwMode="ltGray">
                    <a:xfrm>
                      <a:off x="5385" y="1468"/>
                      <a:ext cx="1" cy="265"/>
                    </a:xfrm>
                    <a:custGeom>
                      <a:avLst/>
                      <a:gdLst>
                        <a:gd name="T0" fmla="*/ 0 w 1"/>
                        <a:gd name="T1" fmla="*/ 0 h 265"/>
                        <a:gd name="T2" fmla="*/ 0 w 1"/>
                        <a:gd name="T3" fmla="*/ 265 h 265"/>
                        <a:gd name="T4" fmla="*/ 0 w 1"/>
                        <a:gd name="T5" fmla="*/ 0 h 265"/>
                        <a:gd name="T6" fmla="*/ 0 60000 65536"/>
                        <a:gd name="T7" fmla="*/ 0 60000 65536"/>
                        <a:gd name="T8" fmla="*/ 0 60000 65536"/>
                        <a:gd name="T9" fmla="*/ 0 w 1"/>
                        <a:gd name="T10" fmla="*/ 0 h 265"/>
                        <a:gd name="T11" fmla="*/ 1 w 1"/>
                        <a:gd name="T12" fmla="*/ 265 h 265"/>
                      </a:gdLst>
                      <a:ahLst/>
                      <a:cxnLst>
                        <a:cxn ang="T6">
                          <a:pos x="T0" y="T1"/>
                        </a:cxn>
                        <a:cxn ang="T7">
                          <a:pos x="T2" y="T3"/>
                        </a:cxn>
                        <a:cxn ang="T8">
                          <a:pos x="T4" y="T5"/>
                        </a:cxn>
                      </a:cxnLst>
                      <a:rect l="T9" t="T10" r="T11" b="T12"/>
                      <a:pathLst>
                        <a:path w="1" h="265">
                          <a:moveTo>
                            <a:pt x="0" y="0"/>
                          </a:moveTo>
                          <a:lnTo>
                            <a:pt x="0" y="265"/>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284" name="Rectangle 129"/>
                    <p:cNvSpPr>
                      <a:spLocks noChangeArrowheads="1"/>
                    </p:cNvSpPr>
                    <p:nvPr/>
                  </p:nvSpPr>
                  <p:spPr bwMode="ltGray">
                    <a:xfrm>
                      <a:off x="3419" y="1838"/>
                      <a:ext cx="1578" cy="317"/>
                    </a:xfrm>
                    <a:prstGeom prst="rect">
                      <a:avLst/>
                    </a:prstGeom>
                    <a:solidFill>
                      <a:srgbClr val="D9B100"/>
                    </a:solidFill>
                    <a:ln w="28575" cap="rnd">
                      <a:solidFill>
                        <a:srgbClr val="E7CE58"/>
                      </a:solidFill>
                      <a:round/>
                      <a:headEnd/>
                      <a:tailEnd/>
                    </a:ln>
                  </p:spPr>
                  <p:txBody>
                    <a:bodyPr/>
                    <a:lstStyle/>
                    <a:p>
                      <a:endParaRPr lang="en-US">
                        <a:latin typeface="Times New Roman" pitchFamily="18" charset="0"/>
                        <a:cs typeface="Times New Roman" pitchFamily="18" charset="0"/>
                      </a:endParaRPr>
                    </a:p>
                  </p:txBody>
                </p:sp>
                <p:sp>
                  <p:nvSpPr>
                    <p:cNvPr id="91285" name="Freeform 130"/>
                    <p:cNvSpPr>
                      <a:spLocks/>
                    </p:cNvSpPr>
                    <p:nvPr/>
                  </p:nvSpPr>
                  <p:spPr bwMode="ltGray">
                    <a:xfrm>
                      <a:off x="3955" y="2002"/>
                      <a:ext cx="138" cy="145"/>
                    </a:xfrm>
                    <a:custGeom>
                      <a:avLst/>
                      <a:gdLst>
                        <a:gd name="T0" fmla="*/ 0 w 138"/>
                        <a:gd name="T1" fmla="*/ 145 h 145"/>
                        <a:gd name="T2" fmla="*/ 138 w 138"/>
                        <a:gd name="T3" fmla="*/ 0 h 145"/>
                        <a:gd name="T4" fmla="*/ 0 w 138"/>
                        <a:gd name="T5" fmla="*/ 145 h 145"/>
                        <a:gd name="T6" fmla="*/ 0 60000 65536"/>
                        <a:gd name="T7" fmla="*/ 0 60000 65536"/>
                        <a:gd name="T8" fmla="*/ 0 60000 65536"/>
                        <a:gd name="T9" fmla="*/ 0 w 138"/>
                        <a:gd name="T10" fmla="*/ 0 h 145"/>
                        <a:gd name="T11" fmla="*/ 138 w 138"/>
                        <a:gd name="T12" fmla="*/ 145 h 145"/>
                      </a:gdLst>
                      <a:ahLst/>
                      <a:cxnLst>
                        <a:cxn ang="T6">
                          <a:pos x="T0" y="T1"/>
                        </a:cxn>
                        <a:cxn ang="T7">
                          <a:pos x="T2" y="T3"/>
                        </a:cxn>
                        <a:cxn ang="T8">
                          <a:pos x="T4" y="T5"/>
                        </a:cxn>
                      </a:cxnLst>
                      <a:rect l="T9" t="T10" r="T11" b="T12"/>
                      <a:pathLst>
                        <a:path w="138" h="145">
                          <a:moveTo>
                            <a:pt x="0" y="145"/>
                          </a:moveTo>
                          <a:lnTo>
                            <a:pt x="138" y="0"/>
                          </a:lnTo>
                          <a:lnTo>
                            <a:pt x="0" y="14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91286" name="Line 131"/>
                    <p:cNvSpPr>
                      <a:spLocks noChangeShapeType="1"/>
                    </p:cNvSpPr>
                    <p:nvPr/>
                  </p:nvSpPr>
                  <p:spPr bwMode="ltGray">
                    <a:xfrm>
                      <a:off x="4094" y="1716"/>
                      <a:ext cx="1" cy="289"/>
                    </a:xfrm>
                    <a:prstGeom prst="line">
                      <a:avLst/>
                    </a:prstGeom>
                    <a:noFill/>
                    <a:ln w="28575" cap="rnd">
                      <a:solidFill>
                        <a:srgbClr val="E7CE58"/>
                      </a:solidFill>
                      <a:round/>
                      <a:headEnd/>
                      <a:tailEnd/>
                    </a:ln>
                  </p:spPr>
                  <p:txBody>
                    <a:bodyPr/>
                    <a:lstStyle/>
                    <a:p>
                      <a:endParaRPr lang="en-US"/>
                    </a:p>
                  </p:txBody>
                </p:sp>
                <p:sp>
                  <p:nvSpPr>
                    <p:cNvPr id="91287" name="Freeform 132"/>
                    <p:cNvSpPr>
                      <a:spLocks/>
                    </p:cNvSpPr>
                    <p:nvPr/>
                  </p:nvSpPr>
                  <p:spPr bwMode="ltGray">
                    <a:xfrm>
                      <a:off x="4094" y="2005"/>
                      <a:ext cx="373" cy="1"/>
                    </a:xfrm>
                    <a:custGeom>
                      <a:avLst/>
                      <a:gdLst>
                        <a:gd name="T0" fmla="*/ 0 w 373"/>
                        <a:gd name="T1" fmla="*/ 0 h 1"/>
                        <a:gd name="T2" fmla="*/ 4 w 373"/>
                        <a:gd name="T3" fmla="*/ 0 h 1"/>
                        <a:gd name="T4" fmla="*/ 16 w 373"/>
                        <a:gd name="T5" fmla="*/ 0 h 1"/>
                        <a:gd name="T6" fmla="*/ 34 w 373"/>
                        <a:gd name="T7" fmla="*/ 0 h 1"/>
                        <a:gd name="T8" fmla="*/ 58 w 373"/>
                        <a:gd name="T9" fmla="*/ 0 h 1"/>
                        <a:gd name="T10" fmla="*/ 87 w 373"/>
                        <a:gd name="T11" fmla="*/ 0 h 1"/>
                        <a:gd name="T12" fmla="*/ 118 w 373"/>
                        <a:gd name="T13" fmla="*/ 0 h 1"/>
                        <a:gd name="T14" fmla="*/ 152 w 373"/>
                        <a:gd name="T15" fmla="*/ 0 h 1"/>
                        <a:gd name="T16" fmla="*/ 187 w 373"/>
                        <a:gd name="T17" fmla="*/ 0 h 1"/>
                        <a:gd name="T18" fmla="*/ 221 w 373"/>
                        <a:gd name="T19" fmla="*/ 0 h 1"/>
                        <a:gd name="T20" fmla="*/ 255 w 373"/>
                        <a:gd name="T21" fmla="*/ 0 h 1"/>
                        <a:gd name="T22" fmla="*/ 287 w 373"/>
                        <a:gd name="T23" fmla="*/ 0 h 1"/>
                        <a:gd name="T24" fmla="*/ 315 w 373"/>
                        <a:gd name="T25" fmla="*/ 0 h 1"/>
                        <a:gd name="T26" fmla="*/ 339 w 373"/>
                        <a:gd name="T27" fmla="*/ 0 h 1"/>
                        <a:gd name="T28" fmla="*/ 357 w 373"/>
                        <a:gd name="T29" fmla="*/ 0 h 1"/>
                        <a:gd name="T30" fmla="*/ 369 w 373"/>
                        <a:gd name="T31" fmla="*/ 0 h 1"/>
                        <a:gd name="T32" fmla="*/ 373 w 37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
                        <a:gd name="T52" fmla="*/ 0 h 1"/>
                        <a:gd name="T53" fmla="*/ 373 w 37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 h="1">
                          <a:moveTo>
                            <a:pt x="0" y="0"/>
                          </a:moveTo>
                          <a:lnTo>
                            <a:pt x="4" y="0"/>
                          </a:lnTo>
                          <a:lnTo>
                            <a:pt x="16" y="0"/>
                          </a:lnTo>
                          <a:lnTo>
                            <a:pt x="34" y="0"/>
                          </a:lnTo>
                          <a:lnTo>
                            <a:pt x="58" y="0"/>
                          </a:lnTo>
                          <a:lnTo>
                            <a:pt x="87" y="0"/>
                          </a:lnTo>
                          <a:lnTo>
                            <a:pt x="118" y="0"/>
                          </a:lnTo>
                          <a:lnTo>
                            <a:pt x="152" y="0"/>
                          </a:lnTo>
                          <a:lnTo>
                            <a:pt x="187" y="0"/>
                          </a:lnTo>
                          <a:lnTo>
                            <a:pt x="221" y="0"/>
                          </a:lnTo>
                          <a:lnTo>
                            <a:pt x="255" y="0"/>
                          </a:lnTo>
                          <a:lnTo>
                            <a:pt x="287" y="0"/>
                          </a:lnTo>
                          <a:lnTo>
                            <a:pt x="315" y="0"/>
                          </a:lnTo>
                          <a:lnTo>
                            <a:pt x="339" y="0"/>
                          </a:lnTo>
                          <a:lnTo>
                            <a:pt x="357" y="0"/>
                          </a:lnTo>
                          <a:lnTo>
                            <a:pt x="369" y="0"/>
                          </a:lnTo>
                          <a:lnTo>
                            <a:pt x="373" y="0"/>
                          </a:lnTo>
                        </a:path>
                      </a:pathLst>
                    </a:custGeom>
                    <a:noFill/>
                    <a:ln w="28575" cap="rnd">
                      <a:solidFill>
                        <a:srgbClr val="E7CE58"/>
                      </a:solidFill>
                      <a:prstDash val="solid"/>
                      <a:round/>
                      <a:headEnd/>
                      <a:tailEnd/>
                    </a:ln>
                  </p:spPr>
                  <p:txBody>
                    <a:bodyPr/>
                    <a:lstStyle/>
                    <a:p>
                      <a:endParaRPr lang="en-US"/>
                    </a:p>
                  </p:txBody>
                </p:sp>
                <p:sp>
                  <p:nvSpPr>
                    <p:cNvPr id="91288" name="Freeform 133"/>
                    <p:cNvSpPr>
                      <a:spLocks/>
                    </p:cNvSpPr>
                    <p:nvPr/>
                  </p:nvSpPr>
                  <p:spPr bwMode="ltGray">
                    <a:xfrm>
                      <a:off x="4094" y="1995"/>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91289" name="Freeform 134"/>
                    <p:cNvSpPr>
                      <a:spLocks/>
                    </p:cNvSpPr>
                    <p:nvPr/>
                  </p:nvSpPr>
                  <p:spPr bwMode="ltGray">
                    <a:xfrm>
                      <a:off x="4458" y="2005"/>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91290" name="Freeform 135"/>
                    <p:cNvSpPr>
                      <a:spLocks/>
                    </p:cNvSpPr>
                    <p:nvPr/>
                  </p:nvSpPr>
                  <p:spPr bwMode="ltGray">
                    <a:xfrm>
                      <a:off x="3422" y="2000"/>
                      <a:ext cx="155" cy="155"/>
                    </a:xfrm>
                    <a:custGeom>
                      <a:avLst/>
                      <a:gdLst>
                        <a:gd name="T0" fmla="*/ 0 w 155"/>
                        <a:gd name="T1" fmla="*/ 155 h 155"/>
                        <a:gd name="T2" fmla="*/ 155 w 155"/>
                        <a:gd name="T3" fmla="*/ 0 h 155"/>
                        <a:gd name="T4" fmla="*/ 0 w 155"/>
                        <a:gd name="T5" fmla="*/ 155 h 155"/>
                        <a:gd name="T6" fmla="*/ 0 60000 65536"/>
                        <a:gd name="T7" fmla="*/ 0 60000 65536"/>
                        <a:gd name="T8" fmla="*/ 0 60000 65536"/>
                        <a:gd name="T9" fmla="*/ 0 w 155"/>
                        <a:gd name="T10" fmla="*/ 0 h 155"/>
                        <a:gd name="T11" fmla="*/ 155 w 155"/>
                        <a:gd name="T12" fmla="*/ 155 h 155"/>
                      </a:gdLst>
                      <a:ahLst/>
                      <a:cxnLst>
                        <a:cxn ang="T6">
                          <a:pos x="T0" y="T1"/>
                        </a:cxn>
                        <a:cxn ang="T7">
                          <a:pos x="T2" y="T3"/>
                        </a:cxn>
                        <a:cxn ang="T8">
                          <a:pos x="T4" y="T5"/>
                        </a:cxn>
                      </a:cxnLst>
                      <a:rect l="T9" t="T10" r="T11" b="T12"/>
                      <a:pathLst>
                        <a:path w="155" h="155">
                          <a:moveTo>
                            <a:pt x="0" y="155"/>
                          </a:moveTo>
                          <a:lnTo>
                            <a:pt x="155" y="0"/>
                          </a:lnTo>
                          <a:lnTo>
                            <a:pt x="0" y="15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91291" name="Line 136"/>
                    <p:cNvSpPr>
                      <a:spLocks noChangeShapeType="1"/>
                    </p:cNvSpPr>
                    <p:nvPr/>
                  </p:nvSpPr>
                  <p:spPr bwMode="ltGray">
                    <a:xfrm>
                      <a:off x="3575" y="1716"/>
                      <a:ext cx="1" cy="290"/>
                    </a:xfrm>
                    <a:prstGeom prst="line">
                      <a:avLst/>
                    </a:prstGeom>
                    <a:noFill/>
                    <a:ln w="28575" cap="rnd">
                      <a:solidFill>
                        <a:srgbClr val="E7CE58"/>
                      </a:solidFill>
                      <a:round/>
                      <a:headEnd/>
                      <a:tailEnd/>
                    </a:ln>
                  </p:spPr>
                  <p:txBody>
                    <a:bodyPr/>
                    <a:lstStyle/>
                    <a:p>
                      <a:endParaRPr lang="en-US"/>
                    </a:p>
                  </p:txBody>
                </p:sp>
                <p:sp>
                  <p:nvSpPr>
                    <p:cNvPr id="91292" name="Freeform 137"/>
                    <p:cNvSpPr>
                      <a:spLocks/>
                    </p:cNvSpPr>
                    <p:nvPr/>
                  </p:nvSpPr>
                  <p:spPr bwMode="ltGray">
                    <a:xfrm>
                      <a:off x="3575" y="2006"/>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E7CE58"/>
                      </a:solidFill>
                      <a:prstDash val="solid"/>
                      <a:round/>
                      <a:headEnd/>
                      <a:tailEnd/>
                    </a:ln>
                  </p:spPr>
                  <p:txBody>
                    <a:bodyPr/>
                    <a:lstStyle/>
                    <a:p>
                      <a:endParaRPr lang="en-US"/>
                    </a:p>
                  </p:txBody>
                </p:sp>
                <p:sp>
                  <p:nvSpPr>
                    <p:cNvPr id="91293" name="Freeform 138"/>
                    <p:cNvSpPr>
                      <a:spLocks/>
                    </p:cNvSpPr>
                    <p:nvPr/>
                  </p:nvSpPr>
                  <p:spPr bwMode="ltGray">
                    <a:xfrm>
                      <a:off x="3575"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91294" name="Freeform 139"/>
                    <p:cNvSpPr>
                      <a:spLocks/>
                    </p:cNvSpPr>
                    <p:nvPr/>
                  </p:nvSpPr>
                  <p:spPr bwMode="ltGray">
                    <a:xfrm>
                      <a:off x="3944" y="1996"/>
                      <a:ext cx="1" cy="20"/>
                    </a:xfrm>
                    <a:custGeom>
                      <a:avLst/>
                      <a:gdLst>
                        <a:gd name="T0" fmla="*/ 0 w 1"/>
                        <a:gd name="T1" fmla="*/ 0 h 20"/>
                        <a:gd name="T2" fmla="*/ 0 w 1"/>
                        <a:gd name="T3" fmla="*/ 20 h 20"/>
                        <a:gd name="T4" fmla="*/ 0 w 1"/>
                        <a:gd name="T5" fmla="*/ 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0"/>
                          </a:moveTo>
                          <a:lnTo>
                            <a:pt x="0" y="2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91295" name="Freeform 140"/>
                    <p:cNvSpPr>
                      <a:spLocks/>
                    </p:cNvSpPr>
                    <p:nvPr/>
                  </p:nvSpPr>
                  <p:spPr bwMode="ltGray">
                    <a:xfrm>
                      <a:off x="4468" y="2002"/>
                      <a:ext cx="139" cy="146"/>
                    </a:xfrm>
                    <a:custGeom>
                      <a:avLst/>
                      <a:gdLst>
                        <a:gd name="T0" fmla="*/ 0 w 139"/>
                        <a:gd name="T1" fmla="*/ 146 h 146"/>
                        <a:gd name="T2" fmla="*/ 139 w 139"/>
                        <a:gd name="T3" fmla="*/ 0 h 146"/>
                        <a:gd name="T4" fmla="*/ 0 w 139"/>
                        <a:gd name="T5" fmla="*/ 146 h 146"/>
                        <a:gd name="T6" fmla="*/ 0 60000 65536"/>
                        <a:gd name="T7" fmla="*/ 0 60000 65536"/>
                        <a:gd name="T8" fmla="*/ 0 60000 65536"/>
                        <a:gd name="T9" fmla="*/ 0 w 139"/>
                        <a:gd name="T10" fmla="*/ 0 h 146"/>
                        <a:gd name="T11" fmla="*/ 139 w 139"/>
                        <a:gd name="T12" fmla="*/ 146 h 146"/>
                      </a:gdLst>
                      <a:ahLst/>
                      <a:cxnLst>
                        <a:cxn ang="T6">
                          <a:pos x="T0" y="T1"/>
                        </a:cxn>
                        <a:cxn ang="T7">
                          <a:pos x="T2" y="T3"/>
                        </a:cxn>
                        <a:cxn ang="T8">
                          <a:pos x="T4" y="T5"/>
                        </a:cxn>
                      </a:cxnLst>
                      <a:rect l="T9" t="T10" r="T11" b="T12"/>
                      <a:pathLst>
                        <a:path w="139" h="146">
                          <a:moveTo>
                            <a:pt x="0" y="146"/>
                          </a:moveTo>
                          <a:lnTo>
                            <a:pt x="139" y="0"/>
                          </a:lnTo>
                          <a:lnTo>
                            <a:pt x="0" y="146"/>
                          </a:lnTo>
                          <a:close/>
                        </a:path>
                      </a:pathLst>
                    </a:custGeom>
                    <a:solidFill>
                      <a:srgbClr val="3D0275"/>
                    </a:solidFill>
                    <a:ln w="28575" cap="rnd">
                      <a:solidFill>
                        <a:srgbClr val="E7CE58"/>
                      </a:solidFill>
                      <a:prstDash val="solid"/>
                      <a:round/>
                      <a:headEnd/>
                      <a:tailEnd/>
                    </a:ln>
                  </p:spPr>
                  <p:txBody>
                    <a:bodyPr/>
                    <a:lstStyle/>
                    <a:p>
                      <a:endParaRPr lang="en-US"/>
                    </a:p>
                  </p:txBody>
                </p:sp>
                <p:sp>
                  <p:nvSpPr>
                    <p:cNvPr id="91296" name="Line 141"/>
                    <p:cNvSpPr>
                      <a:spLocks noChangeShapeType="1"/>
                    </p:cNvSpPr>
                    <p:nvPr/>
                  </p:nvSpPr>
                  <p:spPr bwMode="ltGray">
                    <a:xfrm>
                      <a:off x="4608" y="1709"/>
                      <a:ext cx="1" cy="297"/>
                    </a:xfrm>
                    <a:prstGeom prst="line">
                      <a:avLst/>
                    </a:prstGeom>
                    <a:noFill/>
                    <a:ln w="28575" cap="rnd">
                      <a:solidFill>
                        <a:srgbClr val="E7CE58"/>
                      </a:solidFill>
                      <a:round/>
                      <a:headEnd/>
                      <a:tailEnd/>
                    </a:ln>
                  </p:spPr>
                  <p:txBody>
                    <a:bodyPr/>
                    <a:lstStyle/>
                    <a:p>
                      <a:endParaRPr lang="en-US"/>
                    </a:p>
                  </p:txBody>
                </p:sp>
                <p:sp>
                  <p:nvSpPr>
                    <p:cNvPr id="91297" name="Freeform 142"/>
                    <p:cNvSpPr>
                      <a:spLocks/>
                    </p:cNvSpPr>
                    <p:nvPr/>
                  </p:nvSpPr>
                  <p:spPr bwMode="ltGray">
                    <a:xfrm>
                      <a:off x="4608" y="2006"/>
                      <a:ext cx="520" cy="1"/>
                    </a:xfrm>
                    <a:custGeom>
                      <a:avLst/>
                      <a:gdLst>
                        <a:gd name="T0" fmla="*/ 0 w 520"/>
                        <a:gd name="T1" fmla="*/ 0 h 1"/>
                        <a:gd name="T2" fmla="*/ 6 w 520"/>
                        <a:gd name="T3" fmla="*/ 0 h 1"/>
                        <a:gd name="T4" fmla="*/ 22 w 520"/>
                        <a:gd name="T5" fmla="*/ 0 h 1"/>
                        <a:gd name="T6" fmla="*/ 48 w 520"/>
                        <a:gd name="T7" fmla="*/ 0 h 1"/>
                        <a:gd name="T8" fmla="*/ 81 w 520"/>
                        <a:gd name="T9" fmla="*/ 0 h 1"/>
                        <a:gd name="T10" fmla="*/ 120 w 520"/>
                        <a:gd name="T11" fmla="*/ 1 h 1"/>
                        <a:gd name="T12" fmla="*/ 164 w 520"/>
                        <a:gd name="T13" fmla="*/ 1 h 1"/>
                        <a:gd name="T14" fmla="*/ 211 w 520"/>
                        <a:gd name="T15" fmla="*/ 1 h 1"/>
                        <a:gd name="T16" fmla="*/ 260 w 520"/>
                        <a:gd name="T17" fmla="*/ 1 h 1"/>
                        <a:gd name="T18" fmla="*/ 308 w 520"/>
                        <a:gd name="T19" fmla="*/ 1 h 1"/>
                        <a:gd name="T20" fmla="*/ 355 w 520"/>
                        <a:gd name="T21" fmla="*/ 1 h 1"/>
                        <a:gd name="T22" fmla="*/ 399 w 520"/>
                        <a:gd name="T23" fmla="*/ 1 h 1"/>
                        <a:gd name="T24" fmla="*/ 439 w 520"/>
                        <a:gd name="T25" fmla="*/ 1 h 1"/>
                        <a:gd name="T26" fmla="*/ 472 w 520"/>
                        <a:gd name="T27" fmla="*/ 1 h 1"/>
                        <a:gd name="T28" fmla="*/ 497 w 520"/>
                        <a:gd name="T29" fmla="*/ 1 h 1"/>
                        <a:gd name="T30" fmla="*/ 514 w 520"/>
                        <a:gd name="T31" fmla="*/ 1 h 1"/>
                        <a:gd name="T32" fmla="*/ 520 w 520"/>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0"/>
                        <a:gd name="T52" fmla="*/ 0 h 1"/>
                        <a:gd name="T53" fmla="*/ 520 w 520"/>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0" h="1">
                          <a:moveTo>
                            <a:pt x="0" y="0"/>
                          </a:moveTo>
                          <a:lnTo>
                            <a:pt x="6" y="0"/>
                          </a:lnTo>
                          <a:lnTo>
                            <a:pt x="22" y="0"/>
                          </a:lnTo>
                          <a:lnTo>
                            <a:pt x="48" y="0"/>
                          </a:lnTo>
                          <a:lnTo>
                            <a:pt x="81" y="0"/>
                          </a:lnTo>
                          <a:lnTo>
                            <a:pt x="120" y="1"/>
                          </a:lnTo>
                          <a:lnTo>
                            <a:pt x="164" y="1"/>
                          </a:lnTo>
                          <a:lnTo>
                            <a:pt x="211" y="1"/>
                          </a:lnTo>
                          <a:lnTo>
                            <a:pt x="260" y="1"/>
                          </a:lnTo>
                          <a:lnTo>
                            <a:pt x="308" y="1"/>
                          </a:lnTo>
                          <a:lnTo>
                            <a:pt x="355" y="1"/>
                          </a:lnTo>
                          <a:lnTo>
                            <a:pt x="399" y="1"/>
                          </a:lnTo>
                          <a:lnTo>
                            <a:pt x="439" y="1"/>
                          </a:lnTo>
                          <a:lnTo>
                            <a:pt x="472" y="1"/>
                          </a:lnTo>
                          <a:lnTo>
                            <a:pt x="497" y="1"/>
                          </a:lnTo>
                          <a:lnTo>
                            <a:pt x="514" y="1"/>
                          </a:lnTo>
                          <a:lnTo>
                            <a:pt x="520" y="1"/>
                          </a:lnTo>
                        </a:path>
                      </a:pathLst>
                    </a:custGeom>
                    <a:noFill/>
                    <a:ln w="28575" cap="rnd">
                      <a:solidFill>
                        <a:srgbClr val="E7CE58"/>
                      </a:solidFill>
                      <a:prstDash val="solid"/>
                      <a:round/>
                      <a:headEnd/>
                      <a:tailEnd/>
                    </a:ln>
                  </p:spPr>
                  <p:txBody>
                    <a:bodyPr/>
                    <a:lstStyle/>
                    <a:p>
                      <a:endParaRPr lang="en-US"/>
                    </a:p>
                  </p:txBody>
                </p:sp>
                <p:sp>
                  <p:nvSpPr>
                    <p:cNvPr id="91298" name="Freeform 143"/>
                    <p:cNvSpPr>
                      <a:spLocks/>
                    </p:cNvSpPr>
                    <p:nvPr/>
                  </p:nvSpPr>
                  <p:spPr bwMode="ltGray">
                    <a:xfrm>
                      <a:off x="4608"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91299" name="Freeform 144"/>
                    <p:cNvSpPr>
                      <a:spLocks/>
                    </p:cNvSpPr>
                    <p:nvPr/>
                  </p:nvSpPr>
                  <p:spPr bwMode="ltGray">
                    <a:xfrm>
                      <a:off x="5119" y="200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91300" name="Line 145"/>
                    <p:cNvSpPr>
                      <a:spLocks noChangeShapeType="1"/>
                    </p:cNvSpPr>
                    <p:nvPr/>
                  </p:nvSpPr>
                  <p:spPr bwMode="ltGray">
                    <a:xfrm>
                      <a:off x="5130" y="1868"/>
                      <a:ext cx="128" cy="1"/>
                    </a:xfrm>
                    <a:prstGeom prst="line">
                      <a:avLst/>
                    </a:prstGeom>
                    <a:noFill/>
                    <a:ln w="28575" cap="rnd">
                      <a:solidFill>
                        <a:srgbClr val="E7CE58"/>
                      </a:solidFill>
                      <a:round/>
                      <a:headEnd/>
                      <a:tailEnd/>
                    </a:ln>
                  </p:spPr>
                  <p:txBody>
                    <a:bodyPr/>
                    <a:lstStyle/>
                    <a:p>
                      <a:endParaRPr lang="en-US"/>
                    </a:p>
                  </p:txBody>
                </p:sp>
                <p:sp>
                  <p:nvSpPr>
                    <p:cNvPr id="91301" name="Line 146"/>
                    <p:cNvSpPr>
                      <a:spLocks noChangeShapeType="1"/>
                    </p:cNvSpPr>
                    <p:nvPr/>
                  </p:nvSpPr>
                  <p:spPr bwMode="ltGray">
                    <a:xfrm>
                      <a:off x="5256" y="1724"/>
                      <a:ext cx="127" cy="1"/>
                    </a:xfrm>
                    <a:prstGeom prst="line">
                      <a:avLst/>
                    </a:prstGeom>
                    <a:noFill/>
                    <a:ln w="28575" cap="rnd">
                      <a:solidFill>
                        <a:srgbClr val="E7CE58"/>
                      </a:solidFill>
                      <a:round/>
                      <a:headEnd/>
                      <a:tailEnd/>
                    </a:ln>
                  </p:spPr>
                  <p:txBody>
                    <a:bodyPr/>
                    <a:lstStyle/>
                    <a:p>
                      <a:endParaRPr lang="en-US"/>
                    </a:p>
                  </p:txBody>
                </p:sp>
                <p:sp>
                  <p:nvSpPr>
                    <p:cNvPr id="91302" name="Line 147"/>
                    <p:cNvSpPr>
                      <a:spLocks noChangeShapeType="1"/>
                    </p:cNvSpPr>
                    <p:nvPr/>
                  </p:nvSpPr>
                  <p:spPr bwMode="ltGray">
                    <a:xfrm>
                      <a:off x="5381" y="1582"/>
                      <a:ext cx="127" cy="1"/>
                    </a:xfrm>
                    <a:prstGeom prst="line">
                      <a:avLst/>
                    </a:prstGeom>
                    <a:noFill/>
                    <a:ln w="28575" cap="rnd">
                      <a:solidFill>
                        <a:srgbClr val="E7CE58"/>
                      </a:solidFill>
                      <a:round/>
                      <a:headEnd/>
                      <a:tailEnd/>
                    </a:ln>
                  </p:spPr>
                  <p:txBody>
                    <a:bodyPr/>
                    <a:lstStyle/>
                    <a:p>
                      <a:endParaRPr lang="en-US"/>
                    </a:p>
                  </p:txBody>
                </p:sp>
                <p:sp>
                  <p:nvSpPr>
                    <p:cNvPr id="91303" name="Freeform 148"/>
                    <p:cNvSpPr>
                      <a:spLocks/>
                    </p:cNvSpPr>
                    <p:nvPr/>
                  </p:nvSpPr>
                  <p:spPr bwMode="ltGray">
                    <a:xfrm>
                      <a:off x="3945" y="1837"/>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304" name="Freeform 149"/>
                    <p:cNvSpPr>
                      <a:spLocks/>
                    </p:cNvSpPr>
                    <p:nvPr/>
                  </p:nvSpPr>
                  <p:spPr bwMode="ltGray">
                    <a:xfrm>
                      <a:off x="4468" y="1835"/>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1305" name="Freeform 150"/>
                    <p:cNvSpPr>
                      <a:spLocks/>
                    </p:cNvSpPr>
                    <p:nvPr/>
                  </p:nvSpPr>
                  <p:spPr bwMode="ltGray">
                    <a:xfrm>
                      <a:off x="4996" y="1343"/>
                      <a:ext cx="517" cy="495"/>
                    </a:xfrm>
                    <a:custGeom>
                      <a:avLst/>
                      <a:gdLst>
                        <a:gd name="T0" fmla="*/ 0 w 517"/>
                        <a:gd name="T1" fmla="*/ 495 h 495"/>
                        <a:gd name="T2" fmla="*/ 517 w 517"/>
                        <a:gd name="T3" fmla="*/ 0 h 495"/>
                        <a:gd name="T4" fmla="*/ 0 w 517"/>
                        <a:gd name="T5" fmla="*/ 495 h 495"/>
                        <a:gd name="T6" fmla="*/ 0 60000 65536"/>
                        <a:gd name="T7" fmla="*/ 0 60000 65536"/>
                        <a:gd name="T8" fmla="*/ 0 60000 65536"/>
                        <a:gd name="T9" fmla="*/ 0 w 517"/>
                        <a:gd name="T10" fmla="*/ 0 h 495"/>
                        <a:gd name="T11" fmla="*/ 517 w 517"/>
                        <a:gd name="T12" fmla="*/ 495 h 495"/>
                      </a:gdLst>
                      <a:ahLst/>
                      <a:cxnLst>
                        <a:cxn ang="T6">
                          <a:pos x="T0" y="T1"/>
                        </a:cxn>
                        <a:cxn ang="T7">
                          <a:pos x="T2" y="T3"/>
                        </a:cxn>
                        <a:cxn ang="T8">
                          <a:pos x="T4" y="T5"/>
                        </a:cxn>
                      </a:cxnLst>
                      <a:rect l="T9" t="T10" r="T11" b="T12"/>
                      <a:pathLst>
                        <a:path w="517" h="495">
                          <a:moveTo>
                            <a:pt x="0" y="495"/>
                          </a:moveTo>
                          <a:lnTo>
                            <a:pt x="517" y="0"/>
                          </a:lnTo>
                          <a:lnTo>
                            <a:pt x="0" y="495"/>
                          </a:lnTo>
                          <a:close/>
                        </a:path>
                      </a:pathLst>
                    </a:custGeom>
                    <a:solidFill>
                      <a:srgbClr val="D9B100"/>
                    </a:solidFill>
                    <a:ln w="28575" cap="rnd">
                      <a:solidFill>
                        <a:srgbClr val="E7CE58"/>
                      </a:solidFill>
                      <a:prstDash val="solid"/>
                      <a:round/>
                      <a:headEnd/>
                      <a:tailEnd/>
                    </a:ln>
                  </p:spPr>
                  <p:txBody>
                    <a:bodyPr/>
                    <a:lstStyle/>
                    <a:p>
                      <a:endParaRPr lang="en-US"/>
                    </a:p>
                  </p:txBody>
                </p:sp>
              </p:grpSp>
              <p:sp>
                <p:nvSpPr>
                  <p:cNvPr id="91174" name="Rectangle 357"/>
                  <p:cNvSpPr>
                    <a:spLocks noChangeArrowheads="1"/>
                  </p:cNvSpPr>
                  <p:nvPr/>
                </p:nvSpPr>
                <p:spPr bwMode="ltGray">
                  <a:xfrm>
                    <a:off x="4989" y="2165"/>
                    <a:ext cx="17" cy="24"/>
                  </a:xfrm>
                  <a:prstGeom prst="rect">
                    <a:avLst/>
                  </a:prstGeom>
                  <a:solidFill>
                    <a:srgbClr val="A89789"/>
                  </a:solidFill>
                  <a:ln w="9525">
                    <a:noFill/>
                    <a:miter lim="800000"/>
                    <a:headEnd/>
                    <a:tailEnd/>
                  </a:ln>
                </p:spPr>
                <p:txBody>
                  <a:bodyPr/>
                  <a:lstStyle/>
                  <a:p>
                    <a:endParaRPr lang="en-US">
                      <a:latin typeface="Times New Roman" pitchFamily="18" charset="0"/>
                      <a:cs typeface="Times New Roman" pitchFamily="18" charset="0"/>
                    </a:endParaRPr>
                  </a:p>
                </p:txBody>
              </p:sp>
            </p:grpSp>
            <p:grpSp>
              <p:nvGrpSpPr>
                <p:cNvPr id="91151" name="377 Grupo"/>
                <p:cNvGrpSpPr>
                  <a:grpSpLocks/>
                </p:cNvGrpSpPr>
                <p:nvPr/>
              </p:nvGrpSpPr>
              <p:grpSpPr bwMode="auto">
                <a:xfrm>
                  <a:off x="5629697" y="2920621"/>
                  <a:ext cx="1619532" cy="383511"/>
                  <a:chOff x="6298449" y="2920621"/>
                  <a:chExt cx="1619532" cy="383511"/>
                </a:xfrm>
              </p:grpSpPr>
              <p:sp>
                <p:nvSpPr>
                  <p:cNvPr id="200" name="199 CuadroTexto"/>
                  <p:cNvSpPr txBox="1"/>
                  <p:nvPr/>
                </p:nvSpPr>
                <p:spPr>
                  <a:xfrm>
                    <a:off x="6308622" y="2950410"/>
                    <a:ext cx="1609523" cy="35242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Monitoreo</a:t>
                    </a:r>
                    <a:endParaRPr lang="es-ES" sz="1700" dirty="0">
                      <a:solidFill>
                        <a:srgbClr val="000000"/>
                      </a:solidFill>
                      <a:latin typeface="Arial Rounded MT Bold" pitchFamily="34" charset="0"/>
                      <a:cs typeface="Times New Roman" pitchFamily="18" charset="0"/>
                    </a:endParaRPr>
                  </a:p>
                </p:txBody>
              </p:sp>
              <p:sp>
                <p:nvSpPr>
                  <p:cNvPr id="201" name="200 CuadroTexto"/>
                  <p:cNvSpPr txBox="1"/>
                  <p:nvPr/>
                </p:nvSpPr>
                <p:spPr>
                  <a:xfrm>
                    <a:off x="6299098" y="2920247"/>
                    <a:ext cx="1609523" cy="35242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Monitoreo</a:t>
                    </a:r>
                    <a:endParaRPr lang="es-ES" sz="1700" dirty="0">
                      <a:solidFill>
                        <a:schemeClr val="bg1"/>
                      </a:solidFill>
                      <a:latin typeface="Arial Rounded MT Bold" pitchFamily="34" charset="0"/>
                      <a:cs typeface="Times New Roman" pitchFamily="18" charset="0"/>
                    </a:endParaRPr>
                  </a:p>
                </p:txBody>
              </p:sp>
            </p:grpSp>
            <p:grpSp>
              <p:nvGrpSpPr>
                <p:cNvPr id="91152" name="396 Grupo"/>
                <p:cNvGrpSpPr>
                  <a:grpSpLocks/>
                </p:cNvGrpSpPr>
                <p:nvPr/>
              </p:nvGrpSpPr>
              <p:grpSpPr bwMode="auto">
                <a:xfrm>
                  <a:off x="4531074" y="3468808"/>
                  <a:ext cx="3582531" cy="376686"/>
                  <a:chOff x="3875970" y="3339152"/>
                  <a:chExt cx="3582531" cy="376686"/>
                </a:xfrm>
              </p:grpSpPr>
              <p:sp>
                <p:nvSpPr>
                  <p:cNvPr id="198" name="197 CuadroTexto"/>
                  <p:cNvSpPr txBox="1"/>
                  <p:nvPr/>
                </p:nvSpPr>
                <p:spPr>
                  <a:xfrm>
                    <a:off x="3897465" y="3360506"/>
                    <a:ext cx="3561904" cy="354013"/>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Información y Comunicación</a:t>
                    </a:r>
                    <a:endParaRPr lang="es-ES" sz="1700" dirty="0">
                      <a:solidFill>
                        <a:srgbClr val="000000"/>
                      </a:solidFill>
                      <a:latin typeface="Arial Rounded MT Bold" pitchFamily="34" charset="0"/>
                      <a:cs typeface="Times New Roman" pitchFamily="18" charset="0"/>
                    </a:endParaRPr>
                  </a:p>
                </p:txBody>
              </p:sp>
              <p:sp>
                <p:nvSpPr>
                  <p:cNvPr id="199" name="198 CuadroTexto"/>
                  <p:cNvSpPr txBox="1"/>
                  <p:nvPr/>
                </p:nvSpPr>
                <p:spPr>
                  <a:xfrm>
                    <a:off x="3876830" y="3338281"/>
                    <a:ext cx="3261904" cy="354013"/>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Información y Comunicación</a:t>
                    </a:r>
                    <a:endParaRPr lang="es-ES" sz="1700" dirty="0">
                      <a:solidFill>
                        <a:schemeClr val="bg1"/>
                      </a:solidFill>
                      <a:latin typeface="Arial Rounded MT Bold" pitchFamily="34" charset="0"/>
                      <a:cs typeface="Times New Roman" pitchFamily="18" charset="0"/>
                    </a:endParaRPr>
                  </a:p>
                </p:txBody>
              </p:sp>
            </p:grpSp>
            <p:grpSp>
              <p:nvGrpSpPr>
                <p:cNvPr id="91153" name="385 Grupo"/>
                <p:cNvGrpSpPr>
                  <a:grpSpLocks/>
                </p:cNvGrpSpPr>
                <p:nvPr/>
              </p:nvGrpSpPr>
              <p:grpSpPr bwMode="auto">
                <a:xfrm>
                  <a:off x="4851781" y="4001072"/>
                  <a:ext cx="2763670" cy="369861"/>
                  <a:chOff x="4865429" y="3885064"/>
                  <a:chExt cx="2763670" cy="369861"/>
                </a:xfrm>
              </p:grpSpPr>
              <p:sp>
                <p:nvSpPr>
                  <p:cNvPr id="196" name="195 CuadroTexto"/>
                  <p:cNvSpPr txBox="1"/>
                  <p:nvPr/>
                </p:nvSpPr>
                <p:spPr>
                  <a:xfrm>
                    <a:off x="4880503" y="3899618"/>
                    <a:ext cx="2749206" cy="35401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Actividades de Control</a:t>
                    </a:r>
                    <a:endParaRPr lang="es-ES" sz="1700" dirty="0">
                      <a:solidFill>
                        <a:srgbClr val="000000"/>
                      </a:solidFill>
                      <a:latin typeface="Arial Rounded MT Bold" pitchFamily="34" charset="0"/>
                      <a:cs typeface="Times New Roman" pitchFamily="18" charset="0"/>
                    </a:endParaRPr>
                  </a:p>
                </p:txBody>
              </p:sp>
              <p:sp>
                <p:nvSpPr>
                  <p:cNvPr id="197" name="196 CuadroTexto"/>
                  <p:cNvSpPr txBox="1"/>
                  <p:nvPr/>
                </p:nvSpPr>
                <p:spPr>
                  <a:xfrm>
                    <a:off x="4866217" y="3883743"/>
                    <a:ext cx="2633333" cy="35401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Actividades de Control</a:t>
                    </a:r>
                    <a:endParaRPr lang="es-ES" sz="1700" dirty="0">
                      <a:solidFill>
                        <a:schemeClr val="bg1"/>
                      </a:solidFill>
                      <a:latin typeface="Arial Rounded MT Bold" pitchFamily="34" charset="0"/>
                      <a:cs typeface="Times New Roman" pitchFamily="18" charset="0"/>
                    </a:endParaRPr>
                  </a:p>
                </p:txBody>
              </p:sp>
            </p:grpSp>
            <p:grpSp>
              <p:nvGrpSpPr>
                <p:cNvPr id="91154" name="391 Grupo"/>
                <p:cNvGrpSpPr>
                  <a:grpSpLocks/>
                </p:cNvGrpSpPr>
                <p:nvPr/>
              </p:nvGrpSpPr>
              <p:grpSpPr bwMode="auto">
                <a:xfrm>
                  <a:off x="4908647" y="4515138"/>
                  <a:ext cx="2770494" cy="631471"/>
                  <a:chOff x="4908647" y="4515138"/>
                  <a:chExt cx="2770494" cy="631471"/>
                </a:xfrm>
              </p:grpSpPr>
              <p:sp>
                <p:nvSpPr>
                  <p:cNvPr id="194" name="193 CuadroTexto"/>
                  <p:cNvSpPr txBox="1"/>
                  <p:nvPr/>
                </p:nvSpPr>
                <p:spPr>
                  <a:xfrm>
                    <a:off x="4930347" y="4529978"/>
                    <a:ext cx="2749206" cy="615952"/>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Evaluación de Riesgos</a:t>
                    </a:r>
                  </a:p>
                  <a:p>
                    <a:pPr fontAlgn="auto">
                      <a:spcBef>
                        <a:spcPts val="0"/>
                      </a:spcBef>
                      <a:spcAft>
                        <a:spcPts val="0"/>
                      </a:spcAft>
                      <a:defRPr/>
                    </a:pPr>
                    <a:endParaRPr lang="es-ES" sz="1700" dirty="0">
                      <a:solidFill>
                        <a:srgbClr val="000000"/>
                      </a:solidFill>
                      <a:latin typeface="Arial Rounded MT Bold" pitchFamily="34" charset="0"/>
                      <a:cs typeface="Times New Roman" pitchFamily="18" charset="0"/>
                    </a:endParaRPr>
                  </a:p>
                </p:txBody>
              </p:sp>
              <p:sp>
                <p:nvSpPr>
                  <p:cNvPr id="195" name="194 CuadroTexto"/>
                  <p:cNvSpPr txBox="1"/>
                  <p:nvPr/>
                </p:nvSpPr>
                <p:spPr>
                  <a:xfrm>
                    <a:off x="4909712" y="4514103"/>
                    <a:ext cx="2633333" cy="35401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Evaluación de Riesgos</a:t>
                    </a:r>
                    <a:endParaRPr lang="es-ES" sz="1700" dirty="0">
                      <a:solidFill>
                        <a:schemeClr val="bg1"/>
                      </a:solidFill>
                      <a:latin typeface="Arial Rounded MT Bold" pitchFamily="34" charset="0"/>
                      <a:cs typeface="Times New Roman" pitchFamily="18" charset="0"/>
                    </a:endParaRPr>
                  </a:p>
                </p:txBody>
              </p:sp>
            </p:grpSp>
            <p:grpSp>
              <p:nvGrpSpPr>
                <p:cNvPr id="91155" name="395 Grupo"/>
                <p:cNvGrpSpPr>
                  <a:grpSpLocks/>
                </p:cNvGrpSpPr>
                <p:nvPr/>
              </p:nvGrpSpPr>
              <p:grpSpPr bwMode="auto">
                <a:xfrm>
                  <a:off x="5022382" y="5113369"/>
                  <a:ext cx="2770494" cy="383507"/>
                  <a:chOff x="4790366" y="5133841"/>
                  <a:chExt cx="2770494" cy="383507"/>
                </a:xfrm>
              </p:grpSpPr>
              <p:sp>
                <p:nvSpPr>
                  <p:cNvPr id="192" name="191 CuadroTexto"/>
                  <p:cNvSpPr txBox="1"/>
                  <p:nvPr/>
                </p:nvSpPr>
                <p:spPr>
                  <a:xfrm>
                    <a:off x="4811028" y="5163227"/>
                    <a:ext cx="2750793" cy="354014"/>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Ambiente de Control</a:t>
                    </a:r>
                    <a:endParaRPr lang="es-ES" sz="1700" dirty="0">
                      <a:solidFill>
                        <a:srgbClr val="000000"/>
                      </a:solidFill>
                      <a:latin typeface="Arial Rounded MT Bold" pitchFamily="34" charset="0"/>
                      <a:cs typeface="Times New Roman" pitchFamily="18" charset="0"/>
                    </a:endParaRPr>
                  </a:p>
                </p:txBody>
              </p:sp>
              <p:sp>
                <p:nvSpPr>
                  <p:cNvPr id="193" name="192 CuadroTexto"/>
                  <p:cNvSpPr txBox="1"/>
                  <p:nvPr/>
                </p:nvSpPr>
                <p:spPr>
                  <a:xfrm>
                    <a:off x="4790394" y="5133065"/>
                    <a:ext cx="2634920" cy="354013"/>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Ambiente de Control</a:t>
                    </a:r>
                    <a:endParaRPr lang="es-ES" sz="1700" dirty="0">
                      <a:solidFill>
                        <a:schemeClr val="bg1"/>
                      </a:solidFill>
                      <a:latin typeface="Arial Rounded MT Bold" pitchFamily="34" charset="0"/>
                      <a:cs typeface="Times New Roman" pitchFamily="18" charset="0"/>
                    </a:endParaRPr>
                  </a:p>
                </p:txBody>
              </p:sp>
            </p:grpSp>
            <p:sp>
              <p:nvSpPr>
                <p:cNvPr id="185" name="184 CuadroTexto"/>
                <p:cNvSpPr txBox="1"/>
                <p:nvPr/>
              </p:nvSpPr>
              <p:spPr>
                <a:xfrm rot="20239622">
                  <a:off x="4782698" y="2236823"/>
                  <a:ext cx="1754468" cy="338554"/>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OPERACIONES</a:t>
                  </a:r>
                  <a:endParaRPr lang="es-ES" sz="1600" dirty="0">
                    <a:solidFill>
                      <a:srgbClr val="000000"/>
                    </a:solidFill>
                    <a:latin typeface="Times New Roman" pitchFamily="18" charset="0"/>
                    <a:cs typeface="Times New Roman" pitchFamily="18" charset="0"/>
                  </a:endParaRPr>
                </a:p>
              </p:txBody>
            </p:sp>
            <p:sp>
              <p:nvSpPr>
                <p:cNvPr id="186" name="185 CuadroTexto"/>
                <p:cNvSpPr txBox="1"/>
                <p:nvPr/>
              </p:nvSpPr>
              <p:spPr>
                <a:xfrm rot="20119562">
                  <a:off x="5961806" y="1987867"/>
                  <a:ext cx="1754468" cy="584775"/>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REPORTES FINANCIEROS</a:t>
                  </a:r>
                </a:p>
              </p:txBody>
            </p:sp>
            <p:sp>
              <p:nvSpPr>
                <p:cNvPr id="187" name="186 CuadroTexto"/>
                <p:cNvSpPr txBox="1"/>
                <p:nvPr/>
              </p:nvSpPr>
              <p:spPr>
                <a:xfrm rot="20139607">
                  <a:off x="6730341" y="2210111"/>
                  <a:ext cx="1857656" cy="338554"/>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CUMPLIMIENTO</a:t>
                  </a:r>
                  <a:endParaRPr lang="es-ES" sz="1600" dirty="0">
                    <a:solidFill>
                      <a:srgbClr val="000000"/>
                    </a:solidFill>
                    <a:latin typeface="Times New Roman" pitchFamily="18" charset="0"/>
                    <a:cs typeface="Times New Roman" pitchFamily="18" charset="0"/>
                  </a:endParaRPr>
                </a:p>
              </p:txBody>
            </p:sp>
            <p:sp>
              <p:nvSpPr>
                <p:cNvPr id="91159" name="187 CuadroTexto"/>
                <p:cNvSpPr txBox="1">
                  <a:spLocks noChangeArrowheads="1"/>
                </p:cNvSpPr>
                <p:nvPr/>
              </p:nvSpPr>
              <p:spPr bwMode="auto">
                <a:xfrm rot="-5400000">
                  <a:off x="7131994" y="3717090"/>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1</a:t>
                  </a:r>
                </a:p>
              </p:txBody>
            </p:sp>
            <p:sp>
              <p:nvSpPr>
                <p:cNvPr id="91160" name="188 CuadroTexto"/>
                <p:cNvSpPr txBox="1">
                  <a:spLocks noChangeArrowheads="1"/>
                </p:cNvSpPr>
                <p:nvPr/>
              </p:nvSpPr>
              <p:spPr bwMode="auto">
                <a:xfrm rot="-5400000">
                  <a:off x="7373106" y="3494170"/>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2</a:t>
                  </a:r>
                </a:p>
              </p:txBody>
            </p:sp>
            <p:sp>
              <p:nvSpPr>
                <p:cNvPr id="91161" name="189 CuadroTexto"/>
                <p:cNvSpPr txBox="1">
                  <a:spLocks noChangeArrowheads="1"/>
                </p:cNvSpPr>
                <p:nvPr/>
              </p:nvSpPr>
              <p:spPr bwMode="auto">
                <a:xfrm rot="-5400000">
                  <a:off x="7618770" y="3303107"/>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1</a:t>
                  </a:r>
                </a:p>
              </p:txBody>
            </p:sp>
            <p:sp>
              <p:nvSpPr>
                <p:cNvPr id="91162" name="190 CuadroTexto"/>
                <p:cNvSpPr txBox="1">
                  <a:spLocks noChangeArrowheads="1"/>
                </p:cNvSpPr>
                <p:nvPr/>
              </p:nvSpPr>
              <p:spPr bwMode="auto">
                <a:xfrm rot="-5400000">
                  <a:off x="7866706" y="3087011"/>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2</a:t>
                  </a:r>
                </a:p>
              </p:txBody>
            </p:sp>
          </p:grpSp>
        </p:grpSp>
        <p:pic>
          <p:nvPicPr>
            <p:cNvPr id="91141"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289676" y="257992"/>
              <a:ext cx="215982" cy="215982"/>
            </a:xfrm>
            <a:prstGeom prst="rect">
              <a:avLst/>
            </a:prstGeom>
            <a:noFill/>
            <a:ln w="9525">
              <a:noFill/>
              <a:miter lim="800000"/>
              <a:headEnd/>
              <a:tailEnd/>
            </a:ln>
          </p:spPr>
        </p:pic>
        <p:pic>
          <p:nvPicPr>
            <p:cNvPr id="91142"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299572" y="1500174"/>
              <a:ext cx="215982" cy="215982"/>
            </a:xfrm>
            <a:prstGeom prst="rect">
              <a:avLst/>
            </a:prstGeom>
            <a:noFill/>
            <a:ln w="9525">
              <a:noFill/>
              <a:miter lim="800000"/>
              <a:headEnd/>
              <a:tailEnd/>
            </a:ln>
          </p:spPr>
        </p:pic>
        <p:pic>
          <p:nvPicPr>
            <p:cNvPr id="91143"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285720" y="2712952"/>
              <a:ext cx="215982" cy="215982"/>
            </a:xfrm>
            <a:prstGeom prst="rect">
              <a:avLst/>
            </a:prstGeom>
            <a:noFill/>
            <a:ln w="9525">
              <a:noFill/>
              <a:miter lim="800000"/>
              <a:headEnd/>
              <a:tailEnd/>
            </a:ln>
          </p:spPr>
        </p:pic>
        <p:pic>
          <p:nvPicPr>
            <p:cNvPr id="91144"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284052" y="3714752"/>
              <a:ext cx="215982" cy="215982"/>
            </a:xfrm>
            <a:prstGeom prst="rect">
              <a:avLst/>
            </a:prstGeom>
            <a:noFill/>
            <a:ln w="9525">
              <a:noFill/>
              <a:miter lim="800000"/>
              <a:headEnd/>
              <a:tailEnd/>
            </a:ln>
          </p:spPr>
        </p:pic>
        <p:pic>
          <p:nvPicPr>
            <p:cNvPr id="91145"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270200" y="4998968"/>
              <a:ext cx="215982" cy="215982"/>
            </a:xfrm>
            <a:prstGeom prst="rect">
              <a:avLst/>
            </a:prstGeom>
            <a:noFill/>
            <a:ln w="9525">
              <a:noFill/>
              <a:miter lim="800000"/>
              <a:headEnd/>
              <a:tailEnd/>
            </a:ln>
          </p:spPr>
        </p:pic>
      </p:grpSp>
      <p:sp>
        <p:nvSpPr>
          <p:cNvPr id="91139" name="337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25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2 Grupo"/>
          <p:cNvGrpSpPr>
            <a:grpSpLocks/>
          </p:cNvGrpSpPr>
          <p:nvPr/>
        </p:nvGrpSpPr>
        <p:grpSpPr bwMode="auto">
          <a:xfrm>
            <a:off x="415925" y="1357313"/>
            <a:ext cx="8521700" cy="4643437"/>
            <a:chOff x="415236" y="1357297"/>
            <a:chExt cx="8521627" cy="4643470"/>
          </a:xfrm>
        </p:grpSpPr>
        <p:grpSp>
          <p:nvGrpSpPr>
            <p:cNvPr id="92164" name="1 Grupo"/>
            <p:cNvGrpSpPr>
              <a:grpSpLocks/>
            </p:cNvGrpSpPr>
            <p:nvPr/>
          </p:nvGrpSpPr>
          <p:grpSpPr bwMode="auto">
            <a:xfrm>
              <a:off x="415236" y="1357297"/>
              <a:ext cx="8521627" cy="4643470"/>
              <a:chOff x="415236" y="1357297"/>
              <a:chExt cx="8521627" cy="4643470"/>
            </a:xfrm>
          </p:grpSpPr>
          <p:sp>
            <p:nvSpPr>
              <p:cNvPr id="92167" name="Freeform 390"/>
              <p:cNvSpPr>
                <a:spLocks/>
              </p:cNvSpPr>
              <p:nvPr/>
            </p:nvSpPr>
            <p:spPr bwMode="auto">
              <a:xfrm>
                <a:off x="4061362" y="3394075"/>
                <a:ext cx="774164" cy="1949821"/>
              </a:xfrm>
              <a:custGeom>
                <a:avLst/>
                <a:gdLst>
                  <a:gd name="T0" fmla="*/ 449 w 449"/>
                  <a:gd name="T1" fmla="*/ 0 h 1386"/>
                  <a:gd name="T2" fmla="*/ 137 w 449"/>
                  <a:gd name="T3" fmla="*/ 410 h 1386"/>
                  <a:gd name="T4" fmla="*/ 0 w 449"/>
                  <a:gd name="T5" fmla="*/ 1386 h 1386"/>
                  <a:gd name="T6" fmla="*/ 0 60000 65536"/>
                  <a:gd name="T7" fmla="*/ 0 60000 65536"/>
                  <a:gd name="T8" fmla="*/ 0 60000 65536"/>
                  <a:gd name="T9" fmla="*/ 0 w 449"/>
                  <a:gd name="T10" fmla="*/ 0 h 1386"/>
                  <a:gd name="T11" fmla="*/ 449 w 449"/>
                  <a:gd name="T12" fmla="*/ 1386 h 1386"/>
                </a:gdLst>
                <a:ahLst/>
                <a:cxnLst>
                  <a:cxn ang="T6">
                    <a:pos x="T0" y="T1"/>
                  </a:cxn>
                  <a:cxn ang="T7">
                    <a:pos x="T2" y="T3"/>
                  </a:cxn>
                  <a:cxn ang="T8">
                    <a:pos x="T4" y="T5"/>
                  </a:cxn>
                </a:cxnLst>
                <a:rect l="T9" t="T10" r="T11" b="T12"/>
                <a:pathLst>
                  <a:path w="449" h="1386">
                    <a:moveTo>
                      <a:pt x="449" y="0"/>
                    </a:moveTo>
                    <a:cubicBezTo>
                      <a:pt x="330" y="89"/>
                      <a:pt x="212" y="179"/>
                      <a:pt x="137" y="410"/>
                    </a:cubicBezTo>
                    <a:cubicBezTo>
                      <a:pt x="62" y="641"/>
                      <a:pt x="10" y="1205"/>
                      <a:pt x="0" y="1386"/>
                    </a:cubicBezTo>
                  </a:path>
                </a:pathLst>
              </a:custGeom>
              <a:noFill/>
              <a:ln w="9525" cap="flat" cmpd="sng">
                <a:solidFill>
                  <a:srgbClr val="E7BB01"/>
                </a:solidFill>
                <a:prstDash val="solid"/>
                <a:round/>
                <a:headEnd/>
                <a:tailEnd/>
              </a:ln>
            </p:spPr>
            <p:txBody>
              <a:bodyPr lIns="63500" tIns="0" rIns="0" bIns="0"/>
              <a:lstStyle/>
              <a:p>
                <a:endParaRPr lang="en-US"/>
              </a:p>
            </p:txBody>
          </p:sp>
          <p:sp>
            <p:nvSpPr>
              <p:cNvPr id="92168" name="Freeform 391"/>
              <p:cNvSpPr>
                <a:spLocks/>
              </p:cNvSpPr>
              <p:nvPr/>
            </p:nvSpPr>
            <p:spPr bwMode="auto">
              <a:xfrm>
                <a:off x="4085112" y="1698171"/>
                <a:ext cx="750413" cy="1122817"/>
              </a:xfrm>
              <a:custGeom>
                <a:avLst/>
                <a:gdLst>
                  <a:gd name="T0" fmla="*/ 439 w 439"/>
                  <a:gd name="T1" fmla="*/ 430 h 430"/>
                  <a:gd name="T2" fmla="*/ 146 w 439"/>
                  <a:gd name="T3" fmla="*/ 342 h 430"/>
                  <a:gd name="T4" fmla="*/ 0 w 439"/>
                  <a:gd name="T5" fmla="*/ 0 h 430"/>
                  <a:gd name="T6" fmla="*/ 0 60000 65536"/>
                  <a:gd name="T7" fmla="*/ 0 60000 65536"/>
                  <a:gd name="T8" fmla="*/ 0 60000 65536"/>
                  <a:gd name="T9" fmla="*/ 0 w 439"/>
                  <a:gd name="T10" fmla="*/ 0 h 430"/>
                  <a:gd name="T11" fmla="*/ 439 w 439"/>
                  <a:gd name="T12" fmla="*/ 430 h 430"/>
                </a:gdLst>
                <a:ahLst/>
                <a:cxnLst>
                  <a:cxn ang="T6">
                    <a:pos x="T0" y="T1"/>
                  </a:cxn>
                  <a:cxn ang="T7">
                    <a:pos x="T2" y="T3"/>
                  </a:cxn>
                  <a:cxn ang="T8">
                    <a:pos x="T4" y="T5"/>
                  </a:cxn>
                </a:cxnLst>
                <a:rect l="T9" t="T10" r="T11" b="T12"/>
                <a:pathLst>
                  <a:path w="439" h="430">
                    <a:moveTo>
                      <a:pt x="439" y="430"/>
                    </a:moveTo>
                    <a:cubicBezTo>
                      <a:pt x="390" y="415"/>
                      <a:pt x="219" y="414"/>
                      <a:pt x="146" y="342"/>
                    </a:cubicBezTo>
                    <a:cubicBezTo>
                      <a:pt x="73" y="270"/>
                      <a:pt x="31" y="71"/>
                      <a:pt x="0" y="0"/>
                    </a:cubicBezTo>
                  </a:path>
                </a:pathLst>
              </a:custGeom>
              <a:noFill/>
              <a:ln w="9525" cap="flat" cmpd="sng">
                <a:solidFill>
                  <a:srgbClr val="E7BB01"/>
                </a:solidFill>
                <a:prstDash val="solid"/>
                <a:round/>
                <a:headEnd/>
                <a:tailEnd/>
              </a:ln>
            </p:spPr>
            <p:txBody>
              <a:bodyPr lIns="63500" tIns="0" rIns="0" bIns="0"/>
              <a:lstStyle/>
              <a:p>
                <a:endParaRPr lang="en-US"/>
              </a:p>
            </p:txBody>
          </p:sp>
          <p:sp>
            <p:nvSpPr>
              <p:cNvPr id="92169" name="8 CuadroTexto"/>
              <p:cNvSpPr txBox="1">
                <a:spLocks noChangeArrowheads="1"/>
              </p:cNvSpPr>
              <p:nvPr/>
            </p:nvSpPr>
            <p:spPr bwMode="auto">
              <a:xfrm rot="-5400000">
                <a:off x="7370834" y="3778506"/>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1</a:t>
                </a:r>
              </a:p>
            </p:txBody>
          </p:sp>
          <p:sp>
            <p:nvSpPr>
              <p:cNvPr id="92170" name="9 CuadroTexto"/>
              <p:cNvSpPr txBox="1">
                <a:spLocks noChangeArrowheads="1"/>
              </p:cNvSpPr>
              <p:nvPr/>
            </p:nvSpPr>
            <p:spPr bwMode="auto">
              <a:xfrm rot="-5400000">
                <a:off x="7611946" y="3555586"/>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2</a:t>
                </a:r>
              </a:p>
            </p:txBody>
          </p:sp>
          <p:sp>
            <p:nvSpPr>
              <p:cNvPr id="92171" name="10 CuadroTexto"/>
              <p:cNvSpPr txBox="1">
                <a:spLocks noChangeArrowheads="1"/>
              </p:cNvSpPr>
              <p:nvPr/>
            </p:nvSpPr>
            <p:spPr bwMode="auto">
              <a:xfrm rot="-5400000">
                <a:off x="7857610" y="3364523"/>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1</a:t>
                </a:r>
              </a:p>
            </p:txBody>
          </p:sp>
          <p:sp>
            <p:nvSpPr>
              <p:cNvPr id="92172" name="11 CuadroTexto"/>
              <p:cNvSpPr txBox="1">
                <a:spLocks noChangeArrowheads="1"/>
              </p:cNvSpPr>
              <p:nvPr/>
            </p:nvSpPr>
            <p:spPr bwMode="auto">
              <a:xfrm rot="-5400000">
                <a:off x="8105546" y="3148427"/>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2</a:t>
                </a:r>
              </a:p>
            </p:txBody>
          </p:sp>
          <p:grpSp>
            <p:nvGrpSpPr>
              <p:cNvPr id="92173" name="395 Grupo"/>
              <p:cNvGrpSpPr>
                <a:grpSpLocks/>
              </p:cNvGrpSpPr>
              <p:nvPr/>
            </p:nvGrpSpPr>
            <p:grpSpPr bwMode="auto">
              <a:xfrm>
                <a:off x="415236" y="1357297"/>
                <a:ext cx="3656698" cy="4643470"/>
                <a:chOff x="3692829" y="1252266"/>
                <a:chExt cx="3656698" cy="5444274"/>
              </a:xfrm>
            </p:grpSpPr>
            <p:sp>
              <p:nvSpPr>
                <p:cNvPr id="172" name="171 Esquina doblada"/>
                <p:cNvSpPr/>
                <p:nvPr/>
              </p:nvSpPr>
              <p:spPr bwMode="auto">
                <a:xfrm>
                  <a:off x="3692829" y="1252266"/>
                  <a:ext cx="3656698" cy="5444274"/>
                </a:xfrm>
                <a:prstGeom prst="foldedCorner">
                  <a:avLst/>
                </a:prstGeom>
                <a:gradFill>
                  <a:gsLst>
                    <a:gs pos="0">
                      <a:srgbClr val="FBEAC7"/>
                    </a:gs>
                    <a:gs pos="17999">
                      <a:srgbClr val="FEE7F2"/>
                    </a:gs>
                    <a:gs pos="36000">
                      <a:srgbClr val="FBE29D"/>
                    </a:gs>
                    <a:gs pos="61000">
                      <a:srgbClr val="FBA97D"/>
                    </a:gs>
                    <a:gs pos="82001">
                      <a:srgbClr val="FBD49C"/>
                    </a:gs>
                    <a:gs pos="100000">
                      <a:srgbClr val="FEE7F2"/>
                    </a:gs>
                  </a:gsLst>
                  <a:lin ang="5400000" scaled="0"/>
                </a:gradFill>
                <a:ln w="9525">
                  <a:solidFill>
                    <a:srgbClr val="2E1700"/>
                  </a:solidFill>
                  <a:miter lim="800000"/>
                  <a:headEnd/>
                  <a:tailEnd/>
                </a:ln>
                <a:effectLst>
                  <a:glow rad="139700">
                    <a:srgbClr val="FFFF00">
                      <a:alpha val="40000"/>
                    </a:srgbClr>
                  </a:glow>
                  <a:outerShdw blurRad="76200" dir="13500000" sy="23000" kx="1200000" algn="br" rotWithShape="0">
                    <a:prstClr val="black">
                      <a:alpha val="20000"/>
                    </a:prstClr>
                  </a:outerShdw>
                  <a:reflection blurRad="6350" stA="50000" endA="275" endPos="40000" dist="101600" dir="5400000" sy="-100000" algn="bl" rotWithShape="0"/>
                </a:effectLst>
              </p:spPr>
              <p:txBody>
                <a:bodyPr/>
                <a:lstStyle/>
                <a:p>
                  <a:pPr fontAlgn="auto">
                    <a:spcBef>
                      <a:spcPts val="0"/>
                    </a:spcBef>
                    <a:spcAft>
                      <a:spcPts val="0"/>
                    </a:spcAft>
                    <a:defRPr/>
                  </a:pPr>
                  <a:endParaRPr lang="es-ES" dirty="0">
                    <a:solidFill>
                      <a:schemeClr val="tx1">
                        <a:lumMod val="50000"/>
                      </a:schemeClr>
                    </a:solidFill>
                    <a:latin typeface="+mn-lt"/>
                    <a:cs typeface="+mn-cs"/>
                  </a:endParaRPr>
                </a:p>
              </p:txBody>
            </p:sp>
            <p:sp>
              <p:nvSpPr>
                <p:cNvPr id="173" name="Rectangle 376"/>
                <p:cNvSpPr>
                  <a:spLocks noChangeArrowheads="1"/>
                </p:cNvSpPr>
                <p:nvPr/>
              </p:nvSpPr>
              <p:spPr bwMode="ltGray">
                <a:xfrm>
                  <a:off x="4919957" y="1309965"/>
                  <a:ext cx="1003291" cy="361090"/>
                </a:xfrm>
                <a:prstGeom prst="rect">
                  <a:avLst/>
                </a:prstGeom>
                <a:noFill/>
                <a:ln w="9525">
                  <a:noFill/>
                  <a:miter lim="800000"/>
                  <a:headEnd/>
                  <a:tailEnd/>
                </a:ln>
              </p:spPr>
              <p:txBody>
                <a:bodyPr wrap="none" lIns="0" tIns="0" rIns="0" bIns="0">
                  <a:spAutoFit/>
                </a:bodyPr>
                <a:lstStyle/>
                <a:p>
                  <a:pPr algn="just" eaLnBrk="0" fontAlgn="auto" hangingPunct="0">
                    <a:spcBef>
                      <a:spcPts val="0"/>
                    </a:spcBef>
                    <a:spcAft>
                      <a:spcPts val="0"/>
                    </a:spcAft>
                    <a:defRPr/>
                  </a:pPr>
                  <a:r>
                    <a:rPr lang="en-US" sz="2000" u="sng" dirty="0" err="1">
                      <a:solidFill>
                        <a:schemeClr val="tx1">
                          <a:lumMod val="50000"/>
                        </a:schemeClr>
                      </a:solidFill>
                      <a:latin typeface="Monotype Corsiva" pitchFamily="66" charset="0"/>
                      <a:cs typeface="Times New Roman" pitchFamily="18" charset="0"/>
                    </a:rPr>
                    <a:t>Monitoreo</a:t>
                  </a:r>
                  <a:r>
                    <a:rPr lang="en-US" sz="2000" u="sng" dirty="0">
                      <a:solidFill>
                        <a:srgbClr val="FFFFFF"/>
                      </a:solidFill>
                      <a:latin typeface="Monotype Corsiva" pitchFamily="66" charset="0"/>
                      <a:cs typeface="Times New Roman" pitchFamily="18" charset="0"/>
                    </a:rPr>
                    <a:t> </a:t>
                  </a:r>
                  <a:endParaRPr lang="en-US" sz="2000" u="sng" dirty="0">
                    <a:latin typeface="Monotype Corsiva" pitchFamily="66" charset="0"/>
                    <a:cs typeface="Times New Roman" pitchFamily="18" charset="0"/>
                  </a:endParaRPr>
                </a:p>
              </p:txBody>
            </p:sp>
            <p:sp>
              <p:nvSpPr>
                <p:cNvPr id="174" name="173 CuadroTexto"/>
                <p:cNvSpPr txBox="1"/>
                <p:nvPr/>
              </p:nvSpPr>
              <p:spPr>
                <a:xfrm>
                  <a:off x="3848403" y="1754814"/>
                  <a:ext cx="3357535" cy="4908222"/>
                </a:xfrm>
                <a:prstGeom prst="rect">
                  <a:avLst/>
                </a:prstGeom>
                <a:noFill/>
              </p:spPr>
              <p:txBody>
                <a:bodyPr>
                  <a:spAutoFit/>
                </a:bodyPr>
                <a:lstStyle/>
                <a:p>
                  <a:pPr fontAlgn="auto">
                    <a:spcBef>
                      <a:spcPts val="0"/>
                    </a:spcBef>
                    <a:spcAft>
                      <a:spcPts val="0"/>
                    </a:spcAft>
                    <a:defRPr/>
                  </a:pPr>
                  <a:r>
                    <a:rPr lang="es-EC" sz="1400" dirty="0">
                      <a:latin typeface="+mn-lt"/>
                      <a:cs typeface="+mn-cs"/>
                    </a:rPr>
                    <a:t>Mediante el monitoreo se puede saber si se están cumpliendo las políticas, procedimientos y objetivos de la empresa, se deben establecer controles periódicos y oportunos para todos los procesos de la empresa.</a:t>
                  </a:r>
                  <a:endParaRPr lang="es-ES" sz="1400" dirty="0">
                    <a:latin typeface="+mn-lt"/>
                    <a:cs typeface="+mn-cs"/>
                  </a:endParaRPr>
                </a:p>
                <a:p>
                  <a:pPr fontAlgn="auto">
                    <a:spcBef>
                      <a:spcPts val="0"/>
                    </a:spcBef>
                    <a:spcAft>
                      <a:spcPts val="0"/>
                    </a:spcAft>
                    <a:defRPr/>
                  </a:pPr>
                  <a:r>
                    <a:rPr lang="es-EC" sz="1400" dirty="0">
                      <a:latin typeface="+mn-lt"/>
                      <a:cs typeface="+mn-cs"/>
                    </a:rPr>
                    <a:t> </a:t>
                  </a:r>
                  <a:endParaRPr lang="es-ES" sz="1400" dirty="0">
                    <a:latin typeface="+mn-lt"/>
                    <a:cs typeface="+mn-cs"/>
                  </a:endParaRPr>
                </a:p>
                <a:p>
                  <a:pPr fontAlgn="auto">
                    <a:spcBef>
                      <a:spcPts val="0"/>
                    </a:spcBef>
                    <a:spcAft>
                      <a:spcPts val="0"/>
                    </a:spcAft>
                    <a:defRPr/>
                  </a:pPr>
                  <a:r>
                    <a:rPr lang="es-EC" sz="1400" dirty="0">
                      <a:latin typeface="+mn-lt"/>
                      <a:cs typeface="+mn-cs"/>
                    </a:rPr>
                    <a:t>La función del departamento de auditoría interna está integrado por el Auditor interno y el asistente de auditoría, los que realizan pruebas, controles y  asesorías a los diferentes departamentos de la empresa, comunicando sus resultados a los responsables de cada área, a la Gerencia y emitir informes a Presidencia, además de  realizar seguimiento a las recomendaciones que ha dejado expuestas en anteriores auditorías.</a:t>
                  </a:r>
                  <a:endParaRPr lang="es-ES" sz="1400" dirty="0">
                    <a:latin typeface="+mn-lt"/>
                    <a:cs typeface="+mn-cs"/>
                  </a:endParaRPr>
                </a:p>
                <a:p>
                  <a:pPr algn="just" eaLnBrk="0" fontAlgn="auto" hangingPunct="0">
                    <a:spcBef>
                      <a:spcPts val="0"/>
                    </a:spcBef>
                    <a:spcAft>
                      <a:spcPts val="0"/>
                    </a:spcAft>
                    <a:defRPr/>
                  </a:pPr>
                  <a:endParaRPr lang="en-US" sz="1400" dirty="0">
                    <a:solidFill>
                      <a:schemeClr val="tx1">
                        <a:lumMod val="50000"/>
                      </a:schemeClr>
                    </a:solidFill>
                    <a:latin typeface="Times New Roman" pitchFamily="18" charset="0"/>
                    <a:cs typeface="Times New Roman" pitchFamily="18" charset="0"/>
                  </a:endParaRPr>
                </a:p>
              </p:txBody>
            </p:sp>
          </p:grpSp>
          <p:grpSp>
            <p:nvGrpSpPr>
              <p:cNvPr id="92174" name="405 Grupo"/>
              <p:cNvGrpSpPr>
                <a:grpSpLocks/>
              </p:cNvGrpSpPr>
              <p:nvPr/>
            </p:nvGrpSpPr>
            <p:grpSpPr bwMode="auto">
              <a:xfrm>
                <a:off x="4780449" y="1960561"/>
                <a:ext cx="4156414" cy="3590922"/>
                <a:chOff x="4531074" y="1960561"/>
                <a:chExt cx="4156414" cy="3590922"/>
              </a:xfrm>
            </p:grpSpPr>
            <p:grpSp>
              <p:nvGrpSpPr>
                <p:cNvPr id="92175" name="Group 18"/>
                <p:cNvGrpSpPr>
                  <a:grpSpLocks/>
                </p:cNvGrpSpPr>
                <p:nvPr/>
              </p:nvGrpSpPr>
              <p:grpSpPr bwMode="auto">
                <a:xfrm>
                  <a:off x="4605338" y="1960561"/>
                  <a:ext cx="4038600" cy="3590922"/>
                  <a:chOff x="3418" y="1338"/>
                  <a:chExt cx="2099" cy="2062"/>
                </a:xfrm>
              </p:grpSpPr>
              <p:grpSp>
                <p:nvGrpSpPr>
                  <p:cNvPr id="92198" name="Group 19"/>
                  <p:cNvGrpSpPr>
                    <a:grpSpLocks/>
                  </p:cNvGrpSpPr>
                  <p:nvPr/>
                </p:nvGrpSpPr>
                <p:grpSpPr bwMode="auto">
                  <a:xfrm>
                    <a:off x="3418" y="1338"/>
                    <a:ext cx="2099" cy="2062"/>
                    <a:chOff x="3418" y="1338"/>
                    <a:chExt cx="2099" cy="2062"/>
                  </a:xfrm>
                </p:grpSpPr>
                <p:sp>
                  <p:nvSpPr>
                    <p:cNvPr id="92200" name="Freeform 20"/>
                    <p:cNvSpPr>
                      <a:spLocks/>
                    </p:cNvSpPr>
                    <p:nvPr/>
                  </p:nvSpPr>
                  <p:spPr bwMode="ltGray">
                    <a:xfrm>
                      <a:off x="4997" y="2432"/>
                      <a:ext cx="516" cy="961"/>
                    </a:xfrm>
                    <a:custGeom>
                      <a:avLst/>
                      <a:gdLst>
                        <a:gd name="T0" fmla="*/ 0 w 516"/>
                        <a:gd name="T1" fmla="*/ 649 h 961"/>
                        <a:gd name="T2" fmla="*/ 516 w 516"/>
                        <a:gd name="T3" fmla="*/ 0 h 961"/>
                        <a:gd name="T4" fmla="*/ 516 w 516"/>
                        <a:gd name="T5" fmla="*/ 299 h 961"/>
                        <a:gd name="T6" fmla="*/ 0 w 516"/>
                        <a:gd name="T7" fmla="*/ 961 h 961"/>
                        <a:gd name="T8" fmla="*/ 0 w 516"/>
                        <a:gd name="T9" fmla="*/ 649 h 961"/>
                        <a:gd name="T10" fmla="*/ 0 60000 65536"/>
                        <a:gd name="T11" fmla="*/ 0 60000 65536"/>
                        <a:gd name="T12" fmla="*/ 0 60000 65536"/>
                        <a:gd name="T13" fmla="*/ 0 60000 65536"/>
                        <a:gd name="T14" fmla="*/ 0 60000 65536"/>
                        <a:gd name="T15" fmla="*/ 0 w 516"/>
                        <a:gd name="T16" fmla="*/ 0 h 961"/>
                        <a:gd name="T17" fmla="*/ 516 w 516"/>
                        <a:gd name="T18" fmla="*/ 961 h 961"/>
                      </a:gdLst>
                      <a:ahLst/>
                      <a:cxnLst>
                        <a:cxn ang="T10">
                          <a:pos x="T0" y="T1"/>
                        </a:cxn>
                        <a:cxn ang="T11">
                          <a:pos x="T2" y="T3"/>
                        </a:cxn>
                        <a:cxn ang="T12">
                          <a:pos x="T4" y="T5"/>
                        </a:cxn>
                        <a:cxn ang="T13">
                          <a:pos x="T6" y="T7"/>
                        </a:cxn>
                        <a:cxn ang="T14">
                          <a:pos x="T8" y="T9"/>
                        </a:cxn>
                      </a:cxnLst>
                      <a:rect l="T15" t="T16" r="T17" b="T18"/>
                      <a:pathLst>
                        <a:path w="516" h="961">
                          <a:moveTo>
                            <a:pt x="0" y="649"/>
                          </a:moveTo>
                          <a:lnTo>
                            <a:pt x="516" y="0"/>
                          </a:lnTo>
                          <a:lnTo>
                            <a:pt x="516" y="299"/>
                          </a:lnTo>
                          <a:lnTo>
                            <a:pt x="0" y="961"/>
                          </a:lnTo>
                          <a:lnTo>
                            <a:pt x="0" y="64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01" name="Rectangle 21"/>
                    <p:cNvSpPr>
                      <a:spLocks noChangeArrowheads="1"/>
                    </p:cNvSpPr>
                    <p:nvPr/>
                  </p:nvSpPr>
                  <p:spPr bwMode="ltGray">
                    <a:xfrm>
                      <a:off x="3420" y="3077"/>
                      <a:ext cx="1578" cy="318"/>
                    </a:xfrm>
                    <a:prstGeom prst="rect">
                      <a:avLst/>
                    </a:prstGeom>
                    <a:solidFill>
                      <a:srgbClr val="3D0275"/>
                    </a:solidFill>
                    <a:ln w="28575" cap="rnd">
                      <a:solidFill>
                        <a:srgbClr val="8253A1"/>
                      </a:solidFill>
                      <a:round/>
                      <a:headEnd/>
                      <a:tailEnd/>
                    </a:ln>
                  </p:spPr>
                  <p:txBody>
                    <a:bodyPr/>
                    <a:lstStyle/>
                    <a:p>
                      <a:endParaRPr lang="en-US">
                        <a:latin typeface="Times New Roman" pitchFamily="18" charset="0"/>
                        <a:cs typeface="Times New Roman" pitchFamily="18" charset="0"/>
                      </a:endParaRPr>
                    </a:p>
                  </p:txBody>
                </p:sp>
                <p:sp>
                  <p:nvSpPr>
                    <p:cNvPr id="92202" name="Freeform 22"/>
                    <p:cNvSpPr>
                      <a:spLocks/>
                    </p:cNvSpPr>
                    <p:nvPr/>
                  </p:nvSpPr>
                  <p:spPr bwMode="ltGray">
                    <a:xfrm>
                      <a:off x="4470" y="3083"/>
                      <a:ext cx="1" cy="312"/>
                    </a:xfrm>
                    <a:custGeom>
                      <a:avLst/>
                      <a:gdLst>
                        <a:gd name="T0" fmla="*/ 0 w 1"/>
                        <a:gd name="T1" fmla="*/ 0 h 312"/>
                        <a:gd name="T2" fmla="*/ 0 w 1"/>
                        <a:gd name="T3" fmla="*/ 312 h 312"/>
                        <a:gd name="T4" fmla="*/ 0 w 1"/>
                        <a:gd name="T5" fmla="*/ 0 h 312"/>
                        <a:gd name="T6" fmla="*/ 0 60000 65536"/>
                        <a:gd name="T7" fmla="*/ 0 60000 65536"/>
                        <a:gd name="T8" fmla="*/ 0 60000 65536"/>
                        <a:gd name="T9" fmla="*/ 0 w 1"/>
                        <a:gd name="T10" fmla="*/ 0 h 312"/>
                        <a:gd name="T11" fmla="*/ 1 w 1"/>
                        <a:gd name="T12" fmla="*/ 312 h 312"/>
                      </a:gdLst>
                      <a:ahLst/>
                      <a:cxnLst>
                        <a:cxn ang="T6">
                          <a:pos x="T0" y="T1"/>
                        </a:cxn>
                        <a:cxn ang="T7">
                          <a:pos x="T2" y="T3"/>
                        </a:cxn>
                        <a:cxn ang="T8">
                          <a:pos x="T4" y="T5"/>
                        </a:cxn>
                      </a:cxnLst>
                      <a:rect l="T9" t="T10" r="T11" b="T12"/>
                      <a:pathLst>
                        <a:path w="1" h="312">
                          <a:moveTo>
                            <a:pt x="0" y="0"/>
                          </a:moveTo>
                          <a:lnTo>
                            <a:pt x="0" y="312"/>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03" name="Freeform 23"/>
                    <p:cNvSpPr>
                      <a:spLocks/>
                    </p:cNvSpPr>
                    <p:nvPr/>
                  </p:nvSpPr>
                  <p:spPr bwMode="ltGray">
                    <a:xfrm>
                      <a:off x="3945" y="3083"/>
                      <a:ext cx="1" cy="317"/>
                    </a:xfrm>
                    <a:custGeom>
                      <a:avLst/>
                      <a:gdLst>
                        <a:gd name="T0" fmla="*/ 0 w 1"/>
                        <a:gd name="T1" fmla="*/ 0 h 317"/>
                        <a:gd name="T2" fmla="*/ 0 w 1"/>
                        <a:gd name="T3" fmla="*/ 317 h 317"/>
                        <a:gd name="T4" fmla="*/ 0 w 1"/>
                        <a:gd name="T5" fmla="*/ 0 h 317"/>
                        <a:gd name="T6" fmla="*/ 0 60000 65536"/>
                        <a:gd name="T7" fmla="*/ 0 60000 65536"/>
                        <a:gd name="T8" fmla="*/ 0 60000 65536"/>
                        <a:gd name="T9" fmla="*/ 0 w 1"/>
                        <a:gd name="T10" fmla="*/ 0 h 317"/>
                        <a:gd name="T11" fmla="*/ 1 w 1"/>
                        <a:gd name="T12" fmla="*/ 317 h 317"/>
                      </a:gdLst>
                      <a:ahLst/>
                      <a:cxnLst>
                        <a:cxn ang="T6">
                          <a:pos x="T0" y="T1"/>
                        </a:cxn>
                        <a:cxn ang="T7">
                          <a:pos x="T2" y="T3"/>
                        </a:cxn>
                        <a:cxn ang="T8">
                          <a:pos x="T4" y="T5"/>
                        </a:cxn>
                      </a:cxnLst>
                      <a:rect l="T9" t="T10" r="T11" b="T12"/>
                      <a:pathLst>
                        <a:path w="1" h="317">
                          <a:moveTo>
                            <a:pt x="0" y="0"/>
                          </a:moveTo>
                          <a:lnTo>
                            <a:pt x="0" y="317"/>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04" name="Freeform 24"/>
                    <p:cNvSpPr>
                      <a:spLocks/>
                    </p:cNvSpPr>
                    <p:nvPr/>
                  </p:nvSpPr>
                  <p:spPr bwMode="ltGray">
                    <a:xfrm>
                      <a:off x="3423" y="3229"/>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05" name="Line 25"/>
                    <p:cNvSpPr>
                      <a:spLocks noChangeShapeType="1"/>
                    </p:cNvSpPr>
                    <p:nvPr/>
                  </p:nvSpPr>
                  <p:spPr bwMode="ltGray">
                    <a:xfrm>
                      <a:off x="3576" y="3080"/>
                      <a:ext cx="1" cy="146"/>
                    </a:xfrm>
                    <a:prstGeom prst="line">
                      <a:avLst/>
                    </a:prstGeom>
                    <a:noFill/>
                    <a:ln w="28575" cap="rnd">
                      <a:solidFill>
                        <a:srgbClr val="8253A1"/>
                      </a:solidFill>
                      <a:round/>
                      <a:headEnd/>
                      <a:tailEnd/>
                    </a:ln>
                  </p:spPr>
                  <p:txBody>
                    <a:bodyPr/>
                    <a:lstStyle/>
                    <a:p>
                      <a:endParaRPr lang="en-US"/>
                    </a:p>
                  </p:txBody>
                </p:sp>
                <p:sp>
                  <p:nvSpPr>
                    <p:cNvPr id="92206" name="Freeform 26"/>
                    <p:cNvSpPr>
                      <a:spLocks/>
                    </p:cNvSpPr>
                    <p:nvPr/>
                  </p:nvSpPr>
                  <p:spPr bwMode="ltGray">
                    <a:xfrm>
                      <a:off x="3576" y="3224"/>
                      <a:ext cx="372" cy="2"/>
                    </a:xfrm>
                    <a:custGeom>
                      <a:avLst/>
                      <a:gdLst>
                        <a:gd name="T0" fmla="*/ 0 w 372"/>
                        <a:gd name="T1" fmla="*/ 2 h 2"/>
                        <a:gd name="T2" fmla="*/ 5 w 372"/>
                        <a:gd name="T3" fmla="*/ 2 h 2"/>
                        <a:gd name="T4" fmla="*/ 16 w 372"/>
                        <a:gd name="T5" fmla="*/ 2 h 2"/>
                        <a:gd name="T6" fmla="*/ 35 w 372"/>
                        <a:gd name="T7" fmla="*/ 2 h 2"/>
                        <a:gd name="T8" fmla="*/ 58 w 372"/>
                        <a:gd name="T9" fmla="*/ 1 h 2"/>
                        <a:gd name="T10" fmla="*/ 87 w 372"/>
                        <a:gd name="T11" fmla="*/ 1 h 2"/>
                        <a:gd name="T12" fmla="*/ 118 w 372"/>
                        <a:gd name="T13" fmla="*/ 1 h 2"/>
                        <a:gd name="T14" fmla="*/ 152 w 372"/>
                        <a:gd name="T15" fmla="*/ 1 h 2"/>
                        <a:gd name="T16" fmla="*/ 186 w 372"/>
                        <a:gd name="T17" fmla="*/ 1 h 2"/>
                        <a:gd name="T18" fmla="*/ 221 w 372"/>
                        <a:gd name="T19" fmla="*/ 0 h 2"/>
                        <a:gd name="T20" fmla="*/ 254 w 372"/>
                        <a:gd name="T21" fmla="*/ 0 h 2"/>
                        <a:gd name="T22" fmla="*/ 286 w 372"/>
                        <a:gd name="T23" fmla="*/ 0 h 2"/>
                        <a:gd name="T24" fmla="*/ 314 w 372"/>
                        <a:gd name="T25" fmla="*/ 0 h 2"/>
                        <a:gd name="T26" fmla="*/ 338 w 372"/>
                        <a:gd name="T27" fmla="*/ 1 h 2"/>
                        <a:gd name="T28" fmla="*/ 356 w 372"/>
                        <a:gd name="T29" fmla="*/ 1 h 2"/>
                        <a:gd name="T30" fmla="*/ 368 w 372"/>
                        <a:gd name="T31" fmla="*/ 1 h 2"/>
                        <a:gd name="T32" fmla="*/ 372 w 37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2"/>
                        <a:gd name="T53" fmla="*/ 372 w 37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2">
                          <a:moveTo>
                            <a:pt x="0" y="2"/>
                          </a:moveTo>
                          <a:lnTo>
                            <a:pt x="5" y="2"/>
                          </a:lnTo>
                          <a:lnTo>
                            <a:pt x="16" y="2"/>
                          </a:lnTo>
                          <a:lnTo>
                            <a:pt x="35" y="2"/>
                          </a:lnTo>
                          <a:lnTo>
                            <a:pt x="58" y="1"/>
                          </a:lnTo>
                          <a:lnTo>
                            <a:pt x="87" y="1"/>
                          </a:lnTo>
                          <a:lnTo>
                            <a:pt x="118" y="1"/>
                          </a:lnTo>
                          <a:lnTo>
                            <a:pt x="152" y="1"/>
                          </a:lnTo>
                          <a:lnTo>
                            <a:pt x="186" y="1"/>
                          </a:lnTo>
                          <a:lnTo>
                            <a:pt x="221" y="0"/>
                          </a:lnTo>
                          <a:lnTo>
                            <a:pt x="254" y="0"/>
                          </a:lnTo>
                          <a:lnTo>
                            <a:pt x="286" y="0"/>
                          </a:lnTo>
                          <a:lnTo>
                            <a:pt x="314" y="0"/>
                          </a:lnTo>
                          <a:lnTo>
                            <a:pt x="338" y="1"/>
                          </a:lnTo>
                          <a:lnTo>
                            <a:pt x="356" y="1"/>
                          </a:lnTo>
                          <a:lnTo>
                            <a:pt x="368" y="1"/>
                          </a:lnTo>
                          <a:lnTo>
                            <a:pt x="372" y="2"/>
                          </a:lnTo>
                        </a:path>
                      </a:pathLst>
                    </a:custGeom>
                    <a:noFill/>
                    <a:ln w="28575" cap="rnd">
                      <a:solidFill>
                        <a:srgbClr val="8253A1"/>
                      </a:solidFill>
                      <a:prstDash val="solid"/>
                      <a:round/>
                      <a:headEnd/>
                      <a:tailEnd/>
                    </a:ln>
                  </p:spPr>
                  <p:txBody>
                    <a:bodyPr/>
                    <a:lstStyle/>
                    <a:p>
                      <a:endParaRPr lang="en-US"/>
                    </a:p>
                  </p:txBody>
                </p:sp>
                <p:sp>
                  <p:nvSpPr>
                    <p:cNvPr id="92207" name="Freeform 27"/>
                    <p:cNvSpPr>
                      <a:spLocks/>
                    </p:cNvSpPr>
                    <p:nvPr/>
                  </p:nvSpPr>
                  <p:spPr bwMode="ltGray">
                    <a:xfrm>
                      <a:off x="3576" y="321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92208" name="Freeform 28"/>
                    <p:cNvSpPr>
                      <a:spLocks/>
                    </p:cNvSpPr>
                    <p:nvPr/>
                  </p:nvSpPr>
                  <p:spPr bwMode="ltGray">
                    <a:xfrm>
                      <a:off x="3939" y="3226"/>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92209" name="Freeform 29"/>
                    <p:cNvSpPr>
                      <a:spLocks/>
                    </p:cNvSpPr>
                    <p:nvPr/>
                  </p:nvSpPr>
                  <p:spPr bwMode="ltGray">
                    <a:xfrm>
                      <a:off x="3939" y="3224"/>
                      <a:ext cx="157" cy="169"/>
                    </a:xfrm>
                    <a:custGeom>
                      <a:avLst/>
                      <a:gdLst>
                        <a:gd name="T0" fmla="*/ 0 w 157"/>
                        <a:gd name="T1" fmla="*/ 169 h 169"/>
                        <a:gd name="T2" fmla="*/ 157 w 157"/>
                        <a:gd name="T3" fmla="*/ 0 h 169"/>
                        <a:gd name="T4" fmla="*/ 0 w 157"/>
                        <a:gd name="T5" fmla="*/ 169 h 169"/>
                        <a:gd name="T6" fmla="*/ 0 60000 65536"/>
                        <a:gd name="T7" fmla="*/ 0 60000 65536"/>
                        <a:gd name="T8" fmla="*/ 0 60000 65536"/>
                        <a:gd name="T9" fmla="*/ 0 w 157"/>
                        <a:gd name="T10" fmla="*/ 0 h 169"/>
                        <a:gd name="T11" fmla="*/ 157 w 157"/>
                        <a:gd name="T12" fmla="*/ 169 h 169"/>
                      </a:gdLst>
                      <a:ahLst/>
                      <a:cxnLst>
                        <a:cxn ang="T6">
                          <a:pos x="T0" y="T1"/>
                        </a:cxn>
                        <a:cxn ang="T7">
                          <a:pos x="T2" y="T3"/>
                        </a:cxn>
                        <a:cxn ang="T8">
                          <a:pos x="T4" y="T5"/>
                        </a:cxn>
                      </a:cxnLst>
                      <a:rect l="T9" t="T10" r="T11" b="T12"/>
                      <a:pathLst>
                        <a:path w="157" h="169">
                          <a:moveTo>
                            <a:pt x="0" y="169"/>
                          </a:moveTo>
                          <a:lnTo>
                            <a:pt x="157"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10" name="Line 30"/>
                    <p:cNvSpPr>
                      <a:spLocks noChangeShapeType="1"/>
                    </p:cNvSpPr>
                    <p:nvPr/>
                  </p:nvSpPr>
                  <p:spPr bwMode="ltGray">
                    <a:xfrm>
                      <a:off x="4093" y="3076"/>
                      <a:ext cx="1" cy="145"/>
                    </a:xfrm>
                    <a:prstGeom prst="line">
                      <a:avLst/>
                    </a:prstGeom>
                    <a:noFill/>
                    <a:ln w="28575" cap="rnd">
                      <a:solidFill>
                        <a:srgbClr val="8253A1"/>
                      </a:solidFill>
                      <a:round/>
                      <a:headEnd/>
                      <a:tailEnd/>
                    </a:ln>
                  </p:spPr>
                  <p:txBody>
                    <a:bodyPr/>
                    <a:lstStyle/>
                    <a:p>
                      <a:endParaRPr lang="en-US"/>
                    </a:p>
                  </p:txBody>
                </p:sp>
                <p:sp>
                  <p:nvSpPr>
                    <p:cNvPr id="92211" name="Freeform 31"/>
                    <p:cNvSpPr>
                      <a:spLocks/>
                    </p:cNvSpPr>
                    <p:nvPr/>
                  </p:nvSpPr>
                  <p:spPr bwMode="ltGray">
                    <a:xfrm>
                      <a:off x="4093" y="3220"/>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8253A1"/>
                      </a:solidFill>
                      <a:prstDash val="solid"/>
                      <a:round/>
                      <a:headEnd/>
                      <a:tailEnd/>
                    </a:ln>
                  </p:spPr>
                  <p:txBody>
                    <a:bodyPr/>
                    <a:lstStyle/>
                    <a:p>
                      <a:endParaRPr lang="en-US"/>
                    </a:p>
                  </p:txBody>
                </p:sp>
                <p:sp>
                  <p:nvSpPr>
                    <p:cNvPr id="92212" name="Freeform 32"/>
                    <p:cNvSpPr>
                      <a:spLocks/>
                    </p:cNvSpPr>
                    <p:nvPr/>
                  </p:nvSpPr>
                  <p:spPr bwMode="ltGray">
                    <a:xfrm>
                      <a:off x="4093" y="3211"/>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92213" name="Freeform 33"/>
                    <p:cNvSpPr>
                      <a:spLocks/>
                    </p:cNvSpPr>
                    <p:nvPr/>
                  </p:nvSpPr>
                  <p:spPr bwMode="ltGray">
                    <a:xfrm>
                      <a:off x="4456" y="3221"/>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8253A1"/>
                    </a:solidFill>
                    <a:ln w="0">
                      <a:solidFill>
                        <a:srgbClr val="8253A1"/>
                      </a:solidFill>
                      <a:prstDash val="solid"/>
                      <a:round/>
                      <a:headEnd/>
                      <a:tailEnd/>
                    </a:ln>
                  </p:spPr>
                  <p:txBody>
                    <a:bodyPr/>
                    <a:lstStyle/>
                    <a:p>
                      <a:endParaRPr lang="en-US"/>
                    </a:p>
                  </p:txBody>
                </p:sp>
                <p:sp>
                  <p:nvSpPr>
                    <p:cNvPr id="92214" name="Line 34"/>
                    <p:cNvSpPr>
                      <a:spLocks noChangeShapeType="1"/>
                    </p:cNvSpPr>
                    <p:nvPr/>
                  </p:nvSpPr>
                  <p:spPr bwMode="ltGray">
                    <a:xfrm>
                      <a:off x="4609" y="3073"/>
                      <a:ext cx="1" cy="146"/>
                    </a:xfrm>
                    <a:prstGeom prst="line">
                      <a:avLst/>
                    </a:prstGeom>
                    <a:noFill/>
                    <a:ln w="28575" cap="rnd">
                      <a:solidFill>
                        <a:srgbClr val="8253A1"/>
                      </a:solidFill>
                      <a:round/>
                      <a:headEnd/>
                      <a:tailEnd/>
                    </a:ln>
                  </p:spPr>
                  <p:txBody>
                    <a:bodyPr/>
                    <a:lstStyle/>
                    <a:p>
                      <a:endParaRPr lang="en-US"/>
                    </a:p>
                  </p:txBody>
                </p:sp>
                <p:sp>
                  <p:nvSpPr>
                    <p:cNvPr id="92215" name="Freeform 35"/>
                    <p:cNvSpPr>
                      <a:spLocks/>
                    </p:cNvSpPr>
                    <p:nvPr/>
                  </p:nvSpPr>
                  <p:spPr bwMode="ltGray">
                    <a:xfrm>
                      <a:off x="4609" y="3217"/>
                      <a:ext cx="521" cy="2"/>
                    </a:xfrm>
                    <a:custGeom>
                      <a:avLst/>
                      <a:gdLst>
                        <a:gd name="T0" fmla="*/ 0 w 521"/>
                        <a:gd name="T1" fmla="*/ 2 h 2"/>
                        <a:gd name="T2" fmla="*/ 6 w 521"/>
                        <a:gd name="T3" fmla="*/ 1 h 2"/>
                        <a:gd name="T4" fmla="*/ 22 w 521"/>
                        <a:gd name="T5" fmla="*/ 1 h 2"/>
                        <a:gd name="T6" fmla="*/ 48 w 521"/>
                        <a:gd name="T7" fmla="*/ 1 h 2"/>
                        <a:gd name="T8" fmla="*/ 81 w 521"/>
                        <a:gd name="T9" fmla="*/ 1 h 2"/>
                        <a:gd name="T10" fmla="*/ 121 w 521"/>
                        <a:gd name="T11" fmla="*/ 1 h 2"/>
                        <a:gd name="T12" fmla="*/ 165 w 521"/>
                        <a:gd name="T13" fmla="*/ 1 h 2"/>
                        <a:gd name="T14" fmla="*/ 212 w 521"/>
                        <a:gd name="T15" fmla="*/ 0 h 2"/>
                        <a:gd name="T16" fmla="*/ 260 w 521"/>
                        <a:gd name="T17" fmla="*/ 0 h 2"/>
                        <a:gd name="T18" fmla="*/ 309 w 521"/>
                        <a:gd name="T19" fmla="*/ 0 h 2"/>
                        <a:gd name="T20" fmla="*/ 356 w 521"/>
                        <a:gd name="T21" fmla="*/ 0 h 2"/>
                        <a:gd name="T22" fmla="*/ 400 w 521"/>
                        <a:gd name="T23" fmla="*/ 0 h 2"/>
                        <a:gd name="T24" fmla="*/ 440 w 521"/>
                        <a:gd name="T25" fmla="*/ 0 h 2"/>
                        <a:gd name="T26" fmla="*/ 473 w 521"/>
                        <a:gd name="T27" fmla="*/ 0 h 2"/>
                        <a:gd name="T28" fmla="*/ 499 w 521"/>
                        <a:gd name="T29" fmla="*/ 1 h 2"/>
                        <a:gd name="T30" fmla="*/ 515 w 521"/>
                        <a:gd name="T31" fmla="*/ 1 h 2"/>
                        <a:gd name="T32" fmla="*/ 521 w 521"/>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1"/>
                        <a:gd name="T52" fmla="*/ 0 h 2"/>
                        <a:gd name="T53" fmla="*/ 521 w 521"/>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1" h="2">
                          <a:moveTo>
                            <a:pt x="0" y="2"/>
                          </a:moveTo>
                          <a:lnTo>
                            <a:pt x="6" y="1"/>
                          </a:lnTo>
                          <a:lnTo>
                            <a:pt x="22" y="1"/>
                          </a:lnTo>
                          <a:lnTo>
                            <a:pt x="48" y="1"/>
                          </a:lnTo>
                          <a:lnTo>
                            <a:pt x="81" y="1"/>
                          </a:lnTo>
                          <a:lnTo>
                            <a:pt x="121" y="1"/>
                          </a:lnTo>
                          <a:lnTo>
                            <a:pt x="165" y="1"/>
                          </a:lnTo>
                          <a:lnTo>
                            <a:pt x="212" y="0"/>
                          </a:lnTo>
                          <a:lnTo>
                            <a:pt x="260" y="0"/>
                          </a:lnTo>
                          <a:lnTo>
                            <a:pt x="309" y="0"/>
                          </a:lnTo>
                          <a:lnTo>
                            <a:pt x="356" y="0"/>
                          </a:lnTo>
                          <a:lnTo>
                            <a:pt x="400" y="0"/>
                          </a:lnTo>
                          <a:lnTo>
                            <a:pt x="440" y="0"/>
                          </a:lnTo>
                          <a:lnTo>
                            <a:pt x="473" y="0"/>
                          </a:lnTo>
                          <a:lnTo>
                            <a:pt x="499" y="1"/>
                          </a:lnTo>
                          <a:lnTo>
                            <a:pt x="515" y="1"/>
                          </a:lnTo>
                          <a:lnTo>
                            <a:pt x="521" y="2"/>
                          </a:lnTo>
                        </a:path>
                      </a:pathLst>
                    </a:custGeom>
                    <a:noFill/>
                    <a:ln w="28575" cap="rnd">
                      <a:solidFill>
                        <a:srgbClr val="8253A1"/>
                      </a:solidFill>
                      <a:prstDash val="solid"/>
                      <a:round/>
                      <a:headEnd/>
                      <a:tailEnd/>
                    </a:ln>
                  </p:spPr>
                  <p:txBody>
                    <a:bodyPr/>
                    <a:lstStyle/>
                    <a:p>
                      <a:endParaRPr lang="en-US"/>
                    </a:p>
                  </p:txBody>
                </p:sp>
                <p:sp>
                  <p:nvSpPr>
                    <p:cNvPr id="92216" name="Freeform 36"/>
                    <p:cNvSpPr>
                      <a:spLocks/>
                    </p:cNvSpPr>
                    <p:nvPr/>
                  </p:nvSpPr>
                  <p:spPr bwMode="ltGray">
                    <a:xfrm>
                      <a:off x="4609" y="320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8253A1"/>
                    </a:solidFill>
                    <a:ln w="0">
                      <a:solidFill>
                        <a:srgbClr val="8253A1"/>
                      </a:solidFill>
                      <a:prstDash val="solid"/>
                      <a:round/>
                      <a:headEnd/>
                      <a:tailEnd/>
                    </a:ln>
                  </p:spPr>
                  <p:txBody>
                    <a:bodyPr/>
                    <a:lstStyle/>
                    <a:p>
                      <a:endParaRPr lang="en-US"/>
                    </a:p>
                  </p:txBody>
                </p:sp>
                <p:sp>
                  <p:nvSpPr>
                    <p:cNvPr id="92217" name="Freeform 37"/>
                    <p:cNvSpPr>
                      <a:spLocks/>
                    </p:cNvSpPr>
                    <p:nvPr/>
                  </p:nvSpPr>
                  <p:spPr bwMode="ltGray">
                    <a:xfrm>
                      <a:off x="5121" y="3219"/>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8253A1"/>
                    </a:solidFill>
                    <a:ln w="0">
                      <a:solidFill>
                        <a:srgbClr val="8253A1"/>
                      </a:solidFill>
                      <a:prstDash val="solid"/>
                      <a:round/>
                      <a:headEnd/>
                      <a:tailEnd/>
                    </a:ln>
                  </p:spPr>
                  <p:txBody>
                    <a:bodyPr/>
                    <a:lstStyle/>
                    <a:p>
                      <a:endParaRPr lang="en-US"/>
                    </a:p>
                  </p:txBody>
                </p:sp>
                <p:sp>
                  <p:nvSpPr>
                    <p:cNvPr id="92218" name="Freeform 38"/>
                    <p:cNvSpPr>
                      <a:spLocks/>
                    </p:cNvSpPr>
                    <p:nvPr/>
                  </p:nvSpPr>
                  <p:spPr bwMode="ltGray">
                    <a:xfrm>
                      <a:off x="4470" y="3221"/>
                      <a:ext cx="139" cy="169"/>
                    </a:xfrm>
                    <a:custGeom>
                      <a:avLst/>
                      <a:gdLst>
                        <a:gd name="T0" fmla="*/ 0 w 139"/>
                        <a:gd name="T1" fmla="*/ 169 h 169"/>
                        <a:gd name="T2" fmla="*/ 139 w 139"/>
                        <a:gd name="T3" fmla="*/ 0 h 169"/>
                        <a:gd name="T4" fmla="*/ 0 w 139"/>
                        <a:gd name="T5" fmla="*/ 169 h 169"/>
                        <a:gd name="T6" fmla="*/ 0 60000 65536"/>
                        <a:gd name="T7" fmla="*/ 0 60000 65536"/>
                        <a:gd name="T8" fmla="*/ 0 60000 65536"/>
                        <a:gd name="T9" fmla="*/ 0 w 139"/>
                        <a:gd name="T10" fmla="*/ 0 h 169"/>
                        <a:gd name="T11" fmla="*/ 139 w 139"/>
                        <a:gd name="T12" fmla="*/ 169 h 169"/>
                      </a:gdLst>
                      <a:ahLst/>
                      <a:cxnLst>
                        <a:cxn ang="T6">
                          <a:pos x="T0" y="T1"/>
                        </a:cxn>
                        <a:cxn ang="T7">
                          <a:pos x="T2" y="T3"/>
                        </a:cxn>
                        <a:cxn ang="T8">
                          <a:pos x="T4" y="T5"/>
                        </a:cxn>
                      </a:cxnLst>
                      <a:rect l="T9" t="T10" r="T11" b="T12"/>
                      <a:pathLst>
                        <a:path w="139" h="169">
                          <a:moveTo>
                            <a:pt x="0" y="169"/>
                          </a:moveTo>
                          <a:lnTo>
                            <a:pt x="139" y="0"/>
                          </a:lnTo>
                          <a:lnTo>
                            <a:pt x="0" y="169"/>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19" name="Freeform 39"/>
                    <p:cNvSpPr>
                      <a:spLocks/>
                    </p:cNvSpPr>
                    <p:nvPr/>
                  </p:nvSpPr>
                  <p:spPr bwMode="ltGray">
                    <a:xfrm>
                      <a:off x="5127" y="2917"/>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20" name="Freeform 40"/>
                    <p:cNvSpPr>
                      <a:spLocks/>
                    </p:cNvSpPr>
                    <p:nvPr/>
                  </p:nvSpPr>
                  <p:spPr bwMode="ltGray">
                    <a:xfrm>
                      <a:off x="5256" y="2753"/>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21" name="Freeform 41"/>
                    <p:cNvSpPr>
                      <a:spLocks/>
                    </p:cNvSpPr>
                    <p:nvPr/>
                  </p:nvSpPr>
                  <p:spPr bwMode="ltGray">
                    <a:xfrm>
                      <a:off x="5385" y="2588"/>
                      <a:ext cx="1" cy="303"/>
                    </a:xfrm>
                    <a:custGeom>
                      <a:avLst/>
                      <a:gdLst>
                        <a:gd name="T0" fmla="*/ 0 w 1"/>
                        <a:gd name="T1" fmla="*/ 0 h 303"/>
                        <a:gd name="T2" fmla="*/ 0 w 1"/>
                        <a:gd name="T3" fmla="*/ 303 h 303"/>
                        <a:gd name="T4" fmla="*/ 0 w 1"/>
                        <a:gd name="T5" fmla="*/ 0 h 303"/>
                        <a:gd name="T6" fmla="*/ 0 60000 65536"/>
                        <a:gd name="T7" fmla="*/ 0 60000 65536"/>
                        <a:gd name="T8" fmla="*/ 0 60000 65536"/>
                        <a:gd name="T9" fmla="*/ 0 w 1"/>
                        <a:gd name="T10" fmla="*/ 0 h 303"/>
                        <a:gd name="T11" fmla="*/ 1 w 1"/>
                        <a:gd name="T12" fmla="*/ 303 h 303"/>
                      </a:gdLst>
                      <a:ahLst/>
                      <a:cxnLst>
                        <a:cxn ang="T6">
                          <a:pos x="T0" y="T1"/>
                        </a:cxn>
                        <a:cxn ang="T7">
                          <a:pos x="T2" y="T3"/>
                        </a:cxn>
                        <a:cxn ang="T8">
                          <a:pos x="T4" y="T5"/>
                        </a:cxn>
                      </a:cxnLst>
                      <a:rect l="T9" t="T10" r="T11" b="T12"/>
                      <a:pathLst>
                        <a:path w="1" h="303">
                          <a:moveTo>
                            <a:pt x="0" y="0"/>
                          </a:moveTo>
                          <a:lnTo>
                            <a:pt x="0" y="303"/>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22" name="Freeform 42"/>
                    <p:cNvSpPr>
                      <a:spLocks/>
                    </p:cNvSpPr>
                    <p:nvPr/>
                  </p:nvSpPr>
                  <p:spPr bwMode="ltGray">
                    <a:xfrm>
                      <a:off x="5126" y="3054"/>
                      <a:ext cx="128" cy="1"/>
                    </a:xfrm>
                    <a:custGeom>
                      <a:avLst/>
                      <a:gdLst>
                        <a:gd name="T0" fmla="*/ 0 w 128"/>
                        <a:gd name="T1" fmla="*/ 0 h 1"/>
                        <a:gd name="T2" fmla="*/ 128 w 128"/>
                        <a:gd name="T3" fmla="*/ 0 h 1"/>
                        <a:gd name="T4" fmla="*/ 0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0" y="0"/>
                          </a:moveTo>
                          <a:lnTo>
                            <a:pt x="128"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23" name="Freeform 43"/>
                    <p:cNvSpPr>
                      <a:spLocks/>
                    </p:cNvSpPr>
                    <p:nvPr/>
                  </p:nvSpPr>
                  <p:spPr bwMode="ltGray">
                    <a:xfrm>
                      <a:off x="5256" y="288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24" name="Freeform 44"/>
                    <p:cNvSpPr>
                      <a:spLocks/>
                    </p:cNvSpPr>
                    <p:nvPr/>
                  </p:nvSpPr>
                  <p:spPr bwMode="ltGray">
                    <a:xfrm>
                      <a:off x="5381" y="2729"/>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3D0275"/>
                    </a:solidFill>
                    <a:ln w="28575" cap="rnd">
                      <a:solidFill>
                        <a:srgbClr val="8253A1"/>
                      </a:solidFill>
                      <a:prstDash val="solid"/>
                      <a:round/>
                      <a:headEnd/>
                      <a:tailEnd/>
                    </a:ln>
                  </p:spPr>
                  <p:txBody>
                    <a:bodyPr/>
                    <a:lstStyle/>
                    <a:p>
                      <a:endParaRPr lang="en-US"/>
                    </a:p>
                  </p:txBody>
                </p:sp>
                <p:sp>
                  <p:nvSpPr>
                    <p:cNvPr id="92225" name="Freeform 45"/>
                    <p:cNvSpPr>
                      <a:spLocks/>
                    </p:cNvSpPr>
                    <p:nvPr/>
                  </p:nvSpPr>
                  <p:spPr bwMode="ltGray">
                    <a:xfrm>
                      <a:off x="4996" y="2144"/>
                      <a:ext cx="518" cy="940"/>
                    </a:xfrm>
                    <a:custGeom>
                      <a:avLst/>
                      <a:gdLst>
                        <a:gd name="T0" fmla="*/ 0 w 518"/>
                        <a:gd name="T1" fmla="*/ 632 h 940"/>
                        <a:gd name="T2" fmla="*/ 518 w 518"/>
                        <a:gd name="T3" fmla="*/ 0 h 940"/>
                        <a:gd name="T4" fmla="*/ 518 w 518"/>
                        <a:gd name="T5" fmla="*/ 288 h 940"/>
                        <a:gd name="T6" fmla="*/ 512 w 518"/>
                        <a:gd name="T7" fmla="*/ 295 h 940"/>
                        <a:gd name="T8" fmla="*/ 495 w 518"/>
                        <a:gd name="T9" fmla="*/ 316 h 940"/>
                        <a:gd name="T10" fmla="*/ 470 w 518"/>
                        <a:gd name="T11" fmla="*/ 348 h 940"/>
                        <a:gd name="T12" fmla="*/ 437 w 518"/>
                        <a:gd name="T13" fmla="*/ 390 h 940"/>
                        <a:gd name="T14" fmla="*/ 398 w 518"/>
                        <a:gd name="T15" fmla="*/ 439 h 940"/>
                        <a:gd name="T16" fmla="*/ 354 w 518"/>
                        <a:gd name="T17" fmla="*/ 494 h 940"/>
                        <a:gd name="T18" fmla="*/ 307 w 518"/>
                        <a:gd name="T19" fmla="*/ 553 h 940"/>
                        <a:gd name="T20" fmla="*/ 259 w 518"/>
                        <a:gd name="T21" fmla="*/ 614 h 940"/>
                        <a:gd name="T22" fmla="*/ 211 w 518"/>
                        <a:gd name="T23" fmla="*/ 675 h 940"/>
                        <a:gd name="T24" fmla="*/ 164 w 518"/>
                        <a:gd name="T25" fmla="*/ 734 h 940"/>
                        <a:gd name="T26" fmla="*/ 121 w 518"/>
                        <a:gd name="T27" fmla="*/ 789 h 940"/>
                        <a:gd name="T28" fmla="*/ 82 w 518"/>
                        <a:gd name="T29" fmla="*/ 838 h 940"/>
                        <a:gd name="T30" fmla="*/ 49 w 518"/>
                        <a:gd name="T31" fmla="*/ 880 h 940"/>
                        <a:gd name="T32" fmla="*/ 24 w 518"/>
                        <a:gd name="T33" fmla="*/ 912 h 940"/>
                        <a:gd name="T34" fmla="*/ 8 w 518"/>
                        <a:gd name="T35" fmla="*/ 933 h 940"/>
                        <a:gd name="T36" fmla="*/ 3 w 518"/>
                        <a:gd name="T37" fmla="*/ 940 h 940"/>
                        <a:gd name="T38" fmla="*/ 0 w 518"/>
                        <a:gd name="T39" fmla="*/ 632 h 9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940"/>
                        <a:gd name="T62" fmla="*/ 518 w 518"/>
                        <a:gd name="T63" fmla="*/ 940 h 9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940">
                          <a:moveTo>
                            <a:pt x="0" y="632"/>
                          </a:moveTo>
                          <a:lnTo>
                            <a:pt x="518" y="0"/>
                          </a:lnTo>
                          <a:lnTo>
                            <a:pt x="518" y="288"/>
                          </a:lnTo>
                          <a:lnTo>
                            <a:pt x="512" y="295"/>
                          </a:lnTo>
                          <a:lnTo>
                            <a:pt x="495" y="316"/>
                          </a:lnTo>
                          <a:lnTo>
                            <a:pt x="470" y="348"/>
                          </a:lnTo>
                          <a:lnTo>
                            <a:pt x="437" y="390"/>
                          </a:lnTo>
                          <a:lnTo>
                            <a:pt x="398" y="439"/>
                          </a:lnTo>
                          <a:lnTo>
                            <a:pt x="354" y="494"/>
                          </a:lnTo>
                          <a:lnTo>
                            <a:pt x="307" y="553"/>
                          </a:lnTo>
                          <a:lnTo>
                            <a:pt x="259" y="614"/>
                          </a:lnTo>
                          <a:lnTo>
                            <a:pt x="211" y="675"/>
                          </a:lnTo>
                          <a:lnTo>
                            <a:pt x="164" y="734"/>
                          </a:lnTo>
                          <a:lnTo>
                            <a:pt x="121" y="789"/>
                          </a:lnTo>
                          <a:lnTo>
                            <a:pt x="82" y="838"/>
                          </a:lnTo>
                          <a:lnTo>
                            <a:pt x="49" y="880"/>
                          </a:lnTo>
                          <a:lnTo>
                            <a:pt x="24" y="912"/>
                          </a:lnTo>
                          <a:lnTo>
                            <a:pt x="8" y="933"/>
                          </a:lnTo>
                          <a:lnTo>
                            <a:pt x="3" y="940"/>
                          </a:lnTo>
                          <a:lnTo>
                            <a:pt x="0" y="632"/>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2226" name="Rectangle 46"/>
                    <p:cNvSpPr>
                      <a:spLocks noChangeArrowheads="1"/>
                    </p:cNvSpPr>
                    <p:nvPr/>
                  </p:nvSpPr>
                  <p:spPr bwMode="ltGray">
                    <a:xfrm>
                      <a:off x="3420" y="2768"/>
                      <a:ext cx="1578" cy="317"/>
                    </a:xfrm>
                    <a:prstGeom prst="rect">
                      <a:avLst/>
                    </a:prstGeom>
                    <a:solidFill>
                      <a:srgbClr val="A41028"/>
                    </a:solidFill>
                    <a:ln w="28575" cap="rnd">
                      <a:solidFill>
                        <a:srgbClr val="C65D62"/>
                      </a:solidFill>
                      <a:round/>
                      <a:headEnd/>
                      <a:tailEnd/>
                    </a:ln>
                  </p:spPr>
                  <p:txBody>
                    <a:bodyPr/>
                    <a:lstStyle/>
                    <a:p>
                      <a:endParaRPr lang="en-US">
                        <a:latin typeface="Times New Roman" pitchFamily="18" charset="0"/>
                        <a:cs typeface="Times New Roman" pitchFamily="18" charset="0"/>
                      </a:endParaRPr>
                    </a:p>
                  </p:txBody>
                </p:sp>
                <p:sp>
                  <p:nvSpPr>
                    <p:cNvPr id="92227" name="Freeform 47"/>
                    <p:cNvSpPr>
                      <a:spLocks/>
                    </p:cNvSpPr>
                    <p:nvPr/>
                  </p:nvSpPr>
                  <p:spPr bwMode="ltGray">
                    <a:xfrm>
                      <a:off x="3424" y="2916"/>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92228" name="Line 48"/>
                    <p:cNvSpPr>
                      <a:spLocks noChangeShapeType="1"/>
                    </p:cNvSpPr>
                    <p:nvPr/>
                  </p:nvSpPr>
                  <p:spPr bwMode="ltGray">
                    <a:xfrm>
                      <a:off x="3577" y="2768"/>
                      <a:ext cx="1" cy="145"/>
                    </a:xfrm>
                    <a:prstGeom prst="line">
                      <a:avLst/>
                    </a:prstGeom>
                    <a:noFill/>
                    <a:ln w="28575" cap="rnd">
                      <a:solidFill>
                        <a:srgbClr val="C65D62"/>
                      </a:solidFill>
                      <a:round/>
                      <a:headEnd/>
                      <a:tailEnd/>
                    </a:ln>
                  </p:spPr>
                  <p:txBody>
                    <a:bodyPr/>
                    <a:lstStyle/>
                    <a:p>
                      <a:endParaRPr lang="en-US"/>
                    </a:p>
                  </p:txBody>
                </p:sp>
                <p:sp>
                  <p:nvSpPr>
                    <p:cNvPr id="92229" name="Freeform 49"/>
                    <p:cNvSpPr>
                      <a:spLocks/>
                    </p:cNvSpPr>
                    <p:nvPr/>
                  </p:nvSpPr>
                  <p:spPr bwMode="ltGray">
                    <a:xfrm>
                      <a:off x="3577" y="2913"/>
                      <a:ext cx="372" cy="1"/>
                    </a:xfrm>
                    <a:custGeom>
                      <a:avLst/>
                      <a:gdLst>
                        <a:gd name="T0" fmla="*/ 0 w 372"/>
                        <a:gd name="T1" fmla="*/ 0 h 1"/>
                        <a:gd name="T2" fmla="*/ 4 w 372"/>
                        <a:gd name="T3" fmla="*/ 0 h 1"/>
                        <a:gd name="T4" fmla="*/ 16 w 372"/>
                        <a:gd name="T5" fmla="*/ 0 h 1"/>
                        <a:gd name="T6" fmla="*/ 35 w 372"/>
                        <a:gd name="T7" fmla="*/ 0 h 1"/>
                        <a:gd name="T8" fmla="*/ 58 w 372"/>
                        <a:gd name="T9" fmla="*/ 0 h 1"/>
                        <a:gd name="T10" fmla="*/ 86 w 372"/>
                        <a:gd name="T11" fmla="*/ 0 h 1"/>
                        <a:gd name="T12" fmla="*/ 118 w 372"/>
                        <a:gd name="T13" fmla="*/ 0 h 1"/>
                        <a:gd name="T14" fmla="*/ 151 w 372"/>
                        <a:gd name="T15" fmla="*/ 0 h 1"/>
                        <a:gd name="T16" fmla="*/ 186 w 372"/>
                        <a:gd name="T17" fmla="*/ 0 h 1"/>
                        <a:gd name="T18" fmla="*/ 221 w 372"/>
                        <a:gd name="T19" fmla="*/ 0 h 1"/>
                        <a:gd name="T20" fmla="*/ 254 w 372"/>
                        <a:gd name="T21" fmla="*/ 0 h 1"/>
                        <a:gd name="T22" fmla="*/ 286 w 372"/>
                        <a:gd name="T23" fmla="*/ 0 h 1"/>
                        <a:gd name="T24" fmla="*/ 314 w 372"/>
                        <a:gd name="T25" fmla="*/ 0 h 1"/>
                        <a:gd name="T26" fmla="*/ 338 w 372"/>
                        <a:gd name="T27" fmla="*/ 0 h 1"/>
                        <a:gd name="T28" fmla="*/ 356 w 372"/>
                        <a:gd name="T29" fmla="*/ 0 h 1"/>
                        <a:gd name="T30" fmla="*/ 368 w 372"/>
                        <a:gd name="T31" fmla="*/ 0 h 1"/>
                        <a:gd name="T32" fmla="*/ 372 w 37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1"/>
                        <a:gd name="T53" fmla="*/ 372 w 37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1">
                          <a:moveTo>
                            <a:pt x="0" y="0"/>
                          </a:moveTo>
                          <a:lnTo>
                            <a:pt x="4" y="0"/>
                          </a:lnTo>
                          <a:lnTo>
                            <a:pt x="16" y="0"/>
                          </a:lnTo>
                          <a:lnTo>
                            <a:pt x="35" y="0"/>
                          </a:lnTo>
                          <a:lnTo>
                            <a:pt x="58" y="0"/>
                          </a:lnTo>
                          <a:lnTo>
                            <a:pt x="86" y="0"/>
                          </a:lnTo>
                          <a:lnTo>
                            <a:pt x="118" y="0"/>
                          </a:lnTo>
                          <a:lnTo>
                            <a:pt x="151" y="0"/>
                          </a:lnTo>
                          <a:lnTo>
                            <a:pt x="186" y="0"/>
                          </a:lnTo>
                          <a:lnTo>
                            <a:pt x="221" y="0"/>
                          </a:lnTo>
                          <a:lnTo>
                            <a:pt x="254" y="0"/>
                          </a:lnTo>
                          <a:lnTo>
                            <a:pt x="286" y="0"/>
                          </a:lnTo>
                          <a:lnTo>
                            <a:pt x="314" y="0"/>
                          </a:lnTo>
                          <a:lnTo>
                            <a:pt x="338" y="0"/>
                          </a:lnTo>
                          <a:lnTo>
                            <a:pt x="356" y="0"/>
                          </a:lnTo>
                          <a:lnTo>
                            <a:pt x="368" y="0"/>
                          </a:lnTo>
                          <a:lnTo>
                            <a:pt x="372" y="0"/>
                          </a:lnTo>
                        </a:path>
                      </a:pathLst>
                    </a:custGeom>
                    <a:noFill/>
                    <a:ln w="28575" cap="rnd">
                      <a:solidFill>
                        <a:srgbClr val="C65D62"/>
                      </a:solidFill>
                      <a:prstDash val="solid"/>
                      <a:round/>
                      <a:headEnd/>
                      <a:tailEnd/>
                    </a:ln>
                  </p:spPr>
                  <p:txBody>
                    <a:bodyPr/>
                    <a:lstStyle/>
                    <a:p>
                      <a:endParaRPr lang="en-US"/>
                    </a:p>
                  </p:txBody>
                </p:sp>
                <p:sp>
                  <p:nvSpPr>
                    <p:cNvPr id="92230" name="Freeform 50"/>
                    <p:cNvSpPr>
                      <a:spLocks/>
                    </p:cNvSpPr>
                    <p:nvPr/>
                  </p:nvSpPr>
                  <p:spPr bwMode="ltGray">
                    <a:xfrm>
                      <a:off x="3577"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92231" name="Freeform 51"/>
                    <p:cNvSpPr>
                      <a:spLocks/>
                    </p:cNvSpPr>
                    <p:nvPr/>
                  </p:nvSpPr>
                  <p:spPr bwMode="ltGray">
                    <a:xfrm>
                      <a:off x="3940" y="2913"/>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C65D62"/>
                    </a:solidFill>
                    <a:ln w="0">
                      <a:solidFill>
                        <a:srgbClr val="C65D62"/>
                      </a:solidFill>
                      <a:prstDash val="solid"/>
                      <a:round/>
                      <a:headEnd/>
                      <a:tailEnd/>
                    </a:ln>
                  </p:spPr>
                  <p:txBody>
                    <a:bodyPr/>
                    <a:lstStyle/>
                    <a:p>
                      <a:endParaRPr lang="en-US"/>
                    </a:p>
                  </p:txBody>
                </p:sp>
                <p:sp>
                  <p:nvSpPr>
                    <p:cNvPr id="92232" name="Freeform 52"/>
                    <p:cNvSpPr>
                      <a:spLocks/>
                    </p:cNvSpPr>
                    <p:nvPr/>
                  </p:nvSpPr>
                  <p:spPr bwMode="ltGray">
                    <a:xfrm>
                      <a:off x="3945" y="2770"/>
                      <a:ext cx="1" cy="309"/>
                    </a:xfrm>
                    <a:custGeom>
                      <a:avLst/>
                      <a:gdLst>
                        <a:gd name="T0" fmla="*/ 0 w 1"/>
                        <a:gd name="T1" fmla="*/ 0 h 309"/>
                        <a:gd name="T2" fmla="*/ 0 w 1"/>
                        <a:gd name="T3" fmla="*/ 3 h 309"/>
                        <a:gd name="T4" fmla="*/ 0 w 1"/>
                        <a:gd name="T5" fmla="*/ 13 h 309"/>
                        <a:gd name="T6" fmla="*/ 0 w 1"/>
                        <a:gd name="T7" fmla="*/ 28 h 309"/>
                        <a:gd name="T8" fmla="*/ 0 w 1"/>
                        <a:gd name="T9" fmla="*/ 48 h 309"/>
                        <a:gd name="T10" fmla="*/ 0 w 1"/>
                        <a:gd name="T11" fmla="*/ 71 h 309"/>
                        <a:gd name="T12" fmla="*/ 0 w 1"/>
                        <a:gd name="T13" fmla="*/ 98 h 309"/>
                        <a:gd name="T14" fmla="*/ 0 w 1"/>
                        <a:gd name="T15" fmla="*/ 125 h 309"/>
                        <a:gd name="T16" fmla="*/ 1 w 1"/>
                        <a:gd name="T17" fmla="*/ 154 h 309"/>
                        <a:gd name="T18" fmla="*/ 1 w 1"/>
                        <a:gd name="T19" fmla="*/ 183 h 309"/>
                        <a:gd name="T20" fmla="*/ 1 w 1"/>
                        <a:gd name="T21" fmla="*/ 211 h 309"/>
                        <a:gd name="T22" fmla="*/ 1 w 1"/>
                        <a:gd name="T23" fmla="*/ 237 h 309"/>
                        <a:gd name="T24" fmla="*/ 1 w 1"/>
                        <a:gd name="T25" fmla="*/ 260 h 309"/>
                        <a:gd name="T26" fmla="*/ 1 w 1"/>
                        <a:gd name="T27" fmla="*/ 280 h 309"/>
                        <a:gd name="T28" fmla="*/ 0 w 1"/>
                        <a:gd name="T29" fmla="*/ 295 h 309"/>
                        <a:gd name="T30" fmla="*/ 0 w 1"/>
                        <a:gd name="T31" fmla="*/ 305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3"/>
                          </a:lnTo>
                          <a:lnTo>
                            <a:pt x="0" y="13"/>
                          </a:lnTo>
                          <a:lnTo>
                            <a:pt x="0" y="28"/>
                          </a:lnTo>
                          <a:lnTo>
                            <a:pt x="0" y="48"/>
                          </a:lnTo>
                          <a:lnTo>
                            <a:pt x="0" y="71"/>
                          </a:lnTo>
                          <a:lnTo>
                            <a:pt x="0" y="98"/>
                          </a:lnTo>
                          <a:lnTo>
                            <a:pt x="0" y="125"/>
                          </a:lnTo>
                          <a:lnTo>
                            <a:pt x="1" y="154"/>
                          </a:lnTo>
                          <a:lnTo>
                            <a:pt x="1" y="183"/>
                          </a:lnTo>
                          <a:lnTo>
                            <a:pt x="1" y="211"/>
                          </a:lnTo>
                          <a:lnTo>
                            <a:pt x="1" y="237"/>
                          </a:lnTo>
                          <a:lnTo>
                            <a:pt x="1" y="260"/>
                          </a:lnTo>
                          <a:lnTo>
                            <a:pt x="1" y="280"/>
                          </a:lnTo>
                          <a:lnTo>
                            <a:pt x="0" y="295"/>
                          </a:lnTo>
                          <a:lnTo>
                            <a:pt x="0" y="305"/>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2233" name="Freeform 53"/>
                    <p:cNvSpPr>
                      <a:spLocks/>
                    </p:cNvSpPr>
                    <p:nvPr/>
                  </p:nvSpPr>
                  <p:spPr bwMode="ltGray">
                    <a:xfrm>
                      <a:off x="3941" y="2910"/>
                      <a:ext cx="156" cy="169"/>
                    </a:xfrm>
                    <a:custGeom>
                      <a:avLst/>
                      <a:gdLst>
                        <a:gd name="T0" fmla="*/ 0 w 156"/>
                        <a:gd name="T1" fmla="*/ 169 h 169"/>
                        <a:gd name="T2" fmla="*/ 156 w 156"/>
                        <a:gd name="T3" fmla="*/ 0 h 169"/>
                        <a:gd name="T4" fmla="*/ 0 w 156"/>
                        <a:gd name="T5" fmla="*/ 169 h 169"/>
                        <a:gd name="T6" fmla="*/ 0 60000 65536"/>
                        <a:gd name="T7" fmla="*/ 0 60000 65536"/>
                        <a:gd name="T8" fmla="*/ 0 60000 65536"/>
                        <a:gd name="T9" fmla="*/ 0 w 156"/>
                        <a:gd name="T10" fmla="*/ 0 h 169"/>
                        <a:gd name="T11" fmla="*/ 156 w 156"/>
                        <a:gd name="T12" fmla="*/ 169 h 169"/>
                      </a:gdLst>
                      <a:ahLst/>
                      <a:cxnLst>
                        <a:cxn ang="T6">
                          <a:pos x="T0" y="T1"/>
                        </a:cxn>
                        <a:cxn ang="T7">
                          <a:pos x="T2" y="T3"/>
                        </a:cxn>
                        <a:cxn ang="T8">
                          <a:pos x="T4" y="T5"/>
                        </a:cxn>
                      </a:cxnLst>
                      <a:rect l="T9" t="T10" r="T11" b="T12"/>
                      <a:pathLst>
                        <a:path w="156" h="169">
                          <a:moveTo>
                            <a:pt x="0" y="169"/>
                          </a:moveTo>
                          <a:lnTo>
                            <a:pt x="156"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92234" name="Line 54"/>
                    <p:cNvSpPr>
                      <a:spLocks noChangeShapeType="1"/>
                    </p:cNvSpPr>
                    <p:nvPr/>
                  </p:nvSpPr>
                  <p:spPr bwMode="ltGray">
                    <a:xfrm>
                      <a:off x="4095" y="2762"/>
                      <a:ext cx="1" cy="145"/>
                    </a:xfrm>
                    <a:prstGeom prst="line">
                      <a:avLst/>
                    </a:prstGeom>
                    <a:noFill/>
                    <a:ln w="28575" cap="rnd">
                      <a:solidFill>
                        <a:srgbClr val="C65D62"/>
                      </a:solidFill>
                      <a:round/>
                      <a:headEnd/>
                      <a:tailEnd/>
                    </a:ln>
                  </p:spPr>
                  <p:txBody>
                    <a:bodyPr/>
                    <a:lstStyle/>
                    <a:p>
                      <a:endParaRPr lang="en-US"/>
                    </a:p>
                  </p:txBody>
                </p:sp>
                <p:sp>
                  <p:nvSpPr>
                    <p:cNvPr id="92235" name="Freeform 55"/>
                    <p:cNvSpPr>
                      <a:spLocks/>
                    </p:cNvSpPr>
                    <p:nvPr/>
                  </p:nvSpPr>
                  <p:spPr bwMode="ltGray">
                    <a:xfrm>
                      <a:off x="4095" y="2906"/>
                      <a:ext cx="371" cy="1"/>
                    </a:xfrm>
                    <a:custGeom>
                      <a:avLst/>
                      <a:gdLst>
                        <a:gd name="T0" fmla="*/ 0 w 371"/>
                        <a:gd name="T1" fmla="*/ 1 h 1"/>
                        <a:gd name="T2" fmla="*/ 4 w 371"/>
                        <a:gd name="T3" fmla="*/ 1 h 1"/>
                        <a:gd name="T4" fmla="*/ 15 w 371"/>
                        <a:gd name="T5" fmla="*/ 1 h 1"/>
                        <a:gd name="T6" fmla="*/ 34 w 371"/>
                        <a:gd name="T7" fmla="*/ 1 h 1"/>
                        <a:gd name="T8" fmla="*/ 58 w 371"/>
                        <a:gd name="T9" fmla="*/ 1 h 1"/>
                        <a:gd name="T10" fmla="*/ 86 w 371"/>
                        <a:gd name="T11" fmla="*/ 1 h 1"/>
                        <a:gd name="T12" fmla="*/ 117 w 371"/>
                        <a:gd name="T13" fmla="*/ 0 h 1"/>
                        <a:gd name="T14" fmla="*/ 151 w 371"/>
                        <a:gd name="T15" fmla="*/ 0 h 1"/>
                        <a:gd name="T16" fmla="*/ 185 w 371"/>
                        <a:gd name="T17" fmla="*/ 0 h 1"/>
                        <a:gd name="T18" fmla="*/ 220 w 371"/>
                        <a:gd name="T19" fmla="*/ 0 h 1"/>
                        <a:gd name="T20" fmla="*/ 254 w 371"/>
                        <a:gd name="T21" fmla="*/ 0 h 1"/>
                        <a:gd name="T22" fmla="*/ 285 w 371"/>
                        <a:gd name="T23" fmla="*/ 0 h 1"/>
                        <a:gd name="T24" fmla="*/ 313 w 371"/>
                        <a:gd name="T25" fmla="*/ 0 h 1"/>
                        <a:gd name="T26" fmla="*/ 337 w 371"/>
                        <a:gd name="T27" fmla="*/ 0 h 1"/>
                        <a:gd name="T28" fmla="*/ 355 w 371"/>
                        <a:gd name="T29" fmla="*/ 0 h 1"/>
                        <a:gd name="T30" fmla="*/ 367 w 371"/>
                        <a:gd name="T31" fmla="*/ 1 h 1"/>
                        <a:gd name="T32" fmla="*/ 371 w 37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
                        <a:gd name="T53" fmla="*/ 371 w 37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
                          <a:moveTo>
                            <a:pt x="0" y="1"/>
                          </a:moveTo>
                          <a:lnTo>
                            <a:pt x="4" y="1"/>
                          </a:lnTo>
                          <a:lnTo>
                            <a:pt x="15" y="1"/>
                          </a:lnTo>
                          <a:lnTo>
                            <a:pt x="34" y="1"/>
                          </a:lnTo>
                          <a:lnTo>
                            <a:pt x="58" y="1"/>
                          </a:lnTo>
                          <a:lnTo>
                            <a:pt x="86" y="1"/>
                          </a:lnTo>
                          <a:lnTo>
                            <a:pt x="117" y="0"/>
                          </a:lnTo>
                          <a:lnTo>
                            <a:pt x="151" y="0"/>
                          </a:lnTo>
                          <a:lnTo>
                            <a:pt x="185" y="0"/>
                          </a:lnTo>
                          <a:lnTo>
                            <a:pt x="220" y="0"/>
                          </a:lnTo>
                          <a:lnTo>
                            <a:pt x="254" y="0"/>
                          </a:lnTo>
                          <a:lnTo>
                            <a:pt x="285" y="0"/>
                          </a:lnTo>
                          <a:lnTo>
                            <a:pt x="313" y="0"/>
                          </a:lnTo>
                          <a:lnTo>
                            <a:pt x="337" y="0"/>
                          </a:lnTo>
                          <a:lnTo>
                            <a:pt x="355" y="0"/>
                          </a:lnTo>
                          <a:lnTo>
                            <a:pt x="367" y="1"/>
                          </a:lnTo>
                          <a:lnTo>
                            <a:pt x="371" y="1"/>
                          </a:lnTo>
                        </a:path>
                      </a:pathLst>
                    </a:custGeom>
                    <a:noFill/>
                    <a:ln w="28575" cap="rnd">
                      <a:solidFill>
                        <a:srgbClr val="C65D62"/>
                      </a:solidFill>
                      <a:prstDash val="solid"/>
                      <a:round/>
                      <a:headEnd/>
                      <a:tailEnd/>
                    </a:ln>
                  </p:spPr>
                  <p:txBody>
                    <a:bodyPr/>
                    <a:lstStyle/>
                    <a:p>
                      <a:endParaRPr lang="en-US"/>
                    </a:p>
                  </p:txBody>
                </p:sp>
                <p:sp>
                  <p:nvSpPr>
                    <p:cNvPr id="92236" name="Freeform 56"/>
                    <p:cNvSpPr>
                      <a:spLocks/>
                    </p:cNvSpPr>
                    <p:nvPr/>
                  </p:nvSpPr>
                  <p:spPr bwMode="ltGray">
                    <a:xfrm>
                      <a:off x="4095" y="289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92237" name="Freeform 57"/>
                    <p:cNvSpPr>
                      <a:spLocks/>
                    </p:cNvSpPr>
                    <p:nvPr/>
                  </p:nvSpPr>
                  <p:spPr bwMode="ltGray">
                    <a:xfrm>
                      <a:off x="4457" y="2907"/>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92238" name="Line 58"/>
                    <p:cNvSpPr>
                      <a:spLocks noChangeShapeType="1"/>
                    </p:cNvSpPr>
                    <p:nvPr/>
                  </p:nvSpPr>
                  <p:spPr bwMode="ltGray">
                    <a:xfrm>
                      <a:off x="4606" y="2768"/>
                      <a:ext cx="1" cy="145"/>
                    </a:xfrm>
                    <a:prstGeom prst="line">
                      <a:avLst/>
                    </a:prstGeom>
                    <a:noFill/>
                    <a:ln w="28575" cap="rnd">
                      <a:solidFill>
                        <a:srgbClr val="C65D62"/>
                      </a:solidFill>
                      <a:round/>
                      <a:headEnd/>
                      <a:tailEnd/>
                    </a:ln>
                  </p:spPr>
                  <p:txBody>
                    <a:bodyPr/>
                    <a:lstStyle/>
                    <a:p>
                      <a:endParaRPr lang="en-US"/>
                    </a:p>
                  </p:txBody>
                </p:sp>
                <p:sp>
                  <p:nvSpPr>
                    <p:cNvPr id="92239" name="Freeform 59"/>
                    <p:cNvSpPr>
                      <a:spLocks/>
                    </p:cNvSpPr>
                    <p:nvPr/>
                  </p:nvSpPr>
                  <p:spPr bwMode="ltGray">
                    <a:xfrm>
                      <a:off x="4606" y="2912"/>
                      <a:ext cx="524" cy="1"/>
                    </a:xfrm>
                    <a:custGeom>
                      <a:avLst/>
                      <a:gdLst>
                        <a:gd name="T0" fmla="*/ 0 w 524"/>
                        <a:gd name="T1" fmla="*/ 1 h 1"/>
                        <a:gd name="T2" fmla="*/ 6 w 524"/>
                        <a:gd name="T3" fmla="*/ 1 h 1"/>
                        <a:gd name="T4" fmla="*/ 22 w 524"/>
                        <a:gd name="T5" fmla="*/ 1 h 1"/>
                        <a:gd name="T6" fmla="*/ 48 w 524"/>
                        <a:gd name="T7" fmla="*/ 1 h 1"/>
                        <a:gd name="T8" fmla="*/ 82 w 524"/>
                        <a:gd name="T9" fmla="*/ 1 h 1"/>
                        <a:gd name="T10" fmla="*/ 121 w 524"/>
                        <a:gd name="T11" fmla="*/ 1 h 1"/>
                        <a:gd name="T12" fmla="*/ 166 w 524"/>
                        <a:gd name="T13" fmla="*/ 0 h 1"/>
                        <a:gd name="T14" fmla="*/ 213 w 524"/>
                        <a:gd name="T15" fmla="*/ 0 h 1"/>
                        <a:gd name="T16" fmla="*/ 262 w 524"/>
                        <a:gd name="T17" fmla="*/ 0 h 1"/>
                        <a:gd name="T18" fmla="*/ 311 w 524"/>
                        <a:gd name="T19" fmla="*/ 0 h 1"/>
                        <a:gd name="T20" fmla="*/ 358 w 524"/>
                        <a:gd name="T21" fmla="*/ 0 h 1"/>
                        <a:gd name="T22" fmla="*/ 402 w 524"/>
                        <a:gd name="T23" fmla="*/ 0 h 1"/>
                        <a:gd name="T24" fmla="*/ 442 w 524"/>
                        <a:gd name="T25" fmla="*/ 0 h 1"/>
                        <a:gd name="T26" fmla="*/ 475 w 524"/>
                        <a:gd name="T27" fmla="*/ 0 h 1"/>
                        <a:gd name="T28" fmla="*/ 501 w 524"/>
                        <a:gd name="T29" fmla="*/ 0 h 1"/>
                        <a:gd name="T30" fmla="*/ 518 w 524"/>
                        <a:gd name="T31" fmla="*/ 1 h 1"/>
                        <a:gd name="T32" fmla="*/ 524 w 524"/>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4"/>
                        <a:gd name="T52" fmla="*/ 0 h 1"/>
                        <a:gd name="T53" fmla="*/ 524 w 524"/>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4" h="1">
                          <a:moveTo>
                            <a:pt x="0" y="1"/>
                          </a:moveTo>
                          <a:lnTo>
                            <a:pt x="6" y="1"/>
                          </a:lnTo>
                          <a:lnTo>
                            <a:pt x="22" y="1"/>
                          </a:lnTo>
                          <a:lnTo>
                            <a:pt x="48" y="1"/>
                          </a:lnTo>
                          <a:lnTo>
                            <a:pt x="82" y="1"/>
                          </a:lnTo>
                          <a:lnTo>
                            <a:pt x="121" y="1"/>
                          </a:lnTo>
                          <a:lnTo>
                            <a:pt x="166" y="0"/>
                          </a:lnTo>
                          <a:lnTo>
                            <a:pt x="213" y="0"/>
                          </a:lnTo>
                          <a:lnTo>
                            <a:pt x="262" y="0"/>
                          </a:lnTo>
                          <a:lnTo>
                            <a:pt x="311" y="0"/>
                          </a:lnTo>
                          <a:lnTo>
                            <a:pt x="358" y="0"/>
                          </a:lnTo>
                          <a:lnTo>
                            <a:pt x="402" y="0"/>
                          </a:lnTo>
                          <a:lnTo>
                            <a:pt x="442" y="0"/>
                          </a:lnTo>
                          <a:lnTo>
                            <a:pt x="475" y="0"/>
                          </a:lnTo>
                          <a:lnTo>
                            <a:pt x="501" y="0"/>
                          </a:lnTo>
                          <a:lnTo>
                            <a:pt x="518" y="1"/>
                          </a:lnTo>
                          <a:lnTo>
                            <a:pt x="524" y="1"/>
                          </a:lnTo>
                        </a:path>
                      </a:pathLst>
                    </a:custGeom>
                    <a:noFill/>
                    <a:ln w="28575" cap="rnd">
                      <a:solidFill>
                        <a:srgbClr val="C65D62"/>
                      </a:solidFill>
                      <a:prstDash val="solid"/>
                      <a:round/>
                      <a:headEnd/>
                      <a:tailEnd/>
                    </a:ln>
                  </p:spPr>
                  <p:txBody>
                    <a:bodyPr/>
                    <a:lstStyle/>
                    <a:p>
                      <a:endParaRPr lang="en-US"/>
                    </a:p>
                  </p:txBody>
                </p:sp>
                <p:sp>
                  <p:nvSpPr>
                    <p:cNvPr id="92240" name="Freeform 60"/>
                    <p:cNvSpPr>
                      <a:spLocks/>
                    </p:cNvSpPr>
                    <p:nvPr/>
                  </p:nvSpPr>
                  <p:spPr bwMode="ltGray">
                    <a:xfrm>
                      <a:off x="4606" y="2903"/>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US"/>
                    </a:p>
                  </p:txBody>
                </p:sp>
                <p:sp>
                  <p:nvSpPr>
                    <p:cNvPr id="92241" name="Freeform 61"/>
                    <p:cNvSpPr>
                      <a:spLocks/>
                    </p:cNvSpPr>
                    <p:nvPr/>
                  </p:nvSpPr>
                  <p:spPr bwMode="ltGray">
                    <a:xfrm>
                      <a:off x="5121" y="2913"/>
                      <a:ext cx="18" cy="1"/>
                    </a:xfrm>
                    <a:custGeom>
                      <a:avLst/>
                      <a:gdLst>
                        <a:gd name="T0" fmla="*/ 18 w 18"/>
                        <a:gd name="T1" fmla="*/ 0 h 1"/>
                        <a:gd name="T2" fmla="*/ 0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18" y="0"/>
                          </a:moveTo>
                          <a:lnTo>
                            <a:pt x="0" y="0"/>
                          </a:lnTo>
                          <a:lnTo>
                            <a:pt x="18" y="0"/>
                          </a:lnTo>
                          <a:close/>
                        </a:path>
                      </a:pathLst>
                    </a:custGeom>
                    <a:solidFill>
                      <a:srgbClr val="C65D62"/>
                    </a:solidFill>
                    <a:ln w="0">
                      <a:solidFill>
                        <a:srgbClr val="C65D62"/>
                      </a:solidFill>
                      <a:prstDash val="solid"/>
                      <a:round/>
                      <a:headEnd/>
                      <a:tailEnd/>
                    </a:ln>
                  </p:spPr>
                  <p:txBody>
                    <a:bodyPr/>
                    <a:lstStyle/>
                    <a:p>
                      <a:endParaRPr lang="en-US"/>
                    </a:p>
                  </p:txBody>
                </p:sp>
                <p:sp>
                  <p:nvSpPr>
                    <p:cNvPr id="92242" name="Freeform 62"/>
                    <p:cNvSpPr>
                      <a:spLocks/>
                    </p:cNvSpPr>
                    <p:nvPr/>
                  </p:nvSpPr>
                  <p:spPr bwMode="ltGray">
                    <a:xfrm>
                      <a:off x="4467" y="2916"/>
                      <a:ext cx="141" cy="169"/>
                    </a:xfrm>
                    <a:custGeom>
                      <a:avLst/>
                      <a:gdLst>
                        <a:gd name="T0" fmla="*/ 0 w 141"/>
                        <a:gd name="T1" fmla="*/ 169 h 169"/>
                        <a:gd name="T2" fmla="*/ 141 w 141"/>
                        <a:gd name="T3" fmla="*/ 0 h 169"/>
                        <a:gd name="T4" fmla="*/ 0 w 141"/>
                        <a:gd name="T5" fmla="*/ 169 h 169"/>
                        <a:gd name="T6" fmla="*/ 0 60000 65536"/>
                        <a:gd name="T7" fmla="*/ 0 60000 65536"/>
                        <a:gd name="T8" fmla="*/ 0 60000 65536"/>
                        <a:gd name="T9" fmla="*/ 0 w 141"/>
                        <a:gd name="T10" fmla="*/ 0 h 169"/>
                        <a:gd name="T11" fmla="*/ 141 w 141"/>
                        <a:gd name="T12" fmla="*/ 169 h 169"/>
                      </a:gdLst>
                      <a:ahLst/>
                      <a:cxnLst>
                        <a:cxn ang="T6">
                          <a:pos x="T0" y="T1"/>
                        </a:cxn>
                        <a:cxn ang="T7">
                          <a:pos x="T2" y="T3"/>
                        </a:cxn>
                        <a:cxn ang="T8">
                          <a:pos x="T4" y="T5"/>
                        </a:cxn>
                      </a:cxnLst>
                      <a:rect l="T9" t="T10" r="T11" b="T12"/>
                      <a:pathLst>
                        <a:path w="141" h="169">
                          <a:moveTo>
                            <a:pt x="0" y="169"/>
                          </a:moveTo>
                          <a:lnTo>
                            <a:pt x="141" y="0"/>
                          </a:lnTo>
                          <a:lnTo>
                            <a:pt x="0" y="169"/>
                          </a:lnTo>
                          <a:close/>
                        </a:path>
                      </a:pathLst>
                    </a:custGeom>
                    <a:solidFill>
                      <a:srgbClr val="3D0275"/>
                    </a:solidFill>
                    <a:ln w="28575" cap="rnd">
                      <a:solidFill>
                        <a:srgbClr val="C65D62"/>
                      </a:solidFill>
                      <a:prstDash val="solid"/>
                      <a:round/>
                      <a:headEnd/>
                      <a:tailEnd/>
                    </a:ln>
                  </p:spPr>
                  <p:txBody>
                    <a:bodyPr/>
                    <a:lstStyle/>
                    <a:p>
                      <a:endParaRPr lang="en-US"/>
                    </a:p>
                  </p:txBody>
                </p:sp>
                <p:sp>
                  <p:nvSpPr>
                    <p:cNvPr id="92243" name="Freeform 63"/>
                    <p:cNvSpPr>
                      <a:spLocks/>
                    </p:cNvSpPr>
                    <p:nvPr/>
                  </p:nvSpPr>
                  <p:spPr bwMode="ltGray">
                    <a:xfrm>
                      <a:off x="4468" y="2777"/>
                      <a:ext cx="1" cy="309"/>
                    </a:xfrm>
                    <a:custGeom>
                      <a:avLst/>
                      <a:gdLst>
                        <a:gd name="T0" fmla="*/ 0 w 1"/>
                        <a:gd name="T1" fmla="*/ 0 h 309"/>
                        <a:gd name="T2" fmla="*/ 0 w 1"/>
                        <a:gd name="T3" fmla="*/ 4 h 309"/>
                        <a:gd name="T4" fmla="*/ 0 w 1"/>
                        <a:gd name="T5" fmla="*/ 14 h 309"/>
                        <a:gd name="T6" fmla="*/ 0 w 1"/>
                        <a:gd name="T7" fmla="*/ 29 h 309"/>
                        <a:gd name="T8" fmla="*/ 0 w 1"/>
                        <a:gd name="T9" fmla="*/ 49 h 309"/>
                        <a:gd name="T10" fmla="*/ 0 w 1"/>
                        <a:gd name="T11" fmla="*/ 72 h 309"/>
                        <a:gd name="T12" fmla="*/ 1 w 1"/>
                        <a:gd name="T13" fmla="*/ 98 h 309"/>
                        <a:gd name="T14" fmla="*/ 1 w 1"/>
                        <a:gd name="T15" fmla="*/ 126 h 309"/>
                        <a:gd name="T16" fmla="*/ 1 w 1"/>
                        <a:gd name="T17" fmla="*/ 155 h 309"/>
                        <a:gd name="T18" fmla="*/ 1 w 1"/>
                        <a:gd name="T19" fmla="*/ 184 h 309"/>
                        <a:gd name="T20" fmla="*/ 1 w 1"/>
                        <a:gd name="T21" fmla="*/ 211 h 309"/>
                        <a:gd name="T22" fmla="*/ 1 w 1"/>
                        <a:gd name="T23" fmla="*/ 238 h 309"/>
                        <a:gd name="T24" fmla="*/ 1 w 1"/>
                        <a:gd name="T25" fmla="*/ 261 h 309"/>
                        <a:gd name="T26" fmla="*/ 1 w 1"/>
                        <a:gd name="T27" fmla="*/ 281 h 309"/>
                        <a:gd name="T28" fmla="*/ 1 w 1"/>
                        <a:gd name="T29" fmla="*/ 296 h 309"/>
                        <a:gd name="T30" fmla="*/ 0 w 1"/>
                        <a:gd name="T31" fmla="*/ 306 h 309"/>
                        <a:gd name="T32" fmla="*/ 0 w 1"/>
                        <a:gd name="T33" fmla="*/ 309 h 309"/>
                        <a:gd name="T34" fmla="*/ 0 w 1"/>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309"/>
                        <a:gd name="T56" fmla="*/ 1 w 1"/>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309">
                          <a:moveTo>
                            <a:pt x="0" y="0"/>
                          </a:moveTo>
                          <a:lnTo>
                            <a:pt x="0" y="4"/>
                          </a:lnTo>
                          <a:lnTo>
                            <a:pt x="0" y="14"/>
                          </a:lnTo>
                          <a:lnTo>
                            <a:pt x="0" y="29"/>
                          </a:lnTo>
                          <a:lnTo>
                            <a:pt x="0" y="49"/>
                          </a:lnTo>
                          <a:lnTo>
                            <a:pt x="0" y="72"/>
                          </a:lnTo>
                          <a:lnTo>
                            <a:pt x="1" y="98"/>
                          </a:lnTo>
                          <a:lnTo>
                            <a:pt x="1" y="126"/>
                          </a:lnTo>
                          <a:lnTo>
                            <a:pt x="1" y="155"/>
                          </a:lnTo>
                          <a:lnTo>
                            <a:pt x="1" y="184"/>
                          </a:lnTo>
                          <a:lnTo>
                            <a:pt x="1" y="211"/>
                          </a:lnTo>
                          <a:lnTo>
                            <a:pt x="1" y="238"/>
                          </a:lnTo>
                          <a:lnTo>
                            <a:pt x="1" y="261"/>
                          </a:lnTo>
                          <a:lnTo>
                            <a:pt x="1" y="281"/>
                          </a:lnTo>
                          <a:lnTo>
                            <a:pt x="1" y="296"/>
                          </a:lnTo>
                          <a:lnTo>
                            <a:pt x="0" y="306"/>
                          </a:lnTo>
                          <a:lnTo>
                            <a:pt x="0" y="309"/>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2244" name="Freeform 64"/>
                    <p:cNvSpPr>
                      <a:spLocks/>
                    </p:cNvSpPr>
                    <p:nvPr/>
                  </p:nvSpPr>
                  <p:spPr bwMode="ltGray">
                    <a:xfrm>
                      <a:off x="5384" y="2302"/>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2245" name="Freeform 65"/>
                    <p:cNvSpPr>
                      <a:spLocks/>
                    </p:cNvSpPr>
                    <p:nvPr/>
                  </p:nvSpPr>
                  <p:spPr bwMode="ltGray">
                    <a:xfrm>
                      <a:off x="5255" y="2460"/>
                      <a:ext cx="1" cy="295"/>
                    </a:xfrm>
                    <a:custGeom>
                      <a:avLst/>
                      <a:gdLst>
                        <a:gd name="T0" fmla="*/ 0 w 1"/>
                        <a:gd name="T1" fmla="*/ 0 h 295"/>
                        <a:gd name="T2" fmla="*/ 0 w 1"/>
                        <a:gd name="T3" fmla="*/ 295 h 295"/>
                        <a:gd name="T4" fmla="*/ 0 w 1"/>
                        <a:gd name="T5" fmla="*/ 0 h 295"/>
                        <a:gd name="T6" fmla="*/ 0 60000 65536"/>
                        <a:gd name="T7" fmla="*/ 0 60000 65536"/>
                        <a:gd name="T8" fmla="*/ 0 60000 65536"/>
                        <a:gd name="T9" fmla="*/ 0 w 1"/>
                        <a:gd name="T10" fmla="*/ 0 h 295"/>
                        <a:gd name="T11" fmla="*/ 1 w 1"/>
                        <a:gd name="T12" fmla="*/ 295 h 295"/>
                      </a:gdLst>
                      <a:ahLst/>
                      <a:cxnLst>
                        <a:cxn ang="T6">
                          <a:pos x="T0" y="T1"/>
                        </a:cxn>
                        <a:cxn ang="T7">
                          <a:pos x="T2" y="T3"/>
                        </a:cxn>
                        <a:cxn ang="T8">
                          <a:pos x="T4" y="T5"/>
                        </a:cxn>
                      </a:cxnLst>
                      <a:rect l="T9" t="T10" r="T11" b="T12"/>
                      <a:pathLst>
                        <a:path w="1" h="295">
                          <a:moveTo>
                            <a:pt x="0" y="0"/>
                          </a:moveTo>
                          <a:lnTo>
                            <a:pt x="0" y="29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2246" name="Freeform 66"/>
                    <p:cNvSpPr>
                      <a:spLocks/>
                    </p:cNvSpPr>
                    <p:nvPr/>
                  </p:nvSpPr>
                  <p:spPr bwMode="ltGray">
                    <a:xfrm>
                      <a:off x="5126" y="2617"/>
                      <a:ext cx="1" cy="305"/>
                    </a:xfrm>
                    <a:custGeom>
                      <a:avLst/>
                      <a:gdLst>
                        <a:gd name="T0" fmla="*/ 0 w 1"/>
                        <a:gd name="T1" fmla="*/ 0 h 305"/>
                        <a:gd name="T2" fmla="*/ 0 w 1"/>
                        <a:gd name="T3" fmla="*/ 305 h 305"/>
                        <a:gd name="T4" fmla="*/ 0 w 1"/>
                        <a:gd name="T5" fmla="*/ 0 h 305"/>
                        <a:gd name="T6" fmla="*/ 0 60000 65536"/>
                        <a:gd name="T7" fmla="*/ 0 60000 65536"/>
                        <a:gd name="T8" fmla="*/ 0 60000 65536"/>
                        <a:gd name="T9" fmla="*/ 0 w 1"/>
                        <a:gd name="T10" fmla="*/ 0 h 305"/>
                        <a:gd name="T11" fmla="*/ 1 w 1"/>
                        <a:gd name="T12" fmla="*/ 305 h 305"/>
                      </a:gdLst>
                      <a:ahLst/>
                      <a:cxnLst>
                        <a:cxn ang="T6">
                          <a:pos x="T0" y="T1"/>
                        </a:cxn>
                        <a:cxn ang="T7">
                          <a:pos x="T2" y="T3"/>
                        </a:cxn>
                        <a:cxn ang="T8">
                          <a:pos x="T4" y="T5"/>
                        </a:cxn>
                      </a:cxnLst>
                      <a:rect l="T9" t="T10" r="T11" b="T12"/>
                      <a:pathLst>
                        <a:path w="1" h="305">
                          <a:moveTo>
                            <a:pt x="0" y="0"/>
                          </a:moveTo>
                          <a:lnTo>
                            <a:pt x="0" y="305"/>
                          </a:lnTo>
                          <a:lnTo>
                            <a:pt x="0"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2247" name="Freeform 67"/>
                    <p:cNvSpPr>
                      <a:spLocks/>
                    </p:cNvSpPr>
                    <p:nvPr/>
                  </p:nvSpPr>
                  <p:spPr bwMode="ltGray">
                    <a:xfrm>
                      <a:off x="5126" y="2759"/>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2248" name="Freeform 68"/>
                    <p:cNvSpPr>
                      <a:spLocks/>
                    </p:cNvSpPr>
                    <p:nvPr/>
                  </p:nvSpPr>
                  <p:spPr bwMode="ltGray">
                    <a:xfrm>
                      <a:off x="5256" y="2593"/>
                      <a:ext cx="128" cy="1"/>
                    </a:xfrm>
                    <a:custGeom>
                      <a:avLst/>
                      <a:gdLst>
                        <a:gd name="T0" fmla="*/ 128 w 128"/>
                        <a:gd name="T1" fmla="*/ 0 h 1"/>
                        <a:gd name="T2" fmla="*/ 0 w 128"/>
                        <a:gd name="T3" fmla="*/ 0 h 1"/>
                        <a:gd name="T4" fmla="*/ 128 w 128"/>
                        <a:gd name="T5" fmla="*/ 0 h 1"/>
                        <a:gd name="T6" fmla="*/ 0 60000 65536"/>
                        <a:gd name="T7" fmla="*/ 0 60000 65536"/>
                        <a:gd name="T8" fmla="*/ 0 60000 65536"/>
                        <a:gd name="T9" fmla="*/ 0 w 128"/>
                        <a:gd name="T10" fmla="*/ 0 h 1"/>
                        <a:gd name="T11" fmla="*/ 128 w 128"/>
                        <a:gd name="T12" fmla="*/ 1 h 1"/>
                      </a:gdLst>
                      <a:ahLst/>
                      <a:cxnLst>
                        <a:cxn ang="T6">
                          <a:pos x="T0" y="T1"/>
                        </a:cxn>
                        <a:cxn ang="T7">
                          <a:pos x="T2" y="T3"/>
                        </a:cxn>
                        <a:cxn ang="T8">
                          <a:pos x="T4" y="T5"/>
                        </a:cxn>
                      </a:cxnLst>
                      <a:rect l="T9" t="T10" r="T11" b="T12"/>
                      <a:pathLst>
                        <a:path w="128" h="1">
                          <a:moveTo>
                            <a:pt x="128" y="0"/>
                          </a:moveTo>
                          <a:lnTo>
                            <a:pt x="0" y="0"/>
                          </a:lnTo>
                          <a:lnTo>
                            <a:pt x="128"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2249" name="Freeform 69"/>
                    <p:cNvSpPr>
                      <a:spLocks/>
                    </p:cNvSpPr>
                    <p:nvPr/>
                  </p:nvSpPr>
                  <p:spPr bwMode="ltGray">
                    <a:xfrm>
                      <a:off x="5382" y="2431"/>
                      <a:ext cx="129" cy="1"/>
                    </a:xfrm>
                    <a:custGeom>
                      <a:avLst/>
                      <a:gdLst>
                        <a:gd name="T0" fmla="*/ 129 w 129"/>
                        <a:gd name="T1" fmla="*/ 0 h 1"/>
                        <a:gd name="T2" fmla="*/ 0 w 129"/>
                        <a:gd name="T3" fmla="*/ 0 h 1"/>
                        <a:gd name="T4" fmla="*/ 129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129" y="0"/>
                          </a:moveTo>
                          <a:lnTo>
                            <a:pt x="0" y="0"/>
                          </a:lnTo>
                          <a:lnTo>
                            <a:pt x="129" y="0"/>
                          </a:lnTo>
                          <a:close/>
                        </a:path>
                      </a:pathLst>
                    </a:custGeom>
                    <a:solidFill>
                      <a:srgbClr val="A41028"/>
                    </a:solidFill>
                    <a:ln w="28575" cap="rnd">
                      <a:solidFill>
                        <a:srgbClr val="C65D62"/>
                      </a:solidFill>
                      <a:prstDash val="solid"/>
                      <a:round/>
                      <a:headEnd/>
                      <a:tailEnd/>
                    </a:ln>
                  </p:spPr>
                  <p:txBody>
                    <a:bodyPr/>
                    <a:lstStyle/>
                    <a:p>
                      <a:endParaRPr lang="en-US"/>
                    </a:p>
                  </p:txBody>
                </p:sp>
                <p:sp>
                  <p:nvSpPr>
                    <p:cNvPr id="92250" name="Freeform 70"/>
                    <p:cNvSpPr>
                      <a:spLocks/>
                    </p:cNvSpPr>
                    <p:nvPr/>
                  </p:nvSpPr>
                  <p:spPr bwMode="ltGray">
                    <a:xfrm>
                      <a:off x="4996" y="1860"/>
                      <a:ext cx="517" cy="917"/>
                    </a:xfrm>
                    <a:custGeom>
                      <a:avLst/>
                      <a:gdLst>
                        <a:gd name="T0" fmla="*/ 1 w 517"/>
                        <a:gd name="T1" fmla="*/ 603 h 917"/>
                        <a:gd name="T2" fmla="*/ 517 w 517"/>
                        <a:gd name="T3" fmla="*/ 0 h 917"/>
                        <a:gd name="T4" fmla="*/ 517 w 517"/>
                        <a:gd name="T5" fmla="*/ 281 h 917"/>
                        <a:gd name="T6" fmla="*/ 0 w 517"/>
                        <a:gd name="T7" fmla="*/ 917 h 917"/>
                        <a:gd name="T8" fmla="*/ 1 w 517"/>
                        <a:gd name="T9" fmla="*/ 603 h 917"/>
                        <a:gd name="T10" fmla="*/ 0 60000 65536"/>
                        <a:gd name="T11" fmla="*/ 0 60000 65536"/>
                        <a:gd name="T12" fmla="*/ 0 60000 65536"/>
                        <a:gd name="T13" fmla="*/ 0 60000 65536"/>
                        <a:gd name="T14" fmla="*/ 0 60000 65536"/>
                        <a:gd name="T15" fmla="*/ 0 w 517"/>
                        <a:gd name="T16" fmla="*/ 0 h 917"/>
                        <a:gd name="T17" fmla="*/ 517 w 517"/>
                        <a:gd name="T18" fmla="*/ 917 h 917"/>
                      </a:gdLst>
                      <a:ahLst/>
                      <a:cxnLst>
                        <a:cxn ang="T10">
                          <a:pos x="T0" y="T1"/>
                        </a:cxn>
                        <a:cxn ang="T11">
                          <a:pos x="T2" y="T3"/>
                        </a:cxn>
                        <a:cxn ang="T12">
                          <a:pos x="T4" y="T5"/>
                        </a:cxn>
                        <a:cxn ang="T13">
                          <a:pos x="T6" y="T7"/>
                        </a:cxn>
                        <a:cxn ang="T14">
                          <a:pos x="T8" y="T9"/>
                        </a:cxn>
                      </a:cxnLst>
                      <a:rect l="T15" t="T16" r="T17" b="T18"/>
                      <a:pathLst>
                        <a:path w="517" h="917">
                          <a:moveTo>
                            <a:pt x="1" y="603"/>
                          </a:moveTo>
                          <a:lnTo>
                            <a:pt x="517" y="0"/>
                          </a:lnTo>
                          <a:lnTo>
                            <a:pt x="517" y="281"/>
                          </a:lnTo>
                          <a:lnTo>
                            <a:pt x="0" y="917"/>
                          </a:lnTo>
                          <a:lnTo>
                            <a:pt x="1" y="603"/>
                          </a:lnTo>
                          <a:close/>
                        </a:path>
                      </a:pathLst>
                    </a:custGeom>
                    <a:solidFill>
                      <a:srgbClr val="E95200"/>
                    </a:solidFill>
                    <a:ln w="28575" cap="rnd">
                      <a:solidFill>
                        <a:srgbClr val="F0944E"/>
                      </a:solidFill>
                      <a:prstDash val="solid"/>
                      <a:round/>
                      <a:headEnd/>
                      <a:tailEnd/>
                    </a:ln>
                  </p:spPr>
                  <p:txBody>
                    <a:bodyPr/>
                    <a:lstStyle/>
                    <a:p>
                      <a:endParaRPr lang="en-US"/>
                    </a:p>
                  </p:txBody>
                </p:sp>
                <p:sp>
                  <p:nvSpPr>
                    <p:cNvPr id="92251" name="Rectangle 71"/>
                    <p:cNvSpPr>
                      <a:spLocks noChangeArrowheads="1"/>
                    </p:cNvSpPr>
                    <p:nvPr/>
                  </p:nvSpPr>
                  <p:spPr bwMode="ltGray">
                    <a:xfrm>
                      <a:off x="3419" y="2457"/>
                      <a:ext cx="1578" cy="318"/>
                    </a:xfrm>
                    <a:prstGeom prst="rect">
                      <a:avLst/>
                    </a:prstGeom>
                    <a:solidFill>
                      <a:srgbClr val="E95200"/>
                    </a:solidFill>
                    <a:ln w="28575" cap="rnd">
                      <a:solidFill>
                        <a:srgbClr val="F0944E"/>
                      </a:solidFill>
                      <a:round/>
                      <a:headEnd/>
                      <a:tailEnd/>
                    </a:ln>
                  </p:spPr>
                  <p:txBody>
                    <a:bodyPr/>
                    <a:lstStyle/>
                    <a:p>
                      <a:endParaRPr lang="en-US">
                        <a:latin typeface="Times New Roman" pitchFamily="18" charset="0"/>
                        <a:cs typeface="Times New Roman" pitchFamily="18" charset="0"/>
                      </a:endParaRPr>
                    </a:p>
                  </p:txBody>
                </p:sp>
                <p:sp>
                  <p:nvSpPr>
                    <p:cNvPr id="92252" name="Freeform 72"/>
                    <p:cNvSpPr>
                      <a:spLocks/>
                    </p:cNvSpPr>
                    <p:nvPr/>
                  </p:nvSpPr>
                  <p:spPr bwMode="ltGray">
                    <a:xfrm>
                      <a:off x="3422"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92253" name="Line 73"/>
                    <p:cNvSpPr>
                      <a:spLocks noChangeShapeType="1"/>
                    </p:cNvSpPr>
                    <p:nvPr/>
                  </p:nvSpPr>
                  <p:spPr bwMode="ltGray">
                    <a:xfrm>
                      <a:off x="3575" y="2467"/>
                      <a:ext cx="1" cy="143"/>
                    </a:xfrm>
                    <a:prstGeom prst="line">
                      <a:avLst/>
                    </a:prstGeom>
                    <a:noFill/>
                    <a:ln w="28575" cap="rnd">
                      <a:solidFill>
                        <a:srgbClr val="F0944E"/>
                      </a:solidFill>
                      <a:round/>
                      <a:headEnd/>
                      <a:tailEnd/>
                    </a:ln>
                  </p:spPr>
                  <p:txBody>
                    <a:bodyPr/>
                    <a:lstStyle/>
                    <a:p>
                      <a:endParaRPr lang="en-US"/>
                    </a:p>
                  </p:txBody>
                </p:sp>
                <p:sp>
                  <p:nvSpPr>
                    <p:cNvPr id="92254" name="Freeform 74"/>
                    <p:cNvSpPr>
                      <a:spLocks/>
                    </p:cNvSpPr>
                    <p:nvPr/>
                  </p:nvSpPr>
                  <p:spPr bwMode="ltGray">
                    <a:xfrm>
                      <a:off x="3575" y="2610"/>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6" y="0"/>
                          </a:lnTo>
                          <a:lnTo>
                            <a:pt x="117" y="0"/>
                          </a:lnTo>
                          <a:lnTo>
                            <a:pt x="150" y="0"/>
                          </a:lnTo>
                          <a:lnTo>
                            <a:pt x="184" y="0"/>
                          </a:lnTo>
                          <a:lnTo>
                            <a:pt x="219" y="0"/>
                          </a:lnTo>
                          <a:lnTo>
                            <a:pt x="252" y="0"/>
                          </a:lnTo>
                          <a:lnTo>
                            <a:pt x="283" y="0"/>
                          </a:lnTo>
                          <a:lnTo>
                            <a:pt x="311" y="0"/>
                          </a:lnTo>
                          <a:lnTo>
                            <a:pt x="335" y="0"/>
                          </a:lnTo>
                          <a:lnTo>
                            <a:pt x="353" y="0"/>
                          </a:lnTo>
                          <a:lnTo>
                            <a:pt x="365" y="0"/>
                          </a:lnTo>
                          <a:lnTo>
                            <a:pt x="369" y="0"/>
                          </a:lnTo>
                        </a:path>
                      </a:pathLst>
                    </a:custGeom>
                    <a:noFill/>
                    <a:ln w="28575" cap="rnd">
                      <a:solidFill>
                        <a:srgbClr val="F0944E"/>
                      </a:solidFill>
                      <a:prstDash val="solid"/>
                      <a:round/>
                      <a:headEnd/>
                      <a:tailEnd/>
                    </a:ln>
                  </p:spPr>
                  <p:txBody>
                    <a:bodyPr/>
                    <a:lstStyle/>
                    <a:p>
                      <a:endParaRPr lang="en-US"/>
                    </a:p>
                  </p:txBody>
                </p:sp>
                <p:sp>
                  <p:nvSpPr>
                    <p:cNvPr id="92255" name="Freeform 75"/>
                    <p:cNvSpPr>
                      <a:spLocks/>
                    </p:cNvSpPr>
                    <p:nvPr/>
                  </p:nvSpPr>
                  <p:spPr bwMode="ltGray">
                    <a:xfrm>
                      <a:off x="3575"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92256" name="Freeform 76"/>
                    <p:cNvSpPr>
                      <a:spLocks/>
                    </p:cNvSpPr>
                    <p:nvPr/>
                  </p:nvSpPr>
                  <p:spPr bwMode="ltGray">
                    <a:xfrm>
                      <a:off x="3935"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92257" name="Line 77"/>
                    <p:cNvSpPr>
                      <a:spLocks noChangeShapeType="1"/>
                    </p:cNvSpPr>
                    <p:nvPr/>
                  </p:nvSpPr>
                  <p:spPr bwMode="ltGray">
                    <a:xfrm>
                      <a:off x="3945" y="2466"/>
                      <a:ext cx="1" cy="311"/>
                    </a:xfrm>
                    <a:prstGeom prst="line">
                      <a:avLst/>
                    </a:prstGeom>
                    <a:noFill/>
                    <a:ln w="28575" cap="rnd">
                      <a:solidFill>
                        <a:srgbClr val="F0944E"/>
                      </a:solidFill>
                      <a:round/>
                      <a:headEnd/>
                      <a:tailEnd/>
                    </a:ln>
                  </p:spPr>
                  <p:txBody>
                    <a:bodyPr/>
                    <a:lstStyle/>
                    <a:p>
                      <a:endParaRPr lang="en-US"/>
                    </a:p>
                  </p:txBody>
                </p:sp>
                <p:sp>
                  <p:nvSpPr>
                    <p:cNvPr id="92258" name="Line 78"/>
                    <p:cNvSpPr>
                      <a:spLocks noChangeShapeType="1"/>
                    </p:cNvSpPr>
                    <p:nvPr/>
                  </p:nvSpPr>
                  <p:spPr bwMode="ltGray">
                    <a:xfrm>
                      <a:off x="4468" y="2462"/>
                      <a:ext cx="1" cy="311"/>
                    </a:xfrm>
                    <a:prstGeom prst="line">
                      <a:avLst/>
                    </a:prstGeom>
                    <a:noFill/>
                    <a:ln w="28575" cap="rnd">
                      <a:solidFill>
                        <a:srgbClr val="F0944E"/>
                      </a:solidFill>
                      <a:round/>
                      <a:headEnd/>
                      <a:tailEnd/>
                    </a:ln>
                  </p:spPr>
                  <p:txBody>
                    <a:bodyPr/>
                    <a:lstStyle/>
                    <a:p>
                      <a:endParaRPr lang="en-US"/>
                    </a:p>
                  </p:txBody>
                </p:sp>
                <p:sp>
                  <p:nvSpPr>
                    <p:cNvPr id="92259" name="Freeform 79"/>
                    <p:cNvSpPr>
                      <a:spLocks/>
                    </p:cNvSpPr>
                    <p:nvPr/>
                  </p:nvSpPr>
                  <p:spPr bwMode="ltGray">
                    <a:xfrm>
                      <a:off x="3940" y="2603"/>
                      <a:ext cx="155" cy="172"/>
                    </a:xfrm>
                    <a:custGeom>
                      <a:avLst/>
                      <a:gdLst>
                        <a:gd name="T0" fmla="*/ 0 w 155"/>
                        <a:gd name="T1" fmla="*/ 172 h 172"/>
                        <a:gd name="T2" fmla="*/ 155 w 155"/>
                        <a:gd name="T3" fmla="*/ 0 h 172"/>
                        <a:gd name="T4" fmla="*/ 0 w 155"/>
                        <a:gd name="T5" fmla="*/ 172 h 172"/>
                        <a:gd name="T6" fmla="*/ 0 60000 65536"/>
                        <a:gd name="T7" fmla="*/ 0 60000 65536"/>
                        <a:gd name="T8" fmla="*/ 0 60000 65536"/>
                        <a:gd name="T9" fmla="*/ 0 w 155"/>
                        <a:gd name="T10" fmla="*/ 0 h 172"/>
                        <a:gd name="T11" fmla="*/ 155 w 155"/>
                        <a:gd name="T12" fmla="*/ 172 h 172"/>
                      </a:gdLst>
                      <a:ahLst/>
                      <a:cxnLst>
                        <a:cxn ang="T6">
                          <a:pos x="T0" y="T1"/>
                        </a:cxn>
                        <a:cxn ang="T7">
                          <a:pos x="T2" y="T3"/>
                        </a:cxn>
                        <a:cxn ang="T8">
                          <a:pos x="T4" y="T5"/>
                        </a:cxn>
                      </a:cxnLst>
                      <a:rect l="T9" t="T10" r="T11" b="T12"/>
                      <a:pathLst>
                        <a:path w="155" h="172">
                          <a:moveTo>
                            <a:pt x="0" y="172"/>
                          </a:moveTo>
                          <a:lnTo>
                            <a:pt x="155" y="0"/>
                          </a:lnTo>
                          <a:lnTo>
                            <a:pt x="0" y="172"/>
                          </a:lnTo>
                          <a:close/>
                        </a:path>
                      </a:pathLst>
                    </a:custGeom>
                    <a:solidFill>
                      <a:srgbClr val="3D0275"/>
                    </a:solidFill>
                    <a:ln w="28575" cap="rnd">
                      <a:solidFill>
                        <a:srgbClr val="F0944E"/>
                      </a:solidFill>
                      <a:prstDash val="solid"/>
                      <a:round/>
                      <a:headEnd/>
                      <a:tailEnd/>
                    </a:ln>
                  </p:spPr>
                  <p:txBody>
                    <a:bodyPr/>
                    <a:lstStyle/>
                    <a:p>
                      <a:endParaRPr lang="en-US"/>
                    </a:p>
                  </p:txBody>
                </p:sp>
                <p:sp>
                  <p:nvSpPr>
                    <p:cNvPr id="92260" name="Line 80"/>
                    <p:cNvSpPr>
                      <a:spLocks noChangeShapeType="1"/>
                    </p:cNvSpPr>
                    <p:nvPr/>
                  </p:nvSpPr>
                  <p:spPr bwMode="ltGray">
                    <a:xfrm>
                      <a:off x="4093" y="2467"/>
                      <a:ext cx="1" cy="143"/>
                    </a:xfrm>
                    <a:prstGeom prst="line">
                      <a:avLst/>
                    </a:prstGeom>
                    <a:noFill/>
                    <a:ln w="28575" cap="rnd">
                      <a:solidFill>
                        <a:srgbClr val="F0944E"/>
                      </a:solidFill>
                      <a:round/>
                      <a:headEnd/>
                      <a:tailEnd/>
                    </a:ln>
                  </p:spPr>
                  <p:txBody>
                    <a:bodyPr/>
                    <a:lstStyle/>
                    <a:p>
                      <a:endParaRPr lang="en-US"/>
                    </a:p>
                  </p:txBody>
                </p:sp>
                <p:sp>
                  <p:nvSpPr>
                    <p:cNvPr id="92261" name="Freeform 81"/>
                    <p:cNvSpPr>
                      <a:spLocks/>
                    </p:cNvSpPr>
                    <p:nvPr/>
                  </p:nvSpPr>
                  <p:spPr bwMode="ltGray">
                    <a:xfrm>
                      <a:off x="4093" y="2610"/>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F0944E"/>
                      </a:solidFill>
                      <a:prstDash val="solid"/>
                      <a:round/>
                      <a:headEnd/>
                      <a:tailEnd/>
                    </a:ln>
                  </p:spPr>
                  <p:txBody>
                    <a:bodyPr/>
                    <a:lstStyle/>
                    <a:p>
                      <a:endParaRPr lang="en-US"/>
                    </a:p>
                  </p:txBody>
                </p:sp>
                <p:sp>
                  <p:nvSpPr>
                    <p:cNvPr id="92262" name="Freeform 82"/>
                    <p:cNvSpPr>
                      <a:spLocks/>
                    </p:cNvSpPr>
                    <p:nvPr/>
                  </p:nvSpPr>
                  <p:spPr bwMode="ltGray">
                    <a:xfrm>
                      <a:off x="4093"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92263" name="Freeform 83"/>
                    <p:cNvSpPr>
                      <a:spLocks/>
                    </p:cNvSpPr>
                    <p:nvPr/>
                  </p:nvSpPr>
                  <p:spPr bwMode="ltGray">
                    <a:xfrm>
                      <a:off x="4453" y="2610"/>
                      <a:ext cx="17" cy="1"/>
                    </a:xfrm>
                    <a:custGeom>
                      <a:avLst/>
                      <a:gdLst>
                        <a:gd name="T0" fmla="*/ 0 w 17"/>
                        <a:gd name="T1" fmla="*/ 0 h 1"/>
                        <a:gd name="T2" fmla="*/ 17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7"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92264" name="Freeform 84"/>
                    <p:cNvSpPr>
                      <a:spLocks/>
                    </p:cNvSpPr>
                    <p:nvPr/>
                  </p:nvSpPr>
                  <p:spPr bwMode="ltGray">
                    <a:xfrm>
                      <a:off x="4467" y="2603"/>
                      <a:ext cx="142" cy="170"/>
                    </a:xfrm>
                    <a:custGeom>
                      <a:avLst/>
                      <a:gdLst>
                        <a:gd name="T0" fmla="*/ 0 w 142"/>
                        <a:gd name="T1" fmla="*/ 170 h 170"/>
                        <a:gd name="T2" fmla="*/ 142 w 142"/>
                        <a:gd name="T3" fmla="*/ 0 h 170"/>
                        <a:gd name="T4" fmla="*/ 0 w 142"/>
                        <a:gd name="T5" fmla="*/ 170 h 170"/>
                        <a:gd name="T6" fmla="*/ 0 60000 65536"/>
                        <a:gd name="T7" fmla="*/ 0 60000 65536"/>
                        <a:gd name="T8" fmla="*/ 0 60000 65536"/>
                        <a:gd name="T9" fmla="*/ 0 w 142"/>
                        <a:gd name="T10" fmla="*/ 0 h 170"/>
                        <a:gd name="T11" fmla="*/ 142 w 142"/>
                        <a:gd name="T12" fmla="*/ 170 h 170"/>
                      </a:gdLst>
                      <a:ahLst/>
                      <a:cxnLst>
                        <a:cxn ang="T6">
                          <a:pos x="T0" y="T1"/>
                        </a:cxn>
                        <a:cxn ang="T7">
                          <a:pos x="T2" y="T3"/>
                        </a:cxn>
                        <a:cxn ang="T8">
                          <a:pos x="T4" y="T5"/>
                        </a:cxn>
                      </a:cxnLst>
                      <a:rect l="T9" t="T10" r="T11" b="T12"/>
                      <a:pathLst>
                        <a:path w="142" h="170">
                          <a:moveTo>
                            <a:pt x="0" y="170"/>
                          </a:moveTo>
                          <a:lnTo>
                            <a:pt x="142" y="0"/>
                          </a:lnTo>
                          <a:lnTo>
                            <a:pt x="0" y="170"/>
                          </a:lnTo>
                          <a:close/>
                        </a:path>
                      </a:pathLst>
                    </a:custGeom>
                    <a:solidFill>
                      <a:srgbClr val="3D0275"/>
                    </a:solidFill>
                    <a:ln w="28575" cap="rnd">
                      <a:solidFill>
                        <a:srgbClr val="F0944E"/>
                      </a:solidFill>
                      <a:prstDash val="solid"/>
                      <a:round/>
                      <a:headEnd/>
                      <a:tailEnd/>
                    </a:ln>
                  </p:spPr>
                  <p:txBody>
                    <a:bodyPr/>
                    <a:lstStyle/>
                    <a:p>
                      <a:endParaRPr lang="en-US"/>
                    </a:p>
                  </p:txBody>
                </p:sp>
                <p:sp>
                  <p:nvSpPr>
                    <p:cNvPr id="92265" name="Line 85"/>
                    <p:cNvSpPr>
                      <a:spLocks noChangeShapeType="1"/>
                    </p:cNvSpPr>
                    <p:nvPr/>
                  </p:nvSpPr>
                  <p:spPr bwMode="ltGray">
                    <a:xfrm>
                      <a:off x="4606" y="2467"/>
                      <a:ext cx="1" cy="143"/>
                    </a:xfrm>
                    <a:prstGeom prst="line">
                      <a:avLst/>
                    </a:prstGeom>
                    <a:noFill/>
                    <a:ln w="28575" cap="rnd">
                      <a:solidFill>
                        <a:srgbClr val="F0944E"/>
                      </a:solidFill>
                      <a:round/>
                      <a:headEnd/>
                      <a:tailEnd/>
                    </a:ln>
                  </p:spPr>
                  <p:txBody>
                    <a:bodyPr/>
                    <a:lstStyle/>
                    <a:p>
                      <a:endParaRPr lang="en-US"/>
                    </a:p>
                  </p:txBody>
                </p:sp>
                <p:sp>
                  <p:nvSpPr>
                    <p:cNvPr id="92266" name="Freeform 86"/>
                    <p:cNvSpPr>
                      <a:spLocks/>
                    </p:cNvSpPr>
                    <p:nvPr/>
                  </p:nvSpPr>
                  <p:spPr bwMode="ltGray">
                    <a:xfrm>
                      <a:off x="4606" y="2610"/>
                      <a:ext cx="523" cy="1"/>
                    </a:xfrm>
                    <a:custGeom>
                      <a:avLst/>
                      <a:gdLst>
                        <a:gd name="T0" fmla="*/ 0 w 523"/>
                        <a:gd name="T1" fmla="*/ 0 h 1"/>
                        <a:gd name="T2" fmla="*/ 6 w 523"/>
                        <a:gd name="T3" fmla="*/ 0 h 1"/>
                        <a:gd name="T4" fmla="*/ 23 w 523"/>
                        <a:gd name="T5" fmla="*/ 0 h 1"/>
                        <a:gd name="T6" fmla="*/ 48 w 523"/>
                        <a:gd name="T7" fmla="*/ 0 h 1"/>
                        <a:gd name="T8" fmla="*/ 82 w 523"/>
                        <a:gd name="T9" fmla="*/ 0 h 1"/>
                        <a:gd name="T10" fmla="*/ 121 w 523"/>
                        <a:gd name="T11" fmla="*/ 0 h 1"/>
                        <a:gd name="T12" fmla="*/ 166 w 523"/>
                        <a:gd name="T13" fmla="*/ 0 h 1"/>
                        <a:gd name="T14" fmla="*/ 213 w 523"/>
                        <a:gd name="T15" fmla="*/ 0 h 1"/>
                        <a:gd name="T16" fmla="*/ 262 w 523"/>
                        <a:gd name="T17" fmla="*/ 1 h 1"/>
                        <a:gd name="T18" fmla="*/ 310 w 523"/>
                        <a:gd name="T19" fmla="*/ 1 h 1"/>
                        <a:gd name="T20" fmla="*/ 357 w 523"/>
                        <a:gd name="T21" fmla="*/ 1 h 1"/>
                        <a:gd name="T22" fmla="*/ 402 w 523"/>
                        <a:gd name="T23" fmla="*/ 1 h 1"/>
                        <a:gd name="T24" fmla="*/ 441 w 523"/>
                        <a:gd name="T25" fmla="*/ 1 h 1"/>
                        <a:gd name="T26" fmla="*/ 475 w 523"/>
                        <a:gd name="T27" fmla="*/ 1 h 1"/>
                        <a:gd name="T28" fmla="*/ 500 w 523"/>
                        <a:gd name="T29" fmla="*/ 1 h 1"/>
                        <a:gd name="T30" fmla="*/ 517 w 523"/>
                        <a:gd name="T31" fmla="*/ 0 h 1"/>
                        <a:gd name="T32" fmla="*/ 523 w 52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3"/>
                        <a:gd name="T52" fmla="*/ 0 h 1"/>
                        <a:gd name="T53" fmla="*/ 523 w 52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3" h="1">
                          <a:moveTo>
                            <a:pt x="0" y="0"/>
                          </a:moveTo>
                          <a:lnTo>
                            <a:pt x="6" y="0"/>
                          </a:lnTo>
                          <a:lnTo>
                            <a:pt x="23" y="0"/>
                          </a:lnTo>
                          <a:lnTo>
                            <a:pt x="48" y="0"/>
                          </a:lnTo>
                          <a:lnTo>
                            <a:pt x="82" y="0"/>
                          </a:lnTo>
                          <a:lnTo>
                            <a:pt x="121" y="0"/>
                          </a:lnTo>
                          <a:lnTo>
                            <a:pt x="166" y="0"/>
                          </a:lnTo>
                          <a:lnTo>
                            <a:pt x="213" y="0"/>
                          </a:lnTo>
                          <a:lnTo>
                            <a:pt x="262" y="1"/>
                          </a:lnTo>
                          <a:lnTo>
                            <a:pt x="310" y="1"/>
                          </a:lnTo>
                          <a:lnTo>
                            <a:pt x="357" y="1"/>
                          </a:lnTo>
                          <a:lnTo>
                            <a:pt x="402" y="1"/>
                          </a:lnTo>
                          <a:lnTo>
                            <a:pt x="441" y="1"/>
                          </a:lnTo>
                          <a:lnTo>
                            <a:pt x="475" y="1"/>
                          </a:lnTo>
                          <a:lnTo>
                            <a:pt x="500" y="1"/>
                          </a:lnTo>
                          <a:lnTo>
                            <a:pt x="517" y="0"/>
                          </a:lnTo>
                          <a:lnTo>
                            <a:pt x="523" y="0"/>
                          </a:lnTo>
                        </a:path>
                      </a:pathLst>
                    </a:custGeom>
                    <a:noFill/>
                    <a:ln w="28575" cap="rnd">
                      <a:solidFill>
                        <a:srgbClr val="F0944E"/>
                      </a:solidFill>
                      <a:prstDash val="solid"/>
                      <a:round/>
                      <a:headEnd/>
                      <a:tailEnd/>
                    </a:ln>
                  </p:spPr>
                  <p:txBody>
                    <a:bodyPr/>
                    <a:lstStyle/>
                    <a:p>
                      <a:endParaRPr lang="en-US"/>
                    </a:p>
                  </p:txBody>
                </p:sp>
                <p:sp>
                  <p:nvSpPr>
                    <p:cNvPr id="92267" name="Freeform 87"/>
                    <p:cNvSpPr>
                      <a:spLocks/>
                    </p:cNvSpPr>
                    <p:nvPr/>
                  </p:nvSpPr>
                  <p:spPr bwMode="ltGray">
                    <a:xfrm>
                      <a:off x="4606" y="2600"/>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US"/>
                    </a:p>
                  </p:txBody>
                </p:sp>
                <p:sp>
                  <p:nvSpPr>
                    <p:cNvPr id="92268" name="Freeform 88"/>
                    <p:cNvSpPr>
                      <a:spLocks/>
                    </p:cNvSpPr>
                    <p:nvPr/>
                  </p:nvSpPr>
                  <p:spPr bwMode="ltGray">
                    <a:xfrm>
                      <a:off x="5120" y="2610"/>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F0944E"/>
                    </a:solidFill>
                    <a:ln w="0">
                      <a:solidFill>
                        <a:srgbClr val="F0944E"/>
                      </a:solidFill>
                      <a:prstDash val="solid"/>
                      <a:round/>
                      <a:headEnd/>
                      <a:tailEnd/>
                    </a:ln>
                  </p:spPr>
                  <p:txBody>
                    <a:bodyPr/>
                    <a:lstStyle/>
                    <a:p>
                      <a:endParaRPr lang="en-US"/>
                    </a:p>
                  </p:txBody>
                </p:sp>
                <p:sp>
                  <p:nvSpPr>
                    <p:cNvPr id="92269" name="Line 89"/>
                    <p:cNvSpPr>
                      <a:spLocks noChangeShapeType="1"/>
                    </p:cNvSpPr>
                    <p:nvPr/>
                  </p:nvSpPr>
                  <p:spPr bwMode="ltGray">
                    <a:xfrm>
                      <a:off x="5124" y="2316"/>
                      <a:ext cx="1" cy="299"/>
                    </a:xfrm>
                    <a:prstGeom prst="line">
                      <a:avLst/>
                    </a:prstGeom>
                    <a:noFill/>
                    <a:ln w="28575" cap="rnd">
                      <a:solidFill>
                        <a:srgbClr val="F0944E"/>
                      </a:solidFill>
                      <a:round/>
                      <a:headEnd/>
                      <a:tailEnd/>
                    </a:ln>
                  </p:spPr>
                  <p:txBody>
                    <a:bodyPr/>
                    <a:lstStyle/>
                    <a:p>
                      <a:endParaRPr lang="en-US"/>
                    </a:p>
                  </p:txBody>
                </p:sp>
                <p:sp>
                  <p:nvSpPr>
                    <p:cNvPr id="92270" name="Line 90"/>
                    <p:cNvSpPr>
                      <a:spLocks noChangeShapeType="1"/>
                    </p:cNvSpPr>
                    <p:nvPr/>
                  </p:nvSpPr>
                  <p:spPr bwMode="ltGray">
                    <a:xfrm>
                      <a:off x="5253" y="2163"/>
                      <a:ext cx="1" cy="299"/>
                    </a:xfrm>
                    <a:prstGeom prst="line">
                      <a:avLst/>
                    </a:prstGeom>
                    <a:noFill/>
                    <a:ln w="28575" cap="rnd">
                      <a:solidFill>
                        <a:srgbClr val="F0944E"/>
                      </a:solidFill>
                      <a:round/>
                      <a:headEnd/>
                      <a:tailEnd/>
                    </a:ln>
                  </p:spPr>
                  <p:txBody>
                    <a:bodyPr/>
                    <a:lstStyle/>
                    <a:p>
                      <a:endParaRPr lang="en-US"/>
                    </a:p>
                  </p:txBody>
                </p:sp>
                <p:sp>
                  <p:nvSpPr>
                    <p:cNvPr id="92271" name="Line 91"/>
                    <p:cNvSpPr>
                      <a:spLocks noChangeShapeType="1"/>
                    </p:cNvSpPr>
                    <p:nvPr/>
                  </p:nvSpPr>
                  <p:spPr bwMode="ltGray">
                    <a:xfrm>
                      <a:off x="5385" y="2001"/>
                      <a:ext cx="1" cy="300"/>
                    </a:xfrm>
                    <a:prstGeom prst="line">
                      <a:avLst/>
                    </a:prstGeom>
                    <a:noFill/>
                    <a:ln w="28575" cap="rnd">
                      <a:solidFill>
                        <a:srgbClr val="F0944E"/>
                      </a:solidFill>
                      <a:round/>
                      <a:headEnd/>
                      <a:tailEnd/>
                    </a:ln>
                  </p:spPr>
                  <p:txBody>
                    <a:bodyPr/>
                    <a:lstStyle/>
                    <a:p>
                      <a:endParaRPr lang="en-US"/>
                    </a:p>
                  </p:txBody>
                </p:sp>
                <p:sp>
                  <p:nvSpPr>
                    <p:cNvPr id="92272" name="Line 92"/>
                    <p:cNvSpPr>
                      <a:spLocks noChangeShapeType="1"/>
                    </p:cNvSpPr>
                    <p:nvPr/>
                  </p:nvSpPr>
                  <p:spPr bwMode="ltGray">
                    <a:xfrm>
                      <a:off x="5126" y="2462"/>
                      <a:ext cx="126" cy="1"/>
                    </a:xfrm>
                    <a:prstGeom prst="line">
                      <a:avLst/>
                    </a:prstGeom>
                    <a:noFill/>
                    <a:ln w="28575" cap="rnd">
                      <a:solidFill>
                        <a:srgbClr val="F0944E"/>
                      </a:solidFill>
                      <a:round/>
                      <a:headEnd/>
                      <a:tailEnd/>
                    </a:ln>
                  </p:spPr>
                  <p:txBody>
                    <a:bodyPr/>
                    <a:lstStyle/>
                    <a:p>
                      <a:endParaRPr lang="en-US"/>
                    </a:p>
                  </p:txBody>
                </p:sp>
                <p:sp>
                  <p:nvSpPr>
                    <p:cNvPr id="92273" name="Line 93"/>
                    <p:cNvSpPr>
                      <a:spLocks noChangeShapeType="1"/>
                    </p:cNvSpPr>
                    <p:nvPr/>
                  </p:nvSpPr>
                  <p:spPr bwMode="ltGray">
                    <a:xfrm>
                      <a:off x="5256" y="2295"/>
                      <a:ext cx="125" cy="1"/>
                    </a:xfrm>
                    <a:prstGeom prst="line">
                      <a:avLst/>
                    </a:prstGeom>
                    <a:noFill/>
                    <a:ln w="28575" cap="rnd">
                      <a:solidFill>
                        <a:srgbClr val="F0944E"/>
                      </a:solidFill>
                      <a:round/>
                      <a:headEnd/>
                      <a:tailEnd/>
                    </a:ln>
                  </p:spPr>
                  <p:txBody>
                    <a:bodyPr/>
                    <a:lstStyle/>
                    <a:p>
                      <a:endParaRPr lang="en-US"/>
                    </a:p>
                  </p:txBody>
                </p:sp>
                <p:sp>
                  <p:nvSpPr>
                    <p:cNvPr id="92274" name="Line 94"/>
                    <p:cNvSpPr>
                      <a:spLocks noChangeShapeType="1"/>
                    </p:cNvSpPr>
                    <p:nvPr/>
                  </p:nvSpPr>
                  <p:spPr bwMode="ltGray">
                    <a:xfrm>
                      <a:off x="5383" y="2139"/>
                      <a:ext cx="126" cy="1"/>
                    </a:xfrm>
                    <a:prstGeom prst="line">
                      <a:avLst/>
                    </a:prstGeom>
                    <a:noFill/>
                    <a:ln w="28575" cap="rnd">
                      <a:solidFill>
                        <a:srgbClr val="F0944E"/>
                      </a:solidFill>
                      <a:round/>
                      <a:headEnd/>
                      <a:tailEnd/>
                    </a:ln>
                  </p:spPr>
                  <p:txBody>
                    <a:bodyPr/>
                    <a:lstStyle/>
                    <a:p>
                      <a:endParaRPr lang="en-US"/>
                    </a:p>
                  </p:txBody>
                </p:sp>
                <p:sp>
                  <p:nvSpPr>
                    <p:cNvPr id="92275" name="Freeform 95"/>
                    <p:cNvSpPr>
                      <a:spLocks/>
                    </p:cNvSpPr>
                    <p:nvPr/>
                  </p:nvSpPr>
                  <p:spPr bwMode="ltGray">
                    <a:xfrm>
                      <a:off x="4998" y="1591"/>
                      <a:ext cx="515" cy="866"/>
                    </a:xfrm>
                    <a:custGeom>
                      <a:avLst/>
                      <a:gdLst>
                        <a:gd name="T0" fmla="*/ 0 w 515"/>
                        <a:gd name="T1" fmla="*/ 566 h 866"/>
                        <a:gd name="T2" fmla="*/ 515 w 515"/>
                        <a:gd name="T3" fmla="*/ 0 h 866"/>
                        <a:gd name="T4" fmla="*/ 515 w 515"/>
                        <a:gd name="T5" fmla="*/ 273 h 866"/>
                        <a:gd name="T6" fmla="*/ 1 w 515"/>
                        <a:gd name="T7" fmla="*/ 866 h 866"/>
                        <a:gd name="T8" fmla="*/ 0 w 515"/>
                        <a:gd name="T9" fmla="*/ 566 h 866"/>
                        <a:gd name="T10" fmla="*/ 0 60000 65536"/>
                        <a:gd name="T11" fmla="*/ 0 60000 65536"/>
                        <a:gd name="T12" fmla="*/ 0 60000 65536"/>
                        <a:gd name="T13" fmla="*/ 0 60000 65536"/>
                        <a:gd name="T14" fmla="*/ 0 60000 65536"/>
                        <a:gd name="T15" fmla="*/ 0 w 515"/>
                        <a:gd name="T16" fmla="*/ 0 h 866"/>
                        <a:gd name="T17" fmla="*/ 515 w 515"/>
                        <a:gd name="T18" fmla="*/ 866 h 866"/>
                      </a:gdLst>
                      <a:ahLst/>
                      <a:cxnLst>
                        <a:cxn ang="T10">
                          <a:pos x="T0" y="T1"/>
                        </a:cxn>
                        <a:cxn ang="T11">
                          <a:pos x="T2" y="T3"/>
                        </a:cxn>
                        <a:cxn ang="T12">
                          <a:pos x="T4" y="T5"/>
                        </a:cxn>
                        <a:cxn ang="T13">
                          <a:pos x="T6" y="T7"/>
                        </a:cxn>
                        <a:cxn ang="T14">
                          <a:pos x="T8" y="T9"/>
                        </a:cxn>
                      </a:cxnLst>
                      <a:rect l="T15" t="T16" r="T17" b="T18"/>
                      <a:pathLst>
                        <a:path w="515" h="866">
                          <a:moveTo>
                            <a:pt x="0" y="566"/>
                          </a:moveTo>
                          <a:lnTo>
                            <a:pt x="515" y="0"/>
                          </a:lnTo>
                          <a:lnTo>
                            <a:pt x="515" y="273"/>
                          </a:lnTo>
                          <a:lnTo>
                            <a:pt x="1" y="866"/>
                          </a:lnTo>
                          <a:lnTo>
                            <a:pt x="0" y="566"/>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2276" name="Rectangle 96"/>
                    <p:cNvSpPr>
                      <a:spLocks noChangeArrowheads="1"/>
                    </p:cNvSpPr>
                    <p:nvPr/>
                  </p:nvSpPr>
                  <p:spPr bwMode="ltGray">
                    <a:xfrm>
                      <a:off x="3419" y="2148"/>
                      <a:ext cx="1579" cy="317"/>
                    </a:xfrm>
                    <a:prstGeom prst="rect">
                      <a:avLst/>
                    </a:prstGeom>
                    <a:solidFill>
                      <a:srgbClr val="6F5C4E"/>
                    </a:solidFill>
                    <a:ln w="28575" cap="rnd">
                      <a:solidFill>
                        <a:srgbClr val="A89789"/>
                      </a:solidFill>
                      <a:round/>
                      <a:headEnd/>
                      <a:tailEnd/>
                    </a:ln>
                  </p:spPr>
                  <p:txBody>
                    <a:bodyPr/>
                    <a:lstStyle/>
                    <a:p>
                      <a:endParaRPr lang="en-US">
                        <a:latin typeface="Times New Roman" pitchFamily="18" charset="0"/>
                        <a:cs typeface="Times New Roman" pitchFamily="18" charset="0"/>
                      </a:endParaRPr>
                    </a:p>
                  </p:txBody>
                </p:sp>
                <p:sp>
                  <p:nvSpPr>
                    <p:cNvPr id="92277" name="Freeform 97"/>
                    <p:cNvSpPr>
                      <a:spLocks/>
                    </p:cNvSpPr>
                    <p:nvPr/>
                  </p:nvSpPr>
                  <p:spPr bwMode="ltGray">
                    <a:xfrm>
                      <a:off x="3421" y="2293"/>
                      <a:ext cx="156" cy="171"/>
                    </a:xfrm>
                    <a:custGeom>
                      <a:avLst/>
                      <a:gdLst>
                        <a:gd name="T0" fmla="*/ 0 w 156"/>
                        <a:gd name="T1" fmla="*/ 171 h 171"/>
                        <a:gd name="T2" fmla="*/ 156 w 156"/>
                        <a:gd name="T3" fmla="*/ 0 h 171"/>
                        <a:gd name="T4" fmla="*/ 0 w 156"/>
                        <a:gd name="T5" fmla="*/ 171 h 171"/>
                        <a:gd name="T6" fmla="*/ 0 60000 65536"/>
                        <a:gd name="T7" fmla="*/ 0 60000 65536"/>
                        <a:gd name="T8" fmla="*/ 0 60000 65536"/>
                        <a:gd name="T9" fmla="*/ 0 w 156"/>
                        <a:gd name="T10" fmla="*/ 0 h 171"/>
                        <a:gd name="T11" fmla="*/ 156 w 156"/>
                        <a:gd name="T12" fmla="*/ 171 h 171"/>
                      </a:gdLst>
                      <a:ahLst/>
                      <a:cxnLst>
                        <a:cxn ang="T6">
                          <a:pos x="T0" y="T1"/>
                        </a:cxn>
                        <a:cxn ang="T7">
                          <a:pos x="T2" y="T3"/>
                        </a:cxn>
                        <a:cxn ang="T8">
                          <a:pos x="T4" y="T5"/>
                        </a:cxn>
                      </a:cxnLst>
                      <a:rect l="T9" t="T10" r="T11" b="T12"/>
                      <a:pathLst>
                        <a:path w="156" h="171">
                          <a:moveTo>
                            <a:pt x="0" y="171"/>
                          </a:moveTo>
                          <a:lnTo>
                            <a:pt x="156" y="0"/>
                          </a:lnTo>
                          <a:lnTo>
                            <a:pt x="0" y="171"/>
                          </a:lnTo>
                          <a:close/>
                        </a:path>
                      </a:pathLst>
                    </a:custGeom>
                    <a:solidFill>
                      <a:srgbClr val="3D0275"/>
                    </a:solidFill>
                    <a:ln w="28575" cap="rnd">
                      <a:solidFill>
                        <a:srgbClr val="A89789"/>
                      </a:solidFill>
                      <a:prstDash val="solid"/>
                      <a:round/>
                      <a:headEnd/>
                      <a:tailEnd/>
                    </a:ln>
                  </p:spPr>
                  <p:txBody>
                    <a:bodyPr/>
                    <a:lstStyle/>
                    <a:p>
                      <a:endParaRPr lang="en-US"/>
                    </a:p>
                  </p:txBody>
                </p:sp>
                <p:sp>
                  <p:nvSpPr>
                    <p:cNvPr id="92278" name="Line 98"/>
                    <p:cNvSpPr>
                      <a:spLocks noChangeShapeType="1"/>
                    </p:cNvSpPr>
                    <p:nvPr/>
                  </p:nvSpPr>
                  <p:spPr bwMode="ltGray">
                    <a:xfrm>
                      <a:off x="3574" y="2157"/>
                      <a:ext cx="1" cy="142"/>
                    </a:xfrm>
                    <a:prstGeom prst="line">
                      <a:avLst/>
                    </a:prstGeom>
                    <a:noFill/>
                    <a:ln w="28575" cap="rnd">
                      <a:solidFill>
                        <a:srgbClr val="A89789"/>
                      </a:solidFill>
                      <a:round/>
                      <a:headEnd/>
                      <a:tailEnd/>
                    </a:ln>
                  </p:spPr>
                  <p:txBody>
                    <a:bodyPr/>
                    <a:lstStyle/>
                    <a:p>
                      <a:endParaRPr lang="en-US"/>
                    </a:p>
                  </p:txBody>
                </p:sp>
                <p:sp>
                  <p:nvSpPr>
                    <p:cNvPr id="92279" name="Freeform 99"/>
                    <p:cNvSpPr>
                      <a:spLocks/>
                    </p:cNvSpPr>
                    <p:nvPr/>
                  </p:nvSpPr>
                  <p:spPr bwMode="ltGray">
                    <a:xfrm>
                      <a:off x="3574" y="2299"/>
                      <a:ext cx="369" cy="1"/>
                    </a:xfrm>
                    <a:custGeom>
                      <a:avLst/>
                      <a:gdLst>
                        <a:gd name="T0" fmla="*/ 0 w 369"/>
                        <a:gd name="T1" fmla="*/ 0 h 1"/>
                        <a:gd name="T2" fmla="*/ 5 w 369"/>
                        <a:gd name="T3" fmla="*/ 0 h 1"/>
                        <a:gd name="T4" fmla="*/ 16 w 369"/>
                        <a:gd name="T5" fmla="*/ 0 h 1"/>
                        <a:gd name="T6" fmla="*/ 34 w 369"/>
                        <a:gd name="T7" fmla="*/ 0 h 1"/>
                        <a:gd name="T8" fmla="*/ 58 w 369"/>
                        <a:gd name="T9" fmla="*/ 0 h 1"/>
                        <a:gd name="T10" fmla="*/ 86 w 369"/>
                        <a:gd name="T11" fmla="*/ 0 h 1"/>
                        <a:gd name="T12" fmla="*/ 117 w 369"/>
                        <a:gd name="T13" fmla="*/ 0 h 1"/>
                        <a:gd name="T14" fmla="*/ 150 w 369"/>
                        <a:gd name="T15" fmla="*/ 0 h 1"/>
                        <a:gd name="T16" fmla="*/ 185 w 369"/>
                        <a:gd name="T17" fmla="*/ 0 h 1"/>
                        <a:gd name="T18" fmla="*/ 219 w 369"/>
                        <a:gd name="T19" fmla="*/ 0 h 1"/>
                        <a:gd name="T20" fmla="*/ 252 w 369"/>
                        <a:gd name="T21" fmla="*/ 0 h 1"/>
                        <a:gd name="T22" fmla="*/ 284 w 369"/>
                        <a:gd name="T23" fmla="*/ 0 h 1"/>
                        <a:gd name="T24" fmla="*/ 312 w 369"/>
                        <a:gd name="T25" fmla="*/ 0 h 1"/>
                        <a:gd name="T26" fmla="*/ 335 w 369"/>
                        <a:gd name="T27" fmla="*/ 0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5" y="0"/>
                          </a:lnTo>
                          <a:lnTo>
                            <a:pt x="16" y="0"/>
                          </a:lnTo>
                          <a:lnTo>
                            <a:pt x="34" y="0"/>
                          </a:lnTo>
                          <a:lnTo>
                            <a:pt x="58" y="0"/>
                          </a:lnTo>
                          <a:lnTo>
                            <a:pt x="86" y="0"/>
                          </a:lnTo>
                          <a:lnTo>
                            <a:pt x="117" y="0"/>
                          </a:lnTo>
                          <a:lnTo>
                            <a:pt x="150" y="0"/>
                          </a:lnTo>
                          <a:lnTo>
                            <a:pt x="185" y="0"/>
                          </a:lnTo>
                          <a:lnTo>
                            <a:pt x="219" y="0"/>
                          </a:lnTo>
                          <a:lnTo>
                            <a:pt x="252" y="0"/>
                          </a:lnTo>
                          <a:lnTo>
                            <a:pt x="284" y="0"/>
                          </a:lnTo>
                          <a:lnTo>
                            <a:pt x="312" y="0"/>
                          </a:lnTo>
                          <a:lnTo>
                            <a:pt x="335" y="0"/>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92280" name="Freeform 100"/>
                    <p:cNvSpPr>
                      <a:spLocks/>
                    </p:cNvSpPr>
                    <p:nvPr/>
                  </p:nvSpPr>
                  <p:spPr bwMode="ltGray">
                    <a:xfrm>
                      <a:off x="3574"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92281" name="Freeform 101"/>
                    <p:cNvSpPr>
                      <a:spLocks/>
                    </p:cNvSpPr>
                    <p:nvPr/>
                  </p:nvSpPr>
                  <p:spPr bwMode="ltGray">
                    <a:xfrm>
                      <a:off x="3934" y="2299"/>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92282" name="Freeform 102"/>
                    <p:cNvSpPr>
                      <a:spLocks/>
                    </p:cNvSpPr>
                    <p:nvPr/>
                  </p:nvSpPr>
                  <p:spPr bwMode="ltGray">
                    <a:xfrm>
                      <a:off x="3944" y="2159"/>
                      <a:ext cx="1" cy="307"/>
                    </a:xfrm>
                    <a:custGeom>
                      <a:avLst/>
                      <a:gdLst>
                        <a:gd name="T0" fmla="*/ 0 w 1"/>
                        <a:gd name="T1" fmla="*/ 0 h 307"/>
                        <a:gd name="T2" fmla="*/ 0 w 1"/>
                        <a:gd name="T3" fmla="*/ 307 h 307"/>
                        <a:gd name="T4" fmla="*/ 0 w 1"/>
                        <a:gd name="T5" fmla="*/ 0 h 307"/>
                        <a:gd name="T6" fmla="*/ 0 60000 65536"/>
                        <a:gd name="T7" fmla="*/ 0 60000 65536"/>
                        <a:gd name="T8" fmla="*/ 0 60000 65536"/>
                        <a:gd name="T9" fmla="*/ 0 w 1"/>
                        <a:gd name="T10" fmla="*/ 0 h 307"/>
                        <a:gd name="T11" fmla="*/ 1 w 1"/>
                        <a:gd name="T12" fmla="*/ 307 h 307"/>
                      </a:gdLst>
                      <a:ahLst/>
                      <a:cxnLst>
                        <a:cxn ang="T6">
                          <a:pos x="T0" y="T1"/>
                        </a:cxn>
                        <a:cxn ang="T7">
                          <a:pos x="T2" y="T3"/>
                        </a:cxn>
                        <a:cxn ang="T8">
                          <a:pos x="T4" y="T5"/>
                        </a:cxn>
                      </a:cxnLst>
                      <a:rect l="T9" t="T10" r="T11" b="T12"/>
                      <a:pathLst>
                        <a:path w="1" h="307">
                          <a:moveTo>
                            <a:pt x="0" y="0"/>
                          </a:moveTo>
                          <a:lnTo>
                            <a:pt x="0" y="307"/>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2283" name="Freeform 103"/>
                    <p:cNvSpPr>
                      <a:spLocks/>
                    </p:cNvSpPr>
                    <p:nvPr/>
                  </p:nvSpPr>
                  <p:spPr bwMode="ltGray">
                    <a:xfrm>
                      <a:off x="4468" y="2160"/>
                      <a:ext cx="1" cy="308"/>
                    </a:xfrm>
                    <a:custGeom>
                      <a:avLst/>
                      <a:gdLst>
                        <a:gd name="T0" fmla="*/ 0 w 1"/>
                        <a:gd name="T1" fmla="*/ 0 h 308"/>
                        <a:gd name="T2" fmla="*/ 0 w 1"/>
                        <a:gd name="T3" fmla="*/ 308 h 308"/>
                        <a:gd name="T4" fmla="*/ 0 w 1"/>
                        <a:gd name="T5" fmla="*/ 0 h 308"/>
                        <a:gd name="T6" fmla="*/ 0 60000 65536"/>
                        <a:gd name="T7" fmla="*/ 0 60000 65536"/>
                        <a:gd name="T8" fmla="*/ 0 60000 65536"/>
                        <a:gd name="T9" fmla="*/ 0 w 1"/>
                        <a:gd name="T10" fmla="*/ 0 h 308"/>
                        <a:gd name="T11" fmla="*/ 1 w 1"/>
                        <a:gd name="T12" fmla="*/ 308 h 308"/>
                      </a:gdLst>
                      <a:ahLst/>
                      <a:cxnLst>
                        <a:cxn ang="T6">
                          <a:pos x="T0" y="T1"/>
                        </a:cxn>
                        <a:cxn ang="T7">
                          <a:pos x="T2" y="T3"/>
                        </a:cxn>
                        <a:cxn ang="T8">
                          <a:pos x="T4" y="T5"/>
                        </a:cxn>
                      </a:cxnLst>
                      <a:rect l="T9" t="T10" r="T11" b="T12"/>
                      <a:pathLst>
                        <a:path w="1" h="308">
                          <a:moveTo>
                            <a:pt x="0" y="0"/>
                          </a:moveTo>
                          <a:lnTo>
                            <a:pt x="0" y="308"/>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2284" name="Freeform 104"/>
                    <p:cNvSpPr>
                      <a:spLocks/>
                    </p:cNvSpPr>
                    <p:nvPr/>
                  </p:nvSpPr>
                  <p:spPr bwMode="ltGray">
                    <a:xfrm>
                      <a:off x="3944" y="2290"/>
                      <a:ext cx="151" cy="174"/>
                    </a:xfrm>
                    <a:custGeom>
                      <a:avLst/>
                      <a:gdLst>
                        <a:gd name="T0" fmla="*/ 0 w 151"/>
                        <a:gd name="T1" fmla="*/ 174 h 174"/>
                        <a:gd name="T2" fmla="*/ 151 w 151"/>
                        <a:gd name="T3" fmla="*/ 0 h 174"/>
                        <a:gd name="T4" fmla="*/ 0 w 151"/>
                        <a:gd name="T5" fmla="*/ 174 h 174"/>
                        <a:gd name="T6" fmla="*/ 0 60000 65536"/>
                        <a:gd name="T7" fmla="*/ 0 60000 65536"/>
                        <a:gd name="T8" fmla="*/ 0 60000 65536"/>
                        <a:gd name="T9" fmla="*/ 0 w 151"/>
                        <a:gd name="T10" fmla="*/ 0 h 174"/>
                        <a:gd name="T11" fmla="*/ 151 w 151"/>
                        <a:gd name="T12" fmla="*/ 174 h 174"/>
                      </a:gdLst>
                      <a:ahLst/>
                      <a:cxnLst>
                        <a:cxn ang="T6">
                          <a:pos x="T0" y="T1"/>
                        </a:cxn>
                        <a:cxn ang="T7">
                          <a:pos x="T2" y="T3"/>
                        </a:cxn>
                        <a:cxn ang="T8">
                          <a:pos x="T4" y="T5"/>
                        </a:cxn>
                      </a:cxnLst>
                      <a:rect l="T9" t="T10" r="T11" b="T12"/>
                      <a:pathLst>
                        <a:path w="151" h="174">
                          <a:moveTo>
                            <a:pt x="0" y="174"/>
                          </a:moveTo>
                          <a:lnTo>
                            <a:pt x="151" y="0"/>
                          </a:lnTo>
                          <a:lnTo>
                            <a:pt x="0" y="174"/>
                          </a:lnTo>
                          <a:close/>
                        </a:path>
                      </a:pathLst>
                    </a:custGeom>
                    <a:solidFill>
                      <a:srgbClr val="3D0275"/>
                    </a:solidFill>
                    <a:ln w="28575" cap="rnd">
                      <a:solidFill>
                        <a:srgbClr val="A89789"/>
                      </a:solidFill>
                      <a:prstDash val="solid"/>
                      <a:round/>
                      <a:headEnd/>
                      <a:tailEnd/>
                    </a:ln>
                  </p:spPr>
                  <p:txBody>
                    <a:bodyPr/>
                    <a:lstStyle/>
                    <a:p>
                      <a:endParaRPr lang="en-US"/>
                    </a:p>
                  </p:txBody>
                </p:sp>
                <p:sp>
                  <p:nvSpPr>
                    <p:cNvPr id="92285" name="Line 105"/>
                    <p:cNvSpPr>
                      <a:spLocks noChangeShapeType="1"/>
                    </p:cNvSpPr>
                    <p:nvPr/>
                  </p:nvSpPr>
                  <p:spPr bwMode="ltGray">
                    <a:xfrm>
                      <a:off x="4093" y="2155"/>
                      <a:ext cx="1" cy="142"/>
                    </a:xfrm>
                    <a:prstGeom prst="line">
                      <a:avLst/>
                    </a:prstGeom>
                    <a:noFill/>
                    <a:ln w="28575" cap="rnd">
                      <a:solidFill>
                        <a:srgbClr val="A89789"/>
                      </a:solidFill>
                      <a:round/>
                      <a:headEnd/>
                      <a:tailEnd/>
                    </a:ln>
                  </p:spPr>
                  <p:txBody>
                    <a:bodyPr/>
                    <a:lstStyle/>
                    <a:p>
                      <a:endParaRPr lang="en-US"/>
                    </a:p>
                  </p:txBody>
                </p:sp>
                <p:sp>
                  <p:nvSpPr>
                    <p:cNvPr id="92286" name="Freeform 106"/>
                    <p:cNvSpPr>
                      <a:spLocks/>
                    </p:cNvSpPr>
                    <p:nvPr/>
                  </p:nvSpPr>
                  <p:spPr bwMode="ltGray">
                    <a:xfrm>
                      <a:off x="4093" y="2297"/>
                      <a:ext cx="369" cy="1"/>
                    </a:xfrm>
                    <a:custGeom>
                      <a:avLst/>
                      <a:gdLst>
                        <a:gd name="T0" fmla="*/ 0 w 369"/>
                        <a:gd name="T1" fmla="*/ 0 h 1"/>
                        <a:gd name="T2" fmla="*/ 4 w 369"/>
                        <a:gd name="T3" fmla="*/ 0 h 1"/>
                        <a:gd name="T4" fmla="*/ 16 w 369"/>
                        <a:gd name="T5" fmla="*/ 0 h 1"/>
                        <a:gd name="T6" fmla="*/ 34 w 369"/>
                        <a:gd name="T7" fmla="*/ 0 h 1"/>
                        <a:gd name="T8" fmla="*/ 58 w 369"/>
                        <a:gd name="T9" fmla="*/ 0 h 1"/>
                        <a:gd name="T10" fmla="*/ 85 w 369"/>
                        <a:gd name="T11" fmla="*/ 0 h 1"/>
                        <a:gd name="T12" fmla="*/ 117 w 369"/>
                        <a:gd name="T13" fmla="*/ 0 h 1"/>
                        <a:gd name="T14" fmla="*/ 150 w 369"/>
                        <a:gd name="T15" fmla="*/ 0 h 1"/>
                        <a:gd name="T16" fmla="*/ 184 w 369"/>
                        <a:gd name="T17" fmla="*/ 1 h 1"/>
                        <a:gd name="T18" fmla="*/ 219 w 369"/>
                        <a:gd name="T19" fmla="*/ 1 h 1"/>
                        <a:gd name="T20" fmla="*/ 252 w 369"/>
                        <a:gd name="T21" fmla="*/ 1 h 1"/>
                        <a:gd name="T22" fmla="*/ 283 w 369"/>
                        <a:gd name="T23" fmla="*/ 1 h 1"/>
                        <a:gd name="T24" fmla="*/ 311 w 369"/>
                        <a:gd name="T25" fmla="*/ 1 h 1"/>
                        <a:gd name="T26" fmla="*/ 335 w 369"/>
                        <a:gd name="T27" fmla="*/ 1 h 1"/>
                        <a:gd name="T28" fmla="*/ 353 w 369"/>
                        <a:gd name="T29" fmla="*/ 0 h 1"/>
                        <a:gd name="T30" fmla="*/ 365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6" y="0"/>
                          </a:lnTo>
                          <a:lnTo>
                            <a:pt x="34" y="0"/>
                          </a:lnTo>
                          <a:lnTo>
                            <a:pt x="58" y="0"/>
                          </a:lnTo>
                          <a:lnTo>
                            <a:pt x="85" y="0"/>
                          </a:lnTo>
                          <a:lnTo>
                            <a:pt x="117" y="0"/>
                          </a:lnTo>
                          <a:lnTo>
                            <a:pt x="150" y="0"/>
                          </a:lnTo>
                          <a:lnTo>
                            <a:pt x="184" y="1"/>
                          </a:lnTo>
                          <a:lnTo>
                            <a:pt x="219" y="1"/>
                          </a:lnTo>
                          <a:lnTo>
                            <a:pt x="252" y="1"/>
                          </a:lnTo>
                          <a:lnTo>
                            <a:pt x="283" y="1"/>
                          </a:lnTo>
                          <a:lnTo>
                            <a:pt x="311" y="1"/>
                          </a:lnTo>
                          <a:lnTo>
                            <a:pt x="335" y="1"/>
                          </a:lnTo>
                          <a:lnTo>
                            <a:pt x="353" y="0"/>
                          </a:lnTo>
                          <a:lnTo>
                            <a:pt x="365" y="0"/>
                          </a:lnTo>
                          <a:lnTo>
                            <a:pt x="369" y="0"/>
                          </a:lnTo>
                        </a:path>
                      </a:pathLst>
                    </a:custGeom>
                    <a:noFill/>
                    <a:ln w="28575" cap="rnd">
                      <a:solidFill>
                        <a:srgbClr val="A89789"/>
                      </a:solidFill>
                      <a:prstDash val="solid"/>
                      <a:round/>
                      <a:headEnd/>
                      <a:tailEnd/>
                    </a:ln>
                  </p:spPr>
                  <p:txBody>
                    <a:bodyPr/>
                    <a:lstStyle/>
                    <a:p>
                      <a:endParaRPr lang="en-US"/>
                    </a:p>
                  </p:txBody>
                </p:sp>
                <p:sp>
                  <p:nvSpPr>
                    <p:cNvPr id="92287" name="Freeform 107"/>
                    <p:cNvSpPr>
                      <a:spLocks/>
                    </p:cNvSpPr>
                    <p:nvPr/>
                  </p:nvSpPr>
                  <p:spPr bwMode="ltGray">
                    <a:xfrm>
                      <a:off x="4093" y="2287"/>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92288" name="Freeform 108"/>
                    <p:cNvSpPr>
                      <a:spLocks/>
                    </p:cNvSpPr>
                    <p:nvPr/>
                  </p:nvSpPr>
                  <p:spPr bwMode="ltGray">
                    <a:xfrm>
                      <a:off x="4453" y="229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92289" name="Freeform 109"/>
                    <p:cNvSpPr>
                      <a:spLocks/>
                    </p:cNvSpPr>
                    <p:nvPr/>
                  </p:nvSpPr>
                  <p:spPr bwMode="ltGray">
                    <a:xfrm>
                      <a:off x="4466" y="2293"/>
                      <a:ext cx="144" cy="169"/>
                    </a:xfrm>
                    <a:custGeom>
                      <a:avLst/>
                      <a:gdLst>
                        <a:gd name="T0" fmla="*/ 0 w 144"/>
                        <a:gd name="T1" fmla="*/ 169 h 169"/>
                        <a:gd name="T2" fmla="*/ 144 w 144"/>
                        <a:gd name="T3" fmla="*/ 0 h 169"/>
                        <a:gd name="T4" fmla="*/ 0 w 144"/>
                        <a:gd name="T5" fmla="*/ 169 h 169"/>
                        <a:gd name="T6" fmla="*/ 0 60000 65536"/>
                        <a:gd name="T7" fmla="*/ 0 60000 65536"/>
                        <a:gd name="T8" fmla="*/ 0 60000 65536"/>
                        <a:gd name="T9" fmla="*/ 0 w 144"/>
                        <a:gd name="T10" fmla="*/ 0 h 169"/>
                        <a:gd name="T11" fmla="*/ 144 w 144"/>
                        <a:gd name="T12" fmla="*/ 169 h 169"/>
                      </a:gdLst>
                      <a:ahLst/>
                      <a:cxnLst>
                        <a:cxn ang="T6">
                          <a:pos x="T0" y="T1"/>
                        </a:cxn>
                        <a:cxn ang="T7">
                          <a:pos x="T2" y="T3"/>
                        </a:cxn>
                        <a:cxn ang="T8">
                          <a:pos x="T4" y="T5"/>
                        </a:cxn>
                      </a:cxnLst>
                      <a:rect l="T9" t="T10" r="T11" b="T12"/>
                      <a:pathLst>
                        <a:path w="144" h="169">
                          <a:moveTo>
                            <a:pt x="0" y="169"/>
                          </a:moveTo>
                          <a:lnTo>
                            <a:pt x="144" y="0"/>
                          </a:lnTo>
                          <a:lnTo>
                            <a:pt x="0" y="169"/>
                          </a:lnTo>
                          <a:close/>
                        </a:path>
                      </a:pathLst>
                    </a:custGeom>
                    <a:solidFill>
                      <a:srgbClr val="3D0275"/>
                    </a:solidFill>
                    <a:ln w="28575" cap="rnd">
                      <a:solidFill>
                        <a:srgbClr val="A89789"/>
                      </a:solidFill>
                      <a:prstDash val="solid"/>
                      <a:round/>
                      <a:headEnd/>
                      <a:tailEnd/>
                    </a:ln>
                  </p:spPr>
                  <p:txBody>
                    <a:bodyPr/>
                    <a:lstStyle/>
                    <a:p>
                      <a:endParaRPr lang="en-US"/>
                    </a:p>
                  </p:txBody>
                </p:sp>
                <p:sp>
                  <p:nvSpPr>
                    <p:cNvPr id="92290" name="Line 110"/>
                    <p:cNvSpPr>
                      <a:spLocks noChangeShapeType="1"/>
                    </p:cNvSpPr>
                    <p:nvPr/>
                  </p:nvSpPr>
                  <p:spPr bwMode="ltGray">
                    <a:xfrm>
                      <a:off x="4608" y="2157"/>
                      <a:ext cx="1" cy="142"/>
                    </a:xfrm>
                    <a:prstGeom prst="line">
                      <a:avLst/>
                    </a:prstGeom>
                    <a:noFill/>
                    <a:ln w="28575" cap="rnd">
                      <a:solidFill>
                        <a:srgbClr val="A89789"/>
                      </a:solidFill>
                      <a:round/>
                      <a:headEnd/>
                      <a:tailEnd/>
                    </a:ln>
                  </p:spPr>
                  <p:txBody>
                    <a:bodyPr/>
                    <a:lstStyle/>
                    <a:p>
                      <a:endParaRPr lang="en-US"/>
                    </a:p>
                  </p:txBody>
                </p:sp>
                <p:sp>
                  <p:nvSpPr>
                    <p:cNvPr id="92291" name="Freeform 111"/>
                    <p:cNvSpPr>
                      <a:spLocks/>
                    </p:cNvSpPr>
                    <p:nvPr/>
                  </p:nvSpPr>
                  <p:spPr bwMode="ltGray">
                    <a:xfrm>
                      <a:off x="4608" y="2298"/>
                      <a:ext cx="522" cy="1"/>
                    </a:xfrm>
                    <a:custGeom>
                      <a:avLst/>
                      <a:gdLst>
                        <a:gd name="T0" fmla="*/ 0 w 522"/>
                        <a:gd name="T1" fmla="*/ 1 h 1"/>
                        <a:gd name="T2" fmla="*/ 6 w 522"/>
                        <a:gd name="T3" fmla="*/ 1 h 1"/>
                        <a:gd name="T4" fmla="*/ 22 w 522"/>
                        <a:gd name="T5" fmla="*/ 1 h 1"/>
                        <a:gd name="T6" fmla="*/ 48 w 522"/>
                        <a:gd name="T7" fmla="*/ 1 h 1"/>
                        <a:gd name="T8" fmla="*/ 81 w 522"/>
                        <a:gd name="T9" fmla="*/ 1 h 1"/>
                        <a:gd name="T10" fmla="*/ 121 w 522"/>
                        <a:gd name="T11" fmla="*/ 1 h 1"/>
                        <a:gd name="T12" fmla="*/ 165 w 522"/>
                        <a:gd name="T13" fmla="*/ 1 h 1"/>
                        <a:gd name="T14" fmla="*/ 212 w 522"/>
                        <a:gd name="T15" fmla="*/ 1 h 1"/>
                        <a:gd name="T16" fmla="*/ 261 w 522"/>
                        <a:gd name="T17" fmla="*/ 1 h 1"/>
                        <a:gd name="T18" fmla="*/ 310 w 522"/>
                        <a:gd name="T19" fmla="*/ 1 h 1"/>
                        <a:gd name="T20" fmla="*/ 357 w 522"/>
                        <a:gd name="T21" fmla="*/ 1 h 1"/>
                        <a:gd name="T22" fmla="*/ 401 w 522"/>
                        <a:gd name="T23" fmla="*/ 1 h 1"/>
                        <a:gd name="T24" fmla="*/ 440 w 522"/>
                        <a:gd name="T25" fmla="*/ 1 h 1"/>
                        <a:gd name="T26" fmla="*/ 474 w 522"/>
                        <a:gd name="T27" fmla="*/ 1 h 1"/>
                        <a:gd name="T28" fmla="*/ 499 w 522"/>
                        <a:gd name="T29" fmla="*/ 1 h 1"/>
                        <a:gd name="T30" fmla="*/ 516 w 522"/>
                        <a:gd name="T31" fmla="*/ 0 h 1"/>
                        <a:gd name="T32" fmla="*/ 522 w 52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2"/>
                        <a:gd name="T52" fmla="*/ 0 h 1"/>
                        <a:gd name="T53" fmla="*/ 522 w 52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2" h="1">
                          <a:moveTo>
                            <a:pt x="0" y="1"/>
                          </a:moveTo>
                          <a:lnTo>
                            <a:pt x="6" y="1"/>
                          </a:lnTo>
                          <a:lnTo>
                            <a:pt x="22" y="1"/>
                          </a:lnTo>
                          <a:lnTo>
                            <a:pt x="48" y="1"/>
                          </a:lnTo>
                          <a:lnTo>
                            <a:pt x="81" y="1"/>
                          </a:lnTo>
                          <a:lnTo>
                            <a:pt x="121" y="1"/>
                          </a:lnTo>
                          <a:lnTo>
                            <a:pt x="165" y="1"/>
                          </a:lnTo>
                          <a:lnTo>
                            <a:pt x="212" y="1"/>
                          </a:lnTo>
                          <a:lnTo>
                            <a:pt x="261" y="1"/>
                          </a:lnTo>
                          <a:lnTo>
                            <a:pt x="310" y="1"/>
                          </a:lnTo>
                          <a:lnTo>
                            <a:pt x="357" y="1"/>
                          </a:lnTo>
                          <a:lnTo>
                            <a:pt x="401" y="1"/>
                          </a:lnTo>
                          <a:lnTo>
                            <a:pt x="440" y="1"/>
                          </a:lnTo>
                          <a:lnTo>
                            <a:pt x="474" y="1"/>
                          </a:lnTo>
                          <a:lnTo>
                            <a:pt x="499" y="1"/>
                          </a:lnTo>
                          <a:lnTo>
                            <a:pt x="516" y="0"/>
                          </a:lnTo>
                          <a:lnTo>
                            <a:pt x="522" y="0"/>
                          </a:lnTo>
                        </a:path>
                      </a:pathLst>
                    </a:custGeom>
                    <a:noFill/>
                    <a:ln w="28575" cap="rnd">
                      <a:solidFill>
                        <a:srgbClr val="A89789"/>
                      </a:solidFill>
                      <a:prstDash val="solid"/>
                      <a:round/>
                      <a:headEnd/>
                      <a:tailEnd/>
                    </a:ln>
                  </p:spPr>
                  <p:txBody>
                    <a:bodyPr/>
                    <a:lstStyle/>
                    <a:p>
                      <a:endParaRPr lang="en-US"/>
                    </a:p>
                  </p:txBody>
                </p:sp>
                <p:sp>
                  <p:nvSpPr>
                    <p:cNvPr id="92292" name="Freeform 112"/>
                    <p:cNvSpPr>
                      <a:spLocks/>
                    </p:cNvSpPr>
                    <p:nvPr/>
                  </p:nvSpPr>
                  <p:spPr bwMode="ltGray">
                    <a:xfrm>
                      <a:off x="4608" y="2289"/>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A89789"/>
                    </a:solidFill>
                    <a:ln w="0">
                      <a:solidFill>
                        <a:srgbClr val="A89789"/>
                      </a:solidFill>
                      <a:prstDash val="solid"/>
                      <a:round/>
                      <a:headEnd/>
                      <a:tailEnd/>
                    </a:ln>
                  </p:spPr>
                  <p:txBody>
                    <a:bodyPr/>
                    <a:lstStyle/>
                    <a:p>
                      <a:endParaRPr lang="en-US"/>
                    </a:p>
                  </p:txBody>
                </p:sp>
                <p:sp>
                  <p:nvSpPr>
                    <p:cNvPr id="92293" name="Freeform 113"/>
                    <p:cNvSpPr>
                      <a:spLocks/>
                    </p:cNvSpPr>
                    <p:nvPr/>
                  </p:nvSpPr>
                  <p:spPr bwMode="ltGray">
                    <a:xfrm>
                      <a:off x="5121" y="2298"/>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A89789"/>
                    </a:solidFill>
                    <a:ln w="0">
                      <a:solidFill>
                        <a:srgbClr val="A89789"/>
                      </a:solidFill>
                      <a:prstDash val="solid"/>
                      <a:round/>
                      <a:headEnd/>
                      <a:tailEnd/>
                    </a:ln>
                  </p:spPr>
                  <p:txBody>
                    <a:bodyPr/>
                    <a:lstStyle/>
                    <a:p>
                      <a:endParaRPr lang="en-US"/>
                    </a:p>
                  </p:txBody>
                </p:sp>
                <p:sp>
                  <p:nvSpPr>
                    <p:cNvPr id="92294" name="Freeform 114"/>
                    <p:cNvSpPr>
                      <a:spLocks/>
                    </p:cNvSpPr>
                    <p:nvPr/>
                  </p:nvSpPr>
                  <p:spPr bwMode="ltGray">
                    <a:xfrm>
                      <a:off x="5127" y="2023"/>
                      <a:ext cx="1" cy="289"/>
                    </a:xfrm>
                    <a:custGeom>
                      <a:avLst/>
                      <a:gdLst>
                        <a:gd name="T0" fmla="*/ 0 w 1"/>
                        <a:gd name="T1" fmla="*/ 0 h 289"/>
                        <a:gd name="T2" fmla="*/ 0 w 1"/>
                        <a:gd name="T3" fmla="*/ 3 h 289"/>
                        <a:gd name="T4" fmla="*/ 0 w 1"/>
                        <a:gd name="T5" fmla="*/ 12 h 289"/>
                        <a:gd name="T6" fmla="*/ 0 w 1"/>
                        <a:gd name="T7" fmla="*/ 27 h 289"/>
                        <a:gd name="T8" fmla="*/ 0 w 1"/>
                        <a:gd name="T9" fmla="*/ 45 h 289"/>
                        <a:gd name="T10" fmla="*/ 0 w 1"/>
                        <a:gd name="T11" fmla="*/ 67 h 289"/>
                        <a:gd name="T12" fmla="*/ 0 w 1"/>
                        <a:gd name="T13" fmla="*/ 91 h 289"/>
                        <a:gd name="T14" fmla="*/ 0 w 1"/>
                        <a:gd name="T15" fmla="*/ 117 h 289"/>
                        <a:gd name="T16" fmla="*/ 0 w 1"/>
                        <a:gd name="T17" fmla="*/ 144 h 289"/>
                        <a:gd name="T18" fmla="*/ 0 w 1"/>
                        <a:gd name="T19" fmla="*/ 171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6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7"/>
                          </a:lnTo>
                          <a:lnTo>
                            <a:pt x="0" y="45"/>
                          </a:lnTo>
                          <a:lnTo>
                            <a:pt x="0" y="67"/>
                          </a:lnTo>
                          <a:lnTo>
                            <a:pt x="0" y="91"/>
                          </a:lnTo>
                          <a:lnTo>
                            <a:pt x="0" y="117"/>
                          </a:lnTo>
                          <a:lnTo>
                            <a:pt x="0" y="144"/>
                          </a:lnTo>
                          <a:lnTo>
                            <a:pt x="0" y="171"/>
                          </a:lnTo>
                          <a:lnTo>
                            <a:pt x="0" y="197"/>
                          </a:lnTo>
                          <a:lnTo>
                            <a:pt x="0" y="221"/>
                          </a:lnTo>
                          <a:lnTo>
                            <a:pt x="0" y="243"/>
                          </a:lnTo>
                          <a:lnTo>
                            <a:pt x="0" y="262"/>
                          </a:lnTo>
                          <a:lnTo>
                            <a:pt x="0" y="276"/>
                          </a:lnTo>
                          <a:lnTo>
                            <a:pt x="0" y="286"/>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2295" name="Freeform 115"/>
                    <p:cNvSpPr>
                      <a:spLocks/>
                    </p:cNvSpPr>
                    <p:nvPr/>
                  </p:nvSpPr>
                  <p:spPr bwMode="ltGray">
                    <a:xfrm>
                      <a:off x="5256" y="1878"/>
                      <a:ext cx="1" cy="280"/>
                    </a:xfrm>
                    <a:custGeom>
                      <a:avLst/>
                      <a:gdLst>
                        <a:gd name="T0" fmla="*/ 0 w 1"/>
                        <a:gd name="T1" fmla="*/ 280 h 280"/>
                        <a:gd name="T2" fmla="*/ 0 w 1"/>
                        <a:gd name="T3" fmla="*/ 276 h 280"/>
                        <a:gd name="T4" fmla="*/ 0 w 1"/>
                        <a:gd name="T5" fmla="*/ 267 h 280"/>
                        <a:gd name="T6" fmla="*/ 0 w 1"/>
                        <a:gd name="T7" fmla="*/ 253 h 280"/>
                        <a:gd name="T8" fmla="*/ 0 w 1"/>
                        <a:gd name="T9" fmla="*/ 235 h 280"/>
                        <a:gd name="T10" fmla="*/ 0 w 1"/>
                        <a:gd name="T11" fmla="*/ 214 h 280"/>
                        <a:gd name="T12" fmla="*/ 0 w 1"/>
                        <a:gd name="T13" fmla="*/ 190 h 280"/>
                        <a:gd name="T14" fmla="*/ 0 w 1"/>
                        <a:gd name="T15" fmla="*/ 165 h 280"/>
                        <a:gd name="T16" fmla="*/ 0 w 1"/>
                        <a:gd name="T17" fmla="*/ 139 h 280"/>
                        <a:gd name="T18" fmla="*/ 0 w 1"/>
                        <a:gd name="T19" fmla="*/ 113 h 280"/>
                        <a:gd name="T20" fmla="*/ 0 w 1"/>
                        <a:gd name="T21" fmla="*/ 88 h 280"/>
                        <a:gd name="T22" fmla="*/ 0 w 1"/>
                        <a:gd name="T23" fmla="*/ 64 h 280"/>
                        <a:gd name="T24" fmla="*/ 0 w 1"/>
                        <a:gd name="T25" fmla="*/ 43 h 280"/>
                        <a:gd name="T26" fmla="*/ 0 w 1"/>
                        <a:gd name="T27" fmla="*/ 25 h 280"/>
                        <a:gd name="T28" fmla="*/ 0 w 1"/>
                        <a:gd name="T29" fmla="*/ 12 h 280"/>
                        <a:gd name="T30" fmla="*/ 0 w 1"/>
                        <a:gd name="T31" fmla="*/ 3 h 280"/>
                        <a:gd name="T32" fmla="*/ 0 w 1"/>
                        <a:gd name="T33" fmla="*/ 0 h 280"/>
                        <a:gd name="T34" fmla="*/ 0 w 1"/>
                        <a:gd name="T35" fmla="*/ 280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0"/>
                        <a:gd name="T56" fmla="*/ 1 w 1"/>
                        <a:gd name="T57" fmla="*/ 280 h 2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0">
                          <a:moveTo>
                            <a:pt x="0" y="280"/>
                          </a:moveTo>
                          <a:lnTo>
                            <a:pt x="0" y="276"/>
                          </a:lnTo>
                          <a:lnTo>
                            <a:pt x="0" y="267"/>
                          </a:lnTo>
                          <a:lnTo>
                            <a:pt x="0" y="253"/>
                          </a:lnTo>
                          <a:lnTo>
                            <a:pt x="0" y="235"/>
                          </a:lnTo>
                          <a:lnTo>
                            <a:pt x="0" y="214"/>
                          </a:lnTo>
                          <a:lnTo>
                            <a:pt x="0" y="190"/>
                          </a:lnTo>
                          <a:lnTo>
                            <a:pt x="0" y="165"/>
                          </a:lnTo>
                          <a:lnTo>
                            <a:pt x="0" y="139"/>
                          </a:lnTo>
                          <a:lnTo>
                            <a:pt x="0" y="113"/>
                          </a:lnTo>
                          <a:lnTo>
                            <a:pt x="0" y="88"/>
                          </a:lnTo>
                          <a:lnTo>
                            <a:pt x="0" y="64"/>
                          </a:lnTo>
                          <a:lnTo>
                            <a:pt x="0" y="43"/>
                          </a:lnTo>
                          <a:lnTo>
                            <a:pt x="0" y="25"/>
                          </a:lnTo>
                          <a:lnTo>
                            <a:pt x="0" y="12"/>
                          </a:lnTo>
                          <a:lnTo>
                            <a:pt x="0" y="3"/>
                          </a:lnTo>
                          <a:lnTo>
                            <a:pt x="0" y="0"/>
                          </a:lnTo>
                          <a:lnTo>
                            <a:pt x="0" y="28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2296" name="Freeform 116"/>
                    <p:cNvSpPr>
                      <a:spLocks/>
                    </p:cNvSpPr>
                    <p:nvPr/>
                  </p:nvSpPr>
                  <p:spPr bwMode="ltGray">
                    <a:xfrm>
                      <a:off x="5385" y="1727"/>
                      <a:ext cx="1" cy="289"/>
                    </a:xfrm>
                    <a:custGeom>
                      <a:avLst/>
                      <a:gdLst>
                        <a:gd name="T0" fmla="*/ 0 w 1"/>
                        <a:gd name="T1" fmla="*/ 0 h 289"/>
                        <a:gd name="T2" fmla="*/ 0 w 1"/>
                        <a:gd name="T3" fmla="*/ 3 h 289"/>
                        <a:gd name="T4" fmla="*/ 0 w 1"/>
                        <a:gd name="T5" fmla="*/ 12 h 289"/>
                        <a:gd name="T6" fmla="*/ 0 w 1"/>
                        <a:gd name="T7" fmla="*/ 26 h 289"/>
                        <a:gd name="T8" fmla="*/ 0 w 1"/>
                        <a:gd name="T9" fmla="*/ 45 h 289"/>
                        <a:gd name="T10" fmla="*/ 0 w 1"/>
                        <a:gd name="T11" fmla="*/ 66 h 289"/>
                        <a:gd name="T12" fmla="*/ 0 w 1"/>
                        <a:gd name="T13" fmla="*/ 91 h 289"/>
                        <a:gd name="T14" fmla="*/ 0 w 1"/>
                        <a:gd name="T15" fmla="*/ 117 h 289"/>
                        <a:gd name="T16" fmla="*/ 0 w 1"/>
                        <a:gd name="T17" fmla="*/ 144 h 289"/>
                        <a:gd name="T18" fmla="*/ 0 w 1"/>
                        <a:gd name="T19" fmla="*/ 170 h 289"/>
                        <a:gd name="T20" fmla="*/ 0 w 1"/>
                        <a:gd name="T21" fmla="*/ 197 h 289"/>
                        <a:gd name="T22" fmla="*/ 0 w 1"/>
                        <a:gd name="T23" fmla="*/ 221 h 289"/>
                        <a:gd name="T24" fmla="*/ 0 w 1"/>
                        <a:gd name="T25" fmla="*/ 243 h 289"/>
                        <a:gd name="T26" fmla="*/ 0 w 1"/>
                        <a:gd name="T27" fmla="*/ 262 h 289"/>
                        <a:gd name="T28" fmla="*/ 0 w 1"/>
                        <a:gd name="T29" fmla="*/ 276 h 289"/>
                        <a:gd name="T30" fmla="*/ 0 w 1"/>
                        <a:gd name="T31" fmla="*/ 285 h 289"/>
                        <a:gd name="T32" fmla="*/ 0 w 1"/>
                        <a:gd name="T33" fmla="*/ 289 h 289"/>
                        <a:gd name="T34" fmla="*/ 0 w 1"/>
                        <a:gd name="T35" fmla="*/ 0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89"/>
                        <a:gd name="T56" fmla="*/ 1 w 1"/>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89">
                          <a:moveTo>
                            <a:pt x="0" y="0"/>
                          </a:moveTo>
                          <a:lnTo>
                            <a:pt x="0" y="3"/>
                          </a:lnTo>
                          <a:lnTo>
                            <a:pt x="0" y="12"/>
                          </a:lnTo>
                          <a:lnTo>
                            <a:pt x="0" y="26"/>
                          </a:lnTo>
                          <a:lnTo>
                            <a:pt x="0" y="45"/>
                          </a:lnTo>
                          <a:lnTo>
                            <a:pt x="0" y="66"/>
                          </a:lnTo>
                          <a:lnTo>
                            <a:pt x="0" y="91"/>
                          </a:lnTo>
                          <a:lnTo>
                            <a:pt x="0" y="117"/>
                          </a:lnTo>
                          <a:lnTo>
                            <a:pt x="0" y="144"/>
                          </a:lnTo>
                          <a:lnTo>
                            <a:pt x="0" y="170"/>
                          </a:lnTo>
                          <a:lnTo>
                            <a:pt x="0" y="197"/>
                          </a:lnTo>
                          <a:lnTo>
                            <a:pt x="0" y="221"/>
                          </a:lnTo>
                          <a:lnTo>
                            <a:pt x="0" y="243"/>
                          </a:lnTo>
                          <a:lnTo>
                            <a:pt x="0" y="262"/>
                          </a:lnTo>
                          <a:lnTo>
                            <a:pt x="0" y="276"/>
                          </a:lnTo>
                          <a:lnTo>
                            <a:pt x="0" y="285"/>
                          </a:lnTo>
                          <a:lnTo>
                            <a:pt x="0" y="289"/>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2297" name="Freeform 117"/>
                    <p:cNvSpPr>
                      <a:spLocks/>
                    </p:cNvSpPr>
                    <p:nvPr/>
                  </p:nvSpPr>
                  <p:spPr bwMode="ltGray">
                    <a:xfrm>
                      <a:off x="5123" y="2151"/>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2298" name="Freeform 118"/>
                    <p:cNvSpPr>
                      <a:spLocks/>
                    </p:cNvSpPr>
                    <p:nvPr/>
                  </p:nvSpPr>
                  <p:spPr bwMode="ltGray">
                    <a:xfrm>
                      <a:off x="5251" y="2002"/>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2299" name="Freeform 119"/>
                    <p:cNvSpPr>
                      <a:spLocks/>
                    </p:cNvSpPr>
                    <p:nvPr/>
                  </p:nvSpPr>
                  <p:spPr bwMode="ltGray">
                    <a:xfrm>
                      <a:off x="5388" y="1860"/>
                      <a:ext cx="129" cy="1"/>
                    </a:xfrm>
                    <a:custGeom>
                      <a:avLst/>
                      <a:gdLst>
                        <a:gd name="T0" fmla="*/ 0 w 129"/>
                        <a:gd name="T1" fmla="*/ 0 h 1"/>
                        <a:gd name="T2" fmla="*/ 129 w 129"/>
                        <a:gd name="T3" fmla="*/ 0 h 1"/>
                        <a:gd name="T4" fmla="*/ 0 w 129"/>
                        <a:gd name="T5" fmla="*/ 0 h 1"/>
                        <a:gd name="T6" fmla="*/ 0 60000 65536"/>
                        <a:gd name="T7" fmla="*/ 0 60000 65536"/>
                        <a:gd name="T8" fmla="*/ 0 60000 65536"/>
                        <a:gd name="T9" fmla="*/ 0 w 129"/>
                        <a:gd name="T10" fmla="*/ 0 h 1"/>
                        <a:gd name="T11" fmla="*/ 129 w 129"/>
                        <a:gd name="T12" fmla="*/ 1 h 1"/>
                      </a:gdLst>
                      <a:ahLst/>
                      <a:cxnLst>
                        <a:cxn ang="T6">
                          <a:pos x="T0" y="T1"/>
                        </a:cxn>
                        <a:cxn ang="T7">
                          <a:pos x="T2" y="T3"/>
                        </a:cxn>
                        <a:cxn ang="T8">
                          <a:pos x="T4" y="T5"/>
                        </a:cxn>
                      </a:cxnLst>
                      <a:rect l="T9" t="T10" r="T11" b="T12"/>
                      <a:pathLst>
                        <a:path w="129" h="1">
                          <a:moveTo>
                            <a:pt x="0" y="0"/>
                          </a:moveTo>
                          <a:lnTo>
                            <a:pt x="129" y="0"/>
                          </a:lnTo>
                          <a:lnTo>
                            <a:pt x="0" y="0"/>
                          </a:lnTo>
                          <a:close/>
                        </a:path>
                      </a:pathLst>
                    </a:custGeom>
                    <a:solidFill>
                      <a:srgbClr val="6F5C4E"/>
                    </a:solidFill>
                    <a:ln w="28575" cap="rnd">
                      <a:solidFill>
                        <a:srgbClr val="A89789"/>
                      </a:solidFill>
                      <a:prstDash val="solid"/>
                      <a:round/>
                      <a:headEnd/>
                      <a:tailEnd/>
                    </a:ln>
                  </p:spPr>
                  <p:txBody>
                    <a:bodyPr/>
                    <a:lstStyle/>
                    <a:p>
                      <a:endParaRPr lang="en-US"/>
                    </a:p>
                  </p:txBody>
                </p:sp>
                <p:sp>
                  <p:nvSpPr>
                    <p:cNvPr id="92300" name="Freeform 120"/>
                    <p:cNvSpPr>
                      <a:spLocks/>
                    </p:cNvSpPr>
                    <p:nvPr/>
                  </p:nvSpPr>
                  <p:spPr bwMode="ltGray">
                    <a:xfrm>
                      <a:off x="3418" y="1338"/>
                      <a:ext cx="2096" cy="815"/>
                    </a:xfrm>
                    <a:custGeom>
                      <a:avLst/>
                      <a:gdLst>
                        <a:gd name="T0" fmla="*/ 0 w 2096"/>
                        <a:gd name="T1" fmla="*/ 497 h 815"/>
                        <a:gd name="T2" fmla="*/ 612 w 2096"/>
                        <a:gd name="T3" fmla="*/ 3 h 815"/>
                        <a:gd name="T4" fmla="*/ 2096 w 2096"/>
                        <a:gd name="T5" fmla="*/ 0 h 815"/>
                        <a:gd name="T6" fmla="*/ 2095 w 2096"/>
                        <a:gd name="T7" fmla="*/ 256 h 815"/>
                        <a:gd name="T8" fmla="*/ 1580 w 2096"/>
                        <a:gd name="T9" fmla="*/ 815 h 815"/>
                        <a:gd name="T10" fmla="*/ 1580 w 2096"/>
                        <a:gd name="T11" fmla="*/ 503 h 815"/>
                        <a:gd name="T12" fmla="*/ 0 w 2096"/>
                        <a:gd name="T13" fmla="*/ 497 h 815"/>
                        <a:gd name="T14" fmla="*/ 0 60000 65536"/>
                        <a:gd name="T15" fmla="*/ 0 60000 65536"/>
                        <a:gd name="T16" fmla="*/ 0 60000 65536"/>
                        <a:gd name="T17" fmla="*/ 0 60000 65536"/>
                        <a:gd name="T18" fmla="*/ 0 60000 65536"/>
                        <a:gd name="T19" fmla="*/ 0 60000 65536"/>
                        <a:gd name="T20" fmla="*/ 0 60000 65536"/>
                        <a:gd name="T21" fmla="*/ 0 w 2096"/>
                        <a:gd name="T22" fmla="*/ 0 h 815"/>
                        <a:gd name="T23" fmla="*/ 2096 w 2096"/>
                        <a:gd name="T24" fmla="*/ 815 h 8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6" h="815">
                          <a:moveTo>
                            <a:pt x="0" y="497"/>
                          </a:moveTo>
                          <a:lnTo>
                            <a:pt x="612" y="3"/>
                          </a:lnTo>
                          <a:lnTo>
                            <a:pt x="2096" y="0"/>
                          </a:lnTo>
                          <a:lnTo>
                            <a:pt x="2095" y="256"/>
                          </a:lnTo>
                          <a:lnTo>
                            <a:pt x="1580" y="815"/>
                          </a:lnTo>
                          <a:lnTo>
                            <a:pt x="1580" y="503"/>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01" name="Freeform 121"/>
                    <p:cNvSpPr>
                      <a:spLocks/>
                    </p:cNvSpPr>
                    <p:nvPr/>
                  </p:nvSpPr>
                  <p:spPr bwMode="ltGray">
                    <a:xfrm>
                      <a:off x="3869" y="1464"/>
                      <a:ext cx="1513" cy="1"/>
                    </a:xfrm>
                    <a:custGeom>
                      <a:avLst/>
                      <a:gdLst>
                        <a:gd name="T0" fmla="*/ 0 w 1513"/>
                        <a:gd name="T1" fmla="*/ 0 h 1"/>
                        <a:gd name="T2" fmla="*/ 1513 w 1513"/>
                        <a:gd name="T3" fmla="*/ 0 h 1"/>
                        <a:gd name="T4" fmla="*/ 0 w 1513"/>
                        <a:gd name="T5" fmla="*/ 0 h 1"/>
                        <a:gd name="T6" fmla="*/ 0 60000 65536"/>
                        <a:gd name="T7" fmla="*/ 0 60000 65536"/>
                        <a:gd name="T8" fmla="*/ 0 60000 65536"/>
                        <a:gd name="T9" fmla="*/ 0 w 1513"/>
                        <a:gd name="T10" fmla="*/ 0 h 1"/>
                        <a:gd name="T11" fmla="*/ 1513 w 1513"/>
                        <a:gd name="T12" fmla="*/ 1 h 1"/>
                      </a:gdLst>
                      <a:ahLst/>
                      <a:cxnLst>
                        <a:cxn ang="T6">
                          <a:pos x="T0" y="T1"/>
                        </a:cxn>
                        <a:cxn ang="T7">
                          <a:pos x="T2" y="T3"/>
                        </a:cxn>
                        <a:cxn ang="T8">
                          <a:pos x="T4" y="T5"/>
                        </a:cxn>
                      </a:cxnLst>
                      <a:rect l="T9" t="T10" r="T11" b="T12"/>
                      <a:pathLst>
                        <a:path w="1513" h="1">
                          <a:moveTo>
                            <a:pt x="0" y="0"/>
                          </a:moveTo>
                          <a:lnTo>
                            <a:pt x="1513"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02" name="Freeform 122"/>
                    <p:cNvSpPr>
                      <a:spLocks/>
                    </p:cNvSpPr>
                    <p:nvPr/>
                  </p:nvSpPr>
                  <p:spPr bwMode="ltGray">
                    <a:xfrm>
                      <a:off x="3721" y="1588"/>
                      <a:ext cx="1538" cy="1"/>
                    </a:xfrm>
                    <a:custGeom>
                      <a:avLst/>
                      <a:gdLst>
                        <a:gd name="T0" fmla="*/ 0 w 1538"/>
                        <a:gd name="T1" fmla="*/ 0 h 1"/>
                        <a:gd name="T2" fmla="*/ 1538 w 1538"/>
                        <a:gd name="T3" fmla="*/ 0 h 1"/>
                        <a:gd name="T4" fmla="*/ 0 w 1538"/>
                        <a:gd name="T5" fmla="*/ 0 h 1"/>
                        <a:gd name="T6" fmla="*/ 0 60000 65536"/>
                        <a:gd name="T7" fmla="*/ 0 60000 65536"/>
                        <a:gd name="T8" fmla="*/ 0 60000 65536"/>
                        <a:gd name="T9" fmla="*/ 0 w 1538"/>
                        <a:gd name="T10" fmla="*/ 0 h 1"/>
                        <a:gd name="T11" fmla="*/ 1538 w 1538"/>
                        <a:gd name="T12" fmla="*/ 1 h 1"/>
                      </a:gdLst>
                      <a:ahLst/>
                      <a:cxnLst>
                        <a:cxn ang="T6">
                          <a:pos x="T0" y="T1"/>
                        </a:cxn>
                        <a:cxn ang="T7">
                          <a:pos x="T2" y="T3"/>
                        </a:cxn>
                        <a:cxn ang="T8">
                          <a:pos x="T4" y="T5"/>
                        </a:cxn>
                      </a:cxnLst>
                      <a:rect l="T9" t="T10" r="T11" b="T12"/>
                      <a:pathLst>
                        <a:path w="1538" h="1">
                          <a:moveTo>
                            <a:pt x="0" y="0"/>
                          </a:moveTo>
                          <a:lnTo>
                            <a:pt x="1538" y="0"/>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03" name="Freeform 123"/>
                    <p:cNvSpPr>
                      <a:spLocks/>
                    </p:cNvSpPr>
                    <p:nvPr/>
                  </p:nvSpPr>
                  <p:spPr bwMode="ltGray">
                    <a:xfrm>
                      <a:off x="3574" y="1707"/>
                      <a:ext cx="1565" cy="1"/>
                    </a:xfrm>
                    <a:custGeom>
                      <a:avLst/>
                      <a:gdLst>
                        <a:gd name="T0" fmla="*/ 1565 w 1565"/>
                        <a:gd name="T1" fmla="*/ 0 h 1"/>
                        <a:gd name="T2" fmla="*/ 0 w 1565"/>
                        <a:gd name="T3" fmla="*/ 0 h 1"/>
                        <a:gd name="T4" fmla="*/ 1565 w 1565"/>
                        <a:gd name="T5" fmla="*/ 0 h 1"/>
                        <a:gd name="T6" fmla="*/ 0 60000 65536"/>
                        <a:gd name="T7" fmla="*/ 0 60000 65536"/>
                        <a:gd name="T8" fmla="*/ 0 60000 65536"/>
                        <a:gd name="T9" fmla="*/ 0 w 1565"/>
                        <a:gd name="T10" fmla="*/ 0 h 1"/>
                        <a:gd name="T11" fmla="*/ 1565 w 1565"/>
                        <a:gd name="T12" fmla="*/ 1 h 1"/>
                      </a:gdLst>
                      <a:ahLst/>
                      <a:cxnLst>
                        <a:cxn ang="T6">
                          <a:pos x="T0" y="T1"/>
                        </a:cxn>
                        <a:cxn ang="T7">
                          <a:pos x="T2" y="T3"/>
                        </a:cxn>
                        <a:cxn ang="T8">
                          <a:pos x="T4" y="T5"/>
                        </a:cxn>
                      </a:cxnLst>
                      <a:rect l="T9" t="T10" r="T11" b="T12"/>
                      <a:pathLst>
                        <a:path w="1565" h="1">
                          <a:moveTo>
                            <a:pt x="1565" y="0"/>
                          </a:moveTo>
                          <a:lnTo>
                            <a:pt x="0" y="0"/>
                          </a:lnTo>
                          <a:lnTo>
                            <a:pt x="1565"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04" name="Freeform 124"/>
                    <p:cNvSpPr>
                      <a:spLocks/>
                    </p:cNvSpPr>
                    <p:nvPr/>
                  </p:nvSpPr>
                  <p:spPr bwMode="ltGray">
                    <a:xfrm>
                      <a:off x="5127" y="1713"/>
                      <a:ext cx="1" cy="299"/>
                    </a:xfrm>
                    <a:custGeom>
                      <a:avLst/>
                      <a:gdLst>
                        <a:gd name="T0" fmla="*/ 0 w 1"/>
                        <a:gd name="T1" fmla="*/ 0 h 299"/>
                        <a:gd name="T2" fmla="*/ 0 w 1"/>
                        <a:gd name="T3" fmla="*/ 299 h 299"/>
                        <a:gd name="T4" fmla="*/ 0 w 1"/>
                        <a:gd name="T5" fmla="*/ 0 h 299"/>
                        <a:gd name="T6" fmla="*/ 0 60000 65536"/>
                        <a:gd name="T7" fmla="*/ 0 60000 65536"/>
                        <a:gd name="T8" fmla="*/ 0 60000 65536"/>
                        <a:gd name="T9" fmla="*/ 0 w 1"/>
                        <a:gd name="T10" fmla="*/ 0 h 299"/>
                        <a:gd name="T11" fmla="*/ 1 w 1"/>
                        <a:gd name="T12" fmla="*/ 299 h 299"/>
                      </a:gdLst>
                      <a:ahLst/>
                      <a:cxnLst>
                        <a:cxn ang="T6">
                          <a:pos x="T0" y="T1"/>
                        </a:cxn>
                        <a:cxn ang="T7">
                          <a:pos x="T2" y="T3"/>
                        </a:cxn>
                        <a:cxn ang="T8">
                          <a:pos x="T4" y="T5"/>
                        </a:cxn>
                      </a:cxnLst>
                      <a:rect l="T9" t="T10" r="T11" b="T12"/>
                      <a:pathLst>
                        <a:path w="1" h="299">
                          <a:moveTo>
                            <a:pt x="0" y="0"/>
                          </a:moveTo>
                          <a:lnTo>
                            <a:pt x="0" y="299"/>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05" name="Freeform 125"/>
                    <p:cNvSpPr>
                      <a:spLocks/>
                    </p:cNvSpPr>
                    <p:nvPr/>
                  </p:nvSpPr>
                  <p:spPr bwMode="ltGray">
                    <a:xfrm>
                      <a:off x="3945" y="1340"/>
                      <a:ext cx="581" cy="499"/>
                    </a:xfrm>
                    <a:custGeom>
                      <a:avLst/>
                      <a:gdLst>
                        <a:gd name="T0" fmla="*/ 0 w 581"/>
                        <a:gd name="T1" fmla="*/ 499 h 499"/>
                        <a:gd name="T2" fmla="*/ 581 w 581"/>
                        <a:gd name="T3" fmla="*/ 0 h 499"/>
                        <a:gd name="T4" fmla="*/ 0 w 581"/>
                        <a:gd name="T5" fmla="*/ 499 h 499"/>
                        <a:gd name="T6" fmla="*/ 0 60000 65536"/>
                        <a:gd name="T7" fmla="*/ 0 60000 65536"/>
                        <a:gd name="T8" fmla="*/ 0 60000 65536"/>
                        <a:gd name="T9" fmla="*/ 0 w 581"/>
                        <a:gd name="T10" fmla="*/ 0 h 499"/>
                        <a:gd name="T11" fmla="*/ 581 w 581"/>
                        <a:gd name="T12" fmla="*/ 499 h 499"/>
                      </a:gdLst>
                      <a:ahLst/>
                      <a:cxnLst>
                        <a:cxn ang="T6">
                          <a:pos x="T0" y="T1"/>
                        </a:cxn>
                        <a:cxn ang="T7">
                          <a:pos x="T2" y="T3"/>
                        </a:cxn>
                        <a:cxn ang="T8">
                          <a:pos x="T4" y="T5"/>
                        </a:cxn>
                      </a:cxnLst>
                      <a:rect l="T9" t="T10" r="T11" b="T12"/>
                      <a:pathLst>
                        <a:path w="581" h="499">
                          <a:moveTo>
                            <a:pt x="0" y="499"/>
                          </a:moveTo>
                          <a:lnTo>
                            <a:pt x="581" y="0"/>
                          </a:lnTo>
                          <a:lnTo>
                            <a:pt x="0" y="499"/>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06" name="Freeform 126"/>
                    <p:cNvSpPr>
                      <a:spLocks/>
                    </p:cNvSpPr>
                    <p:nvPr/>
                  </p:nvSpPr>
                  <p:spPr bwMode="ltGray">
                    <a:xfrm>
                      <a:off x="4467" y="1341"/>
                      <a:ext cx="546" cy="497"/>
                    </a:xfrm>
                    <a:custGeom>
                      <a:avLst/>
                      <a:gdLst>
                        <a:gd name="T0" fmla="*/ 0 w 546"/>
                        <a:gd name="T1" fmla="*/ 497 h 497"/>
                        <a:gd name="T2" fmla="*/ 546 w 546"/>
                        <a:gd name="T3" fmla="*/ 0 h 497"/>
                        <a:gd name="T4" fmla="*/ 0 w 546"/>
                        <a:gd name="T5" fmla="*/ 497 h 497"/>
                        <a:gd name="T6" fmla="*/ 0 60000 65536"/>
                        <a:gd name="T7" fmla="*/ 0 60000 65536"/>
                        <a:gd name="T8" fmla="*/ 0 60000 65536"/>
                        <a:gd name="T9" fmla="*/ 0 w 546"/>
                        <a:gd name="T10" fmla="*/ 0 h 497"/>
                        <a:gd name="T11" fmla="*/ 546 w 546"/>
                        <a:gd name="T12" fmla="*/ 497 h 497"/>
                      </a:gdLst>
                      <a:ahLst/>
                      <a:cxnLst>
                        <a:cxn ang="T6">
                          <a:pos x="T0" y="T1"/>
                        </a:cxn>
                        <a:cxn ang="T7">
                          <a:pos x="T2" y="T3"/>
                        </a:cxn>
                        <a:cxn ang="T8">
                          <a:pos x="T4" y="T5"/>
                        </a:cxn>
                      </a:cxnLst>
                      <a:rect l="T9" t="T10" r="T11" b="T12"/>
                      <a:pathLst>
                        <a:path w="546" h="497">
                          <a:moveTo>
                            <a:pt x="0" y="497"/>
                          </a:moveTo>
                          <a:lnTo>
                            <a:pt x="546" y="0"/>
                          </a:lnTo>
                          <a:lnTo>
                            <a:pt x="0" y="497"/>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07" name="Freeform 127"/>
                    <p:cNvSpPr>
                      <a:spLocks/>
                    </p:cNvSpPr>
                    <p:nvPr/>
                  </p:nvSpPr>
                  <p:spPr bwMode="ltGray">
                    <a:xfrm>
                      <a:off x="5255" y="1588"/>
                      <a:ext cx="1" cy="286"/>
                    </a:xfrm>
                    <a:custGeom>
                      <a:avLst/>
                      <a:gdLst>
                        <a:gd name="T0" fmla="*/ 0 w 1"/>
                        <a:gd name="T1" fmla="*/ 0 h 286"/>
                        <a:gd name="T2" fmla="*/ 0 w 1"/>
                        <a:gd name="T3" fmla="*/ 286 h 286"/>
                        <a:gd name="T4" fmla="*/ 0 w 1"/>
                        <a:gd name="T5" fmla="*/ 0 h 286"/>
                        <a:gd name="T6" fmla="*/ 0 60000 65536"/>
                        <a:gd name="T7" fmla="*/ 0 60000 65536"/>
                        <a:gd name="T8" fmla="*/ 0 60000 65536"/>
                        <a:gd name="T9" fmla="*/ 0 w 1"/>
                        <a:gd name="T10" fmla="*/ 0 h 286"/>
                        <a:gd name="T11" fmla="*/ 1 w 1"/>
                        <a:gd name="T12" fmla="*/ 286 h 286"/>
                      </a:gdLst>
                      <a:ahLst/>
                      <a:cxnLst>
                        <a:cxn ang="T6">
                          <a:pos x="T0" y="T1"/>
                        </a:cxn>
                        <a:cxn ang="T7">
                          <a:pos x="T2" y="T3"/>
                        </a:cxn>
                        <a:cxn ang="T8">
                          <a:pos x="T4" y="T5"/>
                        </a:cxn>
                      </a:cxnLst>
                      <a:rect l="T9" t="T10" r="T11" b="T12"/>
                      <a:pathLst>
                        <a:path w="1" h="286">
                          <a:moveTo>
                            <a:pt x="0" y="0"/>
                          </a:moveTo>
                          <a:lnTo>
                            <a:pt x="0" y="286"/>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08" name="Freeform 128"/>
                    <p:cNvSpPr>
                      <a:spLocks/>
                    </p:cNvSpPr>
                    <p:nvPr/>
                  </p:nvSpPr>
                  <p:spPr bwMode="ltGray">
                    <a:xfrm>
                      <a:off x="5385" y="1468"/>
                      <a:ext cx="1" cy="265"/>
                    </a:xfrm>
                    <a:custGeom>
                      <a:avLst/>
                      <a:gdLst>
                        <a:gd name="T0" fmla="*/ 0 w 1"/>
                        <a:gd name="T1" fmla="*/ 0 h 265"/>
                        <a:gd name="T2" fmla="*/ 0 w 1"/>
                        <a:gd name="T3" fmla="*/ 265 h 265"/>
                        <a:gd name="T4" fmla="*/ 0 w 1"/>
                        <a:gd name="T5" fmla="*/ 0 h 265"/>
                        <a:gd name="T6" fmla="*/ 0 60000 65536"/>
                        <a:gd name="T7" fmla="*/ 0 60000 65536"/>
                        <a:gd name="T8" fmla="*/ 0 60000 65536"/>
                        <a:gd name="T9" fmla="*/ 0 w 1"/>
                        <a:gd name="T10" fmla="*/ 0 h 265"/>
                        <a:gd name="T11" fmla="*/ 1 w 1"/>
                        <a:gd name="T12" fmla="*/ 265 h 265"/>
                      </a:gdLst>
                      <a:ahLst/>
                      <a:cxnLst>
                        <a:cxn ang="T6">
                          <a:pos x="T0" y="T1"/>
                        </a:cxn>
                        <a:cxn ang="T7">
                          <a:pos x="T2" y="T3"/>
                        </a:cxn>
                        <a:cxn ang="T8">
                          <a:pos x="T4" y="T5"/>
                        </a:cxn>
                      </a:cxnLst>
                      <a:rect l="T9" t="T10" r="T11" b="T12"/>
                      <a:pathLst>
                        <a:path w="1" h="265">
                          <a:moveTo>
                            <a:pt x="0" y="0"/>
                          </a:moveTo>
                          <a:lnTo>
                            <a:pt x="0" y="265"/>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09" name="Rectangle 129"/>
                    <p:cNvSpPr>
                      <a:spLocks noChangeArrowheads="1"/>
                    </p:cNvSpPr>
                    <p:nvPr/>
                  </p:nvSpPr>
                  <p:spPr bwMode="ltGray">
                    <a:xfrm>
                      <a:off x="3419" y="1838"/>
                      <a:ext cx="1578" cy="317"/>
                    </a:xfrm>
                    <a:prstGeom prst="rect">
                      <a:avLst/>
                    </a:prstGeom>
                    <a:solidFill>
                      <a:srgbClr val="D9B100"/>
                    </a:solidFill>
                    <a:ln w="28575" cap="rnd">
                      <a:solidFill>
                        <a:srgbClr val="E7CE58"/>
                      </a:solidFill>
                      <a:round/>
                      <a:headEnd/>
                      <a:tailEnd/>
                    </a:ln>
                  </p:spPr>
                  <p:txBody>
                    <a:bodyPr/>
                    <a:lstStyle/>
                    <a:p>
                      <a:endParaRPr lang="en-US">
                        <a:latin typeface="Times New Roman" pitchFamily="18" charset="0"/>
                        <a:cs typeface="Times New Roman" pitchFamily="18" charset="0"/>
                      </a:endParaRPr>
                    </a:p>
                  </p:txBody>
                </p:sp>
                <p:sp>
                  <p:nvSpPr>
                    <p:cNvPr id="92310" name="Freeform 130"/>
                    <p:cNvSpPr>
                      <a:spLocks/>
                    </p:cNvSpPr>
                    <p:nvPr/>
                  </p:nvSpPr>
                  <p:spPr bwMode="ltGray">
                    <a:xfrm>
                      <a:off x="3955" y="2002"/>
                      <a:ext cx="138" cy="145"/>
                    </a:xfrm>
                    <a:custGeom>
                      <a:avLst/>
                      <a:gdLst>
                        <a:gd name="T0" fmla="*/ 0 w 138"/>
                        <a:gd name="T1" fmla="*/ 145 h 145"/>
                        <a:gd name="T2" fmla="*/ 138 w 138"/>
                        <a:gd name="T3" fmla="*/ 0 h 145"/>
                        <a:gd name="T4" fmla="*/ 0 w 138"/>
                        <a:gd name="T5" fmla="*/ 145 h 145"/>
                        <a:gd name="T6" fmla="*/ 0 60000 65536"/>
                        <a:gd name="T7" fmla="*/ 0 60000 65536"/>
                        <a:gd name="T8" fmla="*/ 0 60000 65536"/>
                        <a:gd name="T9" fmla="*/ 0 w 138"/>
                        <a:gd name="T10" fmla="*/ 0 h 145"/>
                        <a:gd name="T11" fmla="*/ 138 w 138"/>
                        <a:gd name="T12" fmla="*/ 145 h 145"/>
                      </a:gdLst>
                      <a:ahLst/>
                      <a:cxnLst>
                        <a:cxn ang="T6">
                          <a:pos x="T0" y="T1"/>
                        </a:cxn>
                        <a:cxn ang="T7">
                          <a:pos x="T2" y="T3"/>
                        </a:cxn>
                        <a:cxn ang="T8">
                          <a:pos x="T4" y="T5"/>
                        </a:cxn>
                      </a:cxnLst>
                      <a:rect l="T9" t="T10" r="T11" b="T12"/>
                      <a:pathLst>
                        <a:path w="138" h="145">
                          <a:moveTo>
                            <a:pt x="0" y="145"/>
                          </a:moveTo>
                          <a:lnTo>
                            <a:pt x="138" y="0"/>
                          </a:lnTo>
                          <a:lnTo>
                            <a:pt x="0" y="14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92311" name="Line 131"/>
                    <p:cNvSpPr>
                      <a:spLocks noChangeShapeType="1"/>
                    </p:cNvSpPr>
                    <p:nvPr/>
                  </p:nvSpPr>
                  <p:spPr bwMode="ltGray">
                    <a:xfrm>
                      <a:off x="4094" y="1716"/>
                      <a:ext cx="1" cy="289"/>
                    </a:xfrm>
                    <a:prstGeom prst="line">
                      <a:avLst/>
                    </a:prstGeom>
                    <a:noFill/>
                    <a:ln w="28575" cap="rnd">
                      <a:solidFill>
                        <a:srgbClr val="E7CE58"/>
                      </a:solidFill>
                      <a:round/>
                      <a:headEnd/>
                      <a:tailEnd/>
                    </a:ln>
                  </p:spPr>
                  <p:txBody>
                    <a:bodyPr/>
                    <a:lstStyle/>
                    <a:p>
                      <a:endParaRPr lang="en-US"/>
                    </a:p>
                  </p:txBody>
                </p:sp>
                <p:sp>
                  <p:nvSpPr>
                    <p:cNvPr id="92312" name="Freeform 132"/>
                    <p:cNvSpPr>
                      <a:spLocks/>
                    </p:cNvSpPr>
                    <p:nvPr/>
                  </p:nvSpPr>
                  <p:spPr bwMode="ltGray">
                    <a:xfrm>
                      <a:off x="4094" y="2005"/>
                      <a:ext cx="373" cy="1"/>
                    </a:xfrm>
                    <a:custGeom>
                      <a:avLst/>
                      <a:gdLst>
                        <a:gd name="T0" fmla="*/ 0 w 373"/>
                        <a:gd name="T1" fmla="*/ 0 h 1"/>
                        <a:gd name="T2" fmla="*/ 4 w 373"/>
                        <a:gd name="T3" fmla="*/ 0 h 1"/>
                        <a:gd name="T4" fmla="*/ 16 w 373"/>
                        <a:gd name="T5" fmla="*/ 0 h 1"/>
                        <a:gd name="T6" fmla="*/ 34 w 373"/>
                        <a:gd name="T7" fmla="*/ 0 h 1"/>
                        <a:gd name="T8" fmla="*/ 58 w 373"/>
                        <a:gd name="T9" fmla="*/ 0 h 1"/>
                        <a:gd name="T10" fmla="*/ 87 w 373"/>
                        <a:gd name="T11" fmla="*/ 0 h 1"/>
                        <a:gd name="T12" fmla="*/ 118 w 373"/>
                        <a:gd name="T13" fmla="*/ 0 h 1"/>
                        <a:gd name="T14" fmla="*/ 152 w 373"/>
                        <a:gd name="T15" fmla="*/ 0 h 1"/>
                        <a:gd name="T16" fmla="*/ 187 w 373"/>
                        <a:gd name="T17" fmla="*/ 0 h 1"/>
                        <a:gd name="T18" fmla="*/ 221 w 373"/>
                        <a:gd name="T19" fmla="*/ 0 h 1"/>
                        <a:gd name="T20" fmla="*/ 255 w 373"/>
                        <a:gd name="T21" fmla="*/ 0 h 1"/>
                        <a:gd name="T22" fmla="*/ 287 w 373"/>
                        <a:gd name="T23" fmla="*/ 0 h 1"/>
                        <a:gd name="T24" fmla="*/ 315 w 373"/>
                        <a:gd name="T25" fmla="*/ 0 h 1"/>
                        <a:gd name="T26" fmla="*/ 339 w 373"/>
                        <a:gd name="T27" fmla="*/ 0 h 1"/>
                        <a:gd name="T28" fmla="*/ 357 w 373"/>
                        <a:gd name="T29" fmla="*/ 0 h 1"/>
                        <a:gd name="T30" fmla="*/ 369 w 373"/>
                        <a:gd name="T31" fmla="*/ 0 h 1"/>
                        <a:gd name="T32" fmla="*/ 373 w 37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
                        <a:gd name="T52" fmla="*/ 0 h 1"/>
                        <a:gd name="T53" fmla="*/ 373 w 373"/>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 h="1">
                          <a:moveTo>
                            <a:pt x="0" y="0"/>
                          </a:moveTo>
                          <a:lnTo>
                            <a:pt x="4" y="0"/>
                          </a:lnTo>
                          <a:lnTo>
                            <a:pt x="16" y="0"/>
                          </a:lnTo>
                          <a:lnTo>
                            <a:pt x="34" y="0"/>
                          </a:lnTo>
                          <a:lnTo>
                            <a:pt x="58" y="0"/>
                          </a:lnTo>
                          <a:lnTo>
                            <a:pt x="87" y="0"/>
                          </a:lnTo>
                          <a:lnTo>
                            <a:pt x="118" y="0"/>
                          </a:lnTo>
                          <a:lnTo>
                            <a:pt x="152" y="0"/>
                          </a:lnTo>
                          <a:lnTo>
                            <a:pt x="187" y="0"/>
                          </a:lnTo>
                          <a:lnTo>
                            <a:pt x="221" y="0"/>
                          </a:lnTo>
                          <a:lnTo>
                            <a:pt x="255" y="0"/>
                          </a:lnTo>
                          <a:lnTo>
                            <a:pt x="287" y="0"/>
                          </a:lnTo>
                          <a:lnTo>
                            <a:pt x="315" y="0"/>
                          </a:lnTo>
                          <a:lnTo>
                            <a:pt x="339" y="0"/>
                          </a:lnTo>
                          <a:lnTo>
                            <a:pt x="357" y="0"/>
                          </a:lnTo>
                          <a:lnTo>
                            <a:pt x="369" y="0"/>
                          </a:lnTo>
                          <a:lnTo>
                            <a:pt x="373" y="0"/>
                          </a:lnTo>
                        </a:path>
                      </a:pathLst>
                    </a:custGeom>
                    <a:noFill/>
                    <a:ln w="28575" cap="rnd">
                      <a:solidFill>
                        <a:srgbClr val="E7CE58"/>
                      </a:solidFill>
                      <a:prstDash val="solid"/>
                      <a:round/>
                      <a:headEnd/>
                      <a:tailEnd/>
                    </a:ln>
                  </p:spPr>
                  <p:txBody>
                    <a:bodyPr/>
                    <a:lstStyle/>
                    <a:p>
                      <a:endParaRPr lang="en-US"/>
                    </a:p>
                  </p:txBody>
                </p:sp>
                <p:sp>
                  <p:nvSpPr>
                    <p:cNvPr id="92313" name="Freeform 133"/>
                    <p:cNvSpPr>
                      <a:spLocks/>
                    </p:cNvSpPr>
                    <p:nvPr/>
                  </p:nvSpPr>
                  <p:spPr bwMode="ltGray">
                    <a:xfrm>
                      <a:off x="4094" y="1995"/>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92314" name="Freeform 134"/>
                    <p:cNvSpPr>
                      <a:spLocks/>
                    </p:cNvSpPr>
                    <p:nvPr/>
                  </p:nvSpPr>
                  <p:spPr bwMode="ltGray">
                    <a:xfrm>
                      <a:off x="4458" y="2005"/>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92315" name="Freeform 135"/>
                    <p:cNvSpPr>
                      <a:spLocks/>
                    </p:cNvSpPr>
                    <p:nvPr/>
                  </p:nvSpPr>
                  <p:spPr bwMode="ltGray">
                    <a:xfrm>
                      <a:off x="3422" y="2000"/>
                      <a:ext cx="155" cy="155"/>
                    </a:xfrm>
                    <a:custGeom>
                      <a:avLst/>
                      <a:gdLst>
                        <a:gd name="T0" fmla="*/ 0 w 155"/>
                        <a:gd name="T1" fmla="*/ 155 h 155"/>
                        <a:gd name="T2" fmla="*/ 155 w 155"/>
                        <a:gd name="T3" fmla="*/ 0 h 155"/>
                        <a:gd name="T4" fmla="*/ 0 w 155"/>
                        <a:gd name="T5" fmla="*/ 155 h 155"/>
                        <a:gd name="T6" fmla="*/ 0 60000 65536"/>
                        <a:gd name="T7" fmla="*/ 0 60000 65536"/>
                        <a:gd name="T8" fmla="*/ 0 60000 65536"/>
                        <a:gd name="T9" fmla="*/ 0 w 155"/>
                        <a:gd name="T10" fmla="*/ 0 h 155"/>
                        <a:gd name="T11" fmla="*/ 155 w 155"/>
                        <a:gd name="T12" fmla="*/ 155 h 155"/>
                      </a:gdLst>
                      <a:ahLst/>
                      <a:cxnLst>
                        <a:cxn ang="T6">
                          <a:pos x="T0" y="T1"/>
                        </a:cxn>
                        <a:cxn ang="T7">
                          <a:pos x="T2" y="T3"/>
                        </a:cxn>
                        <a:cxn ang="T8">
                          <a:pos x="T4" y="T5"/>
                        </a:cxn>
                      </a:cxnLst>
                      <a:rect l="T9" t="T10" r="T11" b="T12"/>
                      <a:pathLst>
                        <a:path w="155" h="155">
                          <a:moveTo>
                            <a:pt x="0" y="155"/>
                          </a:moveTo>
                          <a:lnTo>
                            <a:pt x="155" y="0"/>
                          </a:lnTo>
                          <a:lnTo>
                            <a:pt x="0" y="155"/>
                          </a:lnTo>
                          <a:close/>
                        </a:path>
                      </a:pathLst>
                    </a:custGeom>
                    <a:solidFill>
                      <a:srgbClr val="3D0275"/>
                    </a:solidFill>
                    <a:ln w="28575" cap="rnd">
                      <a:solidFill>
                        <a:srgbClr val="E7CE58"/>
                      </a:solidFill>
                      <a:prstDash val="solid"/>
                      <a:round/>
                      <a:headEnd/>
                      <a:tailEnd/>
                    </a:ln>
                  </p:spPr>
                  <p:txBody>
                    <a:bodyPr/>
                    <a:lstStyle/>
                    <a:p>
                      <a:endParaRPr lang="en-US"/>
                    </a:p>
                  </p:txBody>
                </p:sp>
                <p:sp>
                  <p:nvSpPr>
                    <p:cNvPr id="92316" name="Line 136"/>
                    <p:cNvSpPr>
                      <a:spLocks noChangeShapeType="1"/>
                    </p:cNvSpPr>
                    <p:nvPr/>
                  </p:nvSpPr>
                  <p:spPr bwMode="ltGray">
                    <a:xfrm>
                      <a:off x="3575" y="1716"/>
                      <a:ext cx="1" cy="290"/>
                    </a:xfrm>
                    <a:prstGeom prst="line">
                      <a:avLst/>
                    </a:prstGeom>
                    <a:noFill/>
                    <a:ln w="28575" cap="rnd">
                      <a:solidFill>
                        <a:srgbClr val="E7CE58"/>
                      </a:solidFill>
                      <a:round/>
                      <a:headEnd/>
                      <a:tailEnd/>
                    </a:ln>
                  </p:spPr>
                  <p:txBody>
                    <a:bodyPr/>
                    <a:lstStyle/>
                    <a:p>
                      <a:endParaRPr lang="en-US"/>
                    </a:p>
                  </p:txBody>
                </p:sp>
                <p:sp>
                  <p:nvSpPr>
                    <p:cNvPr id="92317" name="Freeform 137"/>
                    <p:cNvSpPr>
                      <a:spLocks/>
                    </p:cNvSpPr>
                    <p:nvPr/>
                  </p:nvSpPr>
                  <p:spPr bwMode="ltGray">
                    <a:xfrm>
                      <a:off x="3575" y="2006"/>
                      <a:ext cx="369" cy="1"/>
                    </a:xfrm>
                    <a:custGeom>
                      <a:avLst/>
                      <a:gdLst>
                        <a:gd name="T0" fmla="*/ 0 w 369"/>
                        <a:gd name="T1" fmla="*/ 0 h 1"/>
                        <a:gd name="T2" fmla="*/ 4 w 369"/>
                        <a:gd name="T3" fmla="*/ 0 h 1"/>
                        <a:gd name="T4" fmla="*/ 15 w 369"/>
                        <a:gd name="T5" fmla="*/ 0 h 1"/>
                        <a:gd name="T6" fmla="*/ 34 w 369"/>
                        <a:gd name="T7" fmla="*/ 0 h 1"/>
                        <a:gd name="T8" fmla="*/ 57 w 369"/>
                        <a:gd name="T9" fmla="*/ 0 h 1"/>
                        <a:gd name="T10" fmla="*/ 85 w 369"/>
                        <a:gd name="T11" fmla="*/ 0 h 1"/>
                        <a:gd name="T12" fmla="*/ 116 w 369"/>
                        <a:gd name="T13" fmla="*/ 0 h 1"/>
                        <a:gd name="T14" fmla="*/ 150 w 369"/>
                        <a:gd name="T15" fmla="*/ 0 h 1"/>
                        <a:gd name="T16" fmla="*/ 184 w 369"/>
                        <a:gd name="T17" fmla="*/ 0 h 1"/>
                        <a:gd name="T18" fmla="*/ 219 w 369"/>
                        <a:gd name="T19" fmla="*/ 0 h 1"/>
                        <a:gd name="T20" fmla="*/ 252 w 369"/>
                        <a:gd name="T21" fmla="*/ 0 h 1"/>
                        <a:gd name="T22" fmla="*/ 283 w 369"/>
                        <a:gd name="T23" fmla="*/ 0 h 1"/>
                        <a:gd name="T24" fmla="*/ 311 w 369"/>
                        <a:gd name="T25" fmla="*/ 0 h 1"/>
                        <a:gd name="T26" fmla="*/ 334 w 369"/>
                        <a:gd name="T27" fmla="*/ 0 h 1"/>
                        <a:gd name="T28" fmla="*/ 353 w 369"/>
                        <a:gd name="T29" fmla="*/ 0 h 1"/>
                        <a:gd name="T30" fmla="*/ 364 w 369"/>
                        <a:gd name="T31" fmla="*/ 0 h 1"/>
                        <a:gd name="T32" fmla="*/ 369 w 36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
                        <a:gd name="T53" fmla="*/ 369 w 369"/>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
                          <a:moveTo>
                            <a:pt x="0" y="0"/>
                          </a:moveTo>
                          <a:lnTo>
                            <a:pt x="4" y="0"/>
                          </a:lnTo>
                          <a:lnTo>
                            <a:pt x="15" y="0"/>
                          </a:lnTo>
                          <a:lnTo>
                            <a:pt x="34" y="0"/>
                          </a:lnTo>
                          <a:lnTo>
                            <a:pt x="57" y="0"/>
                          </a:lnTo>
                          <a:lnTo>
                            <a:pt x="85" y="0"/>
                          </a:lnTo>
                          <a:lnTo>
                            <a:pt x="116" y="0"/>
                          </a:lnTo>
                          <a:lnTo>
                            <a:pt x="150" y="0"/>
                          </a:lnTo>
                          <a:lnTo>
                            <a:pt x="184" y="0"/>
                          </a:lnTo>
                          <a:lnTo>
                            <a:pt x="219" y="0"/>
                          </a:lnTo>
                          <a:lnTo>
                            <a:pt x="252" y="0"/>
                          </a:lnTo>
                          <a:lnTo>
                            <a:pt x="283" y="0"/>
                          </a:lnTo>
                          <a:lnTo>
                            <a:pt x="311" y="0"/>
                          </a:lnTo>
                          <a:lnTo>
                            <a:pt x="334" y="0"/>
                          </a:lnTo>
                          <a:lnTo>
                            <a:pt x="353" y="0"/>
                          </a:lnTo>
                          <a:lnTo>
                            <a:pt x="364" y="0"/>
                          </a:lnTo>
                          <a:lnTo>
                            <a:pt x="369" y="0"/>
                          </a:lnTo>
                        </a:path>
                      </a:pathLst>
                    </a:custGeom>
                    <a:noFill/>
                    <a:ln w="28575" cap="rnd">
                      <a:solidFill>
                        <a:srgbClr val="E7CE58"/>
                      </a:solidFill>
                      <a:prstDash val="solid"/>
                      <a:round/>
                      <a:headEnd/>
                      <a:tailEnd/>
                    </a:ln>
                  </p:spPr>
                  <p:txBody>
                    <a:bodyPr/>
                    <a:lstStyle/>
                    <a:p>
                      <a:endParaRPr lang="en-US"/>
                    </a:p>
                  </p:txBody>
                </p:sp>
                <p:sp>
                  <p:nvSpPr>
                    <p:cNvPr id="92318" name="Freeform 138"/>
                    <p:cNvSpPr>
                      <a:spLocks/>
                    </p:cNvSpPr>
                    <p:nvPr/>
                  </p:nvSpPr>
                  <p:spPr bwMode="ltGray">
                    <a:xfrm>
                      <a:off x="3575"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92319" name="Freeform 139"/>
                    <p:cNvSpPr>
                      <a:spLocks/>
                    </p:cNvSpPr>
                    <p:nvPr/>
                  </p:nvSpPr>
                  <p:spPr bwMode="ltGray">
                    <a:xfrm>
                      <a:off x="3944" y="1996"/>
                      <a:ext cx="1" cy="20"/>
                    </a:xfrm>
                    <a:custGeom>
                      <a:avLst/>
                      <a:gdLst>
                        <a:gd name="T0" fmla="*/ 0 w 1"/>
                        <a:gd name="T1" fmla="*/ 0 h 20"/>
                        <a:gd name="T2" fmla="*/ 0 w 1"/>
                        <a:gd name="T3" fmla="*/ 20 h 20"/>
                        <a:gd name="T4" fmla="*/ 0 w 1"/>
                        <a:gd name="T5" fmla="*/ 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0"/>
                          </a:moveTo>
                          <a:lnTo>
                            <a:pt x="0" y="2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92320" name="Freeform 140"/>
                    <p:cNvSpPr>
                      <a:spLocks/>
                    </p:cNvSpPr>
                    <p:nvPr/>
                  </p:nvSpPr>
                  <p:spPr bwMode="ltGray">
                    <a:xfrm>
                      <a:off x="4468" y="2002"/>
                      <a:ext cx="139" cy="146"/>
                    </a:xfrm>
                    <a:custGeom>
                      <a:avLst/>
                      <a:gdLst>
                        <a:gd name="T0" fmla="*/ 0 w 139"/>
                        <a:gd name="T1" fmla="*/ 146 h 146"/>
                        <a:gd name="T2" fmla="*/ 139 w 139"/>
                        <a:gd name="T3" fmla="*/ 0 h 146"/>
                        <a:gd name="T4" fmla="*/ 0 w 139"/>
                        <a:gd name="T5" fmla="*/ 146 h 146"/>
                        <a:gd name="T6" fmla="*/ 0 60000 65536"/>
                        <a:gd name="T7" fmla="*/ 0 60000 65536"/>
                        <a:gd name="T8" fmla="*/ 0 60000 65536"/>
                        <a:gd name="T9" fmla="*/ 0 w 139"/>
                        <a:gd name="T10" fmla="*/ 0 h 146"/>
                        <a:gd name="T11" fmla="*/ 139 w 139"/>
                        <a:gd name="T12" fmla="*/ 146 h 146"/>
                      </a:gdLst>
                      <a:ahLst/>
                      <a:cxnLst>
                        <a:cxn ang="T6">
                          <a:pos x="T0" y="T1"/>
                        </a:cxn>
                        <a:cxn ang="T7">
                          <a:pos x="T2" y="T3"/>
                        </a:cxn>
                        <a:cxn ang="T8">
                          <a:pos x="T4" y="T5"/>
                        </a:cxn>
                      </a:cxnLst>
                      <a:rect l="T9" t="T10" r="T11" b="T12"/>
                      <a:pathLst>
                        <a:path w="139" h="146">
                          <a:moveTo>
                            <a:pt x="0" y="146"/>
                          </a:moveTo>
                          <a:lnTo>
                            <a:pt x="139" y="0"/>
                          </a:lnTo>
                          <a:lnTo>
                            <a:pt x="0" y="146"/>
                          </a:lnTo>
                          <a:close/>
                        </a:path>
                      </a:pathLst>
                    </a:custGeom>
                    <a:solidFill>
                      <a:srgbClr val="3D0275"/>
                    </a:solidFill>
                    <a:ln w="28575" cap="rnd">
                      <a:solidFill>
                        <a:srgbClr val="E7CE58"/>
                      </a:solidFill>
                      <a:prstDash val="solid"/>
                      <a:round/>
                      <a:headEnd/>
                      <a:tailEnd/>
                    </a:ln>
                  </p:spPr>
                  <p:txBody>
                    <a:bodyPr/>
                    <a:lstStyle/>
                    <a:p>
                      <a:endParaRPr lang="en-US"/>
                    </a:p>
                  </p:txBody>
                </p:sp>
                <p:sp>
                  <p:nvSpPr>
                    <p:cNvPr id="92321" name="Line 141"/>
                    <p:cNvSpPr>
                      <a:spLocks noChangeShapeType="1"/>
                    </p:cNvSpPr>
                    <p:nvPr/>
                  </p:nvSpPr>
                  <p:spPr bwMode="ltGray">
                    <a:xfrm>
                      <a:off x="4608" y="1709"/>
                      <a:ext cx="1" cy="297"/>
                    </a:xfrm>
                    <a:prstGeom prst="line">
                      <a:avLst/>
                    </a:prstGeom>
                    <a:noFill/>
                    <a:ln w="28575" cap="rnd">
                      <a:solidFill>
                        <a:srgbClr val="E7CE58"/>
                      </a:solidFill>
                      <a:round/>
                      <a:headEnd/>
                      <a:tailEnd/>
                    </a:ln>
                  </p:spPr>
                  <p:txBody>
                    <a:bodyPr/>
                    <a:lstStyle/>
                    <a:p>
                      <a:endParaRPr lang="en-US"/>
                    </a:p>
                  </p:txBody>
                </p:sp>
                <p:sp>
                  <p:nvSpPr>
                    <p:cNvPr id="92322" name="Freeform 142"/>
                    <p:cNvSpPr>
                      <a:spLocks/>
                    </p:cNvSpPr>
                    <p:nvPr/>
                  </p:nvSpPr>
                  <p:spPr bwMode="ltGray">
                    <a:xfrm>
                      <a:off x="4608" y="2006"/>
                      <a:ext cx="520" cy="1"/>
                    </a:xfrm>
                    <a:custGeom>
                      <a:avLst/>
                      <a:gdLst>
                        <a:gd name="T0" fmla="*/ 0 w 520"/>
                        <a:gd name="T1" fmla="*/ 0 h 1"/>
                        <a:gd name="T2" fmla="*/ 6 w 520"/>
                        <a:gd name="T3" fmla="*/ 0 h 1"/>
                        <a:gd name="T4" fmla="*/ 22 w 520"/>
                        <a:gd name="T5" fmla="*/ 0 h 1"/>
                        <a:gd name="T6" fmla="*/ 48 w 520"/>
                        <a:gd name="T7" fmla="*/ 0 h 1"/>
                        <a:gd name="T8" fmla="*/ 81 w 520"/>
                        <a:gd name="T9" fmla="*/ 0 h 1"/>
                        <a:gd name="T10" fmla="*/ 120 w 520"/>
                        <a:gd name="T11" fmla="*/ 1 h 1"/>
                        <a:gd name="T12" fmla="*/ 164 w 520"/>
                        <a:gd name="T13" fmla="*/ 1 h 1"/>
                        <a:gd name="T14" fmla="*/ 211 w 520"/>
                        <a:gd name="T15" fmla="*/ 1 h 1"/>
                        <a:gd name="T16" fmla="*/ 260 w 520"/>
                        <a:gd name="T17" fmla="*/ 1 h 1"/>
                        <a:gd name="T18" fmla="*/ 308 w 520"/>
                        <a:gd name="T19" fmla="*/ 1 h 1"/>
                        <a:gd name="T20" fmla="*/ 355 w 520"/>
                        <a:gd name="T21" fmla="*/ 1 h 1"/>
                        <a:gd name="T22" fmla="*/ 399 w 520"/>
                        <a:gd name="T23" fmla="*/ 1 h 1"/>
                        <a:gd name="T24" fmla="*/ 439 w 520"/>
                        <a:gd name="T25" fmla="*/ 1 h 1"/>
                        <a:gd name="T26" fmla="*/ 472 w 520"/>
                        <a:gd name="T27" fmla="*/ 1 h 1"/>
                        <a:gd name="T28" fmla="*/ 497 w 520"/>
                        <a:gd name="T29" fmla="*/ 1 h 1"/>
                        <a:gd name="T30" fmla="*/ 514 w 520"/>
                        <a:gd name="T31" fmla="*/ 1 h 1"/>
                        <a:gd name="T32" fmla="*/ 520 w 520"/>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0"/>
                        <a:gd name="T52" fmla="*/ 0 h 1"/>
                        <a:gd name="T53" fmla="*/ 520 w 520"/>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0" h="1">
                          <a:moveTo>
                            <a:pt x="0" y="0"/>
                          </a:moveTo>
                          <a:lnTo>
                            <a:pt x="6" y="0"/>
                          </a:lnTo>
                          <a:lnTo>
                            <a:pt x="22" y="0"/>
                          </a:lnTo>
                          <a:lnTo>
                            <a:pt x="48" y="0"/>
                          </a:lnTo>
                          <a:lnTo>
                            <a:pt x="81" y="0"/>
                          </a:lnTo>
                          <a:lnTo>
                            <a:pt x="120" y="1"/>
                          </a:lnTo>
                          <a:lnTo>
                            <a:pt x="164" y="1"/>
                          </a:lnTo>
                          <a:lnTo>
                            <a:pt x="211" y="1"/>
                          </a:lnTo>
                          <a:lnTo>
                            <a:pt x="260" y="1"/>
                          </a:lnTo>
                          <a:lnTo>
                            <a:pt x="308" y="1"/>
                          </a:lnTo>
                          <a:lnTo>
                            <a:pt x="355" y="1"/>
                          </a:lnTo>
                          <a:lnTo>
                            <a:pt x="399" y="1"/>
                          </a:lnTo>
                          <a:lnTo>
                            <a:pt x="439" y="1"/>
                          </a:lnTo>
                          <a:lnTo>
                            <a:pt x="472" y="1"/>
                          </a:lnTo>
                          <a:lnTo>
                            <a:pt x="497" y="1"/>
                          </a:lnTo>
                          <a:lnTo>
                            <a:pt x="514" y="1"/>
                          </a:lnTo>
                          <a:lnTo>
                            <a:pt x="520" y="1"/>
                          </a:lnTo>
                        </a:path>
                      </a:pathLst>
                    </a:custGeom>
                    <a:noFill/>
                    <a:ln w="28575" cap="rnd">
                      <a:solidFill>
                        <a:srgbClr val="E7CE58"/>
                      </a:solidFill>
                      <a:prstDash val="solid"/>
                      <a:round/>
                      <a:headEnd/>
                      <a:tailEnd/>
                    </a:ln>
                  </p:spPr>
                  <p:txBody>
                    <a:bodyPr/>
                    <a:lstStyle/>
                    <a:p>
                      <a:endParaRPr lang="en-US"/>
                    </a:p>
                  </p:txBody>
                </p:sp>
                <p:sp>
                  <p:nvSpPr>
                    <p:cNvPr id="92323" name="Freeform 143"/>
                    <p:cNvSpPr>
                      <a:spLocks/>
                    </p:cNvSpPr>
                    <p:nvPr/>
                  </p:nvSpPr>
                  <p:spPr bwMode="ltGray">
                    <a:xfrm>
                      <a:off x="4608" y="199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US"/>
                    </a:p>
                  </p:txBody>
                </p:sp>
                <p:sp>
                  <p:nvSpPr>
                    <p:cNvPr id="92324" name="Freeform 144"/>
                    <p:cNvSpPr>
                      <a:spLocks/>
                    </p:cNvSpPr>
                    <p:nvPr/>
                  </p:nvSpPr>
                  <p:spPr bwMode="ltGray">
                    <a:xfrm>
                      <a:off x="5119" y="2007"/>
                      <a:ext cx="18" cy="1"/>
                    </a:xfrm>
                    <a:custGeom>
                      <a:avLst/>
                      <a:gdLst>
                        <a:gd name="T0" fmla="*/ 0 w 18"/>
                        <a:gd name="T1" fmla="*/ 0 h 1"/>
                        <a:gd name="T2" fmla="*/ 18 w 18"/>
                        <a:gd name="T3" fmla="*/ 0 h 1"/>
                        <a:gd name="T4" fmla="*/ 0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lnTo>
                            <a:pt x="0" y="0"/>
                          </a:lnTo>
                          <a:close/>
                        </a:path>
                      </a:pathLst>
                    </a:custGeom>
                    <a:solidFill>
                      <a:srgbClr val="E7CE58"/>
                    </a:solidFill>
                    <a:ln w="0">
                      <a:solidFill>
                        <a:srgbClr val="E7CE58"/>
                      </a:solidFill>
                      <a:prstDash val="solid"/>
                      <a:round/>
                      <a:headEnd/>
                      <a:tailEnd/>
                    </a:ln>
                  </p:spPr>
                  <p:txBody>
                    <a:bodyPr/>
                    <a:lstStyle/>
                    <a:p>
                      <a:endParaRPr lang="en-US"/>
                    </a:p>
                  </p:txBody>
                </p:sp>
                <p:sp>
                  <p:nvSpPr>
                    <p:cNvPr id="92325" name="Line 145"/>
                    <p:cNvSpPr>
                      <a:spLocks noChangeShapeType="1"/>
                    </p:cNvSpPr>
                    <p:nvPr/>
                  </p:nvSpPr>
                  <p:spPr bwMode="ltGray">
                    <a:xfrm>
                      <a:off x="5130" y="1868"/>
                      <a:ext cx="128" cy="1"/>
                    </a:xfrm>
                    <a:prstGeom prst="line">
                      <a:avLst/>
                    </a:prstGeom>
                    <a:noFill/>
                    <a:ln w="28575" cap="rnd">
                      <a:solidFill>
                        <a:srgbClr val="E7CE58"/>
                      </a:solidFill>
                      <a:round/>
                      <a:headEnd/>
                      <a:tailEnd/>
                    </a:ln>
                  </p:spPr>
                  <p:txBody>
                    <a:bodyPr/>
                    <a:lstStyle/>
                    <a:p>
                      <a:endParaRPr lang="en-US"/>
                    </a:p>
                  </p:txBody>
                </p:sp>
                <p:sp>
                  <p:nvSpPr>
                    <p:cNvPr id="92326" name="Line 146"/>
                    <p:cNvSpPr>
                      <a:spLocks noChangeShapeType="1"/>
                    </p:cNvSpPr>
                    <p:nvPr/>
                  </p:nvSpPr>
                  <p:spPr bwMode="ltGray">
                    <a:xfrm>
                      <a:off x="5256" y="1724"/>
                      <a:ext cx="127" cy="1"/>
                    </a:xfrm>
                    <a:prstGeom prst="line">
                      <a:avLst/>
                    </a:prstGeom>
                    <a:noFill/>
                    <a:ln w="28575" cap="rnd">
                      <a:solidFill>
                        <a:srgbClr val="E7CE58"/>
                      </a:solidFill>
                      <a:round/>
                      <a:headEnd/>
                      <a:tailEnd/>
                    </a:ln>
                  </p:spPr>
                  <p:txBody>
                    <a:bodyPr/>
                    <a:lstStyle/>
                    <a:p>
                      <a:endParaRPr lang="en-US"/>
                    </a:p>
                  </p:txBody>
                </p:sp>
                <p:sp>
                  <p:nvSpPr>
                    <p:cNvPr id="92327" name="Line 147"/>
                    <p:cNvSpPr>
                      <a:spLocks noChangeShapeType="1"/>
                    </p:cNvSpPr>
                    <p:nvPr/>
                  </p:nvSpPr>
                  <p:spPr bwMode="ltGray">
                    <a:xfrm>
                      <a:off x="5381" y="1582"/>
                      <a:ext cx="127" cy="1"/>
                    </a:xfrm>
                    <a:prstGeom prst="line">
                      <a:avLst/>
                    </a:prstGeom>
                    <a:noFill/>
                    <a:ln w="28575" cap="rnd">
                      <a:solidFill>
                        <a:srgbClr val="E7CE58"/>
                      </a:solidFill>
                      <a:round/>
                      <a:headEnd/>
                      <a:tailEnd/>
                    </a:ln>
                  </p:spPr>
                  <p:txBody>
                    <a:bodyPr/>
                    <a:lstStyle/>
                    <a:p>
                      <a:endParaRPr lang="en-US"/>
                    </a:p>
                  </p:txBody>
                </p:sp>
                <p:sp>
                  <p:nvSpPr>
                    <p:cNvPr id="92328" name="Freeform 148"/>
                    <p:cNvSpPr>
                      <a:spLocks/>
                    </p:cNvSpPr>
                    <p:nvPr/>
                  </p:nvSpPr>
                  <p:spPr bwMode="ltGray">
                    <a:xfrm>
                      <a:off x="3945" y="1837"/>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29" name="Freeform 149"/>
                    <p:cNvSpPr>
                      <a:spLocks/>
                    </p:cNvSpPr>
                    <p:nvPr/>
                  </p:nvSpPr>
                  <p:spPr bwMode="ltGray">
                    <a:xfrm>
                      <a:off x="4468" y="1835"/>
                      <a:ext cx="1" cy="321"/>
                    </a:xfrm>
                    <a:custGeom>
                      <a:avLst/>
                      <a:gdLst>
                        <a:gd name="T0" fmla="*/ 0 w 1"/>
                        <a:gd name="T1" fmla="*/ 0 h 321"/>
                        <a:gd name="T2" fmla="*/ 0 w 1"/>
                        <a:gd name="T3" fmla="*/ 321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321"/>
                          </a:lnTo>
                          <a:lnTo>
                            <a:pt x="0" y="0"/>
                          </a:lnTo>
                          <a:close/>
                        </a:path>
                      </a:pathLst>
                    </a:custGeom>
                    <a:solidFill>
                      <a:srgbClr val="D9B100"/>
                    </a:solidFill>
                    <a:ln w="28575" cap="rnd">
                      <a:solidFill>
                        <a:srgbClr val="E7CE58"/>
                      </a:solidFill>
                      <a:prstDash val="solid"/>
                      <a:round/>
                      <a:headEnd/>
                      <a:tailEnd/>
                    </a:ln>
                  </p:spPr>
                  <p:txBody>
                    <a:bodyPr/>
                    <a:lstStyle/>
                    <a:p>
                      <a:endParaRPr lang="en-US"/>
                    </a:p>
                  </p:txBody>
                </p:sp>
                <p:sp>
                  <p:nvSpPr>
                    <p:cNvPr id="92330" name="Freeform 150"/>
                    <p:cNvSpPr>
                      <a:spLocks/>
                    </p:cNvSpPr>
                    <p:nvPr/>
                  </p:nvSpPr>
                  <p:spPr bwMode="ltGray">
                    <a:xfrm>
                      <a:off x="4996" y="1343"/>
                      <a:ext cx="517" cy="495"/>
                    </a:xfrm>
                    <a:custGeom>
                      <a:avLst/>
                      <a:gdLst>
                        <a:gd name="T0" fmla="*/ 0 w 517"/>
                        <a:gd name="T1" fmla="*/ 495 h 495"/>
                        <a:gd name="T2" fmla="*/ 517 w 517"/>
                        <a:gd name="T3" fmla="*/ 0 h 495"/>
                        <a:gd name="T4" fmla="*/ 0 w 517"/>
                        <a:gd name="T5" fmla="*/ 495 h 495"/>
                        <a:gd name="T6" fmla="*/ 0 60000 65536"/>
                        <a:gd name="T7" fmla="*/ 0 60000 65536"/>
                        <a:gd name="T8" fmla="*/ 0 60000 65536"/>
                        <a:gd name="T9" fmla="*/ 0 w 517"/>
                        <a:gd name="T10" fmla="*/ 0 h 495"/>
                        <a:gd name="T11" fmla="*/ 517 w 517"/>
                        <a:gd name="T12" fmla="*/ 495 h 495"/>
                      </a:gdLst>
                      <a:ahLst/>
                      <a:cxnLst>
                        <a:cxn ang="T6">
                          <a:pos x="T0" y="T1"/>
                        </a:cxn>
                        <a:cxn ang="T7">
                          <a:pos x="T2" y="T3"/>
                        </a:cxn>
                        <a:cxn ang="T8">
                          <a:pos x="T4" y="T5"/>
                        </a:cxn>
                      </a:cxnLst>
                      <a:rect l="T9" t="T10" r="T11" b="T12"/>
                      <a:pathLst>
                        <a:path w="517" h="495">
                          <a:moveTo>
                            <a:pt x="0" y="495"/>
                          </a:moveTo>
                          <a:lnTo>
                            <a:pt x="517" y="0"/>
                          </a:lnTo>
                          <a:lnTo>
                            <a:pt x="0" y="495"/>
                          </a:lnTo>
                          <a:close/>
                        </a:path>
                      </a:pathLst>
                    </a:custGeom>
                    <a:solidFill>
                      <a:srgbClr val="D9B100"/>
                    </a:solidFill>
                    <a:ln w="28575" cap="rnd">
                      <a:solidFill>
                        <a:srgbClr val="E7CE58"/>
                      </a:solidFill>
                      <a:prstDash val="solid"/>
                      <a:round/>
                      <a:headEnd/>
                      <a:tailEnd/>
                    </a:ln>
                  </p:spPr>
                  <p:txBody>
                    <a:bodyPr/>
                    <a:lstStyle/>
                    <a:p>
                      <a:endParaRPr lang="en-US"/>
                    </a:p>
                  </p:txBody>
                </p:sp>
              </p:grpSp>
              <p:sp>
                <p:nvSpPr>
                  <p:cNvPr id="92199" name="Rectangle 357"/>
                  <p:cNvSpPr>
                    <a:spLocks noChangeArrowheads="1"/>
                  </p:cNvSpPr>
                  <p:nvPr/>
                </p:nvSpPr>
                <p:spPr bwMode="ltGray">
                  <a:xfrm>
                    <a:off x="4989" y="2165"/>
                    <a:ext cx="17" cy="24"/>
                  </a:xfrm>
                  <a:prstGeom prst="rect">
                    <a:avLst/>
                  </a:prstGeom>
                  <a:solidFill>
                    <a:srgbClr val="A89789"/>
                  </a:solidFill>
                  <a:ln w="9525">
                    <a:noFill/>
                    <a:miter lim="800000"/>
                    <a:headEnd/>
                    <a:tailEnd/>
                  </a:ln>
                </p:spPr>
                <p:txBody>
                  <a:bodyPr/>
                  <a:lstStyle/>
                  <a:p>
                    <a:endParaRPr lang="en-US">
                      <a:latin typeface="Times New Roman" pitchFamily="18" charset="0"/>
                      <a:cs typeface="Times New Roman" pitchFamily="18" charset="0"/>
                    </a:endParaRPr>
                  </a:p>
                </p:txBody>
              </p:sp>
            </p:grpSp>
            <p:grpSp>
              <p:nvGrpSpPr>
                <p:cNvPr id="92176" name="377 Grupo"/>
                <p:cNvGrpSpPr>
                  <a:grpSpLocks/>
                </p:cNvGrpSpPr>
                <p:nvPr/>
              </p:nvGrpSpPr>
              <p:grpSpPr bwMode="auto">
                <a:xfrm>
                  <a:off x="5629697" y="2920621"/>
                  <a:ext cx="1619532" cy="383511"/>
                  <a:chOff x="6298449" y="2920621"/>
                  <a:chExt cx="1619532" cy="383511"/>
                </a:xfrm>
              </p:grpSpPr>
              <p:sp>
                <p:nvSpPr>
                  <p:cNvPr id="36" name="35 CuadroTexto"/>
                  <p:cNvSpPr txBox="1"/>
                  <p:nvPr/>
                </p:nvSpPr>
                <p:spPr>
                  <a:xfrm>
                    <a:off x="6308266" y="2951158"/>
                    <a:ext cx="1609711" cy="352428"/>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Monitoreo</a:t>
                    </a:r>
                    <a:endParaRPr lang="es-ES" sz="1700" dirty="0">
                      <a:solidFill>
                        <a:srgbClr val="000000"/>
                      </a:solidFill>
                      <a:latin typeface="Arial Rounded MT Bold" pitchFamily="34" charset="0"/>
                      <a:cs typeface="Times New Roman" pitchFamily="18" charset="0"/>
                    </a:endParaRPr>
                  </a:p>
                </p:txBody>
              </p:sp>
              <p:sp>
                <p:nvSpPr>
                  <p:cNvPr id="37" name="36 CuadroTexto"/>
                  <p:cNvSpPr txBox="1"/>
                  <p:nvPr/>
                </p:nvSpPr>
                <p:spPr>
                  <a:xfrm>
                    <a:off x="6298741" y="2920995"/>
                    <a:ext cx="1609711" cy="352428"/>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Monitoreo</a:t>
                    </a:r>
                    <a:endParaRPr lang="es-ES" sz="1700" dirty="0">
                      <a:solidFill>
                        <a:schemeClr val="bg1"/>
                      </a:solidFill>
                      <a:latin typeface="Arial Rounded MT Bold" pitchFamily="34" charset="0"/>
                      <a:cs typeface="Times New Roman" pitchFamily="18" charset="0"/>
                    </a:endParaRPr>
                  </a:p>
                </p:txBody>
              </p:sp>
            </p:grpSp>
            <p:grpSp>
              <p:nvGrpSpPr>
                <p:cNvPr id="92177" name="396 Grupo"/>
                <p:cNvGrpSpPr>
                  <a:grpSpLocks/>
                </p:cNvGrpSpPr>
                <p:nvPr/>
              </p:nvGrpSpPr>
              <p:grpSpPr bwMode="auto">
                <a:xfrm>
                  <a:off x="4531074" y="3468808"/>
                  <a:ext cx="3582531" cy="376686"/>
                  <a:chOff x="3875970" y="3339152"/>
                  <a:chExt cx="3582531" cy="376686"/>
                </a:xfrm>
              </p:grpSpPr>
              <p:sp>
                <p:nvSpPr>
                  <p:cNvPr id="34" name="33 CuadroTexto"/>
                  <p:cNvSpPr txBox="1"/>
                  <p:nvPr/>
                </p:nvSpPr>
                <p:spPr>
                  <a:xfrm>
                    <a:off x="3896983" y="3361256"/>
                    <a:ext cx="3562319" cy="35401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Información y Comunicación</a:t>
                    </a:r>
                    <a:endParaRPr lang="es-ES" sz="1700" dirty="0">
                      <a:solidFill>
                        <a:srgbClr val="000000"/>
                      </a:solidFill>
                      <a:latin typeface="Arial Rounded MT Bold" pitchFamily="34" charset="0"/>
                      <a:cs typeface="Times New Roman" pitchFamily="18" charset="0"/>
                    </a:endParaRPr>
                  </a:p>
                </p:txBody>
              </p:sp>
              <p:sp>
                <p:nvSpPr>
                  <p:cNvPr id="35" name="34 CuadroTexto"/>
                  <p:cNvSpPr txBox="1"/>
                  <p:nvPr/>
                </p:nvSpPr>
                <p:spPr>
                  <a:xfrm>
                    <a:off x="3876345" y="3339031"/>
                    <a:ext cx="3262285" cy="35401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Información y Comunicación</a:t>
                    </a:r>
                    <a:endParaRPr lang="es-ES" sz="1700" dirty="0">
                      <a:solidFill>
                        <a:schemeClr val="bg1"/>
                      </a:solidFill>
                      <a:latin typeface="Arial Rounded MT Bold" pitchFamily="34" charset="0"/>
                      <a:cs typeface="Times New Roman" pitchFamily="18" charset="0"/>
                    </a:endParaRPr>
                  </a:p>
                </p:txBody>
              </p:sp>
            </p:grpSp>
            <p:grpSp>
              <p:nvGrpSpPr>
                <p:cNvPr id="92178" name="385 Grupo"/>
                <p:cNvGrpSpPr>
                  <a:grpSpLocks/>
                </p:cNvGrpSpPr>
                <p:nvPr/>
              </p:nvGrpSpPr>
              <p:grpSpPr bwMode="auto">
                <a:xfrm>
                  <a:off x="4851781" y="4001072"/>
                  <a:ext cx="2763670" cy="369861"/>
                  <a:chOff x="4865429" y="3885064"/>
                  <a:chExt cx="2763670" cy="369861"/>
                </a:xfrm>
              </p:grpSpPr>
              <p:sp>
                <p:nvSpPr>
                  <p:cNvPr id="32" name="31 CuadroTexto"/>
                  <p:cNvSpPr txBox="1"/>
                  <p:nvPr/>
                </p:nvSpPr>
                <p:spPr>
                  <a:xfrm>
                    <a:off x="4880057" y="3900370"/>
                    <a:ext cx="2749526"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Actividades de Control</a:t>
                    </a:r>
                    <a:endParaRPr lang="es-ES" sz="1700" dirty="0">
                      <a:solidFill>
                        <a:srgbClr val="000000"/>
                      </a:solidFill>
                      <a:latin typeface="Arial Rounded MT Bold" pitchFamily="34" charset="0"/>
                      <a:cs typeface="Times New Roman" pitchFamily="18" charset="0"/>
                    </a:endParaRPr>
                  </a:p>
                </p:txBody>
              </p:sp>
              <p:sp>
                <p:nvSpPr>
                  <p:cNvPr id="33" name="32 CuadroTexto"/>
                  <p:cNvSpPr txBox="1"/>
                  <p:nvPr/>
                </p:nvSpPr>
                <p:spPr>
                  <a:xfrm>
                    <a:off x="4865769" y="3884495"/>
                    <a:ext cx="2633640"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Actividades de Control</a:t>
                    </a:r>
                    <a:endParaRPr lang="es-ES" sz="1700" dirty="0">
                      <a:solidFill>
                        <a:schemeClr val="bg1"/>
                      </a:solidFill>
                      <a:latin typeface="Arial Rounded MT Bold" pitchFamily="34" charset="0"/>
                      <a:cs typeface="Times New Roman" pitchFamily="18" charset="0"/>
                    </a:endParaRPr>
                  </a:p>
                </p:txBody>
              </p:sp>
            </p:grpSp>
            <p:grpSp>
              <p:nvGrpSpPr>
                <p:cNvPr id="92179" name="391 Grupo"/>
                <p:cNvGrpSpPr>
                  <a:grpSpLocks/>
                </p:cNvGrpSpPr>
                <p:nvPr/>
              </p:nvGrpSpPr>
              <p:grpSpPr bwMode="auto">
                <a:xfrm>
                  <a:off x="4908647" y="4515138"/>
                  <a:ext cx="2770494" cy="631471"/>
                  <a:chOff x="4908647" y="4515138"/>
                  <a:chExt cx="2770494" cy="631471"/>
                </a:xfrm>
              </p:grpSpPr>
              <p:sp>
                <p:nvSpPr>
                  <p:cNvPr id="30" name="29 CuadroTexto"/>
                  <p:cNvSpPr txBox="1"/>
                  <p:nvPr/>
                </p:nvSpPr>
                <p:spPr>
                  <a:xfrm>
                    <a:off x="4929909" y="4530731"/>
                    <a:ext cx="2749526" cy="61595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Evaluación de Riesgos</a:t>
                    </a:r>
                  </a:p>
                  <a:p>
                    <a:pPr fontAlgn="auto">
                      <a:spcBef>
                        <a:spcPts val="0"/>
                      </a:spcBef>
                      <a:spcAft>
                        <a:spcPts val="0"/>
                      </a:spcAft>
                      <a:defRPr/>
                    </a:pPr>
                    <a:endParaRPr lang="es-ES" sz="1700" dirty="0">
                      <a:solidFill>
                        <a:srgbClr val="000000"/>
                      </a:solidFill>
                      <a:latin typeface="Arial Rounded MT Bold" pitchFamily="34" charset="0"/>
                      <a:cs typeface="Times New Roman" pitchFamily="18" charset="0"/>
                    </a:endParaRPr>
                  </a:p>
                </p:txBody>
              </p:sp>
              <p:sp>
                <p:nvSpPr>
                  <p:cNvPr id="31" name="30 CuadroTexto"/>
                  <p:cNvSpPr txBox="1"/>
                  <p:nvPr/>
                </p:nvSpPr>
                <p:spPr>
                  <a:xfrm>
                    <a:off x="4909271" y="4514856"/>
                    <a:ext cx="2633640"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Evaluación de Riesgos</a:t>
                    </a:r>
                    <a:endParaRPr lang="es-ES" sz="1700" dirty="0">
                      <a:solidFill>
                        <a:schemeClr val="bg1"/>
                      </a:solidFill>
                      <a:latin typeface="Arial Rounded MT Bold" pitchFamily="34" charset="0"/>
                      <a:cs typeface="Times New Roman" pitchFamily="18" charset="0"/>
                    </a:endParaRPr>
                  </a:p>
                </p:txBody>
              </p:sp>
            </p:grpSp>
            <p:grpSp>
              <p:nvGrpSpPr>
                <p:cNvPr id="92180" name="395 Grupo"/>
                <p:cNvGrpSpPr>
                  <a:grpSpLocks/>
                </p:cNvGrpSpPr>
                <p:nvPr/>
              </p:nvGrpSpPr>
              <p:grpSpPr bwMode="auto">
                <a:xfrm>
                  <a:off x="5022382" y="5113369"/>
                  <a:ext cx="2770494" cy="383507"/>
                  <a:chOff x="4790366" y="5133841"/>
                  <a:chExt cx="2770494" cy="383507"/>
                </a:xfrm>
              </p:grpSpPr>
              <p:sp>
                <p:nvSpPr>
                  <p:cNvPr id="28" name="27 CuadroTexto"/>
                  <p:cNvSpPr txBox="1"/>
                  <p:nvPr/>
                </p:nvSpPr>
                <p:spPr>
                  <a:xfrm>
                    <a:off x="4810604" y="5163983"/>
                    <a:ext cx="2751114" cy="354016"/>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rgbClr val="000000"/>
                        </a:solidFill>
                        <a:latin typeface="Arial Rounded MT Bold" pitchFamily="34" charset="0"/>
                        <a:cs typeface="Times New Roman" pitchFamily="18" charset="0"/>
                      </a:rPr>
                      <a:t>Ambiente de Control</a:t>
                    </a:r>
                    <a:endParaRPr lang="es-ES" sz="1700" dirty="0">
                      <a:solidFill>
                        <a:srgbClr val="000000"/>
                      </a:solidFill>
                      <a:latin typeface="Arial Rounded MT Bold" pitchFamily="34" charset="0"/>
                      <a:cs typeface="Times New Roman" pitchFamily="18" charset="0"/>
                    </a:endParaRPr>
                  </a:p>
                </p:txBody>
              </p:sp>
              <p:sp>
                <p:nvSpPr>
                  <p:cNvPr id="29" name="28 CuadroTexto"/>
                  <p:cNvSpPr txBox="1"/>
                  <p:nvPr/>
                </p:nvSpPr>
                <p:spPr>
                  <a:xfrm>
                    <a:off x="4789967" y="5133821"/>
                    <a:ext cx="2635227" cy="354015"/>
                  </a:xfrm>
                  <a:prstGeom prst="rect">
                    <a:avLst/>
                  </a:prstGeom>
                  <a:noFill/>
                  <a:effectLst>
                    <a:outerShdw blurRad="825500" dist="2540000" dir="2700000" sx="178000" sy="178000" algn="tl" rotWithShape="0">
                      <a:prstClr val="black">
                        <a:alpha val="6000"/>
                      </a:prstClr>
                    </a:outerShdw>
                  </a:effectLst>
                </p:spPr>
                <p:txBody>
                  <a:bodyPr>
                    <a:spAutoFit/>
                  </a:bodyPr>
                  <a:lstStyle/>
                  <a:p>
                    <a:pPr fontAlgn="auto">
                      <a:spcBef>
                        <a:spcPts val="0"/>
                      </a:spcBef>
                      <a:spcAft>
                        <a:spcPts val="0"/>
                      </a:spcAft>
                      <a:defRPr/>
                    </a:pPr>
                    <a:r>
                      <a:rPr lang="es-ES" sz="1700" dirty="0">
                        <a:solidFill>
                          <a:schemeClr val="bg1"/>
                        </a:solidFill>
                        <a:latin typeface="Arial Rounded MT Bold" pitchFamily="34" charset="0"/>
                        <a:cs typeface="Times New Roman" pitchFamily="18" charset="0"/>
                      </a:rPr>
                      <a:t>Ambiente de Control</a:t>
                    </a:r>
                    <a:endParaRPr lang="es-ES" sz="1700" dirty="0">
                      <a:solidFill>
                        <a:schemeClr val="bg1"/>
                      </a:solidFill>
                      <a:latin typeface="Arial Rounded MT Bold" pitchFamily="34" charset="0"/>
                      <a:cs typeface="Times New Roman" pitchFamily="18" charset="0"/>
                    </a:endParaRPr>
                  </a:p>
                </p:txBody>
              </p:sp>
            </p:grpSp>
            <p:sp>
              <p:nvSpPr>
                <p:cNvPr id="21" name="16 CuadroTexto"/>
                <p:cNvSpPr txBox="1"/>
                <p:nvPr/>
              </p:nvSpPr>
              <p:spPr>
                <a:xfrm rot="20239622">
                  <a:off x="4782698" y="2236823"/>
                  <a:ext cx="1754468" cy="338554"/>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OPERACIONES</a:t>
                  </a:r>
                  <a:endParaRPr lang="es-ES" sz="1600" dirty="0">
                    <a:solidFill>
                      <a:srgbClr val="000000"/>
                    </a:solidFill>
                    <a:latin typeface="Times New Roman" pitchFamily="18" charset="0"/>
                    <a:cs typeface="Times New Roman" pitchFamily="18" charset="0"/>
                  </a:endParaRPr>
                </a:p>
              </p:txBody>
            </p:sp>
            <p:sp>
              <p:nvSpPr>
                <p:cNvPr id="22" name="17 CuadroTexto"/>
                <p:cNvSpPr txBox="1"/>
                <p:nvPr/>
              </p:nvSpPr>
              <p:spPr>
                <a:xfrm rot="20119562">
                  <a:off x="5961806" y="1987867"/>
                  <a:ext cx="1754468" cy="584775"/>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REPORTES FINANCIEROS</a:t>
                  </a:r>
                </a:p>
              </p:txBody>
            </p:sp>
            <p:sp>
              <p:nvSpPr>
                <p:cNvPr id="23" name="18 CuadroTexto"/>
                <p:cNvSpPr txBox="1"/>
                <p:nvPr/>
              </p:nvSpPr>
              <p:spPr>
                <a:xfrm rot="20139607">
                  <a:off x="6730341" y="2210111"/>
                  <a:ext cx="1857656" cy="338554"/>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s-ES" sz="1600" dirty="0">
                      <a:solidFill>
                        <a:srgbClr val="000000"/>
                      </a:solidFill>
                      <a:latin typeface="Times New Roman" pitchFamily="18" charset="0"/>
                      <a:cs typeface="Times New Roman" pitchFamily="18" charset="0"/>
                    </a:rPr>
                    <a:t>CUMPLIMIENTO</a:t>
                  </a:r>
                  <a:endParaRPr lang="es-ES" sz="1600" dirty="0">
                    <a:solidFill>
                      <a:srgbClr val="000000"/>
                    </a:solidFill>
                    <a:latin typeface="Times New Roman" pitchFamily="18" charset="0"/>
                    <a:cs typeface="Times New Roman" pitchFamily="18" charset="0"/>
                  </a:endParaRPr>
                </a:p>
              </p:txBody>
            </p:sp>
            <p:sp>
              <p:nvSpPr>
                <p:cNvPr id="92184" name="23 CuadroTexto"/>
                <p:cNvSpPr txBox="1">
                  <a:spLocks noChangeArrowheads="1"/>
                </p:cNvSpPr>
                <p:nvPr/>
              </p:nvSpPr>
              <p:spPr bwMode="auto">
                <a:xfrm rot="-5400000">
                  <a:off x="7131994" y="3717090"/>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1</a:t>
                  </a:r>
                </a:p>
              </p:txBody>
            </p:sp>
            <p:sp>
              <p:nvSpPr>
                <p:cNvPr id="92185" name="24 CuadroTexto"/>
                <p:cNvSpPr txBox="1">
                  <a:spLocks noChangeArrowheads="1"/>
                </p:cNvSpPr>
                <p:nvPr/>
              </p:nvSpPr>
              <p:spPr bwMode="auto">
                <a:xfrm rot="-5400000">
                  <a:off x="7373106" y="3494170"/>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Unidad 2</a:t>
                  </a:r>
                </a:p>
              </p:txBody>
            </p:sp>
            <p:sp>
              <p:nvSpPr>
                <p:cNvPr id="92186" name="25 CuadroTexto"/>
                <p:cNvSpPr txBox="1">
                  <a:spLocks noChangeArrowheads="1"/>
                </p:cNvSpPr>
                <p:nvPr/>
              </p:nvSpPr>
              <p:spPr bwMode="auto">
                <a:xfrm rot="-5400000">
                  <a:off x="7618770" y="3303107"/>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1</a:t>
                  </a:r>
                </a:p>
              </p:txBody>
            </p:sp>
            <p:sp>
              <p:nvSpPr>
                <p:cNvPr id="92187" name="26 CuadroTexto"/>
                <p:cNvSpPr txBox="1">
                  <a:spLocks noChangeArrowheads="1"/>
                </p:cNvSpPr>
                <p:nvPr/>
              </p:nvSpPr>
              <p:spPr bwMode="auto">
                <a:xfrm rot="-5400000">
                  <a:off x="7866706" y="3087011"/>
                  <a:ext cx="1287621" cy="353943"/>
                </a:xfrm>
                <a:prstGeom prst="rect">
                  <a:avLst/>
                </a:prstGeom>
                <a:noFill/>
                <a:ln w="9525">
                  <a:noFill/>
                  <a:miter lim="800000"/>
                  <a:headEnd/>
                  <a:tailEnd/>
                </a:ln>
              </p:spPr>
              <p:txBody>
                <a:bodyPr>
                  <a:spAutoFit/>
                </a:bodyPr>
                <a:lstStyle/>
                <a:p>
                  <a:r>
                    <a:rPr lang="es-ES" sz="1700">
                      <a:solidFill>
                        <a:schemeClr val="bg1"/>
                      </a:solidFill>
                      <a:latin typeface="Garamond" pitchFamily="18" charset="0"/>
                      <a:cs typeface="Times New Roman" pitchFamily="18" charset="0"/>
                    </a:rPr>
                    <a:t> Actividad 2</a:t>
                  </a:r>
                </a:p>
              </p:txBody>
            </p:sp>
          </p:grpSp>
        </p:grpSp>
        <p:pic>
          <p:nvPicPr>
            <p:cNvPr id="92165"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430576" y="1816027"/>
              <a:ext cx="215982" cy="184213"/>
            </a:xfrm>
            <a:prstGeom prst="rect">
              <a:avLst/>
            </a:prstGeom>
            <a:noFill/>
            <a:ln w="9525">
              <a:noFill/>
              <a:miter lim="800000"/>
              <a:headEnd/>
              <a:tailEnd/>
            </a:ln>
          </p:spPr>
        </p:pic>
        <p:pic>
          <p:nvPicPr>
            <p:cNvPr id="92166" name="Picture 395" descr="C:\Documents and Settings\Personas\Mis documentos\Mis imágenes\GIF ANIMADOS\LETRAS Y NUMEROS\TgC_boton115[1].gif"/>
            <p:cNvPicPr>
              <a:picLocks noChangeAspect="1" noChangeArrowheads="1" noCrop="1"/>
            </p:cNvPicPr>
            <p:nvPr/>
          </p:nvPicPr>
          <p:blipFill>
            <a:blip r:embed="rId2"/>
            <a:srcRect/>
            <a:stretch>
              <a:fillRect/>
            </a:stretch>
          </p:blipFill>
          <p:spPr bwMode="auto">
            <a:xfrm>
              <a:off x="428596" y="3316225"/>
              <a:ext cx="215982" cy="184213"/>
            </a:xfrm>
            <a:prstGeom prst="rect">
              <a:avLst/>
            </a:prstGeom>
            <a:noFill/>
            <a:ln w="9525">
              <a:noFill/>
              <a:miter lim="800000"/>
              <a:headEnd/>
              <a:tailEnd/>
            </a:ln>
          </p:spPr>
        </p:pic>
      </p:grpSp>
      <p:sp>
        <p:nvSpPr>
          <p:cNvPr id="92163" name="174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26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70042" y="1071546"/>
            <a:ext cx="7416800" cy="1569660"/>
          </a:xfrm>
          <a:prstGeom prst="rect">
            <a:avLst/>
          </a:prstGeom>
          <a:noFill/>
          <a:ln w="9525">
            <a:noFill/>
            <a:miter lim="800000"/>
            <a:headEnd/>
            <a:tailEnd/>
          </a:ln>
          <a:effectLst/>
        </p:spPr>
        <p:txBody>
          <a:bodyPr>
            <a:spAutoFit/>
          </a:bodyPr>
          <a:lstStyle/>
          <a:p>
            <a:pPr algn="ctr">
              <a:defRPr/>
            </a:pPr>
            <a:r>
              <a:rPr lang="es-EC" sz="4800" kern="0" dirty="0">
                <a:solidFill>
                  <a:schemeClr val="bg1"/>
                </a:solidFill>
                <a:effectLst>
                  <a:glow rad="228600">
                    <a:schemeClr val="accent2">
                      <a:satMod val="175000"/>
                      <a:alpha val="40000"/>
                    </a:schemeClr>
                  </a:glow>
                </a:effectLst>
                <a:latin typeface="Edwardian Script ITC" pitchFamily="66" charset="0"/>
                <a:ea typeface="+mj-ea"/>
                <a:cs typeface="+mj-cs"/>
              </a:rPr>
              <a:t>Planilla  de  Riesgo  y  Programa  de Auditoría</a:t>
            </a:r>
            <a:endParaRPr lang="es-ES" sz="48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214313"/>
            <a:ext cx="1538288" cy="1727200"/>
          </a:xfrm>
          <a:prstGeom prst="rect">
            <a:avLst/>
          </a:prstGeom>
          <a:noFill/>
          <a:ln w="9525">
            <a:noFill/>
            <a:miter lim="800000"/>
            <a:headEnd/>
            <a:tailEnd/>
          </a:ln>
        </p:spPr>
      </p:pic>
      <p:pic>
        <p:nvPicPr>
          <p:cNvPr id="5" name="Picture 2" descr="E:\DIAPOSITIVA_CPA\AñadirImag_CPA\ist1_4729406-business-concept.jpg"/>
          <p:cNvPicPr>
            <a:picLocks noChangeAspect="1" noChangeArrowheads="1"/>
          </p:cNvPicPr>
          <p:nvPr/>
        </p:nvPicPr>
        <p:blipFill>
          <a:blip r:embed="rId9" cstate="print"/>
          <a:stretch>
            <a:fillRect/>
          </a:stretch>
        </p:blipFill>
        <p:spPr bwMode="auto">
          <a:xfrm>
            <a:off x="4714876" y="4663285"/>
            <a:ext cx="1357322" cy="1357322"/>
          </a:xfrm>
          <a:prstGeom prst="roundRect">
            <a:avLst/>
          </a:prstGeom>
          <a:noFill/>
        </p:spPr>
      </p:pic>
      <p:pic>
        <p:nvPicPr>
          <p:cNvPr id="6" name="Picture 5" descr="E:\DIAPOSITIVA_CPA\AñadirImag_CPA\ab0110052297.jpg"/>
          <p:cNvPicPr>
            <a:picLocks noChangeAspect="1" noChangeArrowheads="1"/>
          </p:cNvPicPr>
          <p:nvPr/>
        </p:nvPicPr>
        <p:blipFill>
          <a:blip r:embed="rId10" cstate="print"/>
          <a:stretch>
            <a:fillRect/>
          </a:stretch>
        </p:blipFill>
        <p:spPr bwMode="auto">
          <a:xfrm>
            <a:off x="6143636" y="4643446"/>
            <a:ext cx="1500198" cy="1385886"/>
          </a:xfrm>
          <a:prstGeom prst="roundRect">
            <a:avLst/>
          </a:prstGeom>
          <a:noFill/>
        </p:spPr>
      </p:pic>
      <p:pic>
        <p:nvPicPr>
          <p:cNvPr id="7" name="Picture 6" descr="E:\DIAPOSITIVA_CPA\AñadirImag_CPA\ist1_4588211-graph.jpg"/>
          <p:cNvPicPr>
            <a:picLocks noChangeAspect="1" noChangeArrowheads="1"/>
          </p:cNvPicPr>
          <p:nvPr/>
        </p:nvPicPr>
        <p:blipFill>
          <a:blip r:embed="rId11" cstate="print"/>
          <a:stretch>
            <a:fillRect/>
          </a:stretch>
        </p:blipFill>
        <p:spPr bwMode="auto">
          <a:xfrm>
            <a:off x="3214678" y="4714884"/>
            <a:ext cx="1428760" cy="1357322"/>
          </a:xfrm>
          <a:prstGeom prst="roundRect">
            <a:avLst/>
          </a:prstGeom>
          <a:noFill/>
        </p:spPr>
      </p:pic>
      <p:pic>
        <p:nvPicPr>
          <p:cNvPr id="8" name="Picture 7" descr="E:\DIAPOSITIVA_CPA\AñadirImag_CPA\ist1_2541552-business-statistic.jpg"/>
          <p:cNvPicPr>
            <a:picLocks noChangeAspect="1" noChangeArrowheads="1"/>
          </p:cNvPicPr>
          <p:nvPr/>
        </p:nvPicPr>
        <p:blipFill>
          <a:blip r:embed="rId12" cstate="print"/>
          <a:stretch>
            <a:fillRect/>
          </a:stretch>
        </p:blipFill>
        <p:spPr bwMode="auto">
          <a:xfrm>
            <a:off x="7679569" y="4643446"/>
            <a:ext cx="1428760" cy="1357321"/>
          </a:xfrm>
          <a:prstGeom prst="roundRect">
            <a:avLst/>
          </a:prstGeom>
          <a:noFill/>
        </p:spPr>
      </p:pic>
      <p:pic>
        <p:nvPicPr>
          <p:cNvPr id="9" name="Picture 3" descr="E:\DIAPOSITIVA_CPA\AñadirImag_CPA\11E751~1.GIF"/>
          <p:cNvPicPr>
            <a:picLocks noChangeAspect="1" noChangeArrowheads="1" noCrop="1"/>
          </p:cNvPicPr>
          <p:nvPr/>
        </p:nvPicPr>
        <p:blipFill>
          <a:blip r:embed="rId13" cstate="print"/>
          <a:stretch>
            <a:fillRect/>
          </a:stretch>
        </p:blipFill>
        <p:spPr bwMode="auto">
          <a:xfrm>
            <a:off x="4572000" y="3028852"/>
            <a:ext cx="1183711" cy="1014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4" descr="E:\DIAPOSITIVA_CPA\AñadirImag_CPA\finanzas.png"/>
          <p:cNvPicPr>
            <a:picLocks noChangeAspect="1" noChangeArrowheads="1"/>
          </p:cNvPicPr>
          <p:nvPr/>
        </p:nvPicPr>
        <p:blipFill>
          <a:blip r:embed="rId14" cstate="print"/>
          <a:stretch>
            <a:fillRect/>
          </a:stretch>
        </p:blipFill>
        <p:spPr bwMode="auto">
          <a:xfrm>
            <a:off x="1729519" y="4714884"/>
            <a:ext cx="1413721" cy="1357322"/>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65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110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pic>
        <p:nvPicPr>
          <p:cNvPr id="3" name="BusinessIntro.mpg">
            <a:hlinkClick r:id="" action="ppaction://media"/>
          </p:cNvPr>
          <p:cNvPicPr>
            <a:picLocks noRot="1" noChangeAspect="1"/>
          </p:cNvPicPr>
          <p:nvPr>
            <a:videoFile r:link="rId1"/>
          </p:nvPr>
        </p:nvPicPr>
        <p:blipFill>
          <a:blip r:embed="rId4"/>
          <a:srcRect/>
          <a:stretch>
            <a:fillRect/>
          </a:stretch>
        </p:blipFill>
        <p:spPr bwMode="auto">
          <a:xfrm>
            <a:off x="357188" y="268288"/>
            <a:ext cx="8405812" cy="6303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nvGraphicFramePr>
        <p:xfrm>
          <a:off x="0" y="0"/>
          <a:ext cx="9144000" cy="6572250"/>
        </p:xfrm>
        <a:graphic>
          <a:graphicData uri="http://schemas.openxmlformats.org/drawingml/2006/table">
            <a:tbl>
              <a:tblPr/>
              <a:tblGrid>
                <a:gridCol w="2378927"/>
                <a:gridCol w="2028460"/>
                <a:gridCol w="2378927"/>
                <a:gridCol w="2357686"/>
              </a:tblGrid>
              <a:tr h="240998">
                <a:tc gridSpan="4">
                  <a:txBody>
                    <a:bodyPr/>
                    <a:lstStyle/>
                    <a:p>
                      <a:pPr algn="ctr" fontAlgn="b"/>
                      <a:r>
                        <a:rPr lang="es-ES" sz="1200" b="0" i="0" u="none" strike="noStrike" dirty="0">
                          <a:solidFill>
                            <a:srgbClr val="000000"/>
                          </a:solidFill>
                          <a:latin typeface="Century Schoolbook"/>
                        </a:rPr>
                        <a:t>EMPRESA "PERLA DEL PACÍFICO"</a:t>
                      </a:r>
                    </a:p>
                  </a:txBody>
                  <a:tcPr marL="7296" marR="7296" marT="729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1">
                        <a:alpha val="66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0998">
                <a:tc gridSpan="4">
                  <a:txBody>
                    <a:bodyPr/>
                    <a:lstStyle/>
                    <a:p>
                      <a:pPr algn="ctr" fontAlgn="b"/>
                      <a:r>
                        <a:rPr lang="es-ES" sz="1200" b="0" i="0" u="none" strike="noStrike">
                          <a:solidFill>
                            <a:srgbClr val="000000"/>
                          </a:solidFill>
                          <a:latin typeface="Century Schoolbook"/>
                        </a:rPr>
                        <a:t>MATRIZ DE EVALUACIÓN DE RIESGO DE AUDITORÍA</a:t>
                      </a:r>
                    </a:p>
                  </a:txBody>
                  <a:tcPr marL="7296" marR="7296" marT="729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alpha val="66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704502">
                <a:tc>
                  <a:txBody>
                    <a:bodyPr/>
                    <a:lstStyle/>
                    <a:p>
                      <a:pPr algn="ctr" fontAlgn="ctr"/>
                      <a:r>
                        <a:rPr lang="es-ES" sz="1200" b="1" i="0" u="none" strike="noStrike">
                          <a:solidFill>
                            <a:srgbClr val="000000"/>
                          </a:solidFill>
                          <a:latin typeface="Century Schoolbook"/>
                        </a:rPr>
                        <a:t>COMPONENTE</a:t>
                      </a:r>
                    </a:p>
                  </a:txBody>
                  <a:tcPr marL="7296" marR="7296" marT="729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ctr" fontAlgn="ctr"/>
                      <a:r>
                        <a:rPr lang="es-ES" sz="1100" b="1" i="0" u="none" strike="noStrike" dirty="0">
                          <a:solidFill>
                            <a:srgbClr val="000000"/>
                          </a:solidFill>
                          <a:latin typeface="Century Schoolbook"/>
                        </a:rPr>
                        <a:t>RIESGOS INHERENTES/CONTROL</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ctr" fontAlgn="ctr"/>
                      <a:r>
                        <a:rPr lang="es-ES" sz="1200" b="1" i="0" u="none" strike="noStrike">
                          <a:solidFill>
                            <a:srgbClr val="000000"/>
                          </a:solidFill>
                          <a:latin typeface="Century Schoolbook"/>
                        </a:rPr>
                        <a:t>ENFOQUE</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ctr" fontAlgn="ctr"/>
                      <a:r>
                        <a:rPr lang="es-ES" sz="1200" b="1" i="0" u="none" strike="noStrike">
                          <a:solidFill>
                            <a:srgbClr val="000000"/>
                          </a:solidFill>
                          <a:latin typeface="Century Schoolbook"/>
                        </a:rPr>
                        <a:t>INSTRUCCIONES PARA EL PLAN DE AUDITORÍA</a:t>
                      </a:r>
                    </a:p>
                  </a:txBody>
                  <a:tcPr marL="7296" marR="7296" marT="729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r>
              <a:tr h="704502">
                <a:tc>
                  <a:txBody>
                    <a:bodyPr/>
                    <a:lstStyle/>
                    <a:p>
                      <a:pPr algn="ctr" fontAlgn="ctr"/>
                      <a:r>
                        <a:rPr lang="es-ES" sz="1200" b="0" i="0" u="none" strike="noStrike">
                          <a:solidFill>
                            <a:srgbClr val="000000"/>
                          </a:solidFill>
                          <a:latin typeface="Century Schoolbook"/>
                        </a:rPr>
                        <a:t>Exigible</a:t>
                      </a:r>
                    </a:p>
                  </a:txBody>
                  <a:tcPr marL="7296" marR="7296" marT="729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ctr" fontAlgn="ctr"/>
                      <a:r>
                        <a:rPr lang="es-ES" sz="1200" b="0" i="0" u="none" strike="noStrike" dirty="0">
                          <a:solidFill>
                            <a:srgbClr val="000000"/>
                          </a:solidFill>
                          <a:latin typeface="Century Schoolbook"/>
                        </a:rPr>
                        <a:t>Diferencia de saldo no es significativo.</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just" fontAlgn="ctr"/>
                      <a:r>
                        <a:rPr lang="es-ES" sz="1200" b="1" i="0" u="none" strike="noStrike">
                          <a:solidFill>
                            <a:srgbClr val="000000"/>
                          </a:solidFill>
                          <a:latin typeface="Century Schoolbook"/>
                        </a:rPr>
                        <a:t>Sustantivo</a:t>
                      </a:r>
                      <a:r>
                        <a:rPr lang="es-ES" sz="1200" b="0" i="0" u="none" strike="noStrike">
                          <a:solidFill>
                            <a:srgbClr val="000000"/>
                          </a:solidFill>
                          <a:latin typeface="Century Schoolbook"/>
                        </a:rPr>
                        <a:t>: Procedimientos analíticos. Circularización de saldos. Confirmación de saldos.</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ctr" fontAlgn="ctr"/>
                      <a:r>
                        <a:rPr lang="es-ES" sz="1200" b="0" i="0" u="none" strike="noStrike">
                          <a:solidFill>
                            <a:srgbClr val="000000"/>
                          </a:solidFill>
                          <a:latin typeface="Century Schoolbook"/>
                        </a:rPr>
                        <a:t>Determinar el origen de las cuentas por cobrar</a:t>
                      </a:r>
                    </a:p>
                  </a:txBody>
                  <a:tcPr marL="7296" marR="7296" marT="729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r>
              <a:tr h="936255">
                <a:tc rowSpan="2">
                  <a:txBody>
                    <a:bodyPr/>
                    <a:lstStyle/>
                    <a:p>
                      <a:pPr algn="ctr" fontAlgn="ctr"/>
                      <a:r>
                        <a:rPr lang="es-ES" sz="1200" b="0" i="0" u="none" strike="noStrike" dirty="0">
                          <a:solidFill>
                            <a:srgbClr val="000000"/>
                          </a:solidFill>
                          <a:latin typeface="Century Schoolbook"/>
                        </a:rPr>
                        <a:t>Inventarios</a:t>
                      </a:r>
                    </a:p>
                  </a:txBody>
                  <a:tcPr marL="7296" marR="7296" marT="729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rowSpan="2">
                  <a:txBody>
                    <a:bodyPr/>
                    <a:lstStyle/>
                    <a:p>
                      <a:pPr algn="ctr" fontAlgn="ctr"/>
                      <a:r>
                        <a:rPr lang="es-ES" sz="1200" b="0" i="0" u="none" strike="noStrike">
                          <a:solidFill>
                            <a:srgbClr val="000000"/>
                          </a:solidFill>
                          <a:latin typeface="Century Schoolbook"/>
                        </a:rPr>
                        <a:t>Registro bajo el método promedio. Su saldo representa el valor de la toma física.</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just" fontAlgn="ctr"/>
                      <a:r>
                        <a:rPr lang="es-ES" sz="1200" b="1" i="0" u="none" strike="noStrike">
                          <a:solidFill>
                            <a:srgbClr val="000000"/>
                          </a:solidFill>
                          <a:latin typeface="Century Schoolbook"/>
                        </a:rPr>
                        <a:t>Cumplimiento: </a:t>
                      </a:r>
                      <a:r>
                        <a:rPr lang="es-ES" sz="1200" b="0" i="0" u="none" strike="noStrike">
                          <a:solidFill>
                            <a:srgbClr val="000000"/>
                          </a:solidFill>
                          <a:latin typeface="Century Schoolbook"/>
                        </a:rPr>
                        <a:t>Verificamos que se cumpla con todos los procedimientos específicos para la toma fisíca. </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alpha val="66000"/>
                      </a:schemeClr>
                    </a:solidFill>
                  </a:tcPr>
                </a:tc>
                <a:tc rowSpan="2">
                  <a:txBody>
                    <a:bodyPr/>
                    <a:lstStyle/>
                    <a:p>
                      <a:pPr algn="ctr" fontAlgn="t"/>
                      <a:r>
                        <a:rPr lang="es-ES" sz="1200" b="0" i="0" u="none" strike="noStrike" dirty="0">
                          <a:solidFill>
                            <a:srgbClr val="000000"/>
                          </a:solidFill>
                          <a:latin typeface="Century Schoolbook"/>
                        </a:rPr>
                        <a:t> </a:t>
                      </a:r>
                    </a:p>
                  </a:txBody>
                  <a:tcPr marL="7296" marR="7296" marT="729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r>
              <a:tr h="1631512">
                <a:tc vMerge="1">
                  <a:txBody>
                    <a:bodyPr/>
                    <a:lstStyle/>
                    <a:p>
                      <a:endParaRPr lang="es-ES"/>
                    </a:p>
                  </a:txBody>
                  <a:tcPr/>
                </a:tc>
                <a:tc vMerge="1">
                  <a:txBody>
                    <a:bodyPr/>
                    <a:lstStyle/>
                    <a:p>
                      <a:endParaRPr lang="es-ES"/>
                    </a:p>
                  </a:txBody>
                  <a:tcPr/>
                </a:tc>
                <a:tc>
                  <a:txBody>
                    <a:bodyPr/>
                    <a:lstStyle/>
                    <a:p>
                      <a:pPr algn="just" fontAlgn="ctr"/>
                      <a:r>
                        <a:rPr lang="es-ES" sz="1200" b="1" i="0" u="none" strike="noStrike">
                          <a:solidFill>
                            <a:srgbClr val="000000"/>
                          </a:solidFill>
                          <a:latin typeface="Century Schoolbook"/>
                        </a:rPr>
                        <a:t>Sustantivas: </a:t>
                      </a:r>
                      <a:r>
                        <a:rPr lang="es-ES" sz="1200" b="0" i="0" u="none" strike="noStrike">
                          <a:solidFill>
                            <a:srgbClr val="000000"/>
                          </a:solidFill>
                          <a:latin typeface="Century Schoolbook"/>
                        </a:rPr>
                        <a:t>Se verificó que las actas de constatación física concuerden con los saldos operativos vigentes. Examinamos la documentación de respaldo de salida de inventario.</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alpha val="66000"/>
                      </a:schemeClr>
                    </a:solidFill>
                  </a:tcPr>
                </a:tc>
                <a:tc vMerge="1">
                  <a:txBody>
                    <a:bodyPr/>
                    <a:lstStyle/>
                    <a:p>
                      <a:endParaRPr lang="es-ES"/>
                    </a:p>
                  </a:txBody>
                  <a:tcPr/>
                </a:tc>
              </a:tr>
              <a:tr h="472749">
                <a:tc>
                  <a:txBody>
                    <a:bodyPr/>
                    <a:lstStyle/>
                    <a:p>
                      <a:pPr algn="ctr" fontAlgn="ctr"/>
                      <a:r>
                        <a:rPr lang="es-ES" sz="1200" b="0" i="0" u="none" strike="noStrike">
                          <a:solidFill>
                            <a:srgbClr val="000000"/>
                          </a:solidFill>
                          <a:latin typeface="Century Schoolbook"/>
                        </a:rPr>
                        <a:t>Pasivo Corriente</a:t>
                      </a:r>
                    </a:p>
                  </a:txBody>
                  <a:tcPr marL="7296" marR="7296" marT="729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ctr" fontAlgn="ctr"/>
                      <a:r>
                        <a:rPr lang="es-ES" sz="1200" b="0" i="0" u="none" strike="noStrike">
                          <a:solidFill>
                            <a:srgbClr val="000000"/>
                          </a:solidFill>
                          <a:latin typeface="Century Schoolbook"/>
                        </a:rPr>
                        <a:t>Movimientos no significativos</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just" fontAlgn="ctr"/>
                      <a:r>
                        <a:rPr lang="es-ES" sz="1200" b="1" i="0" u="none" strike="noStrike">
                          <a:solidFill>
                            <a:srgbClr val="000000"/>
                          </a:solidFill>
                          <a:latin typeface="Century Schoolbook"/>
                        </a:rPr>
                        <a:t>Sustantivo:</a:t>
                      </a:r>
                      <a:r>
                        <a:rPr lang="es-ES" sz="1200" b="0" i="0" u="none" strike="noStrike">
                          <a:solidFill>
                            <a:srgbClr val="000000"/>
                          </a:solidFill>
                          <a:latin typeface="Century Schoolbook"/>
                        </a:rPr>
                        <a:t> Procedimientos analíticos.  </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ctr" fontAlgn="t"/>
                      <a:r>
                        <a:rPr lang="es-ES" sz="1200" b="0" i="0" u="none" strike="noStrike">
                          <a:solidFill>
                            <a:srgbClr val="000000"/>
                          </a:solidFill>
                          <a:latin typeface="Century Schoolbook"/>
                        </a:rPr>
                        <a:t> </a:t>
                      </a:r>
                    </a:p>
                  </a:txBody>
                  <a:tcPr marL="7296" marR="7296" marT="729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r>
              <a:tr h="472749">
                <a:tc>
                  <a:txBody>
                    <a:bodyPr/>
                    <a:lstStyle/>
                    <a:p>
                      <a:pPr algn="ctr" fontAlgn="ctr"/>
                      <a:r>
                        <a:rPr lang="es-ES" sz="1200" b="0" i="0" u="none" strike="noStrike">
                          <a:solidFill>
                            <a:srgbClr val="000000"/>
                          </a:solidFill>
                          <a:latin typeface="Century Schoolbook"/>
                        </a:rPr>
                        <a:t>Ingresos</a:t>
                      </a:r>
                    </a:p>
                  </a:txBody>
                  <a:tcPr marL="7296" marR="7296" marT="729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ctr" fontAlgn="ctr"/>
                      <a:r>
                        <a:rPr lang="es-ES" sz="1200" b="0" i="0" u="none" strike="noStrike">
                          <a:solidFill>
                            <a:srgbClr val="000000"/>
                          </a:solidFill>
                          <a:latin typeface="Century Schoolbook"/>
                        </a:rPr>
                        <a:t>Movimientos no significativos</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just" fontAlgn="ctr"/>
                      <a:r>
                        <a:rPr lang="es-ES" sz="1200" b="1" i="0" u="none" strike="noStrike">
                          <a:solidFill>
                            <a:srgbClr val="000000"/>
                          </a:solidFill>
                          <a:latin typeface="Century Schoolbook"/>
                        </a:rPr>
                        <a:t>Sustantivo:</a:t>
                      </a:r>
                      <a:r>
                        <a:rPr lang="es-ES" sz="1200" b="0" i="0" u="none" strike="noStrike">
                          <a:solidFill>
                            <a:srgbClr val="000000"/>
                          </a:solidFill>
                          <a:latin typeface="Century Schoolbook"/>
                        </a:rPr>
                        <a:t> Procedimientos analíticos.  </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c>
                  <a:txBody>
                    <a:bodyPr/>
                    <a:lstStyle/>
                    <a:p>
                      <a:pPr algn="ctr" fontAlgn="t"/>
                      <a:r>
                        <a:rPr lang="es-ES" sz="1200" b="0" i="0" u="none" strike="noStrike">
                          <a:solidFill>
                            <a:srgbClr val="000000"/>
                          </a:solidFill>
                          <a:latin typeface="Century Schoolbook"/>
                        </a:rPr>
                        <a:t> </a:t>
                      </a:r>
                    </a:p>
                  </a:txBody>
                  <a:tcPr marL="7296" marR="7296" marT="729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6000"/>
                      </a:schemeClr>
                    </a:solidFill>
                  </a:tcPr>
                </a:tc>
              </a:tr>
              <a:tr h="1168006">
                <a:tc>
                  <a:txBody>
                    <a:bodyPr/>
                    <a:lstStyle/>
                    <a:p>
                      <a:pPr algn="ctr" fontAlgn="ctr"/>
                      <a:r>
                        <a:rPr lang="es-ES" sz="1200" b="0" i="0" u="none" strike="noStrike" dirty="0">
                          <a:solidFill>
                            <a:srgbClr val="000000"/>
                          </a:solidFill>
                          <a:latin typeface="Century Schoolbook"/>
                        </a:rPr>
                        <a:t>Gastos</a:t>
                      </a:r>
                    </a:p>
                  </a:txBody>
                  <a:tcPr marL="7296" marR="7296" marT="729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66000"/>
                      </a:schemeClr>
                    </a:solidFill>
                  </a:tcPr>
                </a:tc>
                <a:tc>
                  <a:txBody>
                    <a:bodyPr/>
                    <a:lstStyle/>
                    <a:p>
                      <a:pPr algn="ctr" fontAlgn="ctr"/>
                      <a:r>
                        <a:rPr lang="es-ES" sz="1200" b="0" i="0" u="none" strike="noStrike">
                          <a:solidFill>
                            <a:srgbClr val="000000"/>
                          </a:solidFill>
                          <a:latin typeface="Century Schoolbook"/>
                        </a:rPr>
                        <a:t>Monto de operaciones no significativas</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66000"/>
                      </a:schemeClr>
                    </a:solidFill>
                  </a:tcPr>
                </a:tc>
                <a:tc>
                  <a:txBody>
                    <a:bodyPr/>
                    <a:lstStyle/>
                    <a:p>
                      <a:pPr algn="just" fontAlgn="ctr"/>
                      <a:r>
                        <a:rPr lang="es-ES" sz="1200" b="1" i="0" u="none" strike="noStrike" dirty="0">
                          <a:solidFill>
                            <a:srgbClr val="000000"/>
                          </a:solidFill>
                          <a:latin typeface="Century Schoolbook"/>
                        </a:rPr>
                        <a:t>Cumplimiento:</a:t>
                      </a:r>
                      <a:r>
                        <a:rPr lang="es-ES" sz="1200" b="0" i="0" u="none" strike="noStrike" dirty="0">
                          <a:solidFill>
                            <a:srgbClr val="000000"/>
                          </a:solidFill>
                          <a:latin typeface="Century Schoolbook"/>
                        </a:rPr>
                        <a:t> Verificamos el cumplimiento de controles establecidos para autorización y registros. </a:t>
                      </a:r>
                      <a:r>
                        <a:rPr lang="es-ES" sz="1200" b="0" i="0" u="none" strike="noStrike" dirty="0" smtClean="0">
                          <a:solidFill>
                            <a:srgbClr val="000000"/>
                          </a:solidFill>
                          <a:latin typeface="Century Schoolbook"/>
                        </a:rPr>
                        <a:t>                    </a:t>
                      </a:r>
                      <a:r>
                        <a:rPr lang="es-ES" sz="1200" b="1" i="0" u="none" strike="noStrike" dirty="0" smtClean="0">
                          <a:solidFill>
                            <a:srgbClr val="000000"/>
                          </a:solidFill>
                          <a:latin typeface="Century Schoolbook"/>
                        </a:rPr>
                        <a:t>Sustantivos</a:t>
                      </a:r>
                      <a:r>
                        <a:rPr lang="es-ES" sz="1200" b="1" i="0" u="none" strike="noStrike" dirty="0">
                          <a:solidFill>
                            <a:srgbClr val="000000"/>
                          </a:solidFill>
                          <a:latin typeface="Century Schoolbook"/>
                        </a:rPr>
                        <a:t>: </a:t>
                      </a:r>
                      <a:r>
                        <a:rPr lang="es-ES" sz="1200" b="0" i="0" u="none" strike="noStrike" dirty="0">
                          <a:solidFill>
                            <a:srgbClr val="000000"/>
                          </a:solidFill>
                          <a:latin typeface="Century Schoolbook"/>
                        </a:rPr>
                        <a:t>Procedimientos analíticos.</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66000"/>
                      </a:schemeClr>
                    </a:solidFill>
                  </a:tcPr>
                </a:tc>
                <a:tc>
                  <a:txBody>
                    <a:bodyPr/>
                    <a:lstStyle/>
                    <a:p>
                      <a:pPr algn="ctr" fontAlgn="t"/>
                      <a:r>
                        <a:rPr lang="es-ES" sz="1200" b="0" i="0" u="none" strike="noStrike" dirty="0">
                          <a:solidFill>
                            <a:srgbClr val="000000"/>
                          </a:solidFill>
                          <a:latin typeface="Century Schoolbook"/>
                        </a:rPr>
                        <a:t> </a:t>
                      </a:r>
                    </a:p>
                  </a:txBody>
                  <a:tcPr marL="7296" marR="7296" marT="729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66000"/>
                      </a:schemeClr>
                    </a:solidFill>
                  </a:tcPr>
                </a:tc>
              </a:tr>
            </a:tbl>
          </a:graphicData>
        </a:graphic>
      </p:graphicFrame>
      <p:sp>
        <p:nvSpPr>
          <p:cNvPr id="94251" name="2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27</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0"/>
          <a:ext cx="9144000" cy="6572250"/>
        </p:xfrm>
        <a:graphic>
          <a:graphicData uri="http://schemas.openxmlformats.org/drawingml/2006/table">
            <a:tbl>
              <a:tblPr/>
              <a:tblGrid>
                <a:gridCol w="4025737"/>
                <a:gridCol w="728351"/>
                <a:gridCol w="649185"/>
                <a:gridCol w="411677"/>
                <a:gridCol w="823356"/>
                <a:gridCol w="890649"/>
                <a:gridCol w="728351"/>
                <a:gridCol w="886692"/>
              </a:tblGrid>
              <a:tr h="237863">
                <a:tc gridSpan="8">
                  <a:txBody>
                    <a:bodyPr/>
                    <a:lstStyle/>
                    <a:p>
                      <a:pPr algn="ctr" fontAlgn="ctr"/>
                      <a:r>
                        <a:rPr lang="es-ES" sz="1200" b="1" i="0" u="none" strike="noStrike" dirty="0">
                          <a:solidFill>
                            <a:srgbClr val="000000"/>
                          </a:solidFill>
                          <a:latin typeface="Times New Roman"/>
                        </a:rPr>
                        <a:t>PROGRAMA DE AUDITORÍA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7863">
                <a:tc gridSpan="2">
                  <a:txBody>
                    <a:bodyPr/>
                    <a:lstStyle/>
                    <a:p>
                      <a:pPr algn="l" fontAlgn="ctr"/>
                      <a:r>
                        <a:rPr lang="es-ES" sz="1200" b="0" i="0" u="none" strike="noStrike">
                          <a:solidFill>
                            <a:srgbClr val="000000"/>
                          </a:solidFill>
                          <a:latin typeface="Times New Roman"/>
                        </a:rPr>
                        <a:t>Entidad:</a:t>
                      </a:r>
                    </a:p>
                  </a:txBody>
                  <a:tcPr marL="7482" marR="7482" marT="7482"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gridSpan="6">
                  <a:txBody>
                    <a:bodyPr/>
                    <a:lstStyle/>
                    <a:p>
                      <a:pPr algn="l" fontAlgn="ctr"/>
                      <a:r>
                        <a:rPr lang="es-ES" sz="1200" b="0" i="0" u="none" strike="noStrike">
                          <a:solidFill>
                            <a:srgbClr val="000000"/>
                          </a:solidFill>
                          <a:latin typeface="Times New Roman"/>
                        </a:rPr>
                        <a:t>"Perla del Pacífico S.A."</a:t>
                      </a:r>
                    </a:p>
                  </a:txBody>
                  <a:tcPr marL="7482" marR="7482" marT="7482"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7863">
                <a:tc gridSpan="2">
                  <a:txBody>
                    <a:bodyPr/>
                    <a:lstStyle/>
                    <a:p>
                      <a:pPr algn="l" fontAlgn="ctr"/>
                      <a:r>
                        <a:rPr lang="es-ES" sz="1200" b="0" i="0" u="none" strike="noStrike">
                          <a:solidFill>
                            <a:srgbClr val="000000"/>
                          </a:solidFill>
                          <a:latin typeface="Times New Roman"/>
                        </a:rPr>
                        <a:t>Período:</a:t>
                      </a:r>
                    </a:p>
                  </a:txBody>
                  <a:tcPr marL="7482" marR="7482" marT="7482"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gridSpan="6">
                  <a:txBody>
                    <a:bodyPr/>
                    <a:lstStyle/>
                    <a:p>
                      <a:pPr algn="l" fontAlgn="ctr"/>
                      <a:r>
                        <a:rPr lang="es-ES" sz="1200" b="0" i="0" u="none" strike="noStrike">
                          <a:solidFill>
                            <a:srgbClr val="000000"/>
                          </a:solidFill>
                          <a:latin typeface="Times New Roman"/>
                        </a:rPr>
                        <a:t>01/01/2008 - 31/12/2008</a:t>
                      </a:r>
                    </a:p>
                  </a:txBody>
                  <a:tcPr marL="7482" marR="7482" marT="7482"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7863">
                <a:tc gridSpan="2">
                  <a:txBody>
                    <a:bodyPr/>
                    <a:lstStyle/>
                    <a:p>
                      <a:pPr algn="l" fontAlgn="ctr"/>
                      <a:r>
                        <a:rPr lang="es-ES" sz="1200" b="0" i="0" u="none" strike="noStrike">
                          <a:solidFill>
                            <a:srgbClr val="000000"/>
                          </a:solidFill>
                          <a:latin typeface="Times New Roman"/>
                        </a:rPr>
                        <a:t>Componente:</a:t>
                      </a:r>
                    </a:p>
                  </a:txBody>
                  <a:tcPr marL="7482" marR="7482" marT="748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gridSpan="6">
                  <a:txBody>
                    <a:bodyPr/>
                    <a:lstStyle/>
                    <a:p>
                      <a:pPr algn="l" fontAlgn="ctr"/>
                      <a:r>
                        <a:rPr lang="es-ES" sz="1200" b="0" i="0" u="none" strike="noStrike">
                          <a:solidFill>
                            <a:srgbClr val="000000"/>
                          </a:solidFill>
                          <a:latin typeface="Times New Roman"/>
                        </a:rPr>
                        <a:t>Compras - Cuentas por Pagar</a:t>
                      </a:r>
                    </a:p>
                  </a:txBody>
                  <a:tcPr marL="7482" marR="7482" marT="748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94886">
                <a:tc>
                  <a:txBody>
                    <a:bodyPr/>
                    <a:lstStyle/>
                    <a:p>
                      <a:pPr algn="ctr" fontAlgn="ctr"/>
                      <a:r>
                        <a:rPr lang="es-ES" sz="1200" b="1" i="0" u="none" strike="noStrike">
                          <a:solidFill>
                            <a:srgbClr val="000000"/>
                          </a:solidFill>
                          <a:latin typeface="Times New Roman"/>
                        </a:rPr>
                        <a:t>Descripción</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Integridad</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Exactitud</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Corte</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Existencia &amp; Ocurrencia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Derechos     &amp; Obligaciones</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Valuación</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Presentación &amp;     Revelación</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863">
                <a:tc>
                  <a:txBody>
                    <a:bodyPr/>
                    <a:lstStyle/>
                    <a:p>
                      <a:pPr algn="l" fontAlgn="ctr"/>
                      <a:r>
                        <a:rPr lang="es-ES" sz="1200" b="1" i="0" u="none" strike="noStrike">
                          <a:solidFill>
                            <a:srgbClr val="000000"/>
                          </a:solidFill>
                          <a:latin typeface="Times New Roman"/>
                        </a:rPr>
                        <a:t>Objetivo de Auditoría: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3397">
                <a:tc>
                  <a:txBody>
                    <a:bodyPr/>
                    <a:lstStyle/>
                    <a:p>
                      <a:pPr algn="just" fontAlgn="ctr"/>
                      <a:r>
                        <a:rPr lang="es-ES" sz="1200" b="0" i="0" u="none" strike="noStrike">
                          <a:solidFill>
                            <a:srgbClr val="000000"/>
                          </a:solidFill>
                          <a:latin typeface="Times New Roman"/>
                        </a:rPr>
                        <a:t>Obtener suficiente evidencia apropiada de auditoría respecto a la integridad, veracidad, exactitud, corte, existencia &amp; ocurrencia, derechos &amp; obligaciones, valuación, presentación &amp; revelación de las cuentas por pagar.</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4886">
                <a:tc>
                  <a:txBody>
                    <a:bodyPr/>
                    <a:lstStyle/>
                    <a:p>
                      <a:pPr algn="just" fontAlgn="ctr"/>
                      <a:r>
                        <a:rPr lang="es-ES" sz="1200" b="0" i="0" u="none" strike="noStrike">
                          <a:solidFill>
                            <a:srgbClr val="000000"/>
                          </a:solidFill>
                          <a:latin typeface="Times New Roman"/>
                        </a:rPr>
                        <a:t>Determinar si los saldos de los proveedores son razonables y el importe de las compras es acorde con las necesidades de la empresa.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222">
                <a:tc>
                  <a:txBody>
                    <a:bodyPr/>
                    <a:lstStyle/>
                    <a:p>
                      <a:pPr algn="just" fontAlgn="ctr"/>
                      <a:r>
                        <a:rPr lang="es-ES" sz="1200" b="0" i="0" u="none" strike="noStrike">
                          <a:solidFill>
                            <a:srgbClr val="000000"/>
                          </a:solidFill>
                          <a:latin typeface="Times New Roman"/>
                        </a:rPr>
                        <a:t>Verificar que exista una correlación entre el pedido, la mercadería recibida y el importe facturado.</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058">
                <a:tc>
                  <a:txBody>
                    <a:bodyPr/>
                    <a:lstStyle/>
                    <a:p>
                      <a:pPr algn="l" fontAlgn="ctr"/>
                      <a:r>
                        <a:rPr lang="es-ES" sz="1200" b="1" i="0" u="none" strike="noStrike">
                          <a:solidFill>
                            <a:srgbClr val="000000"/>
                          </a:solidFill>
                          <a:latin typeface="Times New Roman"/>
                        </a:rPr>
                        <a:t>Gerenciales:</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4169">
                <a:tc>
                  <a:txBody>
                    <a:bodyPr/>
                    <a:lstStyle/>
                    <a:p>
                      <a:pPr algn="just" fontAlgn="ctr"/>
                      <a:r>
                        <a:rPr lang="es-ES" sz="1200" b="0" i="0" u="none" strike="noStrike">
                          <a:solidFill>
                            <a:srgbClr val="000000"/>
                          </a:solidFill>
                          <a:latin typeface="Times New Roman"/>
                        </a:rPr>
                        <a:t>Obtener evidencia para confirmar que los siguientes controles operan en forma efectiva: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9066">
                <a:tc>
                  <a:txBody>
                    <a:bodyPr/>
                    <a:lstStyle/>
                    <a:p>
                      <a:pPr algn="just" fontAlgn="ctr"/>
                      <a:r>
                        <a:rPr lang="es-ES" sz="1200" b="0" i="0" u="none" strike="noStrike" dirty="0">
                          <a:solidFill>
                            <a:srgbClr val="000000"/>
                          </a:solidFill>
                          <a:latin typeface="Times New Roman"/>
                        </a:rPr>
                        <a:t>1. Políticas y procedimientos establecidos para la administración adecuada de los anticipos y cuentas por pagar.</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373">
                <a:tc>
                  <a:txBody>
                    <a:bodyPr/>
                    <a:lstStyle/>
                    <a:p>
                      <a:pPr algn="just" fontAlgn="ctr"/>
                      <a:r>
                        <a:rPr lang="es-ES" sz="1200" b="0" i="0" u="none" strike="noStrike">
                          <a:solidFill>
                            <a:srgbClr val="000000"/>
                          </a:solidFill>
                          <a:latin typeface="Times New Roman"/>
                        </a:rPr>
                        <a:t>2. Políticas y procedimientos establecidos para la realización de compras.</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2906">
                <a:tc>
                  <a:txBody>
                    <a:bodyPr/>
                    <a:lstStyle/>
                    <a:p>
                      <a:pPr algn="just" fontAlgn="ctr"/>
                      <a:r>
                        <a:rPr lang="es-ES" sz="1200" b="0" i="0" u="none" strike="noStrike">
                          <a:solidFill>
                            <a:srgbClr val="000000"/>
                          </a:solidFill>
                          <a:latin typeface="Times New Roman"/>
                        </a:rPr>
                        <a:t>3. Verificación y aprobación de la veracidad de las facturas de cuentas por pagar antes de su respectivo pago.</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Marlett"/>
                        </a:rPr>
                        <a:t>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Marlett"/>
                        </a:rPr>
                        <a:t> </a:t>
                      </a:r>
                    </a:p>
                  </a:txBody>
                  <a:tcPr marL="7482" marR="7482" marT="7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5343" name="2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28</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0" y="0"/>
          <a:ext cx="9144000" cy="6643688"/>
        </p:xfrm>
        <a:graphic>
          <a:graphicData uri="http://schemas.openxmlformats.org/drawingml/2006/table">
            <a:tbl>
              <a:tblPr/>
              <a:tblGrid>
                <a:gridCol w="4025736"/>
                <a:gridCol w="728352"/>
                <a:gridCol w="649185"/>
                <a:gridCol w="411678"/>
                <a:gridCol w="823356"/>
                <a:gridCol w="890649"/>
                <a:gridCol w="728352"/>
                <a:gridCol w="886691"/>
              </a:tblGrid>
              <a:tr h="255756">
                <a:tc gridSpan="8">
                  <a:txBody>
                    <a:bodyPr/>
                    <a:lstStyle/>
                    <a:p>
                      <a:pPr algn="ctr" fontAlgn="ctr"/>
                      <a:r>
                        <a:rPr lang="es-ES" sz="1200" b="1" i="0" u="none" strike="noStrike" dirty="0">
                          <a:solidFill>
                            <a:srgbClr val="000000"/>
                          </a:solidFill>
                          <a:latin typeface="Times New Roman"/>
                        </a:rPr>
                        <a:t>PROGRAMA DE AUDITORÍA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5756">
                <a:tc gridSpan="2">
                  <a:txBody>
                    <a:bodyPr/>
                    <a:lstStyle/>
                    <a:p>
                      <a:pPr algn="l" fontAlgn="ctr"/>
                      <a:r>
                        <a:rPr lang="es-ES" sz="1200" b="0" i="0" u="none" strike="noStrike">
                          <a:solidFill>
                            <a:srgbClr val="000000"/>
                          </a:solidFill>
                          <a:latin typeface="Times New Roman"/>
                        </a:rPr>
                        <a:t>Entidad:</a:t>
                      </a:r>
                    </a:p>
                  </a:txBody>
                  <a:tcPr marL="7924" marR="7924" marT="7924"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gridSpan="6">
                  <a:txBody>
                    <a:bodyPr/>
                    <a:lstStyle/>
                    <a:p>
                      <a:pPr algn="l" fontAlgn="ctr"/>
                      <a:r>
                        <a:rPr lang="es-ES" sz="1200" b="0" i="0" u="none" strike="noStrike">
                          <a:solidFill>
                            <a:srgbClr val="000000"/>
                          </a:solidFill>
                          <a:latin typeface="Times New Roman"/>
                        </a:rPr>
                        <a:t>"Perla del Pacífico S.A."</a:t>
                      </a:r>
                    </a:p>
                  </a:txBody>
                  <a:tcPr marL="7924" marR="7924" marT="7924"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5756">
                <a:tc gridSpan="2">
                  <a:txBody>
                    <a:bodyPr/>
                    <a:lstStyle/>
                    <a:p>
                      <a:pPr algn="l" fontAlgn="ctr"/>
                      <a:r>
                        <a:rPr lang="es-ES" sz="1200" b="0" i="0" u="none" strike="noStrike">
                          <a:solidFill>
                            <a:srgbClr val="000000"/>
                          </a:solidFill>
                          <a:latin typeface="Times New Roman"/>
                        </a:rPr>
                        <a:t>Período:</a:t>
                      </a:r>
                    </a:p>
                  </a:txBody>
                  <a:tcPr marL="7924" marR="7924" marT="7924"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gridSpan="6">
                  <a:txBody>
                    <a:bodyPr/>
                    <a:lstStyle/>
                    <a:p>
                      <a:pPr algn="l" fontAlgn="ctr"/>
                      <a:r>
                        <a:rPr lang="es-ES" sz="1200" b="0" i="0" u="none" strike="noStrike">
                          <a:solidFill>
                            <a:srgbClr val="000000"/>
                          </a:solidFill>
                          <a:latin typeface="Times New Roman"/>
                        </a:rPr>
                        <a:t>01/01/2008 - 31/12/2008</a:t>
                      </a:r>
                    </a:p>
                  </a:txBody>
                  <a:tcPr marL="7924" marR="7924" marT="7924"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5756">
                <a:tc gridSpan="2">
                  <a:txBody>
                    <a:bodyPr/>
                    <a:lstStyle/>
                    <a:p>
                      <a:pPr algn="l" fontAlgn="ctr"/>
                      <a:r>
                        <a:rPr lang="es-ES" sz="1200" b="0" i="0" u="none" strike="noStrike">
                          <a:solidFill>
                            <a:srgbClr val="000000"/>
                          </a:solidFill>
                          <a:latin typeface="Times New Roman"/>
                        </a:rPr>
                        <a:t>Componente:</a:t>
                      </a:r>
                    </a:p>
                  </a:txBody>
                  <a:tcPr marL="7924" marR="7924" marT="792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gridSpan="6">
                  <a:txBody>
                    <a:bodyPr/>
                    <a:lstStyle/>
                    <a:p>
                      <a:pPr algn="l" fontAlgn="ctr"/>
                      <a:r>
                        <a:rPr lang="es-ES" sz="1200" b="0" i="0" u="none" strike="noStrike">
                          <a:solidFill>
                            <a:srgbClr val="000000"/>
                          </a:solidFill>
                          <a:latin typeface="Times New Roman"/>
                        </a:rPr>
                        <a:t>Compras - Cuentas por Pagar</a:t>
                      </a:r>
                    </a:p>
                  </a:txBody>
                  <a:tcPr marL="7924" marR="7924" marT="792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46026">
                <a:tc>
                  <a:txBody>
                    <a:bodyPr/>
                    <a:lstStyle/>
                    <a:p>
                      <a:pPr algn="ctr" fontAlgn="ctr"/>
                      <a:r>
                        <a:rPr lang="es-ES" sz="1200" b="1" i="0" u="none" strike="noStrike">
                          <a:solidFill>
                            <a:srgbClr val="000000"/>
                          </a:solidFill>
                          <a:latin typeface="Times New Roman"/>
                        </a:rPr>
                        <a:t>Descripción</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Integridad</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Exactitud</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Times New Roman"/>
                        </a:rPr>
                        <a:t>Corte</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Existencia &amp; Ocurrencia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Derechos     &amp; Obligaciones</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Valuación</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Presentación &amp;     Revelación</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756">
                <a:tc>
                  <a:txBody>
                    <a:bodyPr/>
                    <a:lstStyle/>
                    <a:p>
                      <a:pPr algn="l" fontAlgn="ctr"/>
                      <a:r>
                        <a:rPr lang="es-ES" sz="1200" b="1" i="0" u="none" strike="noStrike">
                          <a:solidFill>
                            <a:srgbClr val="000000"/>
                          </a:solidFill>
                          <a:latin typeface="Times New Roman"/>
                        </a:rPr>
                        <a:t>Procesamiento:</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756">
                <a:tc>
                  <a:txBody>
                    <a:bodyPr/>
                    <a:lstStyle/>
                    <a:p>
                      <a:pPr algn="l" fontAlgn="ctr"/>
                      <a:r>
                        <a:rPr lang="es-ES" sz="1200" b="1" i="0" u="none" strike="noStrike">
                          <a:solidFill>
                            <a:srgbClr val="000000"/>
                          </a:solidFill>
                          <a:latin typeface="Times New Roman"/>
                        </a:rPr>
                        <a:t>Prueba Analítica: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6026">
                <a:tc>
                  <a:txBody>
                    <a:bodyPr/>
                    <a:lstStyle/>
                    <a:p>
                      <a:pPr algn="just" fontAlgn="ctr"/>
                      <a:r>
                        <a:rPr lang="es-ES" sz="1200" b="0" i="0" u="none" strike="noStrike" dirty="0">
                          <a:solidFill>
                            <a:srgbClr val="000000"/>
                          </a:solidFill>
                          <a:latin typeface="Times New Roman"/>
                        </a:rPr>
                        <a:t>Comparar los saldos de las cuentas de anticipos y cuentas por pagar del año 2007 y 2008 y determinar las variaciones más significativas.</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756">
                <a:tc>
                  <a:txBody>
                    <a:bodyPr/>
                    <a:lstStyle/>
                    <a:p>
                      <a:pPr algn="l" fontAlgn="ctr"/>
                      <a:r>
                        <a:rPr lang="es-ES" sz="1200" b="1" i="0" u="none" strike="noStrike">
                          <a:solidFill>
                            <a:srgbClr val="000000"/>
                          </a:solidFill>
                          <a:latin typeface="Times New Roman"/>
                        </a:rPr>
                        <a:t>Pruebas de Detalles:</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5340">
                <a:tc>
                  <a:txBody>
                    <a:bodyPr/>
                    <a:lstStyle/>
                    <a:p>
                      <a:pPr algn="just" fontAlgn="ctr"/>
                      <a:r>
                        <a:rPr lang="es-ES" sz="1200" b="0" i="0" u="none" strike="noStrike">
                          <a:solidFill>
                            <a:srgbClr val="000000"/>
                          </a:solidFill>
                          <a:latin typeface="Times New Roman"/>
                        </a:rPr>
                        <a:t>Solicitar el detalle de las cuentas de anticipos y cuentas por pagar,  tomaremos una muestra para verificar su exactitud matemática y compararemos su saldo según mayor.</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891">
                <a:tc>
                  <a:txBody>
                    <a:bodyPr/>
                    <a:lstStyle/>
                    <a:p>
                      <a:pPr algn="just" fontAlgn="ctr"/>
                      <a:r>
                        <a:rPr lang="es-ES" sz="1200" b="0" i="0" u="none" strike="noStrike">
                          <a:solidFill>
                            <a:srgbClr val="000000"/>
                          </a:solidFill>
                          <a:latin typeface="Times New Roman"/>
                        </a:rPr>
                        <a:t>Revisar las cuentas por pagar que no fueron canceladas durante el período actual.</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891">
                <a:tc>
                  <a:txBody>
                    <a:bodyPr/>
                    <a:lstStyle/>
                    <a:p>
                      <a:pPr algn="just" fontAlgn="ctr"/>
                      <a:r>
                        <a:rPr lang="es-ES" sz="1200" b="0" i="0" u="none" strike="noStrike">
                          <a:solidFill>
                            <a:srgbClr val="000000"/>
                          </a:solidFill>
                          <a:latin typeface="Times New Roman"/>
                        </a:rPr>
                        <a:t>Realizar un listado de los anticipos concedidos a proveedores durante el período actual.</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891">
                <a:tc>
                  <a:txBody>
                    <a:bodyPr/>
                    <a:lstStyle/>
                    <a:p>
                      <a:pPr algn="just" fontAlgn="ctr"/>
                      <a:r>
                        <a:rPr lang="es-ES" sz="1200" b="0" i="0" u="none" strike="noStrike">
                          <a:solidFill>
                            <a:srgbClr val="000000"/>
                          </a:solidFill>
                          <a:latin typeface="Times New Roman"/>
                        </a:rPr>
                        <a:t>Verificar con la documentación de soporte el proceso de compras efectuado en la empresa.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677">
                <a:tc>
                  <a:txBody>
                    <a:bodyPr/>
                    <a:lstStyle/>
                    <a:p>
                      <a:pPr algn="just" fontAlgn="ctr"/>
                      <a:r>
                        <a:rPr lang="es-ES" sz="1200" b="0" i="0" u="none" strike="noStrike">
                          <a:solidFill>
                            <a:srgbClr val="000000"/>
                          </a:solidFill>
                          <a:latin typeface="Times New Roman"/>
                        </a:rPr>
                        <a:t>Confirmar la propiedad, integridad y existencia de las cuentas por pagar mediante confirmación directa con los proveedores.</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677">
                <a:tc>
                  <a:txBody>
                    <a:bodyPr/>
                    <a:lstStyle/>
                    <a:p>
                      <a:pPr algn="just" fontAlgn="ctr"/>
                      <a:r>
                        <a:rPr lang="es-ES" sz="1200" b="0" i="0" u="none" strike="noStrike" dirty="0">
                          <a:solidFill>
                            <a:srgbClr val="000000"/>
                          </a:solidFill>
                          <a:latin typeface="Times New Roman"/>
                        </a:rPr>
                        <a:t>Verificar contra documentación de soporte relevante la razonabilidad de las cuentas de anticipos y cuentas por pagar.</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Marlett"/>
                        </a:rPr>
                        <a:t>a</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6376" name="2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29</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0"/>
          <a:ext cx="9144000" cy="6572250"/>
        </p:xfrm>
        <a:graphic>
          <a:graphicData uri="http://schemas.openxmlformats.org/drawingml/2006/table">
            <a:tbl>
              <a:tblPr/>
              <a:tblGrid>
                <a:gridCol w="4014142"/>
                <a:gridCol w="711470"/>
                <a:gridCol w="679130"/>
                <a:gridCol w="424456"/>
                <a:gridCol w="792318"/>
                <a:gridCol w="905507"/>
                <a:gridCol w="711470"/>
                <a:gridCol w="905507"/>
              </a:tblGrid>
              <a:tr h="231187">
                <a:tc gridSpan="8">
                  <a:txBody>
                    <a:bodyPr/>
                    <a:lstStyle/>
                    <a:p>
                      <a:pPr algn="ctr" fontAlgn="b"/>
                      <a:r>
                        <a:rPr lang="es-ES" sz="1200" b="1" i="0" u="none" strike="noStrike" dirty="0">
                          <a:solidFill>
                            <a:srgbClr val="000000"/>
                          </a:solidFill>
                          <a:latin typeface="Times New Roman"/>
                        </a:rPr>
                        <a:t>PROGRAMA DE AUDITORÍA</a:t>
                      </a:r>
                    </a:p>
                  </a:txBody>
                  <a:tcPr marL="7785" marR="7785" marT="7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1187">
                <a:tc gridSpan="2">
                  <a:txBody>
                    <a:bodyPr/>
                    <a:lstStyle/>
                    <a:p>
                      <a:pPr algn="l" fontAlgn="b"/>
                      <a:r>
                        <a:rPr lang="es-ES" sz="1200" b="0" i="0" u="none" strike="noStrike">
                          <a:solidFill>
                            <a:srgbClr val="000000"/>
                          </a:solidFill>
                          <a:latin typeface="Times New Roman"/>
                        </a:rPr>
                        <a:t>Entidad:</a:t>
                      </a:r>
                    </a:p>
                  </a:txBody>
                  <a:tcPr marL="7785" marR="7785" marT="778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gridSpan="6">
                  <a:txBody>
                    <a:bodyPr/>
                    <a:lstStyle/>
                    <a:p>
                      <a:pPr algn="l" fontAlgn="b"/>
                      <a:r>
                        <a:rPr lang="es-ES" sz="1200" b="0" i="0" u="none" strike="noStrike">
                          <a:solidFill>
                            <a:srgbClr val="000000"/>
                          </a:solidFill>
                          <a:latin typeface="Times New Roman"/>
                        </a:rPr>
                        <a:t>"Perla del Pacífico S.A."</a:t>
                      </a:r>
                    </a:p>
                  </a:txBody>
                  <a:tcPr marL="7785" marR="7785" marT="778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1187">
                <a:tc gridSpan="2">
                  <a:txBody>
                    <a:bodyPr/>
                    <a:lstStyle/>
                    <a:p>
                      <a:pPr algn="l" fontAlgn="b"/>
                      <a:r>
                        <a:rPr lang="es-ES" sz="1200" b="0" i="0" u="none" strike="noStrike">
                          <a:solidFill>
                            <a:srgbClr val="000000"/>
                          </a:solidFill>
                          <a:latin typeface="Times New Roman"/>
                        </a:rPr>
                        <a:t>Período:</a:t>
                      </a:r>
                    </a:p>
                  </a:txBody>
                  <a:tcPr marL="7785" marR="7785" marT="778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gridSpan="6">
                  <a:txBody>
                    <a:bodyPr/>
                    <a:lstStyle/>
                    <a:p>
                      <a:pPr algn="l" fontAlgn="b"/>
                      <a:r>
                        <a:rPr lang="es-ES" sz="1200" b="0" i="0" u="none" strike="noStrike">
                          <a:solidFill>
                            <a:srgbClr val="000000"/>
                          </a:solidFill>
                          <a:latin typeface="Times New Roman"/>
                        </a:rPr>
                        <a:t>01/01/2008 - 31/12/2008</a:t>
                      </a:r>
                    </a:p>
                  </a:txBody>
                  <a:tcPr marL="7785" marR="7785" marT="778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1187">
                <a:tc gridSpan="2">
                  <a:txBody>
                    <a:bodyPr/>
                    <a:lstStyle/>
                    <a:p>
                      <a:pPr algn="l" fontAlgn="b"/>
                      <a:r>
                        <a:rPr lang="es-ES" sz="1200" b="0" i="0" u="none" strike="noStrike">
                          <a:solidFill>
                            <a:srgbClr val="000000"/>
                          </a:solidFill>
                          <a:latin typeface="Times New Roman"/>
                        </a:rPr>
                        <a:t>Componente:</a:t>
                      </a:r>
                    </a:p>
                  </a:txBody>
                  <a:tcPr marL="7785" marR="7785" marT="778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gridSpan="6">
                  <a:txBody>
                    <a:bodyPr/>
                    <a:lstStyle/>
                    <a:p>
                      <a:pPr algn="l" fontAlgn="b"/>
                      <a:r>
                        <a:rPr lang="es-ES" sz="1200" b="0" i="0" u="none" strike="noStrike">
                          <a:solidFill>
                            <a:srgbClr val="000000"/>
                          </a:solidFill>
                          <a:latin typeface="Times New Roman"/>
                        </a:rPr>
                        <a:t>Anticipos a Proveedores</a:t>
                      </a:r>
                    </a:p>
                  </a:txBody>
                  <a:tcPr marL="7785" marR="7785" marT="778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74683">
                <a:tc>
                  <a:txBody>
                    <a:bodyPr/>
                    <a:lstStyle/>
                    <a:p>
                      <a:pPr algn="ctr" fontAlgn="ctr"/>
                      <a:r>
                        <a:rPr lang="es-ES" sz="1200" b="1" i="0" u="none" strike="noStrike">
                          <a:solidFill>
                            <a:srgbClr val="000000"/>
                          </a:solidFill>
                          <a:latin typeface="Times New Roman"/>
                        </a:rPr>
                        <a:t>Descripción</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Integridad</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Exactitud</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Corte</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Existencia &amp; Ocurrencia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Derechos       &amp; Obligaciones</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Valuación</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Presentación &amp; Revelación</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87">
                <a:tc>
                  <a:txBody>
                    <a:bodyPr/>
                    <a:lstStyle/>
                    <a:p>
                      <a:pPr algn="l" fontAlgn="b"/>
                      <a:r>
                        <a:rPr lang="es-ES" sz="1200" b="1" i="0" u="none" strike="noStrike">
                          <a:solidFill>
                            <a:srgbClr val="000000"/>
                          </a:solidFill>
                          <a:latin typeface="Times New Roman"/>
                        </a:rPr>
                        <a:t>Objetivo de Auditoría:</a:t>
                      </a:r>
                    </a:p>
                  </a:txBody>
                  <a:tcPr marL="7785" marR="7785" marT="7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6430">
                <a:tc>
                  <a:txBody>
                    <a:bodyPr/>
                    <a:lstStyle/>
                    <a:p>
                      <a:pPr algn="just" fontAlgn="t"/>
                      <a:r>
                        <a:rPr lang="es-ES" sz="1200" b="0" i="0" u="none" strike="noStrike" dirty="0">
                          <a:solidFill>
                            <a:srgbClr val="000000"/>
                          </a:solidFill>
                          <a:latin typeface="Times New Roman"/>
                        </a:rPr>
                        <a:t>Verificar que las anticipos a proveedores representan todos los pagos adeudados a los proveedores a la fecha de cierre del ejercicio contable  y que hayan sido adecuadamente registradas.</a:t>
                      </a:r>
                    </a:p>
                  </a:txBody>
                  <a:tcPr marL="7785" marR="7785" marT="7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683">
                <a:tc>
                  <a:txBody>
                    <a:bodyPr/>
                    <a:lstStyle/>
                    <a:p>
                      <a:pPr algn="just" fontAlgn="t"/>
                      <a:r>
                        <a:rPr lang="es-ES" sz="1200" b="0" i="0" u="none" strike="noStrike" dirty="0">
                          <a:solidFill>
                            <a:srgbClr val="000000"/>
                          </a:solidFill>
                          <a:latin typeface="Times New Roman"/>
                        </a:rPr>
                        <a:t>Establecer que los </a:t>
                      </a:r>
                      <a:r>
                        <a:rPr lang="es-ES" sz="1200" b="0" i="0" u="none" strike="noStrike" dirty="0" smtClean="0">
                          <a:solidFill>
                            <a:srgbClr val="000000"/>
                          </a:solidFill>
                          <a:latin typeface="Times New Roman"/>
                        </a:rPr>
                        <a:t>anticipos </a:t>
                      </a:r>
                      <a:r>
                        <a:rPr lang="es-ES" sz="1200" b="0" i="0" u="none" strike="noStrike" dirty="0">
                          <a:solidFill>
                            <a:srgbClr val="000000"/>
                          </a:solidFill>
                          <a:latin typeface="Times New Roman"/>
                        </a:rPr>
                        <a:t>a proveedores estén apropiadamente descritas y clasificadas, y si se han realizado adecuadas exposiciones de estos importes.</a:t>
                      </a:r>
                    </a:p>
                  </a:txBody>
                  <a:tcPr marL="7785" marR="7785" marT="7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683">
                <a:tc>
                  <a:txBody>
                    <a:bodyPr/>
                    <a:lstStyle/>
                    <a:p>
                      <a:pPr algn="just" fontAlgn="t"/>
                      <a:r>
                        <a:rPr lang="es-ES" sz="1200" b="0" i="0" u="none" strike="noStrike">
                          <a:solidFill>
                            <a:srgbClr val="000000"/>
                          </a:solidFill>
                          <a:latin typeface="Times New Roman"/>
                        </a:rPr>
                        <a:t>Obtener suficiente evidencia apropiada de auditoría respecto a la integridad, exactitud, corte, existencia, derechos, valuación y presentación de las importaciones y cuentas por cobrar.</a:t>
                      </a:r>
                    </a:p>
                  </a:txBody>
                  <a:tcPr marL="7785" marR="7785" marT="7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87">
                <a:tc>
                  <a:txBody>
                    <a:bodyPr/>
                    <a:lstStyle/>
                    <a:p>
                      <a:pPr algn="l" fontAlgn="b"/>
                      <a:r>
                        <a:rPr lang="es-ES" sz="1200" b="1" i="0" u="none" strike="noStrike">
                          <a:solidFill>
                            <a:srgbClr val="000000"/>
                          </a:solidFill>
                          <a:latin typeface="Times New Roman"/>
                        </a:rPr>
                        <a:t>Prueba Analítica:</a:t>
                      </a:r>
                    </a:p>
                  </a:txBody>
                  <a:tcPr marL="7785" marR="7785" marT="7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Times New Roman"/>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935">
                <a:tc>
                  <a:txBody>
                    <a:bodyPr/>
                    <a:lstStyle/>
                    <a:p>
                      <a:pPr algn="just" fontAlgn="t"/>
                      <a:r>
                        <a:rPr lang="es-ES" sz="1200" b="0" i="0" u="none" strike="noStrike">
                          <a:solidFill>
                            <a:srgbClr val="000000"/>
                          </a:solidFill>
                          <a:latin typeface="Times New Roman"/>
                        </a:rPr>
                        <a:t>Comparar los saldos de las cuentas por cobrar del año 2007 - 2008 y determinar las variaciones.</a:t>
                      </a:r>
                    </a:p>
                  </a:txBody>
                  <a:tcPr marL="7785" marR="7785" marT="7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935">
                <a:tc>
                  <a:txBody>
                    <a:bodyPr/>
                    <a:lstStyle/>
                    <a:p>
                      <a:pPr algn="just" fontAlgn="t"/>
                      <a:r>
                        <a:rPr lang="es-ES" sz="1200" b="0" i="0" u="none" strike="noStrike">
                          <a:solidFill>
                            <a:srgbClr val="000000"/>
                          </a:solidFill>
                          <a:latin typeface="Times New Roman"/>
                        </a:rPr>
                        <a:t>Indagar con el contador general sobre las políticas y movimientos de anticipos a la fecha de corte.</a:t>
                      </a:r>
                    </a:p>
                  </a:txBody>
                  <a:tcPr marL="7785" marR="7785" marT="7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87">
                <a:tc>
                  <a:txBody>
                    <a:bodyPr/>
                    <a:lstStyle/>
                    <a:p>
                      <a:pPr algn="l" fontAlgn="b"/>
                      <a:r>
                        <a:rPr lang="es-ES" sz="1200" b="1" i="0" u="none" strike="noStrike">
                          <a:solidFill>
                            <a:srgbClr val="000000"/>
                          </a:solidFill>
                          <a:latin typeface="Times New Roman"/>
                        </a:rPr>
                        <a:t>Pruebas de Detalles:</a:t>
                      </a:r>
                    </a:p>
                  </a:txBody>
                  <a:tcPr marL="7785" marR="7785" marT="7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683">
                <a:tc>
                  <a:txBody>
                    <a:bodyPr/>
                    <a:lstStyle/>
                    <a:p>
                      <a:pPr algn="just" fontAlgn="t"/>
                      <a:r>
                        <a:rPr lang="es-ES" sz="1200" b="0" i="0" u="none" strike="noStrike" dirty="0">
                          <a:solidFill>
                            <a:srgbClr val="000000"/>
                          </a:solidFill>
                          <a:latin typeface="Times New Roman"/>
                        </a:rPr>
                        <a:t>Obtener un detalle de las anticipos, luego seleccionar una muestra  para verificar la exactitud matemática de las mismas y la comparemos con los saldos según mayor.</a:t>
                      </a:r>
                    </a:p>
                  </a:txBody>
                  <a:tcPr marL="7785" marR="7785" marT="7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935">
                <a:tc>
                  <a:txBody>
                    <a:bodyPr/>
                    <a:lstStyle/>
                    <a:p>
                      <a:pPr algn="just" fontAlgn="t"/>
                      <a:r>
                        <a:rPr lang="es-ES" sz="1200" b="0" i="0" u="none" strike="noStrike">
                          <a:solidFill>
                            <a:srgbClr val="000000"/>
                          </a:solidFill>
                          <a:latin typeface="Times New Roman"/>
                        </a:rPr>
                        <a:t>Verificar  contra documentación de soporte relevante la razonabilidad de los anticipos a proveedores.</a:t>
                      </a:r>
                    </a:p>
                  </a:txBody>
                  <a:tcPr marL="7785" marR="7785" marT="7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Marlett"/>
                        </a:rPr>
                        <a:t>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7400" name="2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30</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1285860"/>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Pruebas de Imprevisibilidad</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214313"/>
            <a:ext cx="1538288" cy="172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54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88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357313" y="214313"/>
          <a:ext cx="7000875" cy="1247775"/>
        </p:xfrm>
        <a:graphic>
          <a:graphicData uri="http://schemas.openxmlformats.org/drawingml/2006/table">
            <a:tbl>
              <a:tblPr/>
              <a:tblGrid>
                <a:gridCol w="1175728"/>
                <a:gridCol w="5825196"/>
              </a:tblGrid>
              <a:tr h="125361">
                <a:tc>
                  <a:txBody>
                    <a:bodyPr/>
                    <a:lstStyle/>
                    <a:p>
                      <a:pPr algn="l" fontAlgn="b"/>
                      <a:r>
                        <a:rPr lang="es-ES" sz="1200" b="1" i="0" u="none" strike="noStrike" dirty="0">
                          <a:solidFill>
                            <a:srgbClr val="000000"/>
                          </a:solidFill>
                          <a:latin typeface="Times New Roman"/>
                        </a:rPr>
                        <a:t>EMPRESA:</a:t>
                      </a:r>
                    </a:p>
                  </a:txBody>
                  <a:tcPr marL="7374" marR="7374" marT="7374" marB="0" anchor="b">
                    <a:lnL>
                      <a:noFill/>
                    </a:lnL>
                    <a:lnR>
                      <a:noFill/>
                    </a:lnR>
                    <a:lnT>
                      <a:noFill/>
                    </a:lnT>
                    <a:lnB>
                      <a:noFill/>
                    </a:lnB>
                  </a:tcPr>
                </a:tc>
                <a:tc>
                  <a:txBody>
                    <a:bodyPr/>
                    <a:lstStyle/>
                    <a:p>
                      <a:pPr algn="l" fontAlgn="b"/>
                      <a:r>
                        <a:rPr lang="es-ES" sz="1200" b="0" i="0" u="none" strike="noStrike">
                          <a:solidFill>
                            <a:srgbClr val="000000"/>
                          </a:solidFill>
                          <a:latin typeface="Times New Roman"/>
                        </a:rPr>
                        <a:t>"PERLA DEL PACÍFICO S.A"</a:t>
                      </a:r>
                    </a:p>
                  </a:txBody>
                  <a:tcPr marL="7374" marR="7374" marT="7374" marB="0" anchor="b">
                    <a:lnL>
                      <a:noFill/>
                    </a:lnL>
                    <a:lnR>
                      <a:noFill/>
                    </a:lnR>
                    <a:lnT>
                      <a:noFill/>
                    </a:lnT>
                    <a:lnB>
                      <a:noFill/>
                    </a:lnB>
                  </a:tcPr>
                </a:tc>
              </a:tr>
              <a:tr h="125361">
                <a:tc>
                  <a:txBody>
                    <a:bodyPr/>
                    <a:lstStyle/>
                    <a:p>
                      <a:pPr algn="l" fontAlgn="b"/>
                      <a:r>
                        <a:rPr lang="es-ES" sz="1200" b="1" i="0" u="none" strike="noStrike">
                          <a:solidFill>
                            <a:srgbClr val="000000"/>
                          </a:solidFill>
                          <a:latin typeface="Times New Roman"/>
                        </a:rPr>
                        <a:t>PERÍODO:</a:t>
                      </a:r>
                    </a:p>
                  </a:txBody>
                  <a:tcPr marL="7374" marR="7374" marT="7374" marB="0" anchor="b">
                    <a:lnL>
                      <a:noFill/>
                    </a:lnL>
                    <a:lnR>
                      <a:noFill/>
                    </a:lnR>
                    <a:lnT>
                      <a:noFill/>
                    </a:lnT>
                    <a:lnB>
                      <a:noFill/>
                    </a:lnB>
                  </a:tcPr>
                </a:tc>
                <a:tc>
                  <a:txBody>
                    <a:bodyPr/>
                    <a:lstStyle/>
                    <a:p>
                      <a:pPr algn="l" fontAlgn="b"/>
                      <a:r>
                        <a:rPr lang="es-ES" sz="1200" b="0" i="0" u="none" strike="noStrike">
                          <a:solidFill>
                            <a:srgbClr val="000000"/>
                          </a:solidFill>
                          <a:latin typeface="Times New Roman"/>
                        </a:rPr>
                        <a:t>01-01-2008 AL 31-12-2008</a:t>
                      </a:r>
                    </a:p>
                  </a:txBody>
                  <a:tcPr marL="7374" marR="7374" marT="7374" marB="0" anchor="b">
                    <a:lnL>
                      <a:noFill/>
                    </a:lnL>
                    <a:lnR>
                      <a:noFill/>
                    </a:lnR>
                    <a:lnT>
                      <a:noFill/>
                    </a:lnT>
                    <a:lnB>
                      <a:noFill/>
                    </a:lnB>
                  </a:tcPr>
                </a:tc>
              </a:tr>
              <a:tr h="125361">
                <a:tc>
                  <a:txBody>
                    <a:bodyPr/>
                    <a:lstStyle/>
                    <a:p>
                      <a:pPr algn="l" fontAlgn="b"/>
                      <a:r>
                        <a:rPr lang="es-ES" sz="1200" b="1" i="0" u="none" strike="noStrike">
                          <a:solidFill>
                            <a:srgbClr val="000000"/>
                          </a:solidFill>
                          <a:latin typeface="Times New Roman"/>
                        </a:rPr>
                        <a:t>PRUEBA:</a:t>
                      </a:r>
                    </a:p>
                  </a:txBody>
                  <a:tcPr marL="7374" marR="7374" marT="7374" marB="0" anchor="b">
                    <a:lnL>
                      <a:noFill/>
                    </a:lnL>
                    <a:lnR>
                      <a:noFill/>
                    </a:lnR>
                    <a:lnT>
                      <a:noFill/>
                    </a:lnT>
                    <a:lnB>
                      <a:noFill/>
                    </a:lnB>
                  </a:tcPr>
                </a:tc>
                <a:tc>
                  <a:txBody>
                    <a:bodyPr/>
                    <a:lstStyle/>
                    <a:p>
                      <a:pPr algn="l" fontAlgn="b"/>
                      <a:r>
                        <a:rPr lang="es-ES" sz="1200" b="0" i="0" u="none" strike="noStrike">
                          <a:solidFill>
                            <a:srgbClr val="000000"/>
                          </a:solidFill>
                          <a:latin typeface="Times New Roman"/>
                        </a:rPr>
                        <a:t>VERIFICAR Y ANALIZAR LOS DESEMBOLSOS DE CAJA CHICA.</a:t>
                      </a:r>
                    </a:p>
                  </a:txBody>
                  <a:tcPr marL="7374" marR="7374" marT="7374" marB="0" anchor="b">
                    <a:lnL>
                      <a:noFill/>
                    </a:lnL>
                    <a:lnR>
                      <a:noFill/>
                    </a:lnR>
                    <a:lnT>
                      <a:noFill/>
                    </a:lnT>
                    <a:lnB>
                      <a:noFill/>
                    </a:lnB>
                  </a:tcPr>
                </a:tc>
              </a:tr>
              <a:tr h="125361">
                <a:tc>
                  <a:txBody>
                    <a:bodyPr/>
                    <a:lstStyle/>
                    <a:p>
                      <a:pPr algn="l" fontAlgn="b"/>
                      <a:r>
                        <a:rPr lang="es-ES" sz="1200" b="1" i="0" u="none" strike="noStrike">
                          <a:solidFill>
                            <a:srgbClr val="000000"/>
                          </a:solidFill>
                          <a:latin typeface="Times New Roman"/>
                        </a:rPr>
                        <a:t>OBJETIVO:</a:t>
                      </a:r>
                    </a:p>
                  </a:txBody>
                  <a:tcPr marL="7374" marR="7374" marT="7374" marB="0" anchor="b">
                    <a:lnL>
                      <a:noFill/>
                    </a:lnL>
                    <a:lnR>
                      <a:noFill/>
                    </a:lnR>
                    <a:lnT>
                      <a:noFill/>
                    </a:lnT>
                    <a:lnB>
                      <a:noFill/>
                    </a:lnB>
                  </a:tcPr>
                </a:tc>
                <a:tc>
                  <a:txBody>
                    <a:bodyPr/>
                    <a:lstStyle/>
                    <a:p>
                      <a:pPr algn="l" fontAlgn="b"/>
                      <a:r>
                        <a:rPr lang="es-ES" sz="1200" b="0" i="0" u="none" strike="noStrike">
                          <a:solidFill>
                            <a:srgbClr val="000000"/>
                          </a:solidFill>
                          <a:latin typeface="Times New Roman"/>
                        </a:rPr>
                        <a:t>Verificar el cumplimiento de procedimientos y disposiciones tributarias.</a:t>
                      </a:r>
                    </a:p>
                  </a:txBody>
                  <a:tcPr marL="7374" marR="7374" marT="7374" marB="0" anchor="b">
                    <a:lnL>
                      <a:noFill/>
                    </a:lnL>
                    <a:lnR>
                      <a:noFill/>
                    </a:lnR>
                    <a:lnT>
                      <a:noFill/>
                    </a:lnT>
                    <a:lnB>
                      <a:noFill/>
                    </a:lnB>
                  </a:tcPr>
                </a:tc>
              </a:tr>
              <a:tr h="243348">
                <a:tc>
                  <a:txBody>
                    <a:bodyPr/>
                    <a:lstStyle/>
                    <a:p>
                      <a:pPr algn="l" fontAlgn="b"/>
                      <a:r>
                        <a:rPr lang="es-ES" sz="1200" b="1" i="0" u="none" strike="noStrike">
                          <a:solidFill>
                            <a:srgbClr val="000000"/>
                          </a:solidFill>
                          <a:latin typeface="Times New Roman"/>
                        </a:rPr>
                        <a:t>ASERCIONES:</a:t>
                      </a:r>
                    </a:p>
                  </a:txBody>
                  <a:tcPr marL="7374" marR="7374" marT="7374" marB="0" anchor="b">
                    <a:lnL>
                      <a:noFill/>
                    </a:lnL>
                    <a:lnR>
                      <a:noFill/>
                    </a:lnR>
                    <a:lnT>
                      <a:noFill/>
                    </a:lnT>
                    <a:lnB>
                      <a:noFill/>
                    </a:lnB>
                  </a:tcPr>
                </a:tc>
                <a:tc>
                  <a:txBody>
                    <a:bodyPr/>
                    <a:lstStyle/>
                    <a:p>
                      <a:pPr algn="l" fontAlgn="b"/>
                      <a:r>
                        <a:rPr lang="es-ES" sz="1200" b="0" i="0" u="none" strike="noStrike" dirty="0">
                          <a:solidFill>
                            <a:srgbClr val="000000"/>
                          </a:solidFill>
                          <a:latin typeface="Times New Roman"/>
                        </a:rPr>
                        <a:t>Integridad, exactitud, existencia &amp; ocurrencia, corte.</a:t>
                      </a:r>
                    </a:p>
                  </a:txBody>
                  <a:tcPr marL="7374" marR="7374" marT="7374" marB="0" anchor="b">
                    <a:lnL>
                      <a:noFill/>
                    </a:lnL>
                    <a:lnR>
                      <a:noFill/>
                    </a:lnR>
                    <a:lnT>
                      <a:noFill/>
                    </a:lnT>
                    <a:lnB>
                      <a:noFill/>
                    </a:lnB>
                  </a:tcPr>
                </a:tc>
              </a:tr>
              <a:tr h="243348">
                <a:tc>
                  <a:txBody>
                    <a:bodyPr/>
                    <a:lstStyle/>
                    <a:p>
                      <a:pPr algn="l" fontAlgn="b"/>
                      <a:r>
                        <a:rPr lang="es-ES" sz="1200" b="1" i="0" u="none" strike="noStrike">
                          <a:solidFill>
                            <a:srgbClr val="000000"/>
                          </a:solidFill>
                          <a:latin typeface="Times New Roman"/>
                        </a:rPr>
                        <a:t>ELABORADO:</a:t>
                      </a:r>
                    </a:p>
                  </a:txBody>
                  <a:tcPr marL="7374" marR="7374" marT="7374" marB="0" anchor="b">
                    <a:lnL>
                      <a:noFill/>
                    </a:lnL>
                    <a:lnR>
                      <a:noFill/>
                    </a:lnR>
                    <a:lnT>
                      <a:noFill/>
                    </a:lnT>
                    <a:lnB>
                      <a:noFill/>
                    </a:lnB>
                  </a:tcPr>
                </a:tc>
                <a:tc>
                  <a:txBody>
                    <a:bodyPr/>
                    <a:lstStyle/>
                    <a:p>
                      <a:pPr algn="l" fontAlgn="b"/>
                      <a:r>
                        <a:rPr lang="es-ES" sz="1200" b="0" i="1" u="none" strike="noStrike" dirty="0">
                          <a:solidFill>
                            <a:srgbClr val="000000"/>
                          </a:solidFill>
                          <a:latin typeface="Times New Roman"/>
                        </a:rPr>
                        <a:t>CYNTHIA PACHECO, VICENTE FALCONÍ.</a:t>
                      </a:r>
                    </a:p>
                  </a:txBody>
                  <a:tcPr marL="7374" marR="7374" marT="7374" marB="0" anchor="b">
                    <a:lnL>
                      <a:noFill/>
                    </a:lnL>
                    <a:lnR>
                      <a:noFill/>
                    </a:lnR>
                    <a:lnT>
                      <a:noFill/>
                    </a:lnT>
                    <a:lnB>
                      <a:noFill/>
                    </a:lnB>
                  </a:tcPr>
                </a:tc>
              </a:tr>
            </a:tbl>
          </a:graphicData>
        </a:graphic>
      </p:graphicFrame>
      <p:graphicFrame>
        <p:nvGraphicFramePr>
          <p:cNvPr id="4" name="3 Tabla"/>
          <p:cNvGraphicFramePr>
            <a:graphicFrameLocks noGrp="1"/>
          </p:cNvGraphicFramePr>
          <p:nvPr/>
        </p:nvGraphicFramePr>
        <p:xfrm>
          <a:off x="142875" y="1773238"/>
          <a:ext cx="8858250" cy="4584700"/>
        </p:xfrm>
        <a:graphic>
          <a:graphicData uri="http://schemas.openxmlformats.org/drawingml/2006/table">
            <a:tbl>
              <a:tblPr/>
              <a:tblGrid>
                <a:gridCol w="974340"/>
                <a:gridCol w="1556088"/>
                <a:gridCol w="4614729"/>
                <a:gridCol w="856561"/>
                <a:gridCol w="856561"/>
              </a:tblGrid>
              <a:tr h="171974">
                <a:tc>
                  <a:txBody>
                    <a:bodyPr/>
                    <a:lstStyle/>
                    <a:p>
                      <a:pPr algn="l" fontAlgn="b"/>
                      <a:r>
                        <a:rPr lang="es-ES" sz="1100" b="0" i="0" u="none" strike="noStrike" dirty="0">
                          <a:latin typeface="Times New Roman"/>
                        </a:rPr>
                        <a:t> </a:t>
                      </a:r>
                    </a:p>
                  </a:txBody>
                  <a:tcPr marL="7374" marR="7374" marT="737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s-ES" sz="1100" b="0" i="0" u="none" strike="noStrike">
                          <a:latin typeface="Times New Roman"/>
                        </a:rPr>
                        <a:t> </a:t>
                      </a:r>
                    </a:p>
                  </a:txBody>
                  <a:tcPr marL="7374" marR="7374" marT="737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s-ES" sz="1100" b="1" i="0" u="none" strike="noStrike" dirty="0">
                          <a:latin typeface="Times New Roman"/>
                        </a:rPr>
                        <a:t>Solicitud de Reposición De Caja Chica</a:t>
                      </a:r>
                    </a:p>
                  </a:txBody>
                  <a:tcPr marL="7374" marR="7374" marT="737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s-ES" sz="1100" b="0" i="0" u="none" strike="noStrike">
                          <a:latin typeface="Times New Roman"/>
                        </a:rPr>
                        <a:t> </a:t>
                      </a:r>
                    </a:p>
                  </a:txBody>
                  <a:tcPr marL="7374" marR="7374" marT="737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s-ES" sz="1100" b="0" i="0" u="none" strike="noStrike">
                          <a:latin typeface="Times New Roman"/>
                        </a:rPr>
                        <a:t> </a:t>
                      </a:r>
                    </a:p>
                  </a:txBody>
                  <a:tcPr marL="7374" marR="7374" marT="737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171974">
                <a:tc>
                  <a:txBody>
                    <a:bodyPr/>
                    <a:lstStyle/>
                    <a:p>
                      <a:pPr algn="ctr" fontAlgn="b"/>
                      <a:r>
                        <a:rPr lang="es-ES" sz="1100" b="1" i="0" u="none" strike="noStrike">
                          <a:latin typeface="Times New Roman"/>
                        </a:rPr>
                        <a:t>PACIFSA</a:t>
                      </a:r>
                    </a:p>
                  </a:txBody>
                  <a:tcPr marL="7374" marR="7374" marT="73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ES" sz="1100" b="0" i="0" u="none" strike="noStrike">
                        <a:latin typeface="Times New Roman"/>
                      </a:endParaRPr>
                    </a:p>
                  </a:txBody>
                  <a:tcPr marL="7374" marR="7374" marT="7374" marB="0" anchor="b">
                    <a:lnL>
                      <a:noFill/>
                    </a:lnL>
                    <a:lnR>
                      <a:noFill/>
                    </a:lnR>
                    <a:lnT>
                      <a:noFill/>
                    </a:lnT>
                    <a:lnB>
                      <a:noFill/>
                    </a:lnB>
                    <a:noFill/>
                  </a:tcPr>
                </a:tc>
                <a:tc>
                  <a:txBody>
                    <a:bodyPr/>
                    <a:lstStyle/>
                    <a:p>
                      <a:pPr algn="r" fontAlgn="b"/>
                      <a:r>
                        <a:rPr lang="es-ES" sz="1100" b="1" i="0" u="none" strike="noStrike">
                          <a:latin typeface="Times New Roman"/>
                        </a:rPr>
                        <a:t>Lugar:</a:t>
                      </a:r>
                    </a:p>
                  </a:txBody>
                  <a:tcPr marL="7374" marR="7374" marT="7374" marB="0" anchor="b">
                    <a:lnL>
                      <a:noFill/>
                    </a:lnL>
                    <a:lnR>
                      <a:noFill/>
                    </a:lnR>
                    <a:lnT>
                      <a:noFill/>
                    </a:lnT>
                    <a:lnB>
                      <a:noFill/>
                    </a:lnB>
                    <a:noFill/>
                  </a:tcPr>
                </a:tc>
                <a:tc>
                  <a:txBody>
                    <a:bodyPr/>
                    <a:lstStyle/>
                    <a:p>
                      <a:pPr algn="l" fontAlgn="b"/>
                      <a:r>
                        <a:rPr lang="es-ES" sz="1100" b="0" i="0" u="none" strike="noStrike">
                          <a:latin typeface="Times New Roman"/>
                        </a:rPr>
                        <a:t>Guayaquil</a:t>
                      </a:r>
                    </a:p>
                  </a:txBody>
                  <a:tcPr marL="7374" marR="7374" marT="7374" marB="0" anchor="b">
                    <a:lnL>
                      <a:noFill/>
                    </a:lnL>
                    <a:lnR>
                      <a:noFill/>
                    </a:lnR>
                    <a:lnT>
                      <a:noFill/>
                    </a:lnT>
                    <a:lnB>
                      <a:noFill/>
                    </a:lnB>
                    <a:noFill/>
                  </a:tcPr>
                </a:tc>
                <a:tc>
                  <a:txBody>
                    <a:bodyPr/>
                    <a:lstStyle/>
                    <a:p>
                      <a:pPr algn="l" fontAlgn="b"/>
                      <a:r>
                        <a:rPr lang="es-ES" sz="1100" b="0" i="0" u="none" strike="noStrike">
                          <a:latin typeface="Times New Roman"/>
                        </a:rPr>
                        <a:t> </a:t>
                      </a:r>
                    </a:p>
                  </a:txBody>
                  <a:tcPr marL="7374" marR="7374" marT="7374" marB="0" anchor="b">
                    <a:lnL>
                      <a:noFill/>
                    </a:lnL>
                    <a:lnR w="6350" cap="flat" cmpd="sng" algn="ctr">
                      <a:solidFill>
                        <a:srgbClr val="000000"/>
                      </a:solidFill>
                      <a:prstDash val="solid"/>
                      <a:round/>
                      <a:headEnd type="none" w="med" len="med"/>
                      <a:tailEnd type="none" w="med" len="med"/>
                    </a:lnR>
                    <a:lnT>
                      <a:noFill/>
                    </a:lnT>
                    <a:lnB>
                      <a:noFill/>
                    </a:lnB>
                    <a:noFill/>
                  </a:tcPr>
                </a:tc>
              </a:tr>
              <a:tr h="171974">
                <a:tc>
                  <a:txBody>
                    <a:bodyPr/>
                    <a:lstStyle/>
                    <a:p>
                      <a:pPr algn="l" fontAlgn="b"/>
                      <a:r>
                        <a:rPr lang="es-ES" sz="1100" b="0" i="0" u="none" strike="noStrike">
                          <a:latin typeface="Times New Roman"/>
                        </a:rPr>
                        <a:t> </a:t>
                      </a:r>
                    </a:p>
                  </a:txBody>
                  <a:tcPr marL="7374" marR="7374" marT="737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latin typeface="Times New Roman"/>
                        </a:rPr>
                        <a:t> </a:t>
                      </a:r>
                    </a:p>
                  </a:txBody>
                  <a:tcPr marL="7374" marR="7374" marT="737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S" sz="1100" b="1" i="0" u="none" strike="noStrike">
                          <a:latin typeface="Times New Roman"/>
                        </a:rPr>
                        <a:t>Fecha:</a:t>
                      </a:r>
                    </a:p>
                  </a:txBody>
                  <a:tcPr marL="7374" marR="7374" marT="7374" marB="0" anchor="b">
                    <a:lnL>
                      <a:noFill/>
                    </a:lnL>
                    <a:lnR>
                      <a:noFill/>
                    </a:lnR>
                    <a:lnT>
                      <a:noFill/>
                    </a:lnT>
                    <a:lnB w="6350" cap="flat" cmpd="sng" algn="ctr">
                      <a:solidFill>
                        <a:srgbClr val="000000"/>
                      </a:solidFill>
                      <a:prstDash val="solid"/>
                      <a:round/>
                      <a:headEnd type="none" w="med" len="med"/>
                      <a:tailEnd type="none" w="med" len="med"/>
                    </a:lnB>
                    <a:noFill/>
                  </a:tcPr>
                </a:tc>
                <a:tc gridSpan="2">
                  <a:txBody>
                    <a:bodyPr/>
                    <a:lstStyle/>
                    <a:p>
                      <a:pPr algn="l" fontAlgn="b"/>
                      <a:r>
                        <a:rPr lang="es-ES" sz="1100" b="0" i="0" u="none" strike="noStrike">
                          <a:latin typeface="Times New Roman"/>
                        </a:rPr>
                        <a:t>Marzo 27 del 2009</a:t>
                      </a:r>
                    </a:p>
                  </a:txBody>
                  <a:tcPr marL="7374" marR="7374" marT="737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ES"/>
                    </a:p>
                  </a:txBody>
                  <a:tcPr/>
                </a:tc>
              </a:tr>
              <a:tr h="171974">
                <a:tc>
                  <a:txBody>
                    <a:bodyPr/>
                    <a:lstStyle/>
                    <a:p>
                      <a:pPr algn="l" fontAlgn="b"/>
                      <a:r>
                        <a:rPr lang="es-ES" sz="1100" b="1" i="0" u="none" strike="noStrike">
                          <a:latin typeface="Times New Roman"/>
                        </a:rPr>
                        <a:t>Fecha</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1" i="0" u="none" strike="noStrike">
                          <a:latin typeface="Times New Roman"/>
                        </a:rPr>
                        <a:t>Vale de Caja Número</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1" i="0" u="none" strike="noStrike">
                          <a:latin typeface="Times New Roman"/>
                        </a:rPr>
                        <a:t>Concepto</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1" i="0" u="none" strike="noStrike">
                          <a:latin typeface="Times New Roman"/>
                        </a:rPr>
                        <a:t> </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1" i="0" u="none" strike="noStrike">
                          <a:latin typeface="Times New Roman"/>
                        </a:rPr>
                        <a:t>Valor</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3678">
                <a:tc>
                  <a:txBody>
                    <a:bodyPr/>
                    <a:lstStyle/>
                    <a:p>
                      <a:pPr algn="ctr" fontAlgn="b"/>
                      <a:r>
                        <a:rPr lang="es-ES" sz="1100" b="0" i="0" u="none" strike="noStrike">
                          <a:latin typeface="Times New Roman"/>
                        </a:rPr>
                        <a:t>20-mar-09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s-ES" sz="1100" b="0" i="0" u="none" strike="noStrike">
                          <a:latin typeface="Times New Roman"/>
                        </a:rPr>
                        <a:t>10515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s-ES" sz="1100" b="0" i="0" u="none" strike="noStrike">
                          <a:latin typeface="Times New Roman"/>
                        </a:rPr>
                        <a:t>Reembolso de gastos viaje PACIFSA(Mayor Gonzalo Daza)</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s-ES" sz="1100" b="0" i="0" u="none" strike="noStrike">
                          <a:latin typeface="Times New Roman"/>
                        </a:rPr>
                        <a:t>A</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s-ES" sz="1100" b="0" i="0" u="none" strike="noStrike">
                          <a:latin typeface="Times New Roman"/>
                        </a:rPr>
                        <a:t> $            28,83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323678">
                <a:tc>
                  <a:txBody>
                    <a:bodyPr/>
                    <a:lstStyle/>
                    <a:p>
                      <a:pPr algn="ctr" fontAlgn="b"/>
                      <a:r>
                        <a:rPr lang="es-ES" sz="1100" b="0" i="0" u="none" strike="noStrike">
                          <a:latin typeface="Times New Roman"/>
                        </a:rPr>
                        <a:t>19-mar-09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10516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1100" b="0" i="0" u="none" strike="noStrike">
                          <a:latin typeface="Times New Roman"/>
                        </a:rPr>
                        <a:t>Pago compra cartulina personal planta (Luis Vinces)</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B</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latin typeface="Times New Roman"/>
                        </a:rPr>
                        <a:t> $            11,25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323678">
                <a:tc>
                  <a:txBody>
                    <a:bodyPr/>
                    <a:lstStyle/>
                    <a:p>
                      <a:pPr algn="ctr" fontAlgn="b"/>
                      <a:r>
                        <a:rPr lang="es-ES" sz="1100" b="0" i="0" u="none" strike="noStrike">
                          <a:latin typeface="Times New Roman"/>
                        </a:rPr>
                        <a:t>19-mar-09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10517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1100" b="0" i="0" u="none" strike="noStrike">
                          <a:latin typeface="Times New Roman"/>
                        </a:rPr>
                        <a:t>Pago compra de Formularios N.107 (Estuardo Jimenez)</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I</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latin typeface="Times New Roman"/>
                        </a:rPr>
                        <a:t> $            75,00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323678">
                <a:tc>
                  <a:txBody>
                    <a:bodyPr/>
                    <a:lstStyle/>
                    <a:p>
                      <a:pPr algn="ctr" fontAlgn="b"/>
                      <a:r>
                        <a:rPr lang="es-ES" sz="1100" b="0" i="0" u="none" strike="noStrike">
                          <a:latin typeface="Times New Roman"/>
                        </a:rPr>
                        <a:t>20-mar-09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10519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1100" b="0" i="0" u="none" strike="noStrike">
                          <a:latin typeface="Times New Roman"/>
                        </a:rPr>
                        <a:t>Pago compra combustible camioneta y manguera ford (David Monroy) </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A</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latin typeface="Times New Roman"/>
                        </a:rPr>
                        <a:t> $            15,00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323678">
                <a:tc>
                  <a:txBody>
                    <a:bodyPr/>
                    <a:lstStyle/>
                    <a:p>
                      <a:pPr algn="ctr" fontAlgn="b"/>
                      <a:r>
                        <a:rPr lang="es-ES" sz="1100" b="0" i="0" u="none" strike="noStrike">
                          <a:latin typeface="Times New Roman"/>
                        </a:rPr>
                        <a:t>19-mar-09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10520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1100" b="0" i="0" u="none" strike="noStrike">
                          <a:latin typeface="Times New Roman"/>
                        </a:rPr>
                        <a:t>Pago compra combustible y forro para timón trooper rojo (Sr.Raul Camas)</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C</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latin typeface="Times New Roman"/>
                        </a:rPr>
                        <a:t> $            30,00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323678">
                <a:tc>
                  <a:txBody>
                    <a:bodyPr/>
                    <a:lstStyle/>
                    <a:p>
                      <a:pPr algn="ctr" fontAlgn="b"/>
                      <a:r>
                        <a:rPr lang="es-ES" sz="1100" b="0" i="0" u="none" strike="noStrike">
                          <a:latin typeface="Times New Roman"/>
                        </a:rPr>
                        <a:t>20-mar-09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10522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pt-BR" sz="1100" b="0" i="0" u="none" strike="noStrike">
                          <a:latin typeface="Times New Roman"/>
                        </a:rPr>
                        <a:t>Reembolso de gastos/detalle adjunto (Ana Zapata)</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D</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latin typeface="Times New Roman"/>
                        </a:rPr>
                        <a:t> $            50,00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323678">
                <a:tc>
                  <a:txBody>
                    <a:bodyPr/>
                    <a:lstStyle/>
                    <a:p>
                      <a:pPr algn="ctr" fontAlgn="b"/>
                      <a:r>
                        <a:rPr lang="es-ES" sz="1100" b="0" i="0" u="none" strike="noStrike">
                          <a:latin typeface="Times New Roman"/>
                        </a:rPr>
                        <a:t>20-mar-09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10523</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pt-BR" sz="1100" b="0" i="0" u="none" strike="noStrike">
                          <a:latin typeface="Times New Roman"/>
                        </a:rPr>
                        <a:t>Reembolso de gastos/detalle adjunto (Ana Zapata)</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I</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latin typeface="Times New Roman"/>
                        </a:rPr>
                        <a:t> $            54,25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323678">
                <a:tc>
                  <a:txBody>
                    <a:bodyPr/>
                    <a:lstStyle/>
                    <a:p>
                      <a:pPr algn="ctr" fontAlgn="b"/>
                      <a:r>
                        <a:rPr lang="es-ES" sz="1100" b="0" i="0" u="none" strike="noStrike">
                          <a:latin typeface="Times New Roman"/>
                        </a:rPr>
                        <a:t>23-mar-09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10533</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1100" b="0" i="0" u="none" strike="noStrike">
                          <a:latin typeface="Times New Roman"/>
                        </a:rPr>
                        <a:t>Movilización trámites varios viajes a Quito (Miguel Aguilar)</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E</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latin typeface="Times New Roman"/>
                        </a:rPr>
                        <a:t> $            57,80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323678">
                <a:tc>
                  <a:txBody>
                    <a:bodyPr/>
                    <a:lstStyle/>
                    <a:p>
                      <a:pPr algn="ctr" fontAlgn="b"/>
                      <a:r>
                        <a:rPr lang="es-ES" sz="1100" b="0" i="0" u="none" strike="noStrike">
                          <a:latin typeface="Times New Roman"/>
                        </a:rPr>
                        <a:t>26-mar-09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10537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1100" b="0" i="0" u="none" strike="noStrike">
                          <a:latin typeface="Times New Roman"/>
                        </a:rPr>
                        <a:t>Pago planilla de luz tambo grande (Miltón Hinojosa)</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G</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latin typeface="Times New Roman"/>
                        </a:rPr>
                        <a:t> $            42,13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323678">
                <a:tc>
                  <a:txBody>
                    <a:bodyPr/>
                    <a:lstStyle/>
                    <a:p>
                      <a:pPr algn="ctr" fontAlgn="b"/>
                      <a:r>
                        <a:rPr lang="es-ES" sz="1100" b="0" i="0" u="none" strike="noStrike">
                          <a:latin typeface="Times New Roman"/>
                        </a:rPr>
                        <a:t>26-mar-09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10538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1100" b="0" i="0" u="none" strike="noStrike">
                          <a:latin typeface="Times New Roman"/>
                        </a:rPr>
                        <a:t>Pago compra trooper blanco y jardinería (David Monroy)</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F</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latin typeface="Times New Roman"/>
                        </a:rPr>
                        <a:t> $            17,00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323678">
                <a:tc>
                  <a:txBody>
                    <a:bodyPr/>
                    <a:lstStyle/>
                    <a:p>
                      <a:pPr algn="ctr" fontAlgn="b"/>
                      <a:r>
                        <a:rPr lang="es-ES" sz="1100" b="0" i="0" u="none" strike="noStrike">
                          <a:latin typeface="Times New Roman"/>
                        </a:rPr>
                        <a:t>26-mar-09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10540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ES" sz="1100" b="0" i="0" u="none" strike="noStrike">
                          <a:latin typeface="Times New Roman"/>
                        </a:rPr>
                        <a:t>Pago mant. Y arreglo piscina casa Pto.Azul (Juan Vásquez)</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latin typeface="Times New Roman"/>
                        </a:rPr>
                        <a:t>H</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ES" sz="1100" b="0" i="0" u="none" strike="noStrike">
                          <a:latin typeface="Times New Roman"/>
                        </a:rPr>
                        <a:t> $            80,00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323678">
                <a:tc>
                  <a:txBody>
                    <a:bodyPr/>
                    <a:lstStyle/>
                    <a:p>
                      <a:pPr algn="ctr" fontAlgn="b"/>
                      <a:r>
                        <a:rPr lang="es-ES" sz="1100" b="0" i="0" u="none" strike="noStrike">
                          <a:latin typeface="Times New Roman"/>
                        </a:rPr>
                        <a:t>27-mar-09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latin typeface="Times New Roman"/>
                        </a:rPr>
                        <a:t>10550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latin typeface="Times New Roman"/>
                        </a:rPr>
                        <a:t>Reembolso de gastos viaje </a:t>
                      </a:r>
                      <a:r>
                        <a:rPr lang="es-ES" sz="1100" b="0" i="0" u="none" strike="noStrike" dirty="0" err="1">
                          <a:latin typeface="Times New Roman"/>
                        </a:rPr>
                        <a:t>Hcda</a:t>
                      </a:r>
                      <a:r>
                        <a:rPr lang="es-ES" sz="1100" b="0" i="0" u="none" strike="noStrike" dirty="0">
                          <a:latin typeface="Times New Roman"/>
                        </a:rPr>
                        <a:t>(</a:t>
                      </a:r>
                      <a:r>
                        <a:rPr lang="es-ES" sz="1100" b="0" i="0" u="none" strike="noStrike" dirty="0" err="1">
                          <a:latin typeface="Times New Roman"/>
                        </a:rPr>
                        <a:t>Ing.Chevasco</a:t>
                      </a:r>
                      <a:r>
                        <a:rPr lang="es-ES" sz="1100" b="0" i="0" u="none" strike="noStrike" dirty="0">
                          <a:latin typeface="Times New Roman"/>
                        </a:rPr>
                        <a:t>)</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latin typeface="Times New Roman"/>
                        </a:rPr>
                        <a:t>A</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s-ES" sz="1100" b="0" i="0" u="none" strike="noStrike" dirty="0">
                          <a:latin typeface="Times New Roman"/>
                        </a:rPr>
                        <a:t> $            34,74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r>
            </a:tbl>
          </a:graphicData>
        </a:graphic>
      </p:graphicFrame>
      <p:grpSp>
        <p:nvGrpSpPr>
          <p:cNvPr id="2" name="4 Grupo"/>
          <p:cNvGrpSpPr>
            <a:grpSpLocks/>
          </p:cNvGrpSpPr>
          <p:nvPr/>
        </p:nvGrpSpPr>
        <p:grpSpPr bwMode="auto">
          <a:xfrm>
            <a:off x="538163" y="161925"/>
            <a:ext cx="8034337" cy="6338888"/>
            <a:chOff x="362410" y="0"/>
            <a:chExt cx="8033849" cy="6338888"/>
          </a:xfrm>
        </p:grpSpPr>
        <p:sp>
          <p:nvSpPr>
            <p:cNvPr id="99435" name="5 Rectángulo"/>
            <p:cNvSpPr>
              <a:spLocks noChangeArrowheads="1"/>
            </p:cNvSpPr>
            <p:nvPr/>
          </p:nvSpPr>
          <p:spPr bwMode="auto">
            <a:xfrm>
              <a:off x="714348" y="0"/>
              <a:ext cx="7681911" cy="923330"/>
            </a:xfrm>
            <a:prstGeom prst="rect">
              <a:avLst/>
            </a:prstGeom>
            <a:noFill/>
            <a:ln w="9525">
              <a:noFill/>
              <a:miter lim="800000"/>
              <a:headEnd/>
              <a:tailEnd/>
            </a:ln>
          </p:spPr>
          <p:txBody>
            <a:bodyPr wrap="none">
              <a:spAutoFit/>
            </a:bodyPr>
            <a:lstStyle/>
            <a:p>
              <a:r>
                <a:rPr lang="es-EC" sz="5400" b="1">
                  <a:latin typeface="Edwardian Script ITC" pitchFamily="66" charset="0"/>
                  <a:ea typeface="Times New Roman" pitchFamily="18" charset="0"/>
                </a:rPr>
                <a:t>Arqueo de Caja Chica - Guayaquil </a:t>
              </a:r>
              <a:endParaRPr lang="es-ES" sz="5400" b="1">
                <a:latin typeface="Edwardian Script ITC" pitchFamily="66" charset="0"/>
                <a:ea typeface="Times New Roman" pitchFamily="18" charset="0"/>
              </a:endParaRPr>
            </a:p>
          </p:txBody>
        </p:sp>
        <p:sp>
          <p:nvSpPr>
            <p:cNvPr id="7" name="Text Box 6"/>
            <p:cNvSpPr txBox="1">
              <a:spLocks noChangeArrowheads="1"/>
            </p:cNvSpPr>
            <p:nvPr/>
          </p:nvSpPr>
          <p:spPr bwMode="auto">
            <a:xfrm>
              <a:off x="362410" y="4729163"/>
              <a:ext cx="1066735" cy="46196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rgbClr val="FFE101"/>
                  </a:solidFill>
                  <a:effectLst>
                    <a:outerShdw blurRad="38100" dist="38100" dir="2700000" algn="tl">
                      <a:srgbClr val="000000"/>
                    </a:outerShdw>
                  </a:effectLst>
                  <a:latin typeface="Verdana" pitchFamily="34" charset="0"/>
                  <a:cs typeface="+mn-cs"/>
                </a:rPr>
                <a:t>Nº 1.</a:t>
              </a:r>
              <a:endParaRPr lang="en-US" sz="2400" b="1" dirty="0">
                <a:solidFill>
                  <a:srgbClr val="FFE101"/>
                </a:solidFill>
                <a:effectLst>
                  <a:outerShdw blurRad="38100" dist="38100" dir="2700000" algn="tl">
                    <a:srgbClr val="000000"/>
                  </a:outerShdw>
                </a:effectLst>
                <a:latin typeface="Verdana" pitchFamily="34" charset="0"/>
                <a:cs typeface="+mn-cs"/>
              </a:endParaRPr>
            </a:p>
          </p:txBody>
        </p:sp>
        <p:grpSp>
          <p:nvGrpSpPr>
            <p:cNvPr id="99437" name="Group 31"/>
            <p:cNvGrpSpPr>
              <a:grpSpLocks/>
            </p:cNvGrpSpPr>
            <p:nvPr/>
          </p:nvGrpSpPr>
          <p:grpSpPr bwMode="auto">
            <a:xfrm>
              <a:off x="835051" y="5738813"/>
              <a:ext cx="228600" cy="228600"/>
              <a:chOff x="2016" y="1920"/>
              <a:chExt cx="1680" cy="1680"/>
            </a:xfrm>
          </p:grpSpPr>
          <p:sp>
            <p:nvSpPr>
              <p:cNvPr id="99462" name="Oval 32"/>
              <p:cNvSpPr>
                <a:spLocks noChangeArrowheads="1"/>
              </p:cNvSpPr>
              <p:nvPr/>
            </p:nvSpPr>
            <p:spPr bwMode="gray">
              <a:xfrm>
                <a:off x="2016" y="1920"/>
                <a:ext cx="1680" cy="1680"/>
              </a:xfrm>
              <a:prstGeom prst="ellipse">
                <a:avLst/>
              </a:prstGeom>
              <a:gradFill rotWithShape="1">
                <a:gsLst>
                  <a:gs pos="0">
                    <a:srgbClr val="FFE101"/>
                  </a:gs>
                  <a:gs pos="100000">
                    <a:srgbClr val="3E3700"/>
                  </a:gs>
                </a:gsLst>
                <a:lin ang="5400000" scaled="1"/>
              </a:gradFill>
              <a:ln w="9525">
                <a:noFill/>
                <a:round/>
                <a:headEnd/>
                <a:tailEnd/>
              </a:ln>
            </p:spPr>
            <p:txBody>
              <a:bodyPr wrap="none" anchor="ctr"/>
              <a:lstStyle/>
              <a:p>
                <a:endParaRPr lang="en-US">
                  <a:latin typeface="Trebuchet MS" pitchFamily="34" charset="0"/>
                </a:endParaRPr>
              </a:p>
            </p:txBody>
          </p:sp>
          <p:sp>
            <p:nvSpPr>
              <p:cNvPr id="99463" name="Freeform 33"/>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tx1"/>
                  </a:gs>
                  <a:gs pos="100000">
                    <a:srgbClr val="FFE101"/>
                  </a:gs>
                </a:gsLst>
                <a:lin ang="5400000" scaled="1"/>
              </a:gradFill>
              <a:ln w="0">
                <a:noFill/>
                <a:prstDash val="solid"/>
                <a:round/>
                <a:headEnd/>
                <a:tailEnd/>
              </a:ln>
            </p:spPr>
            <p:txBody>
              <a:bodyPr/>
              <a:lstStyle/>
              <a:p>
                <a:endParaRPr lang="en-US"/>
              </a:p>
            </p:txBody>
          </p:sp>
        </p:grpSp>
        <p:cxnSp>
          <p:nvCxnSpPr>
            <p:cNvPr id="99438" name="AutoShape 35"/>
            <p:cNvCxnSpPr>
              <a:cxnSpLocks noChangeShapeType="1"/>
              <a:stCxn id="7" idx="2"/>
              <a:endCxn id="99463" idx="5"/>
            </p:cNvCxnSpPr>
            <p:nvPr/>
          </p:nvCxnSpPr>
          <p:spPr bwMode="auto">
            <a:xfrm rot="5400000">
              <a:off x="602822" y="5450455"/>
              <a:ext cx="552374" cy="33120"/>
            </a:xfrm>
            <a:prstGeom prst="straightConnector1">
              <a:avLst/>
            </a:prstGeom>
            <a:noFill/>
            <a:ln w="38100" cap="rnd">
              <a:solidFill>
                <a:srgbClr val="FFE101"/>
              </a:solidFill>
              <a:prstDash val="sysDot"/>
              <a:round/>
              <a:headEnd/>
              <a:tailEnd/>
            </a:ln>
          </p:spPr>
        </p:cxnSp>
        <p:sp>
          <p:nvSpPr>
            <p:cNvPr id="99439" name="AutoShape 54"/>
            <p:cNvSpPr>
              <a:spLocks noChangeArrowheads="1"/>
            </p:cNvSpPr>
            <p:nvPr/>
          </p:nvSpPr>
          <p:spPr bwMode="gray">
            <a:xfrm flipH="1">
              <a:off x="1081113" y="5272088"/>
              <a:ext cx="7199313" cy="1066800"/>
            </a:xfrm>
            <a:prstGeom prst="homePlate">
              <a:avLst>
                <a:gd name="adj" fmla="val 42053"/>
              </a:avLst>
            </a:prstGeom>
            <a:gradFill rotWithShape="1">
              <a:gsLst>
                <a:gs pos="0">
                  <a:srgbClr val="DDD923"/>
                </a:gs>
                <a:gs pos="100000">
                  <a:srgbClr val="FFFFFF"/>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DDD923"/>
              </a:extrusionClr>
            </a:sp3d>
          </p:spPr>
          <p:txBody>
            <a:bodyPr wrap="none" anchor="ctr">
              <a:flatTx/>
            </a:bodyPr>
            <a:lstStyle/>
            <a:p>
              <a:endParaRPr lang="en-US">
                <a:latin typeface="Trebuchet MS" pitchFamily="34" charset="0"/>
              </a:endParaRPr>
            </a:p>
          </p:txBody>
        </p:sp>
        <p:sp>
          <p:nvSpPr>
            <p:cNvPr id="99440" name="Text Box 7"/>
            <p:cNvSpPr txBox="1">
              <a:spLocks noChangeArrowheads="1"/>
            </p:cNvSpPr>
            <p:nvPr/>
          </p:nvSpPr>
          <p:spPr bwMode="auto">
            <a:xfrm>
              <a:off x="1500166" y="5384085"/>
              <a:ext cx="6715172" cy="830997"/>
            </a:xfrm>
            <a:prstGeom prst="rect">
              <a:avLst/>
            </a:prstGeom>
            <a:noFill/>
            <a:ln w="9525">
              <a:noFill/>
              <a:miter lim="800000"/>
              <a:headEnd/>
              <a:tailEnd/>
            </a:ln>
          </p:spPr>
          <p:txBody>
            <a:bodyPr>
              <a:spAutoFit/>
            </a:bodyPr>
            <a:lstStyle/>
            <a:p>
              <a:r>
                <a:rPr lang="es-EC" sz="1200">
                  <a:latin typeface="Times New Roman" pitchFamily="18" charset="0"/>
                  <a:cs typeface="Times New Roman" pitchFamily="18" charset="0"/>
                </a:rPr>
                <a:t>En el caso de liquidación de gastos de viajes, no se ha procedido a instruir al personal para que procedan a elaborar la liquidación de gastos de viajes conforme a disposiciones tributarias y soliciten los Comprobantes de Venta con los datos del empleado, incumpliéndose con lo establecido en el Reglamento para la aplicación de la Ley Orgánica de Régimen Tributario Interno, Artículo 21.   </a:t>
              </a:r>
              <a:endParaRPr lang="en-US" sz="1200">
                <a:solidFill>
                  <a:srgbClr val="000000"/>
                </a:solidFill>
                <a:latin typeface="Trebuchet MS" pitchFamily="34" charset="0"/>
              </a:endParaRPr>
            </a:p>
          </p:txBody>
        </p:sp>
        <p:sp>
          <p:nvSpPr>
            <p:cNvPr id="12" name="Text Box 55"/>
            <p:cNvSpPr txBox="1">
              <a:spLocks noChangeArrowheads="1"/>
            </p:cNvSpPr>
            <p:nvPr/>
          </p:nvSpPr>
          <p:spPr bwMode="auto">
            <a:xfrm>
              <a:off x="1071979" y="3619500"/>
              <a:ext cx="1065148" cy="46196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rgbClr val="92D365"/>
                  </a:solidFill>
                  <a:effectLst>
                    <a:outerShdw blurRad="38100" dist="38100" dir="2700000" algn="tl">
                      <a:srgbClr val="000000"/>
                    </a:outerShdw>
                  </a:effectLst>
                  <a:latin typeface="Verdana" pitchFamily="34" charset="0"/>
                  <a:cs typeface="+mn-cs"/>
                </a:rPr>
                <a:t>Nº 2.</a:t>
              </a:r>
              <a:endParaRPr lang="en-US" sz="2400" b="1" dirty="0">
                <a:solidFill>
                  <a:srgbClr val="92D365"/>
                </a:solidFill>
                <a:effectLst>
                  <a:outerShdw blurRad="38100" dist="38100" dir="2700000" algn="tl">
                    <a:srgbClr val="000000"/>
                  </a:outerShdw>
                </a:effectLst>
                <a:latin typeface="Verdana" pitchFamily="34" charset="0"/>
                <a:cs typeface="+mn-cs"/>
              </a:endParaRPr>
            </a:p>
          </p:txBody>
        </p:sp>
        <p:grpSp>
          <p:nvGrpSpPr>
            <p:cNvPr id="99442" name="Group 56"/>
            <p:cNvGrpSpPr>
              <a:grpSpLocks/>
            </p:cNvGrpSpPr>
            <p:nvPr/>
          </p:nvGrpSpPr>
          <p:grpSpPr bwMode="auto">
            <a:xfrm>
              <a:off x="1597051" y="4519613"/>
              <a:ext cx="228600" cy="228600"/>
              <a:chOff x="2016" y="1920"/>
              <a:chExt cx="1680" cy="1680"/>
            </a:xfrm>
          </p:grpSpPr>
          <p:sp>
            <p:nvSpPr>
              <p:cNvPr id="99460" name="Oval 57"/>
              <p:cNvSpPr>
                <a:spLocks noChangeArrowheads="1"/>
              </p:cNvSpPr>
              <p:nvPr/>
            </p:nvSpPr>
            <p:spPr bwMode="gray">
              <a:xfrm>
                <a:off x="2016" y="1920"/>
                <a:ext cx="1680" cy="1680"/>
              </a:xfrm>
              <a:prstGeom prst="ellipse">
                <a:avLst/>
              </a:prstGeom>
              <a:gradFill rotWithShape="1">
                <a:gsLst>
                  <a:gs pos="0">
                    <a:srgbClr val="92D365"/>
                  </a:gs>
                  <a:gs pos="100000">
                    <a:srgbClr val="44622F"/>
                  </a:gs>
                </a:gsLst>
                <a:lin ang="5400000" scaled="1"/>
              </a:gradFill>
              <a:ln w="9525">
                <a:noFill/>
                <a:round/>
                <a:headEnd/>
                <a:tailEnd/>
              </a:ln>
            </p:spPr>
            <p:txBody>
              <a:bodyPr wrap="none" anchor="ctr"/>
              <a:lstStyle/>
              <a:p>
                <a:endParaRPr lang="en-US">
                  <a:latin typeface="Trebuchet MS" pitchFamily="34" charset="0"/>
                </a:endParaRPr>
              </a:p>
            </p:txBody>
          </p:sp>
          <p:sp>
            <p:nvSpPr>
              <p:cNvPr id="99461" name="Freeform 58"/>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2D365"/>
                  </a:gs>
                </a:gsLst>
                <a:lin ang="5400000" scaled="1"/>
              </a:gradFill>
              <a:ln w="0">
                <a:noFill/>
                <a:prstDash val="solid"/>
                <a:round/>
                <a:headEnd/>
                <a:tailEnd/>
              </a:ln>
            </p:spPr>
            <p:txBody>
              <a:bodyPr/>
              <a:lstStyle/>
              <a:p>
                <a:endParaRPr lang="en-US"/>
              </a:p>
            </p:txBody>
          </p:sp>
        </p:grpSp>
        <p:cxnSp>
          <p:nvCxnSpPr>
            <p:cNvPr id="99443" name="AutoShape 59"/>
            <p:cNvCxnSpPr>
              <a:cxnSpLocks noChangeShapeType="1"/>
              <a:stCxn id="12" idx="2"/>
              <a:endCxn id="99461" idx="1"/>
            </p:cNvCxnSpPr>
            <p:nvPr/>
          </p:nvCxnSpPr>
          <p:spPr bwMode="auto">
            <a:xfrm rot="16200000" flipH="1">
              <a:off x="1393245" y="4292616"/>
              <a:ext cx="442700" cy="19797"/>
            </a:xfrm>
            <a:prstGeom prst="straightConnector1">
              <a:avLst/>
            </a:prstGeom>
            <a:noFill/>
            <a:ln w="38100" cap="rnd">
              <a:solidFill>
                <a:srgbClr val="92D365"/>
              </a:solidFill>
              <a:prstDash val="sysDot"/>
              <a:round/>
              <a:headEnd/>
              <a:tailEnd/>
            </a:ln>
          </p:spPr>
        </p:cxnSp>
        <p:sp>
          <p:nvSpPr>
            <p:cNvPr id="99444" name="AutoShape 60"/>
            <p:cNvSpPr>
              <a:spLocks noChangeArrowheads="1"/>
            </p:cNvSpPr>
            <p:nvPr/>
          </p:nvSpPr>
          <p:spPr bwMode="gray">
            <a:xfrm flipH="1">
              <a:off x="1843113" y="4100513"/>
              <a:ext cx="6434138" cy="1066800"/>
            </a:xfrm>
            <a:prstGeom prst="homePlate">
              <a:avLst>
                <a:gd name="adj" fmla="val 44955"/>
              </a:avLst>
            </a:prstGeom>
            <a:gradFill rotWithShape="1">
              <a:gsLst>
                <a:gs pos="0">
                  <a:srgbClr val="92D365"/>
                </a:gs>
                <a:gs pos="100000">
                  <a:srgbClr val="FFFFFF"/>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365"/>
              </a:extrusionClr>
            </a:sp3d>
          </p:spPr>
          <p:txBody>
            <a:bodyPr wrap="none" anchor="ctr">
              <a:flatTx/>
            </a:bodyPr>
            <a:lstStyle/>
            <a:p>
              <a:endParaRPr lang="en-US">
                <a:latin typeface="Trebuchet MS" pitchFamily="34" charset="0"/>
              </a:endParaRPr>
            </a:p>
          </p:txBody>
        </p:sp>
        <p:sp>
          <p:nvSpPr>
            <p:cNvPr id="99445" name="Text Box 61"/>
            <p:cNvSpPr txBox="1">
              <a:spLocks noChangeArrowheads="1"/>
            </p:cNvSpPr>
            <p:nvPr/>
          </p:nvSpPr>
          <p:spPr bwMode="auto">
            <a:xfrm>
              <a:off x="2285984" y="4132262"/>
              <a:ext cx="5929354" cy="1015663"/>
            </a:xfrm>
            <a:prstGeom prst="rect">
              <a:avLst/>
            </a:prstGeom>
            <a:noFill/>
            <a:ln w="9525">
              <a:noFill/>
              <a:miter lim="800000"/>
              <a:headEnd/>
              <a:tailEnd/>
            </a:ln>
          </p:spPr>
          <p:txBody>
            <a:bodyPr>
              <a:spAutoFit/>
            </a:bodyPr>
            <a:lstStyle/>
            <a:p>
              <a:pPr algn="just"/>
              <a:r>
                <a:rPr lang="es-ES_tradnl" sz="1200">
                  <a:latin typeface="Times New Roman" pitchFamily="18" charset="0"/>
                  <a:cs typeface="Times New Roman" pitchFamily="18" charset="0"/>
                </a:rPr>
                <a:t>Facturas de proveedores no evidencian todos los datos de la Empresa o del empleado, en este último caso habría que emitir liquidaciones de compras de bienes y prestación de servicios en sustitución de la factura por el reembolso y adjuntar los Comprobantes de Venta a nombre del empleado según lo dispuesto en el Reglamento para la aplicación de la Ley Orgánica de Régimen Tributario Interno, Artículo 33.</a:t>
              </a:r>
              <a:endParaRPr lang="es-ES" sz="1200">
                <a:latin typeface="Times New Roman" pitchFamily="18" charset="0"/>
                <a:cs typeface="Times New Roman" pitchFamily="18" charset="0"/>
              </a:endParaRPr>
            </a:p>
          </p:txBody>
        </p:sp>
        <p:sp>
          <p:nvSpPr>
            <p:cNvPr id="17" name="Text Box 62"/>
            <p:cNvSpPr txBox="1">
              <a:spLocks noChangeArrowheads="1"/>
            </p:cNvSpPr>
            <p:nvPr/>
          </p:nvSpPr>
          <p:spPr bwMode="auto">
            <a:xfrm>
              <a:off x="1933940" y="2476500"/>
              <a:ext cx="1066735" cy="46196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rgbClr val="86CEF6"/>
                  </a:solidFill>
                  <a:effectLst>
                    <a:outerShdw blurRad="38100" dist="38100" dir="2700000" algn="tl">
                      <a:srgbClr val="000000"/>
                    </a:outerShdw>
                  </a:effectLst>
                  <a:latin typeface="Verdana" pitchFamily="34" charset="0"/>
                  <a:cs typeface="+mn-cs"/>
                </a:rPr>
                <a:t>Nº 3.</a:t>
              </a:r>
              <a:endParaRPr lang="en-US" sz="2400" b="1" dirty="0">
                <a:solidFill>
                  <a:srgbClr val="86CEF6"/>
                </a:solidFill>
                <a:effectLst>
                  <a:outerShdw blurRad="38100" dist="38100" dir="2700000" algn="tl">
                    <a:srgbClr val="000000"/>
                  </a:outerShdw>
                </a:effectLst>
                <a:latin typeface="Verdana" pitchFamily="34" charset="0"/>
                <a:cs typeface="+mn-cs"/>
              </a:endParaRPr>
            </a:p>
          </p:txBody>
        </p:sp>
        <p:grpSp>
          <p:nvGrpSpPr>
            <p:cNvPr id="99447" name="Group 63"/>
            <p:cNvGrpSpPr>
              <a:grpSpLocks/>
            </p:cNvGrpSpPr>
            <p:nvPr/>
          </p:nvGrpSpPr>
          <p:grpSpPr bwMode="auto">
            <a:xfrm>
              <a:off x="2435251" y="3371850"/>
              <a:ext cx="228600" cy="228600"/>
              <a:chOff x="2016" y="1920"/>
              <a:chExt cx="1680" cy="1680"/>
            </a:xfrm>
          </p:grpSpPr>
          <p:sp>
            <p:nvSpPr>
              <p:cNvPr id="99458" name="Oval 64"/>
              <p:cNvSpPr>
                <a:spLocks noChangeArrowheads="1"/>
              </p:cNvSpPr>
              <p:nvPr/>
            </p:nvSpPr>
            <p:spPr bwMode="gray">
              <a:xfrm>
                <a:off x="2016" y="1920"/>
                <a:ext cx="1680" cy="1680"/>
              </a:xfrm>
              <a:prstGeom prst="ellipse">
                <a:avLst/>
              </a:prstGeom>
              <a:gradFill rotWithShape="1">
                <a:gsLst>
                  <a:gs pos="0">
                    <a:srgbClr val="86CEF6"/>
                  </a:gs>
                  <a:gs pos="100000">
                    <a:srgbClr val="3E5F72"/>
                  </a:gs>
                </a:gsLst>
                <a:lin ang="5400000" scaled="1"/>
              </a:gradFill>
              <a:ln w="9525">
                <a:noFill/>
                <a:round/>
                <a:headEnd/>
                <a:tailEnd/>
              </a:ln>
            </p:spPr>
            <p:txBody>
              <a:bodyPr wrap="none" anchor="ctr"/>
              <a:lstStyle/>
              <a:p>
                <a:endParaRPr lang="en-US">
                  <a:latin typeface="Trebuchet MS" pitchFamily="34" charset="0"/>
                </a:endParaRPr>
              </a:p>
            </p:txBody>
          </p:sp>
          <p:sp>
            <p:nvSpPr>
              <p:cNvPr id="99459" name="Freeform 65"/>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BFDFF"/>
                  </a:gs>
                  <a:gs pos="100000">
                    <a:srgbClr val="86CEF6"/>
                  </a:gs>
                </a:gsLst>
                <a:lin ang="5400000" scaled="1"/>
              </a:gradFill>
              <a:ln w="0">
                <a:noFill/>
                <a:prstDash val="solid"/>
                <a:round/>
                <a:headEnd/>
                <a:tailEnd/>
              </a:ln>
            </p:spPr>
            <p:txBody>
              <a:bodyPr/>
              <a:lstStyle/>
              <a:p>
                <a:endParaRPr lang="en-US"/>
              </a:p>
            </p:txBody>
          </p:sp>
        </p:grpSp>
        <p:cxnSp>
          <p:nvCxnSpPr>
            <p:cNvPr id="19" name="AutoShape 66"/>
            <p:cNvCxnSpPr>
              <a:cxnSpLocks noChangeShapeType="1"/>
              <a:stCxn id="17" idx="2"/>
              <a:endCxn id="99459" idx="2"/>
            </p:cNvCxnSpPr>
            <p:nvPr/>
          </p:nvCxnSpPr>
          <p:spPr bwMode="auto">
            <a:xfrm rot="5400000">
              <a:off x="2245851" y="3155156"/>
              <a:ext cx="438150" cy="4763"/>
            </a:xfrm>
            <a:prstGeom prst="straightConnector1">
              <a:avLst/>
            </a:prstGeom>
            <a:noFill/>
            <a:ln w="38100" cap="rnd">
              <a:solidFill>
                <a:schemeClr val="accent2">
                  <a:lumMod val="50000"/>
                </a:schemeClr>
              </a:solidFill>
              <a:prstDash val="sysDot"/>
              <a:round/>
              <a:headEnd/>
              <a:tailEnd/>
            </a:ln>
            <a:effectLst/>
          </p:spPr>
        </p:cxnSp>
        <p:sp>
          <p:nvSpPr>
            <p:cNvPr id="99449" name="AutoShape 67"/>
            <p:cNvSpPr>
              <a:spLocks noChangeArrowheads="1"/>
            </p:cNvSpPr>
            <p:nvPr/>
          </p:nvSpPr>
          <p:spPr bwMode="gray">
            <a:xfrm flipH="1">
              <a:off x="2681313" y="2933700"/>
              <a:ext cx="5600700" cy="1066800"/>
            </a:xfrm>
            <a:prstGeom prst="homePlate">
              <a:avLst>
                <a:gd name="adj" fmla="val 39083"/>
              </a:avLst>
            </a:prstGeom>
            <a:gradFill rotWithShape="1">
              <a:gsLst>
                <a:gs pos="0">
                  <a:srgbClr val="5491D4"/>
                </a:gs>
                <a:gs pos="100000">
                  <a:srgbClr val="FFFFFF"/>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5491D4"/>
              </a:extrusionClr>
            </a:sp3d>
          </p:spPr>
          <p:txBody>
            <a:bodyPr wrap="none" anchor="ctr">
              <a:flatTx/>
            </a:bodyPr>
            <a:lstStyle/>
            <a:p>
              <a:endParaRPr lang="en-US">
                <a:latin typeface="Trebuchet MS" pitchFamily="34" charset="0"/>
              </a:endParaRPr>
            </a:p>
          </p:txBody>
        </p:sp>
        <p:sp>
          <p:nvSpPr>
            <p:cNvPr id="99450" name="Text Box 68"/>
            <p:cNvSpPr txBox="1">
              <a:spLocks noChangeArrowheads="1"/>
            </p:cNvSpPr>
            <p:nvPr/>
          </p:nvSpPr>
          <p:spPr bwMode="auto">
            <a:xfrm>
              <a:off x="3028928" y="2981302"/>
              <a:ext cx="5186410" cy="1200329"/>
            </a:xfrm>
            <a:prstGeom prst="rect">
              <a:avLst/>
            </a:prstGeom>
            <a:noFill/>
            <a:ln w="9525">
              <a:noFill/>
              <a:miter lim="800000"/>
              <a:headEnd/>
              <a:tailEnd/>
            </a:ln>
          </p:spPr>
          <p:txBody>
            <a:bodyPr>
              <a:spAutoFit/>
            </a:bodyPr>
            <a:lstStyle/>
            <a:p>
              <a:pPr algn="just"/>
              <a:r>
                <a:rPr lang="es-ES_tradnl" sz="1200">
                  <a:latin typeface="Times New Roman" pitchFamily="18" charset="0"/>
                  <a:cs typeface="Times New Roman" pitchFamily="18" charset="0"/>
                </a:rPr>
                <a:t>Se recibieron Comprobantes de Venta no autorizados por el Servicio de Rentas Internas o no se adjuntan soportes, v</a:t>
              </a:r>
              <a:r>
                <a:rPr lang="es-EC" sz="1200">
                  <a:latin typeface="Times New Roman" pitchFamily="18" charset="0"/>
                  <a:cs typeface="Times New Roman" pitchFamily="18" charset="0"/>
                </a:rPr>
                <a:t>alores corresponden mayormente a Comprobantes de Venta por gastos de transporte a nombre de la empresa, sin que se efectúen las correspondientes retenciones en la fuente considerando que el proveedor es recurrente.  </a:t>
              </a:r>
              <a:endParaRPr lang="es-ES" sz="1200">
                <a:latin typeface="Times New Roman" pitchFamily="18" charset="0"/>
                <a:cs typeface="Times New Roman" pitchFamily="18" charset="0"/>
              </a:endParaRPr>
            </a:p>
            <a:p>
              <a:pPr algn="just"/>
              <a:endParaRPr lang="es-ES" sz="1200">
                <a:latin typeface="Times New Roman" pitchFamily="18" charset="0"/>
                <a:cs typeface="Times New Roman" pitchFamily="18" charset="0"/>
              </a:endParaRPr>
            </a:p>
          </p:txBody>
        </p:sp>
        <p:sp>
          <p:nvSpPr>
            <p:cNvPr id="22" name="Text Box 69"/>
            <p:cNvSpPr txBox="1">
              <a:spLocks noChangeArrowheads="1"/>
            </p:cNvSpPr>
            <p:nvPr/>
          </p:nvSpPr>
          <p:spPr bwMode="auto">
            <a:xfrm>
              <a:off x="2786375" y="1300163"/>
              <a:ext cx="1066735" cy="46196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rgbClr val="9B96DC"/>
                  </a:solidFill>
                  <a:effectLst>
                    <a:outerShdw blurRad="38100" dist="38100" dir="2700000" algn="tl">
                      <a:srgbClr val="000000"/>
                    </a:outerShdw>
                  </a:effectLst>
                  <a:latin typeface="Verdana" pitchFamily="34" charset="0"/>
                  <a:cs typeface="+mn-cs"/>
                </a:rPr>
                <a:t>Nº 4.</a:t>
              </a:r>
              <a:endParaRPr lang="en-US" sz="2400" b="1" dirty="0">
                <a:solidFill>
                  <a:srgbClr val="9B96DC"/>
                </a:solidFill>
                <a:effectLst>
                  <a:outerShdw blurRad="38100" dist="38100" dir="2700000" algn="tl">
                    <a:srgbClr val="000000"/>
                  </a:outerShdw>
                </a:effectLst>
                <a:latin typeface="Verdana" pitchFamily="34" charset="0"/>
                <a:cs typeface="+mn-cs"/>
              </a:endParaRPr>
            </a:p>
          </p:txBody>
        </p:sp>
        <p:grpSp>
          <p:nvGrpSpPr>
            <p:cNvPr id="99452" name="Group 70"/>
            <p:cNvGrpSpPr>
              <a:grpSpLocks/>
            </p:cNvGrpSpPr>
            <p:nvPr/>
          </p:nvGrpSpPr>
          <p:grpSpPr bwMode="auto">
            <a:xfrm>
              <a:off x="3311551" y="2192338"/>
              <a:ext cx="228600" cy="228600"/>
              <a:chOff x="2016" y="1920"/>
              <a:chExt cx="1680" cy="1680"/>
            </a:xfrm>
          </p:grpSpPr>
          <p:sp>
            <p:nvSpPr>
              <p:cNvPr id="99456" name="Oval 71"/>
              <p:cNvSpPr>
                <a:spLocks noChangeArrowheads="1"/>
              </p:cNvSpPr>
              <p:nvPr/>
            </p:nvSpPr>
            <p:spPr bwMode="gray">
              <a:xfrm>
                <a:off x="2016" y="1920"/>
                <a:ext cx="1680" cy="1680"/>
              </a:xfrm>
              <a:prstGeom prst="ellipse">
                <a:avLst/>
              </a:prstGeom>
              <a:gradFill rotWithShape="1">
                <a:gsLst>
                  <a:gs pos="0">
                    <a:srgbClr val="B67FF3"/>
                  </a:gs>
                  <a:gs pos="100000">
                    <a:srgbClr val="543B70"/>
                  </a:gs>
                </a:gsLst>
                <a:lin ang="5400000" scaled="1"/>
              </a:gradFill>
              <a:ln w="9525">
                <a:noFill/>
                <a:round/>
                <a:headEnd/>
                <a:tailEnd/>
              </a:ln>
            </p:spPr>
            <p:txBody>
              <a:bodyPr wrap="none" anchor="ctr"/>
              <a:lstStyle/>
              <a:p>
                <a:endParaRPr lang="en-US">
                  <a:latin typeface="Trebuchet MS" pitchFamily="34" charset="0"/>
                </a:endParaRPr>
              </a:p>
            </p:txBody>
          </p:sp>
          <p:sp>
            <p:nvSpPr>
              <p:cNvPr id="99457" name="Freeform 72"/>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B67FF3"/>
                  </a:gs>
                </a:gsLst>
                <a:lin ang="5400000" scaled="1"/>
              </a:gradFill>
              <a:ln w="0">
                <a:noFill/>
                <a:prstDash val="solid"/>
                <a:round/>
                <a:headEnd/>
                <a:tailEnd/>
              </a:ln>
            </p:spPr>
            <p:txBody>
              <a:bodyPr/>
              <a:lstStyle/>
              <a:p>
                <a:endParaRPr lang="en-US"/>
              </a:p>
            </p:txBody>
          </p:sp>
        </p:grpSp>
        <p:cxnSp>
          <p:nvCxnSpPr>
            <p:cNvPr id="99453" name="AutoShape 73"/>
            <p:cNvCxnSpPr>
              <a:cxnSpLocks noChangeShapeType="1"/>
              <a:stCxn id="22" idx="2"/>
              <a:endCxn id="99457" idx="4"/>
            </p:cNvCxnSpPr>
            <p:nvPr/>
          </p:nvCxnSpPr>
          <p:spPr bwMode="auto">
            <a:xfrm rot="16200000" flipH="1">
              <a:off x="3111657" y="1969380"/>
              <a:ext cx="434870" cy="19766"/>
            </a:xfrm>
            <a:prstGeom prst="straightConnector1">
              <a:avLst/>
            </a:prstGeom>
            <a:noFill/>
            <a:ln w="38100" cap="rnd">
              <a:solidFill>
                <a:srgbClr val="B67FF3"/>
              </a:solidFill>
              <a:prstDash val="sysDot"/>
              <a:round/>
              <a:headEnd/>
              <a:tailEnd/>
            </a:ln>
          </p:spPr>
        </p:cxnSp>
        <p:sp>
          <p:nvSpPr>
            <p:cNvPr id="99454" name="AutoShape 74"/>
            <p:cNvSpPr>
              <a:spLocks noChangeArrowheads="1"/>
            </p:cNvSpPr>
            <p:nvPr/>
          </p:nvSpPr>
          <p:spPr bwMode="gray">
            <a:xfrm flipH="1">
              <a:off x="3557613" y="1754188"/>
              <a:ext cx="4729163" cy="1066800"/>
            </a:xfrm>
            <a:prstGeom prst="homePlate">
              <a:avLst>
                <a:gd name="adj" fmla="val 37742"/>
              </a:avLst>
            </a:prstGeom>
            <a:gradFill rotWithShape="1">
              <a:gsLst>
                <a:gs pos="0">
                  <a:srgbClr val="9B96DC"/>
                </a:gs>
                <a:gs pos="100000">
                  <a:srgbClr val="FFFFFF"/>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B96DC"/>
              </a:extrusionClr>
            </a:sp3d>
          </p:spPr>
          <p:txBody>
            <a:bodyPr wrap="none" anchor="ctr">
              <a:flatTx/>
            </a:bodyPr>
            <a:lstStyle/>
            <a:p>
              <a:endParaRPr lang="en-US">
                <a:latin typeface="Trebuchet MS" pitchFamily="34" charset="0"/>
              </a:endParaRPr>
            </a:p>
          </p:txBody>
        </p:sp>
        <p:sp>
          <p:nvSpPr>
            <p:cNvPr id="99455" name="Text Box 75"/>
            <p:cNvSpPr txBox="1">
              <a:spLocks noChangeArrowheads="1"/>
            </p:cNvSpPr>
            <p:nvPr/>
          </p:nvSpPr>
          <p:spPr bwMode="auto">
            <a:xfrm>
              <a:off x="3905228" y="2038641"/>
              <a:ext cx="4310110" cy="461665"/>
            </a:xfrm>
            <a:prstGeom prst="rect">
              <a:avLst/>
            </a:prstGeom>
            <a:noFill/>
            <a:ln w="9525">
              <a:noFill/>
              <a:miter lim="800000"/>
              <a:headEnd/>
              <a:tailEnd/>
            </a:ln>
          </p:spPr>
          <p:txBody>
            <a:bodyPr>
              <a:spAutoFit/>
            </a:bodyPr>
            <a:lstStyle/>
            <a:p>
              <a:pPr algn="just"/>
              <a:r>
                <a:rPr lang="es-ES_tradnl" sz="1200">
                  <a:latin typeface="Times New Roman" pitchFamily="18" charset="0"/>
                  <a:cs typeface="Times New Roman" pitchFamily="18" charset="0"/>
                </a:rPr>
                <a:t>La planilla por concepto de luz de PACIFSA se evidencia a nombre del Sr. Iván Alvarado. </a:t>
              </a:r>
              <a:endParaRPr lang="es-ES" sz="1200">
                <a:latin typeface="Times New Roman" pitchFamily="18" charset="0"/>
                <a:cs typeface="Times New Roman" pitchFamily="18" charset="0"/>
              </a:endParaRPr>
            </a:p>
          </p:txBody>
        </p:sp>
      </p:grpSp>
      <p:sp>
        <p:nvSpPr>
          <p:cNvPr id="99434" name="34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31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21"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7"/>
          <p:cNvGrpSpPr>
            <a:grpSpLocks/>
          </p:cNvGrpSpPr>
          <p:nvPr/>
        </p:nvGrpSpPr>
        <p:grpSpPr bwMode="auto">
          <a:xfrm>
            <a:off x="6002338" y="5024438"/>
            <a:ext cx="2570162" cy="619125"/>
            <a:chOff x="1200" y="2147"/>
            <a:chExt cx="3360" cy="323"/>
          </a:xfrm>
        </p:grpSpPr>
        <p:sp>
          <p:nvSpPr>
            <p:cNvPr id="193" name="AutoShape 77"/>
            <p:cNvSpPr>
              <a:spLocks noChangeArrowheads="1"/>
            </p:cNvSpPr>
            <p:nvPr/>
          </p:nvSpPr>
          <p:spPr bwMode="gray">
            <a:xfrm>
              <a:off x="1200" y="2147"/>
              <a:ext cx="3360" cy="323"/>
            </a:xfrm>
            <a:prstGeom prst="roundRect">
              <a:avLst>
                <a:gd name="adj" fmla="val 16667"/>
              </a:avLst>
            </a:prstGeom>
            <a:gradFill rotWithShape="1">
              <a:gsLst>
                <a:gs pos="0">
                  <a:srgbClr val="80D4F2"/>
                </a:gs>
                <a:gs pos="100000">
                  <a:srgbClr val="80D4F2">
                    <a:gamma/>
                    <a:tint val="60784"/>
                    <a:invGamma/>
                  </a:srgbClr>
                </a:gs>
              </a:gsLst>
              <a:lin ang="5400000" scaled="1"/>
            </a:gradFill>
            <a:ln w="9525">
              <a:noFill/>
              <a:round/>
              <a:headEnd/>
              <a:tailEnd/>
            </a:ln>
            <a:effectLst>
              <a:outerShdw dist="45791" dir="3378596" algn="ctr" rotWithShape="0">
                <a:srgbClr val="B2B2B2"/>
              </a:outerShdw>
            </a:effectLst>
          </p:spPr>
          <p:txBody>
            <a:bodyPr wrap="none" anchor="ctr"/>
            <a:lstStyle/>
            <a:p>
              <a:pPr fontAlgn="auto">
                <a:spcBef>
                  <a:spcPts val="0"/>
                </a:spcBef>
                <a:spcAft>
                  <a:spcPts val="0"/>
                </a:spcAft>
                <a:defRPr/>
              </a:pPr>
              <a:endParaRPr lang="es-ES">
                <a:latin typeface="+mn-lt"/>
                <a:cs typeface="+mn-cs"/>
              </a:endParaRPr>
            </a:p>
          </p:txBody>
        </p:sp>
        <p:sp>
          <p:nvSpPr>
            <p:cNvPr id="100525" name="AutoShape 78"/>
            <p:cNvSpPr>
              <a:spLocks noChangeArrowheads="1"/>
            </p:cNvSpPr>
            <p:nvPr/>
          </p:nvSpPr>
          <p:spPr bwMode="gray">
            <a:xfrm>
              <a:off x="1229" y="2384"/>
              <a:ext cx="3312" cy="83"/>
            </a:xfrm>
            <a:prstGeom prst="roundRect">
              <a:avLst>
                <a:gd name="adj" fmla="val 50000"/>
              </a:avLst>
            </a:prstGeom>
            <a:gradFill rotWithShape="1">
              <a:gsLst>
                <a:gs pos="0">
                  <a:srgbClr val="ADE2F5"/>
                </a:gs>
                <a:gs pos="100000">
                  <a:srgbClr val="D5F0FA"/>
                </a:gs>
              </a:gsLst>
              <a:lin ang="5400000" scaled="1"/>
            </a:gradFill>
            <a:ln w="9525">
              <a:noFill/>
              <a:round/>
              <a:headEnd/>
              <a:tailEnd/>
            </a:ln>
          </p:spPr>
          <p:txBody>
            <a:bodyPr wrap="none" anchor="ctr"/>
            <a:lstStyle/>
            <a:p>
              <a:endParaRPr lang="en-US">
                <a:latin typeface="Trebuchet MS" pitchFamily="34" charset="0"/>
              </a:endParaRPr>
            </a:p>
          </p:txBody>
        </p:sp>
        <p:sp>
          <p:nvSpPr>
            <p:cNvPr id="100526" name="AutoShape 79"/>
            <p:cNvSpPr>
              <a:spLocks noChangeArrowheads="1"/>
            </p:cNvSpPr>
            <p:nvPr/>
          </p:nvSpPr>
          <p:spPr bwMode="gray">
            <a:xfrm>
              <a:off x="1229" y="2154"/>
              <a:ext cx="3312" cy="83"/>
            </a:xfrm>
            <a:prstGeom prst="roundRect">
              <a:avLst>
                <a:gd name="adj" fmla="val 50000"/>
              </a:avLst>
            </a:prstGeom>
            <a:gradFill rotWithShape="1">
              <a:gsLst>
                <a:gs pos="0">
                  <a:srgbClr val="D5F1FB"/>
                </a:gs>
                <a:gs pos="100000">
                  <a:srgbClr val="80D4F2">
                    <a:alpha val="0"/>
                  </a:srgbClr>
                </a:gs>
              </a:gsLst>
              <a:lin ang="5400000" scaled="1"/>
            </a:gradFill>
            <a:ln w="9525">
              <a:noFill/>
              <a:round/>
              <a:headEnd/>
              <a:tailEnd/>
            </a:ln>
          </p:spPr>
          <p:txBody>
            <a:bodyPr wrap="none" anchor="ctr"/>
            <a:lstStyle/>
            <a:p>
              <a:endParaRPr lang="en-US">
                <a:latin typeface="Trebuchet MS" pitchFamily="34" charset="0"/>
              </a:endParaRPr>
            </a:p>
          </p:txBody>
        </p:sp>
        <p:sp>
          <p:nvSpPr>
            <p:cNvPr id="100527" name="Text Box 80"/>
            <p:cNvSpPr txBox="1">
              <a:spLocks noChangeArrowheads="1"/>
            </p:cNvSpPr>
            <p:nvPr/>
          </p:nvSpPr>
          <p:spPr bwMode="gray">
            <a:xfrm>
              <a:off x="1776" y="2185"/>
              <a:ext cx="2016" cy="250"/>
            </a:xfrm>
            <a:prstGeom prst="rect">
              <a:avLst/>
            </a:prstGeom>
            <a:noFill/>
            <a:ln w="9525" algn="ctr">
              <a:noFill/>
              <a:miter lim="800000"/>
              <a:headEnd/>
              <a:tailEnd/>
            </a:ln>
          </p:spPr>
          <p:txBody>
            <a:bodyPr>
              <a:spAutoFit/>
            </a:bodyPr>
            <a:lstStyle/>
            <a:p>
              <a:endParaRPr lang="en-US" sz="2000">
                <a:solidFill>
                  <a:srgbClr val="000000"/>
                </a:solidFill>
                <a:latin typeface="Trebuchet MS" pitchFamily="34" charset="0"/>
              </a:endParaRPr>
            </a:p>
          </p:txBody>
        </p:sp>
      </p:grpSp>
      <p:grpSp>
        <p:nvGrpSpPr>
          <p:cNvPr id="3" name="Group 60"/>
          <p:cNvGrpSpPr>
            <a:grpSpLocks/>
          </p:cNvGrpSpPr>
          <p:nvPr/>
        </p:nvGrpSpPr>
        <p:grpSpPr bwMode="auto">
          <a:xfrm>
            <a:off x="0" y="0"/>
            <a:ext cx="4857750" cy="3963988"/>
            <a:chOff x="720" y="1296"/>
            <a:chExt cx="1367" cy="2542"/>
          </a:xfrm>
        </p:grpSpPr>
        <p:sp>
          <p:nvSpPr>
            <p:cNvPr id="100512" name="AutoShape 6"/>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en-US">
                <a:latin typeface="Trebuchet MS" pitchFamily="34" charset="0"/>
              </a:endParaRPr>
            </a:p>
          </p:txBody>
        </p:sp>
        <p:sp>
          <p:nvSpPr>
            <p:cNvPr id="100513" name="AutoShape 7"/>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en-US">
                <a:latin typeface="Trebuchet MS" pitchFamily="34" charset="0"/>
              </a:endParaRPr>
            </a:p>
          </p:txBody>
        </p:sp>
        <p:sp>
          <p:nvSpPr>
            <p:cNvPr id="100514" name="AutoShape 8"/>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en-US">
                <a:latin typeface="Trebuchet MS" pitchFamily="34" charset="0"/>
              </a:endParaRPr>
            </a:p>
          </p:txBody>
        </p:sp>
        <p:sp>
          <p:nvSpPr>
            <p:cNvPr id="100515" name="AutoShape 9"/>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en-US">
                <a:latin typeface="Trebuchet MS" pitchFamily="34" charset="0"/>
              </a:endParaRPr>
            </a:p>
          </p:txBody>
        </p:sp>
        <p:sp>
          <p:nvSpPr>
            <p:cNvPr id="69" name="AutoShape 10"/>
            <p:cNvSpPr>
              <a:spLocks noChangeArrowheads="1"/>
            </p:cNvSpPr>
            <p:nvPr/>
          </p:nvSpPr>
          <p:spPr bwMode="ltGray">
            <a:xfrm>
              <a:off x="724" y="3290"/>
              <a:ext cx="1363" cy="548"/>
            </a:xfrm>
            <a:prstGeom prst="roundRect">
              <a:avLst>
                <a:gd name="adj" fmla="val 40389"/>
              </a:avLst>
            </a:prstGeom>
            <a:gradFill rotWithShape="1">
              <a:gsLst>
                <a:gs pos="0">
                  <a:schemeClr val="bg1">
                    <a:gamma/>
                    <a:shade val="75686"/>
                    <a:invGamma/>
                  </a:schemeClr>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cs typeface="+mn-cs"/>
              </a:endParaRPr>
            </a:p>
          </p:txBody>
        </p:sp>
        <p:sp>
          <p:nvSpPr>
            <p:cNvPr id="70" name="AutoShape 11"/>
            <p:cNvSpPr>
              <a:spLocks noChangeArrowheads="1"/>
            </p:cNvSpPr>
            <p:nvPr/>
          </p:nvSpPr>
          <p:spPr bwMode="ltGray">
            <a:xfrm>
              <a:off x="752" y="3305"/>
              <a:ext cx="1304" cy="447"/>
            </a:xfrm>
            <a:prstGeom prst="roundRect">
              <a:avLst>
                <a:gd name="adj" fmla="val 50000"/>
              </a:avLst>
            </a:prstGeom>
            <a:gradFill rotWithShape="1">
              <a:gsLst>
                <a:gs pos="0">
                  <a:schemeClr val="bg1">
                    <a:gamma/>
                    <a:tint val="78824"/>
                    <a:invGamma/>
                  </a:schemeClr>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cs typeface="+mn-cs"/>
              </a:endParaRPr>
            </a:p>
          </p:txBody>
        </p:sp>
        <p:grpSp>
          <p:nvGrpSpPr>
            <p:cNvPr id="100518" name="Group 12"/>
            <p:cNvGrpSpPr>
              <a:grpSpLocks/>
            </p:cNvGrpSpPr>
            <p:nvPr/>
          </p:nvGrpSpPr>
          <p:grpSpPr bwMode="auto">
            <a:xfrm>
              <a:off x="1189" y="1296"/>
              <a:ext cx="405" cy="405"/>
              <a:chOff x="1289" y="582"/>
              <a:chExt cx="668" cy="668"/>
            </a:xfrm>
          </p:grpSpPr>
          <p:sp>
            <p:nvSpPr>
              <p:cNvPr id="100519" name="Oval 13"/>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a:latin typeface="Trebuchet MS" pitchFamily="34" charset="0"/>
                </a:endParaRPr>
              </a:p>
            </p:txBody>
          </p:sp>
          <p:sp>
            <p:nvSpPr>
              <p:cNvPr id="100520" name="Oval 1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0521"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0522" name="Oval 1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0523" name="Oval 1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latin typeface="Trebuchet MS" pitchFamily="34" charset="0"/>
                </a:endParaRPr>
              </a:p>
            </p:txBody>
          </p:sp>
        </p:grpSp>
      </p:grpSp>
      <p:grpSp>
        <p:nvGrpSpPr>
          <p:cNvPr id="9" name="Group 97"/>
          <p:cNvGrpSpPr>
            <a:grpSpLocks/>
          </p:cNvGrpSpPr>
          <p:nvPr/>
        </p:nvGrpSpPr>
        <p:grpSpPr bwMode="auto">
          <a:xfrm>
            <a:off x="5143500" y="4357688"/>
            <a:ext cx="4000500" cy="1285875"/>
            <a:chOff x="3696" y="1354"/>
            <a:chExt cx="1363" cy="1936"/>
          </a:xfrm>
        </p:grpSpPr>
        <p:sp>
          <p:nvSpPr>
            <p:cNvPr id="100507" name="AutoShape 81"/>
            <p:cNvSpPr>
              <a:spLocks noChangeArrowheads="1"/>
            </p:cNvSpPr>
            <p:nvPr/>
          </p:nvSpPr>
          <p:spPr bwMode="gray">
            <a:xfrm>
              <a:off x="3696" y="1490"/>
              <a:ext cx="1363" cy="1800"/>
            </a:xfrm>
            <a:prstGeom prst="roundRect">
              <a:avLst>
                <a:gd name="adj" fmla="val 17509"/>
              </a:avLst>
            </a:prstGeom>
            <a:gradFill rotWithShape="1">
              <a:gsLst>
                <a:gs pos="0">
                  <a:srgbClr val="C16237"/>
                </a:gs>
                <a:gs pos="100000">
                  <a:srgbClr val="AB4E47"/>
                </a:gs>
              </a:gsLst>
              <a:lin ang="2700000" scaled="1"/>
            </a:gradFill>
            <a:ln w="9525">
              <a:noFill/>
              <a:round/>
              <a:headEnd/>
              <a:tailEnd/>
            </a:ln>
          </p:spPr>
          <p:txBody>
            <a:bodyPr wrap="none" anchor="ctr"/>
            <a:lstStyle/>
            <a:p>
              <a:endParaRPr lang="en-US">
                <a:latin typeface="Trebuchet MS" pitchFamily="34" charset="0"/>
              </a:endParaRPr>
            </a:p>
          </p:txBody>
        </p:sp>
        <p:sp>
          <p:nvSpPr>
            <p:cNvPr id="100508" name="AutoShape 82"/>
            <p:cNvSpPr>
              <a:spLocks noChangeArrowheads="1"/>
            </p:cNvSpPr>
            <p:nvPr/>
          </p:nvSpPr>
          <p:spPr bwMode="gray">
            <a:xfrm>
              <a:off x="3717" y="1495"/>
              <a:ext cx="1322" cy="1766"/>
            </a:xfrm>
            <a:prstGeom prst="roundRect">
              <a:avLst>
                <a:gd name="adj" fmla="val 16667"/>
              </a:avLst>
            </a:prstGeom>
            <a:solidFill>
              <a:srgbClr val="E98B65"/>
            </a:solidFill>
            <a:ln w="9525">
              <a:noFill/>
              <a:round/>
              <a:headEnd/>
              <a:tailEnd/>
            </a:ln>
          </p:spPr>
          <p:txBody>
            <a:bodyPr wrap="none" anchor="ctr"/>
            <a:lstStyle/>
            <a:p>
              <a:endParaRPr lang="en-US">
                <a:latin typeface="Trebuchet MS" pitchFamily="34" charset="0"/>
              </a:endParaRPr>
            </a:p>
          </p:txBody>
        </p:sp>
        <p:sp>
          <p:nvSpPr>
            <p:cNvPr id="100509" name="AutoShape 83"/>
            <p:cNvSpPr>
              <a:spLocks noChangeArrowheads="1"/>
            </p:cNvSpPr>
            <p:nvPr/>
          </p:nvSpPr>
          <p:spPr bwMode="gray">
            <a:xfrm>
              <a:off x="3728" y="2795"/>
              <a:ext cx="1304" cy="447"/>
            </a:xfrm>
            <a:prstGeom prst="roundRect">
              <a:avLst>
                <a:gd name="adj" fmla="val 50000"/>
              </a:avLst>
            </a:prstGeom>
            <a:gradFill rotWithShape="1">
              <a:gsLst>
                <a:gs pos="0">
                  <a:srgbClr val="E98B65"/>
                </a:gs>
                <a:gs pos="100000">
                  <a:srgbClr val="F2BCA6"/>
                </a:gs>
              </a:gsLst>
              <a:lin ang="5400000" scaled="1"/>
            </a:gradFill>
            <a:ln w="9525">
              <a:noFill/>
              <a:round/>
              <a:headEnd/>
              <a:tailEnd/>
            </a:ln>
          </p:spPr>
          <p:txBody>
            <a:bodyPr wrap="none" anchor="ctr"/>
            <a:lstStyle/>
            <a:p>
              <a:endParaRPr lang="en-US">
                <a:latin typeface="Trebuchet MS" pitchFamily="34" charset="0"/>
              </a:endParaRPr>
            </a:p>
          </p:txBody>
        </p:sp>
        <p:sp>
          <p:nvSpPr>
            <p:cNvPr id="100510" name="AutoShape 84"/>
            <p:cNvSpPr>
              <a:spLocks noChangeArrowheads="1"/>
            </p:cNvSpPr>
            <p:nvPr/>
          </p:nvSpPr>
          <p:spPr bwMode="gray">
            <a:xfrm>
              <a:off x="3728" y="1509"/>
              <a:ext cx="1304" cy="446"/>
            </a:xfrm>
            <a:prstGeom prst="roundRect">
              <a:avLst>
                <a:gd name="adj" fmla="val 50000"/>
              </a:avLst>
            </a:prstGeom>
            <a:gradFill rotWithShape="1">
              <a:gsLst>
                <a:gs pos="0">
                  <a:srgbClr val="F8D8CC"/>
                </a:gs>
                <a:gs pos="100000">
                  <a:srgbClr val="E98B65"/>
                </a:gs>
              </a:gsLst>
              <a:lin ang="5400000" scaled="1"/>
            </a:gradFill>
            <a:ln w="9525">
              <a:noFill/>
              <a:round/>
              <a:headEnd/>
              <a:tailEnd/>
            </a:ln>
          </p:spPr>
          <p:txBody>
            <a:bodyPr wrap="none" anchor="ctr"/>
            <a:lstStyle/>
            <a:p>
              <a:endParaRPr lang="en-US">
                <a:latin typeface="Trebuchet MS" pitchFamily="34" charset="0"/>
              </a:endParaRPr>
            </a:p>
          </p:txBody>
        </p:sp>
        <p:sp>
          <p:nvSpPr>
            <p:cNvPr id="100511" name="Text Box 91"/>
            <p:cNvSpPr txBox="1">
              <a:spLocks noChangeArrowheads="1"/>
            </p:cNvSpPr>
            <p:nvPr/>
          </p:nvSpPr>
          <p:spPr bwMode="gray">
            <a:xfrm>
              <a:off x="4252" y="1354"/>
              <a:ext cx="52" cy="291"/>
            </a:xfrm>
            <a:prstGeom prst="rect">
              <a:avLst/>
            </a:prstGeom>
            <a:noFill/>
            <a:ln w="9525" algn="ctr">
              <a:noFill/>
              <a:miter lim="800000"/>
              <a:headEnd/>
              <a:tailEnd/>
            </a:ln>
          </p:spPr>
          <p:txBody>
            <a:bodyPr wrap="none">
              <a:spAutoFit/>
            </a:bodyPr>
            <a:lstStyle/>
            <a:p>
              <a:endParaRPr lang="en-US" sz="2400">
                <a:solidFill>
                  <a:srgbClr val="000000"/>
                </a:solidFill>
                <a:latin typeface="Trebuchet MS" pitchFamily="34" charset="0"/>
              </a:endParaRPr>
            </a:p>
          </p:txBody>
        </p:sp>
      </p:grpSp>
      <p:grpSp>
        <p:nvGrpSpPr>
          <p:cNvPr id="10" name="Group 97"/>
          <p:cNvGrpSpPr>
            <a:grpSpLocks/>
          </p:cNvGrpSpPr>
          <p:nvPr/>
        </p:nvGrpSpPr>
        <p:grpSpPr bwMode="auto">
          <a:xfrm>
            <a:off x="5086350" y="2571750"/>
            <a:ext cx="4057650" cy="1428750"/>
            <a:chOff x="3696" y="1354"/>
            <a:chExt cx="1363" cy="1936"/>
          </a:xfrm>
        </p:grpSpPr>
        <p:sp>
          <p:nvSpPr>
            <p:cNvPr id="100502" name="AutoShape 81"/>
            <p:cNvSpPr>
              <a:spLocks noChangeArrowheads="1"/>
            </p:cNvSpPr>
            <p:nvPr/>
          </p:nvSpPr>
          <p:spPr bwMode="gray">
            <a:xfrm>
              <a:off x="3696" y="1490"/>
              <a:ext cx="1363" cy="1800"/>
            </a:xfrm>
            <a:prstGeom prst="roundRect">
              <a:avLst>
                <a:gd name="adj" fmla="val 17509"/>
              </a:avLst>
            </a:prstGeom>
            <a:gradFill rotWithShape="1">
              <a:gsLst>
                <a:gs pos="0">
                  <a:srgbClr val="C16237"/>
                </a:gs>
                <a:gs pos="100000">
                  <a:srgbClr val="AB4E47"/>
                </a:gs>
              </a:gsLst>
              <a:lin ang="2700000" scaled="1"/>
            </a:gradFill>
            <a:ln w="9525">
              <a:noFill/>
              <a:round/>
              <a:headEnd/>
              <a:tailEnd/>
            </a:ln>
          </p:spPr>
          <p:txBody>
            <a:bodyPr wrap="none" anchor="ctr"/>
            <a:lstStyle/>
            <a:p>
              <a:endParaRPr lang="en-US">
                <a:latin typeface="Trebuchet MS" pitchFamily="34" charset="0"/>
              </a:endParaRPr>
            </a:p>
          </p:txBody>
        </p:sp>
        <p:sp>
          <p:nvSpPr>
            <p:cNvPr id="100503" name="AutoShape 82"/>
            <p:cNvSpPr>
              <a:spLocks noChangeArrowheads="1"/>
            </p:cNvSpPr>
            <p:nvPr/>
          </p:nvSpPr>
          <p:spPr bwMode="gray">
            <a:xfrm>
              <a:off x="3717" y="1495"/>
              <a:ext cx="1322" cy="1766"/>
            </a:xfrm>
            <a:prstGeom prst="roundRect">
              <a:avLst>
                <a:gd name="adj" fmla="val 16667"/>
              </a:avLst>
            </a:prstGeom>
            <a:solidFill>
              <a:srgbClr val="E98B65"/>
            </a:solidFill>
            <a:ln w="9525">
              <a:noFill/>
              <a:round/>
              <a:headEnd/>
              <a:tailEnd/>
            </a:ln>
          </p:spPr>
          <p:txBody>
            <a:bodyPr wrap="none" anchor="ctr"/>
            <a:lstStyle/>
            <a:p>
              <a:endParaRPr lang="en-US">
                <a:latin typeface="Trebuchet MS" pitchFamily="34" charset="0"/>
              </a:endParaRPr>
            </a:p>
          </p:txBody>
        </p:sp>
        <p:sp>
          <p:nvSpPr>
            <p:cNvPr id="100504" name="AutoShape 83"/>
            <p:cNvSpPr>
              <a:spLocks noChangeArrowheads="1"/>
            </p:cNvSpPr>
            <p:nvPr/>
          </p:nvSpPr>
          <p:spPr bwMode="gray">
            <a:xfrm>
              <a:off x="3728" y="2795"/>
              <a:ext cx="1304" cy="447"/>
            </a:xfrm>
            <a:prstGeom prst="roundRect">
              <a:avLst>
                <a:gd name="adj" fmla="val 50000"/>
              </a:avLst>
            </a:prstGeom>
            <a:gradFill rotWithShape="1">
              <a:gsLst>
                <a:gs pos="0">
                  <a:srgbClr val="E98B65"/>
                </a:gs>
                <a:gs pos="100000">
                  <a:srgbClr val="F2BCA6"/>
                </a:gs>
              </a:gsLst>
              <a:lin ang="5400000" scaled="1"/>
            </a:gradFill>
            <a:ln w="9525">
              <a:noFill/>
              <a:round/>
              <a:headEnd/>
              <a:tailEnd/>
            </a:ln>
          </p:spPr>
          <p:txBody>
            <a:bodyPr wrap="none" anchor="ctr"/>
            <a:lstStyle/>
            <a:p>
              <a:endParaRPr lang="en-US">
                <a:latin typeface="Trebuchet MS" pitchFamily="34" charset="0"/>
              </a:endParaRPr>
            </a:p>
          </p:txBody>
        </p:sp>
        <p:sp>
          <p:nvSpPr>
            <p:cNvPr id="100505" name="AutoShape 84"/>
            <p:cNvSpPr>
              <a:spLocks noChangeArrowheads="1"/>
            </p:cNvSpPr>
            <p:nvPr/>
          </p:nvSpPr>
          <p:spPr bwMode="gray">
            <a:xfrm>
              <a:off x="3728" y="1509"/>
              <a:ext cx="1304" cy="446"/>
            </a:xfrm>
            <a:prstGeom prst="roundRect">
              <a:avLst>
                <a:gd name="adj" fmla="val 50000"/>
              </a:avLst>
            </a:prstGeom>
            <a:gradFill rotWithShape="1">
              <a:gsLst>
                <a:gs pos="0">
                  <a:srgbClr val="F8D8CC"/>
                </a:gs>
                <a:gs pos="100000">
                  <a:srgbClr val="E98B65"/>
                </a:gs>
              </a:gsLst>
              <a:lin ang="5400000" scaled="1"/>
            </a:gradFill>
            <a:ln w="9525">
              <a:noFill/>
              <a:round/>
              <a:headEnd/>
              <a:tailEnd/>
            </a:ln>
          </p:spPr>
          <p:txBody>
            <a:bodyPr wrap="none" anchor="ctr"/>
            <a:lstStyle/>
            <a:p>
              <a:endParaRPr lang="en-US">
                <a:latin typeface="Trebuchet MS" pitchFamily="34" charset="0"/>
              </a:endParaRPr>
            </a:p>
          </p:txBody>
        </p:sp>
        <p:sp>
          <p:nvSpPr>
            <p:cNvPr id="100506" name="Text Box 91"/>
            <p:cNvSpPr txBox="1">
              <a:spLocks noChangeArrowheads="1"/>
            </p:cNvSpPr>
            <p:nvPr/>
          </p:nvSpPr>
          <p:spPr bwMode="gray">
            <a:xfrm>
              <a:off x="4252" y="1354"/>
              <a:ext cx="52" cy="291"/>
            </a:xfrm>
            <a:prstGeom prst="rect">
              <a:avLst/>
            </a:prstGeom>
            <a:noFill/>
            <a:ln w="9525" algn="ctr">
              <a:noFill/>
              <a:miter lim="800000"/>
              <a:headEnd/>
              <a:tailEnd/>
            </a:ln>
          </p:spPr>
          <p:txBody>
            <a:bodyPr wrap="none">
              <a:spAutoFit/>
            </a:bodyPr>
            <a:lstStyle/>
            <a:p>
              <a:endParaRPr lang="en-US" sz="2400">
                <a:solidFill>
                  <a:srgbClr val="000000"/>
                </a:solidFill>
                <a:latin typeface="Trebuchet MS" pitchFamily="34" charset="0"/>
              </a:endParaRPr>
            </a:p>
          </p:txBody>
        </p:sp>
      </p:grpSp>
      <p:grpSp>
        <p:nvGrpSpPr>
          <p:cNvPr id="13" name="Group 60"/>
          <p:cNvGrpSpPr>
            <a:grpSpLocks/>
          </p:cNvGrpSpPr>
          <p:nvPr/>
        </p:nvGrpSpPr>
        <p:grpSpPr bwMode="auto">
          <a:xfrm>
            <a:off x="5072063" y="1571625"/>
            <a:ext cx="4071937" cy="1500188"/>
            <a:chOff x="720" y="1490"/>
            <a:chExt cx="1363" cy="1800"/>
          </a:xfrm>
        </p:grpSpPr>
        <p:sp>
          <p:nvSpPr>
            <p:cNvPr id="100498" name="AutoShape 6"/>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en-US">
                <a:latin typeface="Trebuchet MS" pitchFamily="34" charset="0"/>
              </a:endParaRPr>
            </a:p>
          </p:txBody>
        </p:sp>
        <p:sp>
          <p:nvSpPr>
            <p:cNvPr id="100499" name="AutoShape 7"/>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en-US">
                <a:latin typeface="Trebuchet MS" pitchFamily="34" charset="0"/>
              </a:endParaRPr>
            </a:p>
          </p:txBody>
        </p:sp>
        <p:sp>
          <p:nvSpPr>
            <p:cNvPr id="100500" name="AutoShape 8"/>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en-US">
                <a:latin typeface="Trebuchet MS" pitchFamily="34" charset="0"/>
              </a:endParaRPr>
            </a:p>
          </p:txBody>
        </p:sp>
        <p:sp>
          <p:nvSpPr>
            <p:cNvPr id="100501" name="AutoShape 9"/>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en-US">
                <a:latin typeface="Trebuchet MS" pitchFamily="34" charset="0"/>
              </a:endParaRPr>
            </a:p>
          </p:txBody>
        </p:sp>
      </p:grpSp>
      <p:grpSp>
        <p:nvGrpSpPr>
          <p:cNvPr id="16" name="Group 60"/>
          <p:cNvGrpSpPr>
            <a:grpSpLocks/>
          </p:cNvGrpSpPr>
          <p:nvPr/>
        </p:nvGrpSpPr>
        <p:grpSpPr bwMode="auto">
          <a:xfrm>
            <a:off x="5157788" y="17463"/>
            <a:ext cx="3771900" cy="982662"/>
            <a:chOff x="720" y="1490"/>
            <a:chExt cx="1363" cy="1800"/>
          </a:xfrm>
        </p:grpSpPr>
        <p:sp>
          <p:nvSpPr>
            <p:cNvPr id="100494" name="AutoShape 6"/>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en-US">
                <a:latin typeface="Trebuchet MS" pitchFamily="34" charset="0"/>
              </a:endParaRPr>
            </a:p>
          </p:txBody>
        </p:sp>
        <p:sp>
          <p:nvSpPr>
            <p:cNvPr id="100495" name="AutoShape 7"/>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en-US">
                <a:latin typeface="Trebuchet MS" pitchFamily="34" charset="0"/>
              </a:endParaRPr>
            </a:p>
          </p:txBody>
        </p:sp>
        <p:sp>
          <p:nvSpPr>
            <p:cNvPr id="100496" name="AutoShape 8"/>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en-US">
                <a:latin typeface="Trebuchet MS" pitchFamily="34" charset="0"/>
              </a:endParaRPr>
            </a:p>
          </p:txBody>
        </p:sp>
        <p:sp>
          <p:nvSpPr>
            <p:cNvPr id="100497" name="AutoShape 9"/>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en-US">
                <a:latin typeface="Trebuchet MS" pitchFamily="34" charset="0"/>
              </a:endParaRPr>
            </a:p>
          </p:txBody>
        </p:sp>
      </p:grpSp>
      <p:sp>
        <p:nvSpPr>
          <p:cNvPr id="5" name="4 Rectángulo"/>
          <p:cNvSpPr>
            <a:spLocks noChangeArrowheads="1"/>
          </p:cNvSpPr>
          <p:nvPr/>
        </p:nvSpPr>
        <p:spPr bwMode="auto">
          <a:xfrm>
            <a:off x="22225" y="593725"/>
            <a:ext cx="4549775" cy="369888"/>
          </a:xfrm>
          <a:prstGeom prst="rect">
            <a:avLst/>
          </a:prstGeom>
          <a:noFill/>
          <a:ln w="9525">
            <a:noFill/>
            <a:miter lim="800000"/>
            <a:headEnd/>
            <a:tailEnd/>
          </a:ln>
        </p:spPr>
        <p:txBody>
          <a:bodyPr wrap="none">
            <a:spAutoFit/>
          </a:bodyPr>
          <a:lstStyle/>
          <a:p>
            <a:pPr algn="ctr" fontAlgn="ctr"/>
            <a:r>
              <a:rPr lang="es-ES" b="1">
                <a:solidFill>
                  <a:srgbClr val="000000"/>
                </a:solidFill>
                <a:latin typeface="Times New Roman" pitchFamily="18" charset="0"/>
              </a:rPr>
              <a:t>113901-IMPORTACIONES EN TRÁNSITO</a:t>
            </a:r>
          </a:p>
        </p:txBody>
      </p:sp>
      <p:graphicFrame>
        <p:nvGraphicFramePr>
          <p:cNvPr id="6" name="5 Tabla"/>
          <p:cNvGraphicFramePr>
            <a:graphicFrameLocks noGrp="1"/>
          </p:cNvGraphicFramePr>
          <p:nvPr/>
        </p:nvGraphicFramePr>
        <p:xfrm>
          <a:off x="142875" y="1081088"/>
          <a:ext cx="4714875" cy="1882775"/>
        </p:xfrm>
        <a:graphic>
          <a:graphicData uri="http://schemas.openxmlformats.org/drawingml/2006/table">
            <a:tbl>
              <a:tblPr/>
              <a:tblGrid>
                <a:gridCol w="1071538"/>
                <a:gridCol w="3643338"/>
              </a:tblGrid>
              <a:tr h="232055">
                <a:tc>
                  <a:txBody>
                    <a:bodyPr/>
                    <a:lstStyle/>
                    <a:p>
                      <a:pPr algn="l" fontAlgn="ctr"/>
                      <a:r>
                        <a:rPr lang="es-ES" sz="1200" b="1" i="0" u="none" strike="noStrike" dirty="0">
                          <a:solidFill>
                            <a:srgbClr val="000000"/>
                          </a:solidFill>
                          <a:latin typeface="Times New Roman"/>
                        </a:rPr>
                        <a:t>EMPRESA:</a:t>
                      </a:r>
                    </a:p>
                  </a:txBody>
                  <a:tcPr marL="0" marR="0" marT="0"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"PERLA DEL PACÍFICO S.A"</a:t>
                      </a:r>
                    </a:p>
                  </a:txBody>
                  <a:tcPr marL="0" marR="0" marT="0" marB="0" anchor="ctr">
                    <a:lnL>
                      <a:noFill/>
                    </a:lnL>
                    <a:lnR>
                      <a:noFill/>
                    </a:lnR>
                    <a:lnT>
                      <a:noFill/>
                    </a:lnT>
                    <a:lnB>
                      <a:noFill/>
                    </a:lnB>
                  </a:tcPr>
                </a:tc>
              </a:tr>
              <a:tr h="232055">
                <a:tc>
                  <a:txBody>
                    <a:bodyPr/>
                    <a:lstStyle/>
                    <a:p>
                      <a:pPr algn="l" fontAlgn="ctr"/>
                      <a:r>
                        <a:rPr lang="es-ES" sz="1200" b="1" i="0" u="none" strike="noStrike">
                          <a:solidFill>
                            <a:srgbClr val="000000"/>
                          </a:solidFill>
                          <a:latin typeface="Times New Roman"/>
                        </a:rPr>
                        <a:t>PERÍODO:</a:t>
                      </a:r>
                    </a:p>
                  </a:txBody>
                  <a:tcPr marL="0" marR="0" marT="0" marB="0" anchor="ctr">
                    <a:lnL>
                      <a:noFill/>
                    </a:lnL>
                    <a:lnR>
                      <a:noFill/>
                    </a:lnR>
                    <a:lnT>
                      <a:noFill/>
                    </a:lnT>
                    <a:lnB>
                      <a:noFill/>
                    </a:lnB>
                  </a:tcPr>
                </a:tc>
                <a:tc>
                  <a:txBody>
                    <a:bodyPr/>
                    <a:lstStyle/>
                    <a:p>
                      <a:pPr algn="l" fontAlgn="ctr"/>
                      <a:r>
                        <a:rPr lang="es-ES" sz="1200" b="0" i="0" u="none" strike="noStrike">
                          <a:solidFill>
                            <a:srgbClr val="000000"/>
                          </a:solidFill>
                          <a:latin typeface="Times New Roman"/>
                        </a:rPr>
                        <a:t>01-01-2008 AL 31-12-2008</a:t>
                      </a:r>
                    </a:p>
                  </a:txBody>
                  <a:tcPr marL="0" marR="0" marT="0" marB="0" anchor="ctr">
                    <a:lnL>
                      <a:noFill/>
                    </a:lnL>
                    <a:lnR>
                      <a:noFill/>
                    </a:lnR>
                    <a:lnT>
                      <a:noFill/>
                    </a:lnT>
                    <a:lnB>
                      <a:noFill/>
                    </a:lnB>
                  </a:tcPr>
                </a:tc>
              </a:tr>
              <a:tr h="232055">
                <a:tc>
                  <a:txBody>
                    <a:bodyPr/>
                    <a:lstStyle/>
                    <a:p>
                      <a:pPr algn="l" fontAlgn="ctr"/>
                      <a:r>
                        <a:rPr lang="es-ES" sz="1200" b="1" i="0" u="none" strike="noStrike">
                          <a:solidFill>
                            <a:srgbClr val="000000"/>
                          </a:solidFill>
                          <a:latin typeface="Times New Roman"/>
                        </a:rPr>
                        <a:t>PRUEBA:</a:t>
                      </a:r>
                    </a:p>
                  </a:txBody>
                  <a:tcPr marL="0" marR="0" marT="0"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Analizar los movimientos contables y sus documentos de soporte.</a:t>
                      </a:r>
                    </a:p>
                  </a:txBody>
                  <a:tcPr marL="0" marR="0" marT="0" marB="0" anchor="ctr">
                    <a:lnL>
                      <a:noFill/>
                    </a:lnL>
                    <a:lnR>
                      <a:noFill/>
                    </a:lnR>
                    <a:lnT>
                      <a:noFill/>
                    </a:lnT>
                    <a:lnB>
                      <a:noFill/>
                    </a:lnB>
                  </a:tcPr>
                </a:tc>
              </a:tr>
              <a:tr h="232055">
                <a:tc>
                  <a:txBody>
                    <a:bodyPr/>
                    <a:lstStyle/>
                    <a:p>
                      <a:pPr algn="l" fontAlgn="ctr"/>
                      <a:r>
                        <a:rPr lang="es-ES" sz="1200" b="1" i="0" u="none" strike="noStrike">
                          <a:solidFill>
                            <a:srgbClr val="000000"/>
                          </a:solidFill>
                          <a:latin typeface="Times New Roman"/>
                        </a:rPr>
                        <a:t>OBJETIVO:</a:t>
                      </a:r>
                    </a:p>
                  </a:txBody>
                  <a:tcPr marL="0" marR="0" marT="0"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Comprobar la razonabilidad de los movimientos contables en esta cuenta.</a:t>
                      </a:r>
                    </a:p>
                  </a:txBody>
                  <a:tcPr marL="0" marR="0" marT="0" marB="0" anchor="ctr">
                    <a:lnL>
                      <a:noFill/>
                    </a:lnL>
                    <a:lnR>
                      <a:noFill/>
                    </a:lnR>
                    <a:lnT>
                      <a:noFill/>
                    </a:lnT>
                    <a:lnB>
                      <a:noFill/>
                    </a:lnB>
                  </a:tcPr>
                </a:tc>
              </a:tr>
              <a:tr h="321708">
                <a:tc>
                  <a:txBody>
                    <a:bodyPr/>
                    <a:lstStyle/>
                    <a:p>
                      <a:pPr algn="l" fontAlgn="ctr"/>
                      <a:r>
                        <a:rPr lang="es-ES" sz="1200" b="1" i="0" u="none" strike="noStrike" dirty="0">
                          <a:solidFill>
                            <a:srgbClr val="000000"/>
                          </a:solidFill>
                          <a:latin typeface="Times New Roman"/>
                        </a:rPr>
                        <a:t>ASERCIONES:</a:t>
                      </a:r>
                    </a:p>
                  </a:txBody>
                  <a:tcPr marL="0" marR="0" marT="0" marB="0" anchor="ctr">
                    <a:lnL>
                      <a:noFill/>
                    </a:lnL>
                    <a:lnR>
                      <a:noFill/>
                    </a:lnR>
                    <a:lnT>
                      <a:noFill/>
                    </a:lnT>
                    <a:lnB>
                      <a:noFill/>
                    </a:lnB>
                  </a:tcPr>
                </a:tc>
                <a:tc>
                  <a:txBody>
                    <a:bodyPr/>
                    <a:lstStyle/>
                    <a:p>
                      <a:pPr algn="l" fontAlgn="ctr"/>
                      <a:r>
                        <a:rPr lang="es-ES" sz="1200" b="0" i="0" u="none" strike="noStrike">
                          <a:solidFill>
                            <a:srgbClr val="000000"/>
                          </a:solidFill>
                          <a:latin typeface="Times New Roman"/>
                        </a:rPr>
                        <a:t>Integridad, exactitud, existencia &amp; ocurrencia, corte, derechos &amp; obligaciones y valuación.</a:t>
                      </a:r>
                    </a:p>
                  </a:txBody>
                  <a:tcPr marL="0" marR="0" marT="0" marB="0" anchor="ctr">
                    <a:lnL>
                      <a:noFill/>
                    </a:lnL>
                    <a:lnR>
                      <a:noFill/>
                    </a:lnR>
                    <a:lnT>
                      <a:noFill/>
                    </a:lnT>
                    <a:lnB>
                      <a:noFill/>
                    </a:lnB>
                  </a:tcPr>
                </a:tc>
              </a:tr>
              <a:tr h="321708">
                <a:tc>
                  <a:txBody>
                    <a:bodyPr/>
                    <a:lstStyle/>
                    <a:p>
                      <a:pPr algn="l" fontAlgn="ctr"/>
                      <a:r>
                        <a:rPr lang="es-ES" sz="1200" b="1" i="0" u="none" strike="noStrike" dirty="0">
                          <a:solidFill>
                            <a:srgbClr val="000000"/>
                          </a:solidFill>
                          <a:latin typeface="Times New Roman"/>
                        </a:rPr>
                        <a:t>ELABORADO:</a:t>
                      </a:r>
                    </a:p>
                  </a:txBody>
                  <a:tcPr marL="0" marR="0" marT="0" marB="0" anchor="ctr">
                    <a:lnL>
                      <a:noFill/>
                    </a:lnL>
                    <a:lnR>
                      <a:noFill/>
                    </a:lnR>
                    <a:lnT>
                      <a:noFill/>
                    </a:lnT>
                    <a:lnB>
                      <a:noFill/>
                    </a:lnB>
                  </a:tcPr>
                </a:tc>
                <a:tc>
                  <a:txBody>
                    <a:bodyPr/>
                    <a:lstStyle/>
                    <a:p>
                      <a:pPr algn="l" fontAlgn="ctr"/>
                      <a:r>
                        <a:rPr lang="es-ES" sz="1200" b="0" i="1" u="none" strike="noStrike" dirty="0">
                          <a:solidFill>
                            <a:srgbClr val="000000"/>
                          </a:solidFill>
                          <a:latin typeface="Times New Roman"/>
                        </a:rPr>
                        <a:t>CYNTHIA PACHECO, VICENTE FALCONÍ.</a:t>
                      </a:r>
                    </a:p>
                  </a:txBody>
                  <a:tcPr marL="0" marR="0" marT="0" marB="0" anchor="ctr">
                    <a:lnL>
                      <a:noFill/>
                    </a:lnL>
                    <a:lnR>
                      <a:noFill/>
                    </a:lnR>
                    <a:lnT>
                      <a:noFill/>
                    </a:lnT>
                    <a:lnB>
                      <a:noFill/>
                    </a:lnB>
                  </a:tcPr>
                </a:tc>
              </a:tr>
            </a:tbl>
          </a:graphicData>
        </a:graphic>
      </p:graphicFrame>
      <p:graphicFrame>
        <p:nvGraphicFramePr>
          <p:cNvPr id="7" name="6 Tabla"/>
          <p:cNvGraphicFramePr>
            <a:graphicFrameLocks noGrp="1"/>
          </p:cNvGraphicFramePr>
          <p:nvPr/>
        </p:nvGraphicFramePr>
        <p:xfrm>
          <a:off x="5643563" y="71438"/>
          <a:ext cx="3571875" cy="842962"/>
        </p:xfrm>
        <a:graphic>
          <a:graphicData uri="http://schemas.openxmlformats.org/drawingml/2006/table">
            <a:tbl>
              <a:tblPr/>
              <a:tblGrid>
                <a:gridCol w="1351219"/>
                <a:gridCol w="460643"/>
                <a:gridCol w="744706"/>
                <a:gridCol w="408820"/>
                <a:gridCol w="606513"/>
              </a:tblGrid>
              <a:tr h="238590">
                <a:tc gridSpan="5">
                  <a:txBody>
                    <a:bodyPr/>
                    <a:lstStyle/>
                    <a:p>
                      <a:pPr algn="l" fontAlgn="ctr"/>
                      <a:r>
                        <a:rPr lang="es-ES" sz="1200" b="0" i="0" u="none" strike="noStrike" dirty="0">
                          <a:solidFill>
                            <a:srgbClr val="000000"/>
                          </a:solidFill>
                          <a:latin typeface="Times New Roman"/>
                        </a:rPr>
                        <a:t>Verificado E/C de cliente.</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8590">
                <a:tc gridSpan="5">
                  <a:txBody>
                    <a:bodyPr/>
                    <a:lstStyle/>
                    <a:p>
                      <a:pPr algn="l" fontAlgn="ctr"/>
                      <a:r>
                        <a:rPr lang="es-ES" sz="1200" b="0" i="0" u="none" strike="noStrike" dirty="0" smtClean="0">
                          <a:solidFill>
                            <a:srgbClr val="000000"/>
                          </a:solidFill>
                          <a:latin typeface="Times New Roman"/>
                        </a:rPr>
                        <a:t>Verificada carta </a:t>
                      </a:r>
                      <a:r>
                        <a:rPr lang="es-ES" sz="1200" b="0" i="0" u="none" strike="noStrike" dirty="0">
                          <a:solidFill>
                            <a:srgbClr val="000000"/>
                          </a:solidFill>
                          <a:latin typeface="Times New Roman"/>
                        </a:rPr>
                        <a:t>firmada por persona </a:t>
                      </a:r>
                      <a:r>
                        <a:rPr lang="es-ES" sz="1200" b="0" i="0" u="none" strike="noStrike" dirty="0" smtClean="0">
                          <a:solidFill>
                            <a:srgbClr val="000000"/>
                          </a:solidFill>
                          <a:latin typeface="Times New Roman"/>
                        </a:rPr>
                        <a:t>autorizando </a:t>
                      </a:r>
                      <a:r>
                        <a:rPr lang="es-ES" sz="1200" b="0" i="0" u="none" strike="noStrike" dirty="0">
                          <a:solidFill>
                            <a:srgbClr val="000000"/>
                          </a:solidFill>
                          <a:latin typeface="Times New Roman"/>
                        </a:rPr>
                        <a:t>transferencia interbancaria.</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8590">
                <a:tc gridSpan="5">
                  <a:txBody>
                    <a:bodyPr/>
                    <a:lstStyle/>
                    <a:p>
                      <a:pPr algn="l" fontAlgn="ctr"/>
                      <a:r>
                        <a:rPr lang="es-ES" sz="1200" b="0" i="0" u="none" strike="noStrike" dirty="0" smtClean="0">
                          <a:solidFill>
                            <a:srgbClr val="000000"/>
                          </a:solidFill>
                          <a:latin typeface="Times New Roman"/>
                        </a:rPr>
                        <a:t>Verificado factura </a:t>
                      </a:r>
                      <a:r>
                        <a:rPr lang="es-ES" sz="1200" b="0" i="0" u="none" strike="noStrike" dirty="0">
                          <a:solidFill>
                            <a:srgbClr val="000000"/>
                          </a:solidFill>
                          <a:latin typeface="Times New Roman"/>
                        </a:rPr>
                        <a:t>autorizada por jefe/ operaciones</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graphicFrame>
        <p:nvGraphicFramePr>
          <p:cNvPr id="8" name="7 Tabla"/>
          <p:cNvGraphicFramePr>
            <a:graphicFrameLocks noGrp="1"/>
          </p:cNvGraphicFramePr>
          <p:nvPr/>
        </p:nvGraphicFramePr>
        <p:xfrm>
          <a:off x="5286375" y="1593850"/>
          <a:ext cx="3714750" cy="1335088"/>
        </p:xfrm>
        <a:graphic>
          <a:graphicData uri="http://schemas.openxmlformats.org/drawingml/2006/table">
            <a:tbl>
              <a:tblPr/>
              <a:tblGrid>
                <a:gridCol w="3714775"/>
              </a:tblGrid>
              <a:tr h="238590">
                <a:tc>
                  <a:txBody>
                    <a:bodyPr/>
                    <a:lstStyle/>
                    <a:p>
                      <a:pPr algn="ctr" fontAlgn="ctr"/>
                      <a:r>
                        <a:rPr lang="es-ES" sz="1200" b="1" i="0" u="none" strike="noStrike" dirty="0">
                          <a:solidFill>
                            <a:srgbClr val="000000"/>
                          </a:solidFill>
                          <a:latin typeface="Times New Roman"/>
                        </a:rPr>
                        <a:t>HALLAZGO</a:t>
                      </a:r>
                    </a:p>
                  </a:txBody>
                  <a:tcPr marL="0" marR="0" marT="0" marB="0" anchor="ctr">
                    <a:lnL>
                      <a:noFill/>
                    </a:lnL>
                    <a:lnR>
                      <a:noFill/>
                    </a:lnR>
                    <a:lnT>
                      <a:noFill/>
                    </a:lnT>
                    <a:lnB>
                      <a:noFill/>
                    </a:lnB>
                  </a:tcPr>
                </a:tc>
              </a:tr>
              <a:tr h="238590">
                <a:tc>
                  <a:txBody>
                    <a:bodyPr/>
                    <a:lstStyle/>
                    <a:p>
                      <a:pPr algn="l" fontAlgn="ctr"/>
                      <a:r>
                        <a:rPr lang="es-ES" sz="1200" b="1" i="0" u="none" strike="noStrike" dirty="0">
                          <a:solidFill>
                            <a:srgbClr val="000000"/>
                          </a:solidFill>
                          <a:latin typeface="Times New Roman"/>
                        </a:rPr>
                        <a:t>(A)</a:t>
                      </a:r>
                      <a:r>
                        <a:rPr lang="es-ES" sz="1200" b="0" i="0" u="none" strike="noStrike" dirty="0">
                          <a:solidFill>
                            <a:srgbClr val="000000"/>
                          </a:solidFill>
                          <a:latin typeface="Times New Roman"/>
                        </a:rPr>
                        <a:t> No se ubicó "Papeleta de Operaciones" como soporte de </a:t>
                      </a:r>
                      <a:r>
                        <a:rPr lang="es-ES" sz="1200" b="0" i="0" u="none" strike="noStrike" dirty="0" smtClean="0">
                          <a:solidFill>
                            <a:srgbClr val="000000"/>
                          </a:solidFill>
                          <a:latin typeface="Times New Roman"/>
                        </a:rPr>
                        <a:t>confirmación </a:t>
                      </a:r>
                      <a:r>
                        <a:rPr lang="es-ES" sz="1200" b="0" i="0" u="none" strike="noStrike" dirty="0">
                          <a:solidFill>
                            <a:srgbClr val="000000"/>
                          </a:solidFill>
                          <a:latin typeface="Times New Roman"/>
                        </a:rPr>
                        <a:t>de dicha transferencia</a:t>
                      </a:r>
                    </a:p>
                  </a:txBody>
                  <a:tcPr marL="0" marR="0" marT="0" marB="0" anchor="ctr">
                    <a:lnL>
                      <a:noFill/>
                    </a:lnL>
                    <a:lnR>
                      <a:noFill/>
                    </a:lnR>
                    <a:lnT>
                      <a:noFill/>
                    </a:lnT>
                    <a:lnB>
                      <a:noFill/>
                    </a:lnB>
                  </a:tcPr>
                </a:tc>
              </a:tr>
              <a:tr h="441389">
                <a:tc>
                  <a:txBody>
                    <a:bodyPr/>
                    <a:lstStyle/>
                    <a:p>
                      <a:pPr algn="l" fontAlgn="ctr"/>
                      <a:r>
                        <a:rPr lang="es-ES" sz="1200" b="1" i="0" u="none" strike="noStrike" dirty="0">
                          <a:solidFill>
                            <a:srgbClr val="000000"/>
                          </a:solidFill>
                          <a:latin typeface="Times New Roman"/>
                        </a:rPr>
                        <a:t>(B) </a:t>
                      </a:r>
                      <a:r>
                        <a:rPr lang="es-ES" sz="1200" b="0" i="0" u="none" strike="noStrike" dirty="0">
                          <a:solidFill>
                            <a:srgbClr val="000000"/>
                          </a:solidFill>
                          <a:latin typeface="Times New Roman"/>
                        </a:rPr>
                        <a:t>Cabe recalcar que el Banco cobra una </a:t>
                      </a:r>
                      <a:r>
                        <a:rPr lang="es-ES" sz="1200" b="0" i="0" u="none" strike="noStrike" dirty="0" smtClean="0">
                          <a:solidFill>
                            <a:srgbClr val="000000"/>
                          </a:solidFill>
                          <a:latin typeface="Times New Roman"/>
                        </a:rPr>
                        <a:t>comisión </a:t>
                      </a:r>
                      <a:r>
                        <a:rPr lang="es-ES" sz="1200" b="0" i="0" u="none" strike="noStrike" dirty="0">
                          <a:solidFill>
                            <a:srgbClr val="000000"/>
                          </a:solidFill>
                          <a:latin typeface="Times New Roman"/>
                        </a:rPr>
                        <a:t>de $35 a $50 dólares por transferencia de valores razón por la cual registro es mayor en dicho valor al CR a cuenta del cliente-Conforme.</a:t>
                      </a:r>
                    </a:p>
                  </a:txBody>
                  <a:tcPr marL="0" marR="0" marT="0" marB="0" anchor="ctr">
                    <a:lnL>
                      <a:noFill/>
                    </a:lnL>
                    <a:lnR>
                      <a:noFill/>
                    </a:lnR>
                    <a:lnT>
                      <a:noFill/>
                    </a:lnT>
                    <a:lnB>
                      <a:noFill/>
                    </a:lnB>
                  </a:tcPr>
                </a:tc>
              </a:tr>
            </a:tbl>
          </a:graphicData>
        </a:graphic>
      </p:graphicFrame>
      <p:graphicFrame>
        <p:nvGraphicFramePr>
          <p:cNvPr id="11" name="10 Tabla"/>
          <p:cNvGraphicFramePr>
            <a:graphicFrameLocks noGrp="1"/>
          </p:cNvGraphicFramePr>
          <p:nvPr/>
        </p:nvGraphicFramePr>
        <p:xfrm>
          <a:off x="5286375" y="2774950"/>
          <a:ext cx="3784600" cy="1154113"/>
        </p:xfrm>
        <a:graphic>
          <a:graphicData uri="http://schemas.openxmlformats.org/drawingml/2006/table">
            <a:tbl>
              <a:tblPr/>
              <a:tblGrid>
                <a:gridCol w="1535599"/>
                <a:gridCol w="555430"/>
                <a:gridCol w="596271"/>
                <a:gridCol w="490085"/>
                <a:gridCol w="606480"/>
              </a:tblGrid>
              <a:tr h="300106">
                <a:tc gridSpan="4">
                  <a:txBody>
                    <a:bodyPr/>
                    <a:lstStyle/>
                    <a:p>
                      <a:pPr algn="l" fontAlgn="b"/>
                      <a:r>
                        <a:rPr lang="es-ES" sz="1400" b="0" i="0" u="none" strike="noStrike" dirty="0">
                          <a:solidFill>
                            <a:srgbClr val="000000"/>
                          </a:solidFill>
                          <a:latin typeface="Times New Roman"/>
                        </a:rPr>
                        <a:t>Verificado cálculos de disposiciones tributarias.</a:t>
                      </a: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endParaRPr lang="es-ES" dirty="0"/>
                    </a:p>
                  </a:txBody>
                  <a:tcPr marL="0" marR="0" marT="0" marB="0" anchor="b">
                    <a:lnL>
                      <a:noFill/>
                    </a:lnL>
                    <a:lnR>
                      <a:noFill/>
                    </a:lnR>
                    <a:lnT>
                      <a:noFill/>
                    </a:lnT>
                    <a:lnB>
                      <a:noFill/>
                    </a:lnB>
                  </a:tcPr>
                </a:tc>
              </a:tr>
              <a:tr h="300106">
                <a:tc gridSpan="5">
                  <a:txBody>
                    <a:bodyPr/>
                    <a:lstStyle/>
                    <a:p>
                      <a:pPr algn="l" fontAlgn="b"/>
                      <a:r>
                        <a:rPr lang="es-ES" sz="1400" b="0" i="0" u="none" strike="noStrike" dirty="0">
                          <a:solidFill>
                            <a:srgbClr val="000000"/>
                          </a:solidFill>
                          <a:latin typeface="Times New Roman"/>
                        </a:rPr>
                        <a:t>Verificado factura autorizada por jefe/ operaciones</a:t>
                      </a: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0106">
                <a:tc gridSpan="5">
                  <a:txBody>
                    <a:bodyPr/>
                    <a:lstStyle/>
                    <a:p>
                      <a:pPr algn="l" fontAlgn="b"/>
                      <a:r>
                        <a:rPr lang="es-ES" sz="1400" b="0" i="0" u="none" strike="noStrike" dirty="0">
                          <a:solidFill>
                            <a:srgbClr val="000000"/>
                          </a:solidFill>
                          <a:latin typeface="Times New Roman"/>
                        </a:rPr>
                        <a:t>Verificada carta firmada por persona autorizando transferencia interbancaria.</a:t>
                      </a: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graphicFrame>
        <p:nvGraphicFramePr>
          <p:cNvPr id="12" name="11 Tabla"/>
          <p:cNvGraphicFramePr>
            <a:graphicFrameLocks noGrp="1"/>
          </p:cNvGraphicFramePr>
          <p:nvPr/>
        </p:nvGraphicFramePr>
        <p:xfrm>
          <a:off x="5214938" y="4718050"/>
          <a:ext cx="3822700" cy="854075"/>
        </p:xfrm>
        <a:graphic>
          <a:graphicData uri="http://schemas.openxmlformats.org/drawingml/2006/table">
            <a:tbl>
              <a:tblPr/>
              <a:tblGrid>
                <a:gridCol w="3822661"/>
              </a:tblGrid>
              <a:tr h="300106">
                <a:tc>
                  <a:txBody>
                    <a:bodyPr/>
                    <a:lstStyle/>
                    <a:p>
                      <a:pPr algn="l" fontAlgn="b"/>
                      <a:r>
                        <a:rPr lang="es-ES" sz="1400" b="1" i="0" u="none" strike="noStrike" dirty="0">
                          <a:solidFill>
                            <a:srgbClr val="000000"/>
                          </a:solidFill>
                          <a:latin typeface="Times New Roman"/>
                        </a:rPr>
                        <a:t>(A)</a:t>
                      </a:r>
                      <a:r>
                        <a:rPr lang="es-ES" sz="1400" b="0" i="0" u="none" strike="noStrike" dirty="0">
                          <a:solidFill>
                            <a:srgbClr val="000000"/>
                          </a:solidFill>
                          <a:latin typeface="Times New Roman"/>
                        </a:rPr>
                        <a:t> El valor fue contabilizado en cuenta de gasto y no fue ingresado a inventario.</a:t>
                      </a:r>
                    </a:p>
                  </a:txBody>
                  <a:tcPr marL="0" marR="0" marT="0" marB="0" anchor="b">
                    <a:lnL>
                      <a:noFill/>
                    </a:lnL>
                    <a:lnR>
                      <a:noFill/>
                    </a:lnR>
                    <a:lnT>
                      <a:noFill/>
                    </a:lnT>
                    <a:lnB>
                      <a:noFill/>
                    </a:lnB>
                  </a:tcPr>
                </a:tc>
              </a:tr>
              <a:tr h="300106">
                <a:tc>
                  <a:txBody>
                    <a:bodyPr/>
                    <a:lstStyle/>
                    <a:p>
                      <a:pPr algn="l" fontAlgn="b"/>
                      <a:r>
                        <a:rPr lang="es-ES" sz="1400" b="1" i="0" u="none" strike="noStrike" dirty="0">
                          <a:solidFill>
                            <a:srgbClr val="000000"/>
                          </a:solidFill>
                          <a:latin typeface="Times New Roman"/>
                        </a:rPr>
                        <a:t>(B)</a:t>
                      </a:r>
                      <a:r>
                        <a:rPr lang="es-ES" sz="1400" b="0" i="0" u="none" strike="noStrike" dirty="0">
                          <a:solidFill>
                            <a:srgbClr val="000000"/>
                          </a:solidFill>
                          <a:latin typeface="Times New Roman"/>
                        </a:rPr>
                        <a:t> Se verificó en el sistema en la cual no constaba la adquisición de esta maquinaria.</a:t>
                      </a:r>
                    </a:p>
                  </a:txBody>
                  <a:tcPr marL="0" marR="0" marT="0" marB="0" anchor="b">
                    <a:lnL>
                      <a:noFill/>
                    </a:lnL>
                    <a:lnR>
                      <a:noFill/>
                    </a:lnR>
                    <a:lnT>
                      <a:noFill/>
                    </a:lnT>
                    <a:lnB>
                      <a:noFill/>
                    </a:lnB>
                  </a:tcPr>
                </a:tc>
              </a:tr>
            </a:tbl>
          </a:graphicData>
        </a:graphic>
      </p:graphicFrame>
      <p:graphicFrame>
        <p:nvGraphicFramePr>
          <p:cNvPr id="15" name="14 Tabla"/>
          <p:cNvGraphicFramePr>
            <a:graphicFrameLocks noGrp="1"/>
          </p:cNvGraphicFramePr>
          <p:nvPr/>
        </p:nvGraphicFramePr>
        <p:xfrm>
          <a:off x="6072188" y="5143500"/>
          <a:ext cx="2500312" cy="252413"/>
        </p:xfrm>
        <a:graphic>
          <a:graphicData uri="http://schemas.openxmlformats.org/drawingml/2006/table">
            <a:tbl>
              <a:tblPr/>
              <a:tblGrid>
                <a:gridCol w="423876"/>
                <a:gridCol w="461434"/>
                <a:gridCol w="359489"/>
                <a:gridCol w="949696"/>
                <a:gridCol w="305835"/>
              </a:tblGrid>
              <a:tr h="252465">
                <a:tc>
                  <a:txBody>
                    <a:bodyPr/>
                    <a:lstStyle/>
                    <a:p>
                      <a:pPr algn="l" fontAlgn="b"/>
                      <a:r>
                        <a:rPr lang="es-ES" sz="1200" b="1" i="0" u="none" strike="noStrike" dirty="0">
                          <a:latin typeface="Times New Roman"/>
                        </a:rPr>
                        <a:t>1)</a:t>
                      </a:r>
                    </a:p>
                  </a:txBody>
                  <a:tcPr marL="7327" marR="7327" marT="7327" marB="0" anchor="b">
                    <a:lnL>
                      <a:noFill/>
                    </a:lnL>
                    <a:lnR>
                      <a:noFill/>
                    </a:lnR>
                    <a:lnT>
                      <a:noFill/>
                    </a:lnT>
                    <a:lnB>
                      <a:noFill/>
                    </a:lnB>
                  </a:tcPr>
                </a:tc>
                <a:tc gridSpan="4">
                  <a:txBody>
                    <a:bodyPr/>
                    <a:lstStyle/>
                    <a:p>
                      <a:pPr algn="l" fontAlgn="b"/>
                      <a:r>
                        <a:rPr lang="es-ES" sz="1200" b="0" i="0" u="none" strike="noStrike" dirty="0" smtClean="0">
                          <a:latin typeface="Times New Roman"/>
                        </a:rPr>
                        <a:t>Ítems </a:t>
                      </a:r>
                      <a:r>
                        <a:rPr lang="es-ES" sz="1200" b="0" i="0" u="none" strike="noStrike" dirty="0">
                          <a:latin typeface="Times New Roman"/>
                        </a:rPr>
                        <a:t>forman parte de un motor.</a:t>
                      </a:r>
                    </a:p>
                  </a:txBody>
                  <a:tcPr marL="7327" marR="7327" marT="7327"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grpSp>
        <p:nvGrpSpPr>
          <p:cNvPr id="17" name="Group 56"/>
          <p:cNvGrpSpPr>
            <a:grpSpLocks/>
          </p:cNvGrpSpPr>
          <p:nvPr/>
        </p:nvGrpSpPr>
        <p:grpSpPr bwMode="auto">
          <a:xfrm>
            <a:off x="5153025" y="2852738"/>
            <a:ext cx="133350" cy="76200"/>
            <a:chOff x="0" y="0"/>
            <a:chExt cx="327" cy="245"/>
          </a:xfrm>
        </p:grpSpPr>
        <p:grpSp>
          <p:nvGrpSpPr>
            <p:cNvPr id="100489" name="Group 57"/>
            <p:cNvGrpSpPr>
              <a:grpSpLocks/>
            </p:cNvGrpSpPr>
            <p:nvPr/>
          </p:nvGrpSpPr>
          <p:grpSpPr bwMode="auto">
            <a:xfrm>
              <a:off x="0" y="0"/>
              <a:ext cx="327" cy="233"/>
              <a:chOff x="0" y="0"/>
              <a:chExt cx="327" cy="233"/>
            </a:xfrm>
          </p:grpSpPr>
          <p:cxnSp>
            <p:nvCxnSpPr>
              <p:cNvPr id="100491" name="AutoShape 58"/>
              <p:cNvCxnSpPr>
                <a:cxnSpLocks noChangeShapeType="1"/>
              </p:cNvCxnSpPr>
              <p:nvPr/>
            </p:nvCxnSpPr>
            <p:spPr bwMode="auto">
              <a:xfrm flipV="1">
                <a:off x="96" y="0"/>
                <a:ext cx="231" cy="231"/>
              </a:xfrm>
              <a:prstGeom prst="straightConnector1">
                <a:avLst/>
              </a:prstGeom>
              <a:noFill/>
              <a:ln w="9525">
                <a:solidFill>
                  <a:srgbClr val="000000"/>
                </a:solidFill>
                <a:round/>
                <a:headEnd/>
                <a:tailEnd/>
              </a:ln>
            </p:spPr>
          </p:cxnSp>
          <p:cxnSp>
            <p:nvCxnSpPr>
              <p:cNvPr id="100492" name="AutoShape 59"/>
              <p:cNvCxnSpPr>
                <a:cxnSpLocks noChangeShapeType="1"/>
              </p:cNvCxnSpPr>
              <p:nvPr/>
            </p:nvCxnSpPr>
            <p:spPr bwMode="auto">
              <a:xfrm flipV="1">
                <a:off x="0" y="124"/>
                <a:ext cx="0" cy="109"/>
              </a:xfrm>
              <a:prstGeom prst="straightConnector1">
                <a:avLst/>
              </a:prstGeom>
              <a:noFill/>
              <a:ln w="9525">
                <a:solidFill>
                  <a:srgbClr val="000000"/>
                </a:solidFill>
                <a:round/>
                <a:headEnd/>
                <a:tailEnd/>
              </a:ln>
            </p:spPr>
          </p:cxnSp>
          <p:cxnSp>
            <p:nvCxnSpPr>
              <p:cNvPr id="100493" name="AutoShape 60"/>
              <p:cNvCxnSpPr>
                <a:cxnSpLocks noChangeShapeType="1"/>
              </p:cNvCxnSpPr>
              <p:nvPr/>
            </p:nvCxnSpPr>
            <p:spPr bwMode="auto">
              <a:xfrm flipV="1">
                <a:off x="0" y="124"/>
                <a:ext cx="96" cy="107"/>
              </a:xfrm>
              <a:prstGeom prst="straightConnector1">
                <a:avLst/>
              </a:prstGeom>
              <a:noFill/>
              <a:ln w="9525">
                <a:solidFill>
                  <a:srgbClr val="000000"/>
                </a:solidFill>
                <a:round/>
                <a:headEnd/>
                <a:tailEnd/>
              </a:ln>
            </p:spPr>
          </p:cxnSp>
        </p:grpSp>
        <p:cxnSp>
          <p:nvCxnSpPr>
            <p:cNvPr id="100490" name="AutoShape 61"/>
            <p:cNvCxnSpPr>
              <a:cxnSpLocks noChangeShapeType="1"/>
            </p:cNvCxnSpPr>
            <p:nvPr/>
          </p:nvCxnSpPr>
          <p:spPr bwMode="auto">
            <a:xfrm flipV="1">
              <a:off x="96" y="136"/>
              <a:ext cx="0" cy="109"/>
            </a:xfrm>
            <a:prstGeom prst="straightConnector1">
              <a:avLst/>
            </a:prstGeom>
            <a:noFill/>
            <a:ln w="9525">
              <a:solidFill>
                <a:srgbClr val="000000"/>
              </a:solidFill>
              <a:round/>
              <a:headEnd/>
              <a:tailEnd/>
            </a:ln>
          </p:spPr>
        </p:cxnSp>
      </p:grpSp>
      <p:grpSp>
        <p:nvGrpSpPr>
          <p:cNvPr id="19" name="Group 6"/>
          <p:cNvGrpSpPr>
            <a:grpSpLocks/>
          </p:cNvGrpSpPr>
          <p:nvPr/>
        </p:nvGrpSpPr>
        <p:grpSpPr bwMode="auto">
          <a:xfrm>
            <a:off x="5172075" y="3286125"/>
            <a:ext cx="104775" cy="104775"/>
            <a:chOff x="19050" y="171450"/>
            <a:chExt cx="231" cy="231"/>
          </a:xfrm>
        </p:grpSpPr>
        <p:grpSp>
          <p:nvGrpSpPr>
            <p:cNvPr id="100485" name="Group 7"/>
            <p:cNvGrpSpPr>
              <a:grpSpLocks/>
            </p:cNvGrpSpPr>
            <p:nvPr/>
          </p:nvGrpSpPr>
          <p:grpSpPr bwMode="auto">
            <a:xfrm>
              <a:off x="19050" y="171450"/>
              <a:ext cx="231" cy="231"/>
              <a:chOff x="19050" y="171450"/>
              <a:chExt cx="231" cy="231"/>
            </a:xfrm>
          </p:grpSpPr>
          <p:cxnSp>
            <p:nvCxnSpPr>
              <p:cNvPr id="100487" name="AutoShape 8"/>
              <p:cNvCxnSpPr>
                <a:cxnSpLocks noChangeShapeType="1"/>
              </p:cNvCxnSpPr>
              <p:nvPr/>
            </p:nvCxnSpPr>
            <p:spPr bwMode="auto">
              <a:xfrm flipV="1">
                <a:off x="19050" y="171450"/>
                <a:ext cx="231" cy="231"/>
              </a:xfrm>
              <a:prstGeom prst="straightConnector1">
                <a:avLst/>
              </a:prstGeom>
              <a:noFill/>
              <a:ln w="9525">
                <a:solidFill>
                  <a:srgbClr val="000000"/>
                </a:solidFill>
                <a:round/>
                <a:headEnd/>
                <a:tailEnd/>
              </a:ln>
            </p:spPr>
          </p:cxnSp>
          <p:cxnSp>
            <p:nvCxnSpPr>
              <p:cNvPr id="100488" name="AutoShape 9"/>
              <p:cNvCxnSpPr>
                <a:cxnSpLocks noChangeShapeType="1"/>
              </p:cNvCxnSpPr>
              <p:nvPr/>
            </p:nvCxnSpPr>
            <p:spPr bwMode="auto">
              <a:xfrm flipV="1">
                <a:off x="19050" y="171572"/>
                <a:ext cx="0" cy="109"/>
              </a:xfrm>
              <a:prstGeom prst="straightConnector1">
                <a:avLst/>
              </a:prstGeom>
              <a:noFill/>
              <a:ln w="9525">
                <a:solidFill>
                  <a:srgbClr val="000000"/>
                </a:solidFill>
                <a:round/>
                <a:headEnd/>
                <a:tailEnd/>
              </a:ln>
            </p:spPr>
          </p:cxnSp>
        </p:grpSp>
        <p:cxnSp>
          <p:nvCxnSpPr>
            <p:cNvPr id="100486" name="AutoShape 10"/>
            <p:cNvCxnSpPr>
              <a:cxnSpLocks noChangeShapeType="1"/>
            </p:cNvCxnSpPr>
            <p:nvPr/>
          </p:nvCxnSpPr>
          <p:spPr bwMode="auto">
            <a:xfrm>
              <a:off x="19152" y="171474"/>
              <a:ext cx="82" cy="109"/>
            </a:xfrm>
            <a:prstGeom prst="straightConnector1">
              <a:avLst/>
            </a:prstGeom>
            <a:noFill/>
            <a:ln w="9525">
              <a:solidFill>
                <a:srgbClr val="000000"/>
              </a:solidFill>
              <a:round/>
              <a:headEnd/>
              <a:tailEnd/>
            </a:ln>
          </p:spPr>
        </p:cxnSp>
      </p:grpSp>
      <p:grpSp>
        <p:nvGrpSpPr>
          <p:cNvPr id="21" name="Group 1"/>
          <p:cNvGrpSpPr>
            <a:grpSpLocks/>
          </p:cNvGrpSpPr>
          <p:nvPr/>
        </p:nvGrpSpPr>
        <p:grpSpPr bwMode="auto">
          <a:xfrm>
            <a:off x="5153025" y="3538538"/>
            <a:ext cx="104775" cy="104775"/>
            <a:chOff x="0" y="361950"/>
            <a:chExt cx="254" cy="270"/>
          </a:xfrm>
        </p:grpSpPr>
        <p:sp>
          <p:nvSpPr>
            <p:cNvPr id="100481" name="AutoShape 2"/>
            <p:cNvSpPr>
              <a:spLocks noChangeArrowheads="1"/>
            </p:cNvSpPr>
            <p:nvPr/>
          </p:nvSpPr>
          <p:spPr bwMode="auto">
            <a:xfrm>
              <a:off x="172" y="361950"/>
              <a:ext cx="82" cy="110"/>
            </a:xfrm>
            <a:prstGeom prst="flowChartConnector">
              <a:avLst/>
            </a:prstGeom>
            <a:noFill/>
            <a:ln w="9525">
              <a:solidFill>
                <a:srgbClr val="000000"/>
              </a:solidFill>
              <a:round/>
              <a:headEnd/>
              <a:tailEnd/>
            </a:ln>
          </p:spPr>
          <p:txBody>
            <a:bodyPr/>
            <a:lstStyle/>
            <a:p>
              <a:endParaRPr lang="en-US"/>
            </a:p>
          </p:txBody>
        </p:sp>
        <p:grpSp>
          <p:nvGrpSpPr>
            <p:cNvPr id="100482" name="Group 3"/>
            <p:cNvGrpSpPr>
              <a:grpSpLocks/>
            </p:cNvGrpSpPr>
            <p:nvPr/>
          </p:nvGrpSpPr>
          <p:grpSpPr bwMode="auto">
            <a:xfrm>
              <a:off x="0" y="361989"/>
              <a:ext cx="231" cy="231"/>
              <a:chOff x="0" y="361989"/>
              <a:chExt cx="231" cy="231"/>
            </a:xfrm>
          </p:grpSpPr>
          <p:cxnSp>
            <p:nvCxnSpPr>
              <p:cNvPr id="100483" name="AutoShape 4"/>
              <p:cNvCxnSpPr>
                <a:cxnSpLocks noChangeShapeType="1"/>
              </p:cNvCxnSpPr>
              <p:nvPr/>
            </p:nvCxnSpPr>
            <p:spPr bwMode="auto">
              <a:xfrm flipV="1">
                <a:off x="0" y="361989"/>
                <a:ext cx="231" cy="231"/>
              </a:xfrm>
              <a:prstGeom prst="straightConnector1">
                <a:avLst/>
              </a:prstGeom>
              <a:noFill/>
              <a:ln w="9525">
                <a:solidFill>
                  <a:srgbClr val="000000"/>
                </a:solidFill>
                <a:round/>
                <a:headEnd/>
                <a:tailEnd/>
              </a:ln>
            </p:spPr>
          </p:cxnSp>
          <p:cxnSp>
            <p:nvCxnSpPr>
              <p:cNvPr id="100484" name="AutoShape 5"/>
              <p:cNvCxnSpPr>
                <a:cxnSpLocks noChangeShapeType="1"/>
              </p:cNvCxnSpPr>
              <p:nvPr/>
            </p:nvCxnSpPr>
            <p:spPr bwMode="auto">
              <a:xfrm flipV="1">
                <a:off x="0" y="362111"/>
                <a:ext cx="0" cy="109"/>
              </a:xfrm>
              <a:prstGeom prst="straightConnector1">
                <a:avLst/>
              </a:prstGeom>
              <a:noFill/>
              <a:ln w="9525">
                <a:solidFill>
                  <a:srgbClr val="000000"/>
                </a:solidFill>
                <a:round/>
                <a:headEnd/>
                <a:tailEnd/>
              </a:ln>
            </p:spPr>
          </p:cxnSp>
        </p:grpSp>
      </p:grpSp>
      <p:grpSp>
        <p:nvGrpSpPr>
          <p:cNvPr id="23" name="Group 1"/>
          <p:cNvGrpSpPr>
            <a:grpSpLocks/>
          </p:cNvGrpSpPr>
          <p:nvPr/>
        </p:nvGrpSpPr>
        <p:grpSpPr bwMode="auto">
          <a:xfrm>
            <a:off x="5500688" y="395288"/>
            <a:ext cx="104775" cy="104775"/>
            <a:chOff x="0" y="180975"/>
            <a:chExt cx="254" cy="270"/>
          </a:xfrm>
        </p:grpSpPr>
        <p:sp>
          <p:nvSpPr>
            <p:cNvPr id="100477" name="AutoShape 2"/>
            <p:cNvSpPr>
              <a:spLocks noChangeArrowheads="1"/>
            </p:cNvSpPr>
            <p:nvPr/>
          </p:nvSpPr>
          <p:spPr bwMode="auto">
            <a:xfrm>
              <a:off x="172" y="180975"/>
              <a:ext cx="82" cy="110"/>
            </a:xfrm>
            <a:prstGeom prst="flowChartConnector">
              <a:avLst/>
            </a:prstGeom>
            <a:noFill/>
            <a:ln w="9525">
              <a:solidFill>
                <a:srgbClr val="000000"/>
              </a:solidFill>
              <a:round/>
              <a:headEnd/>
              <a:tailEnd/>
            </a:ln>
          </p:spPr>
          <p:txBody>
            <a:bodyPr/>
            <a:lstStyle/>
            <a:p>
              <a:endParaRPr lang="en-US"/>
            </a:p>
          </p:txBody>
        </p:sp>
        <p:grpSp>
          <p:nvGrpSpPr>
            <p:cNvPr id="100478" name="Group 3"/>
            <p:cNvGrpSpPr>
              <a:grpSpLocks/>
            </p:cNvGrpSpPr>
            <p:nvPr/>
          </p:nvGrpSpPr>
          <p:grpSpPr bwMode="auto">
            <a:xfrm>
              <a:off x="0" y="181014"/>
              <a:ext cx="231" cy="231"/>
              <a:chOff x="0" y="181014"/>
              <a:chExt cx="231" cy="231"/>
            </a:xfrm>
          </p:grpSpPr>
          <p:cxnSp>
            <p:nvCxnSpPr>
              <p:cNvPr id="100479" name="AutoShape 4"/>
              <p:cNvCxnSpPr>
                <a:cxnSpLocks noChangeShapeType="1"/>
              </p:cNvCxnSpPr>
              <p:nvPr/>
            </p:nvCxnSpPr>
            <p:spPr bwMode="auto">
              <a:xfrm flipV="1">
                <a:off x="0" y="181014"/>
                <a:ext cx="231" cy="231"/>
              </a:xfrm>
              <a:prstGeom prst="straightConnector1">
                <a:avLst/>
              </a:prstGeom>
              <a:noFill/>
              <a:ln w="9525">
                <a:solidFill>
                  <a:srgbClr val="000000"/>
                </a:solidFill>
                <a:round/>
                <a:headEnd/>
                <a:tailEnd/>
              </a:ln>
            </p:spPr>
          </p:cxnSp>
          <p:cxnSp>
            <p:nvCxnSpPr>
              <p:cNvPr id="100480" name="AutoShape 5"/>
              <p:cNvCxnSpPr>
                <a:cxnSpLocks noChangeShapeType="1"/>
              </p:cNvCxnSpPr>
              <p:nvPr/>
            </p:nvCxnSpPr>
            <p:spPr bwMode="auto">
              <a:xfrm flipV="1">
                <a:off x="0" y="181136"/>
                <a:ext cx="0" cy="109"/>
              </a:xfrm>
              <a:prstGeom prst="straightConnector1">
                <a:avLst/>
              </a:prstGeom>
              <a:noFill/>
              <a:ln w="9525">
                <a:solidFill>
                  <a:srgbClr val="000000"/>
                </a:solidFill>
                <a:round/>
                <a:headEnd/>
                <a:tailEnd/>
              </a:ln>
            </p:spPr>
          </p:cxnSp>
        </p:grpSp>
      </p:grpSp>
      <p:grpSp>
        <p:nvGrpSpPr>
          <p:cNvPr id="25" name="Group 11"/>
          <p:cNvGrpSpPr>
            <a:grpSpLocks/>
          </p:cNvGrpSpPr>
          <p:nvPr/>
        </p:nvGrpSpPr>
        <p:grpSpPr bwMode="auto">
          <a:xfrm>
            <a:off x="5500688" y="142875"/>
            <a:ext cx="104775" cy="104775"/>
            <a:chOff x="0" y="0"/>
            <a:chExt cx="313" cy="297"/>
          </a:xfrm>
        </p:grpSpPr>
        <p:grpSp>
          <p:nvGrpSpPr>
            <p:cNvPr id="100473" name="Group 12"/>
            <p:cNvGrpSpPr>
              <a:grpSpLocks/>
            </p:cNvGrpSpPr>
            <p:nvPr/>
          </p:nvGrpSpPr>
          <p:grpSpPr bwMode="auto">
            <a:xfrm>
              <a:off x="82" y="0"/>
              <a:ext cx="231" cy="231"/>
              <a:chOff x="82" y="0"/>
              <a:chExt cx="231" cy="231"/>
            </a:xfrm>
          </p:grpSpPr>
          <p:cxnSp>
            <p:nvCxnSpPr>
              <p:cNvPr id="100475" name="AutoShape 13"/>
              <p:cNvCxnSpPr>
                <a:cxnSpLocks noChangeShapeType="1"/>
              </p:cNvCxnSpPr>
              <p:nvPr/>
            </p:nvCxnSpPr>
            <p:spPr bwMode="auto">
              <a:xfrm flipV="1">
                <a:off x="82" y="0"/>
                <a:ext cx="231" cy="231"/>
              </a:xfrm>
              <a:prstGeom prst="straightConnector1">
                <a:avLst/>
              </a:prstGeom>
              <a:noFill/>
              <a:ln w="9525">
                <a:solidFill>
                  <a:srgbClr val="000000"/>
                </a:solidFill>
                <a:round/>
                <a:headEnd/>
                <a:tailEnd/>
              </a:ln>
            </p:spPr>
          </p:cxnSp>
          <p:cxnSp>
            <p:nvCxnSpPr>
              <p:cNvPr id="100476" name="AutoShape 14"/>
              <p:cNvCxnSpPr>
                <a:cxnSpLocks noChangeShapeType="1"/>
              </p:cNvCxnSpPr>
              <p:nvPr/>
            </p:nvCxnSpPr>
            <p:spPr bwMode="auto">
              <a:xfrm flipV="1">
                <a:off x="82" y="122"/>
                <a:ext cx="0" cy="109"/>
              </a:xfrm>
              <a:prstGeom prst="straightConnector1">
                <a:avLst/>
              </a:prstGeom>
              <a:noFill/>
              <a:ln w="9525">
                <a:solidFill>
                  <a:srgbClr val="000000"/>
                </a:solidFill>
                <a:round/>
                <a:headEnd/>
                <a:tailEnd/>
              </a:ln>
            </p:spPr>
          </p:cxnSp>
        </p:grpSp>
        <p:sp>
          <p:nvSpPr>
            <p:cNvPr id="100474" name="AutoShape 15"/>
            <p:cNvSpPr>
              <a:spLocks noChangeArrowheads="1"/>
            </p:cNvSpPr>
            <p:nvPr/>
          </p:nvSpPr>
          <p:spPr bwMode="auto">
            <a:xfrm>
              <a:off x="0" y="80"/>
              <a:ext cx="177" cy="217"/>
            </a:xfrm>
            <a:prstGeom prst="flowChartConnector">
              <a:avLst/>
            </a:prstGeom>
            <a:noFill/>
            <a:ln w="9525">
              <a:solidFill>
                <a:srgbClr val="000000"/>
              </a:solidFill>
              <a:round/>
              <a:headEnd/>
              <a:tailEnd/>
            </a:ln>
          </p:spPr>
          <p:txBody>
            <a:bodyPr/>
            <a:lstStyle/>
            <a:p>
              <a:endParaRPr lang="en-US"/>
            </a:p>
          </p:txBody>
        </p:sp>
      </p:grpSp>
      <p:grpSp>
        <p:nvGrpSpPr>
          <p:cNvPr id="27" name="Group 186"/>
          <p:cNvGrpSpPr>
            <a:grpSpLocks/>
          </p:cNvGrpSpPr>
          <p:nvPr/>
        </p:nvGrpSpPr>
        <p:grpSpPr bwMode="auto">
          <a:xfrm>
            <a:off x="5500688" y="704850"/>
            <a:ext cx="142875" cy="152400"/>
            <a:chOff x="0" y="361950"/>
            <a:chExt cx="231" cy="231"/>
          </a:xfrm>
        </p:grpSpPr>
        <p:grpSp>
          <p:nvGrpSpPr>
            <p:cNvPr id="100469" name="Group 187"/>
            <p:cNvGrpSpPr>
              <a:grpSpLocks/>
            </p:cNvGrpSpPr>
            <p:nvPr/>
          </p:nvGrpSpPr>
          <p:grpSpPr bwMode="auto">
            <a:xfrm>
              <a:off x="0" y="361950"/>
              <a:ext cx="231" cy="231"/>
              <a:chOff x="0" y="361950"/>
              <a:chExt cx="231" cy="231"/>
            </a:xfrm>
          </p:grpSpPr>
          <p:cxnSp>
            <p:nvCxnSpPr>
              <p:cNvPr id="100471" name="AutoShape 188"/>
              <p:cNvCxnSpPr>
                <a:cxnSpLocks noChangeShapeType="1"/>
              </p:cNvCxnSpPr>
              <p:nvPr/>
            </p:nvCxnSpPr>
            <p:spPr bwMode="auto">
              <a:xfrm flipV="1">
                <a:off x="0" y="361950"/>
                <a:ext cx="231" cy="231"/>
              </a:xfrm>
              <a:prstGeom prst="straightConnector1">
                <a:avLst/>
              </a:prstGeom>
              <a:noFill/>
              <a:ln w="9525">
                <a:solidFill>
                  <a:srgbClr val="000000"/>
                </a:solidFill>
                <a:round/>
                <a:headEnd/>
                <a:tailEnd/>
              </a:ln>
            </p:spPr>
          </p:cxnSp>
          <p:cxnSp>
            <p:nvCxnSpPr>
              <p:cNvPr id="100472" name="AutoShape 189"/>
              <p:cNvCxnSpPr>
                <a:cxnSpLocks noChangeShapeType="1"/>
              </p:cNvCxnSpPr>
              <p:nvPr/>
            </p:nvCxnSpPr>
            <p:spPr bwMode="auto">
              <a:xfrm flipV="1">
                <a:off x="0" y="362072"/>
                <a:ext cx="0" cy="109"/>
              </a:xfrm>
              <a:prstGeom prst="straightConnector1">
                <a:avLst/>
              </a:prstGeom>
              <a:noFill/>
              <a:ln w="9525">
                <a:solidFill>
                  <a:srgbClr val="000000"/>
                </a:solidFill>
                <a:round/>
                <a:headEnd/>
                <a:tailEnd/>
              </a:ln>
            </p:spPr>
          </p:cxnSp>
        </p:grpSp>
        <p:cxnSp>
          <p:nvCxnSpPr>
            <p:cNvPr id="100470" name="AutoShape 190"/>
            <p:cNvCxnSpPr>
              <a:cxnSpLocks noChangeShapeType="1"/>
            </p:cNvCxnSpPr>
            <p:nvPr/>
          </p:nvCxnSpPr>
          <p:spPr bwMode="auto">
            <a:xfrm>
              <a:off x="102" y="361974"/>
              <a:ext cx="82" cy="109"/>
            </a:xfrm>
            <a:prstGeom prst="straightConnector1">
              <a:avLst/>
            </a:prstGeom>
            <a:noFill/>
            <a:ln w="9525">
              <a:solidFill>
                <a:srgbClr val="000000"/>
              </a:solidFill>
              <a:round/>
              <a:headEnd/>
              <a:tailEnd/>
            </a:ln>
          </p:spPr>
        </p:cxnSp>
      </p:grpSp>
      <p:pic>
        <p:nvPicPr>
          <p:cNvPr id="79" name="78 Imagen" descr="j0234700.gif"/>
          <p:cNvPicPr>
            <a:picLocks noChangeAspect="1"/>
          </p:cNvPicPr>
          <p:nvPr/>
        </p:nvPicPr>
        <p:blipFill>
          <a:blip r:embed="rId2"/>
          <a:srcRect/>
          <a:stretch>
            <a:fillRect/>
          </a:stretch>
        </p:blipFill>
        <p:spPr bwMode="auto">
          <a:xfrm>
            <a:off x="2071688" y="61913"/>
            <a:ext cx="666750" cy="615950"/>
          </a:xfrm>
          <a:prstGeom prst="rect">
            <a:avLst/>
          </a:prstGeom>
          <a:noFill/>
          <a:ln w="9525">
            <a:noFill/>
            <a:miter lim="800000"/>
            <a:headEnd/>
            <a:tailEnd/>
          </a:ln>
        </p:spPr>
      </p:pic>
      <p:sp>
        <p:nvSpPr>
          <p:cNvPr id="80" name="79 Rectángulo"/>
          <p:cNvSpPr>
            <a:spLocks noChangeArrowheads="1"/>
          </p:cNvSpPr>
          <p:nvPr/>
        </p:nvSpPr>
        <p:spPr bwMode="auto">
          <a:xfrm>
            <a:off x="6640513" y="4510088"/>
            <a:ext cx="1074737" cy="276225"/>
          </a:xfrm>
          <a:prstGeom prst="rect">
            <a:avLst/>
          </a:prstGeom>
          <a:noFill/>
          <a:ln w="9525">
            <a:noFill/>
            <a:miter lim="800000"/>
            <a:headEnd/>
            <a:tailEnd/>
          </a:ln>
        </p:spPr>
        <p:txBody>
          <a:bodyPr wrap="none">
            <a:spAutoFit/>
          </a:bodyPr>
          <a:lstStyle/>
          <a:p>
            <a:pPr algn="ctr" fontAlgn="ctr"/>
            <a:r>
              <a:rPr lang="es-ES" sz="1200" b="1">
                <a:solidFill>
                  <a:srgbClr val="000000"/>
                </a:solidFill>
                <a:latin typeface="Times New Roman" pitchFamily="18" charset="0"/>
              </a:rPr>
              <a:t>HALLAZGO</a:t>
            </a:r>
          </a:p>
        </p:txBody>
      </p:sp>
      <p:sp>
        <p:nvSpPr>
          <p:cNvPr id="106" name="105 Flecha a la derecha con bandas"/>
          <p:cNvSpPr/>
          <p:nvPr/>
        </p:nvSpPr>
        <p:spPr>
          <a:xfrm rot="5400000">
            <a:off x="6947694" y="981869"/>
            <a:ext cx="465138" cy="571500"/>
          </a:xfrm>
          <a:prstGeom prst="stripedRightArrow">
            <a:avLst/>
          </a:prstGeom>
          <a:blipFill>
            <a:blip r:embed="rId3" cstate="print"/>
            <a:stretch>
              <a:fillRect/>
            </a:stretch>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29" name="140 Grupo"/>
          <p:cNvGrpSpPr>
            <a:grpSpLocks/>
          </p:cNvGrpSpPr>
          <p:nvPr/>
        </p:nvGrpSpPr>
        <p:grpSpPr bwMode="auto">
          <a:xfrm>
            <a:off x="0" y="3679825"/>
            <a:ext cx="4929188" cy="3178175"/>
            <a:chOff x="-1857420" y="1214423"/>
            <a:chExt cx="4857785" cy="3963989"/>
          </a:xfrm>
        </p:grpSpPr>
        <p:grpSp>
          <p:nvGrpSpPr>
            <p:cNvPr id="100455" name="Group 137"/>
            <p:cNvGrpSpPr>
              <a:grpSpLocks/>
            </p:cNvGrpSpPr>
            <p:nvPr/>
          </p:nvGrpSpPr>
          <p:grpSpPr bwMode="auto">
            <a:xfrm>
              <a:off x="-1857420" y="1643050"/>
              <a:ext cx="4786346" cy="2643206"/>
              <a:chOff x="1200" y="2147"/>
              <a:chExt cx="3360" cy="323"/>
            </a:xfrm>
          </p:grpSpPr>
          <p:sp>
            <p:nvSpPr>
              <p:cNvPr id="82" name="AutoShape 77"/>
              <p:cNvSpPr>
                <a:spLocks noChangeArrowheads="1"/>
              </p:cNvSpPr>
              <p:nvPr/>
            </p:nvSpPr>
            <p:spPr bwMode="gray">
              <a:xfrm>
                <a:off x="1200" y="2147"/>
                <a:ext cx="3360" cy="323"/>
              </a:xfrm>
              <a:prstGeom prst="roundRect">
                <a:avLst>
                  <a:gd name="adj" fmla="val 16667"/>
                </a:avLst>
              </a:prstGeom>
              <a:gradFill rotWithShape="1">
                <a:gsLst>
                  <a:gs pos="0">
                    <a:srgbClr val="80D4F2"/>
                  </a:gs>
                  <a:gs pos="100000">
                    <a:srgbClr val="80D4F2">
                      <a:gamma/>
                      <a:tint val="60784"/>
                      <a:invGamma/>
                    </a:srgbClr>
                  </a:gs>
                </a:gsLst>
                <a:lin ang="5400000" scaled="1"/>
              </a:gradFill>
              <a:ln w="9525">
                <a:noFill/>
                <a:round/>
                <a:headEnd/>
                <a:tailEnd/>
              </a:ln>
              <a:effectLst>
                <a:outerShdw dist="45791" dir="3378596" algn="ctr" rotWithShape="0">
                  <a:srgbClr val="B2B2B2"/>
                </a:outerShdw>
              </a:effectLst>
            </p:spPr>
            <p:txBody>
              <a:bodyPr wrap="none" anchor="ctr"/>
              <a:lstStyle/>
              <a:p>
                <a:pPr fontAlgn="auto">
                  <a:spcBef>
                    <a:spcPts val="0"/>
                  </a:spcBef>
                  <a:spcAft>
                    <a:spcPts val="0"/>
                  </a:spcAft>
                  <a:defRPr/>
                </a:pPr>
                <a:endParaRPr lang="es-ES">
                  <a:latin typeface="+mn-lt"/>
                  <a:cs typeface="+mn-cs"/>
                </a:endParaRPr>
              </a:p>
            </p:txBody>
          </p:sp>
          <p:sp>
            <p:nvSpPr>
              <p:cNvPr id="100466" name="AutoShape 78"/>
              <p:cNvSpPr>
                <a:spLocks noChangeArrowheads="1"/>
              </p:cNvSpPr>
              <p:nvPr/>
            </p:nvSpPr>
            <p:spPr bwMode="gray">
              <a:xfrm>
                <a:off x="1229" y="2384"/>
                <a:ext cx="3312" cy="83"/>
              </a:xfrm>
              <a:prstGeom prst="roundRect">
                <a:avLst>
                  <a:gd name="adj" fmla="val 50000"/>
                </a:avLst>
              </a:prstGeom>
              <a:gradFill rotWithShape="1">
                <a:gsLst>
                  <a:gs pos="0">
                    <a:srgbClr val="ADE2F5"/>
                  </a:gs>
                  <a:gs pos="100000">
                    <a:srgbClr val="D5F0FA"/>
                  </a:gs>
                </a:gsLst>
                <a:lin ang="5400000" scaled="1"/>
              </a:gradFill>
              <a:ln w="9525">
                <a:noFill/>
                <a:round/>
                <a:headEnd/>
                <a:tailEnd/>
              </a:ln>
            </p:spPr>
            <p:txBody>
              <a:bodyPr wrap="none" anchor="ctr"/>
              <a:lstStyle/>
              <a:p>
                <a:endParaRPr lang="en-US">
                  <a:latin typeface="Trebuchet MS" pitchFamily="34" charset="0"/>
                </a:endParaRPr>
              </a:p>
            </p:txBody>
          </p:sp>
          <p:sp>
            <p:nvSpPr>
              <p:cNvPr id="100467" name="AutoShape 79"/>
              <p:cNvSpPr>
                <a:spLocks noChangeArrowheads="1"/>
              </p:cNvSpPr>
              <p:nvPr/>
            </p:nvSpPr>
            <p:spPr bwMode="gray">
              <a:xfrm>
                <a:off x="1229" y="2154"/>
                <a:ext cx="3312" cy="83"/>
              </a:xfrm>
              <a:prstGeom prst="roundRect">
                <a:avLst>
                  <a:gd name="adj" fmla="val 50000"/>
                </a:avLst>
              </a:prstGeom>
              <a:gradFill rotWithShape="1">
                <a:gsLst>
                  <a:gs pos="0">
                    <a:srgbClr val="D5F1FB"/>
                  </a:gs>
                  <a:gs pos="100000">
                    <a:srgbClr val="80D4F2">
                      <a:alpha val="0"/>
                    </a:srgbClr>
                  </a:gs>
                </a:gsLst>
                <a:lin ang="5400000" scaled="1"/>
              </a:gradFill>
              <a:ln w="9525">
                <a:noFill/>
                <a:round/>
                <a:headEnd/>
                <a:tailEnd/>
              </a:ln>
            </p:spPr>
            <p:txBody>
              <a:bodyPr wrap="none" anchor="ctr"/>
              <a:lstStyle/>
              <a:p>
                <a:endParaRPr lang="en-US">
                  <a:latin typeface="Trebuchet MS" pitchFamily="34" charset="0"/>
                </a:endParaRPr>
              </a:p>
            </p:txBody>
          </p:sp>
          <p:sp>
            <p:nvSpPr>
              <p:cNvPr id="100468" name="Text Box 80"/>
              <p:cNvSpPr txBox="1">
                <a:spLocks noChangeArrowheads="1"/>
              </p:cNvSpPr>
              <p:nvPr/>
            </p:nvSpPr>
            <p:spPr bwMode="gray">
              <a:xfrm>
                <a:off x="1776" y="2185"/>
                <a:ext cx="2016" cy="250"/>
              </a:xfrm>
              <a:prstGeom prst="rect">
                <a:avLst/>
              </a:prstGeom>
              <a:noFill/>
              <a:ln w="9525" algn="ctr">
                <a:noFill/>
                <a:miter lim="800000"/>
                <a:headEnd/>
                <a:tailEnd/>
              </a:ln>
            </p:spPr>
            <p:txBody>
              <a:bodyPr>
                <a:spAutoFit/>
              </a:bodyPr>
              <a:lstStyle/>
              <a:p>
                <a:endParaRPr lang="en-US" sz="2000">
                  <a:solidFill>
                    <a:srgbClr val="000000"/>
                  </a:solidFill>
                  <a:latin typeface="Trebuchet MS" pitchFamily="34" charset="0"/>
                </a:endParaRPr>
              </a:p>
            </p:txBody>
          </p:sp>
        </p:grpSp>
        <p:grpSp>
          <p:nvGrpSpPr>
            <p:cNvPr id="100456" name="Group 60"/>
            <p:cNvGrpSpPr>
              <a:grpSpLocks/>
            </p:cNvGrpSpPr>
            <p:nvPr/>
          </p:nvGrpSpPr>
          <p:grpSpPr bwMode="auto">
            <a:xfrm>
              <a:off x="-1843205" y="1214423"/>
              <a:ext cx="4843570" cy="3963989"/>
              <a:chOff x="724" y="1296"/>
              <a:chExt cx="1363" cy="2542"/>
            </a:xfrm>
          </p:grpSpPr>
          <p:sp>
            <p:nvSpPr>
              <p:cNvPr id="133" name="AutoShape 10"/>
              <p:cNvSpPr>
                <a:spLocks noChangeArrowheads="1"/>
              </p:cNvSpPr>
              <p:nvPr/>
            </p:nvSpPr>
            <p:spPr bwMode="ltGray">
              <a:xfrm>
                <a:off x="724" y="3289"/>
                <a:ext cx="1363" cy="549"/>
              </a:xfrm>
              <a:prstGeom prst="roundRect">
                <a:avLst>
                  <a:gd name="adj" fmla="val 40389"/>
                </a:avLst>
              </a:prstGeom>
              <a:gradFill rotWithShape="1">
                <a:gsLst>
                  <a:gs pos="0">
                    <a:schemeClr val="bg1">
                      <a:gamma/>
                      <a:shade val="75686"/>
                      <a:invGamma/>
                    </a:schemeClr>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cs typeface="+mn-cs"/>
                </a:endParaRPr>
              </a:p>
            </p:txBody>
          </p:sp>
          <p:sp>
            <p:nvSpPr>
              <p:cNvPr id="134" name="AutoShape 11"/>
              <p:cNvSpPr>
                <a:spLocks noChangeArrowheads="1"/>
              </p:cNvSpPr>
              <p:nvPr/>
            </p:nvSpPr>
            <p:spPr bwMode="ltGray">
              <a:xfrm>
                <a:off x="752" y="3305"/>
                <a:ext cx="1304" cy="446"/>
              </a:xfrm>
              <a:prstGeom prst="roundRect">
                <a:avLst>
                  <a:gd name="adj" fmla="val 50000"/>
                </a:avLst>
              </a:prstGeom>
              <a:gradFill rotWithShape="1">
                <a:gsLst>
                  <a:gs pos="0">
                    <a:schemeClr val="bg1">
                      <a:gamma/>
                      <a:tint val="78824"/>
                      <a:invGamma/>
                    </a:schemeClr>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cs typeface="+mn-cs"/>
                </a:endParaRPr>
              </a:p>
            </p:txBody>
          </p:sp>
          <p:grpSp>
            <p:nvGrpSpPr>
              <p:cNvPr id="100459" name="Group 12"/>
              <p:cNvGrpSpPr>
                <a:grpSpLocks/>
              </p:cNvGrpSpPr>
              <p:nvPr/>
            </p:nvGrpSpPr>
            <p:grpSpPr bwMode="auto">
              <a:xfrm>
                <a:off x="1189" y="1296"/>
                <a:ext cx="405" cy="405"/>
                <a:chOff x="1289" y="582"/>
                <a:chExt cx="668" cy="668"/>
              </a:xfrm>
            </p:grpSpPr>
            <p:sp>
              <p:nvSpPr>
                <p:cNvPr id="100460" name="Oval 13"/>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a:latin typeface="Trebuchet MS" pitchFamily="34" charset="0"/>
                  </a:endParaRPr>
                </a:p>
              </p:txBody>
            </p:sp>
            <p:sp>
              <p:nvSpPr>
                <p:cNvPr id="100461" name="Oval 1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0462"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0463" name="Oval 1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0464" name="Oval 1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latin typeface="Trebuchet MS" pitchFamily="34" charset="0"/>
                  </a:endParaRPr>
                </a:p>
              </p:txBody>
            </p:sp>
          </p:grpSp>
        </p:grpSp>
      </p:grpSp>
      <p:sp>
        <p:nvSpPr>
          <p:cNvPr id="171" name="170 Flecha a la derecha con bandas"/>
          <p:cNvSpPr/>
          <p:nvPr/>
        </p:nvSpPr>
        <p:spPr>
          <a:xfrm rot="5400000">
            <a:off x="6983031" y="3982643"/>
            <a:ext cx="464349" cy="571504"/>
          </a:xfrm>
          <a:prstGeom prst="stripedRightArrow">
            <a:avLst/>
          </a:prstGeom>
          <a:blipFill>
            <a:blip r:embed="rId3" cstate="print">
              <a:duotone>
                <a:prstClr val="black"/>
                <a:srgbClr val="FF6699">
                  <a:tint val="45000"/>
                  <a:satMod val="400000"/>
                </a:srgbClr>
              </a:duotone>
            </a:blip>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9" name="178 Rectángulo"/>
          <p:cNvSpPr>
            <a:spLocks noChangeArrowheads="1"/>
          </p:cNvSpPr>
          <p:nvPr/>
        </p:nvSpPr>
        <p:spPr bwMode="auto">
          <a:xfrm>
            <a:off x="800100" y="4071938"/>
            <a:ext cx="3343275" cy="369887"/>
          </a:xfrm>
          <a:prstGeom prst="rect">
            <a:avLst/>
          </a:prstGeom>
          <a:noFill/>
          <a:ln w="9525">
            <a:noFill/>
            <a:miter lim="800000"/>
            <a:headEnd/>
            <a:tailEnd/>
          </a:ln>
        </p:spPr>
        <p:txBody>
          <a:bodyPr wrap="none">
            <a:spAutoFit/>
          </a:bodyPr>
          <a:lstStyle/>
          <a:p>
            <a:pPr algn="ctr" fontAlgn="b"/>
            <a:r>
              <a:rPr lang="es-ES" b="1">
                <a:latin typeface="Times New Roman" pitchFamily="18" charset="0"/>
              </a:rPr>
              <a:t>Listado de Artículos en Tránsito</a:t>
            </a:r>
          </a:p>
        </p:txBody>
      </p:sp>
      <p:grpSp>
        <p:nvGrpSpPr>
          <p:cNvPr id="33" name="Group 97"/>
          <p:cNvGrpSpPr>
            <a:grpSpLocks/>
          </p:cNvGrpSpPr>
          <p:nvPr/>
        </p:nvGrpSpPr>
        <p:grpSpPr bwMode="auto">
          <a:xfrm>
            <a:off x="0" y="2643188"/>
            <a:ext cx="4857750" cy="3857625"/>
            <a:chOff x="3692" y="1296"/>
            <a:chExt cx="1367" cy="2542"/>
          </a:xfrm>
        </p:grpSpPr>
        <p:sp>
          <p:nvSpPr>
            <p:cNvPr id="100442" name="AutoShape 81"/>
            <p:cNvSpPr>
              <a:spLocks noChangeArrowheads="1"/>
            </p:cNvSpPr>
            <p:nvPr/>
          </p:nvSpPr>
          <p:spPr bwMode="gray">
            <a:xfrm>
              <a:off x="3696" y="1490"/>
              <a:ext cx="1363" cy="1800"/>
            </a:xfrm>
            <a:prstGeom prst="roundRect">
              <a:avLst>
                <a:gd name="adj" fmla="val 17509"/>
              </a:avLst>
            </a:prstGeom>
            <a:gradFill rotWithShape="1">
              <a:gsLst>
                <a:gs pos="0">
                  <a:srgbClr val="C16237"/>
                </a:gs>
                <a:gs pos="100000">
                  <a:srgbClr val="AB4E47"/>
                </a:gs>
              </a:gsLst>
              <a:lin ang="2700000" scaled="1"/>
            </a:gradFill>
            <a:ln w="9525">
              <a:noFill/>
              <a:round/>
              <a:headEnd/>
              <a:tailEnd/>
            </a:ln>
          </p:spPr>
          <p:txBody>
            <a:bodyPr wrap="none" anchor="ctr"/>
            <a:lstStyle/>
            <a:p>
              <a:endParaRPr lang="en-US">
                <a:latin typeface="Trebuchet MS" pitchFamily="34" charset="0"/>
              </a:endParaRPr>
            </a:p>
          </p:txBody>
        </p:sp>
        <p:sp>
          <p:nvSpPr>
            <p:cNvPr id="100443" name="AutoShape 82"/>
            <p:cNvSpPr>
              <a:spLocks noChangeArrowheads="1"/>
            </p:cNvSpPr>
            <p:nvPr/>
          </p:nvSpPr>
          <p:spPr bwMode="gray">
            <a:xfrm>
              <a:off x="3717" y="1495"/>
              <a:ext cx="1322" cy="1766"/>
            </a:xfrm>
            <a:prstGeom prst="roundRect">
              <a:avLst>
                <a:gd name="adj" fmla="val 16667"/>
              </a:avLst>
            </a:prstGeom>
            <a:solidFill>
              <a:srgbClr val="E98B65"/>
            </a:solidFill>
            <a:ln w="9525">
              <a:noFill/>
              <a:round/>
              <a:headEnd/>
              <a:tailEnd/>
            </a:ln>
          </p:spPr>
          <p:txBody>
            <a:bodyPr wrap="none" anchor="ctr"/>
            <a:lstStyle/>
            <a:p>
              <a:endParaRPr lang="en-US">
                <a:latin typeface="Trebuchet MS" pitchFamily="34" charset="0"/>
              </a:endParaRPr>
            </a:p>
          </p:txBody>
        </p:sp>
        <p:sp>
          <p:nvSpPr>
            <p:cNvPr id="100444" name="AutoShape 83"/>
            <p:cNvSpPr>
              <a:spLocks noChangeArrowheads="1"/>
            </p:cNvSpPr>
            <p:nvPr/>
          </p:nvSpPr>
          <p:spPr bwMode="gray">
            <a:xfrm>
              <a:off x="3728" y="2795"/>
              <a:ext cx="1304" cy="447"/>
            </a:xfrm>
            <a:prstGeom prst="roundRect">
              <a:avLst>
                <a:gd name="adj" fmla="val 50000"/>
              </a:avLst>
            </a:prstGeom>
            <a:gradFill rotWithShape="1">
              <a:gsLst>
                <a:gs pos="0">
                  <a:srgbClr val="E98B65"/>
                </a:gs>
                <a:gs pos="100000">
                  <a:srgbClr val="F2BCA6"/>
                </a:gs>
              </a:gsLst>
              <a:lin ang="5400000" scaled="1"/>
            </a:gradFill>
            <a:ln w="9525">
              <a:noFill/>
              <a:round/>
              <a:headEnd/>
              <a:tailEnd/>
            </a:ln>
          </p:spPr>
          <p:txBody>
            <a:bodyPr wrap="none" anchor="ctr"/>
            <a:lstStyle/>
            <a:p>
              <a:endParaRPr lang="en-US">
                <a:latin typeface="Trebuchet MS" pitchFamily="34" charset="0"/>
              </a:endParaRPr>
            </a:p>
          </p:txBody>
        </p:sp>
        <p:sp>
          <p:nvSpPr>
            <p:cNvPr id="100445" name="AutoShape 84"/>
            <p:cNvSpPr>
              <a:spLocks noChangeArrowheads="1"/>
            </p:cNvSpPr>
            <p:nvPr/>
          </p:nvSpPr>
          <p:spPr bwMode="gray">
            <a:xfrm>
              <a:off x="3728" y="1509"/>
              <a:ext cx="1304" cy="446"/>
            </a:xfrm>
            <a:prstGeom prst="roundRect">
              <a:avLst>
                <a:gd name="adj" fmla="val 50000"/>
              </a:avLst>
            </a:prstGeom>
            <a:gradFill rotWithShape="1">
              <a:gsLst>
                <a:gs pos="0">
                  <a:srgbClr val="F8D8CC"/>
                </a:gs>
                <a:gs pos="100000">
                  <a:srgbClr val="E98B65"/>
                </a:gs>
              </a:gsLst>
              <a:lin ang="5400000" scaled="1"/>
            </a:gradFill>
            <a:ln w="9525">
              <a:noFill/>
              <a:round/>
              <a:headEnd/>
              <a:tailEnd/>
            </a:ln>
          </p:spPr>
          <p:txBody>
            <a:bodyPr wrap="none" anchor="ctr"/>
            <a:lstStyle/>
            <a:p>
              <a:endParaRPr lang="en-US">
                <a:latin typeface="Trebuchet MS" pitchFamily="34" charset="0"/>
              </a:endParaRPr>
            </a:p>
          </p:txBody>
        </p:sp>
        <p:grpSp>
          <p:nvGrpSpPr>
            <p:cNvPr id="100446" name="Group 85"/>
            <p:cNvGrpSpPr>
              <a:grpSpLocks/>
            </p:cNvGrpSpPr>
            <p:nvPr/>
          </p:nvGrpSpPr>
          <p:grpSpPr bwMode="auto">
            <a:xfrm>
              <a:off x="4165" y="1296"/>
              <a:ext cx="405" cy="405"/>
              <a:chOff x="1289" y="582"/>
              <a:chExt cx="668" cy="668"/>
            </a:xfrm>
          </p:grpSpPr>
          <p:sp>
            <p:nvSpPr>
              <p:cNvPr id="100450" name="Oval 86"/>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a:latin typeface="Trebuchet MS" pitchFamily="34" charset="0"/>
                </a:endParaRPr>
              </a:p>
            </p:txBody>
          </p:sp>
          <p:sp>
            <p:nvSpPr>
              <p:cNvPr id="100451"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0452"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0453"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0454" name="Oval 9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latin typeface="Trebuchet MS" pitchFamily="34" charset="0"/>
                </a:endParaRPr>
              </a:p>
            </p:txBody>
          </p:sp>
        </p:grpSp>
        <p:sp>
          <p:nvSpPr>
            <p:cNvPr id="100447" name="Text Box 91"/>
            <p:cNvSpPr txBox="1">
              <a:spLocks noChangeArrowheads="1"/>
            </p:cNvSpPr>
            <p:nvPr/>
          </p:nvSpPr>
          <p:spPr bwMode="gray">
            <a:xfrm>
              <a:off x="4252" y="1354"/>
              <a:ext cx="52" cy="291"/>
            </a:xfrm>
            <a:prstGeom prst="rect">
              <a:avLst/>
            </a:prstGeom>
            <a:noFill/>
            <a:ln w="9525" algn="ctr">
              <a:noFill/>
              <a:miter lim="800000"/>
              <a:headEnd/>
              <a:tailEnd/>
            </a:ln>
          </p:spPr>
          <p:txBody>
            <a:bodyPr wrap="none">
              <a:spAutoFit/>
            </a:bodyPr>
            <a:lstStyle/>
            <a:p>
              <a:endParaRPr lang="en-US" sz="2400">
                <a:solidFill>
                  <a:srgbClr val="000000"/>
                </a:solidFill>
                <a:latin typeface="Trebuchet MS" pitchFamily="34" charset="0"/>
              </a:endParaRPr>
            </a:p>
          </p:txBody>
        </p:sp>
        <p:sp>
          <p:nvSpPr>
            <p:cNvPr id="100448" name="AutoShape 93"/>
            <p:cNvSpPr>
              <a:spLocks noChangeArrowheads="1"/>
            </p:cNvSpPr>
            <p:nvPr/>
          </p:nvSpPr>
          <p:spPr bwMode="gray">
            <a:xfrm>
              <a:off x="3692"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en-US">
                <a:latin typeface="Trebuchet MS" pitchFamily="34" charset="0"/>
              </a:endParaRPr>
            </a:p>
          </p:txBody>
        </p:sp>
        <p:sp>
          <p:nvSpPr>
            <p:cNvPr id="100449" name="AutoShape 94"/>
            <p:cNvSpPr>
              <a:spLocks noChangeArrowheads="1"/>
            </p:cNvSpPr>
            <p:nvPr/>
          </p:nvSpPr>
          <p:spPr bwMode="gray">
            <a:xfrm>
              <a:off x="3720"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en-US">
                <a:latin typeface="Trebuchet MS" pitchFamily="34" charset="0"/>
              </a:endParaRPr>
            </a:p>
          </p:txBody>
        </p:sp>
      </p:grpSp>
      <p:graphicFrame>
        <p:nvGraphicFramePr>
          <p:cNvPr id="180" name="179 Tabla"/>
          <p:cNvGraphicFramePr>
            <a:graphicFrameLocks noGrp="1"/>
          </p:cNvGraphicFramePr>
          <p:nvPr/>
        </p:nvGraphicFramePr>
        <p:xfrm>
          <a:off x="71438" y="3786188"/>
          <a:ext cx="4786312" cy="1646237"/>
        </p:xfrm>
        <a:graphic>
          <a:graphicData uri="http://schemas.openxmlformats.org/drawingml/2006/table">
            <a:tbl>
              <a:tblPr/>
              <a:tblGrid>
                <a:gridCol w="1071538"/>
                <a:gridCol w="3714776"/>
              </a:tblGrid>
              <a:tr h="168708">
                <a:tc>
                  <a:txBody>
                    <a:bodyPr/>
                    <a:lstStyle/>
                    <a:p>
                      <a:pPr algn="l" fontAlgn="b"/>
                      <a:r>
                        <a:rPr lang="es-ES" sz="1200" b="1" i="0" u="none" strike="noStrike" dirty="0">
                          <a:solidFill>
                            <a:srgbClr val="000000"/>
                          </a:solidFill>
                          <a:latin typeface="Times New Roman"/>
                        </a:rPr>
                        <a:t>EMPRESA:</a:t>
                      </a:r>
                    </a:p>
                  </a:txBody>
                  <a:tcPr marL="0" marR="0" marT="0" marB="0" anchor="b">
                    <a:lnL>
                      <a:noFill/>
                    </a:lnL>
                    <a:lnR>
                      <a:noFill/>
                    </a:lnR>
                    <a:lnT>
                      <a:noFill/>
                    </a:lnT>
                    <a:lnB>
                      <a:noFill/>
                    </a:lnB>
                  </a:tcPr>
                </a:tc>
                <a:tc>
                  <a:txBody>
                    <a:bodyPr/>
                    <a:lstStyle/>
                    <a:p>
                      <a:pPr algn="l" fontAlgn="ctr"/>
                      <a:r>
                        <a:rPr lang="es-ES" sz="1200" b="0" i="0" u="none" strike="noStrike">
                          <a:solidFill>
                            <a:srgbClr val="000000"/>
                          </a:solidFill>
                          <a:latin typeface="Times New Roman"/>
                        </a:rPr>
                        <a:t>"PERLA DEL PACÍFICO S.A"</a:t>
                      </a:r>
                    </a:p>
                  </a:txBody>
                  <a:tcPr marL="0" marR="0" marT="0" marB="0" anchor="ctr">
                    <a:lnL>
                      <a:noFill/>
                    </a:lnL>
                    <a:lnR>
                      <a:noFill/>
                    </a:lnR>
                    <a:lnT>
                      <a:noFill/>
                    </a:lnT>
                    <a:lnB>
                      <a:noFill/>
                    </a:lnB>
                  </a:tcPr>
                </a:tc>
              </a:tr>
              <a:tr h="168708">
                <a:tc>
                  <a:txBody>
                    <a:bodyPr/>
                    <a:lstStyle/>
                    <a:p>
                      <a:pPr algn="l" fontAlgn="b"/>
                      <a:r>
                        <a:rPr lang="es-ES" sz="1200" b="1" i="0" u="none" strike="noStrike" dirty="0">
                          <a:solidFill>
                            <a:srgbClr val="000000"/>
                          </a:solidFill>
                          <a:latin typeface="Times New Roman"/>
                        </a:rPr>
                        <a:t>PERÍODO:</a:t>
                      </a:r>
                    </a:p>
                  </a:txBody>
                  <a:tcPr marL="0" marR="0" marT="0" marB="0" anchor="b">
                    <a:lnL>
                      <a:noFill/>
                    </a:lnL>
                    <a:lnR>
                      <a:noFill/>
                    </a:lnR>
                    <a:lnT>
                      <a:noFill/>
                    </a:lnT>
                    <a:lnB>
                      <a:noFill/>
                    </a:lnB>
                  </a:tcPr>
                </a:tc>
                <a:tc>
                  <a:txBody>
                    <a:bodyPr/>
                    <a:lstStyle/>
                    <a:p>
                      <a:pPr algn="l" fontAlgn="ctr"/>
                      <a:r>
                        <a:rPr lang="es-ES" sz="1200" b="0" i="0" u="none" strike="noStrike">
                          <a:solidFill>
                            <a:srgbClr val="000000"/>
                          </a:solidFill>
                          <a:latin typeface="Times New Roman"/>
                        </a:rPr>
                        <a:t>01-01-2008 AL 31-12-2008</a:t>
                      </a:r>
                    </a:p>
                  </a:txBody>
                  <a:tcPr marL="0" marR="0" marT="0" marB="0" anchor="ctr">
                    <a:lnL>
                      <a:noFill/>
                    </a:lnL>
                    <a:lnR>
                      <a:noFill/>
                    </a:lnR>
                    <a:lnT>
                      <a:noFill/>
                    </a:lnT>
                    <a:lnB>
                      <a:noFill/>
                    </a:lnB>
                  </a:tcPr>
                </a:tc>
              </a:tr>
              <a:tr h="168708">
                <a:tc>
                  <a:txBody>
                    <a:bodyPr/>
                    <a:lstStyle/>
                    <a:p>
                      <a:pPr algn="l" fontAlgn="b"/>
                      <a:r>
                        <a:rPr lang="es-ES" sz="1200" b="1" i="0" u="none" strike="noStrike">
                          <a:solidFill>
                            <a:srgbClr val="000000"/>
                          </a:solidFill>
                          <a:latin typeface="Times New Roman"/>
                        </a:rPr>
                        <a:t>PRUEBA:</a:t>
                      </a:r>
                    </a:p>
                  </a:txBody>
                  <a:tcPr marL="0" marR="0" marT="0" marB="0" anchor="b">
                    <a:lnL>
                      <a:noFill/>
                    </a:lnL>
                    <a:lnR>
                      <a:noFill/>
                    </a:lnR>
                    <a:lnT>
                      <a:noFill/>
                    </a:lnT>
                    <a:lnB>
                      <a:noFill/>
                    </a:lnB>
                  </a:tcPr>
                </a:tc>
                <a:tc>
                  <a:txBody>
                    <a:bodyPr/>
                    <a:lstStyle/>
                    <a:p>
                      <a:pPr algn="l" fontAlgn="ctr"/>
                      <a:r>
                        <a:rPr lang="es-ES" sz="1200" b="0" i="0" u="none" strike="noStrike" dirty="0">
                          <a:solidFill>
                            <a:srgbClr val="000000"/>
                          </a:solidFill>
                          <a:latin typeface="Times New Roman"/>
                        </a:rPr>
                        <a:t>Analizar los movimientos contables y sus documentos de soporte.</a:t>
                      </a:r>
                    </a:p>
                  </a:txBody>
                  <a:tcPr marL="0" marR="0" marT="0" marB="0" anchor="ctr">
                    <a:lnL>
                      <a:noFill/>
                    </a:lnL>
                    <a:lnR>
                      <a:noFill/>
                    </a:lnR>
                    <a:lnT>
                      <a:noFill/>
                    </a:lnT>
                    <a:lnB>
                      <a:noFill/>
                    </a:lnB>
                  </a:tcPr>
                </a:tc>
              </a:tr>
              <a:tr h="168708">
                <a:tc>
                  <a:txBody>
                    <a:bodyPr/>
                    <a:lstStyle/>
                    <a:p>
                      <a:pPr algn="l" fontAlgn="b"/>
                      <a:r>
                        <a:rPr lang="es-ES" sz="1200" b="1" i="0" u="none" strike="noStrike">
                          <a:solidFill>
                            <a:srgbClr val="000000"/>
                          </a:solidFill>
                          <a:latin typeface="Times New Roman"/>
                        </a:rPr>
                        <a:t>OBJETIVO:</a:t>
                      </a:r>
                    </a:p>
                  </a:txBody>
                  <a:tcPr marL="0" marR="0" marT="0" marB="0" anchor="b">
                    <a:lnL>
                      <a:noFill/>
                    </a:lnL>
                    <a:lnR>
                      <a:noFill/>
                    </a:lnR>
                    <a:lnT>
                      <a:noFill/>
                    </a:lnT>
                    <a:lnB>
                      <a:noFill/>
                    </a:lnB>
                  </a:tcPr>
                </a:tc>
                <a:tc>
                  <a:txBody>
                    <a:bodyPr/>
                    <a:lstStyle/>
                    <a:p>
                      <a:pPr algn="l" fontAlgn="ctr"/>
                      <a:r>
                        <a:rPr lang="es-ES" sz="1200" b="0" i="0" u="none" strike="noStrike" dirty="0">
                          <a:solidFill>
                            <a:srgbClr val="000000"/>
                          </a:solidFill>
                          <a:latin typeface="Times New Roman"/>
                        </a:rPr>
                        <a:t>Comprobar la razonabilidad de los movimientos contables en esta cuenta.</a:t>
                      </a:r>
                    </a:p>
                  </a:txBody>
                  <a:tcPr marL="0" marR="0" marT="0" marB="0" anchor="ctr">
                    <a:lnL>
                      <a:noFill/>
                    </a:lnL>
                    <a:lnR>
                      <a:noFill/>
                    </a:lnR>
                    <a:lnT>
                      <a:noFill/>
                    </a:lnT>
                    <a:lnB>
                      <a:noFill/>
                    </a:lnB>
                  </a:tcPr>
                </a:tc>
              </a:tr>
              <a:tr h="194015">
                <a:tc>
                  <a:txBody>
                    <a:bodyPr/>
                    <a:lstStyle/>
                    <a:p>
                      <a:pPr algn="l" fontAlgn="ctr"/>
                      <a:r>
                        <a:rPr lang="es-ES" sz="1200" b="1" i="0" u="none" strike="noStrike">
                          <a:solidFill>
                            <a:srgbClr val="000000"/>
                          </a:solidFill>
                          <a:latin typeface="Times New Roman"/>
                        </a:rPr>
                        <a:t>ASERCIONES:</a:t>
                      </a:r>
                    </a:p>
                  </a:txBody>
                  <a:tcPr marL="0" marR="0" marT="0" marB="0" anchor="ctr">
                    <a:lnL>
                      <a:noFill/>
                    </a:lnL>
                    <a:lnR>
                      <a:noFill/>
                    </a:lnR>
                    <a:lnT>
                      <a:noFill/>
                    </a:lnT>
                    <a:lnB>
                      <a:noFill/>
                    </a:lnB>
                  </a:tcPr>
                </a:tc>
                <a:tc>
                  <a:txBody>
                    <a:bodyPr/>
                    <a:lstStyle/>
                    <a:p>
                      <a:pPr algn="l" fontAlgn="ctr"/>
                      <a:r>
                        <a:rPr lang="es-ES" sz="1200" b="0" i="0" u="none" strike="noStrike">
                          <a:solidFill>
                            <a:srgbClr val="000000"/>
                          </a:solidFill>
                          <a:latin typeface="Times New Roman"/>
                        </a:rPr>
                        <a:t>Integridad, exactitud, existencia &amp; ocurrencia, corte, derechos &amp; obligaciones y valuación.</a:t>
                      </a:r>
                    </a:p>
                  </a:txBody>
                  <a:tcPr marL="0" marR="0" marT="0" marB="0" anchor="ctr">
                    <a:lnL>
                      <a:noFill/>
                    </a:lnL>
                    <a:lnR>
                      <a:noFill/>
                    </a:lnR>
                    <a:lnT>
                      <a:noFill/>
                    </a:lnT>
                    <a:lnB>
                      <a:noFill/>
                    </a:lnB>
                  </a:tcPr>
                </a:tc>
              </a:tr>
              <a:tr h="168708">
                <a:tc>
                  <a:txBody>
                    <a:bodyPr/>
                    <a:lstStyle/>
                    <a:p>
                      <a:pPr algn="l" fontAlgn="b"/>
                      <a:r>
                        <a:rPr lang="es-ES" sz="1200" b="1" i="0" u="none" strike="noStrike" dirty="0">
                          <a:solidFill>
                            <a:srgbClr val="000000"/>
                          </a:solidFill>
                          <a:latin typeface="Times New Roman"/>
                        </a:rPr>
                        <a:t>ELABORADO:</a:t>
                      </a:r>
                    </a:p>
                  </a:txBody>
                  <a:tcPr marL="0" marR="0" marT="0" marB="0" anchor="b">
                    <a:lnL>
                      <a:noFill/>
                    </a:lnL>
                    <a:lnR>
                      <a:noFill/>
                    </a:lnR>
                    <a:lnT>
                      <a:noFill/>
                    </a:lnT>
                    <a:lnB>
                      <a:noFill/>
                    </a:lnB>
                  </a:tcPr>
                </a:tc>
                <a:tc>
                  <a:txBody>
                    <a:bodyPr/>
                    <a:lstStyle/>
                    <a:p>
                      <a:pPr algn="l" fontAlgn="ctr"/>
                      <a:r>
                        <a:rPr lang="es-ES" sz="1200" b="0" i="1" u="none" strike="noStrike" dirty="0">
                          <a:solidFill>
                            <a:srgbClr val="000000"/>
                          </a:solidFill>
                          <a:latin typeface="Times New Roman"/>
                        </a:rPr>
                        <a:t>CYNTHIA PACHECO, VICENTE FALCONÍ.</a:t>
                      </a:r>
                    </a:p>
                  </a:txBody>
                  <a:tcPr marL="0" marR="0" marT="0" marB="0" anchor="ctr">
                    <a:lnL>
                      <a:noFill/>
                    </a:lnL>
                    <a:lnR>
                      <a:noFill/>
                    </a:lnR>
                    <a:lnT>
                      <a:noFill/>
                    </a:lnT>
                    <a:lnB>
                      <a:noFill/>
                    </a:lnB>
                  </a:tcPr>
                </a:tc>
              </a:tr>
            </a:tbl>
          </a:graphicData>
        </a:graphic>
      </p:graphicFrame>
      <p:pic>
        <p:nvPicPr>
          <p:cNvPr id="181" name="Picture 2" descr="C:\Documents and Settings\Personas\Escritorio\AñadirImag_SIG\j0283091.gif"/>
          <p:cNvPicPr>
            <a:picLocks noChangeAspect="1" noChangeArrowheads="1" noCrop="1"/>
          </p:cNvPicPr>
          <p:nvPr/>
        </p:nvPicPr>
        <p:blipFill>
          <a:blip r:embed="rId4"/>
          <a:srcRect/>
          <a:stretch>
            <a:fillRect/>
          </a:stretch>
        </p:blipFill>
        <p:spPr bwMode="auto">
          <a:xfrm>
            <a:off x="2143125" y="2643188"/>
            <a:ext cx="539750" cy="361950"/>
          </a:xfrm>
          <a:prstGeom prst="rect">
            <a:avLst/>
          </a:prstGeom>
          <a:noFill/>
          <a:ln w="9525">
            <a:noFill/>
            <a:miter lim="800000"/>
            <a:headEnd/>
            <a:tailEnd/>
          </a:ln>
        </p:spPr>
      </p:pic>
      <p:sp>
        <p:nvSpPr>
          <p:cNvPr id="178" name="177 Rectángulo"/>
          <p:cNvSpPr>
            <a:spLocks noChangeArrowheads="1"/>
          </p:cNvSpPr>
          <p:nvPr/>
        </p:nvSpPr>
        <p:spPr bwMode="auto">
          <a:xfrm>
            <a:off x="400050" y="3346450"/>
            <a:ext cx="4029075" cy="296863"/>
          </a:xfrm>
          <a:prstGeom prst="rect">
            <a:avLst/>
          </a:prstGeom>
          <a:noFill/>
          <a:ln w="9525">
            <a:noFill/>
            <a:miter lim="800000"/>
            <a:headEnd/>
            <a:tailEnd/>
          </a:ln>
        </p:spPr>
        <p:txBody>
          <a:bodyPr wrap="none">
            <a:spAutoFit/>
          </a:bodyPr>
          <a:lstStyle/>
          <a:p>
            <a:pPr algn="ctr" fontAlgn="b"/>
            <a:r>
              <a:rPr lang="es-ES" b="1">
                <a:solidFill>
                  <a:srgbClr val="000000"/>
                </a:solidFill>
                <a:latin typeface="Times New Roman" pitchFamily="18" charset="0"/>
              </a:rPr>
              <a:t>603301 M. EQ. REPSTO Y ACCESORIOS</a:t>
            </a:r>
          </a:p>
        </p:txBody>
      </p:sp>
      <p:graphicFrame>
        <p:nvGraphicFramePr>
          <p:cNvPr id="14" name="13 Tabla"/>
          <p:cNvGraphicFramePr>
            <a:graphicFrameLocks noGrp="1"/>
          </p:cNvGraphicFramePr>
          <p:nvPr/>
        </p:nvGraphicFramePr>
        <p:xfrm>
          <a:off x="142875" y="4429125"/>
          <a:ext cx="4643438" cy="1601788"/>
        </p:xfrm>
        <a:graphic>
          <a:graphicData uri="http://schemas.openxmlformats.org/drawingml/2006/table">
            <a:tbl>
              <a:tblPr/>
              <a:tblGrid>
                <a:gridCol w="1071570"/>
                <a:gridCol w="3571900"/>
              </a:tblGrid>
              <a:tr h="214020">
                <a:tc>
                  <a:txBody>
                    <a:bodyPr/>
                    <a:lstStyle/>
                    <a:p>
                      <a:pPr algn="l" fontAlgn="b"/>
                      <a:r>
                        <a:rPr lang="es-ES" sz="1200" b="1" i="0" u="none" strike="noStrike" dirty="0">
                          <a:solidFill>
                            <a:srgbClr val="000000"/>
                          </a:solidFill>
                          <a:latin typeface="Times New Roman"/>
                        </a:rPr>
                        <a:t>EMPRESA:</a:t>
                      </a:r>
                    </a:p>
                  </a:txBody>
                  <a:tcPr marL="7327" marR="7327" marT="7327" marB="0" anchor="b">
                    <a:lnL>
                      <a:noFill/>
                    </a:lnL>
                    <a:lnR>
                      <a:noFill/>
                    </a:lnR>
                    <a:lnT>
                      <a:noFill/>
                    </a:lnT>
                    <a:lnB>
                      <a:noFill/>
                    </a:lnB>
                  </a:tcPr>
                </a:tc>
                <a:tc>
                  <a:txBody>
                    <a:bodyPr/>
                    <a:lstStyle/>
                    <a:p>
                      <a:pPr algn="l" fontAlgn="b"/>
                      <a:r>
                        <a:rPr lang="es-ES" sz="1200" b="0" i="0" u="none" strike="noStrike">
                          <a:solidFill>
                            <a:srgbClr val="000000"/>
                          </a:solidFill>
                          <a:latin typeface="Times New Roman"/>
                        </a:rPr>
                        <a:t>"PERLA DEL PACÍFICO S.A"</a:t>
                      </a:r>
                    </a:p>
                  </a:txBody>
                  <a:tcPr marL="7327" marR="7327" marT="7327" marB="0" anchor="b">
                    <a:lnL>
                      <a:noFill/>
                    </a:lnL>
                    <a:lnR>
                      <a:noFill/>
                    </a:lnR>
                    <a:lnT>
                      <a:noFill/>
                    </a:lnT>
                    <a:lnB>
                      <a:noFill/>
                    </a:lnB>
                  </a:tcPr>
                </a:tc>
              </a:tr>
              <a:tr h="214020">
                <a:tc>
                  <a:txBody>
                    <a:bodyPr/>
                    <a:lstStyle/>
                    <a:p>
                      <a:pPr algn="l" fontAlgn="b"/>
                      <a:r>
                        <a:rPr lang="es-ES" sz="1200" b="1" i="0" u="none" strike="noStrike">
                          <a:solidFill>
                            <a:srgbClr val="000000"/>
                          </a:solidFill>
                          <a:latin typeface="Times New Roman"/>
                        </a:rPr>
                        <a:t>PERÍODO:</a:t>
                      </a:r>
                    </a:p>
                  </a:txBody>
                  <a:tcPr marL="7327" marR="7327" marT="7327" marB="0" anchor="b">
                    <a:lnL>
                      <a:noFill/>
                    </a:lnL>
                    <a:lnR>
                      <a:noFill/>
                    </a:lnR>
                    <a:lnT>
                      <a:noFill/>
                    </a:lnT>
                    <a:lnB>
                      <a:noFill/>
                    </a:lnB>
                  </a:tcPr>
                </a:tc>
                <a:tc>
                  <a:txBody>
                    <a:bodyPr/>
                    <a:lstStyle/>
                    <a:p>
                      <a:pPr algn="l" fontAlgn="b"/>
                      <a:r>
                        <a:rPr lang="es-ES" sz="1200" b="0" i="0" u="none" strike="noStrike">
                          <a:solidFill>
                            <a:srgbClr val="000000"/>
                          </a:solidFill>
                          <a:latin typeface="Times New Roman"/>
                        </a:rPr>
                        <a:t>01-01-2008 AL 31-12-2008</a:t>
                      </a:r>
                    </a:p>
                  </a:txBody>
                  <a:tcPr marL="7327" marR="7327" marT="7327" marB="0" anchor="b">
                    <a:lnL>
                      <a:noFill/>
                    </a:lnL>
                    <a:lnR>
                      <a:noFill/>
                    </a:lnR>
                    <a:lnT>
                      <a:noFill/>
                    </a:lnT>
                    <a:lnB>
                      <a:noFill/>
                    </a:lnB>
                  </a:tcPr>
                </a:tc>
              </a:tr>
              <a:tr h="214020">
                <a:tc>
                  <a:txBody>
                    <a:bodyPr/>
                    <a:lstStyle/>
                    <a:p>
                      <a:pPr algn="l" fontAlgn="ctr"/>
                      <a:r>
                        <a:rPr lang="es-ES" sz="1200" b="1" i="0" u="none" strike="noStrike">
                          <a:solidFill>
                            <a:srgbClr val="000000"/>
                          </a:solidFill>
                          <a:latin typeface="Times New Roman"/>
                        </a:rPr>
                        <a:t>PRUEBA:</a:t>
                      </a:r>
                    </a:p>
                  </a:txBody>
                  <a:tcPr marL="7327" marR="7327" marT="7327" marB="0" anchor="ctr">
                    <a:lnL>
                      <a:noFill/>
                    </a:lnL>
                    <a:lnR>
                      <a:noFill/>
                    </a:lnR>
                    <a:lnT>
                      <a:noFill/>
                    </a:lnT>
                    <a:lnB>
                      <a:noFill/>
                    </a:lnB>
                  </a:tcPr>
                </a:tc>
                <a:tc>
                  <a:txBody>
                    <a:bodyPr/>
                    <a:lstStyle/>
                    <a:p>
                      <a:pPr algn="l" fontAlgn="b"/>
                      <a:r>
                        <a:rPr lang="es-ES" sz="1200" b="0" i="0" u="none" strike="noStrike">
                          <a:solidFill>
                            <a:srgbClr val="000000"/>
                          </a:solidFill>
                          <a:latin typeface="Times New Roman"/>
                        </a:rPr>
                        <a:t>Inventario físico a los items de la bodega de materiales - planta guayaquil.</a:t>
                      </a:r>
                    </a:p>
                  </a:txBody>
                  <a:tcPr marL="7327" marR="7327" marT="7327" marB="0" anchor="b">
                    <a:lnL>
                      <a:noFill/>
                    </a:lnL>
                    <a:lnR>
                      <a:noFill/>
                    </a:lnR>
                    <a:lnT>
                      <a:noFill/>
                    </a:lnT>
                    <a:lnB>
                      <a:noFill/>
                    </a:lnB>
                  </a:tcPr>
                </a:tc>
              </a:tr>
              <a:tr h="214020">
                <a:tc>
                  <a:txBody>
                    <a:bodyPr/>
                    <a:lstStyle/>
                    <a:p>
                      <a:pPr algn="l" fontAlgn="b"/>
                      <a:r>
                        <a:rPr lang="es-ES" sz="1200" b="1" i="0" u="none" strike="noStrike" dirty="0">
                          <a:solidFill>
                            <a:srgbClr val="000000"/>
                          </a:solidFill>
                          <a:latin typeface="Times New Roman"/>
                        </a:rPr>
                        <a:t>OBJETIVO:</a:t>
                      </a:r>
                    </a:p>
                  </a:txBody>
                  <a:tcPr marL="7327" marR="7327" marT="7327" marB="0" anchor="b">
                    <a:lnL>
                      <a:noFill/>
                    </a:lnL>
                    <a:lnR>
                      <a:noFill/>
                    </a:lnR>
                    <a:lnT>
                      <a:noFill/>
                    </a:lnT>
                    <a:lnB>
                      <a:noFill/>
                    </a:lnB>
                  </a:tcPr>
                </a:tc>
                <a:tc>
                  <a:txBody>
                    <a:bodyPr/>
                    <a:lstStyle/>
                    <a:p>
                      <a:pPr algn="l" fontAlgn="b"/>
                      <a:r>
                        <a:rPr lang="es-ES" sz="1200" b="0" i="0" u="none" strike="noStrike">
                          <a:solidFill>
                            <a:srgbClr val="000000"/>
                          </a:solidFill>
                          <a:latin typeface="Times New Roman"/>
                        </a:rPr>
                        <a:t>Determinar los items que se encuentran  en tránsito.</a:t>
                      </a:r>
                    </a:p>
                  </a:txBody>
                  <a:tcPr marL="7327" marR="7327" marT="7327" marB="0" anchor="b">
                    <a:lnL>
                      <a:noFill/>
                    </a:lnL>
                    <a:lnR>
                      <a:noFill/>
                    </a:lnR>
                    <a:lnT>
                      <a:noFill/>
                    </a:lnT>
                    <a:lnB>
                      <a:noFill/>
                    </a:lnB>
                  </a:tcPr>
                </a:tc>
              </a:tr>
              <a:tr h="214020">
                <a:tc>
                  <a:txBody>
                    <a:bodyPr/>
                    <a:lstStyle/>
                    <a:p>
                      <a:pPr algn="l" fontAlgn="ctr"/>
                      <a:r>
                        <a:rPr lang="es-ES" sz="1200" b="1" i="0" u="none" strike="noStrike">
                          <a:solidFill>
                            <a:srgbClr val="000000"/>
                          </a:solidFill>
                          <a:latin typeface="Times New Roman"/>
                        </a:rPr>
                        <a:t>ASERCIONES:</a:t>
                      </a:r>
                    </a:p>
                  </a:txBody>
                  <a:tcPr marL="7327" marR="7327" marT="7327" marB="0" anchor="ctr">
                    <a:lnL>
                      <a:noFill/>
                    </a:lnL>
                    <a:lnR>
                      <a:noFill/>
                    </a:lnR>
                    <a:lnT>
                      <a:noFill/>
                    </a:lnT>
                    <a:lnB>
                      <a:noFill/>
                    </a:lnB>
                  </a:tcPr>
                </a:tc>
                <a:tc>
                  <a:txBody>
                    <a:bodyPr/>
                    <a:lstStyle/>
                    <a:p>
                      <a:pPr algn="l" fontAlgn="t"/>
                      <a:r>
                        <a:rPr lang="es-ES" sz="1200" b="0" i="0" u="none" strike="noStrike" dirty="0">
                          <a:solidFill>
                            <a:srgbClr val="000000"/>
                          </a:solidFill>
                          <a:latin typeface="Times New Roman"/>
                        </a:rPr>
                        <a:t>Existencia &amp; ocurrencia, corte, derechos &amp; obligaciones y valuación.</a:t>
                      </a:r>
                    </a:p>
                  </a:txBody>
                  <a:tcPr marL="7327" marR="7327" marT="7327" marB="0">
                    <a:lnL>
                      <a:noFill/>
                    </a:lnL>
                    <a:lnR>
                      <a:noFill/>
                    </a:lnR>
                    <a:lnT>
                      <a:noFill/>
                    </a:lnT>
                    <a:lnB>
                      <a:noFill/>
                    </a:lnB>
                  </a:tcPr>
                </a:tc>
              </a:tr>
              <a:tr h="214020">
                <a:tc>
                  <a:txBody>
                    <a:bodyPr/>
                    <a:lstStyle/>
                    <a:p>
                      <a:pPr algn="l" fontAlgn="b"/>
                      <a:r>
                        <a:rPr lang="es-ES" sz="1200" b="1" i="0" u="none" strike="noStrike" dirty="0">
                          <a:solidFill>
                            <a:srgbClr val="000000"/>
                          </a:solidFill>
                          <a:latin typeface="Times New Roman"/>
                        </a:rPr>
                        <a:t>ELABORADO:</a:t>
                      </a:r>
                    </a:p>
                  </a:txBody>
                  <a:tcPr marL="7327" marR="7327" marT="7327" marB="0" anchor="b">
                    <a:lnL>
                      <a:noFill/>
                    </a:lnL>
                    <a:lnR>
                      <a:noFill/>
                    </a:lnR>
                    <a:lnT>
                      <a:noFill/>
                    </a:lnT>
                    <a:lnB>
                      <a:noFill/>
                    </a:lnB>
                  </a:tcPr>
                </a:tc>
                <a:tc>
                  <a:txBody>
                    <a:bodyPr/>
                    <a:lstStyle/>
                    <a:p>
                      <a:pPr algn="l" fontAlgn="b"/>
                      <a:r>
                        <a:rPr lang="es-ES" sz="1200" b="0" i="1" u="none" strike="noStrike" dirty="0">
                          <a:solidFill>
                            <a:srgbClr val="000000"/>
                          </a:solidFill>
                          <a:latin typeface="Times New Roman"/>
                        </a:rPr>
                        <a:t>CYNTHIA PACHECO, VICENTE FALCONÍ.</a:t>
                      </a:r>
                    </a:p>
                  </a:txBody>
                  <a:tcPr marL="7327" marR="7327" marT="7327" marB="0" anchor="b">
                    <a:lnL>
                      <a:noFill/>
                    </a:lnL>
                    <a:lnR>
                      <a:noFill/>
                    </a:lnR>
                    <a:lnT>
                      <a:noFill/>
                    </a:lnT>
                    <a:lnB>
                      <a:noFill/>
                    </a:lnB>
                  </a:tcPr>
                </a:tc>
              </a:tr>
            </a:tbl>
          </a:graphicData>
        </a:graphic>
      </p:graphicFrame>
      <p:pic>
        <p:nvPicPr>
          <p:cNvPr id="297987" name="Picture 3" descr="C:\Documents and Settings\Personas\Escritorio\AñadirImag_CPA\j0356597.gif"/>
          <p:cNvPicPr>
            <a:picLocks noChangeAspect="1" noChangeArrowheads="1" noCrop="1"/>
          </p:cNvPicPr>
          <p:nvPr/>
        </p:nvPicPr>
        <p:blipFill>
          <a:blip r:embed="rId5"/>
          <a:srcRect/>
          <a:stretch>
            <a:fillRect/>
          </a:stretch>
        </p:blipFill>
        <p:spPr bwMode="auto">
          <a:xfrm>
            <a:off x="2214563" y="3714750"/>
            <a:ext cx="452437" cy="431800"/>
          </a:xfrm>
          <a:prstGeom prst="rect">
            <a:avLst/>
          </a:prstGeom>
          <a:noFill/>
          <a:ln w="9525">
            <a:noFill/>
            <a:miter lim="800000"/>
            <a:headEnd/>
            <a:tailEnd/>
          </a:ln>
        </p:spPr>
      </p:pic>
      <p:sp>
        <p:nvSpPr>
          <p:cNvPr id="197" name="196 Flecha a la derecha con bandas"/>
          <p:cNvSpPr/>
          <p:nvPr/>
        </p:nvSpPr>
        <p:spPr>
          <a:xfrm>
            <a:off x="5000628" y="5286388"/>
            <a:ext cx="464349" cy="571504"/>
          </a:xfrm>
          <a:prstGeom prst="stripedRightArrow">
            <a:avLst/>
          </a:prstGeom>
          <a:blipFill>
            <a:blip r:embed="rId3" cstate="print">
              <a:duotone>
                <a:schemeClr val="accent1">
                  <a:shade val="45000"/>
                  <a:satMod val="135000"/>
                </a:schemeClr>
                <a:prstClr val="white"/>
              </a:duotone>
            </a:blip>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0440" name="197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32</a:t>
            </a:r>
          </a:p>
        </p:txBody>
      </p:sp>
      <p:pic>
        <p:nvPicPr>
          <p:cNvPr id="100441" name="Picture 361" descr="gold_bar_shimmer_hg_clr"/>
          <p:cNvPicPr>
            <a:picLocks noChangeAspect="1" noChangeArrowheads="1" noCrop="1"/>
          </p:cNvPicPr>
          <p:nvPr/>
        </p:nvPicPr>
        <p:blipFill>
          <a:blip r:embed="rId6"/>
          <a:srcRect/>
          <a:stretch>
            <a:fillRect/>
          </a:stretch>
        </p:blipFill>
        <p:spPr bwMode="auto">
          <a:xfrm>
            <a:off x="4714875" y="2857500"/>
            <a:ext cx="363538" cy="36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par>
                                <p:cTn id="8" presetID="21" presetClass="exit" presetSubtype="4" fill="hold" nodeType="withEffect">
                                  <p:stCondLst>
                                    <p:cond delay="0"/>
                                  </p:stCondLst>
                                  <p:childTnLst>
                                    <p:animEffect transition="out" filter="wheel(4)">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par>
                                <p:cTn id="11" presetID="21" presetClass="exit" presetSubtype="4" fill="hold" grpId="0" nodeType="withEffect">
                                  <p:stCondLst>
                                    <p:cond delay="0"/>
                                  </p:stCondLst>
                                  <p:childTnLst>
                                    <p:animEffect transition="out" filter="wheel(4)">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par>
                                <p:cTn id="14" presetID="21" presetClass="exit" presetSubtype="4" fill="hold" nodeType="withEffect">
                                  <p:stCondLst>
                                    <p:cond delay="0"/>
                                  </p:stCondLst>
                                  <p:childTnLst>
                                    <p:animEffect transition="out" filter="wheel(4)">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par>
                                <p:cTn id="17" presetID="21" presetClass="exit" presetSubtype="4" fill="hold" nodeType="withEffect">
                                  <p:stCondLst>
                                    <p:cond delay="0"/>
                                  </p:stCondLst>
                                  <p:childTnLst>
                                    <p:animEffect transition="out" filter="wheel(4)">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par>
                                <p:cTn id="20" presetID="21" presetClass="exit" presetSubtype="4" fill="hold" nodeType="withEffect">
                                  <p:stCondLst>
                                    <p:cond delay="0"/>
                                  </p:stCondLst>
                                  <p:childTnLst>
                                    <p:animEffect transition="out" filter="wheel(4)">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par>
                                <p:cTn id="23" presetID="21" presetClass="exit" presetSubtype="4" fill="hold" nodeType="withEffect">
                                  <p:stCondLst>
                                    <p:cond delay="0"/>
                                  </p:stCondLst>
                                  <p:childTnLst>
                                    <p:animEffect transition="out" filter="wheel(4)">
                                      <p:cBhvr>
                                        <p:cTn id="24" dur="2000"/>
                                        <p:tgtEl>
                                          <p:spTgt spid="23"/>
                                        </p:tgtEl>
                                      </p:cBhvr>
                                    </p:animEffect>
                                    <p:set>
                                      <p:cBhvr>
                                        <p:cTn id="25" dur="1" fill="hold">
                                          <p:stCondLst>
                                            <p:cond delay="1999"/>
                                          </p:stCondLst>
                                        </p:cTn>
                                        <p:tgtEl>
                                          <p:spTgt spid="23"/>
                                        </p:tgtEl>
                                        <p:attrNameLst>
                                          <p:attrName>style.visibility</p:attrName>
                                        </p:attrNameLst>
                                      </p:cBhvr>
                                      <p:to>
                                        <p:strVal val="hidden"/>
                                      </p:to>
                                    </p:set>
                                  </p:childTnLst>
                                </p:cTn>
                              </p:par>
                              <p:par>
                                <p:cTn id="26" presetID="21" presetClass="exit" presetSubtype="4" fill="hold" nodeType="withEffect">
                                  <p:stCondLst>
                                    <p:cond delay="0"/>
                                  </p:stCondLst>
                                  <p:childTnLst>
                                    <p:animEffect transition="out" filter="wheel(4)">
                                      <p:cBhvr>
                                        <p:cTn id="27" dur="2000"/>
                                        <p:tgtEl>
                                          <p:spTgt spid="25"/>
                                        </p:tgtEl>
                                      </p:cBhvr>
                                    </p:animEffect>
                                    <p:set>
                                      <p:cBhvr>
                                        <p:cTn id="28" dur="1" fill="hold">
                                          <p:stCondLst>
                                            <p:cond delay="1999"/>
                                          </p:stCondLst>
                                        </p:cTn>
                                        <p:tgtEl>
                                          <p:spTgt spid="25"/>
                                        </p:tgtEl>
                                        <p:attrNameLst>
                                          <p:attrName>style.visibility</p:attrName>
                                        </p:attrNameLst>
                                      </p:cBhvr>
                                      <p:to>
                                        <p:strVal val="hidden"/>
                                      </p:to>
                                    </p:set>
                                  </p:childTnLst>
                                </p:cTn>
                              </p:par>
                              <p:par>
                                <p:cTn id="29" presetID="21" presetClass="exit" presetSubtype="4" fill="hold" nodeType="withEffect">
                                  <p:stCondLst>
                                    <p:cond delay="0"/>
                                  </p:stCondLst>
                                  <p:childTnLst>
                                    <p:animEffect transition="out" filter="wheel(4)">
                                      <p:cBhvr>
                                        <p:cTn id="30" dur="2000"/>
                                        <p:tgtEl>
                                          <p:spTgt spid="27"/>
                                        </p:tgtEl>
                                      </p:cBhvr>
                                    </p:animEffect>
                                    <p:set>
                                      <p:cBhvr>
                                        <p:cTn id="31" dur="1" fill="hold">
                                          <p:stCondLst>
                                            <p:cond delay="1999"/>
                                          </p:stCondLst>
                                        </p:cTn>
                                        <p:tgtEl>
                                          <p:spTgt spid="27"/>
                                        </p:tgtEl>
                                        <p:attrNameLst>
                                          <p:attrName>style.visibility</p:attrName>
                                        </p:attrNameLst>
                                      </p:cBhvr>
                                      <p:to>
                                        <p:strVal val="hidden"/>
                                      </p:to>
                                    </p:set>
                                  </p:childTnLst>
                                </p:cTn>
                              </p:par>
                              <p:par>
                                <p:cTn id="32" presetID="21" presetClass="exit" presetSubtype="4" fill="hold" nodeType="withEffect">
                                  <p:stCondLst>
                                    <p:cond delay="0"/>
                                  </p:stCondLst>
                                  <p:childTnLst>
                                    <p:animEffect transition="out" filter="wheel(4)">
                                      <p:cBhvr>
                                        <p:cTn id="33" dur="2000"/>
                                        <p:tgtEl>
                                          <p:spTgt spid="79"/>
                                        </p:tgtEl>
                                      </p:cBhvr>
                                    </p:animEffect>
                                    <p:set>
                                      <p:cBhvr>
                                        <p:cTn id="34" dur="1" fill="hold">
                                          <p:stCondLst>
                                            <p:cond delay="1999"/>
                                          </p:stCondLst>
                                        </p:cTn>
                                        <p:tgtEl>
                                          <p:spTgt spid="79"/>
                                        </p:tgtEl>
                                        <p:attrNameLst>
                                          <p:attrName>style.visibility</p:attrName>
                                        </p:attrNameLst>
                                      </p:cBhvr>
                                      <p:to>
                                        <p:strVal val="hidden"/>
                                      </p:to>
                                    </p:set>
                                  </p:childTnLst>
                                </p:cTn>
                              </p:par>
                              <p:par>
                                <p:cTn id="35" presetID="21" presetClass="exit" presetSubtype="4" fill="hold" nodeType="withEffect">
                                  <p:stCondLst>
                                    <p:cond delay="0"/>
                                  </p:stCondLst>
                                  <p:childTnLst>
                                    <p:animEffect transition="out" filter="wheel(4)">
                                      <p:cBhvr>
                                        <p:cTn id="36" dur="2000"/>
                                        <p:tgtEl>
                                          <p:spTgt spid="106"/>
                                        </p:tgtEl>
                                      </p:cBhvr>
                                    </p:animEffect>
                                    <p:set>
                                      <p:cBhvr>
                                        <p:cTn id="37" dur="1" fill="hold">
                                          <p:stCondLst>
                                            <p:cond delay="1999"/>
                                          </p:stCondLst>
                                        </p:cTn>
                                        <p:tgtEl>
                                          <p:spTgt spid="106"/>
                                        </p:tgtEl>
                                        <p:attrNameLst>
                                          <p:attrName>style.visibility</p:attrName>
                                        </p:attrNameLst>
                                      </p:cBhvr>
                                      <p:to>
                                        <p:strVal val="hidden"/>
                                      </p:to>
                                    </p:set>
                                  </p:childTnLst>
                                </p:cTn>
                              </p:par>
                              <p:par>
                                <p:cTn id="38" presetID="21" presetClass="exit" presetSubtype="4" fill="hold" nodeType="withEffect">
                                  <p:stCondLst>
                                    <p:cond delay="0"/>
                                  </p:stCondLst>
                                  <p:childTnLst>
                                    <p:animEffect transition="out" filter="wheel(4)">
                                      <p:cBhvr>
                                        <p:cTn id="39" dur="2000"/>
                                        <p:tgtEl>
                                          <p:spTgt spid="3"/>
                                        </p:tgtEl>
                                      </p:cBhvr>
                                    </p:animEffect>
                                    <p:set>
                                      <p:cBhvr>
                                        <p:cTn id="40" dur="1" fill="hold">
                                          <p:stCondLst>
                                            <p:cond delay="1999"/>
                                          </p:stCondLst>
                                        </p:cTn>
                                        <p:tgtEl>
                                          <p:spTgt spid="3"/>
                                        </p:tgtEl>
                                        <p:attrNameLst>
                                          <p:attrName>style.visibility</p:attrName>
                                        </p:attrNameLst>
                                      </p:cBhvr>
                                      <p:to>
                                        <p:strVal val="hidden"/>
                                      </p:to>
                                    </p:set>
                                  </p:childTnLst>
                                </p:cTn>
                              </p:par>
                            </p:childTnLst>
                          </p:cTn>
                        </p:par>
                        <p:par>
                          <p:cTn id="41" fill="hold">
                            <p:stCondLst>
                              <p:cond delay="2000"/>
                            </p:stCondLst>
                            <p:childTnLst>
                              <p:par>
                                <p:cTn id="42" presetID="2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edge">
                                      <p:cBhvr>
                                        <p:cTn id="44" dur="2000"/>
                                        <p:tgtEl>
                                          <p:spTgt spid="9"/>
                                        </p:tgtEl>
                                      </p:cBhvr>
                                    </p:animEffect>
                                  </p:childTnLst>
                                </p:cTn>
                              </p:par>
                              <p:par>
                                <p:cTn id="45" presetID="2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edge">
                                      <p:cBhvr>
                                        <p:cTn id="47" dur="2000"/>
                                        <p:tgtEl>
                                          <p:spTgt spid="10"/>
                                        </p:tgtEl>
                                      </p:cBhvr>
                                    </p:animEffect>
                                  </p:childTnLst>
                                </p:cTn>
                              </p:par>
                              <p:par>
                                <p:cTn id="48" presetID="2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edge">
                                      <p:cBhvr>
                                        <p:cTn id="50" dur="2000"/>
                                        <p:tgtEl>
                                          <p:spTgt spid="11"/>
                                        </p:tgtEl>
                                      </p:cBhvr>
                                    </p:animEffect>
                                  </p:childTnLst>
                                </p:cTn>
                              </p:par>
                              <p:par>
                                <p:cTn id="51" presetID="2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edge">
                                      <p:cBhvr>
                                        <p:cTn id="53" dur="2000"/>
                                        <p:tgtEl>
                                          <p:spTgt spid="12"/>
                                        </p:tgtEl>
                                      </p:cBhvr>
                                    </p:animEffect>
                                  </p:childTnLst>
                                </p:cTn>
                              </p:par>
                              <p:par>
                                <p:cTn id="54" presetID="2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edge">
                                      <p:cBhvr>
                                        <p:cTn id="56" dur="2000"/>
                                        <p:tgtEl>
                                          <p:spTgt spid="17"/>
                                        </p:tgtEl>
                                      </p:cBhvr>
                                    </p:animEffect>
                                  </p:childTnLst>
                                </p:cTn>
                              </p:par>
                              <p:par>
                                <p:cTn id="57" presetID="2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edge">
                                      <p:cBhvr>
                                        <p:cTn id="59" dur="2000"/>
                                        <p:tgtEl>
                                          <p:spTgt spid="19"/>
                                        </p:tgtEl>
                                      </p:cBhvr>
                                    </p:animEffect>
                                  </p:childTnLst>
                                </p:cTn>
                              </p:par>
                              <p:par>
                                <p:cTn id="60" presetID="2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edge">
                                      <p:cBhvr>
                                        <p:cTn id="62" dur="2000"/>
                                        <p:tgtEl>
                                          <p:spTgt spid="21"/>
                                        </p:tgtEl>
                                      </p:cBhvr>
                                    </p:animEffect>
                                  </p:childTnLst>
                                </p:cTn>
                              </p:par>
                              <p:par>
                                <p:cTn id="63" presetID="20" presetClass="entr" presetSubtype="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wedge">
                                      <p:cBhvr>
                                        <p:cTn id="65" dur="2000"/>
                                        <p:tgtEl>
                                          <p:spTgt spid="80"/>
                                        </p:tgtEl>
                                      </p:cBhvr>
                                    </p:animEffect>
                                  </p:childTnLst>
                                </p:cTn>
                              </p:par>
                              <p:par>
                                <p:cTn id="66" presetID="20" presetClass="entr" presetSubtype="0" fill="hold" nodeType="withEffect">
                                  <p:stCondLst>
                                    <p:cond delay="0"/>
                                  </p:stCondLst>
                                  <p:childTnLst>
                                    <p:set>
                                      <p:cBhvr>
                                        <p:cTn id="67" dur="1" fill="hold">
                                          <p:stCondLst>
                                            <p:cond delay="0"/>
                                          </p:stCondLst>
                                        </p:cTn>
                                        <p:tgtEl>
                                          <p:spTgt spid="171"/>
                                        </p:tgtEl>
                                        <p:attrNameLst>
                                          <p:attrName>style.visibility</p:attrName>
                                        </p:attrNameLst>
                                      </p:cBhvr>
                                      <p:to>
                                        <p:strVal val="visible"/>
                                      </p:to>
                                    </p:set>
                                    <p:animEffect transition="in" filter="wedge">
                                      <p:cBhvr>
                                        <p:cTn id="68" dur="2000"/>
                                        <p:tgtEl>
                                          <p:spTgt spid="171"/>
                                        </p:tgtEl>
                                      </p:cBhvr>
                                    </p:animEffect>
                                  </p:childTnLst>
                                </p:cTn>
                              </p:par>
                              <p:par>
                                <p:cTn id="69" presetID="20"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edge">
                                      <p:cBhvr>
                                        <p:cTn id="71" dur="2000"/>
                                        <p:tgtEl>
                                          <p:spTgt spid="33"/>
                                        </p:tgtEl>
                                      </p:cBhvr>
                                    </p:animEffect>
                                  </p:childTnLst>
                                </p:cTn>
                              </p:par>
                              <p:par>
                                <p:cTn id="72" presetID="20" presetClass="entr" presetSubtype="0" fill="hold" nodeType="withEffect">
                                  <p:stCondLst>
                                    <p:cond delay="0"/>
                                  </p:stCondLst>
                                  <p:childTnLst>
                                    <p:set>
                                      <p:cBhvr>
                                        <p:cTn id="73" dur="1" fill="hold">
                                          <p:stCondLst>
                                            <p:cond delay="0"/>
                                          </p:stCondLst>
                                        </p:cTn>
                                        <p:tgtEl>
                                          <p:spTgt spid="180"/>
                                        </p:tgtEl>
                                        <p:attrNameLst>
                                          <p:attrName>style.visibility</p:attrName>
                                        </p:attrNameLst>
                                      </p:cBhvr>
                                      <p:to>
                                        <p:strVal val="visible"/>
                                      </p:to>
                                    </p:set>
                                    <p:animEffect transition="in" filter="wedge">
                                      <p:cBhvr>
                                        <p:cTn id="74" dur="2000"/>
                                        <p:tgtEl>
                                          <p:spTgt spid="180"/>
                                        </p:tgtEl>
                                      </p:cBhvr>
                                    </p:animEffect>
                                  </p:childTnLst>
                                </p:cTn>
                              </p:par>
                              <p:par>
                                <p:cTn id="75" presetID="20" presetClass="entr" presetSubtype="0" fill="hold" nodeType="withEffect">
                                  <p:stCondLst>
                                    <p:cond delay="0"/>
                                  </p:stCondLst>
                                  <p:childTnLst>
                                    <p:set>
                                      <p:cBhvr>
                                        <p:cTn id="76" dur="1" fill="hold">
                                          <p:stCondLst>
                                            <p:cond delay="0"/>
                                          </p:stCondLst>
                                        </p:cTn>
                                        <p:tgtEl>
                                          <p:spTgt spid="181"/>
                                        </p:tgtEl>
                                        <p:attrNameLst>
                                          <p:attrName>style.visibility</p:attrName>
                                        </p:attrNameLst>
                                      </p:cBhvr>
                                      <p:to>
                                        <p:strVal val="visible"/>
                                      </p:to>
                                    </p:set>
                                    <p:animEffect transition="in" filter="wedge">
                                      <p:cBhvr>
                                        <p:cTn id="77" dur="2000"/>
                                        <p:tgtEl>
                                          <p:spTgt spid="181"/>
                                        </p:tgtEl>
                                      </p:cBhvr>
                                    </p:animEffect>
                                  </p:childTnLst>
                                </p:cTn>
                              </p:par>
                              <p:par>
                                <p:cTn id="78" presetID="20" presetClass="entr" presetSubtype="0" fill="hold" grpId="0" nodeType="withEffect">
                                  <p:stCondLst>
                                    <p:cond delay="0"/>
                                  </p:stCondLst>
                                  <p:childTnLst>
                                    <p:set>
                                      <p:cBhvr>
                                        <p:cTn id="79" dur="1" fill="hold">
                                          <p:stCondLst>
                                            <p:cond delay="0"/>
                                          </p:stCondLst>
                                        </p:cTn>
                                        <p:tgtEl>
                                          <p:spTgt spid="178"/>
                                        </p:tgtEl>
                                        <p:attrNameLst>
                                          <p:attrName>style.visibility</p:attrName>
                                        </p:attrNameLst>
                                      </p:cBhvr>
                                      <p:to>
                                        <p:strVal val="visible"/>
                                      </p:to>
                                    </p:set>
                                    <p:animEffect transition="in" filter="wedge">
                                      <p:cBhvr>
                                        <p:cTn id="80" dur="2000"/>
                                        <p:tgtEl>
                                          <p:spTgt spid="178"/>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xit" presetSubtype="4" fill="hold" nodeType="clickEffect">
                                  <p:stCondLst>
                                    <p:cond delay="0"/>
                                  </p:stCondLst>
                                  <p:childTnLst>
                                    <p:animEffect transition="out" filter="wheel(4)">
                                      <p:cBhvr>
                                        <p:cTn id="84" dur="2000"/>
                                        <p:tgtEl>
                                          <p:spTgt spid="9"/>
                                        </p:tgtEl>
                                      </p:cBhvr>
                                    </p:animEffect>
                                    <p:set>
                                      <p:cBhvr>
                                        <p:cTn id="85" dur="1" fill="hold">
                                          <p:stCondLst>
                                            <p:cond delay="1999"/>
                                          </p:stCondLst>
                                        </p:cTn>
                                        <p:tgtEl>
                                          <p:spTgt spid="9"/>
                                        </p:tgtEl>
                                        <p:attrNameLst>
                                          <p:attrName>style.visibility</p:attrName>
                                        </p:attrNameLst>
                                      </p:cBhvr>
                                      <p:to>
                                        <p:strVal val="hidden"/>
                                      </p:to>
                                    </p:set>
                                  </p:childTnLst>
                                </p:cTn>
                              </p:par>
                              <p:par>
                                <p:cTn id="86" presetID="21" presetClass="exit" presetSubtype="4" fill="hold" nodeType="withEffect">
                                  <p:stCondLst>
                                    <p:cond delay="0"/>
                                  </p:stCondLst>
                                  <p:childTnLst>
                                    <p:animEffect transition="out" filter="wheel(4)">
                                      <p:cBhvr>
                                        <p:cTn id="87" dur="2000"/>
                                        <p:tgtEl>
                                          <p:spTgt spid="10"/>
                                        </p:tgtEl>
                                      </p:cBhvr>
                                    </p:animEffect>
                                    <p:set>
                                      <p:cBhvr>
                                        <p:cTn id="88" dur="1" fill="hold">
                                          <p:stCondLst>
                                            <p:cond delay="1999"/>
                                          </p:stCondLst>
                                        </p:cTn>
                                        <p:tgtEl>
                                          <p:spTgt spid="10"/>
                                        </p:tgtEl>
                                        <p:attrNameLst>
                                          <p:attrName>style.visibility</p:attrName>
                                        </p:attrNameLst>
                                      </p:cBhvr>
                                      <p:to>
                                        <p:strVal val="hidden"/>
                                      </p:to>
                                    </p:set>
                                  </p:childTnLst>
                                </p:cTn>
                              </p:par>
                              <p:par>
                                <p:cTn id="89" presetID="21" presetClass="exit" presetSubtype="4" fill="hold" nodeType="withEffect">
                                  <p:stCondLst>
                                    <p:cond delay="0"/>
                                  </p:stCondLst>
                                  <p:childTnLst>
                                    <p:animEffect transition="out" filter="wheel(4)">
                                      <p:cBhvr>
                                        <p:cTn id="90" dur="2000"/>
                                        <p:tgtEl>
                                          <p:spTgt spid="11"/>
                                        </p:tgtEl>
                                      </p:cBhvr>
                                    </p:animEffect>
                                    <p:set>
                                      <p:cBhvr>
                                        <p:cTn id="91" dur="1" fill="hold">
                                          <p:stCondLst>
                                            <p:cond delay="1999"/>
                                          </p:stCondLst>
                                        </p:cTn>
                                        <p:tgtEl>
                                          <p:spTgt spid="11"/>
                                        </p:tgtEl>
                                        <p:attrNameLst>
                                          <p:attrName>style.visibility</p:attrName>
                                        </p:attrNameLst>
                                      </p:cBhvr>
                                      <p:to>
                                        <p:strVal val="hidden"/>
                                      </p:to>
                                    </p:set>
                                  </p:childTnLst>
                                </p:cTn>
                              </p:par>
                              <p:par>
                                <p:cTn id="92" presetID="21" presetClass="exit" presetSubtype="4" fill="hold" nodeType="withEffect">
                                  <p:stCondLst>
                                    <p:cond delay="0"/>
                                  </p:stCondLst>
                                  <p:childTnLst>
                                    <p:animEffect transition="out" filter="wheel(4)">
                                      <p:cBhvr>
                                        <p:cTn id="93" dur="2000"/>
                                        <p:tgtEl>
                                          <p:spTgt spid="12"/>
                                        </p:tgtEl>
                                      </p:cBhvr>
                                    </p:animEffect>
                                    <p:set>
                                      <p:cBhvr>
                                        <p:cTn id="94" dur="1" fill="hold">
                                          <p:stCondLst>
                                            <p:cond delay="1999"/>
                                          </p:stCondLst>
                                        </p:cTn>
                                        <p:tgtEl>
                                          <p:spTgt spid="12"/>
                                        </p:tgtEl>
                                        <p:attrNameLst>
                                          <p:attrName>style.visibility</p:attrName>
                                        </p:attrNameLst>
                                      </p:cBhvr>
                                      <p:to>
                                        <p:strVal val="hidden"/>
                                      </p:to>
                                    </p:set>
                                  </p:childTnLst>
                                </p:cTn>
                              </p:par>
                              <p:par>
                                <p:cTn id="95" presetID="21" presetClass="exit" presetSubtype="4" fill="hold" nodeType="withEffect">
                                  <p:stCondLst>
                                    <p:cond delay="0"/>
                                  </p:stCondLst>
                                  <p:childTnLst>
                                    <p:animEffect transition="out" filter="wheel(4)">
                                      <p:cBhvr>
                                        <p:cTn id="96" dur="2000"/>
                                        <p:tgtEl>
                                          <p:spTgt spid="17"/>
                                        </p:tgtEl>
                                      </p:cBhvr>
                                    </p:animEffect>
                                    <p:set>
                                      <p:cBhvr>
                                        <p:cTn id="97" dur="1" fill="hold">
                                          <p:stCondLst>
                                            <p:cond delay="1999"/>
                                          </p:stCondLst>
                                        </p:cTn>
                                        <p:tgtEl>
                                          <p:spTgt spid="17"/>
                                        </p:tgtEl>
                                        <p:attrNameLst>
                                          <p:attrName>style.visibility</p:attrName>
                                        </p:attrNameLst>
                                      </p:cBhvr>
                                      <p:to>
                                        <p:strVal val="hidden"/>
                                      </p:to>
                                    </p:set>
                                  </p:childTnLst>
                                </p:cTn>
                              </p:par>
                              <p:par>
                                <p:cTn id="98" presetID="21" presetClass="exit" presetSubtype="4" fill="hold" nodeType="withEffect">
                                  <p:stCondLst>
                                    <p:cond delay="0"/>
                                  </p:stCondLst>
                                  <p:childTnLst>
                                    <p:animEffect transition="out" filter="wheel(4)">
                                      <p:cBhvr>
                                        <p:cTn id="99" dur="2000"/>
                                        <p:tgtEl>
                                          <p:spTgt spid="19"/>
                                        </p:tgtEl>
                                      </p:cBhvr>
                                    </p:animEffect>
                                    <p:set>
                                      <p:cBhvr>
                                        <p:cTn id="100" dur="1" fill="hold">
                                          <p:stCondLst>
                                            <p:cond delay="1999"/>
                                          </p:stCondLst>
                                        </p:cTn>
                                        <p:tgtEl>
                                          <p:spTgt spid="19"/>
                                        </p:tgtEl>
                                        <p:attrNameLst>
                                          <p:attrName>style.visibility</p:attrName>
                                        </p:attrNameLst>
                                      </p:cBhvr>
                                      <p:to>
                                        <p:strVal val="hidden"/>
                                      </p:to>
                                    </p:set>
                                  </p:childTnLst>
                                </p:cTn>
                              </p:par>
                              <p:par>
                                <p:cTn id="101" presetID="21" presetClass="exit" presetSubtype="4" fill="hold" nodeType="withEffect">
                                  <p:stCondLst>
                                    <p:cond delay="0"/>
                                  </p:stCondLst>
                                  <p:childTnLst>
                                    <p:animEffect transition="out" filter="wheel(4)">
                                      <p:cBhvr>
                                        <p:cTn id="102" dur="2000"/>
                                        <p:tgtEl>
                                          <p:spTgt spid="21"/>
                                        </p:tgtEl>
                                      </p:cBhvr>
                                    </p:animEffect>
                                    <p:set>
                                      <p:cBhvr>
                                        <p:cTn id="103" dur="1" fill="hold">
                                          <p:stCondLst>
                                            <p:cond delay="1999"/>
                                          </p:stCondLst>
                                        </p:cTn>
                                        <p:tgtEl>
                                          <p:spTgt spid="21"/>
                                        </p:tgtEl>
                                        <p:attrNameLst>
                                          <p:attrName>style.visibility</p:attrName>
                                        </p:attrNameLst>
                                      </p:cBhvr>
                                      <p:to>
                                        <p:strVal val="hidden"/>
                                      </p:to>
                                    </p:set>
                                  </p:childTnLst>
                                </p:cTn>
                              </p:par>
                              <p:par>
                                <p:cTn id="104" presetID="21" presetClass="exit" presetSubtype="4" fill="hold" grpId="1" nodeType="withEffect">
                                  <p:stCondLst>
                                    <p:cond delay="0"/>
                                  </p:stCondLst>
                                  <p:childTnLst>
                                    <p:animEffect transition="out" filter="wheel(4)">
                                      <p:cBhvr>
                                        <p:cTn id="105" dur="2000"/>
                                        <p:tgtEl>
                                          <p:spTgt spid="80"/>
                                        </p:tgtEl>
                                      </p:cBhvr>
                                    </p:animEffect>
                                    <p:set>
                                      <p:cBhvr>
                                        <p:cTn id="106" dur="1" fill="hold">
                                          <p:stCondLst>
                                            <p:cond delay="1999"/>
                                          </p:stCondLst>
                                        </p:cTn>
                                        <p:tgtEl>
                                          <p:spTgt spid="80"/>
                                        </p:tgtEl>
                                        <p:attrNameLst>
                                          <p:attrName>style.visibility</p:attrName>
                                        </p:attrNameLst>
                                      </p:cBhvr>
                                      <p:to>
                                        <p:strVal val="hidden"/>
                                      </p:to>
                                    </p:set>
                                  </p:childTnLst>
                                </p:cTn>
                              </p:par>
                              <p:par>
                                <p:cTn id="107" presetID="21" presetClass="exit" presetSubtype="4" fill="hold" nodeType="withEffect">
                                  <p:stCondLst>
                                    <p:cond delay="0"/>
                                  </p:stCondLst>
                                  <p:childTnLst>
                                    <p:animEffect transition="out" filter="wheel(4)">
                                      <p:cBhvr>
                                        <p:cTn id="108" dur="2000"/>
                                        <p:tgtEl>
                                          <p:spTgt spid="171"/>
                                        </p:tgtEl>
                                      </p:cBhvr>
                                    </p:animEffect>
                                    <p:set>
                                      <p:cBhvr>
                                        <p:cTn id="109" dur="1" fill="hold">
                                          <p:stCondLst>
                                            <p:cond delay="1999"/>
                                          </p:stCondLst>
                                        </p:cTn>
                                        <p:tgtEl>
                                          <p:spTgt spid="171"/>
                                        </p:tgtEl>
                                        <p:attrNameLst>
                                          <p:attrName>style.visibility</p:attrName>
                                        </p:attrNameLst>
                                      </p:cBhvr>
                                      <p:to>
                                        <p:strVal val="hidden"/>
                                      </p:to>
                                    </p:set>
                                  </p:childTnLst>
                                </p:cTn>
                              </p:par>
                              <p:par>
                                <p:cTn id="110" presetID="21" presetClass="exit" presetSubtype="4" fill="hold" nodeType="withEffect">
                                  <p:stCondLst>
                                    <p:cond delay="0"/>
                                  </p:stCondLst>
                                  <p:childTnLst>
                                    <p:animEffect transition="out" filter="wheel(4)">
                                      <p:cBhvr>
                                        <p:cTn id="111" dur="2000"/>
                                        <p:tgtEl>
                                          <p:spTgt spid="33"/>
                                        </p:tgtEl>
                                      </p:cBhvr>
                                    </p:animEffect>
                                    <p:set>
                                      <p:cBhvr>
                                        <p:cTn id="112" dur="1" fill="hold">
                                          <p:stCondLst>
                                            <p:cond delay="1999"/>
                                          </p:stCondLst>
                                        </p:cTn>
                                        <p:tgtEl>
                                          <p:spTgt spid="33"/>
                                        </p:tgtEl>
                                        <p:attrNameLst>
                                          <p:attrName>style.visibility</p:attrName>
                                        </p:attrNameLst>
                                      </p:cBhvr>
                                      <p:to>
                                        <p:strVal val="hidden"/>
                                      </p:to>
                                    </p:set>
                                  </p:childTnLst>
                                </p:cTn>
                              </p:par>
                              <p:par>
                                <p:cTn id="113" presetID="21" presetClass="exit" presetSubtype="4" fill="hold" nodeType="withEffect">
                                  <p:stCondLst>
                                    <p:cond delay="0"/>
                                  </p:stCondLst>
                                  <p:childTnLst>
                                    <p:animEffect transition="out" filter="wheel(4)">
                                      <p:cBhvr>
                                        <p:cTn id="114" dur="2000"/>
                                        <p:tgtEl>
                                          <p:spTgt spid="180"/>
                                        </p:tgtEl>
                                      </p:cBhvr>
                                    </p:animEffect>
                                    <p:set>
                                      <p:cBhvr>
                                        <p:cTn id="115" dur="1" fill="hold">
                                          <p:stCondLst>
                                            <p:cond delay="1999"/>
                                          </p:stCondLst>
                                        </p:cTn>
                                        <p:tgtEl>
                                          <p:spTgt spid="180"/>
                                        </p:tgtEl>
                                        <p:attrNameLst>
                                          <p:attrName>style.visibility</p:attrName>
                                        </p:attrNameLst>
                                      </p:cBhvr>
                                      <p:to>
                                        <p:strVal val="hidden"/>
                                      </p:to>
                                    </p:set>
                                  </p:childTnLst>
                                </p:cTn>
                              </p:par>
                              <p:par>
                                <p:cTn id="116" presetID="21" presetClass="exit" presetSubtype="4" fill="hold" nodeType="withEffect">
                                  <p:stCondLst>
                                    <p:cond delay="0"/>
                                  </p:stCondLst>
                                  <p:childTnLst>
                                    <p:animEffect transition="out" filter="wheel(4)">
                                      <p:cBhvr>
                                        <p:cTn id="117" dur="2000"/>
                                        <p:tgtEl>
                                          <p:spTgt spid="181"/>
                                        </p:tgtEl>
                                      </p:cBhvr>
                                    </p:animEffect>
                                    <p:set>
                                      <p:cBhvr>
                                        <p:cTn id="118" dur="1" fill="hold">
                                          <p:stCondLst>
                                            <p:cond delay="1999"/>
                                          </p:stCondLst>
                                        </p:cTn>
                                        <p:tgtEl>
                                          <p:spTgt spid="181"/>
                                        </p:tgtEl>
                                        <p:attrNameLst>
                                          <p:attrName>style.visibility</p:attrName>
                                        </p:attrNameLst>
                                      </p:cBhvr>
                                      <p:to>
                                        <p:strVal val="hidden"/>
                                      </p:to>
                                    </p:set>
                                  </p:childTnLst>
                                </p:cTn>
                              </p:par>
                              <p:par>
                                <p:cTn id="119" presetID="21" presetClass="exit" presetSubtype="4" fill="hold" grpId="1" nodeType="withEffect">
                                  <p:stCondLst>
                                    <p:cond delay="0"/>
                                  </p:stCondLst>
                                  <p:childTnLst>
                                    <p:animEffect transition="out" filter="wheel(4)">
                                      <p:cBhvr>
                                        <p:cTn id="120" dur="2000"/>
                                        <p:tgtEl>
                                          <p:spTgt spid="178"/>
                                        </p:tgtEl>
                                      </p:cBhvr>
                                    </p:animEffect>
                                    <p:set>
                                      <p:cBhvr>
                                        <p:cTn id="121" dur="1" fill="hold">
                                          <p:stCondLst>
                                            <p:cond delay="1999"/>
                                          </p:stCondLst>
                                        </p:cTn>
                                        <p:tgtEl>
                                          <p:spTgt spid="17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0" presetClass="entr" presetSubtype="0" fill="hold" nodeType="click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wedge">
                                      <p:cBhvr>
                                        <p:cTn id="126" dur="2000"/>
                                        <p:tgtEl>
                                          <p:spTgt spid="2"/>
                                        </p:tgtEl>
                                      </p:cBhvr>
                                    </p:animEffect>
                                  </p:childTnLst>
                                </p:cTn>
                              </p:par>
                              <p:par>
                                <p:cTn id="127" presetID="20" presetClass="entr" presetSubtype="0" fill="hold" nodeType="with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edge">
                                      <p:cBhvr>
                                        <p:cTn id="129" dur="2000"/>
                                        <p:tgtEl>
                                          <p:spTgt spid="15"/>
                                        </p:tgtEl>
                                      </p:cBhvr>
                                    </p:animEffect>
                                  </p:childTnLst>
                                </p:cTn>
                              </p:par>
                              <p:par>
                                <p:cTn id="130" presetID="20" presetClass="entr" presetSubtype="0" fill="hold"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wedge">
                                      <p:cBhvr>
                                        <p:cTn id="132" dur="2000"/>
                                        <p:tgtEl>
                                          <p:spTgt spid="29"/>
                                        </p:tgtEl>
                                      </p:cBhvr>
                                    </p:animEffect>
                                  </p:childTnLst>
                                </p:cTn>
                              </p:par>
                              <p:par>
                                <p:cTn id="133" presetID="20" presetClass="entr" presetSubtype="0" fill="hold" grpId="0" nodeType="withEffect">
                                  <p:stCondLst>
                                    <p:cond delay="0"/>
                                  </p:stCondLst>
                                  <p:childTnLst>
                                    <p:set>
                                      <p:cBhvr>
                                        <p:cTn id="134" dur="1" fill="hold">
                                          <p:stCondLst>
                                            <p:cond delay="0"/>
                                          </p:stCondLst>
                                        </p:cTn>
                                        <p:tgtEl>
                                          <p:spTgt spid="179"/>
                                        </p:tgtEl>
                                        <p:attrNameLst>
                                          <p:attrName>style.visibility</p:attrName>
                                        </p:attrNameLst>
                                      </p:cBhvr>
                                      <p:to>
                                        <p:strVal val="visible"/>
                                      </p:to>
                                    </p:set>
                                    <p:animEffect transition="in" filter="wedge">
                                      <p:cBhvr>
                                        <p:cTn id="135" dur="2000"/>
                                        <p:tgtEl>
                                          <p:spTgt spid="179"/>
                                        </p:tgtEl>
                                      </p:cBhvr>
                                    </p:animEffect>
                                  </p:childTnLst>
                                </p:cTn>
                              </p:par>
                              <p:par>
                                <p:cTn id="136" presetID="20" presetClass="entr" presetSubtype="0" fill="hold" nodeType="withEffect">
                                  <p:stCondLst>
                                    <p:cond delay="0"/>
                                  </p:stCondLst>
                                  <p:childTnLst>
                                    <p:set>
                                      <p:cBhvr>
                                        <p:cTn id="137" dur="1" fill="hold">
                                          <p:stCondLst>
                                            <p:cond delay="0"/>
                                          </p:stCondLst>
                                        </p:cTn>
                                        <p:tgtEl>
                                          <p:spTgt spid="14"/>
                                        </p:tgtEl>
                                        <p:attrNameLst>
                                          <p:attrName>style.visibility</p:attrName>
                                        </p:attrNameLst>
                                      </p:cBhvr>
                                      <p:to>
                                        <p:strVal val="visible"/>
                                      </p:to>
                                    </p:set>
                                    <p:animEffect transition="in" filter="wedge">
                                      <p:cBhvr>
                                        <p:cTn id="138" dur="2000"/>
                                        <p:tgtEl>
                                          <p:spTgt spid="14"/>
                                        </p:tgtEl>
                                      </p:cBhvr>
                                    </p:animEffect>
                                  </p:childTnLst>
                                </p:cTn>
                              </p:par>
                              <p:par>
                                <p:cTn id="139" presetID="20" presetClass="entr" presetSubtype="0" fill="hold" nodeType="withEffect">
                                  <p:stCondLst>
                                    <p:cond delay="0"/>
                                  </p:stCondLst>
                                  <p:childTnLst>
                                    <p:set>
                                      <p:cBhvr>
                                        <p:cTn id="140" dur="1" fill="hold">
                                          <p:stCondLst>
                                            <p:cond delay="0"/>
                                          </p:stCondLst>
                                        </p:cTn>
                                        <p:tgtEl>
                                          <p:spTgt spid="297987"/>
                                        </p:tgtEl>
                                        <p:attrNameLst>
                                          <p:attrName>style.visibility</p:attrName>
                                        </p:attrNameLst>
                                      </p:cBhvr>
                                      <p:to>
                                        <p:strVal val="visible"/>
                                      </p:to>
                                    </p:set>
                                    <p:animEffect transition="in" filter="wedge">
                                      <p:cBhvr>
                                        <p:cTn id="141" dur="2000"/>
                                        <p:tgtEl>
                                          <p:spTgt spid="297987"/>
                                        </p:tgtEl>
                                      </p:cBhvr>
                                    </p:animEffect>
                                  </p:childTnLst>
                                </p:cTn>
                              </p:par>
                              <p:par>
                                <p:cTn id="142" presetID="20" presetClass="entr" presetSubtype="0" fill="hold" nodeType="withEffect">
                                  <p:stCondLst>
                                    <p:cond delay="0"/>
                                  </p:stCondLst>
                                  <p:childTnLst>
                                    <p:set>
                                      <p:cBhvr>
                                        <p:cTn id="143" dur="1" fill="hold">
                                          <p:stCondLst>
                                            <p:cond delay="0"/>
                                          </p:stCondLst>
                                        </p:cTn>
                                        <p:tgtEl>
                                          <p:spTgt spid="197"/>
                                        </p:tgtEl>
                                        <p:attrNameLst>
                                          <p:attrName>style.visibility</p:attrName>
                                        </p:attrNameLst>
                                      </p:cBhvr>
                                      <p:to>
                                        <p:strVal val="visible"/>
                                      </p:to>
                                    </p:set>
                                    <p:animEffect transition="in" filter="wedge">
                                      <p:cBhvr>
                                        <p:cTn id="144" dur="2000"/>
                                        <p:tgtEl>
                                          <p:spTgt spid="197"/>
                                        </p:tgtEl>
                                      </p:cBhvr>
                                    </p:animEffect>
                                  </p:childTnLst>
                                </p:cTn>
                              </p:par>
                              <p:par>
                                <p:cTn id="145" presetID="21" presetClass="entr" presetSubtype="4" fill="hold" nodeType="withEffect">
                                  <p:stCondLst>
                                    <p:cond delay="0"/>
                                  </p:stCondLst>
                                  <p:childTnLst>
                                    <p:set>
                                      <p:cBhvr>
                                        <p:cTn id="146" dur="1" fill="hold">
                                          <p:stCondLst>
                                            <p:cond delay="0"/>
                                          </p:stCondLst>
                                        </p:cTn>
                                        <p:tgtEl>
                                          <p:spTgt spid="197"/>
                                        </p:tgtEl>
                                        <p:attrNameLst>
                                          <p:attrName>style.visibility</p:attrName>
                                        </p:attrNameLst>
                                      </p:cBhvr>
                                      <p:to>
                                        <p:strVal val="visible"/>
                                      </p:to>
                                    </p:set>
                                    <p:animEffect transition="in" filter="wheel(4)">
                                      <p:cBhvr>
                                        <p:cTn id="147"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0" grpId="0"/>
      <p:bldP spid="80" grpId="1"/>
      <p:bldP spid="179" grpId="0"/>
      <p:bldP spid="178" grpId="0"/>
      <p:bldP spid="178"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5286375" y="4325938"/>
            <a:ext cx="3786188" cy="889000"/>
            <a:chOff x="720" y="1490"/>
            <a:chExt cx="1363" cy="1800"/>
          </a:xfrm>
        </p:grpSpPr>
        <p:sp>
          <p:nvSpPr>
            <p:cNvPr id="101500" name="AutoShape 6"/>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en-US">
                <a:latin typeface="Trebuchet MS" pitchFamily="34" charset="0"/>
              </a:endParaRPr>
            </a:p>
          </p:txBody>
        </p:sp>
        <p:sp>
          <p:nvSpPr>
            <p:cNvPr id="101501" name="AutoShape 7"/>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en-US">
                <a:latin typeface="Trebuchet MS" pitchFamily="34" charset="0"/>
              </a:endParaRPr>
            </a:p>
          </p:txBody>
        </p:sp>
        <p:sp>
          <p:nvSpPr>
            <p:cNvPr id="101502" name="AutoShape 8"/>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en-US">
                <a:latin typeface="Trebuchet MS" pitchFamily="34" charset="0"/>
              </a:endParaRPr>
            </a:p>
          </p:txBody>
        </p:sp>
        <p:sp>
          <p:nvSpPr>
            <p:cNvPr id="101503" name="AutoShape 9"/>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en-US">
                <a:latin typeface="Trebuchet MS" pitchFamily="34" charset="0"/>
              </a:endParaRPr>
            </a:p>
          </p:txBody>
        </p:sp>
      </p:grpSp>
      <p:grpSp>
        <p:nvGrpSpPr>
          <p:cNvPr id="3" name="Group 62"/>
          <p:cNvGrpSpPr>
            <a:grpSpLocks/>
          </p:cNvGrpSpPr>
          <p:nvPr/>
        </p:nvGrpSpPr>
        <p:grpSpPr bwMode="auto">
          <a:xfrm>
            <a:off x="5370513" y="642938"/>
            <a:ext cx="3630612" cy="1638300"/>
            <a:chOff x="3696" y="1354"/>
            <a:chExt cx="1363" cy="1936"/>
          </a:xfrm>
        </p:grpSpPr>
        <p:sp>
          <p:nvSpPr>
            <p:cNvPr id="101495" name="AutoShape 38"/>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en-US">
                <a:latin typeface="Trebuchet MS" pitchFamily="34" charset="0"/>
              </a:endParaRPr>
            </a:p>
          </p:txBody>
        </p:sp>
        <p:sp>
          <p:nvSpPr>
            <p:cNvPr id="101496" name="AutoShape 39"/>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en-US">
                <a:latin typeface="Trebuchet MS" pitchFamily="34" charset="0"/>
              </a:endParaRPr>
            </a:p>
          </p:txBody>
        </p:sp>
        <p:sp>
          <p:nvSpPr>
            <p:cNvPr id="101497" name="AutoShape 40"/>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en-US">
                <a:latin typeface="Trebuchet MS" pitchFamily="34" charset="0"/>
              </a:endParaRPr>
            </a:p>
          </p:txBody>
        </p:sp>
        <p:sp>
          <p:nvSpPr>
            <p:cNvPr id="101498" name="AutoShape 41"/>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en-US">
                <a:latin typeface="Trebuchet MS" pitchFamily="34" charset="0"/>
              </a:endParaRPr>
            </a:p>
          </p:txBody>
        </p:sp>
        <p:sp>
          <p:nvSpPr>
            <p:cNvPr id="101499" name="Text Box 50"/>
            <p:cNvSpPr txBox="1">
              <a:spLocks noChangeArrowheads="1"/>
            </p:cNvSpPr>
            <p:nvPr/>
          </p:nvSpPr>
          <p:spPr bwMode="gray">
            <a:xfrm>
              <a:off x="4252" y="1354"/>
              <a:ext cx="52" cy="291"/>
            </a:xfrm>
            <a:prstGeom prst="rect">
              <a:avLst/>
            </a:prstGeom>
            <a:noFill/>
            <a:ln w="9525" algn="ctr">
              <a:noFill/>
              <a:miter lim="800000"/>
              <a:headEnd/>
              <a:tailEnd/>
            </a:ln>
          </p:spPr>
          <p:txBody>
            <a:bodyPr wrap="none">
              <a:spAutoFit/>
            </a:bodyPr>
            <a:lstStyle/>
            <a:p>
              <a:endParaRPr lang="en-US" sz="2400">
                <a:solidFill>
                  <a:srgbClr val="000000"/>
                </a:solidFill>
                <a:latin typeface="Trebuchet MS" pitchFamily="34" charset="0"/>
              </a:endParaRPr>
            </a:p>
          </p:txBody>
        </p:sp>
      </p:grpSp>
      <p:graphicFrame>
        <p:nvGraphicFramePr>
          <p:cNvPr id="6" name="5 Tabla"/>
          <p:cNvGraphicFramePr>
            <a:graphicFrameLocks noGrp="1"/>
          </p:cNvGraphicFramePr>
          <p:nvPr/>
        </p:nvGraphicFramePr>
        <p:xfrm>
          <a:off x="5214938" y="781050"/>
          <a:ext cx="3643312" cy="1462088"/>
        </p:xfrm>
        <a:graphic>
          <a:graphicData uri="http://schemas.openxmlformats.org/drawingml/2006/table">
            <a:tbl>
              <a:tblPr/>
              <a:tblGrid>
                <a:gridCol w="608779"/>
                <a:gridCol w="541136"/>
                <a:gridCol w="457167"/>
                <a:gridCol w="261238"/>
                <a:gridCol w="298559"/>
                <a:gridCol w="569126"/>
                <a:gridCol w="412849"/>
                <a:gridCol w="494487"/>
              </a:tblGrid>
              <a:tr h="241103">
                <a:tc>
                  <a:txBody>
                    <a:bodyPr/>
                    <a:lstStyle/>
                    <a:p>
                      <a:pPr algn="r" fontAlgn="b"/>
                      <a:r>
                        <a:rPr lang="es-ES" sz="1050" b="1" i="0" u="none" strike="noStrike" dirty="0">
                          <a:solidFill>
                            <a:srgbClr val="000000"/>
                          </a:solidFill>
                          <a:latin typeface="Times New Roman"/>
                        </a:rPr>
                        <a:t>Nota:</a:t>
                      </a:r>
                    </a:p>
                  </a:txBody>
                  <a:tcPr marL="0" marR="0" marT="0" marB="0" anchor="ctr">
                    <a:lnL>
                      <a:noFill/>
                    </a:lnL>
                    <a:lnR>
                      <a:noFill/>
                    </a:lnR>
                    <a:lnT>
                      <a:noFill/>
                    </a:lnT>
                    <a:lnB>
                      <a:noFill/>
                    </a:lnB>
                  </a:tcPr>
                </a:tc>
                <a:tc gridSpan="7">
                  <a:txBody>
                    <a:bodyPr/>
                    <a:lstStyle/>
                    <a:p>
                      <a:pPr algn="l" fontAlgn="b"/>
                      <a:r>
                        <a:rPr lang="es-ES" sz="1050" b="0" i="0" u="none" strike="noStrike" dirty="0">
                          <a:solidFill>
                            <a:srgbClr val="000000"/>
                          </a:solidFill>
                          <a:latin typeface="Times New Roman"/>
                        </a:rPr>
                        <a:t>Se ha revisado al 100% de los movimientos de la cuenta Anticipos a Proveedores.</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1103">
                <a:tc>
                  <a:txBody>
                    <a:bodyPr/>
                    <a:lstStyle/>
                    <a:p>
                      <a:pPr algn="l" fontAlgn="b"/>
                      <a:endParaRPr lang="es-ES" sz="105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s-ES" sz="1050" b="0" i="0" u="none" strike="noStrike" dirty="0">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s-ES" sz="1050" b="0" i="0" u="none" strike="noStrike">
                        <a:solidFill>
                          <a:srgbClr val="000000"/>
                        </a:solidFill>
                        <a:latin typeface="Times New Roman"/>
                      </a:endParaRPr>
                    </a:p>
                  </a:txBody>
                  <a:tcPr marL="0" marR="0" marT="0" marB="0" anchor="b">
                    <a:lnL>
                      <a:noFill/>
                    </a:lnL>
                    <a:lnR>
                      <a:noFill/>
                    </a:lnR>
                    <a:lnT>
                      <a:noFill/>
                    </a:lnT>
                    <a:lnB>
                      <a:noFill/>
                    </a:lnB>
                  </a:tcPr>
                </a:tc>
                <a:tc>
                  <a:txBody>
                    <a:bodyPr/>
                    <a:lstStyle/>
                    <a:p>
                      <a:endParaRPr lang="es-ES"/>
                    </a:p>
                  </a:txBody>
                  <a:tcPr marL="0" marR="0" marT="0" marB="0" anchor="b">
                    <a:lnL>
                      <a:noFill/>
                    </a:lnL>
                    <a:lnR>
                      <a:noFill/>
                    </a:lnR>
                    <a:lnT>
                      <a:noFill/>
                    </a:lnT>
                    <a:lnB>
                      <a:noFill/>
                    </a:lnB>
                  </a:tcPr>
                </a:tc>
                <a:tc>
                  <a:txBody>
                    <a:bodyPr/>
                    <a:lstStyle/>
                    <a:p>
                      <a:endParaRPr lang="es-ES"/>
                    </a:p>
                  </a:txBody>
                  <a:tcPr marL="0" marR="0" marT="0" marB="0" anchor="b">
                    <a:lnL>
                      <a:noFill/>
                    </a:lnL>
                    <a:lnR>
                      <a:noFill/>
                    </a:lnR>
                    <a:lnT>
                      <a:noFill/>
                    </a:lnT>
                    <a:lnB>
                      <a:noFill/>
                    </a:lnB>
                  </a:tcPr>
                </a:tc>
                <a:tc>
                  <a:txBody>
                    <a:bodyPr/>
                    <a:lstStyle/>
                    <a:p>
                      <a:endParaRPr lang="es-ES"/>
                    </a:p>
                  </a:txBody>
                  <a:tcPr marL="0" marR="0" marT="0" marB="0" anchor="b">
                    <a:lnL>
                      <a:noFill/>
                    </a:lnL>
                    <a:lnR>
                      <a:noFill/>
                    </a:lnR>
                    <a:lnT>
                      <a:noFill/>
                    </a:lnT>
                    <a:lnB>
                      <a:noFill/>
                    </a:lnB>
                  </a:tcPr>
                </a:tc>
                <a:tc>
                  <a:txBody>
                    <a:bodyPr/>
                    <a:lstStyle/>
                    <a:p>
                      <a:endParaRPr lang="es-ES"/>
                    </a:p>
                  </a:txBody>
                  <a:tcPr marL="0" marR="0" marT="0" marB="0" anchor="b">
                    <a:lnL>
                      <a:noFill/>
                    </a:lnL>
                    <a:lnR>
                      <a:noFill/>
                    </a:lnR>
                    <a:lnT>
                      <a:noFill/>
                    </a:lnT>
                    <a:lnB>
                      <a:noFill/>
                    </a:lnB>
                  </a:tcPr>
                </a:tc>
                <a:tc>
                  <a:txBody>
                    <a:bodyPr/>
                    <a:lstStyle/>
                    <a:p>
                      <a:endParaRPr lang="es-ES"/>
                    </a:p>
                  </a:txBody>
                  <a:tcPr marL="0" marR="0" marT="0" marB="0" anchor="b">
                    <a:lnL>
                      <a:noFill/>
                    </a:lnL>
                    <a:lnR>
                      <a:noFill/>
                    </a:lnR>
                    <a:lnT>
                      <a:noFill/>
                    </a:lnT>
                    <a:lnB>
                      <a:noFill/>
                    </a:lnB>
                  </a:tcPr>
                </a:tc>
              </a:tr>
              <a:tr h="241103">
                <a:tc>
                  <a:txBody>
                    <a:bodyPr/>
                    <a:lstStyle/>
                    <a:p>
                      <a:pPr algn="l" fontAlgn="b"/>
                      <a:endParaRPr lang="es-ES" sz="1050" b="0" i="0" u="none" strike="noStrike">
                        <a:solidFill>
                          <a:srgbClr val="000000"/>
                        </a:solidFill>
                        <a:latin typeface="Calibri"/>
                      </a:endParaRPr>
                    </a:p>
                  </a:txBody>
                  <a:tcPr marL="0" marR="0" marT="0" marB="0">
                    <a:lnL>
                      <a:noFill/>
                    </a:lnL>
                    <a:lnR>
                      <a:noFill/>
                    </a:lnR>
                    <a:lnT>
                      <a:noFill/>
                    </a:lnT>
                    <a:lnB>
                      <a:noFill/>
                    </a:lnB>
                  </a:tcPr>
                </a:tc>
                <a:tc gridSpan="6">
                  <a:txBody>
                    <a:bodyPr/>
                    <a:lstStyle/>
                    <a:p>
                      <a:pPr algn="l" fontAlgn="b"/>
                      <a:r>
                        <a:rPr lang="es-ES" sz="1050" b="0" i="0" u="none" strike="noStrike" dirty="0">
                          <a:solidFill>
                            <a:srgbClr val="000000"/>
                          </a:solidFill>
                          <a:latin typeface="Times New Roman"/>
                        </a:rPr>
                        <a:t>Verificada Orden de Compra aprobada por Jefe de Operaciones.</a:t>
                      </a: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endParaRPr lang="es-ES"/>
                    </a:p>
                  </a:txBody>
                  <a:tcPr marL="0" marR="0" marT="0" marB="0" anchor="b">
                    <a:lnL>
                      <a:noFill/>
                    </a:lnL>
                    <a:lnR>
                      <a:noFill/>
                    </a:lnR>
                    <a:lnT>
                      <a:noFill/>
                    </a:lnT>
                    <a:lnB>
                      <a:noFill/>
                    </a:lnB>
                  </a:tcPr>
                </a:tc>
              </a:tr>
              <a:tr h="241103">
                <a:tc>
                  <a:txBody>
                    <a:bodyPr/>
                    <a:lstStyle/>
                    <a:p>
                      <a:pPr algn="l" fontAlgn="b"/>
                      <a:endParaRPr lang="es-ES" sz="1050" b="0" i="0" u="none" strike="noStrike">
                        <a:solidFill>
                          <a:srgbClr val="000000"/>
                        </a:solidFill>
                        <a:latin typeface="Calibri"/>
                      </a:endParaRPr>
                    </a:p>
                  </a:txBody>
                  <a:tcPr marL="0" marR="0" marT="0" marB="0">
                    <a:lnL>
                      <a:noFill/>
                    </a:lnL>
                    <a:lnR>
                      <a:noFill/>
                    </a:lnR>
                    <a:lnT>
                      <a:noFill/>
                    </a:lnT>
                    <a:lnB>
                      <a:noFill/>
                    </a:lnB>
                  </a:tcPr>
                </a:tc>
                <a:tc gridSpan="6">
                  <a:txBody>
                    <a:bodyPr/>
                    <a:lstStyle/>
                    <a:p>
                      <a:pPr algn="l" fontAlgn="b"/>
                      <a:r>
                        <a:rPr lang="es-ES" sz="1050" b="0" i="0" u="none" strike="noStrike" dirty="0">
                          <a:solidFill>
                            <a:srgbClr val="000000"/>
                          </a:solidFill>
                          <a:latin typeface="Times New Roman"/>
                        </a:rPr>
                        <a:t>Verificada Factura.</a:t>
                      </a: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endParaRPr lang="es-ES"/>
                    </a:p>
                  </a:txBody>
                  <a:tcPr marL="0" marR="0" marT="0" marB="0" anchor="b">
                    <a:lnL>
                      <a:noFill/>
                    </a:lnL>
                    <a:lnR>
                      <a:noFill/>
                    </a:lnR>
                    <a:lnT>
                      <a:noFill/>
                    </a:lnT>
                    <a:lnB>
                      <a:noFill/>
                    </a:lnB>
                  </a:tcPr>
                </a:tc>
              </a:tr>
              <a:tr h="241103">
                <a:tc>
                  <a:txBody>
                    <a:bodyPr/>
                    <a:lstStyle/>
                    <a:p>
                      <a:pPr algn="l" fontAlgn="b"/>
                      <a:endParaRPr lang="es-ES" sz="1050" b="0" i="0" u="none" strike="noStrike">
                        <a:solidFill>
                          <a:srgbClr val="000000"/>
                        </a:solidFill>
                        <a:latin typeface="Times New Roman"/>
                      </a:endParaRPr>
                    </a:p>
                  </a:txBody>
                  <a:tcPr marL="0" marR="0" marT="0" marB="0" anchor="b">
                    <a:lnL>
                      <a:noFill/>
                    </a:lnL>
                    <a:lnR>
                      <a:noFill/>
                    </a:lnR>
                    <a:lnT>
                      <a:noFill/>
                    </a:lnT>
                    <a:lnB>
                      <a:noFill/>
                    </a:lnB>
                  </a:tcPr>
                </a:tc>
                <a:tc gridSpan="6">
                  <a:txBody>
                    <a:bodyPr/>
                    <a:lstStyle/>
                    <a:p>
                      <a:pPr algn="l" fontAlgn="b"/>
                      <a:r>
                        <a:rPr lang="es-ES" sz="1050" b="0" i="0" u="none" strike="noStrike" dirty="0">
                          <a:solidFill>
                            <a:srgbClr val="000000"/>
                          </a:solidFill>
                          <a:latin typeface="Times New Roman"/>
                        </a:rPr>
                        <a:t>Verificada razonabilidad contable.</a:t>
                      </a: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endParaRPr lang="es-ES" dirty="0"/>
                    </a:p>
                  </a:txBody>
                  <a:tcPr marL="0" marR="0" marT="0" marB="0" anchor="b">
                    <a:lnL>
                      <a:noFill/>
                    </a:lnL>
                    <a:lnR>
                      <a:noFill/>
                    </a:lnR>
                    <a:lnT>
                      <a:noFill/>
                    </a:lnT>
                    <a:lnB>
                      <a:noFill/>
                    </a:lnB>
                  </a:tcPr>
                </a:tc>
              </a:tr>
            </a:tbl>
          </a:graphicData>
        </a:graphic>
      </p:graphicFrame>
      <p:graphicFrame>
        <p:nvGraphicFramePr>
          <p:cNvPr id="9" name="8 Tabla"/>
          <p:cNvGraphicFramePr>
            <a:graphicFrameLocks noGrp="1"/>
          </p:cNvGraphicFramePr>
          <p:nvPr/>
        </p:nvGraphicFramePr>
        <p:xfrm>
          <a:off x="5572125" y="4522788"/>
          <a:ext cx="3714750" cy="549275"/>
        </p:xfrm>
        <a:graphic>
          <a:graphicData uri="http://schemas.openxmlformats.org/drawingml/2006/table">
            <a:tbl>
              <a:tblPr/>
              <a:tblGrid>
                <a:gridCol w="705070"/>
                <a:gridCol w="705070"/>
                <a:gridCol w="799782"/>
                <a:gridCol w="799782"/>
                <a:gridCol w="705070"/>
              </a:tblGrid>
              <a:tr h="194239">
                <a:tc gridSpan="5">
                  <a:txBody>
                    <a:bodyPr/>
                    <a:lstStyle/>
                    <a:p>
                      <a:pPr algn="l" fontAlgn="ctr"/>
                      <a:r>
                        <a:rPr lang="es-ES" sz="1050" b="0" i="0" u="none" strike="noStrike" dirty="0">
                          <a:solidFill>
                            <a:srgbClr val="000000"/>
                          </a:solidFill>
                          <a:latin typeface="Times New Roman"/>
                        </a:rPr>
                        <a:t>Verificada Orden de Compra aprobada por Jefe de Operaciones.</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4239">
                <a:tc gridSpan="5">
                  <a:txBody>
                    <a:bodyPr/>
                    <a:lstStyle/>
                    <a:p>
                      <a:pPr algn="l" fontAlgn="ctr"/>
                      <a:r>
                        <a:rPr lang="es-ES" sz="1050" b="0" i="0" u="none" strike="noStrike" dirty="0">
                          <a:solidFill>
                            <a:srgbClr val="000000"/>
                          </a:solidFill>
                          <a:latin typeface="Times New Roman"/>
                        </a:rPr>
                        <a:t>Verificada Factura.</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33426">
                <a:tc gridSpan="5">
                  <a:txBody>
                    <a:bodyPr/>
                    <a:lstStyle/>
                    <a:p>
                      <a:pPr algn="l" fontAlgn="ctr"/>
                      <a:r>
                        <a:rPr lang="es-ES" sz="1050" b="0" i="0" u="none" strike="noStrike" dirty="0">
                          <a:solidFill>
                            <a:srgbClr val="000000"/>
                          </a:solidFill>
                          <a:latin typeface="Times New Roman"/>
                        </a:rPr>
                        <a:t>Verificada razonabilidad contable.</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grpSp>
        <p:nvGrpSpPr>
          <p:cNvPr id="10" name="Group 1"/>
          <p:cNvGrpSpPr>
            <a:grpSpLocks/>
          </p:cNvGrpSpPr>
          <p:nvPr/>
        </p:nvGrpSpPr>
        <p:grpSpPr bwMode="auto">
          <a:xfrm>
            <a:off x="5538788" y="1423988"/>
            <a:ext cx="104775" cy="104775"/>
            <a:chOff x="19050" y="0"/>
            <a:chExt cx="254" cy="270"/>
          </a:xfrm>
        </p:grpSpPr>
        <p:sp>
          <p:nvSpPr>
            <p:cNvPr id="101491" name="AutoShape 2"/>
            <p:cNvSpPr>
              <a:spLocks noChangeArrowheads="1"/>
            </p:cNvSpPr>
            <p:nvPr/>
          </p:nvSpPr>
          <p:spPr bwMode="auto">
            <a:xfrm>
              <a:off x="19222" y="0"/>
              <a:ext cx="82" cy="110"/>
            </a:xfrm>
            <a:prstGeom prst="flowChartConnector">
              <a:avLst/>
            </a:prstGeom>
            <a:noFill/>
            <a:ln w="9525">
              <a:solidFill>
                <a:srgbClr val="000000"/>
              </a:solidFill>
              <a:round/>
              <a:headEnd/>
              <a:tailEnd/>
            </a:ln>
          </p:spPr>
          <p:txBody>
            <a:bodyPr/>
            <a:lstStyle/>
            <a:p>
              <a:endParaRPr lang="en-US"/>
            </a:p>
          </p:txBody>
        </p:sp>
        <p:grpSp>
          <p:nvGrpSpPr>
            <p:cNvPr id="101492" name="Group 3"/>
            <p:cNvGrpSpPr>
              <a:grpSpLocks/>
            </p:cNvGrpSpPr>
            <p:nvPr/>
          </p:nvGrpSpPr>
          <p:grpSpPr bwMode="auto">
            <a:xfrm>
              <a:off x="19050" y="39"/>
              <a:ext cx="231" cy="231"/>
              <a:chOff x="19050" y="39"/>
              <a:chExt cx="231" cy="231"/>
            </a:xfrm>
          </p:grpSpPr>
          <p:cxnSp>
            <p:nvCxnSpPr>
              <p:cNvPr id="101493" name="AutoShape 4"/>
              <p:cNvCxnSpPr>
                <a:cxnSpLocks noChangeShapeType="1"/>
              </p:cNvCxnSpPr>
              <p:nvPr/>
            </p:nvCxnSpPr>
            <p:spPr bwMode="auto">
              <a:xfrm flipV="1">
                <a:off x="19050" y="39"/>
                <a:ext cx="231" cy="231"/>
              </a:xfrm>
              <a:prstGeom prst="straightConnector1">
                <a:avLst/>
              </a:prstGeom>
              <a:noFill/>
              <a:ln w="9525">
                <a:solidFill>
                  <a:srgbClr val="000000"/>
                </a:solidFill>
                <a:round/>
                <a:headEnd/>
                <a:tailEnd/>
              </a:ln>
            </p:spPr>
          </p:cxnSp>
          <p:cxnSp>
            <p:nvCxnSpPr>
              <p:cNvPr id="101494" name="AutoShape 5"/>
              <p:cNvCxnSpPr>
                <a:cxnSpLocks noChangeShapeType="1"/>
              </p:cNvCxnSpPr>
              <p:nvPr/>
            </p:nvCxnSpPr>
            <p:spPr bwMode="auto">
              <a:xfrm flipV="1">
                <a:off x="19050" y="161"/>
                <a:ext cx="0" cy="109"/>
              </a:xfrm>
              <a:prstGeom prst="straightConnector1">
                <a:avLst/>
              </a:prstGeom>
              <a:noFill/>
              <a:ln w="9525">
                <a:solidFill>
                  <a:srgbClr val="000000"/>
                </a:solidFill>
                <a:round/>
                <a:headEnd/>
                <a:tailEnd/>
              </a:ln>
            </p:spPr>
          </p:cxnSp>
        </p:grpSp>
      </p:grpSp>
      <p:grpSp>
        <p:nvGrpSpPr>
          <p:cNvPr id="12" name="Group 6"/>
          <p:cNvGrpSpPr>
            <a:grpSpLocks/>
          </p:cNvGrpSpPr>
          <p:nvPr/>
        </p:nvGrpSpPr>
        <p:grpSpPr bwMode="auto">
          <a:xfrm>
            <a:off x="5519738" y="1624013"/>
            <a:ext cx="104775" cy="104775"/>
            <a:chOff x="0" y="200025"/>
            <a:chExt cx="231" cy="231"/>
          </a:xfrm>
        </p:grpSpPr>
        <p:grpSp>
          <p:nvGrpSpPr>
            <p:cNvPr id="101487" name="Group 7"/>
            <p:cNvGrpSpPr>
              <a:grpSpLocks/>
            </p:cNvGrpSpPr>
            <p:nvPr/>
          </p:nvGrpSpPr>
          <p:grpSpPr bwMode="auto">
            <a:xfrm>
              <a:off x="0" y="200025"/>
              <a:ext cx="231" cy="231"/>
              <a:chOff x="0" y="200025"/>
              <a:chExt cx="231" cy="231"/>
            </a:xfrm>
          </p:grpSpPr>
          <p:cxnSp>
            <p:nvCxnSpPr>
              <p:cNvPr id="101489" name="AutoShape 8"/>
              <p:cNvCxnSpPr>
                <a:cxnSpLocks noChangeShapeType="1"/>
              </p:cNvCxnSpPr>
              <p:nvPr/>
            </p:nvCxnSpPr>
            <p:spPr bwMode="auto">
              <a:xfrm flipV="1">
                <a:off x="0" y="200025"/>
                <a:ext cx="231" cy="231"/>
              </a:xfrm>
              <a:prstGeom prst="straightConnector1">
                <a:avLst/>
              </a:prstGeom>
              <a:noFill/>
              <a:ln w="9525">
                <a:solidFill>
                  <a:srgbClr val="000000"/>
                </a:solidFill>
                <a:round/>
                <a:headEnd/>
                <a:tailEnd/>
              </a:ln>
            </p:spPr>
          </p:cxnSp>
          <p:cxnSp>
            <p:nvCxnSpPr>
              <p:cNvPr id="101490" name="AutoShape 9"/>
              <p:cNvCxnSpPr>
                <a:cxnSpLocks noChangeShapeType="1"/>
              </p:cNvCxnSpPr>
              <p:nvPr/>
            </p:nvCxnSpPr>
            <p:spPr bwMode="auto">
              <a:xfrm flipV="1">
                <a:off x="0" y="200147"/>
                <a:ext cx="0" cy="109"/>
              </a:xfrm>
              <a:prstGeom prst="straightConnector1">
                <a:avLst/>
              </a:prstGeom>
              <a:noFill/>
              <a:ln w="9525">
                <a:solidFill>
                  <a:srgbClr val="000000"/>
                </a:solidFill>
                <a:round/>
                <a:headEnd/>
                <a:tailEnd/>
              </a:ln>
            </p:spPr>
          </p:cxnSp>
        </p:grpSp>
        <p:cxnSp>
          <p:nvCxnSpPr>
            <p:cNvPr id="101488" name="AutoShape 10"/>
            <p:cNvCxnSpPr>
              <a:cxnSpLocks noChangeShapeType="1"/>
            </p:cNvCxnSpPr>
            <p:nvPr/>
          </p:nvCxnSpPr>
          <p:spPr bwMode="auto">
            <a:xfrm>
              <a:off x="102" y="200049"/>
              <a:ext cx="82" cy="109"/>
            </a:xfrm>
            <a:prstGeom prst="straightConnector1">
              <a:avLst/>
            </a:prstGeom>
            <a:noFill/>
            <a:ln w="9525">
              <a:solidFill>
                <a:srgbClr val="000000"/>
              </a:solidFill>
              <a:round/>
              <a:headEnd/>
              <a:tailEnd/>
            </a:ln>
          </p:spPr>
        </p:cxnSp>
      </p:grpSp>
      <p:grpSp>
        <p:nvGrpSpPr>
          <p:cNvPr id="20" name="Group 17"/>
          <p:cNvGrpSpPr>
            <a:grpSpLocks/>
          </p:cNvGrpSpPr>
          <p:nvPr/>
        </p:nvGrpSpPr>
        <p:grpSpPr bwMode="auto">
          <a:xfrm>
            <a:off x="5529263" y="1833563"/>
            <a:ext cx="85725" cy="95250"/>
            <a:chOff x="9525" y="409575"/>
            <a:chExt cx="231" cy="231"/>
          </a:xfrm>
        </p:grpSpPr>
        <p:cxnSp>
          <p:nvCxnSpPr>
            <p:cNvPr id="101485" name="AutoShape 18"/>
            <p:cNvCxnSpPr>
              <a:cxnSpLocks noChangeShapeType="1"/>
            </p:cNvCxnSpPr>
            <p:nvPr/>
          </p:nvCxnSpPr>
          <p:spPr bwMode="auto">
            <a:xfrm flipV="1">
              <a:off x="9525" y="409575"/>
              <a:ext cx="231" cy="231"/>
            </a:xfrm>
            <a:prstGeom prst="straightConnector1">
              <a:avLst/>
            </a:prstGeom>
            <a:noFill/>
            <a:ln w="9525">
              <a:solidFill>
                <a:srgbClr val="000000"/>
              </a:solidFill>
              <a:round/>
              <a:headEnd/>
              <a:tailEnd/>
            </a:ln>
          </p:spPr>
        </p:cxnSp>
        <p:cxnSp>
          <p:nvCxnSpPr>
            <p:cNvPr id="101486" name="AutoShape 19"/>
            <p:cNvCxnSpPr>
              <a:cxnSpLocks noChangeShapeType="1"/>
            </p:cNvCxnSpPr>
            <p:nvPr/>
          </p:nvCxnSpPr>
          <p:spPr bwMode="auto">
            <a:xfrm flipV="1">
              <a:off x="9525" y="409697"/>
              <a:ext cx="0" cy="109"/>
            </a:xfrm>
            <a:prstGeom prst="straightConnector1">
              <a:avLst/>
            </a:prstGeom>
            <a:noFill/>
            <a:ln w="9525">
              <a:solidFill>
                <a:srgbClr val="000000"/>
              </a:solidFill>
              <a:round/>
              <a:headEnd/>
              <a:tailEnd/>
            </a:ln>
          </p:spPr>
        </p:cxnSp>
      </p:grpSp>
      <p:grpSp>
        <p:nvGrpSpPr>
          <p:cNvPr id="23" name="Group 1"/>
          <p:cNvGrpSpPr>
            <a:grpSpLocks/>
          </p:cNvGrpSpPr>
          <p:nvPr/>
        </p:nvGrpSpPr>
        <p:grpSpPr bwMode="auto">
          <a:xfrm>
            <a:off x="5429250" y="4500563"/>
            <a:ext cx="104775" cy="104775"/>
            <a:chOff x="0" y="0"/>
            <a:chExt cx="254" cy="270"/>
          </a:xfrm>
        </p:grpSpPr>
        <p:sp>
          <p:nvSpPr>
            <p:cNvPr id="101481" name="AutoShape 2"/>
            <p:cNvSpPr>
              <a:spLocks noChangeArrowheads="1"/>
            </p:cNvSpPr>
            <p:nvPr/>
          </p:nvSpPr>
          <p:spPr bwMode="auto">
            <a:xfrm>
              <a:off x="172" y="0"/>
              <a:ext cx="82" cy="110"/>
            </a:xfrm>
            <a:prstGeom prst="flowChartConnector">
              <a:avLst/>
            </a:prstGeom>
            <a:noFill/>
            <a:ln w="9525">
              <a:solidFill>
                <a:srgbClr val="000000"/>
              </a:solidFill>
              <a:round/>
              <a:headEnd/>
              <a:tailEnd/>
            </a:ln>
          </p:spPr>
          <p:txBody>
            <a:bodyPr/>
            <a:lstStyle/>
            <a:p>
              <a:endParaRPr lang="en-US"/>
            </a:p>
          </p:txBody>
        </p:sp>
        <p:grpSp>
          <p:nvGrpSpPr>
            <p:cNvPr id="101482" name="Group 3"/>
            <p:cNvGrpSpPr>
              <a:grpSpLocks/>
            </p:cNvGrpSpPr>
            <p:nvPr/>
          </p:nvGrpSpPr>
          <p:grpSpPr bwMode="auto">
            <a:xfrm>
              <a:off x="0" y="39"/>
              <a:ext cx="231" cy="231"/>
              <a:chOff x="0" y="39"/>
              <a:chExt cx="231" cy="231"/>
            </a:xfrm>
          </p:grpSpPr>
          <p:cxnSp>
            <p:nvCxnSpPr>
              <p:cNvPr id="101483" name="AutoShape 4"/>
              <p:cNvCxnSpPr>
                <a:cxnSpLocks noChangeShapeType="1"/>
              </p:cNvCxnSpPr>
              <p:nvPr/>
            </p:nvCxnSpPr>
            <p:spPr bwMode="auto">
              <a:xfrm flipV="1">
                <a:off x="0" y="39"/>
                <a:ext cx="231" cy="231"/>
              </a:xfrm>
              <a:prstGeom prst="straightConnector1">
                <a:avLst/>
              </a:prstGeom>
              <a:noFill/>
              <a:ln w="9525">
                <a:solidFill>
                  <a:srgbClr val="000000"/>
                </a:solidFill>
                <a:round/>
                <a:headEnd/>
                <a:tailEnd/>
              </a:ln>
            </p:spPr>
          </p:cxnSp>
          <p:cxnSp>
            <p:nvCxnSpPr>
              <p:cNvPr id="101484" name="AutoShape 5"/>
              <p:cNvCxnSpPr>
                <a:cxnSpLocks noChangeShapeType="1"/>
              </p:cNvCxnSpPr>
              <p:nvPr/>
            </p:nvCxnSpPr>
            <p:spPr bwMode="auto">
              <a:xfrm flipV="1">
                <a:off x="0" y="161"/>
                <a:ext cx="0" cy="109"/>
              </a:xfrm>
              <a:prstGeom prst="straightConnector1">
                <a:avLst/>
              </a:prstGeom>
              <a:noFill/>
              <a:ln w="9525">
                <a:solidFill>
                  <a:srgbClr val="000000"/>
                </a:solidFill>
                <a:round/>
                <a:headEnd/>
                <a:tailEnd/>
              </a:ln>
            </p:spPr>
          </p:cxnSp>
        </p:grpSp>
      </p:grpSp>
      <p:grpSp>
        <p:nvGrpSpPr>
          <p:cNvPr id="25" name="Group 6"/>
          <p:cNvGrpSpPr>
            <a:grpSpLocks/>
          </p:cNvGrpSpPr>
          <p:nvPr/>
        </p:nvGrpSpPr>
        <p:grpSpPr bwMode="auto">
          <a:xfrm>
            <a:off x="5429250" y="4710113"/>
            <a:ext cx="104775" cy="104775"/>
            <a:chOff x="0" y="209550"/>
            <a:chExt cx="231" cy="231"/>
          </a:xfrm>
        </p:grpSpPr>
        <p:grpSp>
          <p:nvGrpSpPr>
            <p:cNvPr id="101477" name="Group 7"/>
            <p:cNvGrpSpPr>
              <a:grpSpLocks/>
            </p:cNvGrpSpPr>
            <p:nvPr/>
          </p:nvGrpSpPr>
          <p:grpSpPr bwMode="auto">
            <a:xfrm>
              <a:off x="0" y="209550"/>
              <a:ext cx="231" cy="231"/>
              <a:chOff x="0" y="209550"/>
              <a:chExt cx="231" cy="231"/>
            </a:xfrm>
          </p:grpSpPr>
          <p:cxnSp>
            <p:nvCxnSpPr>
              <p:cNvPr id="101479" name="AutoShape 8"/>
              <p:cNvCxnSpPr>
                <a:cxnSpLocks noChangeShapeType="1"/>
              </p:cNvCxnSpPr>
              <p:nvPr/>
            </p:nvCxnSpPr>
            <p:spPr bwMode="auto">
              <a:xfrm flipV="1">
                <a:off x="0" y="209550"/>
                <a:ext cx="231" cy="231"/>
              </a:xfrm>
              <a:prstGeom prst="straightConnector1">
                <a:avLst/>
              </a:prstGeom>
              <a:noFill/>
              <a:ln w="9525">
                <a:solidFill>
                  <a:srgbClr val="000000"/>
                </a:solidFill>
                <a:round/>
                <a:headEnd/>
                <a:tailEnd/>
              </a:ln>
            </p:spPr>
          </p:cxnSp>
          <p:cxnSp>
            <p:nvCxnSpPr>
              <p:cNvPr id="101480" name="AutoShape 9"/>
              <p:cNvCxnSpPr>
                <a:cxnSpLocks noChangeShapeType="1"/>
              </p:cNvCxnSpPr>
              <p:nvPr/>
            </p:nvCxnSpPr>
            <p:spPr bwMode="auto">
              <a:xfrm flipV="1">
                <a:off x="0" y="209672"/>
                <a:ext cx="0" cy="109"/>
              </a:xfrm>
              <a:prstGeom prst="straightConnector1">
                <a:avLst/>
              </a:prstGeom>
              <a:noFill/>
              <a:ln w="9525">
                <a:solidFill>
                  <a:srgbClr val="000000"/>
                </a:solidFill>
                <a:round/>
                <a:headEnd/>
                <a:tailEnd/>
              </a:ln>
            </p:spPr>
          </p:cxnSp>
        </p:grpSp>
        <p:cxnSp>
          <p:nvCxnSpPr>
            <p:cNvPr id="101478" name="AutoShape 10"/>
            <p:cNvCxnSpPr>
              <a:cxnSpLocks noChangeShapeType="1"/>
            </p:cNvCxnSpPr>
            <p:nvPr/>
          </p:nvCxnSpPr>
          <p:spPr bwMode="auto">
            <a:xfrm>
              <a:off x="102" y="209574"/>
              <a:ext cx="82" cy="109"/>
            </a:xfrm>
            <a:prstGeom prst="straightConnector1">
              <a:avLst/>
            </a:prstGeom>
            <a:noFill/>
            <a:ln w="9525">
              <a:solidFill>
                <a:srgbClr val="000000"/>
              </a:solidFill>
              <a:round/>
              <a:headEnd/>
              <a:tailEnd/>
            </a:ln>
          </p:spPr>
        </p:cxnSp>
      </p:grpSp>
      <p:grpSp>
        <p:nvGrpSpPr>
          <p:cNvPr id="33" name="Group 17"/>
          <p:cNvGrpSpPr>
            <a:grpSpLocks/>
          </p:cNvGrpSpPr>
          <p:nvPr/>
        </p:nvGrpSpPr>
        <p:grpSpPr bwMode="auto">
          <a:xfrm>
            <a:off x="5438775" y="4881563"/>
            <a:ext cx="85725" cy="95250"/>
            <a:chOff x="9525" y="381000"/>
            <a:chExt cx="231" cy="231"/>
          </a:xfrm>
        </p:grpSpPr>
        <p:cxnSp>
          <p:nvCxnSpPr>
            <p:cNvPr id="101475" name="AutoShape 18"/>
            <p:cNvCxnSpPr>
              <a:cxnSpLocks noChangeShapeType="1"/>
            </p:cNvCxnSpPr>
            <p:nvPr/>
          </p:nvCxnSpPr>
          <p:spPr bwMode="auto">
            <a:xfrm flipV="1">
              <a:off x="9525" y="381000"/>
              <a:ext cx="231" cy="231"/>
            </a:xfrm>
            <a:prstGeom prst="straightConnector1">
              <a:avLst/>
            </a:prstGeom>
            <a:noFill/>
            <a:ln w="9525">
              <a:solidFill>
                <a:srgbClr val="000000"/>
              </a:solidFill>
              <a:round/>
              <a:headEnd/>
              <a:tailEnd/>
            </a:ln>
          </p:spPr>
        </p:cxnSp>
        <p:cxnSp>
          <p:nvCxnSpPr>
            <p:cNvPr id="101476" name="AutoShape 19"/>
            <p:cNvCxnSpPr>
              <a:cxnSpLocks noChangeShapeType="1"/>
            </p:cNvCxnSpPr>
            <p:nvPr/>
          </p:nvCxnSpPr>
          <p:spPr bwMode="auto">
            <a:xfrm flipV="1">
              <a:off x="9525" y="381122"/>
              <a:ext cx="0" cy="109"/>
            </a:xfrm>
            <a:prstGeom prst="straightConnector1">
              <a:avLst/>
            </a:prstGeom>
            <a:noFill/>
            <a:ln w="9525">
              <a:solidFill>
                <a:srgbClr val="000000"/>
              </a:solidFill>
              <a:round/>
              <a:headEnd/>
              <a:tailEnd/>
            </a:ln>
          </p:spPr>
        </p:cxnSp>
      </p:grpSp>
      <p:grpSp>
        <p:nvGrpSpPr>
          <p:cNvPr id="36" name="Group 62"/>
          <p:cNvGrpSpPr>
            <a:grpSpLocks/>
          </p:cNvGrpSpPr>
          <p:nvPr/>
        </p:nvGrpSpPr>
        <p:grpSpPr bwMode="auto">
          <a:xfrm>
            <a:off x="0" y="36513"/>
            <a:ext cx="4429125" cy="3463925"/>
            <a:chOff x="3692" y="1296"/>
            <a:chExt cx="1367" cy="2542"/>
          </a:xfrm>
        </p:grpSpPr>
        <p:sp>
          <p:nvSpPr>
            <p:cNvPr id="101462" name="AutoShape 38"/>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en-US">
                <a:latin typeface="Trebuchet MS" pitchFamily="34" charset="0"/>
              </a:endParaRPr>
            </a:p>
          </p:txBody>
        </p:sp>
        <p:sp>
          <p:nvSpPr>
            <p:cNvPr id="101463" name="AutoShape 39"/>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en-US">
                <a:latin typeface="Trebuchet MS" pitchFamily="34" charset="0"/>
              </a:endParaRPr>
            </a:p>
          </p:txBody>
        </p:sp>
        <p:sp>
          <p:nvSpPr>
            <p:cNvPr id="101464" name="AutoShape 40"/>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en-US">
                <a:latin typeface="Trebuchet MS" pitchFamily="34" charset="0"/>
              </a:endParaRPr>
            </a:p>
          </p:txBody>
        </p:sp>
        <p:sp>
          <p:nvSpPr>
            <p:cNvPr id="101465" name="AutoShape 41"/>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en-US">
                <a:latin typeface="Trebuchet MS" pitchFamily="34" charset="0"/>
              </a:endParaRPr>
            </a:p>
          </p:txBody>
        </p:sp>
        <p:grpSp>
          <p:nvGrpSpPr>
            <p:cNvPr id="101466" name="Group 44"/>
            <p:cNvGrpSpPr>
              <a:grpSpLocks/>
            </p:cNvGrpSpPr>
            <p:nvPr/>
          </p:nvGrpSpPr>
          <p:grpSpPr bwMode="auto">
            <a:xfrm>
              <a:off x="4165" y="1296"/>
              <a:ext cx="405" cy="405"/>
              <a:chOff x="1289" y="582"/>
              <a:chExt cx="668" cy="668"/>
            </a:xfrm>
          </p:grpSpPr>
          <p:sp>
            <p:nvSpPr>
              <p:cNvPr id="101470" name="Oval 45"/>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a:latin typeface="Trebuchet MS" pitchFamily="34" charset="0"/>
                </a:endParaRPr>
              </a:p>
            </p:txBody>
          </p:sp>
          <p:sp>
            <p:nvSpPr>
              <p:cNvPr id="101471" name="Oval 4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1472" name="Oval 4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1473" name="Oval 4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1474" name="Oval 4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latin typeface="Trebuchet MS" pitchFamily="34" charset="0"/>
                </a:endParaRPr>
              </a:p>
            </p:txBody>
          </p:sp>
        </p:grpSp>
        <p:sp>
          <p:nvSpPr>
            <p:cNvPr id="101467" name="Text Box 50"/>
            <p:cNvSpPr txBox="1">
              <a:spLocks noChangeArrowheads="1"/>
            </p:cNvSpPr>
            <p:nvPr/>
          </p:nvSpPr>
          <p:spPr bwMode="gray">
            <a:xfrm>
              <a:off x="4252" y="1354"/>
              <a:ext cx="52" cy="291"/>
            </a:xfrm>
            <a:prstGeom prst="rect">
              <a:avLst/>
            </a:prstGeom>
            <a:noFill/>
            <a:ln w="9525" algn="ctr">
              <a:noFill/>
              <a:miter lim="800000"/>
              <a:headEnd/>
              <a:tailEnd/>
            </a:ln>
          </p:spPr>
          <p:txBody>
            <a:bodyPr wrap="none">
              <a:spAutoFit/>
            </a:bodyPr>
            <a:lstStyle/>
            <a:p>
              <a:endParaRPr lang="en-US" sz="2400">
                <a:solidFill>
                  <a:srgbClr val="000000"/>
                </a:solidFill>
                <a:latin typeface="Trebuchet MS" pitchFamily="34" charset="0"/>
              </a:endParaRPr>
            </a:p>
          </p:txBody>
        </p:sp>
        <p:sp>
          <p:nvSpPr>
            <p:cNvPr id="44" name="AutoShape 55"/>
            <p:cNvSpPr>
              <a:spLocks noChangeArrowheads="1"/>
            </p:cNvSpPr>
            <p:nvPr/>
          </p:nvSpPr>
          <p:spPr bwMode="ltGray">
            <a:xfrm>
              <a:off x="3692" y="3290"/>
              <a:ext cx="1363" cy="548"/>
            </a:xfrm>
            <a:prstGeom prst="roundRect">
              <a:avLst>
                <a:gd name="adj" fmla="val 40389"/>
              </a:avLst>
            </a:prstGeom>
            <a:gradFill rotWithShape="1">
              <a:gsLst>
                <a:gs pos="0">
                  <a:schemeClr val="bg1">
                    <a:gamma/>
                    <a:shade val="75686"/>
                    <a:invGamma/>
                  </a:schemeClr>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cs typeface="+mn-cs"/>
              </a:endParaRPr>
            </a:p>
          </p:txBody>
        </p:sp>
        <p:sp>
          <p:nvSpPr>
            <p:cNvPr id="45" name="AutoShape 56"/>
            <p:cNvSpPr>
              <a:spLocks noChangeArrowheads="1"/>
            </p:cNvSpPr>
            <p:nvPr/>
          </p:nvSpPr>
          <p:spPr bwMode="ltGray">
            <a:xfrm>
              <a:off x="3720" y="3304"/>
              <a:ext cx="1304" cy="446"/>
            </a:xfrm>
            <a:prstGeom prst="roundRect">
              <a:avLst>
                <a:gd name="adj" fmla="val 50000"/>
              </a:avLst>
            </a:prstGeom>
            <a:gradFill rotWithShape="1">
              <a:gsLst>
                <a:gs pos="0">
                  <a:schemeClr val="bg1">
                    <a:gamma/>
                    <a:tint val="78824"/>
                    <a:invGamma/>
                  </a:schemeClr>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cs typeface="+mn-cs"/>
              </a:endParaRPr>
            </a:p>
          </p:txBody>
        </p:sp>
      </p:grpSp>
      <p:sp>
        <p:nvSpPr>
          <p:cNvPr id="4" name="3 Rectángulo"/>
          <p:cNvSpPr>
            <a:spLocks noChangeArrowheads="1"/>
          </p:cNvSpPr>
          <p:nvPr/>
        </p:nvSpPr>
        <p:spPr bwMode="auto">
          <a:xfrm>
            <a:off x="0" y="571500"/>
            <a:ext cx="4572000" cy="646113"/>
          </a:xfrm>
          <a:prstGeom prst="rect">
            <a:avLst/>
          </a:prstGeom>
          <a:noFill/>
          <a:ln w="9525">
            <a:noFill/>
            <a:miter lim="800000"/>
            <a:headEnd/>
            <a:tailEnd/>
          </a:ln>
        </p:spPr>
        <p:txBody>
          <a:bodyPr>
            <a:spAutoFit/>
          </a:bodyPr>
          <a:lstStyle/>
          <a:p>
            <a:pPr algn="ctr" fontAlgn="b"/>
            <a:r>
              <a:rPr lang="pt-BR" b="1">
                <a:solidFill>
                  <a:srgbClr val="000000"/>
                </a:solidFill>
                <a:latin typeface="Times New Roman" pitchFamily="18" charset="0"/>
              </a:rPr>
              <a:t>Registros de Pagos Anticipados a Proveedores </a:t>
            </a:r>
          </a:p>
        </p:txBody>
      </p:sp>
      <p:graphicFrame>
        <p:nvGraphicFramePr>
          <p:cNvPr id="5" name="4 Tabla"/>
          <p:cNvGraphicFramePr>
            <a:graphicFrameLocks noGrp="1"/>
          </p:cNvGraphicFramePr>
          <p:nvPr/>
        </p:nvGraphicFramePr>
        <p:xfrm>
          <a:off x="214313" y="1217613"/>
          <a:ext cx="4113212" cy="1425575"/>
        </p:xfrm>
        <a:graphic>
          <a:graphicData uri="http://schemas.openxmlformats.org/drawingml/2006/table">
            <a:tbl>
              <a:tblPr/>
              <a:tblGrid>
                <a:gridCol w="898525"/>
                <a:gridCol w="3214711"/>
              </a:tblGrid>
              <a:tr h="164757">
                <a:tc>
                  <a:txBody>
                    <a:bodyPr/>
                    <a:lstStyle/>
                    <a:p>
                      <a:pPr algn="l" fontAlgn="ctr"/>
                      <a:r>
                        <a:rPr lang="es-ES" sz="1000" b="1" i="0" u="none" strike="noStrike" dirty="0">
                          <a:solidFill>
                            <a:srgbClr val="000000"/>
                          </a:solidFill>
                          <a:latin typeface="Times New Roman"/>
                        </a:rPr>
                        <a:t>EMPRESA:</a:t>
                      </a:r>
                    </a:p>
                  </a:txBody>
                  <a:tcPr marL="0" marR="0" marT="0" marB="0" anchor="ctr">
                    <a:lnL>
                      <a:noFill/>
                    </a:lnL>
                    <a:lnR>
                      <a:noFill/>
                    </a:lnR>
                    <a:lnT>
                      <a:noFill/>
                    </a:lnT>
                    <a:lnB>
                      <a:noFill/>
                    </a:lnB>
                  </a:tcPr>
                </a:tc>
                <a:tc>
                  <a:txBody>
                    <a:bodyPr/>
                    <a:lstStyle/>
                    <a:p>
                      <a:pPr algn="l" fontAlgn="ctr"/>
                      <a:r>
                        <a:rPr lang="es-ES" sz="1000" b="0" i="0" u="none" strike="noStrike">
                          <a:solidFill>
                            <a:srgbClr val="000000"/>
                          </a:solidFill>
                          <a:latin typeface="Times New Roman"/>
                        </a:rPr>
                        <a:t>"PERLA DEL PACÍFICO S.A"</a:t>
                      </a:r>
                    </a:p>
                  </a:txBody>
                  <a:tcPr marL="0" marR="0" marT="0" marB="0" anchor="ctr">
                    <a:lnL>
                      <a:noFill/>
                    </a:lnL>
                    <a:lnR>
                      <a:noFill/>
                    </a:lnR>
                    <a:lnT>
                      <a:noFill/>
                    </a:lnT>
                    <a:lnB>
                      <a:noFill/>
                    </a:lnB>
                  </a:tcPr>
                </a:tc>
              </a:tr>
              <a:tr h="164757">
                <a:tc>
                  <a:txBody>
                    <a:bodyPr/>
                    <a:lstStyle/>
                    <a:p>
                      <a:pPr algn="l" fontAlgn="ctr"/>
                      <a:r>
                        <a:rPr lang="es-ES" sz="1000" b="1" i="0" u="none" strike="noStrike">
                          <a:solidFill>
                            <a:srgbClr val="000000"/>
                          </a:solidFill>
                          <a:latin typeface="Times New Roman"/>
                        </a:rPr>
                        <a:t>PERÍODO:</a:t>
                      </a:r>
                    </a:p>
                  </a:txBody>
                  <a:tcPr marL="0" marR="0" marT="0" marB="0" anchor="ctr">
                    <a:lnL>
                      <a:noFill/>
                    </a:lnL>
                    <a:lnR>
                      <a:noFill/>
                    </a:lnR>
                    <a:lnT>
                      <a:noFill/>
                    </a:lnT>
                    <a:lnB>
                      <a:noFill/>
                    </a:lnB>
                  </a:tcPr>
                </a:tc>
                <a:tc>
                  <a:txBody>
                    <a:bodyPr/>
                    <a:lstStyle/>
                    <a:p>
                      <a:pPr algn="l" fontAlgn="ctr"/>
                      <a:r>
                        <a:rPr lang="es-ES" sz="1000" b="0" i="0" u="none" strike="noStrike">
                          <a:solidFill>
                            <a:srgbClr val="000000"/>
                          </a:solidFill>
                          <a:latin typeface="Times New Roman"/>
                        </a:rPr>
                        <a:t>01-01-2008 AL 31-12-2008</a:t>
                      </a:r>
                    </a:p>
                  </a:txBody>
                  <a:tcPr marL="0" marR="0" marT="0" marB="0" anchor="ctr">
                    <a:lnL>
                      <a:noFill/>
                    </a:lnL>
                    <a:lnR>
                      <a:noFill/>
                    </a:lnR>
                    <a:lnT>
                      <a:noFill/>
                    </a:lnT>
                    <a:lnB>
                      <a:noFill/>
                    </a:lnB>
                  </a:tcPr>
                </a:tc>
              </a:tr>
              <a:tr h="164757">
                <a:tc>
                  <a:txBody>
                    <a:bodyPr/>
                    <a:lstStyle/>
                    <a:p>
                      <a:pPr algn="l" fontAlgn="ctr"/>
                      <a:r>
                        <a:rPr lang="es-ES" sz="1000" b="1" i="0" u="none" strike="noStrike">
                          <a:solidFill>
                            <a:srgbClr val="000000"/>
                          </a:solidFill>
                          <a:latin typeface="Times New Roman"/>
                        </a:rPr>
                        <a:t>PRUEBA:</a:t>
                      </a:r>
                    </a:p>
                  </a:txBody>
                  <a:tcPr marL="0" marR="0" marT="0" marB="0" anchor="ctr">
                    <a:lnL>
                      <a:noFill/>
                    </a:lnL>
                    <a:lnR>
                      <a:noFill/>
                    </a:lnR>
                    <a:lnT>
                      <a:noFill/>
                    </a:lnT>
                    <a:lnB>
                      <a:noFill/>
                    </a:lnB>
                  </a:tcPr>
                </a:tc>
                <a:tc>
                  <a:txBody>
                    <a:bodyPr/>
                    <a:lstStyle/>
                    <a:p>
                      <a:pPr algn="l" fontAlgn="ctr"/>
                      <a:r>
                        <a:rPr lang="es-ES" sz="1000" b="0" i="0" u="none" strike="noStrike" dirty="0">
                          <a:solidFill>
                            <a:srgbClr val="000000"/>
                          </a:solidFill>
                          <a:latin typeface="Times New Roman"/>
                        </a:rPr>
                        <a:t>Analizar los movimientos contables y sus documentos de soporte.</a:t>
                      </a:r>
                    </a:p>
                  </a:txBody>
                  <a:tcPr marL="0" marR="0" marT="0" marB="0" anchor="ctr">
                    <a:lnL>
                      <a:noFill/>
                    </a:lnL>
                    <a:lnR>
                      <a:noFill/>
                    </a:lnR>
                    <a:lnT>
                      <a:noFill/>
                    </a:lnT>
                    <a:lnB>
                      <a:noFill/>
                    </a:lnB>
                  </a:tcPr>
                </a:tc>
              </a:tr>
              <a:tr h="164757">
                <a:tc>
                  <a:txBody>
                    <a:bodyPr/>
                    <a:lstStyle/>
                    <a:p>
                      <a:pPr algn="l" fontAlgn="ctr"/>
                      <a:r>
                        <a:rPr lang="es-ES" sz="1000" b="1" i="0" u="none" strike="noStrike">
                          <a:solidFill>
                            <a:srgbClr val="000000"/>
                          </a:solidFill>
                          <a:latin typeface="Times New Roman"/>
                        </a:rPr>
                        <a:t>OBJETIVO:</a:t>
                      </a:r>
                    </a:p>
                  </a:txBody>
                  <a:tcPr marL="0" marR="0" marT="0" marB="0" anchor="ctr">
                    <a:lnL>
                      <a:noFill/>
                    </a:lnL>
                    <a:lnR>
                      <a:noFill/>
                    </a:lnR>
                    <a:lnT>
                      <a:noFill/>
                    </a:lnT>
                    <a:lnB>
                      <a:noFill/>
                    </a:lnB>
                  </a:tcPr>
                </a:tc>
                <a:tc>
                  <a:txBody>
                    <a:bodyPr/>
                    <a:lstStyle/>
                    <a:p>
                      <a:pPr algn="l" fontAlgn="ctr"/>
                      <a:r>
                        <a:rPr lang="es-ES" sz="1000" b="0" i="0" u="none" strike="noStrike" dirty="0">
                          <a:solidFill>
                            <a:srgbClr val="000000"/>
                          </a:solidFill>
                          <a:latin typeface="Times New Roman"/>
                        </a:rPr>
                        <a:t>Comprobar la razonabilidad de los movimientos contables en esta cuenta.</a:t>
                      </a:r>
                    </a:p>
                  </a:txBody>
                  <a:tcPr marL="0" marR="0" marT="0" marB="0" anchor="ctr">
                    <a:lnL>
                      <a:noFill/>
                    </a:lnL>
                    <a:lnR>
                      <a:noFill/>
                    </a:lnR>
                    <a:lnT>
                      <a:noFill/>
                    </a:lnT>
                    <a:lnB>
                      <a:noFill/>
                    </a:lnB>
                  </a:tcPr>
                </a:tc>
              </a:tr>
              <a:tr h="164757">
                <a:tc>
                  <a:txBody>
                    <a:bodyPr/>
                    <a:lstStyle/>
                    <a:p>
                      <a:pPr algn="l" fontAlgn="ctr"/>
                      <a:r>
                        <a:rPr lang="es-ES" sz="1000" b="1" i="0" u="none" strike="noStrike">
                          <a:solidFill>
                            <a:srgbClr val="000000"/>
                          </a:solidFill>
                          <a:latin typeface="Times New Roman"/>
                        </a:rPr>
                        <a:t>ASERCIONES:</a:t>
                      </a:r>
                    </a:p>
                  </a:txBody>
                  <a:tcPr marL="0" marR="0" marT="0" marB="0" anchor="ctr">
                    <a:lnL>
                      <a:noFill/>
                    </a:lnL>
                    <a:lnR>
                      <a:noFill/>
                    </a:lnR>
                    <a:lnT>
                      <a:noFill/>
                    </a:lnT>
                    <a:lnB>
                      <a:noFill/>
                    </a:lnB>
                  </a:tcPr>
                </a:tc>
                <a:tc>
                  <a:txBody>
                    <a:bodyPr/>
                    <a:lstStyle/>
                    <a:p>
                      <a:pPr algn="l" fontAlgn="ctr"/>
                      <a:r>
                        <a:rPr lang="es-ES" sz="1000" b="0" i="0" u="none" strike="noStrike" dirty="0">
                          <a:solidFill>
                            <a:srgbClr val="000000"/>
                          </a:solidFill>
                          <a:latin typeface="Times New Roman"/>
                        </a:rPr>
                        <a:t>Integridad, exactitud, existencia &amp; ocurrencia, corte, derechos &amp; obligaciones y valuación.</a:t>
                      </a:r>
                    </a:p>
                  </a:txBody>
                  <a:tcPr marL="0" marR="0" marT="0" marB="0" anchor="ctr">
                    <a:lnL>
                      <a:noFill/>
                    </a:lnL>
                    <a:lnR>
                      <a:noFill/>
                    </a:lnR>
                    <a:lnT>
                      <a:noFill/>
                    </a:lnT>
                    <a:lnB>
                      <a:noFill/>
                    </a:lnB>
                  </a:tcPr>
                </a:tc>
              </a:tr>
              <a:tr h="181232">
                <a:tc>
                  <a:txBody>
                    <a:bodyPr/>
                    <a:lstStyle/>
                    <a:p>
                      <a:pPr algn="l" fontAlgn="ctr"/>
                      <a:r>
                        <a:rPr lang="es-ES" sz="1000" b="1" i="0" u="none" strike="noStrike">
                          <a:solidFill>
                            <a:srgbClr val="000000"/>
                          </a:solidFill>
                          <a:latin typeface="Times New Roman"/>
                        </a:rPr>
                        <a:t>ELABORADO:</a:t>
                      </a:r>
                    </a:p>
                  </a:txBody>
                  <a:tcPr marL="0" marR="0" marT="0" marB="0" anchor="ctr">
                    <a:lnL>
                      <a:noFill/>
                    </a:lnL>
                    <a:lnR>
                      <a:noFill/>
                    </a:lnR>
                    <a:lnT>
                      <a:noFill/>
                    </a:lnT>
                    <a:lnB>
                      <a:noFill/>
                    </a:lnB>
                  </a:tcPr>
                </a:tc>
                <a:tc>
                  <a:txBody>
                    <a:bodyPr/>
                    <a:lstStyle/>
                    <a:p>
                      <a:pPr algn="l" fontAlgn="ctr"/>
                      <a:r>
                        <a:rPr lang="es-ES" sz="1000" b="0" i="1" u="none" strike="noStrike" dirty="0">
                          <a:solidFill>
                            <a:srgbClr val="000000"/>
                          </a:solidFill>
                          <a:latin typeface="Times New Roman"/>
                        </a:rPr>
                        <a:t>CYNTHIA PACHECO, VICENTE FALCONÍ.</a:t>
                      </a:r>
                    </a:p>
                  </a:txBody>
                  <a:tcPr marL="0" marR="0" marT="0" marB="0" anchor="ctr">
                    <a:lnL>
                      <a:noFill/>
                    </a:lnL>
                    <a:lnR>
                      <a:noFill/>
                    </a:lnR>
                    <a:lnT>
                      <a:noFill/>
                    </a:lnT>
                    <a:lnB>
                      <a:noFill/>
                    </a:lnB>
                  </a:tcPr>
                </a:tc>
              </a:tr>
            </a:tbl>
          </a:graphicData>
        </a:graphic>
      </p:graphicFrame>
      <p:pic>
        <p:nvPicPr>
          <p:cNvPr id="300034" name="Picture 2" descr="C:\Documents and Settings\Personas\Escritorio\AñadirImag_CPA\j0336338.gif"/>
          <p:cNvPicPr>
            <a:picLocks noChangeAspect="1" noChangeArrowheads="1" noCrop="1"/>
          </p:cNvPicPr>
          <p:nvPr/>
        </p:nvPicPr>
        <p:blipFill>
          <a:blip r:embed="rId2"/>
          <a:srcRect/>
          <a:stretch>
            <a:fillRect/>
          </a:stretch>
        </p:blipFill>
        <p:spPr bwMode="auto">
          <a:xfrm>
            <a:off x="1928813" y="0"/>
            <a:ext cx="565150" cy="609600"/>
          </a:xfrm>
          <a:prstGeom prst="rect">
            <a:avLst/>
          </a:prstGeom>
          <a:noFill/>
          <a:ln w="9525">
            <a:noFill/>
            <a:miter lim="800000"/>
            <a:headEnd/>
            <a:tailEnd/>
          </a:ln>
        </p:spPr>
      </p:pic>
      <p:sp>
        <p:nvSpPr>
          <p:cNvPr id="65" name="64 Flecha a la derecha con bandas"/>
          <p:cNvSpPr/>
          <p:nvPr/>
        </p:nvSpPr>
        <p:spPr>
          <a:xfrm>
            <a:off x="4786314" y="1285860"/>
            <a:ext cx="464349" cy="571504"/>
          </a:xfrm>
          <a:prstGeom prst="stripedRightArrow">
            <a:avLst/>
          </a:prstGeom>
          <a:blipFill>
            <a:blip r:embed="rId3" cstate="print">
              <a:duotone>
                <a:prstClr val="black"/>
                <a:srgbClr val="FFFF00">
                  <a:tint val="45000"/>
                  <a:satMod val="400000"/>
                </a:srgbClr>
              </a:duotone>
            </a:blip>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43" name="Group 60"/>
          <p:cNvGrpSpPr>
            <a:grpSpLocks/>
          </p:cNvGrpSpPr>
          <p:nvPr/>
        </p:nvGrpSpPr>
        <p:grpSpPr bwMode="auto">
          <a:xfrm>
            <a:off x="0" y="2857500"/>
            <a:ext cx="4857750" cy="3963988"/>
            <a:chOff x="720" y="1296"/>
            <a:chExt cx="1367" cy="2542"/>
          </a:xfrm>
        </p:grpSpPr>
        <p:sp>
          <p:nvSpPr>
            <p:cNvPr id="101450" name="AutoShape 6"/>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en-US">
                <a:latin typeface="Trebuchet MS" pitchFamily="34" charset="0"/>
              </a:endParaRPr>
            </a:p>
          </p:txBody>
        </p:sp>
        <p:sp>
          <p:nvSpPr>
            <p:cNvPr id="101451" name="AutoShape 7"/>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en-US">
                <a:latin typeface="Trebuchet MS" pitchFamily="34" charset="0"/>
              </a:endParaRPr>
            </a:p>
          </p:txBody>
        </p:sp>
        <p:sp>
          <p:nvSpPr>
            <p:cNvPr id="101452" name="AutoShape 8"/>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en-US">
                <a:latin typeface="Trebuchet MS" pitchFamily="34" charset="0"/>
              </a:endParaRPr>
            </a:p>
          </p:txBody>
        </p:sp>
        <p:sp>
          <p:nvSpPr>
            <p:cNvPr id="101453" name="AutoShape 9"/>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en-US">
                <a:latin typeface="Trebuchet MS" pitchFamily="34" charset="0"/>
              </a:endParaRPr>
            </a:p>
          </p:txBody>
        </p:sp>
        <p:sp>
          <p:nvSpPr>
            <p:cNvPr id="71" name="AutoShape 10"/>
            <p:cNvSpPr>
              <a:spLocks noChangeArrowheads="1"/>
            </p:cNvSpPr>
            <p:nvPr/>
          </p:nvSpPr>
          <p:spPr bwMode="ltGray">
            <a:xfrm>
              <a:off x="724" y="3290"/>
              <a:ext cx="1363" cy="548"/>
            </a:xfrm>
            <a:prstGeom prst="roundRect">
              <a:avLst>
                <a:gd name="adj" fmla="val 40389"/>
              </a:avLst>
            </a:prstGeom>
            <a:gradFill rotWithShape="1">
              <a:gsLst>
                <a:gs pos="0">
                  <a:schemeClr val="bg1">
                    <a:gamma/>
                    <a:shade val="75686"/>
                    <a:invGamma/>
                  </a:schemeClr>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cs typeface="+mn-cs"/>
              </a:endParaRPr>
            </a:p>
          </p:txBody>
        </p:sp>
        <p:sp>
          <p:nvSpPr>
            <p:cNvPr id="72" name="AutoShape 11"/>
            <p:cNvSpPr>
              <a:spLocks noChangeArrowheads="1"/>
            </p:cNvSpPr>
            <p:nvPr/>
          </p:nvSpPr>
          <p:spPr bwMode="ltGray">
            <a:xfrm>
              <a:off x="752" y="3305"/>
              <a:ext cx="1304" cy="447"/>
            </a:xfrm>
            <a:prstGeom prst="roundRect">
              <a:avLst>
                <a:gd name="adj" fmla="val 50000"/>
              </a:avLst>
            </a:prstGeom>
            <a:gradFill rotWithShape="1">
              <a:gsLst>
                <a:gs pos="0">
                  <a:schemeClr val="bg1">
                    <a:gamma/>
                    <a:tint val="78824"/>
                    <a:invGamma/>
                  </a:schemeClr>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cs typeface="+mn-cs"/>
              </a:endParaRPr>
            </a:p>
          </p:txBody>
        </p:sp>
        <p:grpSp>
          <p:nvGrpSpPr>
            <p:cNvPr id="101456" name="Group 12"/>
            <p:cNvGrpSpPr>
              <a:grpSpLocks/>
            </p:cNvGrpSpPr>
            <p:nvPr/>
          </p:nvGrpSpPr>
          <p:grpSpPr bwMode="auto">
            <a:xfrm>
              <a:off x="1189" y="1296"/>
              <a:ext cx="405" cy="405"/>
              <a:chOff x="1289" y="582"/>
              <a:chExt cx="668" cy="668"/>
            </a:xfrm>
          </p:grpSpPr>
          <p:sp>
            <p:nvSpPr>
              <p:cNvPr id="101457" name="Oval 13"/>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a:latin typeface="Trebuchet MS" pitchFamily="34" charset="0"/>
                </a:endParaRPr>
              </a:p>
            </p:txBody>
          </p:sp>
          <p:sp>
            <p:nvSpPr>
              <p:cNvPr id="101458" name="Oval 1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1459"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1460" name="Oval 1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1461" name="Oval 1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latin typeface="Trebuchet MS" pitchFamily="34" charset="0"/>
                </a:endParaRPr>
              </a:p>
            </p:txBody>
          </p:sp>
        </p:grpSp>
      </p:grpSp>
      <p:sp>
        <p:nvSpPr>
          <p:cNvPr id="7" name="6 Rectángulo"/>
          <p:cNvSpPr>
            <a:spLocks noChangeArrowheads="1"/>
          </p:cNvSpPr>
          <p:nvPr/>
        </p:nvSpPr>
        <p:spPr bwMode="auto">
          <a:xfrm>
            <a:off x="71438" y="3568700"/>
            <a:ext cx="4572000" cy="646113"/>
          </a:xfrm>
          <a:prstGeom prst="rect">
            <a:avLst/>
          </a:prstGeom>
          <a:noFill/>
          <a:ln w="9525">
            <a:noFill/>
            <a:miter lim="800000"/>
            <a:headEnd/>
            <a:tailEnd/>
          </a:ln>
        </p:spPr>
        <p:txBody>
          <a:bodyPr>
            <a:spAutoFit/>
          </a:bodyPr>
          <a:lstStyle/>
          <a:p>
            <a:pPr algn="ctr" fontAlgn="ctr"/>
            <a:r>
              <a:rPr lang="es-ES" b="1">
                <a:solidFill>
                  <a:srgbClr val="000000"/>
                </a:solidFill>
                <a:latin typeface="Times New Roman" pitchFamily="18" charset="0"/>
              </a:rPr>
              <a:t>Registro de Vencimientos Cuentas Proveedores</a:t>
            </a:r>
          </a:p>
        </p:txBody>
      </p:sp>
      <p:graphicFrame>
        <p:nvGraphicFramePr>
          <p:cNvPr id="8" name="7 Tabla"/>
          <p:cNvGraphicFramePr>
            <a:graphicFrameLocks noGrp="1"/>
          </p:cNvGraphicFramePr>
          <p:nvPr/>
        </p:nvGraphicFramePr>
        <p:xfrm>
          <a:off x="214313" y="4251325"/>
          <a:ext cx="4714875" cy="1463675"/>
        </p:xfrm>
        <a:graphic>
          <a:graphicData uri="http://schemas.openxmlformats.org/drawingml/2006/table">
            <a:tbl>
              <a:tblPr/>
              <a:tblGrid>
                <a:gridCol w="1214414"/>
                <a:gridCol w="3500462"/>
              </a:tblGrid>
              <a:tr h="169004">
                <a:tc>
                  <a:txBody>
                    <a:bodyPr/>
                    <a:lstStyle/>
                    <a:p>
                      <a:pPr algn="l" fontAlgn="ctr"/>
                      <a:r>
                        <a:rPr lang="es-ES" sz="1200" b="1" i="0" u="none" strike="noStrike" dirty="0">
                          <a:solidFill>
                            <a:srgbClr val="000000"/>
                          </a:solidFill>
                          <a:latin typeface="Times New Roman"/>
                        </a:rPr>
                        <a:t>EMPRESA:</a:t>
                      </a:r>
                    </a:p>
                  </a:txBody>
                  <a:tcPr marL="0" marR="0" marT="0" marB="0" anchor="ctr">
                    <a:lnL>
                      <a:noFill/>
                    </a:lnL>
                    <a:lnR>
                      <a:noFill/>
                    </a:lnR>
                    <a:lnT>
                      <a:noFill/>
                    </a:lnT>
                    <a:lnB>
                      <a:noFill/>
                    </a:lnB>
                  </a:tcPr>
                </a:tc>
                <a:tc>
                  <a:txBody>
                    <a:bodyPr/>
                    <a:lstStyle/>
                    <a:p>
                      <a:pPr algn="l" fontAlgn="ctr"/>
                      <a:r>
                        <a:rPr lang="es-ES" sz="1200" b="0" i="0" u="none" strike="noStrike">
                          <a:solidFill>
                            <a:srgbClr val="000000"/>
                          </a:solidFill>
                          <a:latin typeface="Times New Roman"/>
                        </a:rPr>
                        <a:t>"PERLA DEL PACÍFICO S.A"</a:t>
                      </a:r>
                    </a:p>
                  </a:txBody>
                  <a:tcPr marL="0" marR="0" marT="0" marB="0" anchor="ctr">
                    <a:lnL>
                      <a:noFill/>
                    </a:lnL>
                    <a:lnR>
                      <a:noFill/>
                    </a:lnR>
                    <a:lnT>
                      <a:noFill/>
                    </a:lnT>
                    <a:lnB>
                      <a:noFill/>
                    </a:lnB>
                  </a:tcPr>
                </a:tc>
              </a:tr>
              <a:tr h="169004">
                <a:tc>
                  <a:txBody>
                    <a:bodyPr/>
                    <a:lstStyle/>
                    <a:p>
                      <a:pPr algn="l" fontAlgn="ctr"/>
                      <a:r>
                        <a:rPr lang="es-ES" sz="1200" b="1" i="0" u="none" strike="noStrike">
                          <a:solidFill>
                            <a:srgbClr val="000000"/>
                          </a:solidFill>
                          <a:latin typeface="Times New Roman"/>
                        </a:rPr>
                        <a:t>PERÍODO:</a:t>
                      </a:r>
                    </a:p>
                  </a:txBody>
                  <a:tcPr marL="0" marR="0" marT="0" marB="0" anchor="ctr">
                    <a:lnL>
                      <a:noFill/>
                    </a:lnL>
                    <a:lnR>
                      <a:noFill/>
                    </a:lnR>
                    <a:lnT>
                      <a:noFill/>
                    </a:lnT>
                    <a:lnB>
                      <a:noFill/>
                    </a:lnB>
                  </a:tcPr>
                </a:tc>
                <a:tc>
                  <a:txBody>
                    <a:bodyPr/>
                    <a:lstStyle/>
                    <a:p>
                      <a:pPr algn="l" fontAlgn="ctr"/>
                      <a:r>
                        <a:rPr lang="es-ES" sz="1200" b="0" i="0" u="none" strike="noStrike">
                          <a:solidFill>
                            <a:srgbClr val="000000"/>
                          </a:solidFill>
                          <a:latin typeface="Times New Roman"/>
                        </a:rPr>
                        <a:t>01-01-2008 AL 31-12-2008</a:t>
                      </a:r>
                    </a:p>
                  </a:txBody>
                  <a:tcPr marL="0" marR="0" marT="0" marB="0" anchor="ctr">
                    <a:lnL>
                      <a:noFill/>
                    </a:lnL>
                    <a:lnR>
                      <a:noFill/>
                    </a:lnR>
                    <a:lnT>
                      <a:noFill/>
                    </a:lnT>
                    <a:lnB>
                      <a:noFill/>
                    </a:lnB>
                  </a:tcPr>
                </a:tc>
              </a:tr>
              <a:tr h="169004">
                <a:tc>
                  <a:txBody>
                    <a:bodyPr/>
                    <a:lstStyle/>
                    <a:p>
                      <a:pPr algn="l" fontAlgn="ctr"/>
                      <a:r>
                        <a:rPr lang="es-ES" sz="1200" b="1" i="0" u="none" strike="noStrike">
                          <a:solidFill>
                            <a:srgbClr val="000000"/>
                          </a:solidFill>
                          <a:latin typeface="Times New Roman"/>
                        </a:rPr>
                        <a:t>PRUEBA:</a:t>
                      </a:r>
                    </a:p>
                  </a:txBody>
                  <a:tcPr marL="0" marR="0" marT="0" marB="0" anchor="ctr">
                    <a:lnL>
                      <a:noFill/>
                    </a:lnL>
                    <a:lnR>
                      <a:noFill/>
                    </a:lnR>
                    <a:lnT>
                      <a:noFill/>
                    </a:lnT>
                    <a:lnB>
                      <a:noFill/>
                    </a:lnB>
                  </a:tcPr>
                </a:tc>
                <a:tc>
                  <a:txBody>
                    <a:bodyPr/>
                    <a:lstStyle/>
                    <a:p>
                      <a:pPr algn="l" fontAlgn="ctr"/>
                      <a:r>
                        <a:rPr lang="es-ES" sz="1200" b="0" i="0" u="none" strike="noStrike">
                          <a:solidFill>
                            <a:srgbClr val="000000"/>
                          </a:solidFill>
                          <a:latin typeface="Times New Roman"/>
                        </a:rPr>
                        <a:t>Analizar los registros  de anticipos a proveedores.</a:t>
                      </a:r>
                    </a:p>
                  </a:txBody>
                  <a:tcPr marL="0" marR="0" marT="0" marB="0" anchor="ctr">
                    <a:lnL>
                      <a:noFill/>
                    </a:lnL>
                    <a:lnR>
                      <a:noFill/>
                    </a:lnR>
                    <a:lnT>
                      <a:noFill/>
                    </a:lnT>
                    <a:lnB>
                      <a:noFill/>
                    </a:lnB>
                  </a:tcPr>
                </a:tc>
              </a:tr>
              <a:tr h="177899">
                <a:tc>
                  <a:txBody>
                    <a:bodyPr/>
                    <a:lstStyle/>
                    <a:p>
                      <a:pPr algn="l" fontAlgn="ctr"/>
                      <a:r>
                        <a:rPr lang="es-ES" sz="1200" b="1" i="0" u="none" strike="noStrike">
                          <a:solidFill>
                            <a:srgbClr val="000000"/>
                          </a:solidFill>
                          <a:latin typeface="Times New Roman"/>
                        </a:rPr>
                        <a:t>OBJETIVO:</a:t>
                      </a:r>
                    </a:p>
                  </a:txBody>
                  <a:tcPr marL="0" marR="0" marT="0" marB="0" anchor="ctr">
                    <a:lnL>
                      <a:noFill/>
                    </a:lnL>
                    <a:lnR>
                      <a:noFill/>
                    </a:lnR>
                    <a:lnT>
                      <a:noFill/>
                    </a:lnT>
                    <a:lnB>
                      <a:noFill/>
                    </a:lnB>
                  </a:tcPr>
                </a:tc>
                <a:tc>
                  <a:txBody>
                    <a:bodyPr/>
                    <a:lstStyle/>
                    <a:p>
                      <a:pPr algn="l" fontAlgn="ctr"/>
                      <a:r>
                        <a:rPr lang="es-ES" sz="1200" b="0" i="0" u="none" strike="noStrike">
                          <a:solidFill>
                            <a:srgbClr val="000000"/>
                          </a:solidFill>
                          <a:latin typeface="Times New Roman"/>
                        </a:rPr>
                        <a:t>Comprobar los movimientos contables con los documentos de soportes.</a:t>
                      </a:r>
                    </a:p>
                  </a:txBody>
                  <a:tcPr marL="0" marR="0" marT="0" marB="0" anchor="ctr">
                    <a:lnL>
                      <a:noFill/>
                    </a:lnL>
                    <a:lnR>
                      <a:noFill/>
                    </a:lnR>
                    <a:lnT>
                      <a:noFill/>
                    </a:lnT>
                    <a:lnB>
                      <a:noFill/>
                    </a:lnB>
                  </a:tcPr>
                </a:tc>
              </a:tr>
              <a:tr h="195689">
                <a:tc>
                  <a:txBody>
                    <a:bodyPr/>
                    <a:lstStyle/>
                    <a:p>
                      <a:pPr algn="l" fontAlgn="ctr"/>
                      <a:r>
                        <a:rPr lang="es-ES" sz="1200" b="1" i="0" u="none" strike="noStrike">
                          <a:solidFill>
                            <a:srgbClr val="000000"/>
                          </a:solidFill>
                          <a:latin typeface="Times New Roman"/>
                        </a:rPr>
                        <a:t>ASERCIONES:</a:t>
                      </a:r>
                    </a:p>
                  </a:txBody>
                  <a:tcPr marL="0" marR="0" marT="0" marB="0" anchor="ctr">
                    <a:lnL>
                      <a:noFill/>
                    </a:lnL>
                    <a:lnR>
                      <a:noFill/>
                    </a:lnR>
                    <a:lnT>
                      <a:noFill/>
                    </a:lnT>
                    <a:lnB>
                      <a:noFill/>
                    </a:lnB>
                  </a:tcPr>
                </a:tc>
                <a:tc>
                  <a:txBody>
                    <a:bodyPr/>
                    <a:lstStyle/>
                    <a:p>
                      <a:pPr algn="l" fontAlgn="ctr"/>
                      <a:r>
                        <a:rPr lang="es-ES" sz="1200" b="0" i="0" u="none" strike="noStrike">
                          <a:solidFill>
                            <a:srgbClr val="000000"/>
                          </a:solidFill>
                          <a:latin typeface="Times New Roman"/>
                        </a:rPr>
                        <a:t>Integridad, exactitud, existencia &amp; ocurrencia, corte, derechos &amp; obligaciones.</a:t>
                      </a:r>
                    </a:p>
                  </a:txBody>
                  <a:tcPr marL="0" marR="0" marT="0" marB="0" anchor="ctr">
                    <a:lnL>
                      <a:noFill/>
                    </a:lnL>
                    <a:lnR>
                      <a:noFill/>
                    </a:lnR>
                    <a:lnT>
                      <a:noFill/>
                    </a:lnT>
                    <a:lnB>
                      <a:noFill/>
                    </a:lnB>
                  </a:tcPr>
                </a:tc>
              </a:tr>
              <a:tr h="169004">
                <a:tc>
                  <a:txBody>
                    <a:bodyPr/>
                    <a:lstStyle/>
                    <a:p>
                      <a:pPr algn="l" fontAlgn="ctr"/>
                      <a:r>
                        <a:rPr lang="es-ES" sz="1200" b="1" i="0" u="none" strike="noStrike">
                          <a:solidFill>
                            <a:srgbClr val="000000"/>
                          </a:solidFill>
                          <a:latin typeface="Times New Roman"/>
                        </a:rPr>
                        <a:t>ELABORADO:</a:t>
                      </a:r>
                    </a:p>
                  </a:txBody>
                  <a:tcPr marL="0" marR="0" marT="0" marB="0" anchor="ctr">
                    <a:lnL>
                      <a:noFill/>
                    </a:lnL>
                    <a:lnR>
                      <a:noFill/>
                    </a:lnR>
                    <a:lnT>
                      <a:noFill/>
                    </a:lnT>
                    <a:lnB>
                      <a:noFill/>
                    </a:lnB>
                  </a:tcPr>
                </a:tc>
                <a:tc>
                  <a:txBody>
                    <a:bodyPr/>
                    <a:lstStyle/>
                    <a:p>
                      <a:pPr algn="l" fontAlgn="ctr"/>
                      <a:r>
                        <a:rPr lang="es-ES" sz="1200" b="0" i="1" u="none" strike="noStrike" dirty="0">
                          <a:solidFill>
                            <a:srgbClr val="000000"/>
                          </a:solidFill>
                          <a:latin typeface="Times New Roman"/>
                        </a:rPr>
                        <a:t>CYNTHIA PACHECO, VICENTE FALCONÍ.</a:t>
                      </a:r>
                    </a:p>
                  </a:txBody>
                  <a:tcPr marL="0" marR="0" marT="0" marB="0" anchor="ctr">
                    <a:lnL>
                      <a:noFill/>
                    </a:lnL>
                    <a:lnR>
                      <a:noFill/>
                    </a:lnR>
                    <a:lnT>
                      <a:noFill/>
                    </a:lnT>
                    <a:lnB>
                      <a:noFill/>
                    </a:lnB>
                  </a:tcPr>
                </a:tc>
              </a:tr>
            </a:tbl>
          </a:graphicData>
        </a:graphic>
      </p:graphicFrame>
      <p:pic>
        <p:nvPicPr>
          <p:cNvPr id="300035" name="Picture 3" descr="C:\Documents and Settings\Personas\Escritorio\AñadirImag_CPA\j0284114.gif"/>
          <p:cNvPicPr>
            <a:picLocks noChangeAspect="1" noChangeArrowheads="1" noCrop="1"/>
          </p:cNvPicPr>
          <p:nvPr/>
        </p:nvPicPr>
        <p:blipFill>
          <a:blip r:embed="rId4"/>
          <a:srcRect/>
          <a:stretch>
            <a:fillRect/>
          </a:stretch>
        </p:blipFill>
        <p:spPr bwMode="auto">
          <a:xfrm>
            <a:off x="2000250" y="2871788"/>
            <a:ext cx="723900" cy="557212"/>
          </a:xfrm>
          <a:prstGeom prst="rect">
            <a:avLst/>
          </a:prstGeom>
          <a:noFill/>
          <a:ln w="9525">
            <a:noFill/>
            <a:miter lim="800000"/>
            <a:headEnd/>
            <a:tailEnd/>
          </a:ln>
        </p:spPr>
      </p:pic>
      <p:sp>
        <p:nvSpPr>
          <p:cNvPr id="92" name="91 Flecha a la derecha con bandas"/>
          <p:cNvSpPr/>
          <p:nvPr/>
        </p:nvSpPr>
        <p:spPr>
          <a:xfrm>
            <a:off x="4857752" y="4500570"/>
            <a:ext cx="357190" cy="571504"/>
          </a:xfrm>
          <a:prstGeom prst="stripedRightArrow">
            <a:avLst/>
          </a:prstGeom>
          <a:blipFill>
            <a:blip r:embed="rId3" cstate="print">
              <a:duotone>
                <a:schemeClr val="accent1">
                  <a:shade val="45000"/>
                  <a:satMod val="135000"/>
                </a:schemeClr>
                <a:prstClr val="white"/>
              </a:duotone>
            </a:blip>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1448" name="92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33</a:t>
            </a:r>
          </a:p>
        </p:txBody>
      </p:sp>
      <p:pic>
        <p:nvPicPr>
          <p:cNvPr id="101449" name="Picture 361" descr="gold_bar_shimmer_hg_clr"/>
          <p:cNvPicPr>
            <a:picLocks noChangeAspect="1" noChangeArrowheads="1" noCrop="1"/>
          </p:cNvPicPr>
          <p:nvPr/>
        </p:nvPicPr>
        <p:blipFill>
          <a:blip r:embed="rId5"/>
          <a:srcRect/>
          <a:stretch>
            <a:fillRect/>
          </a:stretch>
        </p:blipFill>
        <p:spPr bwMode="auto">
          <a:xfrm>
            <a:off x="6419850" y="2419350"/>
            <a:ext cx="1866900" cy="186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21" presetClass="exit" presetSubtype="4" fill="hold" nodeType="withEffect">
                                  <p:stCondLst>
                                    <p:cond delay="0"/>
                                  </p:stCondLst>
                                  <p:childTnLst>
                                    <p:animEffect transition="out" filter="wheel(4)">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21" presetClass="exit" presetSubtype="4" fill="hold" nodeType="withEffect">
                                  <p:stCondLst>
                                    <p:cond delay="0"/>
                                  </p:stCondLst>
                                  <p:childTnLst>
                                    <p:animEffect transition="out" filter="wheel(4)">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par>
                                <p:cTn id="14" presetID="21" presetClass="exit" presetSubtype="4" fill="hold" nodeType="withEffect">
                                  <p:stCondLst>
                                    <p:cond delay="0"/>
                                  </p:stCondLst>
                                  <p:childTnLst>
                                    <p:animEffect transition="out" filter="wheel(4)">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par>
                                <p:cTn id="17" presetID="21" presetClass="exit" presetSubtype="4" fill="hold" nodeType="withEffect">
                                  <p:stCondLst>
                                    <p:cond delay="0"/>
                                  </p:stCondLst>
                                  <p:childTnLst>
                                    <p:animEffect transition="out" filter="wheel(4)">
                                      <p:cBhvr>
                                        <p:cTn id="18" dur="2000"/>
                                        <p:tgtEl>
                                          <p:spTgt spid="20"/>
                                        </p:tgtEl>
                                      </p:cBhvr>
                                    </p:animEffect>
                                    <p:set>
                                      <p:cBhvr>
                                        <p:cTn id="19" dur="1" fill="hold">
                                          <p:stCondLst>
                                            <p:cond delay="1999"/>
                                          </p:stCondLst>
                                        </p:cTn>
                                        <p:tgtEl>
                                          <p:spTgt spid="20"/>
                                        </p:tgtEl>
                                        <p:attrNameLst>
                                          <p:attrName>style.visibility</p:attrName>
                                        </p:attrNameLst>
                                      </p:cBhvr>
                                      <p:to>
                                        <p:strVal val="hidden"/>
                                      </p:to>
                                    </p:set>
                                  </p:childTnLst>
                                </p:cTn>
                              </p:par>
                              <p:par>
                                <p:cTn id="20" presetID="21" presetClass="exit" presetSubtype="4" fill="hold" grpId="0" nodeType="withEffect">
                                  <p:stCondLst>
                                    <p:cond delay="0"/>
                                  </p:stCondLst>
                                  <p:childTnLst>
                                    <p:animEffect transition="out" filter="wheel(4)">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par>
                                <p:cTn id="23" presetID="21" presetClass="exit" presetSubtype="4" fill="hold" nodeType="withEffect">
                                  <p:stCondLst>
                                    <p:cond delay="0"/>
                                  </p:stCondLst>
                                  <p:childTnLst>
                                    <p:animEffect transition="out" filter="wheel(4)">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par>
                                <p:cTn id="26" presetID="21" presetClass="exit" presetSubtype="4" fill="hold" nodeType="withEffect">
                                  <p:stCondLst>
                                    <p:cond delay="0"/>
                                  </p:stCondLst>
                                  <p:childTnLst>
                                    <p:animEffect transition="out" filter="wheel(4)">
                                      <p:cBhvr>
                                        <p:cTn id="27" dur="2000"/>
                                        <p:tgtEl>
                                          <p:spTgt spid="300034"/>
                                        </p:tgtEl>
                                      </p:cBhvr>
                                    </p:animEffect>
                                    <p:set>
                                      <p:cBhvr>
                                        <p:cTn id="28" dur="1" fill="hold">
                                          <p:stCondLst>
                                            <p:cond delay="1999"/>
                                          </p:stCondLst>
                                        </p:cTn>
                                        <p:tgtEl>
                                          <p:spTgt spid="300034"/>
                                        </p:tgtEl>
                                        <p:attrNameLst>
                                          <p:attrName>style.visibility</p:attrName>
                                        </p:attrNameLst>
                                      </p:cBhvr>
                                      <p:to>
                                        <p:strVal val="hidden"/>
                                      </p:to>
                                    </p:set>
                                  </p:childTnLst>
                                </p:cTn>
                              </p:par>
                              <p:par>
                                <p:cTn id="29" presetID="21" presetClass="exit" presetSubtype="4" fill="hold" nodeType="withEffect">
                                  <p:stCondLst>
                                    <p:cond delay="0"/>
                                  </p:stCondLst>
                                  <p:childTnLst>
                                    <p:animEffect transition="out" filter="wheel(4)">
                                      <p:cBhvr>
                                        <p:cTn id="30" dur="2000"/>
                                        <p:tgtEl>
                                          <p:spTgt spid="65"/>
                                        </p:tgtEl>
                                      </p:cBhvr>
                                    </p:animEffect>
                                    <p:set>
                                      <p:cBhvr>
                                        <p:cTn id="31" dur="1" fill="hold">
                                          <p:stCondLst>
                                            <p:cond delay="1999"/>
                                          </p:stCondLst>
                                        </p:cTn>
                                        <p:tgtEl>
                                          <p:spTgt spid="65"/>
                                        </p:tgtEl>
                                        <p:attrNameLst>
                                          <p:attrName>style.visibility</p:attrName>
                                        </p:attrNameLst>
                                      </p:cBhvr>
                                      <p:to>
                                        <p:strVal val="hidden"/>
                                      </p:to>
                                    </p:set>
                                  </p:childTnLst>
                                </p:cTn>
                              </p:par>
                              <p:par>
                                <p:cTn id="32" presetID="21" presetClass="exit" presetSubtype="4" fill="hold" nodeType="withEffect">
                                  <p:stCondLst>
                                    <p:cond delay="0"/>
                                  </p:stCondLst>
                                  <p:childTnLst>
                                    <p:animEffect transition="out" filter="wheel(4)">
                                      <p:cBhvr>
                                        <p:cTn id="33" dur="2000"/>
                                        <p:tgtEl>
                                          <p:spTgt spid="36"/>
                                        </p:tgtEl>
                                      </p:cBhvr>
                                    </p:animEffect>
                                    <p:set>
                                      <p:cBhvr>
                                        <p:cTn id="34" dur="1" fill="hold">
                                          <p:stCondLst>
                                            <p:cond delay="1999"/>
                                          </p:stCondLst>
                                        </p:cTn>
                                        <p:tgtEl>
                                          <p:spTgt spid="36"/>
                                        </p:tgtEl>
                                        <p:attrNameLst>
                                          <p:attrName>style.visibility</p:attrName>
                                        </p:attrNameLst>
                                      </p:cBhvr>
                                      <p:to>
                                        <p:strVal val="hidden"/>
                                      </p:to>
                                    </p:set>
                                  </p:childTnLst>
                                </p:cTn>
                              </p:par>
                            </p:childTnLst>
                          </p:cTn>
                        </p:par>
                        <p:par>
                          <p:cTn id="35" fill="hold">
                            <p:stCondLst>
                              <p:cond delay="2000"/>
                            </p:stCondLst>
                            <p:childTnLst>
                              <p:par>
                                <p:cTn id="36" presetID="20"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edge">
                                      <p:cBhvr>
                                        <p:cTn id="38" dur="2000"/>
                                        <p:tgtEl>
                                          <p:spTgt spid="2"/>
                                        </p:tgtEl>
                                      </p:cBhvr>
                                    </p:animEffect>
                                  </p:childTnLst>
                                </p:cTn>
                              </p:par>
                              <p:par>
                                <p:cTn id="39" presetID="2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edge">
                                      <p:cBhvr>
                                        <p:cTn id="41" dur="2000"/>
                                        <p:tgtEl>
                                          <p:spTgt spid="9"/>
                                        </p:tgtEl>
                                      </p:cBhvr>
                                    </p:animEffect>
                                  </p:childTnLst>
                                </p:cTn>
                              </p:par>
                              <p:par>
                                <p:cTn id="42" presetID="2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edge">
                                      <p:cBhvr>
                                        <p:cTn id="44" dur="2000"/>
                                        <p:tgtEl>
                                          <p:spTgt spid="23"/>
                                        </p:tgtEl>
                                      </p:cBhvr>
                                    </p:animEffect>
                                  </p:childTnLst>
                                </p:cTn>
                              </p:par>
                              <p:par>
                                <p:cTn id="45" presetID="2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edge">
                                      <p:cBhvr>
                                        <p:cTn id="47" dur="2000"/>
                                        <p:tgtEl>
                                          <p:spTgt spid="25"/>
                                        </p:tgtEl>
                                      </p:cBhvr>
                                    </p:animEffect>
                                  </p:childTnLst>
                                </p:cTn>
                              </p:par>
                              <p:par>
                                <p:cTn id="48" presetID="2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edge">
                                      <p:cBhvr>
                                        <p:cTn id="50" dur="2000"/>
                                        <p:tgtEl>
                                          <p:spTgt spid="33"/>
                                        </p:tgtEl>
                                      </p:cBhvr>
                                    </p:animEffect>
                                  </p:childTnLst>
                                </p:cTn>
                              </p:par>
                              <p:par>
                                <p:cTn id="51" presetID="20"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edge">
                                      <p:cBhvr>
                                        <p:cTn id="53" dur="2000"/>
                                        <p:tgtEl>
                                          <p:spTgt spid="43"/>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edge">
                                      <p:cBhvr>
                                        <p:cTn id="56" dur="2000"/>
                                        <p:tgtEl>
                                          <p:spTgt spid="7"/>
                                        </p:tgtEl>
                                      </p:cBhvr>
                                    </p:animEffect>
                                  </p:childTnLst>
                                </p:cTn>
                              </p:par>
                              <p:par>
                                <p:cTn id="57" presetID="2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edge">
                                      <p:cBhvr>
                                        <p:cTn id="59" dur="2000"/>
                                        <p:tgtEl>
                                          <p:spTgt spid="8"/>
                                        </p:tgtEl>
                                      </p:cBhvr>
                                    </p:animEffect>
                                  </p:childTnLst>
                                </p:cTn>
                              </p:par>
                              <p:par>
                                <p:cTn id="60" presetID="20" presetClass="entr" presetSubtype="0" fill="hold" nodeType="withEffect">
                                  <p:stCondLst>
                                    <p:cond delay="0"/>
                                  </p:stCondLst>
                                  <p:childTnLst>
                                    <p:set>
                                      <p:cBhvr>
                                        <p:cTn id="61" dur="1" fill="hold">
                                          <p:stCondLst>
                                            <p:cond delay="0"/>
                                          </p:stCondLst>
                                        </p:cTn>
                                        <p:tgtEl>
                                          <p:spTgt spid="300035"/>
                                        </p:tgtEl>
                                        <p:attrNameLst>
                                          <p:attrName>style.visibility</p:attrName>
                                        </p:attrNameLst>
                                      </p:cBhvr>
                                      <p:to>
                                        <p:strVal val="visible"/>
                                      </p:to>
                                    </p:set>
                                    <p:animEffect transition="in" filter="wedge">
                                      <p:cBhvr>
                                        <p:cTn id="62" dur="2000"/>
                                        <p:tgtEl>
                                          <p:spTgt spid="300035"/>
                                        </p:tgtEl>
                                      </p:cBhvr>
                                    </p:animEffect>
                                  </p:childTnLst>
                                </p:cTn>
                              </p:par>
                              <p:par>
                                <p:cTn id="63" presetID="20" presetClass="entr" presetSubtype="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wedge">
                                      <p:cBhvr>
                                        <p:cTn id="65"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0" y="3429000"/>
            <a:ext cx="9144000" cy="3429000"/>
            <a:chOff x="2208" y="1354"/>
            <a:chExt cx="1363" cy="1936"/>
          </a:xfrm>
        </p:grpSpPr>
        <p:sp>
          <p:nvSpPr>
            <p:cNvPr id="102509" name="AutoShape 67"/>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w="9525">
              <a:noFill/>
              <a:round/>
              <a:headEnd/>
              <a:tailEnd/>
            </a:ln>
          </p:spPr>
          <p:txBody>
            <a:bodyPr wrap="none" anchor="ctr"/>
            <a:lstStyle/>
            <a:p>
              <a:endParaRPr lang="en-US">
                <a:latin typeface="Trebuchet MS" pitchFamily="34" charset="0"/>
              </a:endParaRPr>
            </a:p>
          </p:txBody>
        </p:sp>
        <p:sp>
          <p:nvSpPr>
            <p:cNvPr id="102510" name="AutoShape 68"/>
            <p:cNvSpPr>
              <a:spLocks noChangeArrowheads="1"/>
            </p:cNvSpPr>
            <p:nvPr/>
          </p:nvSpPr>
          <p:spPr bwMode="gray">
            <a:xfrm>
              <a:off x="2229" y="1495"/>
              <a:ext cx="1322" cy="1766"/>
            </a:xfrm>
            <a:prstGeom prst="roundRect">
              <a:avLst>
                <a:gd name="adj" fmla="val 16667"/>
              </a:avLst>
            </a:prstGeom>
            <a:solidFill>
              <a:srgbClr val="99D844"/>
            </a:solidFill>
            <a:ln w="9525">
              <a:noFill/>
              <a:round/>
              <a:headEnd/>
              <a:tailEnd/>
            </a:ln>
          </p:spPr>
          <p:txBody>
            <a:bodyPr wrap="none" anchor="ctr"/>
            <a:lstStyle/>
            <a:p>
              <a:endParaRPr lang="en-US">
                <a:latin typeface="Trebuchet MS" pitchFamily="34" charset="0"/>
              </a:endParaRPr>
            </a:p>
          </p:txBody>
        </p:sp>
        <p:sp>
          <p:nvSpPr>
            <p:cNvPr id="102511" name="AutoShape 69"/>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C7EA99"/>
                </a:gs>
              </a:gsLst>
              <a:lin ang="5400000" scaled="1"/>
            </a:gradFill>
            <a:ln w="9525">
              <a:noFill/>
              <a:round/>
              <a:headEnd/>
              <a:tailEnd/>
            </a:ln>
          </p:spPr>
          <p:txBody>
            <a:bodyPr wrap="none" anchor="ctr"/>
            <a:lstStyle/>
            <a:p>
              <a:endParaRPr lang="en-US">
                <a:latin typeface="Trebuchet MS" pitchFamily="34" charset="0"/>
              </a:endParaRPr>
            </a:p>
          </p:txBody>
        </p:sp>
        <p:sp>
          <p:nvSpPr>
            <p:cNvPr id="102512" name="AutoShape 70"/>
            <p:cNvSpPr>
              <a:spLocks noChangeArrowheads="1"/>
            </p:cNvSpPr>
            <p:nvPr/>
          </p:nvSpPr>
          <p:spPr bwMode="gray">
            <a:xfrm>
              <a:off x="2240" y="1509"/>
              <a:ext cx="1304" cy="446"/>
            </a:xfrm>
            <a:prstGeom prst="roundRect">
              <a:avLst>
                <a:gd name="adj" fmla="val 50000"/>
              </a:avLst>
            </a:prstGeom>
            <a:gradFill rotWithShape="1">
              <a:gsLst>
                <a:gs pos="0">
                  <a:srgbClr val="DDF2C1"/>
                </a:gs>
                <a:gs pos="100000">
                  <a:srgbClr val="99D844"/>
                </a:gs>
              </a:gsLst>
              <a:lin ang="5400000" scaled="1"/>
            </a:gradFill>
            <a:ln w="9525">
              <a:noFill/>
              <a:round/>
              <a:headEnd/>
              <a:tailEnd/>
            </a:ln>
          </p:spPr>
          <p:txBody>
            <a:bodyPr wrap="none" anchor="ctr"/>
            <a:lstStyle/>
            <a:p>
              <a:endParaRPr lang="en-US">
                <a:latin typeface="Trebuchet MS" pitchFamily="34" charset="0"/>
              </a:endParaRPr>
            </a:p>
          </p:txBody>
        </p:sp>
        <p:sp>
          <p:nvSpPr>
            <p:cNvPr id="102513" name="Text Box 76"/>
            <p:cNvSpPr txBox="1">
              <a:spLocks noChangeArrowheads="1"/>
            </p:cNvSpPr>
            <p:nvPr/>
          </p:nvSpPr>
          <p:spPr bwMode="gray">
            <a:xfrm>
              <a:off x="2764" y="1354"/>
              <a:ext cx="56" cy="342"/>
            </a:xfrm>
            <a:prstGeom prst="rect">
              <a:avLst/>
            </a:prstGeom>
            <a:noFill/>
            <a:ln w="9525" algn="ctr">
              <a:noFill/>
              <a:miter lim="800000"/>
              <a:headEnd/>
              <a:tailEnd/>
            </a:ln>
          </p:spPr>
          <p:txBody>
            <a:bodyPr wrap="none">
              <a:spAutoFit/>
            </a:bodyPr>
            <a:lstStyle/>
            <a:p>
              <a:endParaRPr lang="en-US" sz="2400">
                <a:solidFill>
                  <a:srgbClr val="000000"/>
                </a:solidFill>
                <a:latin typeface="Trebuchet MS" pitchFamily="34" charset="0"/>
              </a:endParaRPr>
            </a:p>
          </p:txBody>
        </p:sp>
      </p:grpSp>
      <p:grpSp>
        <p:nvGrpSpPr>
          <p:cNvPr id="3" name="Group 96"/>
          <p:cNvGrpSpPr>
            <a:grpSpLocks/>
          </p:cNvGrpSpPr>
          <p:nvPr/>
        </p:nvGrpSpPr>
        <p:grpSpPr bwMode="auto">
          <a:xfrm>
            <a:off x="5072063" y="388938"/>
            <a:ext cx="4000500" cy="2111375"/>
            <a:chOff x="2208" y="1354"/>
            <a:chExt cx="1363" cy="1936"/>
          </a:xfrm>
        </p:grpSpPr>
        <p:sp>
          <p:nvSpPr>
            <p:cNvPr id="102504" name="AutoShape 67"/>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w="9525">
              <a:noFill/>
              <a:round/>
              <a:headEnd/>
              <a:tailEnd/>
            </a:ln>
          </p:spPr>
          <p:txBody>
            <a:bodyPr wrap="none" anchor="ctr"/>
            <a:lstStyle/>
            <a:p>
              <a:endParaRPr lang="en-US">
                <a:latin typeface="Trebuchet MS" pitchFamily="34" charset="0"/>
              </a:endParaRPr>
            </a:p>
          </p:txBody>
        </p:sp>
        <p:sp>
          <p:nvSpPr>
            <p:cNvPr id="102505" name="AutoShape 68"/>
            <p:cNvSpPr>
              <a:spLocks noChangeArrowheads="1"/>
            </p:cNvSpPr>
            <p:nvPr/>
          </p:nvSpPr>
          <p:spPr bwMode="gray">
            <a:xfrm>
              <a:off x="2229" y="1495"/>
              <a:ext cx="1322" cy="1766"/>
            </a:xfrm>
            <a:prstGeom prst="roundRect">
              <a:avLst>
                <a:gd name="adj" fmla="val 16667"/>
              </a:avLst>
            </a:prstGeom>
            <a:solidFill>
              <a:srgbClr val="99D844"/>
            </a:solidFill>
            <a:ln w="9525">
              <a:noFill/>
              <a:round/>
              <a:headEnd/>
              <a:tailEnd/>
            </a:ln>
          </p:spPr>
          <p:txBody>
            <a:bodyPr wrap="none" anchor="ctr"/>
            <a:lstStyle/>
            <a:p>
              <a:endParaRPr lang="en-US">
                <a:latin typeface="Trebuchet MS" pitchFamily="34" charset="0"/>
              </a:endParaRPr>
            </a:p>
          </p:txBody>
        </p:sp>
        <p:sp>
          <p:nvSpPr>
            <p:cNvPr id="102506" name="AutoShape 69"/>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C7EA99"/>
                </a:gs>
              </a:gsLst>
              <a:lin ang="5400000" scaled="1"/>
            </a:gradFill>
            <a:ln w="9525">
              <a:noFill/>
              <a:round/>
              <a:headEnd/>
              <a:tailEnd/>
            </a:ln>
          </p:spPr>
          <p:txBody>
            <a:bodyPr wrap="none" anchor="ctr"/>
            <a:lstStyle/>
            <a:p>
              <a:endParaRPr lang="en-US">
                <a:latin typeface="Trebuchet MS" pitchFamily="34" charset="0"/>
              </a:endParaRPr>
            </a:p>
          </p:txBody>
        </p:sp>
        <p:sp>
          <p:nvSpPr>
            <p:cNvPr id="102507" name="AutoShape 70"/>
            <p:cNvSpPr>
              <a:spLocks noChangeArrowheads="1"/>
            </p:cNvSpPr>
            <p:nvPr/>
          </p:nvSpPr>
          <p:spPr bwMode="gray">
            <a:xfrm>
              <a:off x="2240" y="1509"/>
              <a:ext cx="1304" cy="446"/>
            </a:xfrm>
            <a:prstGeom prst="roundRect">
              <a:avLst>
                <a:gd name="adj" fmla="val 50000"/>
              </a:avLst>
            </a:prstGeom>
            <a:gradFill rotWithShape="1">
              <a:gsLst>
                <a:gs pos="0">
                  <a:srgbClr val="DDF2C1"/>
                </a:gs>
                <a:gs pos="100000">
                  <a:srgbClr val="99D844"/>
                </a:gs>
              </a:gsLst>
              <a:lin ang="5400000" scaled="1"/>
            </a:gradFill>
            <a:ln w="9525">
              <a:noFill/>
              <a:round/>
              <a:headEnd/>
              <a:tailEnd/>
            </a:ln>
          </p:spPr>
          <p:txBody>
            <a:bodyPr wrap="none" anchor="ctr"/>
            <a:lstStyle/>
            <a:p>
              <a:endParaRPr lang="en-US">
                <a:latin typeface="Trebuchet MS" pitchFamily="34" charset="0"/>
              </a:endParaRPr>
            </a:p>
          </p:txBody>
        </p:sp>
        <p:sp>
          <p:nvSpPr>
            <p:cNvPr id="102508" name="Text Box 76"/>
            <p:cNvSpPr txBox="1">
              <a:spLocks noChangeArrowheads="1"/>
            </p:cNvSpPr>
            <p:nvPr/>
          </p:nvSpPr>
          <p:spPr bwMode="gray">
            <a:xfrm>
              <a:off x="2764" y="1354"/>
              <a:ext cx="56" cy="342"/>
            </a:xfrm>
            <a:prstGeom prst="rect">
              <a:avLst/>
            </a:prstGeom>
            <a:noFill/>
            <a:ln w="9525" algn="ctr">
              <a:noFill/>
              <a:miter lim="800000"/>
              <a:headEnd/>
              <a:tailEnd/>
            </a:ln>
          </p:spPr>
          <p:txBody>
            <a:bodyPr wrap="none">
              <a:spAutoFit/>
            </a:bodyPr>
            <a:lstStyle/>
            <a:p>
              <a:endParaRPr lang="en-US" sz="2400">
                <a:solidFill>
                  <a:srgbClr val="000000"/>
                </a:solidFill>
                <a:latin typeface="Trebuchet MS" pitchFamily="34" charset="0"/>
              </a:endParaRPr>
            </a:p>
          </p:txBody>
        </p:sp>
      </p:grpSp>
      <p:graphicFrame>
        <p:nvGraphicFramePr>
          <p:cNvPr id="9" name="8 Tabla"/>
          <p:cNvGraphicFramePr>
            <a:graphicFrameLocks noGrp="1"/>
          </p:cNvGraphicFramePr>
          <p:nvPr/>
        </p:nvGraphicFramePr>
        <p:xfrm>
          <a:off x="5405438" y="693738"/>
          <a:ext cx="3500437" cy="1663700"/>
        </p:xfrm>
        <a:graphic>
          <a:graphicData uri="http://schemas.openxmlformats.org/drawingml/2006/table">
            <a:tbl>
              <a:tblPr/>
              <a:tblGrid>
                <a:gridCol w="315310"/>
                <a:gridCol w="420411"/>
                <a:gridCol w="1382371"/>
                <a:gridCol w="477417"/>
                <a:gridCol w="477417"/>
                <a:gridCol w="427536"/>
              </a:tblGrid>
              <a:tr h="204811">
                <a:tc gridSpan="6">
                  <a:txBody>
                    <a:bodyPr/>
                    <a:lstStyle/>
                    <a:p>
                      <a:pPr algn="l" fontAlgn="ctr"/>
                      <a:r>
                        <a:rPr lang="es-ES" sz="1050" b="0" i="0" u="none" strike="noStrike" dirty="0">
                          <a:solidFill>
                            <a:srgbClr val="000000"/>
                          </a:solidFill>
                          <a:latin typeface="Times New Roman"/>
                        </a:rPr>
                        <a:t>Verificada Orden de Compra aprobada por Jefe de Operaciones.</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4811">
                <a:tc gridSpan="6">
                  <a:txBody>
                    <a:bodyPr/>
                    <a:lstStyle/>
                    <a:p>
                      <a:pPr algn="l" fontAlgn="ctr"/>
                      <a:r>
                        <a:rPr lang="es-ES" sz="1050" b="0" i="0" u="none" strike="noStrike" dirty="0">
                          <a:solidFill>
                            <a:srgbClr val="000000"/>
                          </a:solidFill>
                          <a:latin typeface="Times New Roman"/>
                        </a:rPr>
                        <a:t>Verificada Factura.</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4811">
                <a:tc gridSpan="6">
                  <a:txBody>
                    <a:bodyPr/>
                    <a:lstStyle/>
                    <a:p>
                      <a:pPr algn="l" fontAlgn="ctr"/>
                      <a:r>
                        <a:rPr lang="es-ES" sz="1050" b="0" i="0" u="none" strike="noStrike" dirty="0">
                          <a:solidFill>
                            <a:srgbClr val="000000"/>
                          </a:solidFill>
                          <a:latin typeface="Times New Roman"/>
                        </a:rPr>
                        <a:t>Verificados cálculos de disposiciones tributarias.</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4811">
                <a:tc gridSpan="6">
                  <a:txBody>
                    <a:bodyPr/>
                    <a:lstStyle/>
                    <a:p>
                      <a:pPr algn="l" fontAlgn="ctr"/>
                      <a:r>
                        <a:rPr lang="es-ES" sz="1050" b="0" i="0" u="none" strike="noStrike" dirty="0">
                          <a:solidFill>
                            <a:srgbClr val="000000"/>
                          </a:solidFill>
                          <a:latin typeface="Times New Roman"/>
                        </a:rPr>
                        <a:t>Verificada razonabilidad contable.</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4811">
                <a:tc gridSpan="6">
                  <a:txBody>
                    <a:bodyPr/>
                    <a:lstStyle/>
                    <a:p>
                      <a:pPr algn="l" fontAlgn="ctr"/>
                      <a:r>
                        <a:rPr lang="es-ES" sz="1050" b="0" i="0" u="none" strike="noStrike" dirty="0" smtClean="0">
                          <a:solidFill>
                            <a:srgbClr val="000000"/>
                          </a:solidFill>
                          <a:latin typeface="Times New Roman"/>
                        </a:rPr>
                        <a:t>Verificada </a:t>
                      </a:r>
                      <a:r>
                        <a:rPr lang="es-ES" sz="1050" b="0" i="0" u="none" strike="noStrike" dirty="0">
                          <a:solidFill>
                            <a:srgbClr val="000000"/>
                          </a:solidFill>
                          <a:latin typeface="Times New Roman"/>
                        </a:rPr>
                        <a:t>carta enviada al Departamento de Giros y Transferencias por Gerencia.</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4811">
                <a:tc gridSpan="6">
                  <a:txBody>
                    <a:bodyPr/>
                    <a:lstStyle/>
                    <a:p>
                      <a:pPr algn="l" fontAlgn="ctr"/>
                      <a:r>
                        <a:rPr lang="es-ES" sz="1050" b="0" i="0" u="none" strike="noStrike" dirty="0">
                          <a:solidFill>
                            <a:srgbClr val="000000"/>
                          </a:solidFill>
                          <a:latin typeface="Times New Roman"/>
                        </a:rPr>
                        <a:t>Verificado Comprobante de Control de Transferencia Bancaria, aprobado por Gerente General.</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4811">
                <a:tc gridSpan="6">
                  <a:txBody>
                    <a:bodyPr/>
                    <a:lstStyle/>
                    <a:p>
                      <a:pPr algn="l" fontAlgn="ctr"/>
                      <a:r>
                        <a:rPr lang="es-ES" sz="1050" b="0" i="0" u="none" strike="noStrike" dirty="0">
                          <a:solidFill>
                            <a:srgbClr val="000000"/>
                          </a:solidFill>
                          <a:latin typeface="Times New Roman"/>
                        </a:rPr>
                        <a:t>Verificado papeleta de depósito.</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graphicFrame>
        <p:nvGraphicFramePr>
          <p:cNvPr id="10" name="9 Tabla"/>
          <p:cNvGraphicFramePr>
            <a:graphicFrameLocks noGrp="1"/>
          </p:cNvGraphicFramePr>
          <p:nvPr/>
        </p:nvGraphicFramePr>
        <p:xfrm>
          <a:off x="71438" y="3929063"/>
          <a:ext cx="8929687" cy="2767012"/>
        </p:xfrm>
        <a:graphic>
          <a:graphicData uri="http://schemas.openxmlformats.org/drawingml/2006/table">
            <a:tbl>
              <a:tblPr/>
              <a:tblGrid>
                <a:gridCol w="279025"/>
                <a:gridCol w="8650694"/>
              </a:tblGrid>
              <a:tr h="160950">
                <a:tc gridSpan="2">
                  <a:txBody>
                    <a:bodyPr/>
                    <a:lstStyle/>
                    <a:p>
                      <a:pPr algn="ctr" fontAlgn="ctr"/>
                      <a:r>
                        <a:rPr lang="es-ES" sz="1200" b="1" i="0" u="none" strike="noStrike" dirty="0">
                          <a:solidFill>
                            <a:srgbClr val="000000"/>
                          </a:solidFill>
                          <a:latin typeface="Times New Roman"/>
                        </a:rPr>
                        <a:t>HALLAZGOS</a:t>
                      </a:r>
                    </a:p>
                  </a:txBody>
                  <a:tcPr marL="8048" marR="8048" marT="8048" marB="0" anchor="ctr">
                    <a:lnL>
                      <a:noFill/>
                    </a:lnL>
                    <a:lnR>
                      <a:noFill/>
                    </a:lnR>
                    <a:lnT>
                      <a:noFill/>
                    </a:lnT>
                    <a:lnB>
                      <a:noFill/>
                    </a:lnB>
                  </a:tcPr>
                </a:tc>
                <a:tc hMerge="1">
                  <a:txBody>
                    <a:bodyPr/>
                    <a:lstStyle/>
                    <a:p>
                      <a:pPr algn="ctr" fontAlgn="ctr"/>
                      <a:endParaRPr lang="es-ES" sz="1200" b="1" i="0" u="none" strike="noStrike" dirty="0">
                        <a:solidFill>
                          <a:srgbClr val="000000"/>
                        </a:solidFill>
                        <a:latin typeface="Times New Roman"/>
                      </a:endParaRPr>
                    </a:p>
                  </a:txBody>
                  <a:tcPr marL="8048" marR="8048" marT="8048" marB="0" anchor="ctr">
                    <a:lnL>
                      <a:noFill/>
                    </a:lnL>
                    <a:lnR>
                      <a:noFill/>
                    </a:lnR>
                    <a:lnT>
                      <a:noFill/>
                    </a:lnT>
                    <a:lnB>
                      <a:noFill/>
                    </a:lnB>
                  </a:tcPr>
                </a:tc>
              </a:tr>
              <a:tr h="297758">
                <a:tc>
                  <a:txBody>
                    <a:bodyPr/>
                    <a:lstStyle/>
                    <a:p>
                      <a:pPr algn="ctr" fontAlgn="ctr"/>
                      <a:r>
                        <a:rPr lang="es-ES" sz="1200" b="1" i="0" u="none" strike="noStrike" dirty="0">
                          <a:solidFill>
                            <a:srgbClr val="000000"/>
                          </a:solidFill>
                          <a:latin typeface="Times New Roman"/>
                        </a:rPr>
                        <a:t>(A)</a:t>
                      </a:r>
                    </a:p>
                  </a:txBody>
                  <a:tcPr marL="8048" marR="8048" marT="8048"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Orden de Compra aprobada por Ing. Julio Balladares - Gerente de la Cía. </a:t>
                      </a:r>
                      <a:r>
                        <a:rPr lang="es-ES" sz="1200" b="0" i="0" u="none" strike="noStrike" dirty="0" err="1">
                          <a:solidFill>
                            <a:srgbClr val="000000"/>
                          </a:solidFill>
                          <a:latin typeface="Times New Roman"/>
                        </a:rPr>
                        <a:t>Emegas</a:t>
                      </a:r>
                      <a:r>
                        <a:rPr lang="es-ES" sz="1200" b="0" i="0" u="none" strike="noStrike" dirty="0">
                          <a:solidFill>
                            <a:srgbClr val="000000"/>
                          </a:solidFill>
                          <a:latin typeface="Times New Roman"/>
                        </a:rPr>
                        <a:t>. Cabe mencionar que formulario de despacho indica como cargo Gerente Técnico de </a:t>
                      </a:r>
                      <a:r>
                        <a:rPr lang="es-ES" sz="1200" b="0" i="0" u="none" strike="noStrike" dirty="0" err="1">
                          <a:solidFill>
                            <a:srgbClr val="000000"/>
                          </a:solidFill>
                          <a:latin typeface="Times New Roman"/>
                        </a:rPr>
                        <a:t>Telcagas</a:t>
                      </a:r>
                      <a:r>
                        <a:rPr lang="es-ES" sz="1200" b="0" i="0" u="none" strike="noStrike" dirty="0">
                          <a:solidFill>
                            <a:srgbClr val="000000"/>
                          </a:solidFill>
                          <a:latin typeface="Times New Roman"/>
                        </a:rPr>
                        <a:t>.</a:t>
                      </a:r>
                    </a:p>
                  </a:txBody>
                  <a:tcPr marL="8048" marR="8048" marT="8048" marB="0" anchor="ctr">
                    <a:lnL>
                      <a:noFill/>
                    </a:lnL>
                    <a:lnR>
                      <a:noFill/>
                    </a:lnR>
                    <a:lnT>
                      <a:noFill/>
                    </a:lnT>
                    <a:lnB>
                      <a:noFill/>
                    </a:lnB>
                  </a:tcPr>
                </a:tc>
              </a:tr>
              <a:tr h="160950">
                <a:tc>
                  <a:txBody>
                    <a:bodyPr/>
                    <a:lstStyle/>
                    <a:p>
                      <a:pPr algn="ctr" fontAlgn="ctr"/>
                      <a:r>
                        <a:rPr lang="es-ES" sz="1200" b="1" i="0" u="none" strike="noStrike" dirty="0">
                          <a:solidFill>
                            <a:srgbClr val="000000"/>
                          </a:solidFill>
                          <a:latin typeface="Times New Roman"/>
                        </a:rPr>
                        <a:t>(B)</a:t>
                      </a:r>
                    </a:p>
                  </a:txBody>
                  <a:tcPr marL="8048" marR="8048" marT="8048"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Fecha de transferencia difiere de lo indicado en el registro contable.</a:t>
                      </a:r>
                    </a:p>
                  </a:txBody>
                  <a:tcPr marL="8048" marR="8048" marT="8048" marB="0" anchor="ctr">
                    <a:lnL>
                      <a:noFill/>
                    </a:lnL>
                    <a:lnR>
                      <a:noFill/>
                    </a:lnR>
                    <a:lnT>
                      <a:noFill/>
                    </a:lnT>
                    <a:lnB>
                      <a:noFill/>
                    </a:lnB>
                  </a:tcPr>
                </a:tc>
              </a:tr>
              <a:tr h="160950">
                <a:tc>
                  <a:txBody>
                    <a:bodyPr/>
                    <a:lstStyle/>
                    <a:p>
                      <a:pPr algn="ctr" fontAlgn="ctr"/>
                      <a:r>
                        <a:rPr lang="es-ES" sz="1200" b="1" i="0" u="none" strike="noStrike" dirty="0">
                          <a:solidFill>
                            <a:srgbClr val="000000"/>
                          </a:solidFill>
                          <a:latin typeface="Times New Roman"/>
                        </a:rPr>
                        <a:t>(C)</a:t>
                      </a:r>
                    </a:p>
                  </a:txBody>
                  <a:tcPr marL="8048" marR="8048" marT="8048"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No se ha encontrado el comprobante de transferencia bancaria.</a:t>
                      </a:r>
                    </a:p>
                  </a:txBody>
                  <a:tcPr marL="8048" marR="8048" marT="8048" marB="0" anchor="ctr">
                    <a:lnL>
                      <a:noFill/>
                    </a:lnL>
                    <a:lnR>
                      <a:noFill/>
                    </a:lnR>
                    <a:lnT>
                      <a:noFill/>
                    </a:lnT>
                    <a:lnB>
                      <a:noFill/>
                    </a:lnB>
                  </a:tcPr>
                </a:tc>
              </a:tr>
              <a:tr h="297758">
                <a:tc>
                  <a:txBody>
                    <a:bodyPr/>
                    <a:lstStyle/>
                    <a:p>
                      <a:pPr algn="ctr" fontAlgn="ctr"/>
                      <a:r>
                        <a:rPr lang="es-ES" sz="1200" b="1" i="0" u="none" strike="noStrike" dirty="0">
                          <a:solidFill>
                            <a:srgbClr val="000000"/>
                          </a:solidFill>
                          <a:latin typeface="Times New Roman"/>
                        </a:rPr>
                        <a:t>(D)</a:t>
                      </a:r>
                    </a:p>
                  </a:txBody>
                  <a:tcPr marL="8048" marR="8048" marT="8048"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Anulación del Cheque, datos en el Cheque no correspondía al proveedor que presta el servicio.</a:t>
                      </a:r>
                    </a:p>
                  </a:txBody>
                  <a:tcPr marL="8048" marR="8048" marT="8048" marB="0" anchor="ctr">
                    <a:lnL>
                      <a:noFill/>
                    </a:lnL>
                    <a:lnR>
                      <a:noFill/>
                    </a:lnR>
                    <a:lnT>
                      <a:noFill/>
                    </a:lnT>
                    <a:lnB>
                      <a:noFill/>
                    </a:lnB>
                  </a:tcPr>
                </a:tc>
              </a:tr>
              <a:tr h="160950">
                <a:tc>
                  <a:txBody>
                    <a:bodyPr/>
                    <a:lstStyle/>
                    <a:p>
                      <a:pPr algn="ctr" fontAlgn="ctr"/>
                      <a:r>
                        <a:rPr lang="es-ES" sz="1200" b="1" i="0" u="none" strike="noStrike" dirty="0">
                          <a:solidFill>
                            <a:srgbClr val="000000"/>
                          </a:solidFill>
                          <a:latin typeface="Times New Roman"/>
                        </a:rPr>
                        <a:t>(E)</a:t>
                      </a:r>
                    </a:p>
                  </a:txBody>
                  <a:tcPr marL="8048" marR="8048" marT="8048"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Precio de los ítems han subido en relación al año anterior.</a:t>
                      </a:r>
                    </a:p>
                  </a:txBody>
                  <a:tcPr marL="8048" marR="8048" marT="8048" marB="0" anchor="ctr">
                    <a:lnL>
                      <a:noFill/>
                    </a:lnL>
                    <a:lnR>
                      <a:noFill/>
                    </a:lnR>
                    <a:lnT>
                      <a:noFill/>
                    </a:lnT>
                    <a:lnB>
                      <a:noFill/>
                    </a:lnB>
                  </a:tcPr>
                </a:tc>
              </a:tr>
              <a:tr h="321901">
                <a:tc>
                  <a:txBody>
                    <a:bodyPr/>
                    <a:lstStyle/>
                    <a:p>
                      <a:pPr algn="ctr" fontAlgn="ctr"/>
                      <a:r>
                        <a:rPr lang="es-ES" sz="1200" b="1" i="0" u="none" strike="noStrike" dirty="0">
                          <a:solidFill>
                            <a:srgbClr val="000000"/>
                          </a:solidFill>
                          <a:latin typeface="Times New Roman"/>
                        </a:rPr>
                        <a:t>(F)</a:t>
                      </a:r>
                    </a:p>
                  </a:txBody>
                  <a:tcPr marL="8048" marR="8048" marT="8048"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Orden de Pago aprobada por Asistente de Exportaciones, funciones no van inherente al cargo.</a:t>
                      </a:r>
                    </a:p>
                  </a:txBody>
                  <a:tcPr marL="8048" marR="8048" marT="8048" marB="0" anchor="ctr">
                    <a:lnL>
                      <a:noFill/>
                    </a:lnL>
                    <a:lnR>
                      <a:noFill/>
                    </a:lnR>
                    <a:lnT>
                      <a:noFill/>
                    </a:lnT>
                    <a:lnB>
                      <a:noFill/>
                    </a:lnB>
                  </a:tcPr>
                </a:tc>
              </a:tr>
              <a:tr h="160950">
                <a:tc>
                  <a:txBody>
                    <a:bodyPr/>
                    <a:lstStyle/>
                    <a:p>
                      <a:pPr algn="ctr" fontAlgn="ctr"/>
                      <a:r>
                        <a:rPr lang="es-ES" sz="1200" b="1" i="0" u="none" strike="noStrike" dirty="0">
                          <a:solidFill>
                            <a:srgbClr val="000000"/>
                          </a:solidFill>
                          <a:latin typeface="Times New Roman"/>
                        </a:rPr>
                        <a:t>(G)</a:t>
                      </a:r>
                    </a:p>
                  </a:txBody>
                  <a:tcPr marL="8048" marR="8048" marT="8048" marB="0" anchor="ctr">
                    <a:lnL>
                      <a:noFill/>
                    </a:lnL>
                    <a:lnR>
                      <a:noFill/>
                    </a:lnR>
                    <a:lnT>
                      <a:noFill/>
                    </a:lnT>
                    <a:lnB>
                      <a:noFill/>
                    </a:lnB>
                  </a:tcPr>
                </a:tc>
                <a:tc>
                  <a:txBody>
                    <a:bodyPr/>
                    <a:lstStyle/>
                    <a:p>
                      <a:pPr algn="l" fontAlgn="ctr"/>
                      <a:r>
                        <a:rPr lang="es-ES" sz="1200" b="0" i="0" u="none" strike="noStrike">
                          <a:solidFill>
                            <a:srgbClr val="000000"/>
                          </a:solidFill>
                          <a:latin typeface="Times New Roman"/>
                        </a:rPr>
                        <a:t>No se encontró contrato de seguro.</a:t>
                      </a:r>
                    </a:p>
                  </a:txBody>
                  <a:tcPr marL="8048" marR="8048" marT="8048" marB="0" anchor="ctr">
                    <a:lnL>
                      <a:noFill/>
                    </a:lnL>
                    <a:lnR>
                      <a:noFill/>
                    </a:lnR>
                    <a:lnT>
                      <a:noFill/>
                    </a:lnT>
                    <a:lnB>
                      <a:noFill/>
                    </a:lnB>
                  </a:tcPr>
                </a:tc>
              </a:tr>
              <a:tr h="313853">
                <a:tc>
                  <a:txBody>
                    <a:bodyPr/>
                    <a:lstStyle/>
                    <a:p>
                      <a:pPr algn="ctr" fontAlgn="ctr"/>
                      <a:r>
                        <a:rPr lang="es-ES" sz="1200" b="1" i="0" u="none" strike="noStrike" dirty="0">
                          <a:solidFill>
                            <a:srgbClr val="000000"/>
                          </a:solidFill>
                          <a:latin typeface="Times New Roman"/>
                        </a:rPr>
                        <a:t>(H)</a:t>
                      </a:r>
                    </a:p>
                  </a:txBody>
                  <a:tcPr marL="8048" marR="8048" marT="8048"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Factura #320 del Ab. </a:t>
                      </a:r>
                      <a:r>
                        <a:rPr lang="es-ES" sz="1200" b="0" i="0" u="none" strike="noStrike" dirty="0" err="1">
                          <a:solidFill>
                            <a:srgbClr val="000000"/>
                          </a:solidFill>
                          <a:latin typeface="Times New Roman"/>
                        </a:rPr>
                        <a:t>Icaza</a:t>
                      </a:r>
                      <a:r>
                        <a:rPr lang="es-ES" sz="1200" b="0" i="0" u="none" strike="noStrike" dirty="0">
                          <a:solidFill>
                            <a:srgbClr val="000000"/>
                          </a:solidFill>
                          <a:latin typeface="Times New Roman"/>
                        </a:rPr>
                        <a:t> por reembolso de gastos de reglamento de seguridad e higiene industrial no está firmada por el beneficiario.</a:t>
                      </a:r>
                    </a:p>
                  </a:txBody>
                  <a:tcPr marL="8048" marR="8048" marT="8048" marB="0" anchor="ctr">
                    <a:lnL>
                      <a:noFill/>
                    </a:lnL>
                    <a:lnR>
                      <a:noFill/>
                    </a:lnR>
                    <a:lnT>
                      <a:noFill/>
                    </a:lnT>
                    <a:lnB>
                      <a:noFill/>
                    </a:lnB>
                  </a:tcPr>
                </a:tc>
              </a:tr>
              <a:tr h="160950">
                <a:tc>
                  <a:txBody>
                    <a:bodyPr/>
                    <a:lstStyle/>
                    <a:p>
                      <a:pPr algn="ctr" fontAlgn="ctr"/>
                      <a:r>
                        <a:rPr lang="es-ES" sz="1200" b="1" i="0" u="none" strike="noStrike" dirty="0">
                          <a:solidFill>
                            <a:srgbClr val="000000"/>
                          </a:solidFill>
                          <a:latin typeface="Times New Roman"/>
                        </a:rPr>
                        <a:t>(I)</a:t>
                      </a:r>
                    </a:p>
                  </a:txBody>
                  <a:tcPr marL="8048" marR="8048" marT="8048"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No se encontró acta de compra o servicio.</a:t>
                      </a:r>
                    </a:p>
                  </a:txBody>
                  <a:tcPr marL="8048" marR="8048" marT="8048" marB="0" anchor="ctr">
                    <a:lnL>
                      <a:noFill/>
                    </a:lnL>
                    <a:lnR>
                      <a:noFill/>
                    </a:lnR>
                    <a:lnT>
                      <a:noFill/>
                    </a:lnT>
                    <a:lnB>
                      <a:noFill/>
                    </a:lnB>
                  </a:tcPr>
                </a:tc>
              </a:tr>
              <a:tr h="313853">
                <a:tc>
                  <a:txBody>
                    <a:bodyPr/>
                    <a:lstStyle/>
                    <a:p>
                      <a:pPr algn="ctr" fontAlgn="ctr"/>
                      <a:r>
                        <a:rPr lang="es-ES" sz="1200" b="1" i="0" u="none" strike="noStrike" dirty="0">
                          <a:solidFill>
                            <a:srgbClr val="000000"/>
                          </a:solidFill>
                          <a:latin typeface="Times New Roman"/>
                        </a:rPr>
                        <a:t>(J)</a:t>
                      </a:r>
                    </a:p>
                  </a:txBody>
                  <a:tcPr marL="8048" marR="8048" marT="8048"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Préstamo al Sr. </a:t>
                      </a:r>
                      <a:r>
                        <a:rPr lang="es-ES" sz="1200" b="0" i="0" u="none" strike="noStrike" dirty="0" err="1">
                          <a:solidFill>
                            <a:srgbClr val="000000"/>
                          </a:solidFill>
                          <a:latin typeface="Times New Roman"/>
                        </a:rPr>
                        <a:t>Wilmer</a:t>
                      </a:r>
                      <a:r>
                        <a:rPr lang="es-ES" sz="1200" b="0" i="0" u="none" strike="noStrike" dirty="0">
                          <a:solidFill>
                            <a:srgbClr val="000000"/>
                          </a:solidFill>
                          <a:latin typeface="Times New Roman"/>
                        </a:rPr>
                        <a:t> Palta no se evidencia en la solicitud el visto bueno de aprobación por el Gerente de RRHH.</a:t>
                      </a:r>
                    </a:p>
                  </a:txBody>
                  <a:tcPr marL="8048" marR="8048" marT="8048" marB="0" anchor="ctr">
                    <a:lnL>
                      <a:noFill/>
                    </a:lnL>
                    <a:lnR>
                      <a:noFill/>
                    </a:lnR>
                    <a:lnT>
                      <a:noFill/>
                    </a:lnT>
                    <a:lnB>
                      <a:noFill/>
                    </a:lnB>
                  </a:tcPr>
                </a:tc>
              </a:tr>
            </a:tbl>
          </a:graphicData>
        </a:graphic>
      </p:graphicFrame>
      <p:grpSp>
        <p:nvGrpSpPr>
          <p:cNvPr id="4" name="Group 1"/>
          <p:cNvGrpSpPr>
            <a:grpSpLocks/>
          </p:cNvGrpSpPr>
          <p:nvPr/>
        </p:nvGrpSpPr>
        <p:grpSpPr bwMode="auto">
          <a:xfrm>
            <a:off x="5253038" y="731838"/>
            <a:ext cx="104775" cy="104775"/>
            <a:chOff x="57150" y="0"/>
            <a:chExt cx="254" cy="270"/>
          </a:xfrm>
        </p:grpSpPr>
        <p:sp>
          <p:nvSpPr>
            <p:cNvPr id="102500" name="AutoShape 2"/>
            <p:cNvSpPr>
              <a:spLocks noChangeArrowheads="1"/>
            </p:cNvSpPr>
            <p:nvPr/>
          </p:nvSpPr>
          <p:spPr bwMode="auto">
            <a:xfrm>
              <a:off x="57322" y="0"/>
              <a:ext cx="82" cy="110"/>
            </a:xfrm>
            <a:prstGeom prst="flowChartConnector">
              <a:avLst/>
            </a:prstGeom>
            <a:noFill/>
            <a:ln w="9525">
              <a:solidFill>
                <a:srgbClr val="000000"/>
              </a:solidFill>
              <a:round/>
              <a:headEnd/>
              <a:tailEnd/>
            </a:ln>
          </p:spPr>
          <p:txBody>
            <a:bodyPr/>
            <a:lstStyle/>
            <a:p>
              <a:endParaRPr lang="en-US"/>
            </a:p>
          </p:txBody>
        </p:sp>
        <p:grpSp>
          <p:nvGrpSpPr>
            <p:cNvPr id="102501" name="Group 3"/>
            <p:cNvGrpSpPr>
              <a:grpSpLocks/>
            </p:cNvGrpSpPr>
            <p:nvPr/>
          </p:nvGrpSpPr>
          <p:grpSpPr bwMode="auto">
            <a:xfrm>
              <a:off x="57150" y="39"/>
              <a:ext cx="231" cy="231"/>
              <a:chOff x="57150" y="39"/>
              <a:chExt cx="231" cy="231"/>
            </a:xfrm>
          </p:grpSpPr>
          <p:cxnSp>
            <p:nvCxnSpPr>
              <p:cNvPr id="102502" name="AutoShape 4"/>
              <p:cNvCxnSpPr>
                <a:cxnSpLocks noChangeShapeType="1"/>
              </p:cNvCxnSpPr>
              <p:nvPr/>
            </p:nvCxnSpPr>
            <p:spPr bwMode="auto">
              <a:xfrm flipV="1">
                <a:off x="57150" y="39"/>
                <a:ext cx="231" cy="231"/>
              </a:xfrm>
              <a:prstGeom prst="straightConnector1">
                <a:avLst/>
              </a:prstGeom>
              <a:noFill/>
              <a:ln w="9525">
                <a:solidFill>
                  <a:srgbClr val="000000"/>
                </a:solidFill>
                <a:round/>
                <a:headEnd/>
                <a:tailEnd/>
              </a:ln>
            </p:spPr>
          </p:cxnSp>
          <p:cxnSp>
            <p:nvCxnSpPr>
              <p:cNvPr id="102503" name="AutoShape 5"/>
              <p:cNvCxnSpPr>
                <a:cxnSpLocks noChangeShapeType="1"/>
              </p:cNvCxnSpPr>
              <p:nvPr/>
            </p:nvCxnSpPr>
            <p:spPr bwMode="auto">
              <a:xfrm flipV="1">
                <a:off x="57150" y="161"/>
                <a:ext cx="0" cy="109"/>
              </a:xfrm>
              <a:prstGeom prst="straightConnector1">
                <a:avLst/>
              </a:prstGeom>
              <a:noFill/>
              <a:ln w="9525">
                <a:solidFill>
                  <a:srgbClr val="000000"/>
                </a:solidFill>
                <a:round/>
                <a:headEnd/>
                <a:tailEnd/>
              </a:ln>
            </p:spPr>
          </p:cxnSp>
        </p:grpSp>
      </p:grpSp>
      <p:grpSp>
        <p:nvGrpSpPr>
          <p:cNvPr id="6" name="Group 6"/>
          <p:cNvGrpSpPr>
            <a:grpSpLocks/>
          </p:cNvGrpSpPr>
          <p:nvPr/>
        </p:nvGrpSpPr>
        <p:grpSpPr bwMode="auto">
          <a:xfrm>
            <a:off x="5253038" y="946150"/>
            <a:ext cx="104775" cy="104775"/>
            <a:chOff x="57150" y="180975"/>
            <a:chExt cx="231" cy="231"/>
          </a:xfrm>
        </p:grpSpPr>
        <p:grpSp>
          <p:nvGrpSpPr>
            <p:cNvPr id="102496" name="Group 7"/>
            <p:cNvGrpSpPr>
              <a:grpSpLocks/>
            </p:cNvGrpSpPr>
            <p:nvPr/>
          </p:nvGrpSpPr>
          <p:grpSpPr bwMode="auto">
            <a:xfrm>
              <a:off x="57150" y="180975"/>
              <a:ext cx="231" cy="231"/>
              <a:chOff x="57150" y="180975"/>
              <a:chExt cx="231" cy="231"/>
            </a:xfrm>
          </p:grpSpPr>
          <p:cxnSp>
            <p:nvCxnSpPr>
              <p:cNvPr id="102498" name="AutoShape 8"/>
              <p:cNvCxnSpPr>
                <a:cxnSpLocks noChangeShapeType="1"/>
              </p:cNvCxnSpPr>
              <p:nvPr/>
            </p:nvCxnSpPr>
            <p:spPr bwMode="auto">
              <a:xfrm flipV="1">
                <a:off x="57150" y="180975"/>
                <a:ext cx="231" cy="231"/>
              </a:xfrm>
              <a:prstGeom prst="straightConnector1">
                <a:avLst/>
              </a:prstGeom>
              <a:noFill/>
              <a:ln w="9525">
                <a:solidFill>
                  <a:srgbClr val="000000"/>
                </a:solidFill>
                <a:round/>
                <a:headEnd/>
                <a:tailEnd/>
              </a:ln>
            </p:spPr>
          </p:cxnSp>
          <p:cxnSp>
            <p:nvCxnSpPr>
              <p:cNvPr id="102499" name="AutoShape 9"/>
              <p:cNvCxnSpPr>
                <a:cxnSpLocks noChangeShapeType="1"/>
              </p:cNvCxnSpPr>
              <p:nvPr/>
            </p:nvCxnSpPr>
            <p:spPr bwMode="auto">
              <a:xfrm flipV="1">
                <a:off x="57150" y="181097"/>
                <a:ext cx="0" cy="109"/>
              </a:xfrm>
              <a:prstGeom prst="straightConnector1">
                <a:avLst/>
              </a:prstGeom>
              <a:noFill/>
              <a:ln w="9525">
                <a:solidFill>
                  <a:srgbClr val="000000"/>
                </a:solidFill>
                <a:round/>
                <a:headEnd/>
                <a:tailEnd/>
              </a:ln>
            </p:spPr>
          </p:cxnSp>
        </p:grpSp>
        <p:cxnSp>
          <p:nvCxnSpPr>
            <p:cNvPr id="102497" name="AutoShape 10"/>
            <p:cNvCxnSpPr>
              <a:cxnSpLocks noChangeShapeType="1"/>
            </p:cNvCxnSpPr>
            <p:nvPr/>
          </p:nvCxnSpPr>
          <p:spPr bwMode="auto">
            <a:xfrm>
              <a:off x="57252" y="180999"/>
              <a:ext cx="82" cy="109"/>
            </a:xfrm>
            <a:prstGeom prst="straightConnector1">
              <a:avLst/>
            </a:prstGeom>
            <a:noFill/>
            <a:ln w="9525">
              <a:solidFill>
                <a:srgbClr val="000000"/>
              </a:solidFill>
              <a:round/>
              <a:headEnd/>
              <a:tailEnd/>
            </a:ln>
          </p:spPr>
        </p:cxnSp>
      </p:grpSp>
      <p:grpSp>
        <p:nvGrpSpPr>
          <p:cNvPr id="12" name="Group 11"/>
          <p:cNvGrpSpPr>
            <a:grpSpLocks/>
          </p:cNvGrpSpPr>
          <p:nvPr/>
        </p:nvGrpSpPr>
        <p:grpSpPr bwMode="auto">
          <a:xfrm>
            <a:off x="5253038" y="1122363"/>
            <a:ext cx="104775" cy="95250"/>
            <a:chOff x="66675" y="333375"/>
            <a:chExt cx="327" cy="245"/>
          </a:xfrm>
        </p:grpSpPr>
        <p:grpSp>
          <p:nvGrpSpPr>
            <p:cNvPr id="102491" name="Group 12"/>
            <p:cNvGrpSpPr>
              <a:grpSpLocks/>
            </p:cNvGrpSpPr>
            <p:nvPr/>
          </p:nvGrpSpPr>
          <p:grpSpPr bwMode="auto">
            <a:xfrm>
              <a:off x="66675" y="333375"/>
              <a:ext cx="327" cy="233"/>
              <a:chOff x="66675" y="333375"/>
              <a:chExt cx="327" cy="233"/>
            </a:xfrm>
          </p:grpSpPr>
          <p:cxnSp>
            <p:nvCxnSpPr>
              <p:cNvPr id="102493" name="AutoShape 13"/>
              <p:cNvCxnSpPr>
                <a:cxnSpLocks noChangeShapeType="1"/>
              </p:cNvCxnSpPr>
              <p:nvPr/>
            </p:nvCxnSpPr>
            <p:spPr bwMode="auto">
              <a:xfrm flipV="1">
                <a:off x="66771" y="333375"/>
                <a:ext cx="231" cy="231"/>
              </a:xfrm>
              <a:prstGeom prst="straightConnector1">
                <a:avLst/>
              </a:prstGeom>
              <a:noFill/>
              <a:ln w="9525">
                <a:solidFill>
                  <a:srgbClr val="000000"/>
                </a:solidFill>
                <a:round/>
                <a:headEnd/>
                <a:tailEnd/>
              </a:ln>
            </p:spPr>
          </p:cxnSp>
          <p:cxnSp>
            <p:nvCxnSpPr>
              <p:cNvPr id="102494" name="AutoShape 14"/>
              <p:cNvCxnSpPr>
                <a:cxnSpLocks noChangeShapeType="1"/>
              </p:cNvCxnSpPr>
              <p:nvPr/>
            </p:nvCxnSpPr>
            <p:spPr bwMode="auto">
              <a:xfrm flipV="1">
                <a:off x="66675" y="333499"/>
                <a:ext cx="0" cy="109"/>
              </a:xfrm>
              <a:prstGeom prst="straightConnector1">
                <a:avLst/>
              </a:prstGeom>
              <a:noFill/>
              <a:ln w="9525">
                <a:solidFill>
                  <a:srgbClr val="000000"/>
                </a:solidFill>
                <a:round/>
                <a:headEnd/>
                <a:tailEnd/>
              </a:ln>
            </p:spPr>
          </p:cxnSp>
          <p:cxnSp>
            <p:nvCxnSpPr>
              <p:cNvPr id="102495" name="AutoShape 15"/>
              <p:cNvCxnSpPr>
                <a:cxnSpLocks noChangeShapeType="1"/>
              </p:cNvCxnSpPr>
              <p:nvPr/>
            </p:nvCxnSpPr>
            <p:spPr bwMode="auto">
              <a:xfrm flipV="1">
                <a:off x="66675" y="333499"/>
                <a:ext cx="96" cy="107"/>
              </a:xfrm>
              <a:prstGeom prst="straightConnector1">
                <a:avLst/>
              </a:prstGeom>
              <a:noFill/>
              <a:ln w="9525">
                <a:solidFill>
                  <a:srgbClr val="000000"/>
                </a:solidFill>
                <a:round/>
                <a:headEnd/>
                <a:tailEnd/>
              </a:ln>
            </p:spPr>
          </p:cxnSp>
        </p:grpSp>
        <p:cxnSp>
          <p:nvCxnSpPr>
            <p:cNvPr id="102492" name="AutoShape 16"/>
            <p:cNvCxnSpPr>
              <a:cxnSpLocks noChangeShapeType="1"/>
            </p:cNvCxnSpPr>
            <p:nvPr/>
          </p:nvCxnSpPr>
          <p:spPr bwMode="auto">
            <a:xfrm flipV="1">
              <a:off x="66771" y="333511"/>
              <a:ext cx="0" cy="109"/>
            </a:xfrm>
            <a:prstGeom prst="straightConnector1">
              <a:avLst/>
            </a:prstGeom>
            <a:noFill/>
            <a:ln w="9525">
              <a:solidFill>
                <a:srgbClr val="000000"/>
              </a:solidFill>
              <a:round/>
              <a:headEnd/>
              <a:tailEnd/>
            </a:ln>
          </p:spPr>
        </p:cxnSp>
      </p:grpSp>
      <p:grpSp>
        <p:nvGrpSpPr>
          <p:cNvPr id="14" name="Group 17"/>
          <p:cNvGrpSpPr>
            <a:grpSpLocks/>
          </p:cNvGrpSpPr>
          <p:nvPr/>
        </p:nvGrpSpPr>
        <p:grpSpPr bwMode="auto">
          <a:xfrm>
            <a:off x="5272088" y="1336675"/>
            <a:ext cx="85725" cy="95250"/>
            <a:chOff x="66675" y="485775"/>
            <a:chExt cx="231" cy="231"/>
          </a:xfrm>
        </p:grpSpPr>
        <p:cxnSp>
          <p:nvCxnSpPr>
            <p:cNvPr id="102489" name="AutoShape 18"/>
            <p:cNvCxnSpPr>
              <a:cxnSpLocks noChangeShapeType="1"/>
            </p:cNvCxnSpPr>
            <p:nvPr/>
          </p:nvCxnSpPr>
          <p:spPr bwMode="auto">
            <a:xfrm flipV="1">
              <a:off x="66675" y="485775"/>
              <a:ext cx="231" cy="231"/>
            </a:xfrm>
            <a:prstGeom prst="straightConnector1">
              <a:avLst/>
            </a:prstGeom>
            <a:noFill/>
            <a:ln w="9525">
              <a:solidFill>
                <a:srgbClr val="000000"/>
              </a:solidFill>
              <a:round/>
              <a:headEnd/>
              <a:tailEnd/>
            </a:ln>
          </p:spPr>
        </p:cxnSp>
        <p:cxnSp>
          <p:nvCxnSpPr>
            <p:cNvPr id="102490" name="AutoShape 19"/>
            <p:cNvCxnSpPr>
              <a:cxnSpLocks noChangeShapeType="1"/>
            </p:cNvCxnSpPr>
            <p:nvPr/>
          </p:nvCxnSpPr>
          <p:spPr bwMode="auto">
            <a:xfrm flipV="1">
              <a:off x="66675" y="485897"/>
              <a:ext cx="0" cy="109"/>
            </a:xfrm>
            <a:prstGeom prst="straightConnector1">
              <a:avLst/>
            </a:prstGeom>
            <a:noFill/>
            <a:ln w="9525">
              <a:solidFill>
                <a:srgbClr val="000000"/>
              </a:solidFill>
              <a:round/>
              <a:headEnd/>
              <a:tailEnd/>
            </a:ln>
          </p:spPr>
        </p:cxnSp>
      </p:grpSp>
      <p:grpSp>
        <p:nvGrpSpPr>
          <p:cNvPr id="15" name="Group 20"/>
          <p:cNvGrpSpPr>
            <a:grpSpLocks/>
          </p:cNvGrpSpPr>
          <p:nvPr/>
        </p:nvGrpSpPr>
        <p:grpSpPr bwMode="auto">
          <a:xfrm>
            <a:off x="5214938" y="1550988"/>
            <a:ext cx="161925" cy="114300"/>
            <a:chOff x="9525" y="647700"/>
            <a:chExt cx="313" cy="297"/>
          </a:xfrm>
        </p:grpSpPr>
        <p:grpSp>
          <p:nvGrpSpPr>
            <p:cNvPr id="102484" name="Group 21"/>
            <p:cNvGrpSpPr>
              <a:grpSpLocks/>
            </p:cNvGrpSpPr>
            <p:nvPr/>
          </p:nvGrpSpPr>
          <p:grpSpPr bwMode="auto">
            <a:xfrm>
              <a:off x="9607" y="647700"/>
              <a:ext cx="231" cy="231"/>
              <a:chOff x="9607" y="647700"/>
              <a:chExt cx="231" cy="231"/>
            </a:xfrm>
          </p:grpSpPr>
          <p:cxnSp>
            <p:nvCxnSpPr>
              <p:cNvPr id="102487" name="AutoShape 22"/>
              <p:cNvCxnSpPr>
                <a:cxnSpLocks noChangeShapeType="1"/>
              </p:cNvCxnSpPr>
              <p:nvPr/>
            </p:nvCxnSpPr>
            <p:spPr bwMode="auto">
              <a:xfrm flipV="1">
                <a:off x="9607" y="647700"/>
                <a:ext cx="231" cy="231"/>
              </a:xfrm>
              <a:prstGeom prst="straightConnector1">
                <a:avLst/>
              </a:prstGeom>
              <a:noFill/>
              <a:ln w="9525">
                <a:solidFill>
                  <a:srgbClr val="000000"/>
                </a:solidFill>
                <a:round/>
                <a:headEnd/>
                <a:tailEnd/>
              </a:ln>
            </p:spPr>
          </p:cxnSp>
          <p:cxnSp>
            <p:nvCxnSpPr>
              <p:cNvPr id="102488" name="AutoShape 23"/>
              <p:cNvCxnSpPr>
                <a:cxnSpLocks noChangeShapeType="1"/>
              </p:cNvCxnSpPr>
              <p:nvPr/>
            </p:nvCxnSpPr>
            <p:spPr bwMode="auto">
              <a:xfrm flipV="1">
                <a:off x="9607" y="647822"/>
                <a:ext cx="0" cy="109"/>
              </a:xfrm>
              <a:prstGeom prst="straightConnector1">
                <a:avLst/>
              </a:prstGeom>
              <a:noFill/>
              <a:ln w="9525">
                <a:solidFill>
                  <a:srgbClr val="000000"/>
                </a:solidFill>
                <a:round/>
                <a:headEnd/>
                <a:tailEnd/>
              </a:ln>
            </p:spPr>
          </p:cxnSp>
        </p:grpSp>
        <p:sp>
          <p:nvSpPr>
            <p:cNvPr id="102485" name="AutoShape 24"/>
            <p:cNvSpPr>
              <a:spLocks noChangeArrowheads="1"/>
            </p:cNvSpPr>
            <p:nvPr/>
          </p:nvSpPr>
          <p:spPr bwMode="auto">
            <a:xfrm>
              <a:off x="9525" y="647780"/>
              <a:ext cx="177" cy="217"/>
            </a:xfrm>
            <a:prstGeom prst="flowChartConnector">
              <a:avLst/>
            </a:prstGeom>
            <a:noFill/>
            <a:ln w="9525">
              <a:solidFill>
                <a:srgbClr val="000000"/>
              </a:solidFill>
              <a:round/>
              <a:headEnd/>
              <a:tailEnd/>
            </a:ln>
          </p:spPr>
          <p:txBody>
            <a:bodyPr/>
            <a:lstStyle/>
            <a:p>
              <a:endParaRPr lang="en-US"/>
            </a:p>
          </p:txBody>
        </p:sp>
        <p:cxnSp>
          <p:nvCxnSpPr>
            <p:cNvPr id="102486" name="AutoShape 25"/>
            <p:cNvCxnSpPr>
              <a:cxnSpLocks noChangeShapeType="1"/>
            </p:cNvCxnSpPr>
            <p:nvPr/>
          </p:nvCxnSpPr>
          <p:spPr bwMode="auto">
            <a:xfrm>
              <a:off x="9838" y="647714"/>
              <a:ext cx="0" cy="80"/>
            </a:xfrm>
            <a:prstGeom prst="straightConnector1">
              <a:avLst/>
            </a:prstGeom>
            <a:noFill/>
            <a:ln w="9525">
              <a:solidFill>
                <a:srgbClr val="000000"/>
              </a:solidFill>
              <a:round/>
              <a:headEnd/>
              <a:tailEnd/>
            </a:ln>
          </p:spPr>
        </p:cxnSp>
      </p:grpSp>
      <p:grpSp>
        <p:nvGrpSpPr>
          <p:cNvPr id="17" name="Group 26"/>
          <p:cNvGrpSpPr>
            <a:grpSpLocks/>
          </p:cNvGrpSpPr>
          <p:nvPr/>
        </p:nvGrpSpPr>
        <p:grpSpPr bwMode="auto">
          <a:xfrm>
            <a:off x="5186363" y="1874838"/>
            <a:ext cx="171450" cy="104775"/>
            <a:chOff x="0" y="828675"/>
            <a:chExt cx="313" cy="297"/>
          </a:xfrm>
        </p:grpSpPr>
        <p:grpSp>
          <p:nvGrpSpPr>
            <p:cNvPr id="102480" name="Group 27"/>
            <p:cNvGrpSpPr>
              <a:grpSpLocks/>
            </p:cNvGrpSpPr>
            <p:nvPr/>
          </p:nvGrpSpPr>
          <p:grpSpPr bwMode="auto">
            <a:xfrm>
              <a:off x="82" y="828675"/>
              <a:ext cx="231" cy="231"/>
              <a:chOff x="82" y="828675"/>
              <a:chExt cx="231" cy="231"/>
            </a:xfrm>
          </p:grpSpPr>
          <p:cxnSp>
            <p:nvCxnSpPr>
              <p:cNvPr id="102482" name="AutoShape 28"/>
              <p:cNvCxnSpPr>
                <a:cxnSpLocks noChangeShapeType="1"/>
              </p:cNvCxnSpPr>
              <p:nvPr/>
            </p:nvCxnSpPr>
            <p:spPr bwMode="auto">
              <a:xfrm flipV="1">
                <a:off x="82" y="828675"/>
                <a:ext cx="231" cy="231"/>
              </a:xfrm>
              <a:prstGeom prst="straightConnector1">
                <a:avLst/>
              </a:prstGeom>
              <a:noFill/>
              <a:ln w="9525">
                <a:solidFill>
                  <a:srgbClr val="000000"/>
                </a:solidFill>
                <a:round/>
                <a:headEnd/>
                <a:tailEnd/>
              </a:ln>
            </p:spPr>
          </p:cxnSp>
          <p:cxnSp>
            <p:nvCxnSpPr>
              <p:cNvPr id="102483" name="AutoShape 29"/>
              <p:cNvCxnSpPr>
                <a:cxnSpLocks noChangeShapeType="1"/>
              </p:cNvCxnSpPr>
              <p:nvPr/>
            </p:nvCxnSpPr>
            <p:spPr bwMode="auto">
              <a:xfrm flipV="1">
                <a:off x="82" y="828797"/>
                <a:ext cx="0" cy="109"/>
              </a:xfrm>
              <a:prstGeom prst="straightConnector1">
                <a:avLst/>
              </a:prstGeom>
              <a:noFill/>
              <a:ln w="9525">
                <a:solidFill>
                  <a:srgbClr val="000000"/>
                </a:solidFill>
                <a:round/>
                <a:headEnd/>
                <a:tailEnd/>
              </a:ln>
            </p:spPr>
          </p:cxnSp>
        </p:grpSp>
        <p:sp>
          <p:nvSpPr>
            <p:cNvPr id="102481" name="AutoShape 30"/>
            <p:cNvSpPr>
              <a:spLocks noChangeArrowheads="1"/>
            </p:cNvSpPr>
            <p:nvPr/>
          </p:nvSpPr>
          <p:spPr bwMode="auto">
            <a:xfrm>
              <a:off x="0" y="828755"/>
              <a:ext cx="177" cy="217"/>
            </a:xfrm>
            <a:prstGeom prst="flowChartConnector">
              <a:avLst/>
            </a:prstGeom>
            <a:noFill/>
            <a:ln w="9525">
              <a:solidFill>
                <a:srgbClr val="000000"/>
              </a:solidFill>
              <a:round/>
              <a:headEnd/>
              <a:tailEnd/>
            </a:ln>
          </p:spPr>
          <p:txBody>
            <a:bodyPr/>
            <a:lstStyle/>
            <a:p>
              <a:endParaRPr lang="en-US"/>
            </a:p>
          </p:txBody>
        </p:sp>
      </p:grpSp>
      <p:grpSp>
        <p:nvGrpSpPr>
          <p:cNvPr id="21" name="Group 39"/>
          <p:cNvGrpSpPr>
            <a:grpSpLocks/>
          </p:cNvGrpSpPr>
          <p:nvPr/>
        </p:nvGrpSpPr>
        <p:grpSpPr bwMode="auto">
          <a:xfrm>
            <a:off x="5214938" y="2141538"/>
            <a:ext cx="152400" cy="123825"/>
            <a:chOff x="38100" y="952500"/>
            <a:chExt cx="295" cy="289"/>
          </a:xfrm>
        </p:grpSpPr>
        <p:sp>
          <p:nvSpPr>
            <p:cNvPr id="102473" name="AutoShape 40"/>
            <p:cNvSpPr>
              <a:spLocks noChangeArrowheads="1"/>
            </p:cNvSpPr>
            <p:nvPr/>
          </p:nvSpPr>
          <p:spPr bwMode="auto">
            <a:xfrm>
              <a:off x="38282" y="952500"/>
              <a:ext cx="113" cy="113"/>
            </a:xfrm>
            <a:prstGeom prst="flowChartConnector">
              <a:avLst/>
            </a:prstGeom>
            <a:noFill/>
            <a:ln w="9525">
              <a:solidFill>
                <a:srgbClr val="000000"/>
              </a:solidFill>
              <a:round/>
              <a:headEnd/>
              <a:tailEnd/>
            </a:ln>
          </p:spPr>
          <p:txBody>
            <a:bodyPr/>
            <a:lstStyle/>
            <a:p>
              <a:endParaRPr lang="en-US"/>
            </a:p>
          </p:txBody>
        </p:sp>
        <p:grpSp>
          <p:nvGrpSpPr>
            <p:cNvPr id="102474" name="Group 41"/>
            <p:cNvGrpSpPr>
              <a:grpSpLocks/>
            </p:cNvGrpSpPr>
            <p:nvPr/>
          </p:nvGrpSpPr>
          <p:grpSpPr bwMode="auto">
            <a:xfrm>
              <a:off x="38100" y="952558"/>
              <a:ext cx="231" cy="231"/>
              <a:chOff x="38100" y="952558"/>
              <a:chExt cx="231" cy="231"/>
            </a:xfrm>
          </p:grpSpPr>
          <p:cxnSp>
            <p:nvCxnSpPr>
              <p:cNvPr id="102475" name="AutoShape 42"/>
              <p:cNvCxnSpPr>
                <a:cxnSpLocks noChangeShapeType="1"/>
              </p:cNvCxnSpPr>
              <p:nvPr/>
            </p:nvCxnSpPr>
            <p:spPr bwMode="auto">
              <a:xfrm flipV="1">
                <a:off x="38100" y="952558"/>
                <a:ext cx="231" cy="231"/>
              </a:xfrm>
              <a:prstGeom prst="straightConnector1">
                <a:avLst/>
              </a:prstGeom>
              <a:noFill/>
              <a:ln w="9525">
                <a:solidFill>
                  <a:srgbClr val="000000"/>
                </a:solidFill>
                <a:round/>
                <a:headEnd/>
                <a:tailEnd/>
              </a:ln>
            </p:spPr>
          </p:cxnSp>
          <p:grpSp>
            <p:nvGrpSpPr>
              <p:cNvPr id="102476" name="Group 43"/>
              <p:cNvGrpSpPr>
                <a:grpSpLocks/>
              </p:cNvGrpSpPr>
              <p:nvPr/>
            </p:nvGrpSpPr>
            <p:grpSpPr bwMode="auto">
              <a:xfrm>
                <a:off x="38176" y="952582"/>
                <a:ext cx="108" cy="139"/>
                <a:chOff x="38176" y="952582"/>
                <a:chExt cx="108" cy="139"/>
              </a:xfrm>
            </p:grpSpPr>
            <p:cxnSp>
              <p:nvCxnSpPr>
                <p:cNvPr id="102478" name="AutoShape 44"/>
                <p:cNvCxnSpPr>
                  <a:cxnSpLocks noChangeShapeType="1"/>
                </p:cNvCxnSpPr>
                <p:nvPr/>
              </p:nvCxnSpPr>
              <p:spPr bwMode="auto">
                <a:xfrm>
                  <a:off x="38202" y="952582"/>
                  <a:ext cx="82" cy="109"/>
                </a:xfrm>
                <a:prstGeom prst="straightConnector1">
                  <a:avLst/>
                </a:prstGeom>
                <a:noFill/>
                <a:ln w="9525">
                  <a:solidFill>
                    <a:srgbClr val="000000"/>
                  </a:solidFill>
                  <a:round/>
                  <a:headEnd/>
                  <a:tailEnd/>
                </a:ln>
              </p:spPr>
            </p:cxnSp>
            <p:cxnSp>
              <p:nvCxnSpPr>
                <p:cNvPr id="102479" name="AutoShape 45"/>
                <p:cNvCxnSpPr>
                  <a:cxnSpLocks noChangeShapeType="1"/>
                </p:cNvCxnSpPr>
                <p:nvPr/>
              </p:nvCxnSpPr>
              <p:spPr bwMode="auto">
                <a:xfrm>
                  <a:off x="38176" y="952612"/>
                  <a:ext cx="82" cy="109"/>
                </a:xfrm>
                <a:prstGeom prst="straightConnector1">
                  <a:avLst/>
                </a:prstGeom>
                <a:noFill/>
                <a:ln w="9525">
                  <a:solidFill>
                    <a:srgbClr val="000000"/>
                  </a:solidFill>
                  <a:round/>
                  <a:headEnd/>
                  <a:tailEnd/>
                </a:ln>
              </p:spPr>
            </p:cxnSp>
          </p:grpSp>
          <p:cxnSp>
            <p:nvCxnSpPr>
              <p:cNvPr id="102477" name="AutoShape 46"/>
              <p:cNvCxnSpPr>
                <a:cxnSpLocks noChangeShapeType="1"/>
              </p:cNvCxnSpPr>
              <p:nvPr/>
            </p:nvCxnSpPr>
            <p:spPr bwMode="auto">
              <a:xfrm flipV="1">
                <a:off x="38100" y="952719"/>
                <a:ext cx="1" cy="57"/>
              </a:xfrm>
              <a:prstGeom prst="straightConnector1">
                <a:avLst/>
              </a:prstGeom>
              <a:noFill/>
              <a:ln w="9525">
                <a:solidFill>
                  <a:srgbClr val="000000"/>
                </a:solidFill>
                <a:round/>
                <a:headEnd/>
                <a:tailEnd/>
              </a:ln>
            </p:spPr>
          </p:cxnSp>
        </p:grpSp>
      </p:grpSp>
      <p:grpSp>
        <p:nvGrpSpPr>
          <p:cNvPr id="36" name="Group 96"/>
          <p:cNvGrpSpPr>
            <a:grpSpLocks/>
          </p:cNvGrpSpPr>
          <p:nvPr/>
        </p:nvGrpSpPr>
        <p:grpSpPr bwMode="auto">
          <a:xfrm>
            <a:off x="42863" y="71438"/>
            <a:ext cx="4529137" cy="3429000"/>
            <a:chOff x="2208" y="1296"/>
            <a:chExt cx="1365" cy="2542"/>
          </a:xfrm>
        </p:grpSpPr>
        <p:sp>
          <p:nvSpPr>
            <p:cNvPr id="102461" name="AutoShape 67"/>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w="9525">
              <a:noFill/>
              <a:round/>
              <a:headEnd/>
              <a:tailEnd/>
            </a:ln>
          </p:spPr>
          <p:txBody>
            <a:bodyPr wrap="none" anchor="ctr"/>
            <a:lstStyle/>
            <a:p>
              <a:endParaRPr lang="en-US">
                <a:latin typeface="Trebuchet MS" pitchFamily="34" charset="0"/>
              </a:endParaRPr>
            </a:p>
          </p:txBody>
        </p:sp>
        <p:sp>
          <p:nvSpPr>
            <p:cNvPr id="102462" name="AutoShape 68"/>
            <p:cNvSpPr>
              <a:spLocks noChangeArrowheads="1"/>
            </p:cNvSpPr>
            <p:nvPr/>
          </p:nvSpPr>
          <p:spPr bwMode="gray">
            <a:xfrm>
              <a:off x="2229" y="1495"/>
              <a:ext cx="1322" cy="1766"/>
            </a:xfrm>
            <a:prstGeom prst="roundRect">
              <a:avLst>
                <a:gd name="adj" fmla="val 16667"/>
              </a:avLst>
            </a:prstGeom>
            <a:solidFill>
              <a:srgbClr val="99D844"/>
            </a:solidFill>
            <a:ln w="9525">
              <a:noFill/>
              <a:round/>
              <a:headEnd/>
              <a:tailEnd/>
            </a:ln>
          </p:spPr>
          <p:txBody>
            <a:bodyPr wrap="none" anchor="ctr"/>
            <a:lstStyle/>
            <a:p>
              <a:endParaRPr lang="en-US">
                <a:latin typeface="Trebuchet MS" pitchFamily="34" charset="0"/>
              </a:endParaRPr>
            </a:p>
          </p:txBody>
        </p:sp>
        <p:sp>
          <p:nvSpPr>
            <p:cNvPr id="102463" name="AutoShape 69"/>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C7EA99"/>
                </a:gs>
              </a:gsLst>
              <a:lin ang="5400000" scaled="1"/>
            </a:gradFill>
            <a:ln w="9525">
              <a:noFill/>
              <a:round/>
              <a:headEnd/>
              <a:tailEnd/>
            </a:ln>
          </p:spPr>
          <p:txBody>
            <a:bodyPr wrap="none" anchor="ctr"/>
            <a:lstStyle/>
            <a:p>
              <a:endParaRPr lang="en-US">
                <a:latin typeface="Trebuchet MS" pitchFamily="34" charset="0"/>
              </a:endParaRPr>
            </a:p>
          </p:txBody>
        </p:sp>
        <p:sp>
          <p:nvSpPr>
            <p:cNvPr id="102464" name="AutoShape 70"/>
            <p:cNvSpPr>
              <a:spLocks noChangeArrowheads="1"/>
            </p:cNvSpPr>
            <p:nvPr/>
          </p:nvSpPr>
          <p:spPr bwMode="gray">
            <a:xfrm>
              <a:off x="2240" y="1509"/>
              <a:ext cx="1304" cy="446"/>
            </a:xfrm>
            <a:prstGeom prst="roundRect">
              <a:avLst>
                <a:gd name="adj" fmla="val 50000"/>
              </a:avLst>
            </a:prstGeom>
            <a:gradFill rotWithShape="1">
              <a:gsLst>
                <a:gs pos="0">
                  <a:srgbClr val="DDF2C1"/>
                </a:gs>
                <a:gs pos="100000">
                  <a:srgbClr val="99D844"/>
                </a:gs>
              </a:gsLst>
              <a:lin ang="5400000" scaled="1"/>
            </a:gradFill>
            <a:ln w="9525">
              <a:noFill/>
              <a:round/>
              <a:headEnd/>
              <a:tailEnd/>
            </a:ln>
          </p:spPr>
          <p:txBody>
            <a:bodyPr wrap="none" anchor="ctr"/>
            <a:lstStyle/>
            <a:p>
              <a:endParaRPr lang="en-US">
                <a:latin typeface="Trebuchet MS" pitchFamily="34" charset="0"/>
              </a:endParaRPr>
            </a:p>
          </p:txBody>
        </p:sp>
        <p:sp>
          <p:nvSpPr>
            <p:cNvPr id="102465" name="Oval 71"/>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en-US">
                <a:latin typeface="Trebuchet MS" pitchFamily="34" charset="0"/>
              </a:endParaRPr>
            </a:p>
          </p:txBody>
        </p:sp>
        <p:sp>
          <p:nvSpPr>
            <p:cNvPr id="102466" name="Oval 72"/>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2467" name="Oval 73"/>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2468" name="Oval 74"/>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2469" name="Oval 75"/>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latin typeface="Trebuchet MS" pitchFamily="34" charset="0"/>
              </a:endParaRPr>
            </a:p>
          </p:txBody>
        </p:sp>
        <p:sp>
          <p:nvSpPr>
            <p:cNvPr id="102470" name="Text Box 76"/>
            <p:cNvSpPr txBox="1">
              <a:spLocks noChangeArrowheads="1"/>
            </p:cNvSpPr>
            <p:nvPr/>
          </p:nvSpPr>
          <p:spPr bwMode="gray">
            <a:xfrm>
              <a:off x="2764" y="1354"/>
              <a:ext cx="56" cy="342"/>
            </a:xfrm>
            <a:prstGeom prst="rect">
              <a:avLst/>
            </a:prstGeom>
            <a:noFill/>
            <a:ln w="9525" algn="ctr">
              <a:noFill/>
              <a:miter lim="800000"/>
              <a:headEnd/>
              <a:tailEnd/>
            </a:ln>
          </p:spPr>
          <p:txBody>
            <a:bodyPr wrap="none">
              <a:spAutoFit/>
            </a:bodyPr>
            <a:lstStyle/>
            <a:p>
              <a:endParaRPr lang="en-US" sz="2400">
                <a:solidFill>
                  <a:srgbClr val="000000"/>
                </a:solidFill>
                <a:latin typeface="Trebuchet MS" pitchFamily="34" charset="0"/>
              </a:endParaRPr>
            </a:p>
          </p:txBody>
        </p:sp>
        <p:sp>
          <p:nvSpPr>
            <p:cNvPr id="102471" name="AutoShape 78"/>
            <p:cNvSpPr>
              <a:spLocks noChangeArrowheads="1"/>
            </p:cNvSpPr>
            <p:nvPr/>
          </p:nvSpPr>
          <p:spPr bwMode="gray">
            <a:xfrm>
              <a:off x="2210"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en-US">
                <a:latin typeface="Trebuchet MS" pitchFamily="34" charset="0"/>
              </a:endParaRPr>
            </a:p>
          </p:txBody>
        </p:sp>
        <p:sp>
          <p:nvSpPr>
            <p:cNvPr id="102472" name="AutoShape 79"/>
            <p:cNvSpPr>
              <a:spLocks noChangeArrowheads="1"/>
            </p:cNvSpPr>
            <p:nvPr/>
          </p:nvSpPr>
          <p:spPr bwMode="gray">
            <a:xfrm>
              <a:off x="2238"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en-US">
                <a:latin typeface="Trebuchet MS" pitchFamily="34" charset="0"/>
              </a:endParaRPr>
            </a:p>
          </p:txBody>
        </p:sp>
      </p:grpSp>
      <p:pic>
        <p:nvPicPr>
          <p:cNvPr id="299010" name="Picture 2" descr="C:\Documents and Settings\Personas\Escritorio\AñadirImag_CPA\j0337015.gif"/>
          <p:cNvPicPr>
            <a:picLocks noChangeAspect="1" noChangeArrowheads="1" noCrop="1"/>
          </p:cNvPicPr>
          <p:nvPr/>
        </p:nvPicPr>
        <p:blipFill>
          <a:blip r:embed="rId2"/>
          <a:srcRect/>
          <a:stretch>
            <a:fillRect/>
          </a:stretch>
        </p:blipFill>
        <p:spPr bwMode="auto">
          <a:xfrm>
            <a:off x="2000250" y="103188"/>
            <a:ext cx="542925" cy="468312"/>
          </a:xfrm>
          <a:prstGeom prst="rect">
            <a:avLst/>
          </a:prstGeom>
          <a:noFill/>
          <a:ln w="9525">
            <a:noFill/>
            <a:miter lim="800000"/>
            <a:headEnd/>
            <a:tailEnd/>
          </a:ln>
        </p:spPr>
      </p:pic>
      <p:sp>
        <p:nvSpPr>
          <p:cNvPr id="7" name="6 Rectángulo"/>
          <p:cNvSpPr>
            <a:spLocks noChangeArrowheads="1"/>
          </p:cNvSpPr>
          <p:nvPr/>
        </p:nvSpPr>
        <p:spPr bwMode="auto">
          <a:xfrm>
            <a:off x="290513" y="571500"/>
            <a:ext cx="3852862" cy="369888"/>
          </a:xfrm>
          <a:prstGeom prst="rect">
            <a:avLst/>
          </a:prstGeom>
          <a:noFill/>
          <a:ln w="9525">
            <a:noFill/>
            <a:miter lim="800000"/>
            <a:headEnd/>
            <a:tailEnd/>
          </a:ln>
        </p:spPr>
        <p:txBody>
          <a:bodyPr wrap="none">
            <a:spAutoFit/>
          </a:bodyPr>
          <a:lstStyle/>
          <a:p>
            <a:pPr algn="ctr" fontAlgn="ctr"/>
            <a:r>
              <a:rPr lang="es-ES" b="1">
                <a:solidFill>
                  <a:srgbClr val="000000"/>
                </a:solidFill>
                <a:latin typeface="Times New Roman" pitchFamily="18" charset="0"/>
              </a:rPr>
              <a:t>215201 PROVEEDORES LOCALES</a:t>
            </a:r>
          </a:p>
        </p:txBody>
      </p:sp>
      <p:graphicFrame>
        <p:nvGraphicFramePr>
          <p:cNvPr id="8" name="7 Tabla"/>
          <p:cNvGraphicFramePr>
            <a:graphicFrameLocks noGrp="1"/>
          </p:cNvGraphicFramePr>
          <p:nvPr/>
        </p:nvGraphicFramePr>
        <p:xfrm>
          <a:off x="142875" y="1071563"/>
          <a:ext cx="4572000" cy="1463675"/>
        </p:xfrm>
        <a:graphic>
          <a:graphicData uri="http://schemas.openxmlformats.org/drawingml/2006/table">
            <a:tbl>
              <a:tblPr/>
              <a:tblGrid>
                <a:gridCol w="1094704"/>
                <a:gridCol w="3477296"/>
              </a:tblGrid>
              <a:tr h="139041">
                <a:tc>
                  <a:txBody>
                    <a:bodyPr/>
                    <a:lstStyle/>
                    <a:p>
                      <a:pPr algn="l" fontAlgn="ctr"/>
                      <a:r>
                        <a:rPr lang="es-ES" sz="1200" b="1" i="0" u="none" strike="noStrike" dirty="0">
                          <a:solidFill>
                            <a:srgbClr val="000000"/>
                          </a:solidFill>
                          <a:latin typeface="Times New Roman"/>
                        </a:rPr>
                        <a:t>EMPRESA:</a:t>
                      </a:r>
                    </a:p>
                  </a:txBody>
                  <a:tcPr marL="0" marR="0" marT="0"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"PERLA DEL PACÍFICO S.A"</a:t>
                      </a:r>
                    </a:p>
                  </a:txBody>
                  <a:tcPr marL="0" marR="0" marT="0" marB="0" anchor="ctr">
                    <a:lnL>
                      <a:noFill/>
                    </a:lnL>
                    <a:lnR>
                      <a:noFill/>
                    </a:lnR>
                    <a:lnT>
                      <a:noFill/>
                    </a:lnT>
                    <a:lnB>
                      <a:noFill/>
                    </a:lnB>
                  </a:tcPr>
                </a:tc>
              </a:tr>
              <a:tr h="139041">
                <a:tc>
                  <a:txBody>
                    <a:bodyPr/>
                    <a:lstStyle/>
                    <a:p>
                      <a:pPr algn="l" fontAlgn="ctr"/>
                      <a:r>
                        <a:rPr lang="es-ES" sz="1200" b="1" i="0" u="none" strike="noStrike">
                          <a:solidFill>
                            <a:srgbClr val="000000"/>
                          </a:solidFill>
                          <a:latin typeface="Times New Roman"/>
                        </a:rPr>
                        <a:t>PERÍODO:</a:t>
                      </a:r>
                    </a:p>
                  </a:txBody>
                  <a:tcPr marL="0" marR="0" marT="0" marB="0" anchor="ctr">
                    <a:lnL>
                      <a:noFill/>
                    </a:lnL>
                    <a:lnR>
                      <a:noFill/>
                    </a:lnR>
                    <a:lnT>
                      <a:noFill/>
                    </a:lnT>
                    <a:lnB>
                      <a:noFill/>
                    </a:lnB>
                  </a:tcPr>
                </a:tc>
                <a:tc>
                  <a:txBody>
                    <a:bodyPr/>
                    <a:lstStyle/>
                    <a:p>
                      <a:pPr algn="l" fontAlgn="ctr"/>
                      <a:r>
                        <a:rPr lang="es-ES" sz="1200" b="0" i="0" u="none" strike="noStrike">
                          <a:solidFill>
                            <a:srgbClr val="000000"/>
                          </a:solidFill>
                          <a:latin typeface="Times New Roman"/>
                        </a:rPr>
                        <a:t>01-01-2008 AL 31-12-2008</a:t>
                      </a:r>
                    </a:p>
                  </a:txBody>
                  <a:tcPr marL="0" marR="0" marT="0" marB="0" anchor="ctr">
                    <a:lnL>
                      <a:noFill/>
                    </a:lnL>
                    <a:lnR>
                      <a:noFill/>
                    </a:lnR>
                    <a:lnT>
                      <a:noFill/>
                    </a:lnT>
                    <a:lnB>
                      <a:noFill/>
                    </a:lnB>
                  </a:tcPr>
                </a:tc>
              </a:tr>
              <a:tr h="139041">
                <a:tc>
                  <a:txBody>
                    <a:bodyPr/>
                    <a:lstStyle/>
                    <a:p>
                      <a:pPr algn="l" fontAlgn="ctr"/>
                      <a:r>
                        <a:rPr lang="es-ES" sz="1200" b="1" i="0" u="none" strike="noStrike">
                          <a:solidFill>
                            <a:srgbClr val="000000"/>
                          </a:solidFill>
                          <a:latin typeface="Times New Roman"/>
                        </a:rPr>
                        <a:t>PRUEBA:</a:t>
                      </a:r>
                    </a:p>
                  </a:txBody>
                  <a:tcPr marL="0" marR="0" marT="0"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Analizar las cuentas por pagar con sus respectivos documentos de soporte.</a:t>
                      </a:r>
                    </a:p>
                  </a:txBody>
                  <a:tcPr marL="0" marR="0" marT="0" marB="0" anchor="ctr">
                    <a:lnL>
                      <a:noFill/>
                    </a:lnL>
                    <a:lnR>
                      <a:noFill/>
                    </a:lnR>
                    <a:lnT>
                      <a:noFill/>
                    </a:lnT>
                    <a:lnB>
                      <a:noFill/>
                    </a:lnB>
                  </a:tcPr>
                </a:tc>
              </a:tr>
              <a:tr h="139041">
                <a:tc>
                  <a:txBody>
                    <a:bodyPr/>
                    <a:lstStyle/>
                    <a:p>
                      <a:pPr algn="l" fontAlgn="ctr"/>
                      <a:r>
                        <a:rPr lang="es-ES" sz="1200" b="1" i="0" u="none" strike="noStrike">
                          <a:solidFill>
                            <a:srgbClr val="000000"/>
                          </a:solidFill>
                          <a:latin typeface="Times New Roman"/>
                        </a:rPr>
                        <a:t>OBJETIVO:</a:t>
                      </a:r>
                    </a:p>
                  </a:txBody>
                  <a:tcPr marL="0" marR="0" marT="0"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Comprobar la razonabilidad de las cuentas por pagar.</a:t>
                      </a:r>
                    </a:p>
                  </a:txBody>
                  <a:tcPr marL="0" marR="0" marT="0" marB="0" anchor="ctr">
                    <a:lnL>
                      <a:noFill/>
                    </a:lnL>
                    <a:lnR>
                      <a:noFill/>
                    </a:lnR>
                    <a:lnT>
                      <a:noFill/>
                    </a:lnT>
                    <a:lnB>
                      <a:noFill/>
                    </a:lnB>
                  </a:tcPr>
                </a:tc>
              </a:tr>
              <a:tr h="139041">
                <a:tc>
                  <a:txBody>
                    <a:bodyPr/>
                    <a:lstStyle/>
                    <a:p>
                      <a:pPr algn="l" fontAlgn="ctr"/>
                      <a:r>
                        <a:rPr lang="es-ES" sz="1200" b="1" i="0" u="none" strike="noStrike">
                          <a:solidFill>
                            <a:srgbClr val="000000"/>
                          </a:solidFill>
                          <a:latin typeface="Times New Roman"/>
                        </a:rPr>
                        <a:t>ASERCIONES:</a:t>
                      </a:r>
                    </a:p>
                  </a:txBody>
                  <a:tcPr marL="0" marR="0" marT="0" marB="0" anchor="ctr">
                    <a:lnL>
                      <a:noFill/>
                    </a:lnL>
                    <a:lnR>
                      <a:noFill/>
                    </a:lnR>
                    <a:lnT>
                      <a:noFill/>
                    </a:lnT>
                    <a:lnB>
                      <a:noFill/>
                    </a:lnB>
                  </a:tcPr>
                </a:tc>
                <a:tc>
                  <a:txBody>
                    <a:bodyPr/>
                    <a:lstStyle/>
                    <a:p>
                      <a:pPr algn="l" fontAlgn="ctr"/>
                      <a:r>
                        <a:rPr lang="es-ES" sz="1200" b="0" i="0" u="none" strike="noStrike" dirty="0">
                          <a:solidFill>
                            <a:srgbClr val="000000"/>
                          </a:solidFill>
                          <a:latin typeface="Times New Roman"/>
                        </a:rPr>
                        <a:t>Integridad, exactitud, existencia &amp; ocurrencia, corte, derechos y obligaciones.</a:t>
                      </a:r>
                    </a:p>
                  </a:txBody>
                  <a:tcPr marL="0" marR="0" marT="0" marB="0" anchor="ctr">
                    <a:lnL>
                      <a:noFill/>
                    </a:lnL>
                    <a:lnR>
                      <a:noFill/>
                    </a:lnR>
                    <a:lnT>
                      <a:noFill/>
                    </a:lnT>
                    <a:lnB>
                      <a:noFill/>
                    </a:lnB>
                  </a:tcPr>
                </a:tc>
              </a:tr>
              <a:tr h="139041">
                <a:tc>
                  <a:txBody>
                    <a:bodyPr/>
                    <a:lstStyle/>
                    <a:p>
                      <a:pPr algn="l" fontAlgn="ctr"/>
                      <a:r>
                        <a:rPr lang="es-ES" sz="1200" b="1" i="0" u="none" strike="noStrike" dirty="0">
                          <a:solidFill>
                            <a:srgbClr val="000000"/>
                          </a:solidFill>
                          <a:latin typeface="Times New Roman"/>
                        </a:rPr>
                        <a:t>ELABORADO:</a:t>
                      </a:r>
                    </a:p>
                  </a:txBody>
                  <a:tcPr marL="0" marR="0" marT="0" marB="0" anchor="ctr">
                    <a:lnL>
                      <a:noFill/>
                    </a:lnL>
                    <a:lnR>
                      <a:noFill/>
                    </a:lnR>
                    <a:lnT>
                      <a:noFill/>
                    </a:lnT>
                    <a:lnB>
                      <a:noFill/>
                    </a:lnB>
                  </a:tcPr>
                </a:tc>
                <a:tc>
                  <a:txBody>
                    <a:bodyPr/>
                    <a:lstStyle/>
                    <a:p>
                      <a:pPr algn="l" fontAlgn="ctr"/>
                      <a:r>
                        <a:rPr lang="es-ES" sz="1200" b="0" i="1" u="none" strike="noStrike" dirty="0">
                          <a:solidFill>
                            <a:srgbClr val="000000"/>
                          </a:solidFill>
                          <a:latin typeface="Times New Roman"/>
                        </a:rPr>
                        <a:t>CYNTHIA PACHECO, VICENTE FALCONÍ.</a:t>
                      </a:r>
                    </a:p>
                  </a:txBody>
                  <a:tcPr marL="0" marR="0" marT="0" marB="0" anchor="ctr">
                    <a:lnL>
                      <a:noFill/>
                    </a:lnL>
                    <a:lnR>
                      <a:noFill/>
                    </a:lnR>
                    <a:lnT>
                      <a:noFill/>
                    </a:lnT>
                    <a:lnB>
                      <a:noFill/>
                    </a:lnB>
                  </a:tcPr>
                </a:tc>
              </a:tr>
            </a:tbl>
          </a:graphicData>
        </a:graphic>
      </p:graphicFrame>
      <p:sp>
        <p:nvSpPr>
          <p:cNvPr id="82" name="81 Flecha a la derecha con bandas"/>
          <p:cNvSpPr/>
          <p:nvPr/>
        </p:nvSpPr>
        <p:spPr>
          <a:xfrm rot="5400000">
            <a:off x="4589858" y="3053954"/>
            <a:ext cx="464350" cy="500066"/>
          </a:xfrm>
          <a:prstGeom prst="stripedRightArrow">
            <a:avLst/>
          </a:prstGeom>
          <a:blipFill>
            <a:blip r:embed="rId3" cstate="print">
              <a:duotone>
                <a:prstClr val="black"/>
                <a:srgbClr val="00B050">
                  <a:tint val="45000"/>
                  <a:satMod val="400000"/>
                </a:srgbClr>
              </a:duotone>
            </a:blip>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2460" name="82 CuadroTexto"/>
          <p:cNvSpPr txBox="1">
            <a:spLocks noChangeArrowheads="1"/>
          </p:cNvSpPr>
          <p:nvPr/>
        </p:nvSpPr>
        <p:spPr bwMode="auto">
          <a:xfrm>
            <a:off x="0" y="6581775"/>
            <a:ext cx="500063" cy="276225"/>
          </a:xfrm>
          <a:prstGeom prst="rect">
            <a:avLst/>
          </a:prstGeom>
          <a:noFill/>
          <a:ln w="9525">
            <a:noFill/>
            <a:miter lim="800000"/>
            <a:headEnd/>
            <a:tailEnd/>
          </a:ln>
        </p:spPr>
        <p:txBody>
          <a:bodyPr>
            <a:spAutoFit/>
          </a:bodyPr>
          <a:lstStyle/>
          <a:p>
            <a:r>
              <a:rPr lang="es-ES" sz="1200">
                <a:latin typeface="Algerian" pitchFamily="82" charset="0"/>
              </a:rPr>
              <a:t>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20" presetClass="exit" presetSubtype="0" fill="hold" nodeType="withEffect">
                                  <p:stCondLst>
                                    <p:cond delay="0"/>
                                  </p:stCondLst>
                                  <p:childTnLst>
                                    <p:animEffect transition="out" filter="wedg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par>
                                <p:cTn id="11" presetID="20" presetClass="exit" presetSubtype="0" fill="hold" nodeType="withEffect">
                                  <p:stCondLst>
                                    <p:cond delay="0"/>
                                  </p:stCondLst>
                                  <p:childTnLst>
                                    <p:animEffect transition="out" filter="wedg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par>
                                <p:cTn id="14" presetID="20" presetClass="exit" presetSubtype="0" fill="hold" nodeType="withEffect">
                                  <p:stCondLst>
                                    <p:cond delay="0"/>
                                  </p:stCondLst>
                                  <p:childTnLst>
                                    <p:animEffect transition="out" filter="wedge">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par>
                                <p:cTn id="17" presetID="20" presetClass="exit" presetSubtype="0" fill="hold" nodeType="withEffect">
                                  <p:stCondLst>
                                    <p:cond delay="0"/>
                                  </p:stCondLst>
                                  <p:childTnLst>
                                    <p:animEffect transition="out" filter="wedg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20" presetClass="exit" presetSubtype="0" fill="hold" nodeType="withEffect">
                                  <p:stCondLst>
                                    <p:cond delay="0"/>
                                  </p:stCondLst>
                                  <p:childTnLst>
                                    <p:animEffect transition="out" filter="wedge">
                                      <p:cBhvr>
                                        <p:cTn id="21" dur="2000"/>
                                        <p:tgtEl>
                                          <p:spTgt spid="14"/>
                                        </p:tgtEl>
                                      </p:cBhvr>
                                    </p:animEffect>
                                    <p:set>
                                      <p:cBhvr>
                                        <p:cTn id="22" dur="1" fill="hold">
                                          <p:stCondLst>
                                            <p:cond delay="1999"/>
                                          </p:stCondLst>
                                        </p:cTn>
                                        <p:tgtEl>
                                          <p:spTgt spid="14"/>
                                        </p:tgtEl>
                                        <p:attrNameLst>
                                          <p:attrName>style.visibility</p:attrName>
                                        </p:attrNameLst>
                                      </p:cBhvr>
                                      <p:to>
                                        <p:strVal val="hidden"/>
                                      </p:to>
                                    </p:set>
                                  </p:childTnLst>
                                </p:cTn>
                              </p:par>
                              <p:par>
                                <p:cTn id="23" presetID="20" presetClass="exit" presetSubtype="0" fill="hold" nodeType="withEffect">
                                  <p:stCondLst>
                                    <p:cond delay="0"/>
                                  </p:stCondLst>
                                  <p:childTnLst>
                                    <p:animEffect transition="out" filter="wedge">
                                      <p:cBhvr>
                                        <p:cTn id="24" dur="2000"/>
                                        <p:tgtEl>
                                          <p:spTgt spid="15"/>
                                        </p:tgtEl>
                                      </p:cBhvr>
                                    </p:animEffect>
                                    <p:set>
                                      <p:cBhvr>
                                        <p:cTn id="25" dur="1" fill="hold">
                                          <p:stCondLst>
                                            <p:cond delay="1999"/>
                                          </p:stCondLst>
                                        </p:cTn>
                                        <p:tgtEl>
                                          <p:spTgt spid="15"/>
                                        </p:tgtEl>
                                        <p:attrNameLst>
                                          <p:attrName>style.visibility</p:attrName>
                                        </p:attrNameLst>
                                      </p:cBhvr>
                                      <p:to>
                                        <p:strVal val="hidden"/>
                                      </p:to>
                                    </p:set>
                                  </p:childTnLst>
                                </p:cTn>
                              </p:par>
                              <p:par>
                                <p:cTn id="26" presetID="20" presetClass="exit" presetSubtype="0" fill="hold" nodeType="withEffect">
                                  <p:stCondLst>
                                    <p:cond delay="0"/>
                                  </p:stCondLst>
                                  <p:childTnLst>
                                    <p:animEffect transition="out" filter="wedge">
                                      <p:cBhvr>
                                        <p:cTn id="27" dur="2000"/>
                                        <p:tgtEl>
                                          <p:spTgt spid="17"/>
                                        </p:tgtEl>
                                      </p:cBhvr>
                                    </p:animEffect>
                                    <p:set>
                                      <p:cBhvr>
                                        <p:cTn id="28" dur="1" fill="hold">
                                          <p:stCondLst>
                                            <p:cond delay="1999"/>
                                          </p:stCondLst>
                                        </p:cTn>
                                        <p:tgtEl>
                                          <p:spTgt spid="17"/>
                                        </p:tgtEl>
                                        <p:attrNameLst>
                                          <p:attrName>style.visibility</p:attrName>
                                        </p:attrNameLst>
                                      </p:cBhvr>
                                      <p:to>
                                        <p:strVal val="hidden"/>
                                      </p:to>
                                    </p:set>
                                  </p:childTnLst>
                                </p:cTn>
                              </p:par>
                              <p:par>
                                <p:cTn id="29" presetID="20" presetClass="exit" presetSubtype="0" fill="hold" nodeType="withEffect">
                                  <p:stCondLst>
                                    <p:cond delay="0"/>
                                  </p:stCondLst>
                                  <p:childTnLst>
                                    <p:animEffect transition="out" filter="wedge">
                                      <p:cBhvr>
                                        <p:cTn id="30" dur="2000"/>
                                        <p:tgtEl>
                                          <p:spTgt spid="21"/>
                                        </p:tgtEl>
                                      </p:cBhvr>
                                    </p:animEffect>
                                    <p:set>
                                      <p:cBhvr>
                                        <p:cTn id="31" dur="1" fill="hold">
                                          <p:stCondLst>
                                            <p:cond delay="1999"/>
                                          </p:stCondLst>
                                        </p:cTn>
                                        <p:tgtEl>
                                          <p:spTgt spid="21"/>
                                        </p:tgtEl>
                                        <p:attrNameLst>
                                          <p:attrName>style.visibility</p:attrName>
                                        </p:attrNameLst>
                                      </p:cBhvr>
                                      <p:to>
                                        <p:strVal val="hidden"/>
                                      </p:to>
                                    </p:set>
                                  </p:childTnLst>
                                </p:cTn>
                              </p:par>
                              <p:par>
                                <p:cTn id="32" presetID="20" presetClass="exit" presetSubtype="0" fill="hold" nodeType="withEffect">
                                  <p:stCondLst>
                                    <p:cond delay="0"/>
                                  </p:stCondLst>
                                  <p:childTnLst>
                                    <p:animEffect transition="out" filter="wedge">
                                      <p:cBhvr>
                                        <p:cTn id="33" dur="2000"/>
                                        <p:tgtEl>
                                          <p:spTgt spid="299010"/>
                                        </p:tgtEl>
                                      </p:cBhvr>
                                    </p:animEffect>
                                    <p:set>
                                      <p:cBhvr>
                                        <p:cTn id="34" dur="1" fill="hold">
                                          <p:stCondLst>
                                            <p:cond delay="1999"/>
                                          </p:stCondLst>
                                        </p:cTn>
                                        <p:tgtEl>
                                          <p:spTgt spid="299010"/>
                                        </p:tgtEl>
                                        <p:attrNameLst>
                                          <p:attrName>style.visibility</p:attrName>
                                        </p:attrNameLst>
                                      </p:cBhvr>
                                      <p:to>
                                        <p:strVal val="hidden"/>
                                      </p:to>
                                    </p:set>
                                  </p:childTnLst>
                                </p:cTn>
                              </p:par>
                              <p:par>
                                <p:cTn id="35" presetID="20" presetClass="exit" presetSubtype="0" fill="hold" grpId="0" nodeType="withEffect">
                                  <p:stCondLst>
                                    <p:cond delay="0"/>
                                  </p:stCondLst>
                                  <p:childTnLst>
                                    <p:animEffect transition="out" filter="wedge">
                                      <p:cBhvr>
                                        <p:cTn id="36" dur="2000"/>
                                        <p:tgtEl>
                                          <p:spTgt spid="7"/>
                                        </p:tgtEl>
                                      </p:cBhvr>
                                    </p:animEffect>
                                    <p:set>
                                      <p:cBhvr>
                                        <p:cTn id="37" dur="1" fill="hold">
                                          <p:stCondLst>
                                            <p:cond delay="1999"/>
                                          </p:stCondLst>
                                        </p:cTn>
                                        <p:tgtEl>
                                          <p:spTgt spid="7"/>
                                        </p:tgtEl>
                                        <p:attrNameLst>
                                          <p:attrName>style.visibility</p:attrName>
                                        </p:attrNameLst>
                                      </p:cBhvr>
                                      <p:to>
                                        <p:strVal val="hidden"/>
                                      </p:to>
                                    </p:set>
                                  </p:childTnLst>
                                </p:cTn>
                              </p:par>
                              <p:par>
                                <p:cTn id="38" presetID="20" presetClass="exit" presetSubtype="0" fill="hold" nodeType="withEffect">
                                  <p:stCondLst>
                                    <p:cond delay="0"/>
                                  </p:stCondLst>
                                  <p:childTnLst>
                                    <p:animEffect transition="out" filter="wedge">
                                      <p:cBhvr>
                                        <p:cTn id="39" dur="2000"/>
                                        <p:tgtEl>
                                          <p:spTgt spid="8"/>
                                        </p:tgtEl>
                                      </p:cBhvr>
                                    </p:animEffect>
                                    <p:set>
                                      <p:cBhvr>
                                        <p:cTn id="40" dur="1" fill="hold">
                                          <p:stCondLst>
                                            <p:cond delay="1999"/>
                                          </p:stCondLst>
                                        </p:cTn>
                                        <p:tgtEl>
                                          <p:spTgt spid="8"/>
                                        </p:tgtEl>
                                        <p:attrNameLst>
                                          <p:attrName>style.visibility</p:attrName>
                                        </p:attrNameLst>
                                      </p:cBhvr>
                                      <p:to>
                                        <p:strVal val="hidden"/>
                                      </p:to>
                                    </p:set>
                                  </p:childTnLst>
                                </p:cTn>
                              </p:par>
                              <p:par>
                                <p:cTn id="41" presetID="20" presetClass="exit" presetSubtype="0" fill="hold" nodeType="withEffect">
                                  <p:stCondLst>
                                    <p:cond delay="0"/>
                                  </p:stCondLst>
                                  <p:childTnLst>
                                    <p:animEffect transition="out" filter="wedge">
                                      <p:cBhvr>
                                        <p:cTn id="42" dur="2000"/>
                                        <p:tgtEl>
                                          <p:spTgt spid="36"/>
                                        </p:tgtEl>
                                      </p:cBhvr>
                                    </p:animEffect>
                                    <p:set>
                                      <p:cBhvr>
                                        <p:cTn id="43" dur="1" fill="hold">
                                          <p:stCondLst>
                                            <p:cond delay="1999"/>
                                          </p:stCondLst>
                                        </p:cTn>
                                        <p:tgtEl>
                                          <p:spTgt spid="36"/>
                                        </p:tgtEl>
                                        <p:attrNameLst>
                                          <p:attrName>style.visibility</p:attrName>
                                        </p:attrNameLst>
                                      </p:cBhvr>
                                      <p:to>
                                        <p:strVal val="hidden"/>
                                      </p:to>
                                    </p:set>
                                  </p:childTnLst>
                                </p:cTn>
                              </p:par>
                            </p:childTnLst>
                          </p:cTn>
                        </p:par>
                        <p:par>
                          <p:cTn id="44" fill="hold">
                            <p:stCondLst>
                              <p:cond delay="2000"/>
                            </p:stCondLst>
                            <p:childTnLst>
                              <p:par>
                                <p:cTn id="45" presetID="21" presetClass="entr" presetSubtype="4"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heel(4)">
                                      <p:cBhvr>
                                        <p:cTn id="47" dur="2000"/>
                                        <p:tgtEl>
                                          <p:spTgt spid="82"/>
                                        </p:tgtEl>
                                      </p:cBhvr>
                                    </p:animEffect>
                                  </p:childTnLst>
                                </p:cTn>
                              </p:par>
                              <p:par>
                                <p:cTn id="48" presetID="21"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4)">
                                      <p:cBhvr>
                                        <p:cTn id="50" dur="2000"/>
                                        <p:tgtEl>
                                          <p:spTgt spid="10"/>
                                        </p:tgtEl>
                                      </p:cBhvr>
                                    </p:animEffect>
                                  </p:childTnLst>
                                </p:cTn>
                              </p:par>
                              <p:par>
                                <p:cTn id="51" presetID="21" presetClass="entr" presetSubtype="4"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heel(4)">
                                      <p:cBhvr>
                                        <p:cTn id="5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253992"/>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325432"/>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Conclusiones</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746125"/>
            <a:ext cx="1538288" cy="1727200"/>
          </a:xfrm>
          <a:prstGeom prst="rect">
            <a:avLst/>
          </a:prstGeom>
          <a:noFill/>
          <a:ln w="9525">
            <a:noFill/>
            <a:miter lim="800000"/>
            <a:headEnd/>
            <a:tailEnd/>
          </a:ln>
        </p:spPr>
      </p:pic>
      <p:sp>
        <p:nvSpPr>
          <p:cNvPr id="103429" name="6 Rectángulo"/>
          <p:cNvSpPr>
            <a:spLocks noChangeArrowheads="1"/>
          </p:cNvSpPr>
          <p:nvPr/>
        </p:nvSpPr>
        <p:spPr bwMode="auto">
          <a:xfrm>
            <a:off x="1357313" y="1500188"/>
            <a:ext cx="7786687" cy="646112"/>
          </a:xfrm>
          <a:prstGeom prst="rect">
            <a:avLst/>
          </a:prstGeom>
          <a:noFill/>
          <a:ln w="9525">
            <a:noFill/>
            <a:miter lim="800000"/>
            <a:headEnd/>
            <a:tailEnd/>
          </a:ln>
        </p:spPr>
        <p:txBody>
          <a:bodyPr>
            <a:spAutoFit/>
          </a:bodyPr>
          <a:lstStyle/>
          <a:p>
            <a:pPr algn="ctr"/>
            <a:r>
              <a:rPr lang="es-EC" i="1">
                <a:latin typeface="Times New Roman" pitchFamily="18" charset="0"/>
                <a:cs typeface="Times New Roman" pitchFamily="18" charset="0"/>
              </a:rPr>
              <a:t>Después de aplicar nuestro modelo de auditoría a los rubros que fueron objeto de análisis en una empresa del sector privado podemos concluir que:</a:t>
            </a:r>
            <a:endParaRPr lang="es-ES">
              <a:latin typeface="Times New Roman" pitchFamily="18" charset="0"/>
              <a:cs typeface="Times New Roman" pitchFamily="18" charset="0"/>
            </a:endParaRPr>
          </a:p>
        </p:txBody>
      </p:sp>
      <p:grpSp>
        <p:nvGrpSpPr>
          <p:cNvPr id="103430" name="9 Grupo"/>
          <p:cNvGrpSpPr>
            <a:grpSpLocks/>
          </p:cNvGrpSpPr>
          <p:nvPr/>
        </p:nvGrpSpPr>
        <p:grpSpPr bwMode="auto">
          <a:xfrm>
            <a:off x="-71438" y="2214563"/>
            <a:ext cx="9215438" cy="1101725"/>
            <a:chOff x="-71470" y="2000240"/>
            <a:chExt cx="9215470" cy="781752"/>
          </a:xfrm>
        </p:grpSpPr>
        <p:sp>
          <p:nvSpPr>
            <p:cNvPr id="103443" name="AutoShape 21"/>
            <p:cNvSpPr>
              <a:spLocks noChangeArrowheads="1"/>
            </p:cNvSpPr>
            <p:nvPr/>
          </p:nvSpPr>
          <p:spPr bwMode="gray">
            <a:xfrm>
              <a:off x="285720" y="2101644"/>
              <a:ext cx="8858280" cy="53022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5" name="4 CuadroTexto"/>
            <p:cNvSpPr txBox="1"/>
            <p:nvPr/>
          </p:nvSpPr>
          <p:spPr>
            <a:xfrm>
              <a:off x="-71470" y="2000240"/>
              <a:ext cx="9215470" cy="781752"/>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Se evaluó la estructura de control interno a fin de determinar debilidades de control y se elaboraron cuestionarios para que la Empresa pueda hacer uso de las mismas y establezca sus debilidades y fortalezas.</a:t>
              </a:r>
              <a:endParaRPr lang="es-ES" sz="1400">
                <a:latin typeface="Times New Roman" pitchFamily="18" charset="0"/>
                <a:cs typeface="Times New Roman" pitchFamily="18" charset="0"/>
              </a:endParaRPr>
            </a:p>
          </p:txBody>
        </p:sp>
        <p:pic>
          <p:nvPicPr>
            <p:cNvPr id="103445"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142876" y="2211980"/>
              <a:ext cx="238125" cy="295275"/>
            </a:xfrm>
            <a:prstGeom prst="rect">
              <a:avLst/>
            </a:prstGeom>
            <a:noFill/>
            <a:ln w="9525">
              <a:noFill/>
              <a:miter lim="800000"/>
              <a:headEnd/>
              <a:tailEnd/>
            </a:ln>
          </p:spPr>
        </p:pic>
      </p:grpSp>
      <p:grpSp>
        <p:nvGrpSpPr>
          <p:cNvPr id="103431" name="15 Grupo"/>
          <p:cNvGrpSpPr>
            <a:grpSpLocks/>
          </p:cNvGrpSpPr>
          <p:nvPr/>
        </p:nvGrpSpPr>
        <p:grpSpPr bwMode="auto">
          <a:xfrm>
            <a:off x="-71438" y="3289300"/>
            <a:ext cx="9215438" cy="996950"/>
            <a:chOff x="-71470" y="2053023"/>
            <a:chExt cx="9215470" cy="707737"/>
          </a:xfrm>
        </p:grpSpPr>
        <p:sp>
          <p:nvSpPr>
            <p:cNvPr id="103440" name="AutoShape 21"/>
            <p:cNvSpPr>
              <a:spLocks noChangeArrowheads="1"/>
            </p:cNvSpPr>
            <p:nvPr/>
          </p:nvSpPr>
          <p:spPr bwMode="gray">
            <a:xfrm>
              <a:off x="285720" y="2230533"/>
              <a:ext cx="8858280" cy="53022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8" name="17 CuadroTexto"/>
            <p:cNvSpPr txBox="1"/>
            <p:nvPr/>
          </p:nvSpPr>
          <p:spPr>
            <a:xfrm>
              <a:off x="-71470" y="2053023"/>
              <a:ext cx="9001157" cy="707737"/>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La Auditoría fue realizada de acuerdo con las Normas de Auditoría Generalmente Aceptadas en el Ecuador. Estas normas requieren que una auditoría sea diseñada y realizada para obtener una certeza razonable de si los Estados Financieros no contienen exposiciones erróneas o inexactas de carácter significativo.</a:t>
              </a:r>
              <a:endParaRPr lang="es-ES" sz="1400">
                <a:latin typeface="Times New Roman" pitchFamily="18" charset="0"/>
                <a:cs typeface="Times New Roman" pitchFamily="18" charset="0"/>
              </a:endParaRPr>
            </a:p>
          </p:txBody>
        </p:sp>
        <p:pic>
          <p:nvPicPr>
            <p:cNvPr id="103442" name="Picture 2" descr="C:\Documents and Settings\Personas\Mis documentos\Mis imágenes\110109_1.gif"/>
            <p:cNvPicPr>
              <a:picLocks noChangeAspect="1" noChangeArrowheads="1" noCrop="1"/>
            </p:cNvPicPr>
            <p:nvPr/>
          </p:nvPicPr>
          <p:blipFill>
            <a:blip r:embed="rId10"/>
            <a:srcRect/>
            <a:stretch>
              <a:fillRect/>
            </a:stretch>
          </p:blipFill>
          <p:spPr bwMode="auto">
            <a:xfrm>
              <a:off x="142876" y="2253990"/>
              <a:ext cx="238125" cy="211254"/>
            </a:xfrm>
            <a:prstGeom prst="rect">
              <a:avLst/>
            </a:prstGeom>
            <a:noFill/>
            <a:ln w="9525">
              <a:noFill/>
              <a:miter lim="800000"/>
              <a:headEnd/>
              <a:tailEnd/>
            </a:ln>
          </p:spPr>
        </p:pic>
      </p:grpSp>
      <p:grpSp>
        <p:nvGrpSpPr>
          <p:cNvPr id="103432" name="19 Grupo"/>
          <p:cNvGrpSpPr>
            <a:grpSpLocks/>
          </p:cNvGrpSpPr>
          <p:nvPr/>
        </p:nvGrpSpPr>
        <p:grpSpPr bwMode="auto">
          <a:xfrm>
            <a:off x="-71438" y="4429125"/>
            <a:ext cx="9215438" cy="1000125"/>
            <a:chOff x="-71470" y="2050939"/>
            <a:chExt cx="9215470" cy="709820"/>
          </a:xfrm>
        </p:grpSpPr>
        <p:sp>
          <p:nvSpPr>
            <p:cNvPr id="103437" name="AutoShape 21"/>
            <p:cNvSpPr>
              <a:spLocks noChangeArrowheads="1"/>
            </p:cNvSpPr>
            <p:nvPr/>
          </p:nvSpPr>
          <p:spPr bwMode="gray">
            <a:xfrm>
              <a:off x="285720" y="2230533"/>
              <a:ext cx="8858280" cy="53022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23" name="22 CuadroTexto"/>
            <p:cNvSpPr txBox="1"/>
            <p:nvPr/>
          </p:nvSpPr>
          <p:spPr>
            <a:xfrm>
              <a:off x="-71470" y="2050939"/>
              <a:ext cx="9001157" cy="707567"/>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La Auditoría incluye un examen, a base de pruebas que respaldan los valores e información contenidos en las cuentas, que han sido objeto de evaluación. Este análisis de auditoría  proporciona un fundamento razonable para expresar una opinión.</a:t>
              </a:r>
              <a:endParaRPr lang="es-ES" sz="1400">
                <a:latin typeface="Times New Roman" pitchFamily="18" charset="0"/>
                <a:cs typeface="Times New Roman" pitchFamily="18" charset="0"/>
              </a:endParaRPr>
            </a:p>
          </p:txBody>
        </p:sp>
        <p:pic>
          <p:nvPicPr>
            <p:cNvPr id="103439" name="Picture 2" descr="C:\Documents and Settings\Personas\Mis documentos\Mis imágenes\110109_1.gif"/>
            <p:cNvPicPr>
              <a:picLocks noChangeAspect="1" noChangeArrowheads="1" noCrop="1"/>
            </p:cNvPicPr>
            <p:nvPr/>
          </p:nvPicPr>
          <p:blipFill>
            <a:blip r:embed="rId11"/>
            <a:srcRect/>
            <a:stretch>
              <a:fillRect/>
            </a:stretch>
          </p:blipFill>
          <p:spPr bwMode="auto">
            <a:xfrm>
              <a:off x="142876" y="2258217"/>
              <a:ext cx="238125" cy="202804"/>
            </a:xfrm>
            <a:prstGeom prst="rect">
              <a:avLst/>
            </a:prstGeom>
            <a:noFill/>
            <a:ln w="9525">
              <a:noFill/>
              <a:miter lim="800000"/>
              <a:headEnd/>
              <a:tailEnd/>
            </a:ln>
          </p:spPr>
        </p:pic>
      </p:grpSp>
      <p:grpSp>
        <p:nvGrpSpPr>
          <p:cNvPr id="103433" name="25 Grupo"/>
          <p:cNvGrpSpPr>
            <a:grpSpLocks/>
          </p:cNvGrpSpPr>
          <p:nvPr/>
        </p:nvGrpSpPr>
        <p:grpSpPr bwMode="auto">
          <a:xfrm>
            <a:off x="-71438" y="5572125"/>
            <a:ext cx="9215438" cy="928688"/>
            <a:chOff x="-71470" y="2023445"/>
            <a:chExt cx="9215470" cy="659123"/>
          </a:xfrm>
        </p:grpSpPr>
        <p:sp>
          <p:nvSpPr>
            <p:cNvPr id="103434" name="AutoShape 21"/>
            <p:cNvSpPr>
              <a:spLocks noChangeArrowheads="1"/>
            </p:cNvSpPr>
            <p:nvPr/>
          </p:nvSpPr>
          <p:spPr bwMode="gray">
            <a:xfrm>
              <a:off x="285720" y="2152342"/>
              <a:ext cx="8858280" cy="53022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28" name="27 CuadroTexto"/>
            <p:cNvSpPr txBox="1"/>
            <p:nvPr/>
          </p:nvSpPr>
          <p:spPr>
            <a:xfrm>
              <a:off x="-71470" y="2023445"/>
              <a:ext cx="9001157" cy="554339"/>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En el 2008, tuvo una participación de aproximadamente un 8% del mercado internacional de cultivadores de  hojas de tabaco (Preproducción de tabaco), y registró Ventas de $ 8767.114,64 dólares y una Utilidad de $ 35.695,60 dólares.</a:t>
              </a:r>
              <a:endParaRPr lang="es-ES" sz="1400">
                <a:latin typeface="Times New Roman" pitchFamily="18" charset="0"/>
                <a:cs typeface="Times New Roman" pitchFamily="18" charset="0"/>
              </a:endParaRPr>
            </a:p>
          </p:txBody>
        </p:sp>
        <p:pic>
          <p:nvPicPr>
            <p:cNvPr id="103436" name="Picture 2" descr="C:\Documents and Settings\Personas\Mis documentos\Mis imágenes\110109_1.gif"/>
            <p:cNvPicPr>
              <a:picLocks noChangeAspect="1" noChangeArrowheads="1" noCrop="1"/>
            </p:cNvPicPr>
            <p:nvPr/>
          </p:nvPicPr>
          <p:blipFill>
            <a:blip r:embed="rId12"/>
            <a:srcRect/>
            <a:stretch>
              <a:fillRect/>
            </a:stretch>
          </p:blipFill>
          <p:spPr bwMode="auto">
            <a:xfrm>
              <a:off x="142876" y="2265726"/>
              <a:ext cx="238125" cy="18778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1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Rectangle 50"/>
          <p:cNvSpPr>
            <a:spLocks noChangeArrowheads="1"/>
          </p:cNvSpPr>
          <p:nvPr/>
        </p:nvSpPr>
        <p:spPr bwMode="invGray">
          <a:xfrm rot="10800000">
            <a:off x="3214688" y="2928938"/>
            <a:ext cx="4643437" cy="714375"/>
          </a:xfrm>
          <a:prstGeom prst="rect">
            <a:avLst/>
          </a:prstGeom>
          <a:gradFill rotWithShape="1">
            <a:gsLst>
              <a:gs pos="0">
                <a:schemeClr val="bg1"/>
              </a:gs>
              <a:gs pos="100000">
                <a:srgbClr val="9942E0"/>
              </a:gs>
            </a:gsLst>
            <a:lin ang="0" scaled="1"/>
          </a:gradFill>
          <a:ln w="9525" algn="ctr">
            <a:noFill/>
            <a:miter lim="800000"/>
            <a:headEnd/>
            <a:tailEnd/>
          </a:ln>
        </p:spPr>
        <p:txBody>
          <a:bodyPr wrap="none" anchor="ctr"/>
          <a:lstStyle/>
          <a:p>
            <a:endParaRPr lang="en-US">
              <a:latin typeface="Calibri" pitchFamily="34" charset="0"/>
            </a:endParaRPr>
          </a:p>
        </p:txBody>
      </p:sp>
      <p:sp>
        <p:nvSpPr>
          <p:cNvPr id="9" name="Rectangle 43"/>
          <p:cNvSpPr>
            <a:spLocks noChangeArrowheads="1"/>
          </p:cNvSpPr>
          <p:nvPr/>
        </p:nvSpPr>
        <p:spPr bwMode="invGray">
          <a:xfrm rot="10800000">
            <a:off x="3214688" y="1571625"/>
            <a:ext cx="4665662" cy="719138"/>
          </a:xfrm>
          <a:prstGeom prst="rect">
            <a:avLst/>
          </a:prstGeom>
          <a:gradFill rotWithShape="1">
            <a:gsLst>
              <a:gs pos="0">
                <a:schemeClr val="bg1"/>
              </a:gs>
              <a:gs pos="100000">
                <a:srgbClr val="418AEB"/>
              </a:gs>
            </a:gsLst>
            <a:lin ang="0" scaled="1"/>
          </a:gradFill>
          <a:ln w="9525" algn="ctr">
            <a:noFill/>
            <a:miter lim="800000"/>
            <a:headEnd/>
            <a:tailEnd/>
          </a:ln>
        </p:spPr>
        <p:txBody>
          <a:bodyPr wrap="none" anchor="ctr"/>
          <a:lstStyle/>
          <a:p>
            <a:endParaRPr lang="en-US">
              <a:latin typeface="Calibri" pitchFamily="34" charset="0"/>
            </a:endParaRPr>
          </a:p>
        </p:txBody>
      </p:sp>
      <p:pic>
        <p:nvPicPr>
          <p:cNvPr id="2051" name="Picture 3" descr="E:\DIAPOSITIVA_CPA\AñadirImag_CPA\j0436992.wmf"/>
          <p:cNvPicPr>
            <a:picLocks noChangeAspect="1" noChangeArrowheads="1"/>
          </p:cNvPicPr>
          <p:nvPr/>
        </p:nvPicPr>
        <p:blipFill>
          <a:blip r:embed="rId3" cstate="print"/>
          <a:srcRect/>
          <a:stretch>
            <a:fillRect/>
          </a:stretch>
        </p:blipFill>
        <p:spPr bwMode="auto">
          <a:xfrm>
            <a:off x="4286249" y="5214951"/>
            <a:ext cx="2928959" cy="1571612"/>
          </a:xfrm>
          <a:prstGeom prst="flowChartAlternateProcess">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4" name="1 Título"/>
          <p:cNvSpPr txBox="1">
            <a:spLocks/>
          </p:cNvSpPr>
          <p:nvPr/>
        </p:nvSpPr>
        <p:spPr>
          <a:xfrm>
            <a:off x="1000100" y="-130196"/>
            <a:ext cx="7086600" cy="487363"/>
          </a:xfrm>
          <a:prstGeom prst="rect">
            <a:avLst/>
          </a:prstGeo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Aft>
                <a:spcPts val="0"/>
              </a:spcAft>
              <a:defRPr/>
            </a:pPr>
            <a:r>
              <a:rPr lang="es-ES" sz="4000" b="1" dirty="0">
                <a:ln/>
                <a:solidFill>
                  <a:schemeClr val="accent5">
                    <a:tint val="50000"/>
                    <a:satMod val="180000"/>
                  </a:schemeClr>
                </a:solidFill>
                <a:latin typeface="Algerian" pitchFamily="82" charset="0"/>
                <a:ea typeface="+mj-ea"/>
                <a:cs typeface="+mj-cs"/>
              </a:rPr>
              <a:t>Integrantes:</a:t>
            </a:r>
          </a:p>
        </p:txBody>
      </p:sp>
      <p:pic>
        <p:nvPicPr>
          <p:cNvPr id="5" name="Picture 2" descr="F:\imagenes\GIF ANIMADOS\LETRAS Y NUMEROS\TgC_boton115[1].gif"/>
          <p:cNvPicPr>
            <a:picLocks noChangeAspect="1" noChangeArrowheads="1" noCrop="1"/>
          </p:cNvPicPr>
          <p:nvPr/>
        </p:nvPicPr>
        <p:blipFill>
          <a:blip r:embed="rId4"/>
          <a:srcRect/>
          <a:stretch>
            <a:fillRect/>
          </a:stretch>
        </p:blipFill>
        <p:spPr bwMode="auto">
          <a:xfrm>
            <a:off x="2763838" y="1743075"/>
            <a:ext cx="285750" cy="285750"/>
          </a:xfrm>
          <a:prstGeom prst="rect">
            <a:avLst/>
          </a:prstGeom>
          <a:noFill/>
          <a:ln w="9525">
            <a:noFill/>
            <a:miter lim="800000"/>
            <a:headEnd/>
            <a:tailEnd/>
          </a:ln>
        </p:spPr>
      </p:pic>
      <p:pic>
        <p:nvPicPr>
          <p:cNvPr id="6" name="Picture 2" descr="F:\imagenes\GIF ANIMADOS\LETRAS Y NUMEROS\TgC_boton115[1].gif"/>
          <p:cNvPicPr>
            <a:picLocks noChangeAspect="1" noChangeArrowheads="1" noCrop="1"/>
          </p:cNvPicPr>
          <p:nvPr/>
        </p:nvPicPr>
        <p:blipFill>
          <a:blip r:embed="rId4"/>
          <a:srcRect/>
          <a:stretch>
            <a:fillRect/>
          </a:stretch>
        </p:blipFill>
        <p:spPr bwMode="auto">
          <a:xfrm>
            <a:off x="2763838" y="3114675"/>
            <a:ext cx="285750" cy="285750"/>
          </a:xfrm>
          <a:prstGeom prst="rect">
            <a:avLst/>
          </a:prstGeom>
          <a:noFill/>
          <a:ln w="9525">
            <a:noFill/>
            <a:miter lim="800000"/>
            <a:headEnd/>
            <a:tailEnd/>
          </a:ln>
        </p:spPr>
      </p:pic>
      <p:sp>
        <p:nvSpPr>
          <p:cNvPr id="8" name="Text Box 19"/>
          <p:cNvSpPr txBox="1">
            <a:spLocks noChangeArrowheads="1"/>
          </p:cNvSpPr>
          <p:nvPr/>
        </p:nvSpPr>
        <p:spPr bwMode="auto">
          <a:xfrm>
            <a:off x="3357563" y="1643063"/>
            <a:ext cx="4206875" cy="646112"/>
          </a:xfrm>
          <a:prstGeom prst="rect">
            <a:avLst/>
          </a:prstGeom>
          <a:noFill/>
          <a:ln w="9525">
            <a:noFill/>
            <a:miter lim="800000"/>
            <a:headEnd/>
            <a:tailEnd/>
          </a:ln>
        </p:spPr>
        <p:txBody>
          <a:bodyPr>
            <a:spAutoFit/>
          </a:bodyPr>
          <a:lstStyle/>
          <a:p>
            <a:pPr>
              <a:spcBef>
                <a:spcPct val="50000"/>
              </a:spcBef>
            </a:pPr>
            <a:r>
              <a:rPr lang="es-EC" sz="3600" i="1">
                <a:latin typeface="Edwardian Script ITC" pitchFamily="66" charset="0"/>
              </a:rPr>
              <a:t>Vicente Falconí Anzules</a:t>
            </a:r>
            <a:endParaRPr lang="en-US" sz="3600" i="1">
              <a:latin typeface="Edwardian Script ITC" pitchFamily="66" charset="0"/>
            </a:endParaRPr>
          </a:p>
        </p:txBody>
      </p:sp>
      <p:sp>
        <p:nvSpPr>
          <p:cNvPr id="11" name="Text Box 18"/>
          <p:cNvSpPr txBox="1">
            <a:spLocks noChangeArrowheads="1"/>
          </p:cNvSpPr>
          <p:nvPr/>
        </p:nvSpPr>
        <p:spPr bwMode="auto">
          <a:xfrm>
            <a:off x="3286125" y="2981325"/>
            <a:ext cx="4206875" cy="646113"/>
          </a:xfrm>
          <a:prstGeom prst="rect">
            <a:avLst/>
          </a:prstGeom>
          <a:noFill/>
          <a:ln w="9525">
            <a:noFill/>
            <a:miter lim="800000"/>
            <a:headEnd/>
            <a:tailEnd/>
          </a:ln>
        </p:spPr>
        <p:txBody>
          <a:bodyPr>
            <a:spAutoFit/>
          </a:bodyPr>
          <a:lstStyle/>
          <a:p>
            <a:pPr>
              <a:spcBef>
                <a:spcPct val="50000"/>
              </a:spcBef>
            </a:pPr>
            <a:r>
              <a:rPr lang="es-EC" sz="3600" i="1">
                <a:latin typeface="Edwardian Script ITC" pitchFamily="66" charset="0"/>
              </a:rPr>
              <a:t>Cynthia Pacheco Chichanda</a:t>
            </a:r>
            <a:endParaRPr lang="en-US" sz="3600" i="1">
              <a:latin typeface="Edwardian Script ITC"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3" presetClass="emph" presetSubtype="2" fill="hold" grpId="0" nodeType="afterEffect">
                                  <p:stCondLst>
                                    <p:cond delay="0"/>
                                  </p:stCondLst>
                                  <p:iterate type="lt">
                                    <p:tmPct val="0"/>
                                  </p:iterate>
                                  <p:childTnLst>
                                    <p:animClr clrSpc="rgb">
                                      <p:cBhvr override="childStyle">
                                        <p:cTn id="11" dur="1000" fill="hold"/>
                                        <p:tgtEl>
                                          <p:spTgt spid="4"/>
                                        </p:tgtEl>
                                        <p:attrNameLst>
                                          <p:attrName>style.color</p:attrName>
                                        </p:attrNameLst>
                                      </p:cBhvr>
                                      <p:to>
                                        <a:srgbClr val="0000CC"/>
                                      </p:to>
                                    </p:animClr>
                                  </p:childTnLst>
                                </p:cTn>
                              </p:par>
                              <p:par>
                                <p:cTn id="12" presetID="2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edge">
                                      <p:cBhvr>
                                        <p:cTn id="14" dur="2000"/>
                                        <p:tgtEl>
                                          <p:spTgt spid="9"/>
                                        </p:tgtEl>
                                      </p:cBhvr>
                                    </p:animEffect>
                                  </p:childTnLst>
                                </p:cTn>
                              </p:par>
                              <p:par>
                                <p:cTn id="15" presetID="2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par>
                                <p:cTn id="18" presetID="2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edge">
                                      <p:cBhvr>
                                        <p:cTn id="23" dur="2000"/>
                                        <p:tgtEl>
                                          <p:spTgt spid="11"/>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edge">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4" grpId="1"/>
      <p:bldP spid="8"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253992"/>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325432"/>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Conclusiones</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746125"/>
            <a:ext cx="1538288" cy="1727200"/>
          </a:xfrm>
          <a:prstGeom prst="rect">
            <a:avLst/>
          </a:prstGeom>
          <a:noFill/>
          <a:ln w="9525">
            <a:noFill/>
            <a:miter lim="800000"/>
            <a:headEnd/>
            <a:tailEnd/>
          </a:ln>
        </p:spPr>
      </p:pic>
      <p:grpSp>
        <p:nvGrpSpPr>
          <p:cNvPr id="104453" name="9 Grupo"/>
          <p:cNvGrpSpPr>
            <a:grpSpLocks/>
          </p:cNvGrpSpPr>
          <p:nvPr/>
        </p:nvGrpSpPr>
        <p:grpSpPr bwMode="auto">
          <a:xfrm>
            <a:off x="0" y="2286000"/>
            <a:ext cx="9215438" cy="1285875"/>
            <a:chOff x="0" y="2000241"/>
            <a:chExt cx="9215470" cy="912625"/>
          </a:xfrm>
        </p:grpSpPr>
        <p:sp>
          <p:nvSpPr>
            <p:cNvPr id="104462" name="AutoShape 21"/>
            <p:cNvSpPr>
              <a:spLocks noChangeArrowheads="1"/>
            </p:cNvSpPr>
            <p:nvPr/>
          </p:nvSpPr>
          <p:spPr bwMode="gray">
            <a:xfrm>
              <a:off x="285720" y="2101645"/>
              <a:ext cx="8858280" cy="811221"/>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5" name="4 CuadroTexto"/>
            <p:cNvSpPr txBox="1"/>
            <p:nvPr/>
          </p:nvSpPr>
          <p:spPr>
            <a:xfrm>
              <a:off x="0" y="2000241"/>
              <a:ext cx="9215470" cy="860797"/>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La razón del activo circulante muestra que la Empresa tiene $ 3.37 dólares de activo circulante por cada dólar de pasivo exigible en un plazo menor de un año; en cambio la razón de la prueba del ácido muestra un valor de $ - 2.99 dólares, lo que representa que la Empresa, no cuenta con la capacidad de hacer frente a sus obligaciones a corto plazo, debido a que su inventario en gran parte se vende a crédito, lo que se vuelve en una cuenta por cobrar antes de convertirse en efectivo.  </a:t>
              </a:r>
              <a:endParaRPr lang="es-ES" sz="1400">
                <a:latin typeface="Times New Roman" pitchFamily="18" charset="0"/>
                <a:cs typeface="Times New Roman" pitchFamily="18" charset="0"/>
              </a:endParaRPr>
            </a:p>
          </p:txBody>
        </p:sp>
        <p:pic>
          <p:nvPicPr>
            <p:cNvPr id="104464"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190471" y="2245901"/>
              <a:ext cx="238125" cy="209564"/>
            </a:xfrm>
            <a:prstGeom prst="rect">
              <a:avLst/>
            </a:prstGeom>
            <a:noFill/>
            <a:ln w="9525">
              <a:noFill/>
              <a:miter lim="800000"/>
              <a:headEnd/>
              <a:tailEnd/>
            </a:ln>
          </p:spPr>
        </p:pic>
      </p:grpSp>
      <p:grpSp>
        <p:nvGrpSpPr>
          <p:cNvPr id="104454" name="19 Grupo"/>
          <p:cNvGrpSpPr>
            <a:grpSpLocks/>
          </p:cNvGrpSpPr>
          <p:nvPr/>
        </p:nvGrpSpPr>
        <p:grpSpPr bwMode="auto">
          <a:xfrm>
            <a:off x="0" y="4038600"/>
            <a:ext cx="9144000" cy="747713"/>
            <a:chOff x="71406" y="2230533"/>
            <a:chExt cx="9144032" cy="530229"/>
          </a:xfrm>
        </p:grpSpPr>
        <p:sp>
          <p:nvSpPr>
            <p:cNvPr id="104459" name="AutoShape 21"/>
            <p:cNvSpPr>
              <a:spLocks noChangeArrowheads="1"/>
            </p:cNvSpPr>
            <p:nvPr/>
          </p:nvSpPr>
          <p:spPr bwMode="gray">
            <a:xfrm>
              <a:off x="285720" y="2230533"/>
              <a:ext cx="8929718" cy="53022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04460" name="22 CuadroTexto"/>
            <p:cNvSpPr txBox="1">
              <a:spLocks noChangeArrowheads="1"/>
            </p:cNvSpPr>
            <p:nvPr/>
          </p:nvSpPr>
          <p:spPr bwMode="auto">
            <a:xfrm>
              <a:off x="71406" y="2236512"/>
              <a:ext cx="9001188" cy="524250"/>
            </a:xfrm>
            <a:prstGeom prst="rect">
              <a:avLst/>
            </a:prstGeom>
            <a:noFill/>
            <a:ln w="9525">
              <a:noFill/>
              <a:miter lim="800000"/>
              <a:headEnd/>
              <a:tailEnd/>
            </a:ln>
          </p:spPr>
          <p:txBody>
            <a:bodyPr>
              <a:spAutoFit/>
            </a:bodyPr>
            <a:lstStyle/>
            <a:p>
              <a:pPr marL="342900" indent="-342900" defTabSz="-13873163"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La rotación de cuentas por cobrar es de $ 53.697,78 dólares lo que indica que tal valor de las ventas totales de la Empresa, se conviertan en cuentas por cobrar; en cambio los días promedio de cobro es de 7 días lo que muestra que se cobra dentro del período establecido por la Empresa, que es de 7 a 15 días de plazo.</a:t>
              </a:r>
              <a:endParaRPr lang="es-ES" sz="1400">
                <a:latin typeface="Times New Roman" pitchFamily="18" charset="0"/>
                <a:cs typeface="Times New Roman" pitchFamily="18" charset="0"/>
              </a:endParaRPr>
            </a:p>
          </p:txBody>
        </p:sp>
        <p:pic>
          <p:nvPicPr>
            <p:cNvPr id="104461" name="Picture 2" descr="C:\Documents and Settings\Personas\Mis documentos\Mis imágenes\110109_1.gif"/>
            <p:cNvPicPr>
              <a:picLocks noChangeAspect="1" noChangeArrowheads="1" noCrop="1"/>
            </p:cNvPicPr>
            <p:nvPr/>
          </p:nvPicPr>
          <p:blipFill>
            <a:blip r:embed="rId10"/>
            <a:srcRect/>
            <a:stretch>
              <a:fillRect/>
            </a:stretch>
          </p:blipFill>
          <p:spPr bwMode="auto">
            <a:xfrm>
              <a:off x="261910" y="2253747"/>
              <a:ext cx="238124" cy="202804"/>
            </a:xfrm>
            <a:prstGeom prst="rect">
              <a:avLst/>
            </a:prstGeom>
            <a:noFill/>
            <a:ln w="9525">
              <a:noFill/>
              <a:miter lim="800000"/>
              <a:headEnd/>
              <a:tailEnd/>
            </a:ln>
          </p:spPr>
        </p:pic>
      </p:grpSp>
      <p:grpSp>
        <p:nvGrpSpPr>
          <p:cNvPr id="104455" name="25 Grupo"/>
          <p:cNvGrpSpPr>
            <a:grpSpLocks/>
          </p:cNvGrpSpPr>
          <p:nvPr/>
        </p:nvGrpSpPr>
        <p:grpSpPr bwMode="auto">
          <a:xfrm>
            <a:off x="0" y="5218113"/>
            <a:ext cx="9144000" cy="996950"/>
            <a:chOff x="71406" y="2152342"/>
            <a:chExt cx="9144032" cy="707738"/>
          </a:xfrm>
        </p:grpSpPr>
        <p:sp>
          <p:nvSpPr>
            <p:cNvPr id="104456" name="AutoShape 21"/>
            <p:cNvSpPr>
              <a:spLocks noChangeArrowheads="1"/>
            </p:cNvSpPr>
            <p:nvPr/>
          </p:nvSpPr>
          <p:spPr bwMode="gray">
            <a:xfrm>
              <a:off x="285720" y="2152342"/>
              <a:ext cx="8929718" cy="53022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28" name="27 CuadroTexto"/>
            <p:cNvSpPr txBox="1"/>
            <p:nvPr/>
          </p:nvSpPr>
          <p:spPr>
            <a:xfrm>
              <a:off x="71406" y="2152342"/>
              <a:ext cx="9001157" cy="707738"/>
            </a:xfrm>
            <a:prstGeom prst="rect">
              <a:avLst/>
            </a:prstGeom>
            <a:noFill/>
          </p:spPr>
          <p:txBody>
            <a:bodyPr>
              <a:spAutoFit/>
            </a:bodyPr>
            <a:lstStyle/>
            <a:p>
              <a:pPr marL="342900" indent="-342900" defTabSz="-13873163" eaLnBrk="0" hangingPunct="0">
                <a:spcBef>
                  <a:spcPct val="20000"/>
                </a:spcBef>
                <a:buClr>
                  <a:srgbClr val="0BD0D9"/>
                </a:buClr>
                <a:buSzPct val="95000"/>
                <a:buFont typeface="Wingdings 2" pitchFamily="18" charset="2"/>
                <a:buChar char=""/>
                <a:defRPr/>
              </a:pPr>
              <a:r>
                <a:rPr lang="es-EC" sz="1400" dirty="0">
                  <a:latin typeface="Times New Roman" pitchFamily="18" charset="0"/>
                  <a:cs typeface="Times New Roman" pitchFamily="18" charset="0"/>
                </a:rPr>
                <a:t>La rotación de cuentas por pagar nos indica la cantidad de días en que las deudas adquiridas a corto plazo se hacen efectivas en menos de 1 día, pero hay que recalcar que se nos informó por parte del área de compras, que en este año no se han adquirido activos fijos a pagar en corto plazo.  </a:t>
              </a:r>
              <a:endParaRPr lang="es-ES" sz="1400" dirty="0">
                <a:latin typeface="Times New Roman" pitchFamily="18" charset="0"/>
                <a:cs typeface="Times New Roman" pitchFamily="18" charset="0"/>
              </a:endParaRPr>
            </a:p>
            <a:p>
              <a:pPr marL="342900" indent="-342900" defTabSz="-13873163" eaLnBrk="0" hangingPunct="0">
                <a:spcBef>
                  <a:spcPct val="20000"/>
                </a:spcBef>
                <a:buClr>
                  <a:srgbClr val="0BD0D9"/>
                </a:buClr>
                <a:buSzPct val="95000"/>
                <a:buFont typeface="Wingdings 2" pitchFamily="18" charset="2"/>
                <a:buChar char=""/>
                <a:defRPr/>
              </a:pPr>
              <a:endParaRPr lang="es-ES" sz="1400" dirty="0">
                <a:latin typeface="Times New Roman" pitchFamily="18" charset="0"/>
                <a:ea typeface="+mj-ea"/>
                <a:cs typeface="Times New Roman" pitchFamily="18" charset="0"/>
              </a:endParaRPr>
            </a:p>
          </p:txBody>
        </p:sp>
        <p:pic>
          <p:nvPicPr>
            <p:cNvPr id="104458" name="Picture 2" descr="C:\Documents and Settings\Personas\Mis documentos\Mis imágenes\110109_1.gif"/>
            <p:cNvPicPr>
              <a:picLocks noChangeAspect="1" noChangeArrowheads="1" noCrop="1"/>
            </p:cNvPicPr>
            <p:nvPr/>
          </p:nvPicPr>
          <p:blipFill>
            <a:blip r:embed="rId11"/>
            <a:srcRect/>
            <a:stretch>
              <a:fillRect/>
            </a:stretch>
          </p:blipFill>
          <p:spPr bwMode="auto">
            <a:xfrm>
              <a:off x="266927" y="2253746"/>
              <a:ext cx="228088" cy="18778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1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253992"/>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325432"/>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Conclusiones</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746125"/>
            <a:ext cx="1538288" cy="1727200"/>
          </a:xfrm>
          <a:prstGeom prst="rect">
            <a:avLst/>
          </a:prstGeom>
          <a:noFill/>
          <a:ln w="9525">
            <a:noFill/>
            <a:miter lim="800000"/>
            <a:headEnd/>
            <a:tailEnd/>
          </a:ln>
        </p:spPr>
      </p:pic>
      <p:grpSp>
        <p:nvGrpSpPr>
          <p:cNvPr id="105477" name="9 Grupo"/>
          <p:cNvGrpSpPr>
            <a:grpSpLocks/>
          </p:cNvGrpSpPr>
          <p:nvPr/>
        </p:nvGrpSpPr>
        <p:grpSpPr bwMode="auto">
          <a:xfrm>
            <a:off x="71438" y="2071688"/>
            <a:ext cx="9072562" cy="928687"/>
            <a:chOff x="71406" y="2000240"/>
            <a:chExt cx="9072594" cy="615179"/>
          </a:xfrm>
        </p:grpSpPr>
        <p:sp>
          <p:nvSpPr>
            <p:cNvPr id="105493" name="AutoShape 21"/>
            <p:cNvSpPr>
              <a:spLocks noChangeArrowheads="1"/>
            </p:cNvSpPr>
            <p:nvPr/>
          </p:nvSpPr>
          <p:spPr bwMode="gray">
            <a:xfrm>
              <a:off x="285720" y="2101647"/>
              <a:ext cx="8858280" cy="513772"/>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5" name="4 CuadroTexto"/>
            <p:cNvSpPr txBox="1"/>
            <p:nvPr/>
          </p:nvSpPr>
          <p:spPr>
            <a:xfrm>
              <a:off x="71406" y="2000240"/>
              <a:ext cx="9001157" cy="555239"/>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El margen de utilidad neta es del 3%,  esto representa el ingreso neto por cada dólar de venta, mostrando que el año 2008 no ha sido muy bueno para la Empresa y entre los factores principales están: la crisis mundial, políticas internas.</a:t>
              </a:r>
              <a:endParaRPr lang="es-ES" sz="1400">
                <a:latin typeface="Times New Roman" pitchFamily="18" charset="0"/>
                <a:cs typeface="Times New Roman" pitchFamily="18" charset="0"/>
              </a:endParaRPr>
            </a:p>
          </p:txBody>
        </p:sp>
      </p:grpSp>
      <p:grpSp>
        <p:nvGrpSpPr>
          <p:cNvPr id="105478" name="19 Grupo"/>
          <p:cNvGrpSpPr>
            <a:grpSpLocks/>
          </p:cNvGrpSpPr>
          <p:nvPr/>
        </p:nvGrpSpPr>
        <p:grpSpPr bwMode="auto">
          <a:xfrm>
            <a:off x="142875" y="3357563"/>
            <a:ext cx="9001125" cy="785812"/>
            <a:chOff x="69102" y="2230534"/>
            <a:chExt cx="9146336" cy="557716"/>
          </a:xfrm>
        </p:grpSpPr>
        <p:sp>
          <p:nvSpPr>
            <p:cNvPr id="105491" name="AutoShape 21"/>
            <p:cNvSpPr>
              <a:spLocks noChangeArrowheads="1"/>
            </p:cNvSpPr>
            <p:nvPr/>
          </p:nvSpPr>
          <p:spPr bwMode="gray">
            <a:xfrm>
              <a:off x="285720" y="2230534"/>
              <a:ext cx="8929718" cy="55771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05492" name="22 CuadroTexto"/>
            <p:cNvSpPr txBox="1">
              <a:spLocks noChangeArrowheads="1"/>
            </p:cNvSpPr>
            <p:nvPr/>
          </p:nvSpPr>
          <p:spPr bwMode="auto">
            <a:xfrm>
              <a:off x="69102" y="2331939"/>
              <a:ext cx="9001188" cy="371344"/>
            </a:xfrm>
            <a:prstGeom prst="rect">
              <a:avLst/>
            </a:prstGeom>
            <a:noFill/>
            <a:ln w="9525">
              <a:noFill/>
              <a:miter lim="800000"/>
              <a:headEnd/>
              <a:tailEnd/>
            </a:ln>
          </p:spPr>
          <p:txBody>
            <a:bodyPr>
              <a:spAutoFit/>
            </a:bodyPr>
            <a:lstStyle/>
            <a:p>
              <a:pPr marL="342900" indent="-342900" defTabSz="-13873163"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El margen de utilidad bruta es del 11%, nos indica cuan eficiente es la empresa en producir su producto y venderlo por arriba del costo además la utilidad de la empresa en relación con las ventas.</a:t>
              </a:r>
              <a:endParaRPr lang="es-ES" sz="1400">
                <a:latin typeface="Times New Roman" pitchFamily="18" charset="0"/>
                <a:cs typeface="Times New Roman" pitchFamily="18" charset="0"/>
              </a:endParaRPr>
            </a:p>
          </p:txBody>
        </p:sp>
      </p:grpSp>
      <p:grpSp>
        <p:nvGrpSpPr>
          <p:cNvPr id="105479" name="25 Grupo"/>
          <p:cNvGrpSpPr>
            <a:grpSpLocks/>
          </p:cNvGrpSpPr>
          <p:nvPr/>
        </p:nvGrpSpPr>
        <p:grpSpPr bwMode="auto">
          <a:xfrm>
            <a:off x="142875" y="4572000"/>
            <a:ext cx="9001125" cy="785813"/>
            <a:chOff x="214282" y="2152342"/>
            <a:chExt cx="9001156" cy="608416"/>
          </a:xfrm>
        </p:grpSpPr>
        <p:sp>
          <p:nvSpPr>
            <p:cNvPr id="105488" name="AutoShape 21"/>
            <p:cNvSpPr>
              <a:spLocks noChangeArrowheads="1"/>
            </p:cNvSpPr>
            <p:nvPr/>
          </p:nvSpPr>
          <p:spPr bwMode="gray">
            <a:xfrm>
              <a:off x="285720" y="2152342"/>
              <a:ext cx="8929718" cy="53022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28" name="27 CuadroTexto"/>
            <p:cNvSpPr txBox="1"/>
            <p:nvPr/>
          </p:nvSpPr>
          <p:spPr>
            <a:xfrm>
              <a:off x="285720" y="2206423"/>
              <a:ext cx="8929718" cy="554335"/>
            </a:xfrm>
            <a:prstGeom prst="rect">
              <a:avLst/>
            </a:prstGeom>
            <a:noFill/>
          </p:spPr>
          <p:txBody>
            <a:bodyPr>
              <a:spAutoFit/>
            </a:bodyPr>
            <a:lstStyle/>
            <a:p>
              <a:pPr marL="342900" indent="-342900" defTabSz="-13873163" eaLnBrk="0" hangingPunct="0">
                <a:spcBef>
                  <a:spcPct val="20000"/>
                </a:spcBef>
                <a:buClr>
                  <a:srgbClr val="0BD0D9"/>
                </a:buClr>
                <a:buSzPct val="95000"/>
                <a:buFont typeface="Wingdings 2" pitchFamily="18" charset="2"/>
                <a:buChar char=""/>
                <a:defRPr/>
              </a:pPr>
              <a:r>
                <a:rPr lang="es-EC" sz="1400" dirty="0">
                  <a:latin typeface="Times New Roman" pitchFamily="18" charset="0"/>
                  <a:cs typeface="Times New Roman" pitchFamily="18" charset="0"/>
                </a:rPr>
                <a:t>Las razones de endeudamiento,  indican que la empresa tiene comprometido con obligaciones a largo plazo, menos de la mitad de sus activos, es decir ha realizado préstamos  a terceros para generar utilidades.</a:t>
              </a:r>
              <a:endParaRPr lang="es-ES" sz="1400" dirty="0">
                <a:latin typeface="Times New Roman" pitchFamily="18" charset="0"/>
                <a:cs typeface="Times New Roman" pitchFamily="18" charset="0"/>
              </a:endParaRPr>
            </a:p>
            <a:p>
              <a:pPr marL="342900" indent="-342900" defTabSz="-13873163" eaLnBrk="0" hangingPunct="0">
                <a:spcBef>
                  <a:spcPct val="20000"/>
                </a:spcBef>
                <a:buClr>
                  <a:srgbClr val="0BD0D9"/>
                </a:buClr>
                <a:buSzPct val="95000"/>
                <a:buFont typeface="Wingdings 2" pitchFamily="18" charset="2"/>
                <a:buChar char=""/>
                <a:defRPr/>
              </a:pPr>
              <a:endParaRPr lang="es-ES" sz="1400" dirty="0">
                <a:latin typeface="Times New Roman" pitchFamily="18" charset="0"/>
                <a:ea typeface="+mj-ea"/>
                <a:cs typeface="Times New Roman" pitchFamily="18" charset="0"/>
              </a:endParaRPr>
            </a:p>
          </p:txBody>
        </p:sp>
        <p:pic>
          <p:nvPicPr>
            <p:cNvPr id="105490"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214282" y="2241112"/>
              <a:ext cx="213373" cy="187782"/>
            </a:xfrm>
            <a:prstGeom prst="rect">
              <a:avLst/>
            </a:prstGeom>
            <a:noFill/>
            <a:ln w="9525">
              <a:noFill/>
              <a:miter lim="800000"/>
              <a:headEnd/>
              <a:tailEnd/>
            </a:ln>
          </p:spPr>
        </p:pic>
      </p:grpSp>
      <p:grpSp>
        <p:nvGrpSpPr>
          <p:cNvPr id="105480" name="19 Grupo"/>
          <p:cNvGrpSpPr>
            <a:grpSpLocks/>
          </p:cNvGrpSpPr>
          <p:nvPr/>
        </p:nvGrpSpPr>
        <p:grpSpPr bwMode="auto">
          <a:xfrm>
            <a:off x="142875" y="5572125"/>
            <a:ext cx="9001125" cy="965200"/>
            <a:chOff x="142844" y="2230534"/>
            <a:chExt cx="9001156" cy="685212"/>
          </a:xfrm>
        </p:grpSpPr>
        <p:sp>
          <p:nvSpPr>
            <p:cNvPr id="105485" name="AutoShape 21"/>
            <p:cNvSpPr>
              <a:spLocks noChangeArrowheads="1"/>
            </p:cNvSpPr>
            <p:nvPr/>
          </p:nvSpPr>
          <p:spPr bwMode="gray">
            <a:xfrm>
              <a:off x="285720" y="2230534"/>
              <a:ext cx="8858280" cy="684394"/>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05486" name="25 CuadroTexto"/>
            <p:cNvSpPr txBox="1">
              <a:spLocks noChangeArrowheads="1"/>
            </p:cNvSpPr>
            <p:nvPr/>
          </p:nvSpPr>
          <p:spPr bwMode="auto">
            <a:xfrm>
              <a:off x="142844" y="2238592"/>
              <a:ext cx="9001156" cy="677154"/>
            </a:xfrm>
            <a:prstGeom prst="rect">
              <a:avLst/>
            </a:prstGeom>
            <a:noFill/>
            <a:ln w="9525">
              <a:noFill/>
              <a:miter lim="800000"/>
              <a:headEnd/>
              <a:tailEnd/>
            </a:ln>
          </p:spPr>
          <p:txBody>
            <a:bodyPr>
              <a:spAutoFit/>
            </a:bodyPr>
            <a:lstStyle/>
            <a:p>
              <a:pPr marL="342900" indent="-342900" defTabSz="-13873163"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En el año 2008 la Empresa realizó compras por $ 14.326.987,22 dólares; esto nos indica que en promedio compró $ 1.193.916,00 dólares mensuales. La empresa adquirió más bienes en los meses de noviembre y diciembre, ya que comúnmente en estos meses el comercio  nacional e internacional alcanza su apogeo máximo que en cualquier otra época del año. Se adquirió menos bienes en el mes de febrero $ 22.668,00 dólares.</a:t>
              </a:r>
              <a:endParaRPr lang="es-ES" sz="1400">
                <a:latin typeface="Times New Roman" pitchFamily="18" charset="0"/>
                <a:cs typeface="Times New Roman" pitchFamily="18" charset="0"/>
              </a:endParaRPr>
            </a:p>
          </p:txBody>
        </p:sp>
        <p:pic>
          <p:nvPicPr>
            <p:cNvPr id="105487"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142844" y="2281235"/>
              <a:ext cx="238125" cy="209564"/>
            </a:xfrm>
            <a:prstGeom prst="rect">
              <a:avLst/>
            </a:prstGeom>
            <a:noFill/>
            <a:ln w="9525">
              <a:noFill/>
              <a:miter lim="800000"/>
              <a:headEnd/>
              <a:tailEnd/>
            </a:ln>
          </p:spPr>
        </p:pic>
      </p:grpSp>
      <p:pic>
        <p:nvPicPr>
          <p:cNvPr id="105481"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342900" y="5643563"/>
            <a:ext cx="238125" cy="295275"/>
          </a:xfrm>
          <a:prstGeom prst="rect">
            <a:avLst/>
          </a:prstGeom>
          <a:noFill/>
          <a:ln w="9525">
            <a:noFill/>
            <a:miter lim="800000"/>
            <a:headEnd/>
            <a:tailEnd/>
          </a:ln>
        </p:spPr>
      </p:pic>
      <p:pic>
        <p:nvPicPr>
          <p:cNvPr id="105482" name="Picture 2" descr="C:\Documents and Settings\Personas\Mis documentos\Mis imágenes\110109_2.gif"/>
          <p:cNvPicPr>
            <a:picLocks noChangeAspect="1" noChangeArrowheads="1" noCrop="1"/>
          </p:cNvPicPr>
          <p:nvPr/>
        </p:nvPicPr>
        <p:blipFill>
          <a:blip r:embed="rId10"/>
          <a:srcRect/>
          <a:stretch>
            <a:fillRect/>
          </a:stretch>
        </p:blipFill>
        <p:spPr bwMode="auto">
          <a:xfrm>
            <a:off x="285750" y="2363788"/>
            <a:ext cx="228600" cy="273050"/>
          </a:xfrm>
          <a:prstGeom prst="rect">
            <a:avLst/>
          </a:prstGeom>
          <a:noFill/>
          <a:ln w="9525">
            <a:noFill/>
            <a:miter lim="800000"/>
            <a:headEnd/>
            <a:tailEnd/>
          </a:ln>
        </p:spPr>
      </p:pic>
      <p:pic>
        <p:nvPicPr>
          <p:cNvPr id="105483" name="Picture 3" descr="C:\Documents and Settings\Personas\Mis documentos\Mis imágenes\110109_3.gif"/>
          <p:cNvPicPr>
            <a:picLocks noChangeAspect="1" noChangeArrowheads="1" noCrop="1"/>
          </p:cNvPicPr>
          <p:nvPr/>
        </p:nvPicPr>
        <p:blipFill>
          <a:blip r:embed="rId11"/>
          <a:srcRect/>
          <a:stretch>
            <a:fillRect/>
          </a:stretch>
        </p:blipFill>
        <p:spPr bwMode="auto">
          <a:xfrm>
            <a:off x="333375" y="3511550"/>
            <a:ext cx="238125" cy="263525"/>
          </a:xfrm>
          <a:prstGeom prst="rect">
            <a:avLst/>
          </a:prstGeom>
          <a:noFill/>
          <a:ln w="9525">
            <a:noFill/>
            <a:miter lim="800000"/>
            <a:headEnd/>
            <a:tailEnd/>
          </a:ln>
        </p:spPr>
      </p:pic>
      <p:pic>
        <p:nvPicPr>
          <p:cNvPr id="105484" name="Picture 4" descr="C:\Documents and Settings\Personas\Mis documentos\Mis imágenes\110109_4.gif"/>
          <p:cNvPicPr>
            <a:picLocks noChangeAspect="1" noChangeArrowheads="1" noCrop="1"/>
          </p:cNvPicPr>
          <p:nvPr/>
        </p:nvPicPr>
        <p:blipFill>
          <a:blip r:embed="rId12"/>
          <a:srcRect/>
          <a:stretch>
            <a:fillRect/>
          </a:stretch>
        </p:blipFill>
        <p:spPr bwMode="auto">
          <a:xfrm>
            <a:off x="327025" y="4643438"/>
            <a:ext cx="231775" cy="28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1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253992"/>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325432"/>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Conclusiones</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746125"/>
            <a:ext cx="1538288" cy="1727200"/>
          </a:xfrm>
          <a:prstGeom prst="rect">
            <a:avLst/>
          </a:prstGeom>
          <a:noFill/>
          <a:ln w="9525">
            <a:noFill/>
            <a:miter lim="800000"/>
            <a:headEnd/>
            <a:tailEnd/>
          </a:ln>
        </p:spPr>
      </p:pic>
      <p:grpSp>
        <p:nvGrpSpPr>
          <p:cNvPr id="106501" name="9 Grupo"/>
          <p:cNvGrpSpPr>
            <a:grpSpLocks/>
          </p:cNvGrpSpPr>
          <p:nvPr/>
        </p:nvGrpSpPr>
        <p:grpSpPr bwMode="auto">
          <a:xfrm>
            <a:off x="142875" y="2000250"/>
            <a:ext cx="9001125" cy="1397000"/>
            <a:chOff x="142844" y="2000240"/>
            <a:chExt cx="9001188" cy="925592"/>
          </a:xfrm>
        </p:grpSpPr>
        <p:sp>
          <p:nvSpPr>
            <p:cNvPr id="106519" name="AutoShape 21"/>
            <p:cNvSpPr>
              <a:spLocks noChangeArrowheads="1"/>
            </p:cNvSpPr>
            <p:nvPr/>
          </p:nvSpPr>
          <p:spPr bwMode="gray">
            <a:xfrm>
              <a:off x="285720" y="2101645"/>
              <a:ext cx="8858280" cy="797699"/>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5" name="4 CuadroTexto"/>
            <p:cNvSpPr txBox="1"/>
            <p:nvPr/>
          </p:nvSpPr>
          <p:spPr>
            <a:xfrm>
              <a:off x="142844" y="2000240"/>
              <a:ext cx="9001188" cy="925592"/>
            </a:xfrm>
            <a:prstGeom prst="rect">
              <a:avLst/>
            </a:prstGeom>
            <a:noFill/>
          </p:spPr>
          <p:txBody>
            <a:bodyPr>
              <a:spAutoFit/>
            </a:bodyPr>
            <a:lstStyle/>
            <a:p>
              <a:endParaRPr lang="es-ES" sz="12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200">
                  <a:latin typeface="Trebuchet MS" pitchFamily="34" charset="0"/>
                </a:rPr>
                <a:t> </a:t>
              </a:r>
              <a:r>
                <a:rPr lang="es-EC" sz="1400">
                  <a:latin typeface="Times New Roman" pitchFamily="18" charset="0"/>
                  <a:cs typeface="Times New Roman" pitchFamily="18" charset="0"/>
                </a:rPr>
                <a:t>En el año 2008 la Empresa realizó Anticipos a Proveedores por $ 581.247,00 dólares; lo cual indica que en promedio realizó anticipos $ 48.452,00 dólares mensuales. Se realizaron mayores desembolsos por concepto de anticipos en el mes de noviembre, ya que comúnmente en este mes el comercio  nacional e internacional incrementa más que en cualquier mes del año, debido a las festividades de la época  por lo que hay una mayor demanda de nuestro producto. La empresa realizó menos anticipos a los proveedores en el mes de septiembre $ 14.540,00 dólares.</a:t>
              </a:r>
              <a:endParaRPr lang="es-ES" sz="1400">
                <a:latin typeface="Times New Roman" pitchFamily="18" charset="0"/>
                <a:cs typeface="Times New Roman" pitchFamily="18" charset="0"/>
              </a:endParaRPr>
            </a:p>
          </p:txBody>
        </p:sp>
        <p:pic>
          <p:nvPicPr>
            <p:cNvPr id="106521"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142844" y="2189526"/>
              <a:ext cx="230442" cy="202804"/>
            </a:xfrm>
            <a:prstGeom prst="rect">
              <a:avLst/>
            </a:prstGeom>
            <a:noFill/>
            <a:ln w="9525">
              <a:noFill/>
              <a:miter lim="800000"/>
              <a:headEnd/>
              <a:tailEnd/>
            </a:ln>
          </p:spPr>
        </p:pic>
      </p:grpSp>
      <p:grpSp>
        <p:nvGrpSpPr>
          <p:cNvPr id="106502" name="19 Grupo"/>
          <p:cNvGrpSpPr>
            <a:grpSpLocks/>
          </p:cNvGrpSpPr>
          <p:nvPr/>
        </p:nvGrpSpPr>
        <p:grpSpPr bwMode="auto">
          <a:xfrm>
            <a:off x="142875" y="3571875"/>
            <a:ext cx="9001125" cy="785813"/>
            <a:chOff x="214282" y="2230534"/>
            <a:chExt cx="9001188" cy="557716"/>
          </a:xfrm>
        </p:grpSpPr>
        <p:sp>
          <p:nvSpPr>
            <p:cNvPr id="106516" name="AutoShape 21"/>
            <p:cNvSpPr>
              <a:spLocks noChangeArrowheads="1"/>
            </p:cNvSpPr>
            <p:nvPr/>
          </p:nvSpPr>
          <p:spPr bwMode="gray">
            <a:xfrm>
              <a:off x="285720" y="2230534"/>
              <a:ext cx="8929718" cy="55771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06517" name="22 CuadroTexto"/>
            <p:cNvSpPr txBox="1">
              <a:spLocks noChangeArrowheads="1"/>
            </p:cNvSpPr>
            <p:nvPr/>
          </p:nvSpPr>
          <p:spPr bwMode="auto">
            <a:xfrm>
              <a:off x="214282" y="2230534"/>
              <a:ext cx="9001188" cy="524250"/>
            </a:xfrm>
            <a:prstGeom prst="rect">
              <a:avLst/>
            </a:prstGeom>
            <a:noFill/>
            <a:ln w="9525">
              <a:noFill/>
              <a:miter lim="800000"/>
              <a:headEnd/>
              <a:tailEnd/>
            </a:ln>
          </p:spPr>
          <p:txBody>
            <a:bodyPr>
              <a:spAutoFit/>
            </a:bodyPr>
            <a:lstStyle/>
            <a:p>
              <a:pPr marL="342900" indent="-342900" defTabSz="-13873163"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En el año 2008 la empresa realizó pagos a proveedores por $ 52.286.635 dólares; lo cual nos indica que en promedio compró a sus proveedores $4.035.198,00 dólares mensuales. La empresa realizó mayores pagos en el mes de octubre, y realizó menos desembolsos en el mes de mayo $1.784.236,00 dólares</a:t>
              </a:r>
              <a:endParaRPr lang="es-ES" sz="1400">
                <a:latin typeface="Times New Roman" pitchFamily="18" charset="0"/>
                <a:cs typeface="Times New Roman" pitchFamily="18" charset="0"/>
              </a:endParaRPr>
            </a:p>
          </p:txBody>
        </p:sp>
        <p:pic>
          <p:nvPicPr>
            <p:cNvPr id="106518"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215224" y="2281236"/>
              <a:ext cx="213372" cy="187781"/>
            </a:xfrm>
            <a:prstGeom prst="rect">
              <a:avLst/>
            </a:prstGeom>
            <a:noFill/>
            <a:ln w="9525">
              <a:noFill/>
              <a:miter lim="800000"/>
              <a:headEnd/>
              <a:tailEnd/>
            </a:ln>
          </p:spPr>
        </p:pic>
      </p:grpSp>
      <p:grpSp>
        <p:nvGrpSpPr>
          <p:cNvPr id="106503" name="25 Grupo"/>
          <p:cNvGrpSpPr>
            <a:grpSpLocks/>
          </p:cNvGrpSpPr>
          <p:nvPr/>
        </p:nvGrpSpPr>
        <p:grpSpPr bwMode="auto">
          <a:xfrm>
            <a:off x="142875" y="4572000"/>
            <a:ext cx="9001125" cy="1000125"/>
            <a:chOff x="214282" y="2152342"/>
            <a:chExt cx="9001156" cy="774350"/>
          </a:xfrm>
        </p:grpSpPr>
        <p:sp>
          <p:nvSpPr>
            <p:cNvPr id="106513" name="AutoShape 21"/>
            <p:cNvSpPr>
              <a:spLocks noChangeArrowheads="1"/>
            </p:cNvSpPr>
            <p:nvPr/>
          </p:nvSpPr>
          <p:spPr bwMode="gray">
            <a:xfrm>
              <a:off x="285720" y="2152342"/>
              <a:ext cx="8929718" cy="53022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28" name="27 CuadroTexto"/>
            <p:cNvSpPr txBox="1"/>
            <p:nvPr/>
          </p:nvSpPr>
          <p:spPr>
            <a:xfrm>
              <a:off x="285720" y="2154800"/>
              <a:ext cx="8929718" cy="771892"/>
            </a:xfrm>
            <a:prstGeom prst="rect">
              <a:avLst/>
            </a:prstGeom>
            <a:noFill/>
          </p:spPr>
          <p:txBody>
            <a:bodyPr>
              <a:spAutoFit/>
            </a:bodyPr>
            <a:lstStyle/>
            <a:p>
              <a:pPr marL="342900" indent="-342900" defTabSz="-13873163" eaLnBrk="0" hangingPunct="0">
                <a:spcBef>
                  <a:spcPct val="20000"/>
                </a:spcBef>
                <a:buClr>
                  <a:srgbClr val="0BD0D9"/>
                </a:buClr>
                <a:buSzPct val="95000"/>
                <a:buFont typeface="Wingdings 2" pitchFamily="18" charset="2"/>
                <a:buChar char=""/>
                <a:defRPr/>
              </a:pPr>
              <a:r>
                <a:rPr lang="es-EC" sz="1400" dirty="0">
                  <a:latin typeface="Times New Roman" pitchFamily="18" charset="0"/>
                  <a:cs typeface="Times New Roman" pitchFamily="18" charset="0"/>
                </a:rPr>
                <a:t>Los bienes que posee la empresa en su bodega de materiales, no se encuentran codificados físicamente, ni se han efectuado constataciones físicas de los mismos, en caso de producirse una pérdida, esta situación origina el riesgo de no poder establecer responsabilidades directas, ni la cuantificación de los mismos.</a:t>
              </a:r>
              <a:endParaRPr lang="es-ES" sz="1400" dirty="0">
                <a:latin typeface="Times New Roman" pitchFamily="18" charset="0"/>
                <a:cs typeface="Times New Roman" pitchFamily="18" charset="0"/>
              </a:endParaRPr>
            </a:p>
            <a:p>
              <a:pPr marL="342900" indent="-342900" defTabSz="-13873163" eaLnBrk="0" hangingPunct="0">
                <a:spcBef>
                  <a:spcPct val="20000"/>
                </a:spcBef>
                <a:buClr>
                  <a:srgbClr val="0BD0D9"/>
                </a:buClr>
                <a:buSzPct val="95000"/>
                <a:buFont typeface="Wingdings 2" pitchFamily="18" charset="2"/>
                <a:buChar char=""/>
                <a:defRPr/>
              </a:pPr>
              <a:endParaRPr lang="es-ES" sz="1400" dirty="0">
                <a:latin typeface="Times New Roman" pitchFamily="18" charset="0"/>
                <a:ea typeface="+mj-ea"/>
                <a:cs typeface="Times New Roman" pitchFamily="18" charset="0"/>
              </a:endParaRPr>
            </a:p>
          </p:txBody>
        </p:sp>
        <p:pic>
          <p:nvPicPr>
            <p:cNvPr id="106515"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214282" y="2241112"/>
              <a:ext cx="213373" cy="187782"/>
            </a:xfrm>
            <a:prstGeom prst="rect">
              <a:avLst/>
            </a:prstGeom>
            <a:noFill/>
            <a:ln w="9525">
              <a:noFill/>
              <a:miter lim="800000"/>
              <a:headEnd/>
              <a:tailEnd/>
            </a:ln>
          </p:spPr>
        </p:pic>
      </p:grpSp>
      <p:grpSp>
        <p:nvGrpSpPr>
          <p:cNvPr id="106504" name="19 Grupo"/>
          <p:cNvGrpSpPr>
            <a:grpSpLocks/>
          </p:cNvGrpSpPr>
          <p:nvPr/>
        </p:nvGrpSpPr>
        <p:grpSpPr bwMode="auto">
          <a:xfrm>
            <a:off x="142875" y="5500688"/>
            <a:ext cx="9001125" cy="523875"/>
            <a:chOff x="142844" y="2179839"/>
            <a:chExt cx="9001156" cy="371344"/>
          </a:xfrm>
        </p:grpSpPr>
        <p:sp>
          <p:nvSpPr>
            <p:cNvPr id="106510" name="AutoShape 21"/>
            <p:cNvSpPr>
              <a:spLocks noChangeArrowheads="1"/>
            </p:cNvSpPr>
            <p:nvPr/>
          </p:nvSpPr>
          <p:spPr bwMode="gray">
            <a:xfrm>
              <a:off x="285720" y="2230535"/>
              <a:ext cx="8858280" cy="304208"/>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06511" name="25 CuadroTexto"/>
            <p:cNvSpPr txBox="1">
              <a:spLocks noChangeArrowheads="1"/>
            </p:cNvSpPr>
            <p:nvPr/>
          </p:nvSpPr>
          <p:spPr bwMode="auto">
            <a:xfrm>
              <a:off x="142844" y="2179839"/>
              <a:ext cx="9001156" cy="371344"/>
            </a:xfrm>
            <a:prstGeom prst="rect">
              <a:avLst/>
            </a:prstGeom>
            <a:noFill/>
            <a:ln w="9525">
              <a:noFill/>
              <a:miter lim="800000"/>
              <a:headEnd/>
              <a:tailEnd/>
            </a:ln>
          </p:spPr>
          <p:txBody>
            <a:bodyPr>
              <a:spAutoFit/>
            </a:bodyPr>
            <a:lstStyle/>
            <a:p>
              <a:pPr marL="342900" indent="-342900" defTabSz="-13873163"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La empresa no ha definido las funciones del responsable del área de compras para evitar que en las órdenes de compra aparezca la firma de otra persona inherente a la actividad.</a:t>
              </a:r>
              <a:endParaRPr lang="es-ES" sz="1400">
                <a:latin typeface="Times New Roman" pitchFamily="18" charset="0"/>
                <a:cs typeface="Times New Roman" pitchFamily="18" charset="0"/>
              </a:endParaRPr>
            </a:p>
          </p:txBody>
        </p:sp>
        <p:pic>
          <p:nvPicPr>
            <p:cNvPr id="106512"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142844" y="2281244"/>
              <a:ext cx="238125" cy="209564"/>
            </a:xfrm>
            <a:prstGeom prst="rect">
              <a:avLst/>
            </a:prstGeom>
            <a:noFill/>
            <a:ln w="9525">
              <a:noFill/>
              <a:miter lim="800000"/>
              <a:headEnd/>
              <a:tailEnd/>
            </a:ln>
          </p:spPr>
        </p:pic>
      </p:grpSp>
      <p:pic>
        <p:nvPicPr>
          <p:cNvPr id="106505" name="Picture 2" descr="C:\Documents and Settings\Personas\Mis documentos\Mis imágenes\110109_1.gif"/>
          <p:cNvPicPr>
            <a:picLocks noChangeAspect="1" noChangeArrowheads="1" noCrop="1"/>
          </p:cNvPicPr>
          <p:nvPr/>
        </p:nvPicPr>
        <p:blipFill>
          <a:blip r:embed="rId10"/>
          <a:srcRect/>
          <a:stretch>
            <a:fillRect/>
          </a:stretch>
        </p:blipFill>
        <p:spPr bwMode="auto">
          <a:xfrm>
            <a:off x="342900" y="5643563"/>
            <a:ext cx="238125" cy="295275"/>
          </a:xfrm>
          <a:prstGeom prst="rect">
            <a:avLst/>
          </a:prstGeom>
          <a:noFill/>
          <a:ln w="9525">
            <a:noFill/>
            <a:miter lim="800000"/>
            <a:headEnd/>
            <a:tailEnd/>
          </a:ln>
        </p:spPr>
      </p:pic>
      <p:pic>
        <p:nvPicPr>
          <p:cNvPr id="106506" name="Picture 2" descr="C:\Documents and Settings\Personas\Mis documentos\Mis imágenes\110109_2.gif"/>
          <p:cNvPicPr>
            <a:picLocks noChangeAspect="1" noChangeArrowheads="1" noCrop="1"/>
          </p:cNvPicPr>
          <p:nvPr/>
        </p:nvPicPr>
        <p:blipFill>
          <a:blip r:embed="rId11"/>
          <a:srcRect/>
          <a:stretch>
            <a:fillRect/>
          </a:stretch>
        </p:blipFill>
        <p:spPr bwMode="auto">
          <a:xfrm>
            <a:off x="342900" y="2279650"/>
            <a:ext cx="228600" cy="285750"/>
          </a:xfrm>
          <a:prstGeom prst="rect">
            <a:avLst/>
          </a:prstGeom>
          <a:noFill/>
          <a:ln w="9525">
            <a:noFill/>
            <a:miter lim="800000"/>
            <a:headEnd/>
            <a:tailEnd/>
          </a:ln>
        </p:spPr>
      </p:pic>
      <p:pic>
        <p:nvPicPr>
          <p:cNvPr id="106507" name="Picture 3" descr="C:\Documents and Settings\Personas\Mis documentos\Mis imágenes\110109_3.gif"/>
          <p:cNvPicPr>
            <a:picLocks noChangeAspect="1" noChangeArrowheads="1" noCrop="1"/>
          </p:cNvPicPr>
          <p:nvPr/>
        </p:nvPicPr>
        <p:blipFill>
          <a:blip r:embed="rId12"/>
          <a:srcRect/>
          <a:stretch>
            <a:fillRect/>
          </a:stretch>
        </p:blipFill>
        <p:spPr bwMode="auto">
          <a:xfrm>
            <a:off x="333375" y="3643313"/>
            <a:ext cx="238125" cy="285750"/>
          </a:xfrm>
          <a:prstGeom prst="rect">
            <a:avLst/>
          </a:prstGeom>
          <a:noFill/>
          <a:ln w="9525">
            <a:noFill/>
            <a:miter lim="800000"/>
            <a:headEnd/>
            <a:tailEnd/>
          </a:ln>
        </p:spPr>
      </p:pic>
      <p:pic>
        <p:nvPicPr>
          <p:cNvPr id="106508" name="Picture 4" descr="C:\Documents and Settings\Personas\Mis documentos\Mis imágenes\110109_4.gif"/>
          <p:cNvPicPr>
            <a:picLocks noChangeAspect="1" noChangeArrowheads="1" noCrop="1"/>
          </p:cNvPicPr>
          <p:nvPr/>
        </p:nvPicPr>
        <p:blipFill>
          <a:blip r:embed="rId13"/>
          <a:srcRect/>
          <a:stretch>
            <a:fillRect/>
          </a:stretch>
        </p:blipFill>
        <p:spPr bwMode="auto">
          <a:xfrm>
            <a:off x="314325" y="4643438"/>
            <a:ext cx="257175" cy="285750"/>
          </a:xfrm>
          <a:prstGeom prst="rect">
            <a:avLst/>
          </a:prstGeom>
          <a:noFill/>
          <a:ln w="9525">
            <a:noFill/>
            <a:miter lim="800000"/>
            <a:headEnd/>
            <a:tailEnd/>
          </a:ln>
        </p:spPr>
      </p:pic>
      <p:sp>
        <p:nvSpPr>
          <p:cNvPr id="34" name="33 CuadroTexto"/>
          <p:cNvSpPr txBox="1"/>
          <p:nvPr/>
        </p:nvSpPr>
        <p:spPr>
          <a:xfrm>
            <a:off x="-2714625" y="0"/>
            <a:ext cx="8572500" cy="534988"/>
          </a:xfrm>
          <a:prstGeom prst="rect">
            <a:avLst/>
          </a:prstGeom>
          <a:noFill/>
        </p:spPr>
        <p:txBody>
          <a:bodyPr>
            <a:spAutoFit/>
          </a:bodyPr>
          <a:lstStyle/>
          <a:p>
            <a:pPr marL="342900" indent="-342900" defTabSz="-13873163" eaLnBrk="0" hangingPunct="0">
              <a:spcBef>
                <a:spcPct val="20000"/>
              </a:spcBef>
              <a:buClr>
                <a:srgbClr val="0BD0D9"/>
              </a:buClr>
              <a:buSzPct val="95000"/>
              <a:defRPr/>
            </a:pPr>
            <a:endParaRPr lang="es-ES" sz="900" dirty="0">
              <a:latin typeface="+mn-lt"/>
              <a:ea typeface="+mj-ea"/>
              <a:cs typeface="+mj-cs"/>
            </a:endParaRPr>
          </a:p>
          <a:p>
            <a:pPr marL="342900" indent="-342900" defTabSz="-13873163" eaLnBrk="0" hangingPunct="0">
              <a:spcBef>
                <a:spcPct val="20000"/>
              </a:spcBef>
              <a:buClr>
                <a:srgbClr val="0BD0D9"/>
              </a:buClr>
              <a:buSzPct val="95000"/>
              <a:defRPr/>
            </a:pPr>
            <a:r>
              <a:rPr lang="es-EC" sz="900" dirty="0">
                <a:latin typeface="+mn-lt"/>
                <a:ea typeface="+mj-ea"/>
                <a:cs typeface="+mj-cs"/>
              </a:rPr>
              <a:t> </a:t>
            </a:r>
            <a:endParaRPr lang="es-ES" sz="900" dirty="0">
              <a:latin typeface="+mn-lt"/>
              <a:ea typeface="+mj-ea"/>
              <a:cs typeface="+mj-cs"/>
            </a:endParaRPr>
          </a:p>
          <a:p>
            <a:pPr fontAlgn="auto">
              <a:spcBef>
                <a:spcPts val="0"/>
              </a:spcBef>
              <a:spcAft>
                <a:spcPts val="0"/>
              </a:spcAft>
              <a:defRPr/>
            </a:pPr>
            <a:endParaRPr lang="es-ES" sz="9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1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253992"/>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325432"/>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Conclusiones</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746125"/>
            <a:ext cx="1538288" cy="1727200"/>
          </a:xfrm>
          <a:prstGeom prst="rect">
            <a:avLst/>
          </a:prstGeom>
          <a:noFill/>
          <a:ln w="9525">
            <a:noFill/>
            <a:miter lim="800000"/>
            <a:headEnd/>
            <a:tailEnd/>
          </a:ln>
        </p:spPr>
      </p:pic>
      <p:grpSp>
        <p:nvGrpSpPr>
          <p:cNvPr id="107525" name="19 Grupo"/>
          <p:cNvGrpSpPr>
            <a:grpSpLocks/>
          </p:cNvGrpSpPr>
          <p:nvPr/>
        </p:nvGrpSpPr>
        <p:grpSpPr bwMode="auto">
          <a:xfrm>
            <a:off x="142875" y="2357438"/>
            <a:ext cx="9001125" cy="1227137"/>
            <a:chOff x="142844" y="2230534"/>
            <a:chExt cx="9001156" cy="652080"/>
          </a:xfrm>
        </p:grpSpPr>
        <p:sp>
          <p:nvSpPr>
            <p:cNvPr id="107537" name="AutoShape 21"/>
            <p:cNvSpPr>
              <a:spLocks noChangeArrowheads="1"/>
            </p:cNvSpPr>
            <p:nvPr/>
          </p:nvSpPr>
          <p:spPr bwMode="gray">
            <a:xfrm>
              <a:off x="285720" y="2230534"/>
              <a:ext cx="8858280" cy="493221"/>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07538" name="25 CuadroTexto"/>
            <p:cNvSpPr txBox="1">
              <a:spLocks noChangeArrowheads="1"/>
            </p:cNvSpPr>
            <p:nvPr/>
          </p:nvSpPr>
          <p:spPr bwMode="auto">
            <a:xfrm>
              <a:off x="142844" y="2238592"/>
              <a:ext cx="9001156" cy="644022"/>
            </a:xfrm>
            <a:prstGeom prst="rect">
              <a:avLst/>
            </a:prstGeom>
            <a:noFill/>
            <a:ln w="9525">
              <a:noFill/>
              <a:miter lim="800000"/>
              <a:headEnd/>
              <a:tailEnd/>
            </a:ln>
          </p:spPr>
          <p:txBody>
            <a:bodyPr>
              <a:spAutoFit/>
            </a:bodyPr>
            <a:lstStyle/>
            <a:p>
              <a:pPr marL="342900" indent="-342900" defTabSz="-13873163"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La empresa no cuenta con un manual de procedimientos actualizado el cual  contenga la descripción de los requisitos mínimos de todos y cada uno de los cargos que soportan su estructura administrativa,  esta situación, originó una inadecuada segregación de funciones, el personal que labora en la entidad no tiene definida claramente sus funciones, ni los grados de responsabilidad y autoridad. </a:t>
              </a:r>
              <a:endParaRPr lang="es-ES" sz="1400">
                <a:latin typeface="Times New Roman" pitchFamily="18" charset="0"/>
                <a:cs typeface="Times New Roman" pitchFamily="18" charset="0"/>
              </a:endParaRPr>
            </a:p>
            <a:p>
              <a:pPr marL="342900" indent="-342900" defTabSz="-13873163" eaLnBrk="0" hangingPunct="0">
                <a:spcBef>
                  <a:spcPct val="20000"/>
                </a:spcBef>
                <a:buClr>
                  <a:srgbClr val="0BD0D9"/>
                </a:buClr>
                <a:buSzPct val="95000"/>
              </a:pPr>
              <a:r>
                <a:rPr lang="es-EC" sz="1400">
                  <a:latin typeface="Trebuchet MS" pitchFamily="34" charset="0"/>
                </a:rPr>
                <a:t> </a:t>
              </a:r>
              <a:endParaRPr lang="es-ES" sz="1400">
                <a:latin typeface="Trebuchet MS" pitchFamily="34" charset="0"/>
              </a:endParaRPr>
            </a:p>
          </p:txBody>
        </p:sp>
      </p:grpSp>
      <p:pic>
        <p:nvPicPr>
          <p:cNvPr id="107526"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342900" y="2433638"/>
            <a:ext cx="238125" cy="285750"/>
          </a:xfrm>
          <a:prstGeom prst="rect">
            <a:avLst/>
          </a:prstGeom>
          <a:noFill/>
          <a:ln w="9525">
            <a:noFill/>
            <a:miter lim="800000"/>
            <a:headEnd/>
            <a:tailEnd/>
          </a:ln>
        </p:spPr>
      </p:pic>
      <p:sp>
        <p:nvSpPr>
          <p:cNvPr id="34" name="33 CuadroTexto"/>
          <p:cNvSpPr txBox="1"/>
          <p:nvPr/>
        </p:nvSpPr>
        <p:spPr>
          <a:xfrm>
            <a:off x="-2714625" y="0"/>
            <a:ext cx="8572500" cy="534988"/>
          </a:xfrm>
          <a:prstGeom prst="rect">
            <a:avLst/>
          </a:prstGeom>
          <a:noFill/>
        </p:spPr>
        <p:txBody>
          <a:bodyPr>
            <a:spAutoFit/>
          </a:bodyPr>
          <a:lstStyle/>
          <a:p>
            <a:pPr marL="342900" indent="-342900" defTabSz="-13873163" eaLnBrk="0" hangingPunct="0">
              <a:spcBef>
                <a:spcPct val="20000"/>
              </a:spcBef>
              <a:buClr>
                <a:srgbClr val="0BD0D9"/>
              </a:buClr>
              <a:buSzPct val="95000"/>
              <a:defRPr/>
            </a:pPr>
            <a:endParaRPr lang="es-ES" sz="900" dirty="0">
              <a:latin typeface="+mn-lt"/>
              <a:ea typeface="+mj-ea"/>
              <a:cs typeface="+mj-cs"/>
            </a:endParaRPr>
          </a:p>
          <a:p>
            <a:pPr marL="342900" indent="-342900" defTabSz="-13873163" eaLnBrk="0" hangingPunct="0">
              <a:spcBef>
                <a:spcPct val="20000"/>
              </a:spcBef>
              <a:buClr>
                <a:srgbClr val="0BD0D9"/>
              </a:buClr>
              <a:buSzPct val="95000"/>
              <a:defRPr/>
            </a:pPr>
            <a:r>
              <a:rPr lang="es-EC" sz="900" dirty="0">
                <a:latin typeface="+mn-lt"/>
                <a:ea typeface="+mj-ea"/>
                <a:cs typeface="+mj-cs"/>
              </a:rPr>
              <a:t> </a:t>
            </a:r>
            <a:endParaRPr lang="es-ES" sz="900" dirty="0">
              <a:latin typeface="+mn-lt"/>
              <a:ea typeface="+mj-ea"/>
              <a:cs typeface="+mj-cs"/>
            </a:endParaRPr>
          </a:p>
          <a:p>
            <a:pPr fontAlgn="auto">
              <a:spcBef>
                <a:spcPts val="0"/>
              </a:spcBef>
              <a:spcAft>
                <a:spcPts val="0"/>
              </a:spcAft>
              <a:defRPr/>
            </a:pPr>
            <a:endParaRPr lang="es-ES" sz="900" dirty="0">
              <a:latin typeface="+mn-lt"/>
              <a:cs typeface="+mn-cs"/>
            </a:endParaRPr>
          </a:p>
        </p:txBody>
      </p:sp>
      <p:pic>
        <p:nvPicPr>
          <p:cNvPr id="107528" name="Picture 2" descr="C:\Documents and Settings\Personas\Mis documentos\Mis imágenes\110109_1.gif"/>
          <p:cNvPicPr>
            <a:picLocks noChangeAspect="1" noChangeArrowheads="1" noCrop="1"/>
          </p:cNvPicPr>
          <p:nvPr/>
        </p:nvPicPr>
        <p:blipFill>
          <a:blip r:embed="rId10"/>
          <a:srcRect/>
          <a:stretch>
            <a:fillRect/>
          </a:stretch>
        </p:blipFill>
        <p:spPr bwMode="auto">
          <a:xfrm>
            <a:off x="120650" y="2430463"/>
            <a:ext cx="236538" cy="292100"/>
          </a:xfrm>
          <a:prstGeom prst="rect">
            <a:avLst/>
          </a:prstGeom>
          <a:noFill/>
          <a:ln w="9525">
            <a:noFill/>
            <a:miter lim="800000"/>
            <a:headEnd/>
            <a:tailEnd/>
          </a:ln>
        </p:spPr>
      </p:pic>
      <p:grpSp>
        <p:nvGrpSpPr>
          <p:cNvPr id="107529" name="19 Grupo"/>
          <p:cNvGrpSpPr>
            <a:grpSpLocks/>
          </p:cNvGrpSpPr>
          <p:nvPr/>
        </p:nvGrpSpPr>
        <p:grpSpPr bwMode="auto">
          <a:xfrm>
            <a:off x="165100" y="3571875"/>
            <a:ext cx="9001125" cy="573088"/>
            <a:chOff x="142844" y="2230535"/>
            <a:chExt cx="9001156" cy="304208"/>
          </a:xfrm>
        </p:grpSpPr>
        <p:sp>
          <p:nvSpPr>
            <p:cNvPr id="107535" name="AutoShape 21"/>
            <p:cNvSpPr>
              <a:spLocks noChangeArrowheads="1"/>
            </p:cNvSpPr>
            <p:nvPr/>
          </p:nvSpPr>
          <p:spPr bwMode="gray">
            <a:xfrm>
              <a:off x="285720" y="2230535"/>
              <a:ext cx="8858280" cy="304208"/>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07536" name="39 CuadroTexto"/>
            <p:cNvSpPr txBox="1">
              <a:spLocks noChangeArrowheads="1"/>
            </p:cNvSpPr>
            <p:nvPr/>
          </p:nvSpPr>
          <p:spPr bwMode="auto">
            <a:xfrm>
              <a:off x="142844" y="2238593"/>
              <a:ext cx="9001156" cy="277878"/>
            </a:xfrm>
            <a:prstGeom prst="rect">
              <a:avLst/>
            </a:prstGeom>
            <a:noFill/>
            <a:ln w="9525">
              <a:noFill/>
              <a:miter lim="800000"/>
              <a:headEnd/>
              <a:tailEnd/>
            </a:ln>
          </p:spPr>
          <p:txBody>
            <a:bodyPr>
              <a:spAutoFit/>
            </a:bodyPr>
            <a:lstStyle/>
            <a:p>
              <a:pPr marL="342900" indent="-342900" defTabSz="-13873163"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Adicionalmente, no cuenta con manuales de procedimientos aprobados para el funcionamiento de cada área departamental.</a:t>
              </a:r>
              <a:endParaRPr lang="es-ES" sz="1400">
                <a:latin typeface="Times New Roman" pitchFamily="18" charset="0"/>
                <a:cs typeface="Times New Roman" pitchFamily="18" charset="0"/>
              </a:endParaRPr>
            </a:p>
          </p:txBody>
        </p:sp>
      </p:grpSp>
      <p:grpSp>
        <p:nvGrpSpPr>
          <p:cNvPr id="107530" name="19 Grupo"/>
          <p:cNvGrpSpPr>
            <a:grpSpLocks/>
          </p:cNvGrpSpPr>
          <p:nvPr/>
        </p:nvGrpSpPr>
        <p:grpSpPr bwMode="auto">
          <a:xfrm>
            <a:off x="165100" y="5070475"/>
            <a:ext cx="9001125" cy="573088"/>
            <a:chOff x="142844" y="2230535"/>
            <a:chExt cx="9001156" cy="304208"/>
          </a:xfrm>
        </p:grpSpPr>
        <p:sp>
          <p:nvSpPr>
            <p:cNvPr id="107533" name="AutoShape 21"/>
            <p:cNvSpPr>
              <a:spLocks noChangeArrowheads="1"/>
            </p:cNvSpPr>
            <p:nvPr/>
          </p:nvSpPr>
          <p:spPr bwMode="gray">
            <a:xfrm>
              <a:off x="285720" y="2230535"/>
              <a:ext cx="8858280" cy="304208"/>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07534" name="49 CuadroTexto"/>
            <p:cNvSpPr txBox="1">
              <a:spLocks noChangeArrowheads="1"/>
            </p:cNvSpPr>
            <p:nvPr/>
          </p:nvSpPr>
          <p:spPr bwMode="auto">
            <a:xfrm>
              <a:off x="142844" y="2238592"/>
              <a:ext cx="9001156" cy="277877"/>
            </a:xfrm>
            <a:prstGeom prst="rect">
              <a:avLst/>
            </a:prstGeom>
            <a:noFill/>
            <a:ln w="9525">
              <a:noFill/>
              <a:miter lim="800000"/>
              <a:headEnd/>
              <a:tailEnd/>
            </a:ln>
          </p:spPr>
          <p:txBody>
            <a:bodyPr>
              <a:spAutoFit/>
            </a:bodyPr>
            <a:lstStyle/>
            <a:p>
              <a:pPr marL="342900" indent="-342900" defTabSz="-13873163"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No se ha diseñado un programa de capacitación, de acuerdo con los requerimientos de las diferentes áreas, lo que ocasiona que el personal no disponga de nuevo conocimiento para mejorar el desempeño de sus funciones.</a:t>
              </a:r>
              <a:endParaRPr lang="es-ES" sz="1400">
                <a:latin typeface="Times New Roman" pitchFamily="18" charset="0"/>
                <a:cs typeface="Times New Roman" pitchFamily="18" charset="0"/>
              </a:endParaRPr>
            </a:p>
          </p:txBody>
        </p:sp>
      </p:grpSp>
      <p:pic>
        <p:nvPicPr>
          <p:cNvPr id="107531" name="Picture 2" descr="C:\Documents and Settings\Personas\Mis documentos\Mis imágenes\110109_1.gif"/>
          <p:cNvPicPr>
            <a:picLocks noChangeAspect="1" noChangeArrowheads="1" noCrop="1"/>
          </p:cNvPicPr>
          <p:nvPr/>
        </p:nvPicPr>
        <p:blipFill>
          <a:blip r:embed="rId11"/>
          <a:srcRect/>
          <a:stretch>
            <a:fillRect/>
          </a:stretch>
        </p:blipFill>
        <p:spPr bwMode="auto">
          <a:xfrm>
            <a:off x="365125" y="5080000"/>
            <a:ext cx="238125" cy="276225"/>
          </a:xfrm>
          <a:prstGeom prst="rect">
            <a:avLst/>
          </a:prstGeom>
          <a:noFill/>
          <a:ln w="9525">
            <a:noFill/>
            <a:miter lim="800000"/>
            <a:headEnd/>
            <a:tailEnd/>
          </a:ln>
        </p:spPr>
      </p:pic>
      <p:pic>
        <p:nvPicPr>
          <p:cNvPr id="107532" name="Picture 2" descr="C:\Documents and Settings\Personas\Mis documentos\Mis imágenes\110109_1.gif"/>
          <p:cNvPicPr>
            <a:picLocks noChangeAspect="1" noChangeArrowheads="1" noCrop="1"/>
          </p:cNvPicPr>
          <p:nvPr/>
        </p:nvPicPr>
        <p:blipFill>
          <a:blip r:embed="rId10"/>
          <a:srcRect/>
          <a:stretch>
            <a:fillRect/>
          </a:stretch>
        </p:blipFill>
        <p:spPr bwMode="auto">
          <a:xfrm>
            <a:off x="142875" y="5072063"/>
            <a:ext cx="236538" cy="292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1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1285860"/>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Recomendaciones</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214313"/>
            <a:ext cx="1538288" cy="1727200"/>
          </a:xfrm>
          <a:prstGeom prst="rect">
            <a:avLst/>
          </a:prstGeom>
          <a:noFill/>
          <a:ln w="9525">
            <a:noFill/>
            <a:miter lim="800000"/>
            <a:headEnd/>
            <a:tailEnd/>
          </a:ln>
        </p:spPr>
      </p:pic>
      <p:grpSp>
        <p:nvGrpSpPr>
          <p:cNvPr id="108549" name="4 Grupo"/>
          <p:cNvGrpSpPr>
            <a:grpSpLocks/>
          </p:cNvGrpSpPr>
          <p:nvPr/>
        </p:nvGrpSpPr>
        <p:grpSpPr bwMode="auto">
          <a:xfrm>
            <a:off x="-71438" y="3071813"/>
            <a:ext cx="9215438" cy="1255712"/>
            <a:chOff x="-71470" y="2000241"/>
            <a:chExt cx="9215470" cy="891224"/>
          </a:xfrm>
        </p:grpSpPr>
        <p:sp>
          <p:nvSpPr>
            <p:cNvPr id="108564" name="AutoShape 21"/>
            <p:cNvSpPr>
              <a:spLocks noChangeArrowheads="1"/>
            </p:cNvSpPr>
            <p:nvPr/>
          </p:nvSpPr>
          <p:spPr bwMode="gray">
            <a:xfrm>
              <a:off x="214282" y="2179835"/>
              <a:ext cx="8929718" cy="53022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7" name="6 CuadroTexto"/>
            <p:cNvSpPr txBox="1"/>
            <p:nvPr/>
          </p:nvSpPr>
          <p:spPr>
            <a:xfrm>
              <a:off x="-71470" y="2000241"/>
              <a:ext cx="9215470" cy="891224"/>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Por el bajo nivel de aplicación de controles, se debe reforzar y difundir los procedimientos de cada área para evitar errores, como campañas de conocimientos difundidos al personal, y así alcanzar los objetivos  propuestos de la empresa y realizar los procesos exitosamente, disminuyendo los errores en los controles.</a:t>
              </a:r>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endParaRPr lang="es-ES" sz="1400">
                <a:latin typeface="Times New Roman" pitchFamily="18" charset="0"/>
                <a:cs typeface="Times New Roman" pitchFamily="18" charset="0"/>
              </a:endParaRPr>
            </a:p>
          </p:txBody>
        </p:sp>
        <p:pic>
          <p:nvPicPr>
            <p:cNvPr id="108566"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183764" y="2211979"/>
              <a:ext cx="197237" cy="244574"/>
            </a:xfrm>
            <a:prstGeom prst="rect">
              <a:avLst/>
            </a:prstGeom>
            <a:noFill/>
            <a:ln w="9525">
              <a:noFill/>
              <a:miter lim="800000"/>
              <a:headEnd/>
              <a:tailEnd/>
            </a:ln>
          </p:spPr>
        </p:pic>
      </p:grpSp>
      <p:grpSp>
        <p:nvGrpSpPr>
          <p:cNvPr id="108550" name="8 Grupo"/>
          <p:cNvGrpSpPr>
            <a:grpSpLocks/>
          </p:cNvGrpSpPr>
          <p:nvPr/>
        </p:nvGrpSpPr>
        <p:grpSpPr bwMode="auto">
          <a:xfrm>
            <a:off x="-71438" y="4102100"/>
            <a:ext cx="9215438" cy="1255713"/>
            <a:chOff x="-71470" y="2053023"/>
            <a:chExt cx="9215470" cy="891223"/>
          </a:xfrm>
        </p:grpSpPr>
        <p:sp>
          <p:nvSpPr>
            <p:cNvPr id="108561" name="AutoShape 21"/>
            <p:cNvSpPr>
              <a:spLocks noChangeArrowheads="1"/>
            </p:cNvSpPr>
            <p:nvPr/>
          </p:nvSpPr>
          <p:spPr bwMode="gray">
            <a:xfrm>
              <a:off x="285720" y="2230533"/>
              <a:ext cx="8858280" cy="530226"/>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1" name="10 CuadroTexto"/>
            <p:cNvSpPr txBox="1"/>
            <p:nvPr/>
          </p:nvSpPr>
          <p:spPr>
            <a:xfrm>
              <a:off x="-71470" y="2053023"/>
              <a:ext cx="9001157" cy="891223"/>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Efectuar constataciones físicas de los artículos que se encuentran en la bodega de materiales, además designar un funcionario que se encargue del control y administración de los artículos que se encuentren en la misma, con el fin de mantener un orden, constatar la entrega y los movimientos internos a sus custodios.</a:t>
              </a:r>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endParaRPr lang="es-ES" sz="1400">
                <a:latin typeface="Times New Roman" pitchFamily="18" charset="0"/>
                <a:cs typeface="Times New Roman" pitchFamily="18" charset="0"/>
              </a:endParaRPr>
            </a:p>
          </p:txBody>
        </p:sp>
        <p:pic>
          <p:nvPicPr>
            <p:cNvPr id="108563" name="Picture 2" descr="C:\Documents and Settings\Personas\Mis documentos\Mis imágenes\110109_1.gif"/>
            <p:cNvPicPr>
              <a:picLocks noChangeAspect="1" noChangeArrowheads="1" noCrop="1"/>
            </p:cNvPicPr>
            <p:nvPr/>
          </p:nvPicPr>
          <p:blipFill>
            <a:blip r:embed="rId10"/>
            <a:srcRect/>
            <a:stretch>
              <a:fillRect/>
            </a:stretch>
          </p:blipFill>
          <p:spPr bwMode="auto">
            <a:xfrm>
              <a:off x="142876" y="2253990"/>
              <a:ext cx="238125" cy="211254"/>
            </a:xfrm>
            <a:prstGeom prst="rect">
              <a:avLst/>
            </a:prstGeom>
            <a:noFill/>
            <a:ln w="9525">
              <a:noFill/>
              <a:miter lim="800000"/>
              <a:headEnd/>
              <a:tailEnd/>
            </a:ln>
          </p:spPr>
        </p:pic>
      </p:grpSp>
      <p:grpSp>
        <p:nvGrpSpPr>
          <p:cNvPr id="108551" name="12 Grupo"/>
          <p:cNvGrpSpPr>
            <a:grpSpLocks/>
          </p:cNvGrpSpPr>
          <p:nvPr/>
        </p:nvGrpSpPr>
        <p:grpSpPr bwMode="auto">
          <a:xfrm>
            <a:off x="-71438" y="5143500"/>
            <a:ext cx="9215438" cy="825500"/>
            <a:chOff x="-71470" y="2050939"/>
            <a:chExt cx="9215470" cy="585411"/>
          </a:xfrm>
        </p:grpSpPr>
        <p:sp>
          <p:nvSpPr>
            <p:cNvPr id="108558" name="AutoShape 21"/>
            <p:cNvSpPr>
              <a:spLocks noChangeArrowheads="1"/>
            </p:cNvSpPr>
            <p:nvPr/>
          </p:nvSpPr>
          <p:spPr bwMode="gray">
            <a:xfrm>
              <a:off x="285720" y="2230533"/>
              <a:ext cx="8858280" cy="276720"/>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5" name="14 CuadroTexto"/>
            <p:cNvSpPr txBox="1"/>
            <p:nvPr/>
          </p:nvSpPr>
          <p:spPr>
            <a:xfrm>
              <a:off x="-71470" y="2050939"/>
              <a:ext cx="9001157" cy="585411"/>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Designar una persona responsable del área de compras, el cual autorice las órdenes de compras.</a:t>
              </a:r>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endParaRPr lang="es-ES" sz="1400">
                <a:latin typeface="Times New Roman" pitchFamily="18" charset="0"/>
                <a:cs typeface="Times New Roman" pitchFamily="18" charset="0"/>
              </a:endParaRPr>
            </a:p>
          </p:txBody>
        </p:sp>
        <p:pic>
          <p:nvPicPr>
            <p:cNvPr id="108560" name="Picture 2" descr="C:\Documents and Settings\Personas\Mis documentos\Mis imágenes\110109_1.gif"/>
            <p:cNvPicPr>
              <a:picLocks noChangeAspect="1" noChangeArrowheads="1" noCrop="1"/>
            </p:cNvPicPr>
            <p:nvPr/>
          </p:nvPicPr>
          <p:blipFill>
            <a:blip r:embed="rId11"/>
            <a:srcRect/>
            <a:stretch>
              <a:fillRect/>
            </a:stretch>
          </p:blipFill>
          <p:spPr bwMode="auto">
            <a:xfrm>
              <a:off x="142876" y="2258217"/>
              <a:ext cx="238125" cy="202804"/>
            </a:xfrm>
            <a:prstGeom prst="rect">
              <a:avLst/>
            </a:prstGeom>
            <a:noFill/>
            <a:ln w="9525">
              <a:noFill/>
              <a:miter lim="800000"/>
              <a:headEnd/>
              <a:tailEnd/>
            </a:ln>
          </p:spPr>
        </p:pic>
      </p:grpSp>
      <p:grpSp>
        <p:nvGrpSpPr>
          <p:cNvPr id="108552" name="16 Grupo"/>
          <p:cNvGrpSpPr>
            <a:grpSpLocks/>
          </p:cNvGrpSpPr>
          <p:nvPr/>
        </p:nvGrpSpPr>
        <p:grpSpPr bwMode="auto">
          <a:xfrm>
            <a:off x="-71438" y="5889625"/>
            <a:ext cx="9215438" cy="1039813"/>
            <a:chOff x="-71470" y="2023446"/>
            <a:chExt cx="9215470" cy="738321"/>
          </a:xfrm>
        </p:grpSpPr>
        <p:sp>
          <p:nvSpPr>
            <p:cNvPr id="108555" name="AutoShape 21"/>
            <p:cNvSpPr>
              <a:spLocks noChangeArrowheads="1"/>
            </p:cNvSpPr>
            <p:nvPr/>
          </p:nvSpPr>
          <p:spPr bwMode="gray">
            <a:xfrm>
              <a:off x="285720" y="2175552"/>
              <a:ext cx="8858280" cy="428823"/>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9" name="18 CuadroTexto"/>
            <p:cNvSpPr txBox="1"/>
            <p:nvPr/>
          </p:nvSpPr>
          <p:spPr>
            <a:xfrm>
              <a:off x="-71470" y="2023446"/>
              <a:ext cx="9001157" cy="738321"/>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Elaborar un manual que describa las funciones de cada cargo y los manuales de procedimientos necesarios para el funcionamiento adecuado de cada área, en coordinación con los Jefes Departamentales.</a:t>
              </a:r>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endParaRPr lang="es-ES" sz="1400">
                <a:latin typeface="Times New Roman" pitchFamily="18" charset="0"/>
                <a:cs typeface="Times New Roman" pitchFamily="18" charset="0"/>
              </a:endParaRPr>
            </a:p>
          </p:txBody>
        </p:sp>
        <p:pic>
          <p:nvPicPr>
            <p:cNvPr id="108557" name="Picture 2" descr="C:\Documents and Settings\Personas\Mis documentos\Mis imágenes\110109_1.gif"/>
            <p:cNvPicPr>
              <a:picLocks noChangeAspect="1" noChangeArrowheads="1" noCrop="1"/>
            </p:cNvPicPr>
            <p:nvPr/>
          </p:nvPicPr>
          <p:blipFill>
            <a:blip r:embed="rId12"/>
            <a:srcRect/>
            <a:stretch>
              <a:fillRect/>
            </a:stretch>
          </p:blipFill>
          <p:spPr bwMode="auto">
            <a:xfrm>
              <a:off x="142876" y="2265726"/>
              <a:ext cx="238125" cy="187782"/>
            </a:xfrm>
            <a:prstGeom prst="rect">
              <a:avLst/>
            </a:prstGeom>
            <a:noFill/>
            <a:ln w="9525">
              <a:noFill/>
              <a:miter lim="800000"/>
              <a:headEnd/>
              <a:tailEnd/>
            </a:ln>
          </p:spPr>
        </p:pic>
      </p:grpSp>
      <p:sp>
        <p:nvSpPr>
          <p:cNvPr id="108553" name="20 CuadroTexto"/>
          <p:cNvSpPr txBox="1">
            <a:spLocks noChangeArrowheads="1"/>
          </p:cNvSpPr>
          <p:nvPr/>
        </p:nvSpPr>
        <p:spPr bwMode="auto">
          <a:xfrm>
            <a:off x="-3000375" y="-357188"/>
            <a:ext cx="8429625" cy="584201"/>
          </a:xfrm>
          <a:prstGeom prst="rect">
            <a:avLst/>
          </a:prstGeom>
          <a:noFill/>
          <a:ln w="9525">
            <a:noFill/>
            <a:miter lim="800000"/>
            <a:headEnd/>
            <a:tailEnd/>
          </a:ln>
        </p:spPr>
        <p:txBody>
          <a:bodyPr>
            <a:spAutoFit/>
          </a:bodyPr>
          <a:lstStyle/>
          <a:p>
            <a:r>
              <a:rPr lang="es-EC" sz="800">
                <a:latin typeface="Trebuchet MS" pitchFamily="34" charset="0"/>
              </a:rPr>
              <a:t> </a:t>
            </a:r>
            <a:endParaRPr lang="es-ES" sz="800">
              <a:latin typeface="Trebuchet MS" pitchFamily="34" charset="0"/>
            </a:endParaRPr>
          </a:p>
          <a:p>
            <a:r>
              <a:rPr lang="es-EC" sz="800">
                <a:latin typeface="Trebuchet MS" pitchFamily="34" charset="0"/>
              </a:rPr>
              <a:t> </a:t>
            </a:r>
            <a:endParaRPr lang="es-ES" sz="800">
              <a:latin typeface="Trebuchet MS" pitchFamily="34" charset="0"/>
            </a:endParaRPr>
          </a:p>
          <a:p>
            <a:endParaRPr lang="es-ES" sz="800">
              <a:latin typeface="Trebuchet MS" pitchFamily="34" charset="0"/>
            </a:endParaRPr>
          </a:p>
          <a:p>
            <a:endParaRPr lang="es-ES" sz="800">
              <a:latin typeface="Trebuchet MS" pitchFamily="34" charset="0"/>
            </a:endParaRPr>
          </a:p>
        </p:txBody>
      </p:sp>
      <p:pic>
        <p:nvPicPr>
          <p:cNvPr id="108554" name="Picture 8" descr="falling_bills_hg_clr"/>
          <p:cNvPicPr>
            <a:picLocks noChangeAspect="1" noChangeArrowheads="1" noCrop="1"/>
          </p:cNvPicPr>
          <p:nvPr/>
        </p:nvPicPr>
        <p:blipFill>
          <a:blip r:embed="rId13"/>
          <a:srcRect/>
          <a:stretch>
            <a:fillRect/>
          </a:stretch>
        </p:blipFill>
        <p:spPr bwMode="auto">
          <a:xfrm>
            <a:off x="6010275" y="1643063"/>
            <a:ext cx="3490913"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4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68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357290" y="1285860"/>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Recomendaciones</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8286750" y="214313"/>
            <a:ext cx="1538288" cy="1727200"/>
          </a:xfrm>
          <a:prstGeom prst="rect">
            <a:avLst/>
          </a:prstGeom>
          <a:noFill/>
          <a:ln w="9525">
            <a:noFill/>
            <a:miter lim="800000"/>
            <a:headEnd/>
            <a:tailEnd/>
          </a:ln>
        </p:spPr>
      </p:pic>
      <p:grpSp>
        <p:nvGrpSpPr>
          <p:cNvPr id="109573" name="12 Grupo"/>
          <p:cNvGrpSpPr>
            <a:grpSpLocks/>
          </p:cNvGrpSpPr>
          <p:nvPr/>
        </p:nvGrpSpPr>
        <p:grpSpPr bwMode="auto">
          <a:xfrm>
            <a:off x="-71438" y="3143250"/>
            <a:ext cx="9215438" cy="1082675"/>
            <a:chOff x="-71470" y="2050941"/>
            <a:chExt cx="9215470" cy="768900"/>
          </a:xfrm>
        </p:grpSpPr>
        <p:sp>
          <p:nvSpPr>
            <p:cNvPr id="109584" name="AutoShape 21"/>
            <p:cNvSpPr>
              <a:spLocks noChangeArrowheads="1"/>
            </p:cNvSpPr>
            <p:nvPr/>
          </p:nvSpPr>
          <p:spPr bwMode="gray">
            <a:xfrm>
              <a:off x="285720" y="2230533"/>
              <a:ext cx="8858280" cy="276720"/>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5" name="14 CuadroTexto"/>
            <p:cNvSpPr txBox="1"/>
            <p:nvPr/>
          </p:nvSpPr>
          <p:spPr>
            <a:xfrm>
              <a:off x="-71470" y="2050941"/>
              <a:ext cx="9001157" cy="768900"/>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Evaluar el control interno de la empresa con ayuda de Indicadores.</a:t>
              </a:r>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endParaRPr lang="es-ES" sz="1400">
                <a:latin typeface="Times New Roman" pitchFamily="18" charset="0"/>
                <a:cs typeface="Times New Roman" pitchFamily="18" charset="0"/>
              </a:endParaRPr>
            </a:p>
          </p:txBody>
        </p:sp>
        <p:pic>
          <p:nvPicPr>
            <p:cNvPr id="109586" name="Picture 2" descr="C:\Documents and Settings\Personas\Mis documentos\Mis imágenes\110109_1.gif"/>
            <p:cNvPicPr>
              <a:picLocks noChangeAspect="1" noChangeArrowheads="1" noCrop="1"/>
            </p:cNvPicPr>
            <p:nvPr/>
          </p:nvPicPr>
          <p:blipFill>
            <a:blip r:embed="rId9"/>
            <a:srcRect/>
            <a:stretch>
              <a:fillRect/>
            </a:stretch>
          </p:blipFill>
          <p:spPr bwMode="auto">
            <a:xfrm>
              <a:off x="146717" y="2258217"/>
              <a:ext cx="230442" cy="202804"/>
            </a:xfrm>
            <a:prstGeom prst="rect">
              <a:avLst/>
            </a:prstGeom>
            <a:noFill/>
            <a:ln w="9525">
              <a:noFill/>
              <a:miter lim="800000"/>
              <a:headEnd/>
              <a:tailEnd/>
            </a:ln>
          </p:spPr>
        </p:pic>
      </p:grpSp>
      <p:grpSp>
        <p:nvGrpSpPr>
          <p:cNvPr id="109574" name="16 Grupo"/>
          <p:cNvGrpSpPr>
            <a:grpSpLocks/>
          </p:cNvGrpSpPr>
          <p:nvPr/>
        </p:nvGrpSpPr>
        <p:grpSpPr bwMode="auto">
          <a:xfrm>
            <a:off x="-71438" y="4214813"/>
            <a:ext cx="9215438" cy="642937"/>
            <a:chOff x="-71470" y="2023443"/>
            <a:chExt cx="9215470" cy="456314"/>
          </a:xfrm>
        </p:grpSpPr>
        <p:sp>
          <p:nvSpPr>
            <p:cNvPr id="109581" name="AutoShape 21"/>
            <p:cNvSpPr>
              <a:spLocks noChangeArrowheads="1"/>
            </p:cNvSpPr>
            <p:nvPr/>
          </p:nvSpPr>
          <p:spPr bwMode="gray">
            <a:xfrm>
              <a:off x="285720" y="2175548"/>
              <a:ext cx="8858280" cy="304209"/>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19" name="18 CuadroTexto"/>
            <p:cNvSpPr txBox="1"/>
            <p:nvPr/>
          </p:nvSpPr>
          <p:spPr>
            <a:xfrm>
              <a:off x="-71470" y="2023443"/>
              <a:ext cx="9001157" cy="402232"/>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C" sz="1400">
                  <a:latin typeface="Times New Roman" pitchFamily="18" charset="0"/>
                  <a:cs typeface="Times New Roman" pitchFamily="18" charset="0"/>
                </a:rPr>
                <a:t>Además, el departamento financiero, deberá realizar análisis de su información financiera, anualmente como mínimo.</a:t>
              </a:r>
              <a:endParaRPr lang="es-ES" sz="1400">
                <a:latin typeface="Times New Roman" pitchFamily="18" charset="0"/>
                <a:cs typeface="Times New Roman" pitchFamily="18" charset="0"/>
              </a:endParaRPr>
            </a:p>
          </p:txBody>
        </p:sp>
        <p:pic>
          <p:nvPicPr>
            <p:cNvPr id="109583" name="Picture 2" descr="C:\Documents and Settings\Personas\Mis documentos\Mis imágenes\110109_1.gif"/>
            <p:cNvPicPr>
              <a:picLocks noChangeAspect="1" noChangeArrowheads="1" noCrop="1"/>
            </p:cNvPicPr>
            <p:nvPr/>
          </p:nvPicPr>
          <p:blipFill>
            <a:blip r:embed="rId10"/>
            <a:srcRect/>
            <a:stretch>
              <a:fillRect/>
            </a:stretch>
          </p:blipFill>
          <p:spPr bwMode="auto">
            <a:xfrm>
              <a:off x="151696" y="2265722"/>
              <a:ext cx="220485" cy="187781"/>
            </a:xfrm>
            <a:prstGeom prst="rect">
              <a:avLst/>
            </a:prstGeom>
            <a:noFill/>
            <a:ln w="9525">
              <a:noFill/>
              <a:miter lim="800000"/>
              <a:headEnd/>
              <a:tailEnd/>
            </a:ln>
          </p:spPr>
        </p:pic>
      </p:grpSp>
      <p:sp>
        <p:nvSpPr>
          <p:cNvPr id="109575" name="20 CuadroTexto"/>
          <p:cNvSpPr txBox="1">
            <a:spLocks noChangeArrowheads="1"/>
          </p:cNvSpPr>
          <p:nvPr/>
        </p:nvSpPr>
        <p:spPr bwMode="auto">
          <a:xfrm>
            <a:off x="-3000375" y="-357188"/>
            <a:ext cx="8429625" cy="584201"/>
          </a:xfrm>
          <a:prstGeom prst="rect">
            <a:avLst/>
          </a:prstGeom>
          <a:noFill/>
          <a:ln w="9525">
            <a:noFill/>
            <a:miter lim="800000"/>
            <a:headEnd/>
            <a:tailEnd/>
          </a:ln>
        </p:spPr>
        <p:txBody>
          <a:bodyPr>
            <a:spAutoFit/>
          </a:bodyPr>
          <a:lstStyle/>
          <a:p>
            <a:r>
              <a:rPr lang="es-EC" sz="800">
                <a:latin typeface="Trebuchet MS" pitchFamily="34" charset="0"/>
              </a:rPr>
              <a:t> </a:t>
            </a:r>
            <a:endParaRPr lang="es-ES" sz="800">
              <a:latin typeface="Trebuchet MS" pitchFamily="34" charset="0"/>
            </a:endParaRPr>
          </a:p>
          <a:p>
            <a:r>
              <a:rPr lang="es-EC" sz="800">
                <a:latin typeface="Trebuchet MS" pitchFamily="34" charset="0"/>
              </a:rPr>
              <a:t> </a:t>
            </a:r>
            <a:endParaRPr lang="es-ES" sz="800">
              <a:latin typeface="Trebuchet MS" pitchFamily="34" charset="0"/>
            </a:endParaRPr>
          </a:p>
          <a:p>
            <a:endParaRPr lang="es-ES" sz="800">
              <a:latin typeface="Trebuchet MS" pitchFamily="34" charset="0"/>
            </a:endParaRPr>
          </a:p>
          <a:p>
            <a:endParaRPr lang="es-ES" sz="800">
              <a:latin typeface="Trebuchet MS" pitchFamily="34" charset="0"/>
            </a:endParaRPr>
          </a:p>
        </p:txBody>
      </p:sp>
      <p:grpSp>
        <p:nvGrpSpPr>
          <p:cNvPr id="109576" name="25 Grupo"/>
          <p:cNvGrpSpPr>
            <a:grpSpLocks/>
          </p:cNvGrpSpPr>
          <p:nvPr/>
        </p:nvGrpSpPr>
        <p:grpSpPr bwMode="auto">
          <a:xfrm>
            <a:off x="-71438" y="5246688"/>
            <a:ext cx="9215438" cy="1255712"/>
            <a:chOff x="-71470" y="2023444"/>
            <a:chExt cx="9215470" cy="891226"/>
          </a:xfrm>
        </p:grpSpPr>
        <p:sp>
          <p:nvSpPr>
            <p:cNvPr id="109578" name="AutoShape 21"/>
            <p:cNvSpPr>
              <a:spLocks noChangeArrowheads="1"/>
            </p:cNvSpPr>
            <p:nvPr/>
          </p:nvSpPr>
          <p:spPr bwMode="gray">
            <a:xfrm>
              <a:off x="214314" y="2175550"/>
              <a:ext cx="8929686" cy="636917"/>
            </a:xfrm>
            <a:prstGeom prst="roundRect">
              <a:avLst>
                <a:gd name="adj" fmla="val 50000"/>
              </a:avLst>
            </a:prstGeom>
            <a:gradFill rotWithShape="0">
              <a:gsLst>
                <a:gs pos="0">
                  <a:srgbClr val="33CCFF"/>
                </a:gs>
                <a:gs pos="100000">
                  <a:schemeClr val="bg1">
                    <a:alpha val="50000"/>
                  </a:schemeClr>
                </a:gs>
              </a:gsLst>
              <a:lin ang="0" scaled="1"/>
            </a:gradFill>
            <a:ln w="9525" algn="ctr">
              <a:noFill/>
              <a:round/>
              <a:headEnd/>
              <a:tailEnd/>
            </a:ln>
          </p:spPr>
          <p:txBody>
            <a:bodyPr wrap="none" anchor="ctr"/>
            <a:lstStyle/>
            <a:p>
              <a:endParaRPr lang="en-US">
                <a:latin typeface="Trebuchet MS" pitchFamily="34" charset="0"/>
              </a:endParaRPr>
            </a:p>
          </p:txBody>
        </p:sp>
        <p:sp>
          <p:nvSpPr>
            <p:cNvPr id="28" name="27 CuadroTexto"/>
            <p:cNvSpPr txBox="1"/>
            <p:nvPr/>
          </p:nvSpPr>
          <p:spPr>
            <a:xfrm>
              <a:off x="-71470" y="2023444"/>
              <a:ext cx="9001157" cy="891226"/>
            </a:xfrm>
            <a:prstGeom prst="rect">
              <a:avLst/>
            </a:prstGeom>
            <a:noFill/>
          </p:spPr>
          <p:txBody>
            <a:bodyPr>
              <a:spAutoFit/>
            </a:bodyPr>
            <a:lstStyle/>
            <a:p>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r>
                <a:rPr lang="es-ES_tradnl" sz="1400">
                  <a:latin typeface="Times New Roman" pitchFamily="18" charset="0"/>
                  <a:cs typeface="Times New Roman" pitchFamily="18" charset="0"/>
                </a:rPr>
                <a:t>Elaborar el formato de Liquidación de Gastos de Viaje con la información mínima requerida </a:t>
              </a:r>
              <a:r>
                <a:rPr lang="es-EC" sz="1400">
                  <a:latin typeface="Times New Roman" pitchFamily="18" charset="0"/>
                  <a:cs typeface="Times New Roman" pitchFamily="18" charset="0"/>
                </a:rPr>
                <a:t>en el Reglamento para la aplicación de la Ley Orgánica de Régimen Tributario Interno (Artículo 21);  y se reinstruya a los empleados que utilizan los fondos fijos de Caja Chica acerca de  las disposiciones legales tributarias vigentes.</a:t>
              </a:r>
              <a:endParaRPr lang="es-ES" sz="1400">
                <a:latin typeface="Times New Roman" pitchFamily="18" charset="0"/>
                <a:cs typeface="Times New Roman" pitchFamily="18" charset="0"/>
              </a:endParaRPr>
            </a:p>
            <a:p>
              <a:pPr eaLnBrk="0" hangingPunct="0">
                <a:spcBef>
                  <a:spcPct val="20000"/>
                </a:spcBef>
                <a:buClr>
                  <a:srgbClr val="0BD0D9"/>
                </a:buClr>
                <a:buSzPct val="95000"/>
                <a:buFont typeface="Wingdings 2" pitchFamily="18" charset="2"/>
                <a:buChar char=""/>
              </a:pPr>
              <a:endParaRPr lang="es-ES" sz="1400">
                <a:latin typeface="Times New Roman" pitchFamily="18" charset="0"/>
                <a:cs typeface="Times New Roman" pitchFamily="18" charset="0"/>
              </a:endParaRPr>
            </a:p>
          </p:txBody>
        </p:sp>
        <p:pic>
          <p:nvPicPr>
            <p:cNvPr id="109580" name="Picture 2" descr="C:\Documents and Settings\Personas\Mis documentos\Mis imágenes\110109_1.gif"/>
            <p:cNvPicPr>
              <a:picLocks noChangeAspect="1" noChangeArrowheads="1" noCrop="1"/>
            </p:cNvPicPr>
            <p:nvPr/>
          </p:nvPicPr>
          <p:blipFill>
            <a:blip r:embed="rId11"/>
            <a:srcRect/>
            <a:stretch>
              <a:fillRect/>
            </a:stretch>
          </p:blipFill>
          <p:spPr bwMode="auto">
            <a:xfrm>
              <a:off x="147895" y="2265724"/>
              <a:ext cx="228087" cy="187782"/>
            </a:xfrm>
            <a:prstGeom prst="rect">
              <a:avLst/>
            </a:prstGeom>
            <a:noFill/>
            <a:ln w="9525">
              <a:noFill/>
              <a:miter lim="800000"/>
              <a:headEnd/>
              <a:tailEnd/>
            </a:ln>
          </p:spPr>
        </p:pic>
      </p:grpSp>
      <p:pic>
        <p:nvPicPr>
          <p:cNvPr id="109577" name="Picture 8" descr="falling_bills_hg_clr"/>
          <p:cNvPicPr>
            <a:picLocks noChangeAspect="1" noChangeArrowheads="1" noCrop="1"/>
          </p:cNvPicPr>
          <p:nvPr/>
        </p:nvPicPr>
        <p:blipFill>
          <a:blip r:embed="rId12"/>
          <a:srcRect/>
          <a:stretch>
            <a:fillRect/>
          </a:stretch>
        </p:blipFill>
        <p:spPr bwMode="auto">
          <a:xfrm>
            <a:off x="6010275" y="1643063"/>
            <a:ext cx="3490913"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132 0.03726 C -0.80486 0.01203 -0.79323 -0.01204 -0.76979 -0.01204 C -0.7434 -0.01204 -0.73438 0.01203 -0.72552 0.03726 C -0.71406 0.06527 -0.70521 0.09328 -0.67587 0.09328 C -0.64948 0.09328 -0.64063 0.06527 -0.62917 0.03726 C -0.62361 0.01203 -0.61181 -0.01204 -0.58542 -0.01204 C -0.56198 -0.01204 -0.55035 0.01203 -0.54097 0.03726 C -0.53247 0.06527 -0.52084 0.09328 -0.49445 0.09328 C -0.46788 0.09328 -0.44757 0.03726 -0.44757 0.0375 C -0.43889 0.01203 -0.42986 -0.01204 -0.40382 -0.01204 C -0.37726 -0.01204 -0.36823 0.01203 -0.35972 0.03726 C -0.34792 0.06527 -0.33924 0.09328 -0.30972 0.09328 C -0.28334 0.09328 -0.27465 0.06527 -0.26632 0.03726 C -0.25452 0.01203 -0.24584 -0.01204 -0.21945 -0.01204 C -0.19601 -0.01204 -0.1842 0.01203 -0.17518 0.03726 C -0.16667 0.06527 -0.15486 0.09328 -0.12847 0.09328 C -0.10209 0.09328 -0.09323 0.06527 -0.08125 0.03726 " pathEditMode="relative" rAng="0" ptsTypes="fffffffffffffffff">
                                      <p:cBhvr>
                                        <p:cTn id="13" dur="2000" fill="hold"/>
                                        <p:tgtEl>
                                          <p:spTgt spid="31"/>
                                        </p:tgtEl>
                                        <p:attrNameLst>
                                          <p:attrName>ppt_x</p:attrName>
                                          <p:attrName>ppt_y</p:attrName>
                                        </p:attrNameLst>
                                      </p:cBhvr>
                                      <p:rCtr x="366"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4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68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594" name="WordArt 6"/>
          <p:cNvSpPr>
            <a:spLocks noChangeArrowheads="1" noChangeShapeType="1" noTextEdit="1"/>
          </p:cNvSpPr>
          <p:nvPr/>
        </p:nvSpPr>
        <p:spPr bwMode="auto">
          <a:xfrm>
            <a:off x="0" y="0"/>
            <a:ext cx="9144000" cy="1066800"/>
          </a:xfrm>
          <a:prstGeom prst="rect">
            <a:avLst/>
          </a:prstGeom>
        </p:spPr>
        <p:txBody>
          <a:bodyPr wrap="none" fromWordArt="1">
            <a:prstTxWarp prst="textPlain">
              <a:avLst>
                <a:gd name="adj" fmla="val 50000"/>
              </a:avLst>
            </a:prstTxWarp>
          </a:bodyPr>
          <a:lstStyle/>
          <a:p>
            <a:r>
              <a:rPr lang="es-ES" sz="4800" b="1" kern="10">
                <a:ln w="9525">
                  <a:solidFill>
                    <a:srgbClr val="00FFFF"/>
                  </a:solidFill>
                  <a:round/>
                  <a:headEnd/>
                  <a:tailEnd/>
                </a:ln>
                <a:gradFill rotWithShape="1">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500">
                      <a:srgbClr val="3333CC"/>
                    </a:gs>
                    <a:gs pos="70000">
                      <a:srgbClr val="2E6792"/>
                    </a:gs>
                    <a:gs pos="76500">
                      <a:srgbClr val="9999FF"/>
                    </a:gs>
                    <a:gs pos="92000">
                      <a:srgbClr val="00CCCC"/>
                    </a:gs>
                    <a:gs pos="100000">
                      <a:srgbClr val="3399FF"/>
                    </a:gs>
                  </a:gsLst>
                  <a:lin ang="5400000" scaled="1"/>
                </a:gradFill>
                <a:latin typeface="Edwardian Script ITC"/>
              </a:rPr>
              <a:t>Escuela  Superior  Politécnica  del  Litoral</a:t>
            </a:r>
            <a:endParaRPr lang="en-US" sz="4800" b="1" kern="10">
              <a:ln w="9525">
                <a:solidFill>
                  <a:srgbClr val="00FFFF"/>
                </a:solidFill>
                <a:round/>
                <a:headEnd/>
                <a:tailEnd/>
              </a:ln>
              <a:gradFill rotWithShape="1">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500">
                    <a:srgbClr val="3333CC"/>
                  </a:gs>
                  <a:gs pos="70000">
                    <a:srgbClr val="2E6792"/>
                  </a:gs>
                  <a:gs pos="76500">
                    <a:srgbClr val="9999FF"/>
                  </a:gs>
                  <a:gs pos="92000">
                    <a:srgbClr val="00CCCC"/>
                  </a:gs>
                  <a:gs pos="100000">
                    <a:srgbClr val="3399FF"/>
                  </a:gs>
                </a:gsLst>
                <a:lin ang="5400000" scaled="1"/>
              </a:gradFill>
              <a:latin typeface="Edwardian Script ITC"/>
            </a:endParaRPr>
          </a:p>
        </p:txBody>
      </p:sp>
      <p:sp>
        <p:nvSpPr>
          <p:cNvPr id="6" name="AutoShape 4"/>
          <p:cNvSpPr>
            <a:spLocks noChangeArrowheads="1"/>
          </p:cNvSpPr>
          <p:nvPr/>
        </p:nvSpPr>
        <p:spPr bwMode="auto">
          <a:xfrm>
            <a:off x="0" y="1571625"/>
            <a:ext cx="3236913" cy="3813175"/>
          </a:xfrm>
          <a:prstGeom prst="verticalScroll">
            <a:avLst>
              <a:gd name="adj" fmla="val 12500"/>
            </a:avLst>
          </a:prstGeom>
          <a:blipFill dpi="0" rotWithShape="1">
            <a:blip r:embed="rId3"/>
            <a:srcRect/>
            <a:stretch>
              <a:fillRect/>
            </a:stretch>
          </a:blipFill>
          <a:ln w="9525">
            <a:solidFill>
              <a:srgbClr val="0070C0"/>
            </a:solidFill>
            <a:round/>
            <a:headEnd/>
            <a:tailEnd/>
          </a:ln>
        </p:spPr>
        <p:txBody>
          <a:bodyPr wrap="none" anchor="ctr"/>
          <a:lstStyle/>
          <a:p>
            <a:endParaRPr lang="en-US">
              <a:latin typeface="Calibri" pitchFamily="34" charset="0"/>
            </a:endParaRPr>
          </a:p>
        </p:txBody>
      </p:sp>
      <p:sp>
        <p:nvSpPr>
          <p:cNvPr id="110596" name="Text Box 7"/>
          <p:cNvSpPr txBox="1">
            <a:spLocks noChangeArrowheads="1"/>
          </p:cNvSpPr>
          <p:nvPr/>
        </p:nvSpPr>
        <p:spPr bwMode="auto">
          <a:xfrm>
            <a:off x="500063" y="2286000"/>
            <a:ext cx="2262187" cy="2462213"/>
          </a:xfrm>
          <a:prstGeom prst="rect">
            <a:avLst/>
          </a:prstGeom>
          <a:noFill/>
          <a:ln w="9525" algn="ctr">
            <a:noFill/>
            <a:miter lim="800000"/>
            <a:headEnd/>
            <a:tailEnd/>
          </a:ln>
        </p:spPr>
        <p:txBody>
          <a:bodyPr>
            <a:spAutoFit/>
          </a:bodyPr>
          <a:lstStyle/>
          <a:p>
            <a:pPr algn="just">
              <a:spcBef>
                <a:spcPct val="50000"/>
              </a:spcBef>
            </a:pPr>
            <a:r>
              <a:rPr lang="es-EC" sz="1400" b="1" i="1">
                <a:solidFill>
                  <a:schemeClr val="bg1"/>
                </a:solidFill>
                <a:latin typeface="Times New Roman" pitchFamily="18" charset="0"/>
              </a:rPr>
              <a:t>Un proceso de Gestión de Residuos debe estar orientado a minimizar primeramente los mismos; en segundo lugar a efectuarles el tratamiento si es posible, o reciclarlo; y por último, si no se pueden tratar o reciclar, disponer los mismos en lugares adecuados y seguros. </a:t>
            </a:r>
            <a:endParaRPr lang="es-ES" sz="1400" b="1" i="1">
              <a:solidFill>
                <a:schemeClr val="bg1"/>
              </a:solidFill>
              <a:latin typeface="Times New Roman" pitchFamily="18" charset="0"/>
            </a:endParaRPr>
          </a:p>
        </p:txBody>
      </p:sp>
      <p:sp>
        <p:nvSpPr>
          <p:cNvPr id="7" name="WordArt 3"/>
          <p:cNvSpPr>
            <a:spLocks noChangeArrowheads="1" noChangeShapeType="1" noTextEdit="1"/>
          </p:cNvSpPr>
          <p:nvPr/>
        </p:nvSpPr>
        <p:spPr bwMode="gray">
          <a:xfrm>
            <a:off x="2428875" y="6143625"/>
            <a:ext cx="4267200" cy="533400"/>
          </a:xfrm>
          <a:prstGeom prst="rect">
            <a:avLst/>
          </a:prstGeom>
        </p:spPr>
        <p:txBody>
          <a:bodyPr wrap="none" fromWordArt="1">
            <a:prstTxWarp prst="textDeflate">
              <a:avLst>
                <a:gd name="adj" fmla="val 0"/>
              </a:avLst>
            </a:prstTxWarp>
          </a:bodyPr>
          <a:lstStyle/>
          <a:p>
            <a:pPr algn="ctr"/>
            <a:r>
              <a:rPr lang="en-US" sz="3600" b="1" kern="10">
                <a:ln w="19050">
                  <a:solidFill>
                    <a:schemeClr val="bg1"/>
                  </a:solidFill>
                  <a:round/>
                  <a:headEnd/>
                  <a:tailEnd/>
                </a:ln>
                <a:gradFill rotWithShape="1">
                  <a:gsLst>
                    <a:gs pos="0">
                      <a:schemeClr val="accent2"/>
                    </a:gs>
                    <a:gs pos="100000">
                      <a:schemeClr val="hlink"/>
                    </a:gs>
                  </a:gsLst>
                  <a:lin ang="0" scaled="1"/>
                </a:gradFill>
                <a:effectLst>
                  <a:outerShdw dist="63500" dir="2212194" algn="ctr" rotWithShape="0">
                    <a:schemeClr val="tx1">
                      <a:alpha val="50000"/>
                    </a:schemeClr>
                  </a:outerShdw>
                </a:effectLst>
                <a:latin typeface="Arial"/>
                <a:cs typeface="Arial"/>
              </a:rPr>
              <a:t>Thank You !</a:t>
            </a:r>
          </a:p>
        </p:txBody>
      </p:sp>
      <p:pic>
        <p:nvPicPr>
          <p:cNvPr id="352260" name="Picture 4" descr="C:\Documents and Settings\Personas\Mis documentos\Mis imágenes\IMAGEN\ESPOL_HD.jpg"/>
          <p:cNvPicPr>
            <a:picLocks noChangeAspect="1" noChangeArrowheads="1"/>
          </p:cNvPicPr>
          <p:nvPr/>
        </p:nvPicPr>
        <p:blipFill>
          <a:blip r:embed="rId4" cstate="print"/>
          <a:srcRect/>
          <a:stretch>
            <a:fillRect/>
          </a:stretch>
        </p:blipFill>
        <p:spPr bwMode="auto">
          <a:xfrm>
            <a:off x="7572428" y="5357826"/>
            <a:ext cx="1428728" cy="1404756"/>
          </a:xfrm>
          <a:prstGeom prst="flowChartConnector">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5000" fill="hold"/>
                                        <p:tgtEl>
                                          <p:spTgt spid="6"/>
                                        </p:tgtEl>
                                        <p:attrNameLst>
                                          <p:attrName>stroke.color</p:attrName>
                                        </p:attrNameLst>
                                      </p:cBhvr>
                                      <p:to>
                                        <a:srgbClr val="FF3399"/>
                                      </p:to>
                                    </p:animClr>
                                    <p:set>
                                      <p:cBhvr>
                                        <p:cTn id="7" dur="5000" fill="hold"/>
                                        <p:tgtEl>
                                          <p:spTgt spid="6"/>
                                        </p:tgtEl>
                                        <p:attrNameLst>
                                          <p:attrName>stroke.on</p:attrName>
                                        </p:attrNameLst>
                                      </p:cBhvr>
                                      <p:to>
                                        <p:strVal val="true"/>
                                      </p:to>
                                    </p:set>
                                  </p:childTnLst>
                                </p:cTn>
                              </p:par>
                            </p:childTnLst>
                          </p:cTn>
                        </p:par>
                        <p:par>
                          <p:cTn id="8" fill="hold">
                            <p:stCondLst>
                              <p:cond delay="5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071538" y="1285860"/>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Auditoría</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7929563" y="285750"/>
            <a:ext cx="1538287" cy="1727200"/>
          </a:xfrm>
          <a:prstGeom prst="rect">
            <a:avLst/>
          </a:prstGeom>
          <a:noFill/>
          <a:ln w="9525">
            <a:noFill/>
            <a:miter lim="800000"/>
            <a:headEnd/>
            <a:tailEnd/>
          </a:ln>
        </p:spPr>
      </p:pic>
      <p:pic>
        <p:nvPicPr>
          <p:cNvPr id="129028" name="Picture 4" descr="E:\DIAPOSITIVA_CPA\AñadirImag_CPA\eficiencia2.jpg"/>
          <p:cNvPicPr>
            <a:picLocks noChangeAspect="1" noChangeArrowheads="1"/>
          </p:cNvPicPr>
          <p:nvPr/>
        </p:nvPicPr>
        <p:blipFill>
          <a:blip r:embed="rId9" cstate="print"/>
          <a:srcRect/>
          <a:stretch>
            <a:fillRect/>
          </a:stretch>
        </p:blipFill>
        <p:spPr bwMode="auto">
          <a:xfrm>
            <a:off x="3786182" y="2571744"/>
            <a:ext cx="2390775"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E:\DIAPOSITIVA_CPA\AñadirImag_CPA\ist1_4729406-business-concept.jpg"/>
          <p:cNvPicPr>
            <a:picLocks noChangeAspect="1" noChangeArrowheads="1"/>
          </p:cNvPicPr>
          <p:nvPr/>
        </p:nvPicPr>
        <p:blipFill>
          <a:blip r:embed="rId10" cstate="print"/>
          <a:stretch>
            <a:fillRect/>
          </a:stretch>
        </p:blipFill>
        <p:spPr bwMode="auto">
          <a:xfrm>
            <a:off x="4714876" y="4643446"/>
            <a:ext cx="1397000" cy="1397000"/>
          </a:xfrm>
          <a:prstGeom prst="roundRect">
            <a:avLst/>
          </a:prstGeom>
          <a:noFill/>
        </p:spPr>
      </p:pic>
      <p:pic>
        <p:nvPicPr>
          <p:cNvPr id="7" name="Picture 4" descr="E:\DIAPOSITIVA_CPA\AñadirImag_CPA\finanzas.png"/>
          <p:cNvPicPr>
            <a:picLocks noChangeAspect="1" noChangeArrowheads="1"/>
          </p:cNvPicPr>
          <p:nvPr/>
        </p:nvPicPr>
        <p:blipFill>
          <a:blip r:embed="rId11" cstate="print"/>
          <a:srcRect r="24999"/>
          <a:stretch>
            <a:fillRect/>
          </a:stretch>
        </p:blipFill>
        <p:spPr bwMode="auto">
          <a:xfrm>
            <a:off x="3214678" y="4643446"/>
            <a:ext cx="1428760" cy="1428760"/>
          </a:xfrm>
          <a:prstGeom prst="roundRect">
            <a:avLst/>
          </a:prstGeom>
          <a:noFill/>
        </p:spPr>
      </p:pic>
      <p:pic>
        <p:nvPicPr>
          <p:cNvPr id="8" name="Picture 5" descr="E:\DIAPOSITIVA_CPA\AñadirImag_CPA\ab0110052297.jpg"/>
          <p:cNvPicPr>
            <a:picLocks noChangeAspect="1" noChangeArrowheads="1"/>
          </p:cNvPicPr>
          <p:nvPr/>
        </p:nvPicPr>
        <p:blipFill>
          <a:blip r:embed="rId12" cstate="print"/>
          <a:srcRect t="12806" r="33043"/>
          <a:stretch>
            <a:fillRect/>
          </a:stretch>
        </p:blipFill>
        <p:spPr bwMode="auto">
          <a:xfrm>
            <a:off x="6143636" y="4643446"/>
            <a:ext cx="1428760" cy="1357322"/>
          </a:xfrm>
          <a:prstGeom prst="roundRect">
            <a:avLst/>
          </a:prstGeom>
          <a:noFill/>
        </p:spPr>
      </p:pic>
      <p:pic>
        <p:nvPicPr>
          <p:cNvPr id="9" name="Picture 6" descr="E:\DIAPOSITIVA_CPA\AñadirImag_CPA\ist1_4588211-graph.jpg"/>
          <p:cNvPicPr>
            <a:picLocks noChangeAspect="1" noChangeArrowheads="1"/>
          </p:cNvPicPr>
          <p:nvPr/>
        </p:nvPicPr>
        <p:blipFill>
          <a:blip r:embed="rId13" cstate="print"/>
          <a:stretch>
            <a:fillRect/>
          </a:stretch>
        </p:blipFill>
        <p:spPr bwMode="auto">
          <a:xfrm>
            <a:off x="1643042" y="4643447"/>
            <a:ext cx="1539876" cy="1428760"/>
          </a:xfrm>
          <a:prstGeom prst="roundRect">
            <a:avLst/>
          </a:prstGeom>
          <a:noFill/>
        </p:spPr>
      </p:pic>
      <p:pic>
        <p:nvPicPr>
          <p:cNvPr id="10" name="Picture 7" descr="E:\DIAPOSITIVA_CPA\AñadirImag_CPA\ist1_2541552-business-statistic.jpg"/>
          <p:cNvPicPr>
            <a:picLocks noChangeAspect="1" noChangeArrowheads="1"/>
          </p:cNvPicPr>
          <p:nvPr/>
        </p:nvPicPr>
        <p:blipFill>
          <a:blip r:embed="rId14" cstate="print"/>
          <a:srcRect l="40385" r="42307" b="24790"/>
          <a:stretch>
            <a:fillRect/>
          </a:stretch>
        </p:blipFill>
        <p:spPr bwMode="auto">
          <a:xfrm>
            <a:off x="7643834" y="4643447"/>
            <a:ext cx="1500198" cy="1428759"/>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0538 -2.59259E-6 C -0.79653 -0.02523 -0.7842 -0.0493 -0.7592 -0.0493 C -0.73108 -0.0493 -0.72153 -0.02523 -0.71215 -2.59259E-6 C -0.69983 0.02801 -0.69045 0.05602 -0.6592 0.05602 C -0.63108 0.05602 -0.6217 0.02801 -0.60937 -2.59259E-6 C -0.60347 -0.02523 -0.59097 -0.0493 -0.56285 -0.0493 C -0.53785 -0.0493 -0.52552 -0.02523 -0.51545 -2.59259E-6 C -0.50642 0.02801 -0.4941 0.05602 -0.46597 0.05602 C -0.43767 0.05602 -0.41597 -2.59259E-6 -0.41597 0.00023 C -0.40677 -0.02523 -0.39705 -0.0493 -0.36944 -0.0493 C -0.34115 -0.0493 -0.33142 -0.02523 -0.3224 -2.59259E-6 C -0.3099 0.02801 -0.30052 0.05602 -0.2691 0.05602 C -0.24097 0.05602 -0.23177 0.02801 -0.22292 -2.59259E-6 C -0.21042 -0.02523 -0.20104 -0.0493 -0.17292 -0.0493 C -0.14809 -0.0493 -0.13542 -0.02523 -0.12587 -2.59259E-6 C -0.11684 0.02801 -0.10417 0.05602 -0.07604 0.05602 C -0.04792 0.05602 -0.03854 0.02801 -0.02569 -2.59259E-6 " pathEditMode="relative" rAng="0" ptsTypes="fffffffffffffffff">
                                      <p:cBhvr>
                                        <p:cTn id="13" dur="2000" fill="hold"/>
                                        <p:tgtEl>
                                          <p:spTgt spid="31"/>
                                        </p:tgtEl>
                                        <p:attrNameLst>
                                          <p:attrName>ppt_x</p:attrName>
                                          <p:attrName>ppt_y</p:attrName>
                                        </p:attrNameLst>
                                      </p:cBhvr>
                                      <p:rCtr x="390"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40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58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28662" y="609600"/>
            <a:ext cx="77724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b="1" cap="all" dirty="0" smtClean="0">
                <a:ln w="0"/>
                <a:solidFill>
                  <a:srgbClr val="00CCFF"/>
                </a:solidFill>
                <a:effectLst>
                  <a:reflection blurRad="12700" stA="50000" endPos="50000" dist="5000" dir="5400000" sy="-100000" rotWithShape="0"/>
                </a:effectLst>
                <a:latin typeface="Monotype Corsiva" pitchFamily="66" charset="0"/>
              </a:rPr>
              <a:t>AUDITORÍA  FINANCIERA</a:t>
            </a:r>
            <a:endParaRPr lang="en-US" b="1" cap="all" dirty="0">
              <a:ln w="0"/>
              <a:solidFill>
                <a:srgbClr val="00CCFF"/>
              </a:solidFill>
              <a:effectLst>
                <a:reflection blurRad="12700" stA="50000" endPos="50000" dist="5000" dir="5400000" sy="-100000" rotWithShape="0"/>
              </a:effectLst>
              <a:latin typeface="Monotype Corsiva" pitchFamily="66" charset="0"/>
            </a:endParaRPr>
          </a:p>
        </p:txBody>
      </p:sp>
      <p:grpSp>
        <p:nvGrpSpPr>
          <p:cNvPr id="62467" name="Group 3"/>
          <p:cNvGrpSpPr>
            <a:grpSpLocks/>
          </p:cNvGrpSpPr>
          <p:nvPr/>
        </p:nvGrpSpPr>
        <p:grpSpPr bwMode="auto">
          <a:xfrm>
            <a:off x="642938" y="3238500"/>
            <a:ext cx="1428750" cy="2533650"/>
            <a:chOff x="720" y="1296"/>
            <a:chExt cx="1367" cy="2542"/>
          </a:xfrm>
        </p:grpSpPr>
        <p:sp>
          <p:nvSpPr>
            <p:cNvPr id="62489"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en-US">
                <a:latin typeface="Times New Roman" pitchFamily="18" charset="0"/>
                <a:cs typeface="Times New Roman" pitchFamily="18" charset="0"/>
              </a:endParaRPr>
            </a:p>
          </p:txBody>
        </p:sp>
        <p:sp>
          <p:nvSpPr>
            <p:cNvPr id="62490"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en-US">
                <a:latin typeface="Times New Roman" pitchFamily="18" charset="0"/>
                <a:cs typeface="Times New Roman" pitchFamily="18" charset="0"/>
              </a:endParaRPr>
            </a:p>
          </p:txBody>
        </p:sp>
        <p:sp>
          <p:nvSpPr>
            <p:cNvPr id="62491"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en-US">
                <a:latin typeface="Times New Roman" pitchFamily="18" charset="0"/>
                <a:cs typeface="Times New Roman" pitchFamily="18" charset="0"/>
              </a:endParaRPr>
            </a:p>
          </p:txBody>
        </p:sp>
        <p:sp>
          <p:nvSpPr>
            <p:cNvPr id="62492"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en-US">
                <a:latin typeface="Times New Roman" pitchFamily="18" charset="0"/>
                <a:cs typeface="Times New Roman" pitchFamily="18" charset="0"/>
              </a:endParaRPr>
            </a:p>
          </p:txBody>
        </p:sp>
        <p:sp>
          <p:nvSpPr>
            <p:cNvPr id="62493"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p:spPr>
          <p:txBody>
            <a:bodyPr wrap="none" anchor="ctr"/>
            <a:lstStyle/>
            <a:p>
              <a:endParaRPr lang="en-US">
                <a:latin typeface="Times New Roman" pitchFamily="18" charset="0"/>
                <a:cs typeface="Times New Roman" pitchFamily="18" charset="0"/>
              </a:endParaRPr>
            </a:p>
          </p:txBody>
        </p:sp>
        <p:sp>
          <p:nvSpPr>
            <p:cNvPr id="62494"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p:spPr>
          <p:txBody>
            <a:bodyPr wrap="none" anchor="ctr"/>
            <a:lstStyle/>
            <a:p>
              <a:endParaRPr lang="en-US">
                <a:latin typeface="Times New Roman" pitchFamily="18" charset="0"/>
                <a:cs typeface="Times New Roman" pitchFamily="18" charset="0"/>
              </a:endParaRPr>
            </a:p>
          </p:txBody>
        </p:sp>
        <p:grpSp>
          <p:nvGrpSpPr>
            <p:cNvPr id="62495" name="Group 10"/>
            <p:cNvGrpSpPr>
              <a:grpSpLocks/>
            </p:cNvGrpSpPr>
            <p:nvPr/>
          </p:nvGrpSpPr>
          <p:grpSpPr bwMode="auto">
            <a:xfrm>
              <a:off x="1189" y="1296"/>
              <a:ext cx="405" cy="395"/>
              <a:chOff x="1289" y="582"/>
              <a:chExt cx="668" cy="652"/>
            </a:xfrm>
          </p:grpSpPr>
          <p:sp>
            <p:nvSpPr>
              <p:cNvPr id="62498" name="Oval 11"/>
              <p:cNvSpPr>
                <a:spLocks noChangeArrowheads="1"/>
              </p:cNvSpPr>
              <p:nvPr/>
            </p:nvSpPr>
            <p:spPr bwMode="gray">
              <a:xfrm>
                <a:off x="1289" y="582"/>
                <a:ext cx="668" cy="541"/>
              </a:xfrm>
              <a:prstGeom prst="ellipse">
                <a:avLst/>
              </a:prstGeom>
              <a:solidFill>
                <a:srgbClr val="333333"/>
              </a:soli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sp>
            <p:nvSpPr>
              <p:cNvPr id="62499"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latin typeface="Times New Roman" pitchFamily="18" charset="0"/>
                  <a:cs typeface="Times New Roman" pitchFamily="18" charset="0"/>
                </a:endParaRPr>
              </a:p>
            </p:txBody>
          </p:sp>
          <p:sp>
            <p:nvSpPr>
              <p:cNvPr id="6250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latin typeface="Times New Roman" pitchFamily="18" charset="0"/>
                  <a:cs typeface="Times New Roman" pitchFamily="18" charset="0"/>
                </a:endParaRPr>
              </a:p>
            </p:txBody>
          </p:sp>
          <p:sp>
            <p:nvSpPr>
              <p:cNvPr id="62501"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latin typeface="Times New Roman" pitchFamily="18" charset="0"/>
                  <a:cs typeface="Times New Roman" pitchFamily="18" charset="0"/>
                </a:endParaRPr>
              </a:p>
            </p:txBody>
          </p:sp>
          <p:sp>
            <p:nvSpPr>
              <p:cNvPr id="62502"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latin typeface="Times New Roman" pitchFamily="18" charset="0"/>
                  <a:cs typeface="Times New Roman" pitchFamily="18" charset="0"/>
                </a:endParaRPr>
              </a:p>
            </p:txBody>
          </p:sp>
        </p:grpSp>
        <p:sp>
          <p:nvSpPr>
            <p:cNvPr id="62496" name="Text Box 16"/>
            <p:cNvSpPr txBox="1">
              <a:spLocks noChangeArrowheads="1"/>
            </p:cNvSpPr>
            <p:nvPr/>
          </p:nvSpPr>
          <p:spPr bwMode="gray">
            <a:xfrm>
              <a:off x="1276" y="1354"/>
              <a:ext cx="116" cy="233"/>
            </a:xfrm>
            <a:prstGeom prst="rect">
              <a:avLst/>
            </a:prstGeom>
            <a:noFill/>
            <a:ln w="9525" algn="ctr">
              <a:noFill/>
              <a:miter lim="800000"/>
              <a:headEnd/>
              <a:tailEnd/>
            </a:ln>
          </p:spPr>
          <p:txBody>
            <a:bodyPr wrap="none">
              <a:spAutoFit/>
            </a:bodyPr>
            <a:lstStyle/>
            <a:p>
              <a:pPr algn="ctr"/>
              <a:endParaRPr lang="en-US">
                <a:latin typeface="Times New Roman" pitchFamily="18" charset="0"/>
                <a:cs typeface="Times New Roman" pitchFamily="18" charset="0"/>
              </a:endParaRPr>
            </a:p>
          </p:txBody>
        </p:sp>
        <p:sp>
          <p:nvSpPr>
            <p:cNvPr id="13" name="Text Box 17"/>
            <p:cNvSpPr txBox="1">
              <a:spLocks noChangeArrowheads="1"/>
            </p:cNvSpPr>
            <p:nvPr/>
          </p:nvSpPr>
          <p:spPr bwMode="gray">
            <a:xfrm>
              <a:off x="769" y="1775"/>
              <a:ext cx="1296" cy="1977"/>
            </a:xfrm>
            <a:prstGeom prst="rect">
              <a:avLst/>
            </a:prstGeom>
            <a:noFill/>
            <a:ln w="9525" algn="ctr">
              <a:noFill/>
              <a:miter lim="800000"/>
              <a:headEnd/>
              <a:tailEnd/>
            </a:ln>
            <a:effectLst/>
          </p:spPr>
          <p:txBody>
            <a:bodyPr>
              <a:spAutoFit/>
            </a:bodyPr>
            <a:lstStyle/>
            <a:p>
              <a:pPr algn="ctr" fontAlgn="auto">
                <a:spcBef>
                  <a:spcPts val="0"/>
                </a:spcBef>
                <a:spcAft>
                  <a:spcPts val="0"/>
                </a:spcAft>
                <a:defRPr/>
              </a:pPr>
              <a:endParaRPr lang="es-EC" sz="1600" dirty="0">
                <a:solidFill>
                  <a:srgbClr val="000000"/>
                </a:solidFill>
                <a:latin typeface="+mj-lt"/>
                <a:ea typeface="Calibri" pitchFamily="34" charset="0"/>
                <a:cs typeface="Arial" pitchFamily="34" charset="0"/>
              </a:endParaRPr>
            </a:p>
            <a:p>
              <a:pPr algn="ctr" fontAlgn="auto">
                <a:spcBef>
                  <a:spcPts val="0"/>
                </a:spcBef>
                <a:spcAft>
                  <a:spcPts val="0"/>
                </a:spcAft>
                <a:defRPr/>
              </a:pPr>
              <a:r>
                <a:rPr lang="es-EC" sz="1600" dirty="0">
                  <a:solidFill>
                    <a:srgbClr val="000000"/>
                  </a:solidFill>
                  <a:latin typeface="+mj-lt"/>
                  <a:ea typeface="Calibri" pitchFamily="34" charset="0"/>
                  <a:cs typeface="Arial" pitchFamily="34" charset="0"/>
                </a:rPr>
                <a:t>Examen </a:t>
              </a:r>
              <a:r>
                <a:rPr lang="es-ES" sz="1600" dirty="0">
                  <a:solidFill>
                    <a:srgbClr val="000000"/>
                  </a:solidFill>
                  <a:latin typeface="+mj-lt"/>
                  <a:ea typeface="Calibri" pitchFamily="34" charset="0"/>
                  <a:cs typeface="Arial" pitchFamily="34" charset="0"/>
                </a:rPr>
                <a:t>de la información financiera y económica</a:t>
              </a:r>
            </a:p>
            <a:p>
              <a:pPr fontAlgn="auto">
                <a:spcBef>
                  <a:spcPts val="0"/>
                </a:spcBef>
                <a:spcAft>
                  <a:spcPts val="0"/>
                </a:spcAft>
                <a:defRPr/>
              </a:pPr>
              <a:endParaRPr lang="es-ES" sz="1400" dirty="0">
                <a:solidFill>
                  <a:srgbClr val="000000"/>
                </a:solidFill>
                <a:latin typeface="Arial" pitchFamily="34" charset="0"/>
                <a:ea typeface="Calibri" pitchFamily="34" charset="0"/>
                <a:cs typeface="Arial" pitchFamily="34" charset="0"/>
              </a:endParaRPr>
            </a:p>
            <a:p>
              <a:pPr fontAlgn="auto">
                <a:spcBef>
                  <a:spcPts val="0"/>
                </a:spcBef>
                <a:spcAft>
                  <a:spcPts val="0"/>
                </a:spcAft>
                <a:defRPr/>
              </a:pPr>
              <a:endParaRPr lang="es-ES" sz="1400" dirty="0">
                <a:solidFill>
                  <a:srgbClr val="000000"/>
                </a:solidFill>
                <a:latin typeface="Arial" pitchFamily="34" charset="0"/>
                <a:ea typeface="Calibri" pitchFamily="34" charset="0"/>
                <a:cs typeface="Arial" pitchFamily="34" charset="0"/>
              </a:endParaRPr>
            </a:p>
            <a:p>
              <a:pPr fontAlgn="auto">
                <a:spcBef>
                  <a:spcPts val="0"/>
                </a:spcBef>
                <a:spcAft>
                  <a:spcPts val="0"/>
                </a:spcAft>
                <a:defRPr/>
              </a:pPr>
              <a:endParaRPr lang="es-ES" sz="1400" dirty="0">
                <a:solidFill>
                  <a:srgbClr val="000000"/>
                </a:solidFill>
                <a:latin typeface="Arial" pitchFamily="34" charset="0"/>
                <a:ea typeface="Calibri" pitchFamily="34" charset="0"/>
                <a:cs typeface="Arial" pitchFamily="34" charset="0"/>
              </a:endParaRPr>
            </a:p>
          </p:txBody>
        </p:sp>
      </p:grpSp>
      <p:pic>
        <p:nvPicPr>
          <p:cNvPr id="215041" name="Picture 1" descr="E:\DIAPOSITIVA_CPA\AñadirImag_CPA\ist2_6321121-searching.jpg">
            <a:hlinkClick r:id="" action="ppaction://hlinkshowjump?jump=firstslide" highlightClick="1"/>
          </p:cNvPr>
          <p:cNvPicPr>
            <a:picLocks noChangeAspect="1" noChangeArrowheads="1"/>
          </p:cNvPicPr>
          <p:nvPr/>
        </p:nvPicPr>
        <p:blipFill>
          <a:blip r:embed="rId3" cstate="print"/>
          <a:srcRect/>
          <a:stretch>
            <a:fillRect/>
          </a:stretch>
        </p:blipFill>
        <p:spPr bwMode="auto">
          <a:xfrm>
            <a:off x="3286115" y="3786190"/>
            <a:ext cx="1428760" cy="1285884"/>
          </a:xfrm>
          <a:prstGeom prst="foldedCorner">
            <a:avLst/>
          </a:prstGeom>
          <a:ln>
            <a:noFill/>
          </a:ln>
          <a:effectLst>
            <a:softEdge rad="112500"/>
          </a:effectLst>
        </p:spPr>
      </p:pic>
      <p:sp>
        <p:nvSpPr>
          <p:cNvPr id="20" name="Freeform 10"/>
          <p:cNvSpPr>
            <a:spLocks/>
          </p:cNvSpPr>
          <p:nvPr/>
        </p:nvSpPr>
        <p:spPr bwMode="gray">
          <a:xfrm rot="20647244" flipH="1">
            <a:off x="2289175" y="3879850"/>
            <a:ext cx="852488" cy="118586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pPr fontAlgn="auto">
              <a:spcBef>
                <a:spcPts val="0"/>
              </a:spcBef>
              <a:spcAft>
                <a:spcPts val="0"/>
              </a:spcAft>
              <a:defRPr/>
            </a:pPr>
            <a:endParaRPr lang="es-ES">
              <a:latin typeface="+mn-lt"/>
              <a:cs typeface="+mn-cs"/>
            </a:endParaRPr>
          </a:p>
        </p:txBody>
      </p:sp>
      <p:sp>
        <p:nvSpPr>
          <p:cNvPr id="19" name="18 Rectángulo"/>
          <p:cNvSpPr/>
          <p:nvPr/>
        </p:nvSpPr>
        <p:spPr>
          <a:xfrm>
            <a:off x="2535238" y="4376738"/>
            <a:ext cx="642937" cy="338137"/>
          </a:xfrm>
          <a:prstGeom prst="rect">
            <a:avLst/>
          </a:prstGeom>
        </p:spPr>
        <p:txBody>
          <a:bodyPr>
            <a:spAutoFit/>
          </a:bodyPr>
          <a:lstStyle/>
          <a:p>
            <a:pPr fontAlgn="auto">
              <a:spcBef>
                <a:spcPts val="0"/>
              </a:spcBef>
              <a:spcAft>
                <a:spcPts val="0"/>
              </a:spcAft>
              <a:defRPr/>
            </a:pPr>
            <a:r>
              <a:rPr lang="es-ES" sz="1600" dirty="0">
                <a:solidFill>
                  <a:srgbClr val="000000"/>
                </a:solidFill>
                <a:latin typeface="+mj-lt"/>
                <a:ea typeface="Calibri" pitchFamily="34" charset="0"/>
                <a:cs typeface="Arial" pitchFamily="34" charset="0"/>
              </a:rPr>
              <a:t>por</a:t>
            </a:r>
            <a:endParaRPr lang="es-ES" sz="1600" dirty="0">
              <a:latin typeface="+mj-lt"/>
              <a:cs typeface="+mn-cs"/>
            </a:endParaRPr>
          </a:p>
        </p:txBody>
      </p:sp>
      <p:sp>
        <p:nvSpPr>
          <p:cNvPr id="28" name="27 Flecha a la derecha con muesca"/>
          <p:cNvSpPr/>
          <p:nvPr/>
        </p:nvSpPr>
        <p:spPr>
          <a:xfrm>
            <a:off x="4714875" y="4286250"/>
            <a:ext cx="1071563" cy="500063"/>
          </a:xfrm>
          <a:prstGeom prst="notchedRightArrow">
            <a:avLst/>
          </a:prstGeom>
          <a:gradFill rotWithShape="1">
            <a:gsLst>
              <a:gs pos="0">
                <a:schemeClr val="accent1"/>
              </a:gs>
              <a:gs pos="100000">
                <a:schemeClr val="accent1">
                  <a:gamma/>
                  <a:tint val="31765"/>
                  <a:invGamma/>
                </a:schemeClr>
              </a:gs>
            </a:gsLst>
            <a:lin ang="0" scaled="1"/>
          </a:gradFill>
          <a:ln w="0">
            <a:solidFill>
              <a:srgbClr val="00B0F0"/>
            </a:solidFill>
            <a:prstDash val="solid"/>
            <a:round/>
            <a:headEnd/>
            <a:tailEnd/>
          </a:ln>
        </p:spPr>
        <p:txBody>
          <a:bodyPr/>
          <a:lstStyle/>
          <a:p>
            <a:pPr fontAlgn="auto">
              <a:spcBef>
                <a:spcPts val="0"/>
              </a:spcBef>
              <a:spcAft>
                <a:spcPts val="0"/>
              </a:spcAft>
              <a:defRPr/>
            </a:pPr>
            <a:endParaRPr lang="es-ES">
              <a:latin typeface="+mn-lt"/>
              <a:cs typeface="+mn-cs"/>
            </a:endParaRPr>
          </a:p>
        </p:txBody>
      </p:sp>
      <p:sp>
        <p:nvSpPr>
          <p:cNvPr id="29" name="28 Rectángulo"/>
          <p:cNvSpPr/>
          <p:nvPr/>
        </p:nvSpPr>
        <p:spPr>
          <a:xfrm>
            <a:off x="4821238" y="4376738"/>
            <a:ext cx="1108075" cy="338137"/>
          </a:xfrm>
          <a:prstGeom prst="rect">
            <a:avLst/>
          </a:prstGeom>
        </p:spPr>
        <p:txBody>
          <a:bodyPr>
            <a:spAutoFit/>
          </a:bodyPr>
          <a:lstStyle/>
          <a:p>
            <a:pPr fontAlgn="auto">
              <a:spcBef>
                <a:spcPts val="0"/>
              </a:spcBef>
              <a:spcAft>
                <a:spcPts val="0"/>
              </a:spcAft>
              <a:defRPr/>
            </a:pPr>
            <a:r>
              <a:rPr lang="es-ES" sz="1600" dirty="0">
                <a:solidFill>
                  <a:srgbClr val="000000"/>
                </a:solidFill>
                <a:latin typeface="+mj-lt"/>
                <a:ea typeface="Calibri" pitchFamily="34" charset="0"/>
                <a:cs typeface="Arial" pitchFamily="34" charset="0"/>
              </a:rPr>
              <a:t>finalidad </a:t>
            </a:r>
            <a:endParaRPr lang="es-ES" sz="1600" dirty="0">
              <a:latin typeface="+mj-lt"/>
              <a:cs typeface="+mn-cs"/>
            </a:endParaRPr>
          </a:p>
        </p:txBody>
      </p:sp>
      <p:sp>
        <p:nvSpPr>
          <p:cNvPr id="215042" name="Rectangle 2"/>
          <p:cNvSpPr>
            <a:spLocks noChangeArrowheads="1"/>
          </p:cNvSpPr>
          <p:nvPr/>
        </p:nvSpPr>
        <p:spPr bwMode="auto">
          <a:xfrm>
            <a:off x="5643563" y="3000375"/>
            <a:ext cx="2286000" cy="523875"/>
          </a:xfrm>
          <a:prstGeom prst="rect">
            <a:avLst/>
          </a:prstGeom>
          <a:noFill/>
          <a:ln w="9525">
            <a:noFill/>
            <a:miter lim="800000"/>
            <a:headEnd/>
            <a:tailEnd/>
          </a:ln>
          <a:effectLst/>
        </p:spPr>
        <p:txBody>
          <a:bodyPr anchor="ctr">
            <a:spAutoFit/>
          </a:bodyPr>
          <a:lstStyle/>
          <a:p>
            <a:pPr algn="just" eaLnBrk="0" hangingPunct="0">
              <a:buFontTx/>
              <a:buChar char="•"/>
              <a:tabLst>
                <a:tab pos="180975" algn="r"/>
              </a:tabLst>
              <a:defRPr/>
            </a:pPr>
            <a:endParaRPr lang="es-ES" sz="1400" dirty="0">
              <a:solidFill>
                <a:srgbClr val="000000"/>
              </a:solidFill>
              <a:latin typeface="+mj-lt"/>
              <a:ea typeface="Calibri" pitchFamily="34" charset="0"/>
              <a:cs typeface="Arial" pitchFamily="34" charset="0"/>
            </a:endParaRPr>
          </a:p>
          <a:p>
            <a:pPr algn="just" eaLnBrk="0" hangingPunct="0">
              <a:tabLst>
                <a:tab pos="180975" algn="r"/>
              </a:tabLst>
              <a:defRPr/>
            </a:pPr>
            <a:endParaRPr lang="es-ES" sz="1400" dirty="0">
              <a:solidFill>
                <a:srgbClr val="000000"/>
              </a:solidFill>
              <a:latin typeface="+mj-lt"/>
              <a:ea typeface="Calibri" pitchFamily="34" charset="0"/>
              <a:cs typeface="Arial" pitchFamily="34" charset="0"/>
            </a:endParaRPr>
          </a:p>
        </p:txBody>
      </p:sp>
      <p:pic>
        <p:nvPicPr>
          <p:cNvPr id="215044" name="Picture 4" descr="C:\Documents and Settings\Personas\Mis documentos\Mis imágenes\IMAGEN\ACADEMICOS\Chat.jpg"/>
          <p:cNvPicPr>
            <a:picLocks noChangeAspect="1" noChangeArrowheads="1"/>
          </p:cNvPicPr>
          <p:nvPr/>
        </p:nvPicPr>
        <p:blipFill>
          <a:blip r:embed="rId4" cstate="print"/>
          <a:srcRect t="8789" b="6249"/>
          <a:stretch>
            <a:fillRect/>
          </a:stretch>
        </p:blipFill>
        <p:spPr bwMode="auto">
          <a:xfrm>
            <a:off x="2857487" y="2143116"/>
            <a:ext cx="1765738" cy="1500198"/>
          </a:xfrm>
          <a:prstGeom prst="ellipse">
            <a:avLst/>
          </a:prstGeom>
        </p:spPr>
      </p:pic>
      <p:sp>
        <p:nvSpPr>
          <p:cNvPr id="21" name="20 Rectángulo"/>
          <p:cNvSpPr/>
          <p:nvPr/>
        </p:nvSpPr>
        <p:spPr>
          <a:xfrm>
            <a:off x="2857500" y="2357438"/>
            <a:ext cx="1785938" cy="646112"/>
          </a:xfrm>
          <a:prstGeom prst="rect">
            <a:avLst/>
          </a:prstGeom>
        </p:spPr>
        <p:txBody>
          <a:bodyPr>
            <a:spAutoFit/>
          </a:bodyPr>
          <a:lstStyle/>
          <a:p>
            <a:pPr algn="ctr" fontAlgn="auto">
              <a:spcBef>
                <a:spcPts val="0"/>
              </a:spcBef>
              <a:spcAft>
                <a:spcPts val="0"/>
              </a:spcAft>
              <a:defRPr/>
            </a:pPr>
            <a:r>
              <a:rPr lang="es-ES" dirty="0">
                <a:solidFill>
                  <a:srgbClr val="000000"/>
                </a:solidFill>
                <a:latin typeface="+mj-lt"/>
                <a:ea typeface="Calibri" pitchFamily="34" charset="0"/>
                <a:cs typeface="Arial" pitchFamily="34" charset="0"/>
              </a:rPr>
              <a:t>un tercero independiente</a:t>
            </a:r>
            <a:endParaRPr lang="es-ES" dirty="0">
              <a:latin typeface="+mj-lt"/>
              <a:cs typeface="+mn-cs"/>
            </a:endParaRPr>
          </a:p>
        </p:txBody>
      </p:sp>
      <p:sp>
        <p:nvSpPr>
          <p:cNvPr id="26" name="25 Rectángulo"/>
          <p:cNvSpPr/>
          <p:nvPr/>
        </p:nvSpPr>
        <p:spPr>
          <a:xfrm>
            <a:off x="3219450" y="4854575"/>
            <a:ext cx="1566863" cy="584200"/>
          </a:xfrm>
          <a:prstGeom prst="rect">
            <a:avLst/>
          </a:prstGeom>
        </p:spPr>
        <p:txBody>
          <a:bodyPr>
            <a:spAutoFit/>
          </a:bodyPr>
          <a:lstStyle/>
          <a:p>
            <a:pPr algn="ctr" fontAlgn="auto">
              <a:spcBef>
                <a:spcPts val="0"/>
              </a:spcBef>
              <a:spcAft>
                <a:spcPts val="0"/>
              </a:spcAft>
              <a:defRPr/>
            </a:pPr>
            <a:r>
              <a:rPr lang="es-ES" sz="1600" dirty="0">
                <a:solidFill>
                  <a:srgbClr val="000000"/>
                </a:solidFill>
                <a:latin typeface="+mj-lt"/>
                <a:ea typeface="Calibri" pitchFamily="34" charset="0"/>
                <a:cs typeface="Arial" pitchFamily="34" charset="0"/>
              </a:rPr>
              <a:t>distinto al que lo preparó</a:t>
            </a:r>
            <a:endParaRPr lang="es-ES" sz="1600" dirty="0">
              <a:latin typeface="+mj-lt"/>
              <a:cs typeface="+mn-cs"/>
            </a:endParaRPr>
          </a:p>
        </p:txBody>
      </p:sp>
      <p:sp>
        <p:nvSpPr>
          <p:cNvPr id="53" name="Flecha derecha 4"/>
          <p:cNvSpPr/>
          <p:nvPr/>
        </p:nvSpPr>
        <p:spPr>
          <a:xfrm>
            <a:off x="5996634" y="3332935"/>
            <a:ext cx="2345530" cy="2218713"/>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lIns="27940" tIns="6985" rIns="13970" bIns="6985" spcCol="1270" anchor="ctr"/>
          <a:lstStyle/>
          <a:p>
            <a:pPr marL="57150" lvl="1" indent="-57150" defTabSz="466725" fontAlgn="auto">
              <a:lnSpc>
                <a:spcPct val="90000"/>
              </a:lnSpc>
              <a:spcAft>
                <a:spcPct val="15000"/>
              </a:spcAft>
              <a:buFontTx/>
              <a:buChar char="••"/>
              <a:defRPr/>
            </a:pPr>
            <a:endParaRPr lang="es-ES" sz="1050" dirty="0">
              <a:solidFill>
                <a:srgbClr val="000000"/>
              </a:solidFill>
              <a:cs typeface="Arial" pitchFamily="34" charset="0"/>
            </a:endParaRPr>
          </a:p>
          <a:p>
            <a:pPr marL="57150" lvl="1" indent="-57150" defTabSz="466725" fontAlgn="auto">
              <a:lnSpc>
                <a:spcPct val="90000"/>
              </a:lnSpc>
              <a:spcAft>
                <a:spcPct val="15000"/>
              </a:spcAft>
              <a:buFontTx/>
              <a:buChar char="••"/>
              <a:defRPr/>
            </a:pPr>
            <a:endParaRPr lang="es-ES" sz="1050" dirty="0">
              <a:solidFill>
                <a:srgbClr val="000000"/>
              </a:solidFill>
              <a:cs typeface="Arial" pitchFamily="34" charset="0"/>
            </a:endParaRPr>
          </a:p>
        </p:txBody>
      </p:sp>
      <p:sp>
        <p:nvSpPr>
          <p:cNvPr id="54" name="AutoShape 4"/>
          <p:cNvSpPr>
            <a:spLocks noChangeArrowheads="1"/>
          </p:cNvSpPr>
          <p:nvPr/>
        </p:nvSpPr>
        <p:spPr bwMode="blackWhite">
          <a:xfrm>
            <a:off x="5857875" y="2795588"/>
            <a:ext cx="3071813" cy="990600"/>
          </a:xfrm>
          <a:prstGeom prst="roundRect">
            <a:avLst>
              <a:gd name="adj" fmla="val 9106"/>
            </a:avLst>
          </a:prstGeom>
          <a:ln>
            <a:solidFill>
              <a:schemeClr val="accent6">
                <a:lumMod val="40000"/>
                <a:lumOff val="60000"/>
              </a:schemeClr>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57150" lvl="1" indent="-57150" algn="ctr" defTabSz="466725" fontAlgn="auto">
              <a:lnSpc>
                <a:spcPct val="90000"/>
              </a:lnSpc>
              <a:spcAft>
                <a:spcPct val="15000"/>
              </a:spcAft>
              <a:defRPr/>
            </a:pPr>
            <a:r>
              <a:rPr lang="es-ES" sz="1500" dirty="0">
                <a:solidFill>
                  <a:schemeClr val="tx1"/>
                </a:solidFill>
              </a:rPr>
              <a:t>Emitir opinión sobre la razonabilidad </a:t>
            </a:r>
          </a:p>
          <a:p>
            <a:pPr marL="57150" lvl="1" indent="-57150" algn="ctr" defTabSz="466725" fontAlgn="auto">
              <a:lnSpc>
                <a:spcPct val="90000"/>
              </a:lnSpc>
              <a:spcAft>
                <a:spcPct val="15000"/>
              </a:spcAft>
              <a:defRPr/>
            </a:pPr>
            <a:r>
              <a:rPr lang="es-ES" sz="1500" dirty="0">
                <a:solidFill>
                  <a:schemeClr val="tx1"/>
                </a:solidFill>
              </a:rPr>
              <a:t>de los estados financieros del período </a:t>
            </a:r>
          </a:p>
          <a:p>
            <a:pPr marL="57150" lvl="1" indent="-57150" algn="ctr" defTabSz="466725" fontAlgn="auto">
              <a:lnSpc>
                <a:spcPct val="90000"/>
              </a:lnSpc>
              <a:spcAft>
                <a:spcPct val="15000"/>
              </a:spcAft>
              <a:defRPr/>
            </a:pPr>
            <a:r>
              <a:rPr lang="es-ES" sz="1500" dirty="0">
                <a:solidFill>
                  <a:schemeClr val="tx1"/>
                </a:solidFill>
              </a:rPr>
              <a:t>determinado</a:t>
            </a:r>
            <a:endParaRPr lang="es-ES" sz="1500" dirty="0">
              <a:solidFill>
                <a:schemeClr val="tx1"/>
              </a:solidFill>
              <a:ea typeface="Calibri" pitchFamily="34" charset="0"/>
              <a:cs typeface="Arial" pitchFamily="34" charset="0"/>
            </a:endParaRPr>
          </a:p>
        </p:txBody>
      </p:sp>
      <p:sp>
        <p:nvSpPr>
          <p:cNvPr id="55" name="AutoShape 5"/>
          <p:cNvSpPr>
            <a:spLocks noChangeArrowheads="1"/>
          </p:cNvSpPr>
          <p:nvPr/>
        </p:nvSpPr>
        <p:spPr bwMode="blackWhite">
          <a:xfrm>
            <a:off x="5857875" y="3938588"/>
            <a:ext cx="3071813" cy="990600"/>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lvl="1" algn="ctr" eaLnBrk="0" fontAlgn="auto" hangingPunct="0">
              <a:spcBef>
                <a:spcPts val="0"/>
              </a:spcBef>
              <a:spcAft>
                <a:spcPts val="0"/>
              </a:spcAft>
              <a:defRPr/>
            </a:pPr>
            <a:r>
              <a:rPr lang="es-ES" sz="1500" dirty="0">
                <a:solidFill>
                  <a:schemeClr val="tx1"/>
                </a:solidFill>
              </a:rPr>
              <a:t>Comprobar la conformidad o </a:t>
            </a:r>
          </a:p>
          <a:p>
            <a:pPr marL="0" lvl="1" algn="ctr" eaLnBrk="0" fontAlgn="auto" hangingPunct="0">
              <a:spcBef>
                <a:spcPts val="0"/>
              </a:spcBef>
              <a:spcAft>
                <a:spcPts val="0"/>
              </a:spcAft>
              <a:defRPr/>
            </a:pPr>
            <a:r>
              <a:rPr lang="es-ES" sz="1500" dirty="0">
                <a:solidFill>
                  <a:schemeClr val="tx1"/>
                </a:solidFill>
              </a:rPr>
              <a:t>cumplimiento con normas contables</a:t>
            </a:r>
          </a:p>
          <a:p>
            <a:pPr marL="0" lvl="1" algn="ctr" eaLnBrk="0" fontAlgn="auto" hangingPunct="0">
              <a:spcBef>
                <a:spcPts val="0"/>
              </a:spcBef>
              <a:spcAft>
                <a:spcPts val="0"/>
              </a:spcAft>
              <a:defRPr/>
            </a:pPr>
            <a:r>
              <a:rPr lang="es-ES" sz="1500" dirty="0">
                <a:solidFill>
                  <a:schemeClr val="tx1"/>
                </a:solidFill>
              </a:rPr>
              <a:t>y de auditorías,  así como con las legales</a:t>
            </a:r>
          </a:p>
        </p:txBody>
      </p:sp>
      <p:sp>
        <p:nvSpPr>
          <p:cNvPr id="56" name="AutoShape 6"/>
          <p:cNvSpPr>
            <a:spLocks noChangeArrowheads="1"/>
          </p:cNvSpPr>
          <p:nvPr/>
        </p:nvSpPr>
        <p:spPr bwMode="blackWhite">
          <a:xfrm>
            <a:off x="5857875" y="5081588"/>
            <a:ext cx="3071813" cy="990600"/>
          </a:xfrm>
          <a:prstGeom prst="roundRect">
            <a:avLst>
              <a:gd name="adj" fmla="val 9106"/>
            </a:avLst>
          </a:prstGeom>
          <a:gradFill>
            <a:gsLst>
              <a:gs pos="0">
                <a:srgbClr val="CC66FF"/>
              </a:gs>
              <a:gs pos="35000">
                <a:srgbClr val="FFCCFF"/>
              </a:gs>
              <a:gs pos="100000">
                <a:schemeClr val="accent2">
                  <a:tint val="15000"/>
                  <a:satMod val="350000"/>
                </a:schemeClr>
              </a:gs>
            </a:gsLst>
          </a:gradFill>
          <a:ln>
            <a:solidFill>
              <a:srgbClr val="FFCCFF"/>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marL="0" lvl="1" algn="ctr" eaLnBrk="0" fontAlgn="auto" hangingPunct="0">
              <a:spcBef>
                <a:spcPts val="0"/>
              </a:spcBef>
              <a:spcAft>
                <a:spcPts val="0"/>
              </a:spcAft>
              <a:defRPr/>
            </a:pPr>
            <a:r>
              <a:rPr lang="es-ES" sz="1500" dirty="0">
                <a:solidFill>
                  <a:schemeClr val="tx1"/>
                </a:solidFill>
              </a:rPr>
              <a:t>Evaluar el sistema de Control Interno </a:t>
            </a:r>
          </a:p>
          <a:p>
            <a:pPr marL="0" lvl="1" algn="ctr" eaLnBrk="0" fontAlgn="auto" hangingPunct="0">
              <a:spcBef>
                <a:spcPts val="0"/>
              </a:spcBef>
              <a:spcAft>
                <a:spcPts val="0"/>
              </a:spcAft>
              <a:defRPr/>
            </a:pPr>
            <a:r>
              <a:rPr lang="es-ES" sz="1500" dirty="0">
                <a:solidFill>
                  <a:schemeClr val="tx1"/>
                </a:solidFill>
              </a:rPr>
              <a:t>Financiero de la empresa o entidad.</a:t>
            </a:r>
            <a:endParaRPr lang="en-US" sz="1500" dirty="0">
              <a:solidFill>
                <a:schemeClr val="tx1"/>
              </a:solidFill>
            </a:endParaRPr>
          </a:p>
        </p:txBody>
      </p:sp>
      <p:pic>
        <p:nvPicPr>
          <p:cNvPr id="61" name="Picture 9" descr="C:\Documents and Settings\Personas\Mis documentos\Mis imágenes\GIF ANIMADOS\LETRAS Y NUMEROS\TgC_boton115[1].gif"/>
          <p:cNvPicPr>
            <a:picLocks noChangeAspect="1" noChangeArrowheads="1" noCrop="1"/>
          </p:cNvPicPr>
          <p:nvPr/>
        </p:nvPicPr>
        <p:blipFill>
          <a:blip r:embed="rId5" cstate="print">
            <a:duotone>
              <a:prstClr val="black"/>
              <a:srgbClr val="0000CC">
                <a:tint val="45000"/>
                <a:satMod val="400000"/>
              </a:srgbClr>
            </a:duotone>
          </a:blip>
          <a:srcRect/>
          <a:stretch>
            <a:fillRect/>
          </a:stretch>
        </p:blipFill>
        <p:spPr bwMode="auto">
          <a:xfrm>
            <a:off x="5786446" y="2928934"/>
            <a:ext cx="200024" cy="200024"/>
          </a:xfrm>
          <a:prstGeom prst="sun">
            <a:avLst/>
          </a:prstGeom>
          <a:ln>
            <a:noFill/>
          </a:ln>
          <a:effectLst>
            <a:outerShdw blurRad="292100" dist="139700" dir="2700000" algn="tl" rotWithShape="0">
              <a:srgbClr val="333333">
                <a:alpha val="65000"/>
              </a:srgbClr>
            </a:outerShdw>
          </a:effectLst>
        </p:spPr>
      </p:pic>
      <p:pic>
        <p:nvPicPr>
          <p:cNvPr id="62" name="Picture 9" descr="C:\Documents and Settings\Personas\Mis documentos\Mis imágenes\GIF ANIMADOS\LETRAS Y NUMEROS\TgC_boton115[1].gif"/>
          <p:cNvPicPr>
            <a:picLocks noChangeAspect="1" noChangeArrowheads="1" noCrop="1"/>
          </p:cNvPicPr>
          <p:nvPr/>
        </p:nvPicPr>
        <p:blipFill>
          <a:blip r:embed="rId5" cstate="print">
            <a:duotone>
              <a:prstClr val="black"/>
              <a:srgbClr val="FF0000">
                <a:tint val="45000"/>
                <a:satMod val="400000"/>
              </a:srgbClr>
            </a:duotone>
          </a:blip>
          <a:srcRect/>
          <a:stretch>
            <a:fillRect/>
          </a:stretch>
        </p:blipFill>
        <p:spPr bwMode="auto">
          <a:xfrm>
            <a:off x="5786446" y="5372116"/>
            <a:ext cx="200024" cy="200024"/>
          </a:xfrm>
          <a:prstGeom prst="sun">
            <a:avLst/>
          </a:prstGeom>
          <a:ln>
            <a:noFill/>
          </a:ln>
          <a:effectLst>
            <a:outerShdw blurRad="292100" dist="139700" dir="2700000" algn="tl" rotWithShape="0">
              <a:srgbClr val="333333">
                <a:alpha val="65000"/>
              </a:srgbClr>
            </a:outerShdw>
          </a:effectLst>
        </p:spPr>
      </p:pic>
      <p:pic>
        <p:nvPicPr>
          <p:cNvPr id="63" name="Picture 9" descr="C:\Documents and Settings\Personas\Mis documentos\Mis imágenes\GIF ANIMADOS\LETRAS Y NUMEROS\TgC_boton115[1].gif"/>
          <p:cNvPicPr>
            <a:picLocks noChangeAspect="1" noChangeArrowheads="1" noCrop="1"/>
          </p:cNvPicPr>
          <p:nvPr/>
        </p:nvPicPr>
        <p:blipFill>
          <a:blip r:embed="rId5" cstate="print">
            <a:duotone>
              <a:prstClr val="black"/>
              <a:srgbClr val="CCFFFF">
                <a:tint val="45000"/>
                <a:satMod val="400000"/>
              </a:srgbClr>
            </a:duotone>
          </a:blip>
          <a:srcRect/>
          <a:stretch>
            <a:fillRect/>
          </a:stretch>
        </p:blipFill>
        <p:spPr bwMode="auto">
          <a:xfrm>
            <a:off x="5786446" y="4071942"/>
            <a:ext cx="200024" cy="200024"/>
          </a:xfrm>
          <a:prstGeom prst="sun">
            <a:avLst/>
          </a:prstGeom>
          <a:ln>
            <a:noFill/>
          </a:ln>
          <a:effectLst>
            <a:outerShdw blurRad="292100" dist="139700" dir="2700000" algn="tl" rotWithShape="0">
              <a:srgbClr val="333333">
                <a:alpha val="65000"/>
              </a:srgbClr>
            </a:outerShdw>
          </a:effectLst>
        </p:spPr>
      </p:pic>
      <p:pic>
        <p:nvPicPr>
          <p:cNvPr id="215046" name="Picture 6" descr="E:\DIAPOSITIVA_CPA\AñadirImag_CPA\ist2_3205700-fountain-pen-and-glasses-on-stock-chart.jpg"/>
          <p:cNvPicPr>
            <a:picLocks noChangeAspect="1" noChangeArrowheads="1"/>
          </p:cNvPicPr>
          <p:nvPr/>
        </p:nvPicPr>
        <p:blipFill>
          <a:blip r:embed="rId6" cstate="print"/>
          <a:srcRect/>
          <a:stretch>
            <a:fillRect/>
          </a:stretch>
        </p:blipFill>
        <p:spPr bwMode="auto">
          <a:xfrm>
            <a:off x="8072462" y="714356"/>
            <a:ext cx="1071538" cy="1000132"/>
          </a:xfrm>
          <a:prstGeom prst="cloud">
            <a:avLst/>
          </a:prstGeom>
          <a:blipFill rotWithShape="0">
            <a:blip r:embed="rId7" cstate="print"/>
            <a:stretch>
              <a:fillRect/>
            </a:stretch>
          </a:blipFill>
          <a:ln>
            <a:noFill/>
          </a:ln>
          <a:effectLst/>
          <a:scene3d>
            <a:camera prst="orthographicFront">
              <a:rot lat="0" lon="0" rev="0"/>
            </a:camera>
            <a:lightRig rig="glow" dir="t">
              <a:rot lat="0" lon="0" rev="14100000"/>
            </a:lightRig>
          </a:scene3d>
          <a:sp3d z="-152400" prstMaterial="softEdge">
            <a:bevelT w="127000" prst="artDeco"/>
          </a:sp3d>
        </p:spPr>
      </p:pic>
      <p:sp>
        <p:nvSpPr>
          <p:cNvPr id="65" name="64 Rectángulo redondeado"/>
          <p:cNvSpPr/>
          <p:nvPr/>
        </p:nvSpPr>
        <p:spPr>
          <a:xfrm>
            <a:off x="642910" y="785794"/>
            <a:ext cx="809880" cy="857256"/>
          </a:xfrm>
          <a:prstGeom prst="roundRect">
            <a:avLst>
              <a:gd name="adj" fmla="val 10000"/>
            </a:avLst>
          </a:prstGeom>
          <a:blipFill rotWithShape="0">
            <a:blip r:embed="rId7" cstate="print"/>
            <a:stretch>
              <a:fillRect/>
            </a:stretch>
          </a:blipFill>
          <a:ln>
            <a:noFill/>
          </a:ln>
          <a:effectLst/>
          <a:scene3d>
            <a:camera prst="orthographicFront">
              <a:rot lat="0" lon="0" rev="0"/>
            </a:camera>
            <a:lightRig rig="glow" dir="t">
              <a:rot lat="0" lon="0" rev="14100000"/>
            </a:lightRig>
          </a:scene3d>
          <a:sp3d z="-152400" prstMaterial="softEdge">
            <a:bevelT w="127000" prst="artDeco"/>
          </a:sp3d>
        </p:spPr>
        <p:style>
          <a:lnRef idx="0">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62488" name="35 CuadroTexto"/>
          <p:cNvSpPr txBox="1">
            <a:spLocks noChangeArrowheads="1"/>
          </p:cNvSpPr>
          <p:nvPr/>
        </p:nvSpPr>
        <p:spPr bwMode="auto">
          <a:xfrm>
            <a:off x="0" y="6581775"/>
            <a:ext cx="285750"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174 Grupo"/>
          <p:cNvGrpSpPr>
            <a:grpSpLocks/>
          </p:cNvGrpSpPr>
          <p:nvPr/>
        </p:nvGrpSpPr>
        <p:grpSpPr bwMode="auto">
          <a:xfrm>
            <a:off x="974725" y="53975"/>
            <a:ext cx="7194550" cy="6750050"/>
            <a:chOff x="0" y="0"/>
            <a:chExt cx="7193649" cy="6750503"/>
          </a:xfrm>
        </p:grpSpPr>
        <p:cxnSp>
          <p:nvCxnSpPr>
            <p:cNvPr id="6" name="52 Conector recto"/>
            <p:cNvCxnSpPr/>
            <p:nvPr/>
          </p:nvCxnSpPr>
          <p:spPr>
            <a:xfrm rot="10800000">
              <a:off x="3496733" y="5678426"/>
              <a:ext cx="731308" cy="1045"/>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grpSp>
          <p:nvGrpSpPr>
            <p:cNvPr id="63493" name="173 Grupo"/>
            <p:cNvGrpSpPr>
              <a:grpSpLocks/>
            </p:cNvGrpSpPr>
            <p:nvPr/>
          </p:nvGrpSpPr>
          <p:grpSpPr bwMode="auto">
            <a:xfrm>
              <a:off x="0" y="0"/>
              <a:ext cx="7193649" cy="6750503"/>
              <a:chOff x="0" y="0"/>
              <a:chExt cx="7193649" cy="6750503"/>
            </a:xfrm>
          </p:grpSpPr>
          <p:grpSp>
            <p:nvGrpSpPr>
              <p:cNvPr id="63494" name="25 Grupo"/>
              <p:cNvGrpSpPr>
                <a:grpSpLocks/>
              </p:cNvGrpSpPr>
              <p:nvPr/>
            </p:nvGrpSpPr>
            <p:grpSpPr bwMode="auto">
              <a:xfrm>
                <a:off x="3623585" y="3512003"/>
                <a:ext cx="1695450" cy="609600"/>
                <a:chOff x="3623585" y="3512003"/>
                <a:chExt cx="1562100" cy="609600"/>
              </a:xfrm>
            </p:grpSpPr>
            <p:sp>
              <p:nvSpPr>
                <p:cNvPr id="82" name="26 Rectángulo"/>
                <p:cNvSpPr/>
                <p:nvPr/>
              </p:nvSpPr>
              <p:spPr>
                <a:xfrm>
                  <a:off x="3632566" y="3511786"/>
                  <a:ext cx="1553130" cy="609641"/>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endParaRPr lang="es-ES" sz="1000" dirty="0"/>
                </a:p>
              </p:txBody>
            </p:sp>
            <p:sp>
              <p:nvSpPr>
                <p:cNvPr id="83" name="27 CuadroTexto"/>
                <p:cNvSpPr txBox="1"/>
                <p:nvPr/>
              </p:nvSpPr>
              <p:spPr>
                <a:xfrm>
                  <a:off x="3623791" y="3549889"/>
                  <a:ext cx="1561905"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Estudio y Evaluación </a:t>
                  </a:r>
                </a:p>
                <a:p>
                  <a:pPr algn="ctr" fontAlgn="auto">
                    <a:spcBef>
                      <a:spcPts val="0"/>
                    </a:spcBef>
                    <a:spcAft>
                      <a:spcPts val="0"/>
                    </a:spcAft>
                    <a:defRPr/>
                  </a:pPr>
                  <a:r>
                    <a:rPr lang="es-ES" sz="1000" dirty="0"/>
                    <a:t>del </a:t>
                  </a:r>
                </a:p>
                <a:p>
                  <a:pPr algn="ctr" fontAlgn="auto">
                    <a:spcBef>
                      <a:spcPts val="0"/>
                    </a:spcBef>
                    <a:spcAft>
                      <a:spcPts val="0"/>
                    </a:spcAft>
                    <a:defRPr/>
                  </a:pPr>
                  <a:r>
                    <a:rPr lang="es-ES" sz="1000" dirty="0"/>
                    <a:t>Control Interno</a:t>
                  </a:r>
                </a:p>
                <a:p>
                  <a:pPr algn="ctr" fontAlgn="auto">
                    <a:spcBef>
                      <a:spcPts val="0"/>
                    </a:spcBef>
                    <a:spcAft>
                      <a:spcPts val="0"/>
                    </a:spcAft>
                    <a:defRPr/>
                  </a:pPr>
                  <a:endParaRPr lang="es-ES" sz="1000" dirty="0"/>
                </a:p>
              </p:txBody>
            </p:sp>
          </p:grpSp>
          <p:grpSp>
            <p:nvGrpSpPr>
              <p:cNvPr id="63495" name="28 Grupo"/>
              <p:cNvGrpSpPr>
                <a:grpSpLocks/>
              </p:cNvGrpSpPr>
              <p:nvPr/>
            </p:nvGrpSpPr>
            <p:grpSpPr bwMode="auto">
              <a:xfrm>
                <a:off x="5387074" y="3512003"/>
                <a:ext cx="1695450" cy="609600"/>
                <a:chOff x="5387074" y="3512003"/>
                <a:chExt cx="1562100" cy="609600"/>
              </a:xfrm>
            </p:grpSpPr>
            <p:sp>
              <p:nvSpPr>
                <p:cNvPr id="80" name="29 Rectángulo"/>
                <p:cNvSpPr/>
                <p:nvPr/>
              </p:nvSpPr>
              <p:spPr>
                <a:xfrm>
                  <a:off x="5396057" y="3511786"/>
                  <a:ext cx="1553130" cy="609641"/>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endParaRPr lang="es-ES" sz="1000" dirty="0"/>
                </a:p>
              </p:txBody>
            </p:sp>
            <p:sp>
              <p:nvSpPr>
                <p:cNvPr id="81" name="30 CuadroTexto"/>
                <p:cNvSpPr txBox="1"/>
                <p:nvPr/>
              </p:nvSpPr>
              <p:spPr>
                <a:xfrm>
                  <a:off x="5387282" y="3549889"/>
                  <a:ext cx="1561905"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Normas</a:t>
                  </a:r>
                </a:p>
                <a:p>
                  <a:pPr algn="ctr" fontAlgn="auto">
                    <a:spcBef>
                      <a:spcPts val="0"/>
                    </a:spcBef>
                    <a:spcAft>
                      <a:spcPts val="0"/>
                    </a:spcAft>
                    <a:defRPr/>
                  </a:pPr>
                  <a:r>
                    <a:rPr lang="es-ES" sz="1000" dirty="0"/>
                    <a:t>de </a:t>
                  </a:r>
                </a:p>
                <a:p>
                  <a:pPr algn="ctr" fontAlgn="auto">
                    <a:spcBef>
                      <a:spcPts val="0"/>
                    </a:spcBef>
                    <a:spcAft>
                      <a:spcPts val="0"/>
                    </a:spcAft>
                    <a:defRPr/>
                  </a:pPr>
                  <a:r>
                    <a:rPr lang="es-ES" sz="1000" dirty="0"/>
                    <a:t>Auditoría</a:t>
                  </a:r>
                </a:p>
                <a:p>
                  <a:pPr algn="ctr" fontAlgn="auto">
                    <a:spcBef>
                      <a:spcPts val="0"/>
                    </a:spcBef>
                    <a:spcAft>
                      <a:spcPts val="0"/>
                    </a:spcAft>
                    <a:defRPr/>
                  </a:pPr>
                  <a:endParaRPr lang="es-ES" sz="1000" dirty="0"/>
                </a:p>
              </p:txBody>
            </p:sp>
          </p:grpSp>
          <p:sp>
            <p:nvSpPr>
              <p:cNvPr id="10" name="31 CuadroTexto"/>
              <p:cNvSpPr txBox="1"/>
              <p:nvPr/>
            </p:nvSpPr>
            <p:spPr>
              <a:xfrm>
                <a:off x="3623809" y="2886269"/>
                <a:ext cx="1695238"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Llevar a cabo</a:t>
                </a:r>
              </a:p>
              <a:p>
                <a:pPr algn="ctr" fontAlgn="auto">
                  <a:spcBef>
                    <a:spcPts val="0"/>
                  </a:spcBef>
                  <a:spcAft>
                    <a:spcPts val="0"/>
                  </a:spcAft>
                  <a:defRPr/>
                </a:pPr>
                <a:endParaRPr lang="es-ES" sz="1000" dirty="0"/>
              </a:p>
            </p:txBody>
          </p:sp>
          <p:sp>
            <p:nvSpPr>
              <p:cNvPr id="11" name="32 CuadroTexto"/>
              <p:cNvSpPr txBox="1"/>
              <p:nvPr/>
            </p:nvSpPr>
            <p:spPr>
              <a:xfrm>
                <a:off x="4514285" y="2067064"/>
                <a:ext cx="1695238"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Para lo cual</a:t>
                </a:r>
              </a:p>
              <a:p>
                <a:pPr algn="ctr" fontAlgn="auto">
                  <a:spcBef>
                    <a:spcPts val="0"/>
                  </a:spcBef>
                  <a:spcAft>
                    <a:spcPts val="0"/>
                  </a:spcAft>
                  <a:defRPr/>
                </a:pPr>
                <a:r>
                  <a:rPr lang="es-ES" sz="1000" dirty="0"/>
                  <a:t> se debe</a:t>
                </a:r>
              </a:p>
            </p:txBody>
          </p:sp>
          <p:sp>
            <p:nvSpPr>
              <p:cNvPr id="12" name="33 CuadroTexto"/>
              <p:cNvSpPr txBox="1"/>
              <p:nvPr/>
            </p:nvSpPr>
            <p:spPr>
              <a:xfrm>
                <a:off x="5382539" y="2876743"/>
                <a:ext cx="1695238"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Tener en cuenta</a:t>
                </a:r>
              </a:p>
              <a:p>
                <a:pPr algn="ctr" fontAlgn="auto">
                  <a:spcBef>
                    <a:spcPts val="0"/>
                  </a:spcBef>
                  <a:spcAft>
                    <a:spcPts val="0"/>
                  </a:spcAft>
                  <a:defRPr/>
                </a:pPr>
                <a:endParaRPr lang="es-ES" sz="1000" dirty="0"/>
              </a:p>
            </p:txBody>
          </p:sp>
          <p:sp>
            <p:nvSpPr>
              <p:cNvPr id="13" name="34 CuadroTexto"/>
              <p:cNvSpPr txBox="1"/>
              <p:nvPr/>
            </p:nvSpPr>
            <p:spPr>
              <a:xfrm>
                <a:off x="5387300" y="3140286"/>
                <a:ext cx="1695238"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en su estudio</a:t>
                </a:r>
              </a:p>
              <a:p>
                <a:pPr algn="ctr" fontAlgn="auto">
                  <a:spcBef>
                    <a:spcPts val="0"/>
                  </a:spcBef>
                  <a:spcAft>
                    <a:spcPts val="0"/>
                  </a:spcAft>
                  <a:defRPr/>
                </a:pPr>
                <a:endParaRPr lang="es-ES" sz="1000" dirty="0"/>
              </a:p>
            </p:txBody>
          </p:sp>
          <p:sp>
            <p:nvSpPr>
              <p:cNvPr id="14" name="35 CuadroTexto"/>
              <p:cNvSpPr txBox="1"/>
              <p:nvPr/>
            </p:nvSpPr>
            <p:spPr>
              <a:xfrm>
                <a:off x="3595238" y="92081"/>
                <a:ext cx="1695238"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Realizar</a:t>
                </a:r>
              </a:p>
              <a:p>
                <a:pPr algn="ctr" fontAlgn="auto">
                  <a:spcBef>
                    <a:spcPts val="0"/>
                  </a:spcBef>
                  <a:spcAft>
                    <a:spcPts val="0"/>
                  </a:spcAft>
                  <a:defRPr/>
                </a:pPr>
                <a:endParaRPr lang="es-ES" sz="1000" dirty="0"/>
              </a:p>
            </p:txBody>
          </p:sp>
          <p:sp>
            <p:nvSpPr>
              <p:cNvPr id="15" name="36 CuadroTexto"/>
              <p:cNvSpPr txBox="1"/>
              <p:nvPr/>
            </p:nvSpPr>
            <p:spPr>
              <a:xfrm>
                <a:off x="4517459" y="92081"/>
                <a:ext cx="1695238"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Fases</a:t>
                </a:r>
              </a:p>
              <a:p>
                <a:pPr algn="ctr" fontAlgn="auto">
                  <a:spcBef>
                    <a:spcPts val="0"/>
                  </a:spcBef>
                  <a:spcAft>
                    <a:spcPts val="0"/>
                  </a:spcAft>
                  <a:defRPr/>
                </a:pPr>
                <a:endParaRPr lang="es-ES" sz="1000" dirty="0"/>
              </a:p>
            </p:txBody>
          </p:sp>
          <p:sp>
            <p:nvSpPr>
              <p:cNvPr id="16" name="37 CuadroTexto"/>
              <p:cNvSpPr txBox="1"/>
              <p:nvPr/>
            </p:nvSpPr>
            <p:spPr>
              <a:xfrm>
                <a:off x="6104760" y="76205"/>
                <a:ext cx="1025397" cy="5334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es-ES" sz="1000" dirty="0"/>
              </a:p>
              <a:p>
                <a:pPr fontAlgn="auto">
                  <a:spcBef>
                    <a:spcPts val="0"/>
                  </a:spcBef>
                  <a:spcAft>
                    <a:spcPts val="0"/>
                  </a:spcAft>
                  <a:defRPr/>
                </a:pPr>
                <a:r>
                  <a:rPr lang="es-ES" sz="1000" dirty="0"/>
                  <a:t>Planificación</a:t>
                </a:r>
              </a:p>
              <a:p>
                <a:pPr fontAlgn="auto">
                  <a:spcBef>
                    <a:spcPts val="0"/>
                  </a:spcBef>
                  <a:spcAft>
                    <a:spcPts val="0"/>
                  </a:spcAft>
                  <a:defRPr/>
                </a:pPr>
                <a:r>
                  <a:rPr lang="es-ES" sz="1000" dirty="0"/>
                  <a:t>Ejecución</a:t>
                </a:r>
              </a:p>
              <a:p>
                <a:pPr fontAlgn="auto">
                  <a:spcBef>
                    <a:spcPts val="0"/>
                  </a:spcBef>
                  <a:spcAft>
                    <a:spcPts val="0"/>
                  </a:spcAft>
                  <a:defRPr/>
                </a:pPr>
                <a:r>
                  <a:rPr lang="es-ES" sz="1000" dirty="0" smtClean="0"/>
                  <a:t>Finalización</a:t>
                </a:r>
                <a:endParaRPr lang="es-ES" sz="1000" dirty="0"/>
              </a:p>
              <a:p>
                <a:pPr fontAlgn="auto">
                  <a:spcBef>
                    <a:spcPts val="0"/>
                  </a:spcBef>
                  <a:spcAft>
                    <a:spcPts val="0"/>
                  </a:spcAft>
                  <a:defRPr/>
                </a:pPr>
                <a:endParaRPr lang="es-ES" sz="1000" dirty="0"/>
              </a:p>
            </p:txBody>
          </p:sp>
          <p:sp>
            <p:nvSpPr>
              <p:cNvPr id="17" name="38 CuadroTexto"/>
              <p:cNvSpPr txBox="1"/>
              <p:nvPr/>
            </p:nvSpPr>
            <p:spPr>
              <a:xfrm>
                <a:off x="3623809" y="4273837"/>
                <a:ext cx="1695238"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Finalidad</a:t>
                </a:r>
              </a:p>
              <a:p>
                <a:pPr algn="ctr" fontAlgn="auto">
                  <a:spcBef>
                    <a:spcPts val="0"/>
                  </a:spcBef>
                  <a:spcAft>
                    <a:spcPts val="0"/>
                  </a:spcAft>
                  <a:defRPr/>
                </a:pPr>
                <a:endParaRPr lang="es-ES" sz="1000" dirty="0"/>
              </a:p>
            </p:txBody>
          </p:sp>
          <p:sp>
            <p:nvSpPr>
              <p:cNvPr id="18" name="39 CuadroTexto"/>
              <p:cNvSpPr txBox="1"/>
              <p:nvPr/>
            </p:nvSpPr>
            <p:spPr>
              <a:xfrm>
                <a:off x="3623809" y="4912055"/>
                <a:ext cx="1695238"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Establecer si Controles Internos son </a:t>
                </a:r>
              </a:p>
              <a:p>
                <a:pPr algn="ctr" fontAlgn="auto">
                  <a:spcBef>
                    <a:spcPts val="0"/>
                  </a:spcBef>
                  <a:spcAft>
                    <a:spcPts val="0"/>
                  </a:spcAft>
                  <a:defRPr/>
                </a:pPr>
                <a:r>
                  <a:rPr lang="es-ES" sz="1000" dirty="0"/>
                  <a:t>Confiables</a:t>
                </a:r>
              </a:p>
              <a:p>
                <a:pPr algn="ctr" fontAlgn="auto">
                  <a:spcBef>
                    <a:spcPts val="0"/>
                  </a:spcBef>
                  <a:spcAft>
                    <a:spcPts val="0"/>
                  </a:spcAft>
                  <a:defRPr/>
                </a:pPr>
                <a:endParaRPr lang="es-ES" sz="1000" dirty="0"/>
              </a:p>
            </p:txBody>
          </p:sp>
          <p:sp>
            <p:nvSpPr>
              <p:cNvPr id="19" name="40 CuadroTexto"/>
              <p:cNvSpPr txBox="1"/>
              <p:nvPr/>
            </p:nvSpPr>
            <p:spPr>
              <a:xfrm>
                <a:off x="3623809" y="5474067"/>
                <a:ext cx="1695238"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Y cubren</a:t>
                </a:r>
              </a:p>
              <a:p>
                <a:pPr algn="ctr" fontAlgn="auto">
                  <a:spcBef>
                    <a:spcPts val="0"/>
                  </a:spcBef>
                  <a:spcAft>
                    <a:spcPts val="0"/>
                  </a:spcAft>
                  <a:defRPr/>
                </a:pPr>
                <a:endParaRPr lang="es-ES" sz="1000" dirty="0"/>
              </a:p>
            </p:txBody>
          </p:sp>
          <p:sp>
            <p:nvSpPr>
              <p:cNvPr id="20" name="41 CuadroTexto"/>
              <p:cNvSpPr txBox="1"/>
              <p:nvPr/>
            </p:nvSpPr>
            <p:spPr>
              <a:xfrm>
                <a:off x="3642857" y="6121811"/>
                <a:ext cx="1695238"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Opinión puede ser</a:t>
                </a:r>
              </a:p>
              <a:p>
                <a:pPr algn="ctr" fontAlgn="auto">
                  <a:spcBef>
                    <a:spcPts val="0"/>
                  </a:spcBef>
                  <a:spcAft>
                    <a:spcPts val="0"/>
                  </a:spcAft>
                  <a:defRPr/>
                </a:pPr>
                <a:endParaRPr lang="es-ES" sz="1000" dirty="0"/>
              </a:p>
            </p:txBody>
          </p:sp>
          <p:sp>
            <p:nvSpPr>
              <p:cNvPr id="21" name="42 CuadroTexto"/>
              <p:cNvSpPr txBox="1"/>
              <p:nvPr/>
            </p:nvSpPr>
            <p:spPr>
              <a:xfrm>
                <a:off x="6346030" y="4921580"/>
                <a:ext cx="847619" cy="5334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es-ES" sz="1000" dirty="0"/>
              </a:p>
              <a:p>
                <a:pPr fontAlgn="auto">
                  <a:spcBef>
                    <a:spcPts val="0"/>
                  </a:spcBef>
                  <a:spcAft>
                    <a:spcPts val="0"/>
                  </a:spcAft>
                  <a:defRPr/>
                </a:pPr>
                <a:r>
                  <a:rPr lang="es-ES" sz="1000" dirty="0"/>
                  <a:t>Generales</a:t>
                </a:r>
              </a:p>
              <a:p>
                <a:pPr fontAlgn="auto">
                  <a:spcBef>
                    <a:spcPts val="0"/>
                  </a:spcBef>
                  <a:spcAft>
                    <a:spcPts val="0"/>
                  </a:spcAft>
                  <a:defRPr/>
                </a:pPr>
                <a:r>
                  <a:rPr lang="es-ES" sz="1000" dirty="0"/>
                  <a:t>Trabajo</a:t>
                </a:r>
              </a:p>
              <a:p>
                <a:pPr fontAlgn="auto">
                  <a:spcBef>
                    <a:spcPts val="0"/>
                  </a:spcBef>
                  <a:spcAft>
                    <a:spcPts val="0"/>
                  </a:spcAft>
                  <a:defRPr/>
                </a:pPr>
                <a:r>
                  <a:rPr lang="es-ES" sz="1000" dirty="0"/>
                  <a:t>Informe</a:t>
                </a:r>
              </a:p>
              <a:p>
                <a:pPr fontAlgn="auto">
                  <a:spcBef>
                    <a:spcPts val="0"/>
                  </a:spcBef>
                  <a:spcAft>
                    <a:spcPts val="0"/>
                  </a:spcAft>
                  <a:defRPr/>
                </a:pPr>
                <a:endParaRPr lang="es-ES" sz="1000" dirty="0"/>
              </a:p>
            </p:txBody>
          </p:sp>
          <p:sp>
            <p:nvSpPr>
              <p:cNvPr id="22" name="43 CuadroTexto"/>
              <p:cNvSpPr txBox="1"/>
              <p:nvPr/>
            </p:nvSpPr>
            <p:spPr>
              <a:xfrm>
                <a:off x="5596824" y="5921772"/>
                <a:ext cx="1542857" cy="8287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es-ES" sz="1000" dirty="0"/>
              </a:p>
              <a:p>
                <a:pPr fontAlgn="auto">
                  <a:spcBef>
                    <a:spcPts val="0"/>
                  </a:spcBef>
                  <a:spcAft>
                    <a:spcPts val="0"/>
                  </a:spcAft>
                  <a:defRPr/>
                </a:pPr>
                <a:r>
                  <a:rPr lang="es-ES" sz="1000" dirty="0"/>
                  <a:t>Sin salvedades</a:t>
                </a:r>
              </a:p>
              <a:p>
                <a:pPr fontAlgn="auto">
                  <a:spcBef>
                    <a:spcPts val="0"/>
                  </a:spcBef>
                  <a:spcAft>
                    <a:spcPts val="0"/>
                  </a:spcAft>
                  <a:defRPr/>
                </a:pPr>
                <a:r>
                  <a:rPr lang="es-ES" sz="1000" dirty="0"/>
                  <a:t>Terminología explicativa </a:t>
                </a:r>
              </a:p>
              <a:p>
                <a:pPr fontAlgn="auto">
                  <a:spcBef>
                    <a:spcPts val="0"/>
                  </a:spcBef>
                  <a:spcAft>
                    <a:spcPts val="0"/>
                  </a:spcAft>
                  <a:defRPr/>
                </a:pPr>
                <a:r>
                  <a:rPr lang="es-ES" sz="1000" dirty="0"/>
                  <a:t>Con salvedades</a:t>
                </a:r>
              </a:p>
              <a:p>
                <a:pPr fontAlgn="auto">
                  <a:spcBef>
                    <a:spcPts val="0"/>
                  </a:spcBef>
                  <a:spcAft>
                    <a:spcPts val="0"/>
                  </a:spcAft>
                  <a:defRPr/>
                </a:pPr>
                <a:r>
                  <a:rPr lang="es-ES" sz="1000" dirty="0"/>
                  <a:t>Adversa</a:t>
                </a:r>
              </a:p>
              <a:p>
                <a:pPr fontAlgn="auto">
                  <a:spcBef>
                    <a:spcPts val="0"/>
                  </a:spcBef>
                  <a:spcAft>
                    <a:spcPts val="0"/>
                  </a:spcAft>
                  <a:defRPr/>
                </a:pPr>
                <a:r>
                  <a:rPr lang="es-ES" sz="1000" dirty="0"/>
                  <a:t>Abstención de Opinión</a:t>
                </a:r>
              </a:p>
              <a:p>
                <a:pPr fontAlgn="auto">
                  <a:spcBef>
                    <a:spcPts val="0"/>
                  </a:spcBef>
                  <a:spcAft>
                    <a:spcPts val="0"/>
                  </a:spcAft>
                  <a:defRPr/>
                </a:pPr>
                <a:endParaRPr lang="es-ES" sz="1000" dirty="0"/>
              </a:p>
            </p:txBody>
          </p:sp>
          <p:grpSp>
            <p:nvGrpSpPr>
              <p:cNvPr id="63509" name="171 Grupo"/>
              <p:cNvGrpSpPr>
                <a:grpSpLocks/>
              </p:cNvGrpSpPr>
              <p:nvPr/>
            </p:nvGrpSpPr>
            <p:grpSpPr bwMode="auto">
              <a:xfrm>
                <a:off x="0" y="0"/>
                <a:ext cx="3565071" cy="6636203"/>
                <a:chOff x="0" y="0"/>
                <a:chExt cx="3565071" cy="6636203"/>
              </a:xfrm>
            </p:grpSpPr>
            <p:grpSp>
              <p:nvGrpSpPr>
                <p:cNvPr id="63533" name="4 Grupo"/>
                <p:cNvGrpSpPr>
                  <a:grpSpLocks/>
                </p:cNvGrpSpPr>
                <p:nvPr/>
              </p:nvGrpSpPr>
              <p:grpSpPr bwMode="auto">
                <a:xfrm>
                  <a:off x="1428750" y="0"/>
                  <a:ext cx="2136321" cy="734786"/>
                  <a:chOff x="1428750" y="0"/>
                  <a:chExt cx="1661140" cy="734786"/>
                </a:xfrm>
              </p:grpSpPr>
              <p:sp>
                <p:nvSpPr>
                  <p:cNvPr id="78" name="2 Rectángulo"/>
                  <p:cNvSpPr/>
                  <p:nvPr/>
                </p:nvSpPr>
                <p:spPr>
                  <a:xfrm>
                    <a:off x="1428611" y="0"/>
                    <a:ext cx="1661285" cy="73506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endParaRPr lang="es-ES" sz="1000" dirty="0"/>
                  </a:p>
                </p:txBody>
              </p:sp>
              <p:sp>
                <p:nvSpPr>
                  <p:cNvPr id="79" name="3 CuadroTexto"/>
                  <p:cNvSpPr txBox="1"/>
                  <p:nvPr/>
                </p:nvSpPr>
                <p:spPr>
                  <a:xfrm>
                    <a:off x="1432314" y="38103"/>
                    <a:ext cx="1657582" cy="6556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300" dirty="0">
                        <a:latin typeface="Monotype Corsiva" pitchFamily="66" charset="0"/>
                      </a:rPr>
                      <a:t>INFORME DE AUDITORIA  SOBRE  </a:t>
                    </a:r>
                  </a:p>
                  <a:p>
                    <a:pPr algn="ctr" fontAlgn="auto">
                      <a:spcBef>
                        <a:spcPts val="0"/>
                      </a:spcBef>
                      <a:spcAft>
                        <a:spcPts val="0"/>
                      </a:spcAft>
                      <a:defRPr/>
                    </a:pPr>
                    <a:r>
                      <a:rPr lang="es-ES" sz="1300" dirty="0">
                        <a:latin typeface="Monotype Corsiva" pitchFamily="66" charset="0"/>
                      </a:rPr>
                      <a:t>ESTADOS FINANCIEROS</a:t>
                    </a:r>
                  </a:p>
                  <a:p>
                    <a:pPr algn="ctr" fontAlgn="auto">
                      <a:spcBef>
                        <a:spcPts val="0"/>
                      </a:spcBef>
                      <a:spcAft>
                        <a:spcPts val="0"/>
                      </a:spcAft>
                      <a:defRPr/>
                    </a:pPr>
                    <a:endParaRPr lang="es-ES" sz="1300" dirty="0"/>
                  </a:p>
                </p:txBody>
              </p:sp>
            </p:grpSp>
            <p:grpSp>
              <p:nvGrpSpPr>
                <p:cNvPr id="63534" name="5 Grupo"/>
                <p:cNvGrpSpPr>
                  <a:grpSpLocks/>
                </p:cNvGrpSpPr>
                <p:nvPr/>
              </p:nvGrpSpPr>
              <p:grpSpPr bwMode="auto">
                <a:xfrm>
                  <a:off x="1630137" y="864053"/>
                  <a:ext cx="1695450" cy="971550"/>
                  <a:chOff x="1630137" y="864053"/>
                  <a:chExt cx="1562100" cy="971550"/>
                </a:xfrm>
              </p:grpSpPr>
              <p:sp>
                <p:nvSpPr>
                  <p:cNvPr id="76" name="6 Rectángulo"/>
                  <p:cNvSpPr/>
                  <p:nvPr/>
                </p:nvSpPr>
                <p:spPr>
                  <a:xfrm>
                    <a:off x="1638932" y="1225632"/>
                    <a:ext cx="1553129" cy="60964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endParaRPr lang="es-ES" sz="1000" dirty="0"/>
                  </a:p>
                </p:txBody>
              </p:sp>
              <p:sp>
                <p:nvSpPr>
                  <p:cNvPr id="77" name="7 CuadroTexto"/>
                  <p:cNvSpPr txBox="1"/>
                  <p:nvPr/>
                </p:nvSpPr>
                <p:spPr>
                  <a:xfrm>
                    <a:off x="1630157" y="863658"/>
                    <a:ext cx="1561904"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La razonabilidad con que los EEFF del cliente se encuentran presentados</a:t>
                    </a:r>
                  </a:p>
                  <a:p>
                    <a:pPr algn="ctr" fontAlgn="auto">
                      <a:spcBef>
                        <a:spcPts val="0"/>
                      </a:spcBef>
                      <a:spcAft>
                        <a:spcPts val="0"/>
                      </a:spcAft>
                      <a:defRPr/>
                    </a:pPr>
                    <a:endParaRPr lang="es-ES" sz="1000" dirty="0"/>
                  </a:p>
                </p:txBody>
              </p:sp>
            </p:grpSp>
            <p:sp>
              <p:nvSpPr>
                <p:cNvPr id="49" name="10 CuadroTexto"/>
                <p:cNvSpPr txBox="1"/>
                <p:nvPr/>
              </p:nvSpPr>
              <p:spPr>
                <a:xfrm>
                  <a:off x="1658730" y="1539978"/>
                  <a:ext cx="1695237"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Razonabilidad</a:t>
                  </a:r>
                </a:p>
                <a:p>
                  <a:pPr algn="ctr" fontAlgn="auto">
                    <a:spcBef>
                      <a:spcPts val="0"/>
                    </a:spcBef>
                    <a:spcAft>
                      <a:spcPts val="0"/>
                    </a:spcAft>
                    <a:defRPr/>
                  </a:pPr>
                  <a:r>
                    <a:rPr lang="es-ES" sz="1000" dirty="0"/>
                    <a:t>se sustenta en</a:t>
                  </a:r>
                </a:p>
                <a:p>
                  <a:pPr algn="ctr" fontAlgn="auto">
                    <a:spcBef>
                      <a:spcPts val="0"/>
                    </a:spcBef>
                    <a:spcAft>
                      <a:spcPts val="0"/>
                    </a:spcAft>
                    <a:defRPr/>
                  </a:pPr>
                  <a:endParaRPr lang="es-ES" sz="1000" dirty="0"/>
                </a:p>
              </p:txBody>
            </p:sp>
            <p:grpSp>
              <p:nvGrpSpPr>
                <p:cNvPr id="63536" name="11 Grupo"/>
                <p:cNvGrpSpPr>
                  <a:grpSpLocks/>
                </p:cNvGrpSpPr>
                <p:nvPr/>
              </p:nvGrpSpPr>
              <p:grpSpPr bwMode="auto">
                <a:xfrm>
                  <a:off x="1639662" y="2140403"/>
                  <a:ext cx="1695450" cy="609600"/>
                  <a:chOff x="1639662" y="2140403"/>
                  <a:chExt cx="1562100" cy="609600"/>
                </a:xfrm>
              </p:grpSpPr>
              <p:sp>
                <p:nvSpPr>
                  <p:cNvPr id="74" name="12 Rectángulo"/>
                  <p:cNvSpPr/>
                  <p:nvPr/>
                </p:nvSpPr>
                <p:spPr>
                  <a:xfrm>
                    <a:off x="1648455" y="2140094"/>
                    <a:ext cx="1553129" cy="60964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endParaRPr lang="es-ES" sz="1000" dirty="0"/>
                  </a:p>
                </p:txBody>
              </p:sp>
              <p:sp>
                <p:nvSpPr>
                  <p:cNvPr id="75" name="13 CuadroTexto"/>
                  <p:cNvSpPr txBox="1"/>
                  <p:nvPr/>
                </p:nvSpPr>
                <p:spPr>
                  <a:xfrm>
                    <a:off x="1639680" y="2178197"/>
                    <a:ext cx="1561904"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endParaRPr lang="es-ES" sz="1000" b="1" i="1" dirty="0"/>
                  </a:p>
                  <a:p>
                    <a:pPr algn="ctr" fontAlgn="auto">
                      <a:spcBef>
                        <a:spcPts val="0"/>
                      </a:spcBef>
                      <a:spcAft>
                        <a:spcPts val="0"/>
                      </a:spcAft>
                      <a:defRPr/>
                    </a:pPr>
                    <a:r>
                      <a:rPr lang="es-ES" sz="1000" b="1" i="1" dirty="0"/>
                      <a:t>ASEVERACIONES</a:t>
                    </a:r>
                  </a:p>
                  <a:p>
                    <a:pPr algn="ctr" fontAlgn="auto">
                      <a:spcBef>
                        <a:spcPts val="0"/>
                      </a:spcBef>
                      <a:spcAft>
                        <a:spcPts val="0"/>
                      </a:spcAft>
                      <a:defRPr/>
                    </a:pPr>
                    <a:endParaRPr lang="es-ES" sz="1000" dirty="0"/>
                  </a:p>
                </p:txBody>
              </p:sp>
            </p:grpSp>
            <p:sp>
              <p:nvSpPr>
                <p:cNvPr id="51" name="14 CuadroTexto"/>
                <p:cNvSpPr txBox="1"/>
                <p:nvPr/>
              </p:nvSpPr>
              <p:spPr>
                <a:xfrm>
                  <a:off x="1639682" y="2895794"/>
                  <a:ext cx="1695237"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Permitiendo</a:t>
                  </a:r>
                </a:p>
                <a:p>
                  <a:pPr algn="ctr" fontAlgn="auto">
                    <a:spcBef>
                      <a:spcPts val="0"/>
                    </a:spcBef>
                    <a:spcAft>
                      <a:spcPts val="0"/>
                    </a:spcAft>
                    <a:defRPr/>
                  </a:pPr>
                  <a:endParaRPr lang="es-ES" sz="1000" dirty="0"/>
                </a:p>
              </p:txBody>
            </p:sp>
            <p:grpSp>
              <p:nvGrpSpPr>
                <p:cNvPr id="63538" name="15 Grupo"/>
                <p:cNvGrpSpPr>
                  <a:grpSpLocks/>
                </p:cNvGrpSpPr>
                <p:nvPr/>
              </p:nvGrpSpPr>
              <p:grpSpPr bwMode="auto">
                <a:xfrm>
                  <a:off x="1630137" y="3512003"/>
                  <a:ext cx="1695450" cy="609600"/>
                  <a:chOff x="1630137" y="3512003"/>
                  <a:chExt cx="1562100" cy="609600"/>
                </a:xfrm>
              </p:grpSpPr>
              <p:sp>
                <p:nvSpPr>
                  <p:cNvPr id="72" name="16 Rectángulo"/>
                  <p:cNvSpPr/>
                  <p:nvPr/>
                </p:nvSpPr>
                <p:spPr>
                  <a:xfrm>
                    <a:off x="1638932" y="3511786"/>
                    <a:ext cx="1553129" cy="609641"/>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endParaRPr lang="es-ES" sz="1000" dirty="0"/>
                  </a:p>
                </p:txBody>
              </p:sp>
              <p:sp>
                <p:nvSpPr>
                  <p:cNvPr id="73" name="17 CuadroTexto"/>
                  <p:cNvSpPr txBox="1"/>
                  <p:nvPr/>
                </p:nvSpPr>
                <p:spPr>
                  <a:xfrm>
                    <a:off x="1630157" y="3549889"/>
                    <a:ext cx="1561904"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Programar </a:t>
                    </a:r>
                  </a:p>
                  <a:p>
                    <a:pPr algn="ctr" fontAlgn="auto">
                      <a:spcBef>
                        <a:spcPts val="0"/>
                      </a:spcBef>
                      <a:spcAft>
                        <a:spcPts val="0"/>
                      </a:spcAft>
                      <a:defRPr/>
                    </a:pPr>
                    <a:r>
                      <a:rPr lang="es-ES" sz="1000" dirty="0"/>
                      <a:t>pruebas</a:t>
                    </a:r>
                  </a:p>
                  <a:p>
                    <a:pPr algn="ctr" fontAlgn="auto">
                      <a:spcBef>
                        <a:spcPts val="0"/>
                      </a:spcBef>
                      <a:spcAft>
                        <a:spcPts val="0"/>
                      </a:spcAft>
                      <a:defRPr/>
                    </a:pPr>
                    <a:r>
                      <a:rPr lang="es-ES" sz="1000" dirty="0"/>
                      <a:t>SUSTANTIVAS</a:t>
                    </a:r>
                  </a:p>
                  <a:p>
                    <a:pPr algn="ctr" fontAlgn="auto">
                      <a:spcBef>
                        <a:spcPts val="0"/>
                      </a:spcBef>
                      <a:spcAft>
                        <a:spcPts val="0"/>
                      </a:spcAft>
                      <a:defRPr/>
                    </a:pPr>
                    <a:endParaRPr lang="es-ES" sz="1000" dirty="0"/>
                  </a:p>
                </p:txBody>
              </p:sp>
            </p:grpSp>
            <p:sp>
              <p:nvSpPr>
                <p:cNvPr id="53" name="18 CuadroTexto"/>
                <p:cNvSpPr txBox="1"/>
                <p:nvPr/>
              </p:nvSpPr>
              <p:spPr>
                <a:xfrm>
                  <a:off x="1630159" y="4273837"/>
                  <a:ext cx="1695237"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dirty="0"/>
                    <a:t>Para</a:t>
                  </a:r>
                </a:p>
                <a:p>
                  <a:pPr algn="ctr" fontAlgn="auto">
                    <a:spcBef>
                      <a:spcPts val="0"/>
                    </a:spcBef>
                    <a:spcAft>
                      <a:spcPts val="0"/>
                    </a:spcAft>
                    <a:defRPr/>
                  </a:pPr>
                  <a:endParaRPr lang="es-ES" sz="1000" dirty="0"/>
                </a:p>
              </p:txBody>
            </p:sp>
            <p:sp>
              <p:nvSpPr>
                <p:cNvPr id="54" name="19 CuadroTexto"/>
                <p:cNvSpPr txBox="1"/>
                <p:nvPr/>
              </p:nvSpPr>
              <p:spPr>
                <a:xfrm>
                  <a:off x="1630159" y="4750119"/>
                  <a:ext cx="1695237"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endParaRPr lang="es-ES" sz="1000" dirty="0"/>
                </a:p>
                <a:p>
                  <a:pPr algn="ctr" fontAlgn="auto">
                    <a:spcBef>
                      <a:spcPts val="0"/>
                    </a:spcBef>
                    <a:spcAft>
                      <a:spcPts val="0"/>
                    </a:spcAft>
                    <a:defRPr/>
                  </a:pPr>
                  <a:r>
                    <a:rPr lang="es-ES" sz="1000" dirty="0" smtClean="0"/>
                    <a:t>Corroborar </a:t>
                  </a:r>
                  <a:endParaRPr lang="es-ES" sz="1000" dirty="0"/>
                </a:p>
                <a:p>
                  <a:pPr algn="ctr" fontAlgn="auto">
                    <a:spcBef>
                      <a:spcPts val="0"/>
                    </a:spcBef>
                    <a:spcAft>
                      <a:spcPts val="0"/>
                    </a:spcAft>
                    <a:defRPr/>
                  </a:pPr>
                  <a:r>
                    <a:rPr lang="es-ES" sz="1000" dirty="0"/>
                    <a:t>Refutar</a:t>
                  </a:r>
                </a:p>
                <a:p>
                  <a:pPr algn="ctr" fontAlgn="auto">
                    <a:spcBef>
                      <a:spcPts val="0"/>
                    </a:spcBef>
                    <a:spcAft>
                      <a:spcPts val="0"/>
                    </a:spcAft>
                    <a:defRPr/>
                  </a:pPr>
                  <a:r>
                    <a:rPr lang="es-ES" sz="1000" dirty="0"/>
                    <a:t>ASEVERACIONES</a:t>
                  </a:r>
                </a:p>
                <a:p>
                  <a:pPr algn="ctr" fontAlgn="auto">
                    <a:spcBef>
                      <a:spcPts val="0"/>
                    </a:spcBef>
                    <a:spcAft>
                      <a:spcPts val="0"/>
                    </a:spcAft>
                    <a:defRPr/>
                  </a:pPr>
                  <a:endParaRPr lang="es-ES" sz="1000" dirty="0"/>
                </a:p>
              </p:txBody>
            </p:sp>
            <p:sp>
              <p:nvSpPr>
                <p:cNvPr id="55" name="20 CuadroTexto"/>
                <p:cNvSpPr txBox="1"/>
                <p:nvPr/>
              </p:nvSpPr>
              <p:spPr>
                <a:xfrm>
                  <a:off x="1639682" y="5359759"/>
                  <a:ext cx="1695237"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endParaRPr lang="es-ES" sz="1000"/>
                </a:p>
                <a:p>
                  <a:pPr algn="ctr" fontAlgn="auto">
                    <a:spcBef>
                      <a:spcPts val="0"/>
                    </a:spcBef>
                    <a:spcAft>
                      <a:spcPts val="0"/>
                    </a:spcAft>
                    <a:defRPr/>
                  </a:pPr>
                  <a:r>
                    <a:rPr lang="es-ES" sz="1000"/>
                    <a:t>Elaborar ajustes</a:t>
                  </a:r>
                </a:p>
                <a:p>
                  <a:pPr algn="ctr" fontAlgn="auto">
                    <a:spcBef>
                      <a:spcPts val="0"/>
                    </a:spcBef>
                    <a:spcAft>
                      <a:spcPts val="0"/>
                    </a:spcAft>
                    <a:defRPr/>
                  </a:pPr>
                  <a:r>
                    <a:rPr lang="es-ES" sz="1000"/>
                    <a:t>Reclasificaciones</a:t>
                  </a:r>
                </a:p>
                <a:p>
                  <a:pPr algn="ctr" fontAlgn="auto">
                    <a:spcBef>
                      <a:spcPts val="0"/>
                    </a:spcBef>
                    <a:spcAft>
                      <a:spcPts val="0"/>
                    </a:spcAft>
                    <a:defRPr/>
                  </a:pPr>
                  <a:endParaRPr lang="es-ES" sz="1000"/>
                </a:p>
              </p:txBody>
            </p:sp>
            <p:sp>
              <p:nvSpPr>
                <p:cNvPr id="56" name="21 CuadroTexto"/>
                <p:cNvSpPr txBox="1"/>
                <p:nvPr/>
              </p:nvSpPr>
              <p:spPr>
                <a:xfrm>
                  <a:off x="0" y="1922592"/>
                  <a:ext cx="1552380" cy="10763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fontAlgn="auto">
                    <a:spcBef>
                      <a:spcPts val="0"/>
                    </a:spcBef>
                    <a:spcAft>
                      <a:spcPts val="0"/>
                    </a:spcAft>
                    <a:defRPr/>
                  </a:pPr>
                  <a:r>
                    <a:rPr lang="es-ES" sz="1000"/>
                    <a:t>Integridad</a:t>
                  </a:r>
                </a:p>
                <a:p>
                  <a:pPr algn="r" fontAlgn="auto">
                    <a:spcBef>
                      <a:spcPts val="0"/>
                    </a:spcBef>
                    <a:spcAft>
                      <a:spcPts val="0"/>
                    </a:spcAft>
                    <a:defRPr/>
                  </a:pPr>
                  <a:r>
                    <a:rPr lang="es-ES" sz="1000"/>
                    <a:t>Exactitud</a:t>
                  </a:r>
                </a:p>
                <a:p>
                  <a:pPr algn="r" fontAlgn="auto">
                    <a:spcBef>
                      <a:spcPts val="0"/>
                    </a:spcBef>
                    <a:spcAft>
                      <a:spcPts val="0"/>
                    </a:spcAft>
                    <a:defRPr/>
                  </a:pPr>
                  <a:r>
                    <a:rPr lang="es-ES" sz="1000"/>
                    <a:t>Corte</a:t>
                  </a:r>
                </a:p>
                <a:p>
                  <a:pPr algn="r" fontAlgn="auto">
                    <a:spcBef>
                      <a:spcPts val="0"/>
                    </a:spcBef>
                    <a:spcAft>
                      <a:spcPts val="0"/>
                    </a:spcAft>
                    <a:defRPr/>
                  </a:pPr>
                  <a:r>
                    <a:rPr lang="es-ES" sz="1000"/>
                    <a:t>Existencia y Ocurrencia</a:t>
                  </a:r>
                </a:p>
                <a:p>
                  <a:pPr algn="r" fontAlgn="auto">
                    <a:spcBef>
                      <a:spcPts val="0"/>
                    </a:spcBef>
                    <a:spcAft>
                      <a:spcPts val="0"/>
                    </a:spcAft>
                    <a:defRPr/>
                  </a:pPr>
                  <a:r>
                    <a:rPr lang="es-ES" sz="1000"/>
                    <a:t>Derechos y Obligaciones</a:t>
                  </a:r>
                </a:p>
                <a:p>
                  <a:pPr algn="r" fontAlgn="auto">
                    <a:spcBef>
                      <a:spcPts val="0"/>
                    </a:spcBef>
                    <a:spcAft>
                      <a:spcPts val="0"/>
                    </a:spcAft>
                    <a:defRPr/>
                  </a:pPr>
                  <a:r>
                    <a:rPr lang="es-ES" sz="1000"/>
                    <a:t>Valuación</a:t>
                  </a:r>
                </a:p>
                <a:p>
                  <a:pPr algn="r" fontAlgn="auto">
                    <a:spcBef>
                      <a:spcPts val="0"/>
                    </a:spcBef>
                    <a:spcAft>
                      <a:spcPts val="0"/>
                    </a:spcAft>
                    <a:defRPr/>
                  </a:pPr>
                  <a:r>
                    <a:rPr lang="es-ES" sz="1000"/>
                    <a:t>Presentación y Revelación</a:t>
                  </a:r>
                </a:p>
              </p:txBody>
            </p:sp>
            <p:grpSp>
              <p:nvGrpSpPr>
                <p:cNvPr id="63543" name="22 Grupo"/>
                <p:cNvGrpSpPr>
                  <a:grpSpLocks/>
                </p:cNvGrpSpPr>
                <p:nvPr/>
              </p:nvGrpSpPr>
              <p:grpSpPr bwMode="auto">
                <a:xfrm>
                  <a:off x="1630137" y="6026603"/>
                  <a:ext cx="1695450" cy="609600"/>
                  <a:chOff x="1630137" y="6026603"/>
                  <a:chExt cx="1562100" cy="609600"/>
                </a:xfrm>
              </p:grpSpPr>
              <p:sp>
                <p:nvSpPr>
                  <p:cNvPr id="70" name="23 Rectángulo"/>
                  <p:cNvSpPr/>
                  <p:nvPr/>
                </p:nvSpPr>
                <p:spPr>
                  <a:xfrm>
                    <a:off x="1638932" y="6026554"/>
                    <a:ext cx="1553129" cy="609641"/>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endParaRPr lang="es-ES" sz="1000"/>
                  </a:p>
                </p:txBody>
              </p:sp>
              <p:sp>
                <p:nvSpPr>
                  <p:cNvPr id="71" name="24 CuadroTexto"/>
                  <p:cNvSpPr txBox="1"/>
                  <p:nvPr/>
                </p:nvSpPr>
                <p:spPr>
                  <a:xfrm>
                    <a:off x="1630157" y="6064657"/>
                    <a:ext cx="1561904" cy="552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1000"/>
                      <a:t>Emitir Opinión </a:t>
                    </a:r>
                  </a:p>
                  <a:p>
                    <a:pPr algn="ctr" fontAlgn="auto">
                      <a:spcBef>
                        <a:spcPts val="0"/>
                      </a:spcBef>
                      <a:spcAft>
                        <a:spcPts val="0"/>
                      </a:spcAft>
                      <a:defRPr/>
                    </a:pPr>
                    <a:r>
                      <a:rPr lang="es-ES" sz="1000"/>
                      <a:t>a través de</a:t>
                    </a:r>
                  </a:p>
                  <a:p>
                    <a:pPr algn="ctr" fontAlgn="auto">
                      <a:spcBef>
                        <a:spcPts val="0"/>
                      </a:spcBef>
                      <a:spcAft>
                        <a:spcPts val="0"/>
                      </a:spcAft>
                      <a:defRPr/>
                    </a:pPr>
                    <a:r>
                      <a:rPr lang="es-ES" sz="1000"/>
                      <a:t> Informe</a:t>
                    </a:r>
                  </a:p>
                  <a:p>
                    <a:pPr algn="ctr" fontAlgn="auto">
                      <a:spcBef>
                        <a:spcPts val="0"/>
                      </a:spcBef>
                      <a:spcAft>
                        <a:spcPts val="0"/>
                      </a:spcAft>
                      <a:defRPr/>
                    </a:pPr>
                    <a:endParaRPr lang="es-ES" sz="1000"/>
                  </a:p>
                </p:txBody>
              </p:sp>
            </p:grpSp>
            <p:grpSp>
              <p:nvGrpSpPr>
                <p:cNvPr id="63544" name="170 Grupo"/>
                <p:cNvGrpSpPr>
                  <a:grpSpLocks/>
                </p:cNvGrpSpPr>
                <p:nvPr/>
              </p:nvGrpSpPr>
              <p:grpSpPr bwMode="auto">
                <a:xfrm>
                  <a:off x="1502019" y="761284"/>
                  <a:ext cx="1001536" cy="5249444"/>
                  <a:chOff x="1502019" y="761284"/>
                  <a:chExt cx="1001536" cy="5249444"/>
                </a:xfrm>
              </p:grpSpPr>
              <p:cxnSp>
                <p:nvCxnSpPr>
                  <p:cNvPr id="59" name="49 Conector recto"/>
                  <p:cNvCxnSpPr/>
                  <p:nvPr/>
                </p:nvCxnSpPr>
                <p:spPr>
                  <a:xfrm rot="10800000">
                    <a:off x="1516677" y="2428353"/>
                    <a:ext cx="120699" cy="3085"/>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0" name="135 Conector recto"/>
                  <p:cNvCxnSpPr/>
                  <p:nvPr/>
                </p:nvCxnSpPr>
                <p:spPr>
                  <a:xfrm rot="5400000" flipH="1" flipV="1">
                    <a:off x="2309019" y="5390809"/>
                    <a:ext cx="284956"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1" name="127 Conector recto"/>
                  <p:cNvCxnSpPr/>
                  <p:nvPr/>
                </p:nvCxnSpPr>
                <p:spPr>
                  <a:xfrm rot="5400000" flipH="1" flipV="1">
                    <a:off x="2334419" y="2908753"/>
                    <a:ext cx="284956"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2" name="53 Conector recto"/>
                  <p:cNvCxnSpPr/>
                  <p:nvPr/>
                </p:nvCxnSpPr>
                <p:spPr>
                  <a:xfrm rot="16200000" flipV="1">
                    <a:off x="2438954" y="824523"/>
                    <a:ext cx="127840" cy="1362"/>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3" name="122 Conector recto"/>
                  <p:cNvCxnSpPr/>
                  <p:nvPr/>
                </p:nvCxnSpPr>
                <p:spPr>
                  <a:xfrm rot="16200000" flipV="1">
                    <a:off x="2340371" y="2016243"/>
                    <a:ext cx="245646" cy="5019"/>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4" name="117 Conector recto"/>
                  <p:cNvCxnSpPr/>
                  <p:nvPr/>
                </p:nvCxnSpPr>
                <p:spPr>
                  <a:xfrm rot="16200000" flipV="1">
                    <a:off x="2357853" y="1484429"/>
                    <a:ext cx="245646" cy="5019"/>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5" name="132 Conector recto"/>
                  <p:cNvCxnSpPr/>
                  <p:nvPr/>
                </p:nvCxnSpPr>
                <p:spPr>
                  <a:xfrm rot="5400000" flipH="1" flipV="1">
                    <a:off x="2328069" y="3339759"/>
                    <a:ext cx="284956"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6" name="133 Conector recto"/>
                  <p:cNvCxnSpPr/>
                  <p:nvPr/>
                </p:nvCxnSpPr>
                <p:spPr>
                  <a:xfrm rot="5400000" flipH="1" flipV="1">
                    <a:off x="2309019" y="4292259"/>
                    <a:ext cx="284956"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7" name="134 Conector recto"/>
                  <p:cNvCxnSpPr/>
                  <p:nvPr/>
                </p:nvCxnSpPr>
                <p:spPr>
                  <a:xfrm rot="5400000" flipH="1" flipV="1">
                    <a:off x="2309019" y="4679609"/>
                    <a:ext cx="284956"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8" name="136 Conector recto"/>
                  <p:cNvCxnSpPr/>
                  <p:nvPr/>
                </p:nvCxnSpPr>
                <p:spPr>
                  <a:xfrm rot="5400000" flipH="1" flipV="1">
                    <a:off x="2346722" y="5899206"/>
                    <a:ext cx="222250"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9" name="138 Conector recto"/>
                  <p:cNvCxnSpPr/>
                  <p:nvPr/>
                </p:nvCxnSpPr>
                <p:spPr>
                  <a:xfrm rot="5400000">
                    <a:off x="971550" y="2482570"/>
                    <a:ext cx="1062404" cy="1466"/>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grpSp>
          </p:grpSp>
          <p:grpSp>
            <p:nvGrpSpPr>
              <p:cNvPr id="63510" name="172 Grupo"/>
              <p:cNvGrpSpPr>
                <a:grpSpLocks/>
              </p:cNvGrpSpPr>
              <p:nvPr/>
            </p:nvGrpSpPr>
            <p:grpSpPr bwMode="auto">
              <a:xfrm>
                <a:off x="3333750" y="149678"/>
                <a:ext cx="3061528" cy="6513634"/>
                <a:chOff x="3333750" y="149678"/>
                <a:chExt cx="3061528" cy="6513634"/>
              </a:xfrm>
            </p:grpSpPr>
            <p:cxnSp>
              <p:nvCxnSpPr>
                <p:cNvPr id="25" name="151 Conector recto"/>
                <p:cNvCxnSpPr/>
                <p:nvPr/>
              </p:nvCxnSpPr>
              <p:spPr>
                <a:xfrm rot="16200000" flipH="1">
                  <a:off x="5701446" y="4689073"/>
                  <a:ext cx="1050931" cy="488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6" name="141 Conector recto"/>
                <p:cNvCxnSpPr/>
                <p:nvPr/>
              </p:nvCxnSpPr>
              <p:spPr>
                <a:xfrm rot="16200000" flipV="1">
                  <a:off x="6146737" y="3453453"/>
                  <a:ext cx="91205" cy="1362"/>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7" name="51 Conector recto"/>
                <p:cNvCxnSpPr/>
                <p:nvPr/>
              </p:nvCxnSpPr>
              <p:spPr>
                <a:xfrm rot="10800000" flipV="1">
                  <a:off x="3610083" y="310870"/>
                  <a:ext cx="602898" cy="2092"/>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8" name="62 Conector recto"/>
                <p:cNvCxnSpPr/>
                <p:nvPr/>
              </p:nvCxnSpPr>
              <p:spPr>
                <a:xfrm rot="10800000">
                  <a:off x="4696564" y="320284"/>
                  <a:ext cx="485037" cy="845"/>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9" name="66 Conector recto"/>
                <p:cNvCxnSpPr/>
                <p:nvPr/>
              </p:nvCxnSpPr>
              <p:spPr>
                <a:xfrm rot="10800000" flipV="1">
                  <a:off x="5524500" y="325891"/>
                  <a:ext cx="602898" cy="2092"/>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30" name="67 Conector recto"/>
                <p:cNvCxnSpPr/>
                <p:nvPr/>
              </p:nvCxnSpPr>
              <p:spPr>
                <a:xfrm rot="5400000">
                  <a:off x="5945256" y="337695"/>
                  <a:ext cx="376861" cy="828"/>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31" name="75 Conector recto"/>
                <p:cNvCxnSpPr/>
                <p:nvPr/>
              </p:nvCxnSpPr>
              <p:spPr>
                <a:xfrm rot="10800000" flipV="1">
                  <a:off x="3333750" y="6321878"/>
                  <a:ext cx="602898" cy="2092"/>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32" name="76 Conector recto"/>
                <p:cNvCxnSpPr/>
                <p:nvPr/>
              </p:nvCxnSpPr>
              <p:spPr>
                <a:xfrm rot="10800000" flipV="1">
                  <a:off x="5029200" y="6321878"/>
                  <a:ext cx="602898" cy="2092"/>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33" name="77 Conector recto"/>
                <p:cNvCxnSpPr/>
                <p:nvPr/>
              </p:nvCxnSpPr>
              <p:spPr>
                <a:xfrm rot="16200000" flipH="1">
                  <a:off x="5312267" y="6333848"/>
                  <a:ext cx="656827" cy="2101"/>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34" name="87 Forma"/>
                <p:cNvCxnSpPr>
                  <a:endCxn id="74" idx="3"/>
                </p:cNvCxnSpPr>
                <p:nvPr/>
              </p:nvCxnSpPr>
              <p:spPr>
                <a:xfrm rot="16200000" flipV="1">
                  <a:off x="1799319" y="3980997"/>
                  <a:ext cx="3228975" cy="157388"/>
                </a:xfrm>
                <a:prstGeom prst="bentConnector2">
                  <a:avLst/>
                </a:prstGeom>
                <a:ln cap="sq">
                  <a:tailEnd type="arrow"/>
                </a:ln>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35" name="139 Conector recto"/>
                <p:cNvCxnSpPr/>
                <p:nvPr/>
              </p:nvCxnSpPr>
              <p:spPr>
                <a:xfrm rot="16200000" flipV="1">
                  <a:off x="6128011" y="3222817"/>
                  <a:ext cx="127840" cy="1362"/>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36" name="146 Conector recto"/>
                <p:cNvCxnSpPr/>
                <p:nvPr/>
              </p:nvCxnSpPr>
              <p:spPr>
                <a:xfrm rot="5400000" flipH="1" flipV="1">
                  <a:off x="4312688" y="4270279"/>
                  <a:ext cx="284956"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37" name="147 Conector recto"/>
                <p:cNvCxnSpPr/>
                <p:nvPr/>
              </p:nvCxnSpPr>
              <p:spPr>
                <a:xfrm rot="5400000" flipH="1" flipV="1">
                  <a:off x="4305368" y="4724548"/>
                  <a:ext cx="284956"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38" name="148 Conector recto"/>
                <p:cNvCxnSpPr/>
                <p:nvPr/>
              </p:nvCxnSpPr>
              <p:spPr>
                <a:xfrm rot="5400000" flipH="1" flipV="1">
                  <a:off x="4322067" y="5477176"/>
                  <a:ext cx="222250"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39" name="150 Conector recto"/>
                <p:cNvCxnSpPr/>
                <p:nvPr/>
              </p:nvCxnSpPr>
              <p:spPr>
                <a:xfrm rot="5400000" flipH="1" flipV="1">
                  <a:off x="4318794" y="3339759"/>
                  <a:ext cx="284956"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0" name="160 Conector recto"/>
                <p:cNvCxnSpPr/>
                <p:nvPr/>
              </p:nvCxnSpPr>
              <p:spPr>
                <a:xfrm rot="5400000">
                  <a:off x="6206433" y="5189095"/>
                  <a:ext cx="376861" cy="828"/>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1" name="161 Conector recto"/>
                <p:cNvCxnSpPr/>
                <p:nvPr/>
              </p:nvCxnSpPr>
              <p:spPr>
                <a:xfrm rot="10800000">
                  <a:off x="6223000" y="5210628"/>
                  <a:ext cx="164524" cy="1588"/>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2" name="162 Conector recto"/>
                <p:cNvCxnSpPr/>
                <p:nvPr/>
              </p:nvCxnSpPr>
              <p:spPr>
                <a:xfrm rot="10800000" flipV="1">
                  <a:off x="3365501" y="2356303"/>
                  <a:ext cx="1666875" cy="2092"/>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3" name="164 Conector recto"/>
                <p:cNvCxnSpPr/>
                <p:nvPr/>
              </p:nvCxnSpPr>
              <p:spPr>
                <a:xfrm rot="10800000" flipV="1">
                  <a:off x="4452217" y="2721428"/>
                  <a:ext cx="1747692" cy="2092"/>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4" name="165 Conector recto"/>
                <p:cNvCxnSpPr/>
                <p:nvPr/>
              </p:nvCxnSpPr>
              <p:spPr>
                <a:xfrm rot="5400000" flipH="1" flipV="1">
                  <a:off x="4310135" y="2870725"/>
                  <a:ext cx="284956"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5" name="166 Conector recto"/>
                <p:cNvCxnSpPr/>
                <p:nvPr/>
              </p:nvCxnSpPr>
              <p:spPr>
                <a:xfrm rot="5400000" flipH="1" flipV="1">
                  <a:off x="6065044" y="2864952"/>
                  <a:ext cx="284956" cy="794"/>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6" name="168 Conector recto"/>
                <p:cNvCxnSpPr/>
                <p:nvPr/>
              </p:nvCxnSpPr>
              <p:spPr>
                <a:xfrm rot="16200000" flipV="1">
                  <a:off x="5223141" y="2598492"/>
                  <a:ext cx="223080" cy="1362"/>
                </a:xfrm>
                <a:prstGeom prst="line">
                  <a:avLst/>
                </a:prstGeom>
                <a:effectLst>
                  <a:glow rad="63500">
                    <a:schemeClr val="accent5">
                      <a:satMod val="175000"/>
                      <a:alpha val="40000"/>
                    </a:schemeClr>
                  </a:glow>
                </a:effectLst>
              </p:spPr>
              <p:style>
                <a:lnRef idx="1">
                  <a:schemeClr val="dk1"/>
                </a:lnRef>
                <a:fillRef idx="0">
                  <a:schemeClr val="dk1"/>
                </a:fillRef>
                <a:effectRef idx="0">
                  <a:schemeClr val="dk1"/>
                </a:effectRef>
                <a:fontRef idx="minor">
                  <a:schemeClr val="tx1"/>
                </a:fontRef>
              </p:style>
            </p:cxnSp>
          </p:grpSp>
        </p:grpSp>
      </p:grpSp>
      <p:sp>
        <p:nvSpPr>
          <p:cNvPr id="63491" name="83 CuadroTexto"/>
          <p:cNvSpPr txBox="1">
            <a:spLocks noChangeArrowheads="1"/>
          </p:cNvSpPr>
          <p:nvPr/>
        </p:nvSpPr>
        <p:spPr bwMode="auto">
          <a:xfrm>
            <a:off x="0" y="6581775"/>
            <a:ext cx="285750" cy="276225"/>
          </a:xfrm>
          <a:prstGeom prst="rect">
            <a:avLst/>
          </a:prstGeom>
          <a:noFill/>
          <a:ln w="9525">
            <a:noFill/>
            <a:miter lim="800000"/>
            <a:headEnd/>
            <a:tailEnd/>
          </a:ln>
        </p:spPr>
        <p:txBody>
          <a:bodyPr>
            <a:spAutoFit/>
          </a:bodyPr>
          <a:lstStyle/>
          <a:p>
            <a:r>
              <a:rPr lang="es-ES" sz="1200">
                <a:latin typeface="Algerian" pitchFamily="82" charset="0"/>
                <a:cs typeface="Times New Roman" pitchFamily="18" charset="0"/>
              </a:rPr>
              <a:t>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2" name="21 Diagrama"/>
          <p:cNvGraphicFramePr/>
          <p:nvPr/>
        </p:nvGraphicFramePr>
        <p:xfrm>
          <a:off x="0" y="1214420"/>
          <a:ext cx="9144000" cy="1889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 Box 3"/>
          <p:cNvSpPr txBox="1">
            <a:spLocks noChangeArrowheads="1"/>
          </p:cNvSpPr>
          <p:nvPr/>
        </p:nvSpPr>
        <p:spPr bwMode="auto">
          <a:xfrm>
            <a:off x="1071538" y="1285860"/>
            <a:ext cx="7416800" cy="1107996"/>
          </a:xfrm>
          <a:prstGeom prst="rect">
            <a:avLst/>
          </a:prstGeom>
          <a:noFill/>
          <a:ln w="9525">
            <a:noFill/>
            <a:miter lim="800000"/>
            <a:headEnd/>
            <a:tailEnd/>
          </a:ln>
          <a:effectLst/>
        </p:spPr>
        <p:txBody>
          <a:bodyPr>
            <a:spAutoFit/>
          </a:bodyPr>
          <a:lstStyle/>
          <a:p>
            <a:pPr algn="ctr">
              <a:defRPr/>
            </a:pPr>
            <a:r>
              <a:rPr lang="es-EC" sz="6600" kern="0" dirty="0">
                <a:solidFill>
                  <a:schemeClr val="bg1"/>
                </a:solidFill>
                <a:effectLst>
                  <a:glow rad="228600">
                    <a:schemeClr val="accent2">
                      <a:satMod val="175000"/>
                      <a:alpha val="40000"/>
                    </a:schemeClr>
                  </a:glow>
                </a:effectLst>
                <a:latin typeface="Edwardian Script ITC" pitchFamily="66" charset="0"/>
                <a:ea typeface="+mj-ea"/>
                <a:cs typeface="+mj-cs"/>
              </a:rPr>
              <a:t>Conocimiento   del  Negocio</a:t>
            </a:r>
            <a:endParaRPr lang="es-ES" sz="6600" kern="0" dirty="0">
              <a:solidFill>
                <a:schemeClr val="bg1"/>
              </a:solidFill>
              <a:effectLst>
                <a:glow rad="228600">
                  <a:schemeClr val="accent2">
                    <a:satMod val="175000"/>
                    <a:alpha val="40000"/>
                  </a:schemeClr>
                </a:glow>
              </a:effectLst>
              <a:latin typeface="Edwardian Script ITC" pitchFamily="66" charset="0"/>
              <a:ea typeface="+mj-ea"/>
              <a:cs typeface="+mj-cs"/>
            </a:endParaRPr>
          </a:p>
        </p:txBody>
      </p:sp>
      <p:pic>
        <p:nvPicPr>
          <p:cNvPr id="31" name="Picture 4" descr="Copy of E"/>
          <p:cNvPicPr>
            <a:picLocks noChangeAspect="1" noChangeArrowheads="1"/>
          </p:cNvPicPr>
          <p:nvPr/>
        </p:nvPicPr>
        <p:blipFill>
          <a:blip r:embed="rId8"/>
          <a:srcRect/>
          <a:stretch>
            <a:fillRect/>
          </a:stretch>
        </p:blipFill>
        <p:spPr bwMode="auto">
          <a:xfrm>
            <a:off x="7929563" y="285750"/>
            <a:ext cx="1538287" cy="1727200"/>
          </a:xfrm>
          <a:prstGeom prst="rect">
            <a:avLst/>
          </a:prstGeom>
          <a:noFill/>
          <a:ln w="9525">
            <a:noFill/>
            <a:miter lim="800000"/>
            <a:headEnd/>
            <a:tailEnd/>
          </a:ln>
        </p:spPr>
      </p:pic>
      <p:pic>
        <p:nvPicPr>
          <p:cNvPr id="129026" name="Picture 2" descr="E:\DIAPOSITIVA_CPA\AñadirImag_CPA\empresario.GIF"/>
          <p:cNvPicPr>
            <a:picLocks noChangeAspect="1" noChangeArrowheads="1" noCrop="1"/>
          </p:cNvPicPr>
          <p:nvPr/>
        </p:nvPicPr>
        <p:blipFill>
          <a:blip r:embed="rId9"/>
          <a:srcRect/>
          <a:stretch>
            <a:fillRect/>
          </a:stretch>
        </p:blipFill>
        <p:spPr bwMode="auto">
          <a:xfrm>
            <a:off x="3541713" y="2605088"/>
            <a:ext cx="1863725" cy="1824037"/>
          </a:xfrm>
          <a:prstGeom prst="rect">
            <a:avLst/>
          </a:prstGeom>
          <a:noFill/>
          <a:ln w="9525">
            <a:noFill/>
            <a:miter lim="800000"/>
            <a:headEnd/>
            <a:tailEnd/>
          </a:ln>
        </p:spPr>
      </p:pic>
      <p:pic>
        <p:nvPicPr>
          <p:cNvPr id="129027" name="Picture 3" descr="E:\DIAPOSITIVA_CPA\AñadirImag_CPA\ist1_5312330-analyzing-the-data.jpg"/>
          <p:cNvPicPr>
            <a:picLocks noChangeAspect="1" noChangeArrowheads="1"/>
          </p:cNvPicPr>
          <p:nvPr/>
        </p:nvPicPr>
        <p:blipFill>
          <a:blip r:embed="rId10"/>
          <a:srcRect/>
          <a:stretch>
            <a:fillRect/>
          </a:stretch>
        </p:blipFill>
        <p:spPr bwMode="auto">
          <a:xfrm>
            <a:off x="3524250" y="2533650"/>
            <a:ext cx="1966913" cy="1785938"/>
          </a:xfrm>
          <a:prstGeom prst="rect">
            <a:avLst/>
          </a:prstGeom>
          <a:noFill/>
          <a:ln w="9525">
            <a:noFill/>
            <a:miter lim="800000"/>
            <a:headEnd/>
            <a:tailEnd/>
          </a:ln>
        </p:spPr>
      </p:pic>
      <p:pic>
        <p:nvPicPr>
          <p:cNvPr id="7" name="Picture 2" descr="E:\DIAPOSITIVA_CPA\AñadirImag_CPA\ist1_4729406-business-concept.jpg"/>
          <p:cNvPicPr>
            <a:picLocks noChangeAspect="1" noChangeArrowheads="1"/>
          </p:cNvPicPr>
          <p:nvPr/>
        </p:nvPicPr>
        <p:blipFill>
          <a:blip r:embed="rId11" cstate="print"/>
          <a:stretch>
            <a:fillRect/>
          </a:stretch>
        </p:blipFill>
        <p:spPr bwMode="auto">
          <a:xfrm>
            <a:off x="4714876" y="4643446"/>
            <a:ext cx="1397000" cy="1357322"/>
          </a:xfrm>
          <a:prstGeom prst="roundRect">
            <a:avLst/>
          </a:prstGeom>
          <a:noFill/>
        </p:spPr>
      </p:pic>
      <p:pic>
        <p:nvPicPr>
          <p:cNvPr id="8" name="Picture 4" descr="E:\DIAPOSITIVA_CPA\AñadirImag_CPA\finanzas.png"/>
          <p:cNvPicPr>
            <a:picLocks noChangeAspect="1" noChangeArrowheads="1"/>
          </p:cNvPicPr>
          <p:nvPr/>
        </p:nvPicPr>
        <p:blipFill>
          <a:blip r:embed="rId12" cstate="print"/>
          <a:stretch>
            <a:fillRect/>
          </a:stretch>
        </p:blipFill>
        <p:spPr bwMode="auto">
          <a:xfrm>
            <a:off x="3279622" y="4643446"/>
            <a:ext cx="1298872" cy="1428760"/>
          </a:xfrm>
          <a:prstGeom prst="roundRect">
            <a:avLst/>
          </a:prstGeom>
          <a:noFill/>
        </p:spPr>
      </p:pic>
      <p:pic>
        <p:nvPicPr>
          <p:cNvPr id="9" name="Picture 5" descr="E:\DIAPOSITIVA_CPA\AñadirImag_CPA\ab0110052297.jpg"/>
          <p:cNvPicPr>
            <a:picLocks noChangeAspect="1" noChangeArrowheads="1"/>
          </p:cNvPicPr>
          <p:nvPr/>
        </p:nvPicPr>
        <p:blipFill>
          <a:blip r:embed="rId13" cstate="print"/>
          <a:srcRect r="27598"/>
          <a:stretch>
            <a:fillRect/>
          </a:stretch>
        </p:blipFill>
        <p:spPr bwMode="auto">
          <a:xfrm>
            <a:off x="6179355" y="4643446"/>
            <a:ext cx="1393041" cy="1357322"/>
          </a:xfrm>
          <a:prstGeom prst="roundRect">
            <a:avLst/>
          </a:prstGeom>
          <a:noFill/>
        </p:spPr>
      </p:pic>
      <p:pic>
        <p:nvPicPr>
          <p:cNvPr id="10" name="Picture 6" descr="E:\DIAPOSITIVA_CPA\AñadirImag_CPA\ist1_4588211-graph.jpg"/>
          <p:cNvPicPr>
            <a:picLocks noChangeAspect="1" noChangeArrowheads="1"/>
          </p:cNvPicPr>
          <p:nvPr/>
        </p:nvPicPr>
        <p:blipFill>
          <a:blip r:embed="rId14" cstate="print"/>
          <a:stretch>
            <a:fillRect/>
          </a:stretch>
        </p:blipFill>
        <p:spPr bwMode="auto">
          <a:xfrm>
            <a:off x="1714480" y="4643446"/>
            <a:ext cx="1468438" cy="1357322"/>
          </a:xfrm>
          <a:prstGeom prst="roundRect">
            <a:avLst/>
          </a:prstGeom>
          <a:noFill/>
        </p:spPr>
      </p:pic>
      <p:pic>
        <p:nvPicPr>
          <p:cNvPr id="11" name="Picture 7" descr="E:\DIAPOSITIVA_CPA\AñadirImag_CPA\ist1_2541552-business-statistic.jpg"/>
          <p:cNvPicPr>
            <a:picLocks noChangeAspect="1" noChangeArrowheads="1"/>
          </p:cNvPicPr>
          <p:nvPr/>
        </p:nvPicPr>
        <p:blipFill>
          <a:blip r:embed="rId15" cstate="print"/>
          <a:stretch>
            <a:fillRect/>
          </a:stretch>
        </p:blipFill>
        <p:spPr bwMode="auto">
          <a:xfrm>
            <a:off x="7690913" y="4643447"/>
            <a:ext cx="1406040" cy="1428759"/>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style.rotation</p:attrName>
                                        </p:attrNameLst>
                                      </p:cBhvr>
                                      <p:tavLst>
                                        <p:tav tm="0">
                                          <p:val>
                                            <p:fltVal val="720"/>
                                          </p:val>
                                        </p:tav>
                                        <p:tav tm="100000">
                                          <p:val>
                                            <p:fltVal val="0"/>
                                          </p:val>
                                        </p:tav>
                                      </p:tavLst>
                                    </p:anim>
                                    <p:anim calcmode="lin" valueType="num">
                                      <p:cBhvr>
                                        <p:cTn id="9" dur="2000" fill="hold"/>
                                        <p:tgtEl>
                                          <p:spTgt spid="31"/>
                                        </p:tgtEl>
                                        <p:attrNameLst>
                                          <p:attrName>ppt_h</p:attrName>
                                        </p:attrNameLst>
                                      </p:cBhvr>
                                      <p:tavLst>
                                        <p:tav tm="0">
                                          <p:val>
                                            <p:fltVal val="0"/>
                                          </p:val>
                                        </p:tav>
                                        <p:tav tm="100000">
                                          <p:val>
                                            <p:strVal val="#ppt_h"/>
                                          </p:val>
                                        </p:tav>
                                      </p:tavLst>
                                    </p:anim>
                                    <p:anim calcmode="lin" valueType="num">
                                      <p:cBhvr>
                                        <p:cTn id="10" dur="20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0" presetClass="path" presetSubtype="0" accel="50000" decel="50000" fill="hold" nodeType="afterEffect">
                                  <p:stCondLst>
                                    <p:cond delay="0"/>
                                  </p:stCondLst>
                                  <p:childTnLst>
                                    <p:animMotion origin="layout" path="M -0.80538 -2.59259E-6 C -0.79653 -0.02523 -0.7842 -0.0493 -0.7592 -0.0493 C -0.73108 -0.0493 -0.72153 -0.02523 -0.71215 -2.59259E-6 C -0.69983 0.02801 -0.69045 0.05602 -0.6592 0.05602 C -0.63108 0.05602 -0.6217 0.02801 -0.60937 -2.59259E-6 C -0.60347 -0.02523 -0.59097 -0.0493 -0.56285 -0.0493 C -0.53785 -0.0493 -0.52552 -0.02523 -0.51545 -2.59259E-6 C -0.50642 0.02801 -0.4941 0.05602 -0.46597 0.05602 C -0.43767 0.05602 -0.41597 -2.59259E-6 -0.41597 0.00023 C -0.40677 -0.02523 -0.39705 -0.0493 -0.36944 -0.0493 C -0.34115 -0.0493 -0.33142 -0.02523 -0.3224 -2.59259E-6 C -0.3099 0.02801 -0.30052 0.05602 -0.2691 0.05602 C -0.24097 0.05602 -0.23177 0.02801 -0.22292 -2.59259E-6 C -0.21042 -0.02523 -0.20104 -0.0493 -0.17292 -0.0493 C -0.14809 -0.0493 -0.13542 -0.02523 -0.12587 -2.59259E-6 C -0.11684 0.02801 -0.10417 0.05602 -0.07604 0.05602 C -0.04792 0.05602 -0.03854 0.02801 -0.02569 -2.59259E-6 " pathEditMode="relative" rAng="0" ptsTypes="fffffffffffffffff">
                                      <p:cBhvr>
                                        <p:cTn id="13" dur="2000" fill="hold"/>
                                        <p:tgtEl>
                                          <p:spTgt spid="31"/>
                                        </p:tgtEl>
                                        <p:attrNameLst>
                                          <p:attrName>ppt_x</p:attrName>
                                          <p:attrName>ppt_y</p:attrName>
                                        </p:attrNameLst>
                                      </p:cBhvr>
                                      <p:rCtr x="390" y="3"/>
                                    </p:animMotion>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ppt_w</p:attrName>
                                        </p:attrNameLst>
                                      </p:cBhvr>
                                      <p:tavLst>
                                        <p:tav tm="0" fmla="#ppt_w*sin(2.5*pi*$)">
                                          <p:val>
                                            <p:fltVal val="0"/>
                                          </p:val>
                                        </p:tav>
                                        <p:tav tm="100000">
                                          <p:val>
                                            <p:fltVal val="1"/>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childTnLst>
                                </p:cTn>
                              </p:par>
                            </p:childTnLst>
                          </p:cTn>
                        </p:par>
                        <p:par>
                          <p:cTn id="19" fill="hold">
                            <p:stCondLst>
                              <p:cond delay="5100"/>
                            </p:stCondLst>
                            <p:childTnLst>
                              <p:par>
                                <p:cTn id="20" presetID="20" presetClass="emph" presetSubtype="0" fill="hold" grpId="1" nodeType="afterEffect">
                                  <p:stCondLst>
                                    <p:cond delay="0"/>
                                  </p:stCondLst>
                                  <p:iterate type="lt">
                                    <p:tmPct val="10000"/>
                                  </p:iterate>
                                  <p:childTnLst>
                                    <p:set>
                                      <p:cBhvr override="childStyle">
                                        <p:cTn id="21" dur="500" autoRev="1" fill="hold"/>
                                        <p:tgtEl>
                                          <p:spTgt spid="30"/>
                                        </p:tgtEl>
                                        <p:attrNameLst>
                                          <p:attrName>style.color</p:attrName>
                                        </p:attrNameLst>
                                      </p:cBhvr>
                                      <p:to>
                                        <p:clrVal>
                                          <a:srgbClr val="00FFFF"/>
                                        </p:clrVal>
                                      </p:to>
                                    </p:set>
                                    <p:set>
                                      <p:cBhvr>
                                        <p:cTn id="22" dur="500" autoRev="1" fill="hold"/>
                                        <p:tgtEl>
                                          <p:spTgt spid="30"/>
                                        </p:tgtEl>
                                        <p:attrNameLst>
                                          <p:attrName>fillcolor</p:attrName>
                                        </p:attrNameLst>
                                      </p:cBhvr>
                                      <p:to>
                                        <p:clrVal>
                                          <a:srgbClr val="00FFFF"/>
                                        </p:clrVal>
                                      </p:to>
                                    </p:set>
                                    <p:set>
                                      <p:cBhvr>
                                        <p:cTn id="23" dur="500" autoRev="1" fill="hold"/>
                                        <p:tgtEl>
                                          <p:spTgt spid="30"/>
                                        </p:tgtEl>
                                        <p:attrNameLst>
                                          <p:attrName>fill.type</p:attrName>
                                        </p:attrNameLst>
                                      </p:cBhvr>
                                      <p:to>
                                        <p:strVal val="solid"/>
                                      </p:to>
                                    </p:set>
                                  </p:childTnLst>
                                </p:cTn>
                              </p:par>
                            </p:childTnLst>
                          </p:cTn>
                        </p:par>
                        <p:par>
                          <p:cTn id="24" fill="hold">
                            <p:stCondLst>
                              <p:cond delay="8200"/>
                            </p:stCondLst>
                            <p:childTnLst>
                              <p:par>
                                <p:cTn id="25" presetID="20" presetClass="emph" presetSubtype="0" fill="hold" grpId="2" nodeType="afterEffect">
                                  <p:stCondLst>
                                    <p:cond delay="0"/>
                                  </p:stCondLst>
                                  <p:iterate type="lt">
                                    <p:tmPct val="10000"/>
                                  </p:iterate>
                                  <p:childTnLst>
                                    <p:set>
                                      <p:cBhvr override="childStyle">
                                        <p:cTn id="26" dur="500" autoRev="1" fill="hold"/>
                                        <p:tgtEl>
                                          <p:spTgt spid="30"/>
                                        </p:tgtEl>
                                        <p:attrNameLst>
                                          <p:attrName>style.color</p:attrName>
                                        </p:attrNameLst>
                                      </p:cBhvr>
                                      <p:to>
                                        <p:clrVal>
                                          <a:srgbClr val="FF99FF"/>
                                        </p:clrVal>
                                      </p:to>
                                    </p:set>
                                    <p:set>
                                      <p:cBhvr>
                                        <p:cTn id="27" dur="500" autoRev="1" fill="hold"/>
                                        <p:tgtEl>
                                          <p:spTgt spid="30"/>
                                        </p:tgtEl>
                                        <p:attrNameLst>
                                          <p:attrName>fillcolor</p:attrName>
                                        </p:attrNameLst>
                                      </p:cBhvr>
                                      <p:to>
                                        <p:clrVal>
                                          <a:srgbClr val="FF99FF"/>
                                        </p:clrVal>
                                      </p:to>
                                    </p:set>
                                    <p:set>
                                      <p:cBhvr>
                                        <p:cTn id="28" dur="500" autoRev="1" fill="hold"/>
                                        <p:tgtEl>
                                          <p:spTgt spid="30"/>
                                        </p:tgtEl>
                                        <p:attrNameLst>
                                          <p:attrName>fill.type</p:attrName>
                                        </p:attrNameLst>
                                      </p:cBhvr>
                                      <p:to>
                                        <p:strVal val="solid"/>
                                      </p:to>
                                    </p:set>
                                  </p:childTnLst>
                                </p:cTn>
                              </p:par>
                              <p:par>
                                <p:cTn id="29" presetID="21" presetClass="entr" presetSubtype="4" fill="hold" nodeType="withEffect">
                                  <p:stCondLst>
                                    <p:cond delay="0"/>
                                  </p:stCondLst>
                                  <p:childTnLst>
                                    <p:set>
                                      <p:cBhvr>
                                        <p:cTn id="30" dur="1" fill="hold">
                                          <p:stCondLst>
                                            <p:cond delay="0"/>
                                          </p:stCondLst>
                                        </p:cTn>
                                        <p:tgtEl>
                                          <p:spTgt spid="129026"/>
                                        </p:tgtEl>
                                        <p:attrNameLst>
                                          <p:attrName>style.visibility</p:attrName>
                                        </p:attrNameLst>
                                      </p:cBhvr>
                                      <p:to>
                                        <p:strVal val="visible"/>
                                      </p:to>
                                    </p:set>
                                    <p:animEffect transition="in" filter="wheel(4)">
                                      <p:cBhvr>
                                        <p:cTn id="31" dur="2000"/>
                                        <p:tgtEl>
                                          <p:spTgt spid="129026"/>
                                        </p:tgtEl>
                                      </p:cBhvr>
                                    </p:animEffect>
                                  </p:childTnLst>
                                </p:cTn>
                              </p:par>
                            </p:childTnLst>
                          </p:cTn>
                        </p:par>
                        <p:par>
                          <p:cTn id="32" fill="hold">
                            <p:stCondLst>
                              <p:cond delay="11300"/>
                            </p:stCondLst>
                            <p:childTnLst>
                              <p:par>
                                <p:cTn id="33" presetID="8" presetClass="exit" presetSubtype="16" fill="hold" nodeType="afterEffect">
                                  <p:stCondLst>
                                    <p:cond delay="0"/>
                                  </p:stCondLst>
                                  <p:childTnLst>
                                    <p:animEffect transition="out" filter="diamond(in)">
                                      <p:cBhvr>
                                        <p:cTn id="34" dur="2000"/>
                                        <p:tgtEl>
                                          <p:spTgt spid="129026"/>
                                        </p:tgtEl>
                                      </p:cBhvr>
                                    </p:animEffect>
                                    <p:set>
                                      <p:cBhvr>
                                        <p:cTn id="35" dur="1" fill="hold">
                                          <p:stCondLst>
                                            <p:cond delay="1999"/>
                                          </p:stCondLst>
                                        </p:cTn>
                                        <p:tgtEl>
                                          <p:spTgt spid="129026"/>
                                        </p:tgtEl>
                                        <p:attrNameLst>
                                          <p:attrName>style.visibility</p:attrName>
                                        </p:attrNameLst>
                                      </p:cBhvr>
                                      <p:to>
                                        <p:strVal val="hidden"/>
                                      </p:to>
                                    </p:set>
                                  </p:childTnLst>
                                </p:cTn>
                              </p:par>
                            </p:childTnLst>
                          </p:cTn>
                        </p:par>
                        <p:par>
                          <p:cTn id="36" fill="hold">
                            <p:stCondLst>
                              <p:cond delay="13300"/>
                            </p:stCondLst>
                            <p:childTnLst>
                              <p:par>
                                <p:cTn id="37" presetID="8" presetClass="entr" presetSubtype="32" fill="hold" nodeType="afterEffect">
                                  <p:stCondLst>
                                    <p:cond delay="0"/>
                                  </p:stCondLst>
                                  <p:childTnLst>
                                    <p:set>
                                      <p:cBhvr>
                                        <p:cTn id="38" dur="1" fill="hold">
                                          <p:stCondLst>
                                            <p:cond delay="0"/>
                                          </p:stCondLst>
                                        </p:cTn>
                                        <p:tgtEl>
                                          <p:spTgt spid="129027"/>
                                        </p:tgtEl>
                                        <p:attrNameLst>
                                          <p:attrName>style.visibility</p:attrName>
                                        </p:attrNameLst>
                                      </p:cBhvr>
                                      <p:to>
                                        <p:strVal val="visible"/>
                                      </p:to>
                                    </p:set>
                                    <p:animEffect transition="in" filter="diamond(out)">
                                      <p:cBhvr>
                                        <p:cTn id="39" dur="20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Lst>
  </p:timing>
</p:sld>
</file>

<file path=ppt/theme/theme1.xml><?xml version="1.0" encoding="utf-8"?>
<a:theme xmlns:a="http://schemas.openxmlformats.org/drawingml/2006/main" name="AUDIT_Fin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intelectual">
  <a:themeElements>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intelec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ec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lec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lec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lec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lec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lec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lect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lec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lec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lec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lec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lec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intelectual">
  <a:themeElements>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intelec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ec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lec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lec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lec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lec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lec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lect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lec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lec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lec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lec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lec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intelectual">
  <a:themeElements>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intelec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ec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lec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lec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lec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lec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lec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lect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lec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lec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lec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lec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lec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pt4F.tmp">
  <a:themeElements>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pt51.tmp">
  <a:themeElements>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pt53.tmp">
  <a:themeElements>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intelectual">
  <a:themeElements>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intelec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ec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lec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lec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lec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lec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lec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lect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lec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lec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lec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lec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lec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intelectual">
  <a:themeElements>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intelec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ec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lec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lec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lec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lec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lec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lect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lec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lec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lec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lec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lec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pt58.tmp">
  <a:themeElements>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pt59.tmp">
  <a:themeElements>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DUSTR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intelectual">
  <a:themeElements>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intelec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ec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lec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lec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lec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lec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lec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lect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lec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lec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lec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lec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lec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ppt5D.tmp">
  <a:themeElements>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ppt5F.tmp">
  <a:themeElements>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intelectual">
  <a:themeElements>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intelec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ec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lec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lec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lec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lec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lec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lect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lec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lec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lec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lec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lec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9_intelectual">
  <a:themeElements>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intelec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ec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lec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lec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lec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lec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lec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lect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lec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lec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lec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lec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lec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stpatricks">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patrick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uces azule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
  <a:themeElements>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sample">
  <a:themeElements>
    <a:clrScheme name="sample 3">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2CA9D0"/>
      </a:hlink>
      <a:folHlink>
        <a:srgbClr val="4841D9"/>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sample 2">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7047D7"/>
        </a:hlink>
        <a:folHlink>
          <a:srgbClr val="185A9C"/>
        </a:folHlink>
      </a:clrScheme>
      <a:clrMap bg1="lt1" tx1="dk1" bg2="lt2" tx2="dk2" accent1="accent1" accent2="accent2" accent3="accent3" accent4="accent4" accent5="accent5" accent6="accent6" hlink="hlink" folHlink="folHlink"/>
    </a:extraClrScheme>
    <a:extraClrScheme>
      <a:clrScheme name="sample 3">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tpatricks">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ntelectual">
  <a:themeElements>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intelec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ec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lec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lec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lec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lec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lec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lect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lec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lec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lec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lec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lec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intelectual">
  <a:themeElements>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intelec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lec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lec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lec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lec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lec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lec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lect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lec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lec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lec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lec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lec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lectual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AUDIT_Financ</Template>
  <TotalTime>429</TotalTime>
  <Words>5064</Words>
  <Application>Microsoft Office PowerPoint</Application>
  <PresentationFormat>Presentación en pantalla (4:3)</PresentationFormat>
  <Paragraphs>1145</Paragraphs>
  <Slides>56</Slides>
  <Notes>22</Notes>
  <HiddenSlides>0</HiddenSlides>
  <MMClips>1</MMClips>
  <ScaleCrop>false</ScaleCrop>
  <HeadingPairs>
    <vt:vector size="8" baseType="variant">
      <vt:variant>
        <vt:lpstr>Fuentes usadas</vt:lpstr>
      </vt:variant>
      <vt:variant>
        <vt:i4>20</vt:i4>
      </vt:variant>
      <vt:variant>
        <vt:lpstr>Tema</vt:lpstr>
      </vt:variant>
      <vt:variant>
        <vt:i4>25</vt:i4>
      </vt:variant>
      <vt:variant>
        <vt:lpstr>Servidores OLE incrustados</vt:lpstr>
      </vt:variant>
      <vt:variant>
        <vt:i4>3</vt:i4>
      </vt:variant>
      <vt:variant>
        <vt:lpstr>Títulos de diapositiva</vt:lpstr>
      </vt:variant>
      <vt:variant>
        <vt:i4>56</vt:i4>
      </vt:variant>
    </vt:vector>
  </HeadingPairs>
  <TitlesOfParts>
    <vt:vector size="104" baseType="lpstr">
      <vt:lpstr>Calibri</vt:lpstr>
      <vt:lpstr>Arial</vt:lpstr>
      <vt:lpstr>Times New Roman</vt:lpstr>
      <vt:lpstr>Verdana</vt:lpstr>
      <vt:lpstr>Wingdings</vt:lpstr>
      <vt:lpstr>Trebuchet MS</vt:lpstr>
      <vt:lpstr>Georgia</vt:lpstr>
      <vt:lpstr>Edwardian Script ITC</vt:lpstr>
      <vt:lpstr>Algerian</vt:lpstr>
      <vt:lpstr>Monotype Corsiva</vt:lpstr>
      <vt:lpstr>Broadway</vt:lpstr>
      <vt:lpstr>Cambria</vt:lpstr>
      <vt:lpstr>Times</vt:lpstr>
      <vt:lpstr>Baskerville Old Face</vt:lpstr>
      <vt:lpstr>Blackadder ITC</vt:lpstr>
      <vt:lpstr>Arial Rounded MT Bold</vt:lpstr>
      <vt:lpstr>Garamond</vt:lpstr>
      <vt:lpstr>Century Schoolbook</vt:lpstr>
      <vt:lpstr>Marlett</vt:lpstr>
      <vt:lpstr>Wingdings 2</vt:lpstr>
      <vt:lpstr>AUDIT_Financ</vt:lpstr>
      <vt:lpstr>1_INDUSTRIA</vt:lpstr>
      <vt:lpstr>luces azules 2</vt:lpstr>
      <vt:lpstr>3</vt:lpstr>
      <vt:lpstr>19_sample</vt:lpstr>
      <vt:lpstr>1_Tema de Office</vt:lpstr>
      <vt:lpstr>stpatricks</vt:lpstr>
      <vt:lpstr>intelectual</vt:lpstr>
      <vt:lpstr>1_intelectual</vt:lpstr>
      <vt:lpstr>2_intelectual</vt:lpstr>
      <vt:lpstr>3_intelectual</vt:lpstr>
      <vt:lpstr>4_intelectual</vt:lpstr>
      <vt:lpstr>ppt4F.tmp</vt:lpstr>
      <vt:lpstr>ppt51.tmp</vt:lpstr>
      <vt:lpstr>ppt53.tmp</vt:lpstr>
      <vt:lpstr>5_intelectual</vt:lpstr>
      <vt:lpstr>6_intelectual</vt:lpstr>
      <vt:lpstr>ppt58.tmp</vt:lpstr>
      <vt:lpstr>ppt59.tmp</vt:lpstr>
      <vt:lpstr>7_intelectual</vt:lpstr>
      <vt:lpstr>ppt5D.tmp</vt:lpstr>
      <vt:lpstr>ppt5F.tmp</vt:lpstr>
      <vt:lpstr>8_intelectual</vt:lpstr>
      <vt:lpstr>9_intelectual</vt:lpstr>
      <vt:lpstr>2_stpatricks</vt:lpstr>
      <vt:lpstr>Image</vt:lpstr>
      <vt:lpstr>Visio</vt:lpstr>
      <vt:lpstr>Gráfico de Microsoft Office Excel</vt:lpstr>
      <vt:lpstr>Diapositiva 1</vt:lpstr>
      <vt:lpstr>Diapositiva 2</vt:lpstr>
      <vt:lpstr>Diapositiva 3</vt:lpstr>
      <vt:lpstr>Diapositiva 4</vt:lpstr>
      <vt:lpstr>Diapositiva 5</vt:lpstr>
      <vt:lpstr>Diapositiva 6</vt:lpstr>
      <vt:lpstr>AUDITORÍA  FINANCIERA</vt:lpstr>
      <vt:lpstr>Diapositiva 8</vt:lpstr>
      <vt:lpstr>Diapositiva 9</vt:lpstr>
      <vt:lpstr>"Perla del Pacífico"</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Análisis de Compras</vt:lpstr>
      <vt:lpstr>Análisis de Anticipos-Proveedores</vt:lpstr>
      <vt:lpstr>Análisis de Proveedores</vt:lpstr>
      <vt:lpstr>Diapositiva 24</vt:lpstr>
      <vt:lpstr>Diapositiva 25</vt:lpstr>
      <vt:lpstr>Índices Financieros</vt:lpstr>
      <vt:lpstr>Índices Financieros</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Cynthia Pacheco Chichanda</dc:creator>
  <cp:lastModifiedBy>ehernand</cp:lastModifiedBy>
  <cp:revision>60</cp:revision>
  <dcterms:created xsi:type="dcterms:W3CDTF">2006-01-01T05:10:15Z</dcterms:created>
  <dcterms:modified xsi:type="dcterms:W3CDTF">2010-06-30T21:56:17Z</dcterms:modified>
</cp:coreProperties>
</file>