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902"/>
    <a:srgbClr val="C00000"/>
    <a:srgbClr val="960000"/>
    <a:srgbClr val="A4501C"/>
    <a:srgbClr val="E2721E"/>
    <a:srgbClr val="F38103"/>
    <a:srgbClr val="FC8E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8BABA-50C3-40D8-9EFD-13797D6ADD65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90EB63-43ED-4C15-B3A0-BF56E1384BED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General</a:t>
          </a:r>
          <a:endParaRPr lang="es-ES" dirty="0"/>
        </a:p>
      </dgm:t>
    </dgm:pt>
    <dgm:pt modelId="{C0A1AA69-BD2F-4109-B52C-65011CDBDAE7}" type="parTrans" cxnId="{20DDE3AD-9133-4779-A407-D9B98309B9B1}">
      <dgm:prSet/>
      <dgm:spPr/>
      <dgm:t>
        <a:bodyPr/>
        <a:lstStyle/>
        <a:p>
          <a:endParaRPr lang="es-ES"/>
        </a:p>
      </dgm:t>
    </dgm:pt>
    <dgm:pt modelId="{E3D65F72-7F0A-45A6-AE96-6A285CFF75DD}" type="sibTrans" cxnId="{20DDE3AD-9133-4779-A407-D9B98309B9B1}">
      <dgm:prSet/>
      <dgm:spPr/>
      <dgm:t>
        <a:bodyPr/>
        <a:lstStyle/>
        <a:p>
          <a:endParaRPr lang="es-ES"/>
        </a:p>
      </dgm:t>
    </dgm:pt>
    <dgm:pt modelId="{D0759B30-D476-46DC-B8D7-24C7F319C9B5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Conexiones E1</a:t>
          </a:r>
          <a:endParaRPr lang="es-ES" dirty="0"/>
        </a:p>
      </dgm:t>
    </dgm:pt>
    <dgm:pt modelId="{451AF8B2-680C-4C76-AE7C-6D7B7E1EC287}" type="parTrans" cxnId="{4524697C-51B9-45E7-B3E7-79B6FD01F0BD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DD188084-E17D-4CD2-B60A-E00AEAAA29C5}" type="sibTrans" cxnId="{4524697C-51B9-45E7-B3E7-79B6FD01F0BD}">
      <dgm:prSet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D8DAFCCB-7873-4ACE-B54B-7E309FC09090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Protocolo SS7</a:t>
          </a:r>
          <a:endParaRPr lang="es-ES" dirty="0"/>
        </a:p>
      </dgm:t>
    </dgm:pt>
    <dgm:pt modelId="{224CF15B-727A-44F2-954D-55246D6AA1BB}" type="parTrans" cxnId="{A13530CD-E51B-4F12-B86C-C5B392BECEE8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F69EE704-ED89-4DDE-925E-41D6F3460417}" type="sibTrans" cxnId="{A13530CD-E51B-4F12-B86C-C5B392BECEE8}">
      <dgm:prSet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67BBB2DA-089D-4698-A458-C9673AB3E871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Servidores Asterisk</a:t>
          </a:r>
          <a:endParaRPr lang="es-ES" dirty="0"/>
        </a:p>
      </dgm:t>
    </dgm:pt>
    <dgm:pt modelId="{6C397489-B974-4D3D-AB18-973639C11AAE}" type="parTrans" cxnId="{AD38A6BD-2F47-4384-B2EF-92A989DA9171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4C1DA6AF-D3E7-4856-A354-BB0342C96F02}" type="sibTrans" cxnId="{AD38A6BD-2F47-4384-B2EF-92A989DA9171}">
      <dgm:prSet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2DCBD084-6655-414F-9E42-454835FD9E94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Equipo SDH</a:t>
          </a:r>
          <a:endParaRPr lang="es-ES" dirty="0"/>
        </a:p>
      </dgm:t>
    </dgm:pt>
    <dgm:pt modelId="{4DA251E7-CA4A-475D-BB5F-EFC59E567410}" type="parTrans" cxnId="{63E8AAA3-E026-48D8-A558-FBA83D71244F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603344EE-203F-418A-A8D1-51301685FC04}" type="sibTrans" cxnId="{63E8AAA3-E026-48D8-A558-FBA83D71244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59FE7C3F-29ED-4D42-BC0E-29AB881C4F6F}" type="pres">
      <dgm:prSet presAssocID="{CC58BABA-50C3-40D8-9EFD-13797D6ADD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1FCAA5-918F-4F99-A6B7-07AD4332E953}" type="pres">
      <dgm:prSet presAssocID="{D890EB63-43ED-4C15-B3A0-BF56E1384BED}" presName="centerShape" presStyleLbl="node0" presStyleIdx="0" presStyleCnt="1"/>
      <dgm:spPr/>
      <dgm:t>
        <a:bodyPr/>
        <a:lstStyle/>
        <a:p>
          <a:endParaRPr lang="es-ES"/>
        </a:p>
      </dgm:t>
    </dgm:pt>
    <dgm:pt modelId="{12F7CFFF-E5CA-48D5-94C0-957DBE54E832}" type="pres">
      <dgm:prSet presAssocID="{D8DAFCCB-7873-4ACE-B54B-7E309FC090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40CF3A-213D-4C0B-987F-F19D88284526}" type="pres">
      <dgm:prSet presAssocID="{D8DAFCCB-7873-4ACE-B54B-7E309FC09090}" presName="dummy" presStyleCnt="0"/>
      <dgm:spPr/>
    </dgm:pt>
    <dgm:pt modelId="{51D7ABBE-12A9-4EDF-BFDA-61FFD656E1DC}" type="pres">
      <dgm:prSet presAssocID="{F69EE704-ED89-4DDE-925E-41D6F3460417}" presName="sibTrans" presStyleLbl="sibTrans2D1" presStyleIdx="0" presStyleCnt="4"/>
      <dgm:spPr/>
      <dgm:t>
        <a:bodyPr/>
        <a:lstStyle/>
        <a:p>
          <a:endParaRPr lang="es-ES"/>
        </a:p>
      </dgm:t>
    </dgm:pt>
    <dgm:pt modelId="{FF4FEC2E-6C71-45B4-ADE5-0F0A6846A0D6}" type="pres">
      <dgm:prSet presAssocID="{D0759B30-D476-46DC-B8D7-24C7F319C9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BCAAD6-67EB-4B60-8AD4-3717936BD295}" type="pres">
      <dgm:prSet presAssocID="{D0759B30-D476-46DC-B8D7-24C7F319C9B5}" presName="dummy" presStyleCnt="0"/>
      <dgm:spPr/>
    </dgm:pt>
    <dgm:pt modelId="{733F366D-DBCF-435C-93DA-FC577C2FC83F}" type="pres">
      <dgm:prSet presAssocID="{DD188084-E17D-4CD2-B60A-E00AEAAA29C5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A46FE95-D8DD-44F9-A768-D5FE1D8DA4C0}" type="pres">
      <dgm:prSet presAssocID="{67BBB2DA-089D-4698-A458-C9673AB3E8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C7F86-B20A-4051-8104-4F41EF0B317A}" type="pres">
      <dgm:prSet presAssocID="{67BBB2DA-089D-4698-A458-C9673AB3E871}" presName="dummy" presStyleCnt="0"/>
      <dgm:spPr/>
    </dgm:pt>
    <dgm:pt modelId="{679C1C5C-EEFC-40E9-9F3A-6C2B1B8816B6}" type="pres">
      <dgm:prSet presAssocID="{4C1DA6AF-D3E7-4856-A354-BB0342C96F02}" presName="sibTrans" presStyleLbl="sibTrans2D1" presStyleIdx="2" presStyleCnt="4"/>
      <dgm:spPr/>
      <dgm:t>
        <a:bodyPr/>
        <a:lstStyle/>
        <a:p>
          <a:endParaRPr lang="es-ES"/>
        </a:p>
      </dgm:t>
    </dgm:pt>
    <dgm:pt modelId="{9ACB8E24-D7ED-442E-A8AA-08FAB1B686AA}" type="pres">
      <dgm:prSet presAssocID="{2DCBD084-6655-414F-9E42-454835FD9E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400B1-523F-4D82-9437-A2429C74FD9F}" type="pres">
      <dgm:prSet presAssocID="{2DCBD084-6655-414F-9E42-454835FD9E94}" presName="dummy" presStyleCnt="0"/>
      <dgm:spPr/>
    </dgm:pt>
    <dgm:pt modelId="{0728E720-5EE4-4D24-871F-6DA84B50E6FF}" type="pres">
      <dgm:prSet presAssocID="{603344EE-203F-418A-A8D1-51301685FC04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20DDE3AD-9133-4779-A407-D9B98309B9B1}" srcId="{CC58BABA-50C3-40D8-9EFD-13797D6ADD65}" destId="{D890EB63-43ED-4C15-B3A0-BF56E1384BED}" srcOrd="0" destOrd="0" parTransId="{C0A1AA69-BD2F-4109-B52C-65011CDBDAE7}" sibTransId="{E3D65F72-7F0A-45A6-AE96-6A285CFF75DD}"/>
    <dgm:cxn modelId="{D2461538-C42E-4F76-9BD8-4F25279A2707}" type="presOf" srcId="{67BBB2DA-089D-4698-A458-C9673AB3E871}" destId="{5A46FE95-D8DD-44F9-A768-D5FE1D8DA4C0}" srcOrd="0" destOrd="0" presId="urn:microsoft.com/office/officeart/2005/8/layout/radial6"/>
    <dgm:cxn modelId="{AD38A6BD-2F47-4384-B2EF-92A989DA9171}" srcId="{D890EB63-43ED-4C15-B3A0-BF56E1384BED}" destId="{67BBB2DA-089D-4698-A458-C9673AB3E871}" srcOrd="2" destOrd="0" parTransId="{6C397489-B974-4D3D-AB18-973639C11AAE}" sibTransId="{4C1DA6AF-D3E7-4856-A354-BB0342C96F02}"/>
    <dgm:cxn modelId="{65B6CDA4-5527-4B3B-8485-07FD1DD4E570}" type="presOf" srcId="{CC58BABA-50C3-40D8-9EFD-13797D6ADD65}" destId="{59FE7C3F-29ED-4D42-BC0E-29AB881C4F6F}" srcOrd="0" destOrd="0" presId="urn:microsoft.com/office/officeart/2005/8/layout/radial6"/>
    <dgm:cxn modelId="{4524697C-51B9-45E7-B3E7-79B6FD01F0BD}" srcId="{D890EB63-43ED-4C15-B3A0-BF56E1384BED}" destId="{D0759B30-D476-46DC-B8D7-24C7F319C9B5}" srcOrd="1" destOrd="0" parTransId="{451AF8B2-680C-4C76-AE7C-6D7B7E1EC287}" sibTransId="{DD188084-E17D-4CD2-B60A-E00AEAAA29C5}"/>
    <dgm:cxn modelId="{8107A7B3-ECB5-435C-8DBE-FC0AF7172BCF}" type="presOf" srcId="{2DCBD084-6655-414F-9E42-454835FD9E94}" destId="{9ACB8E24-D7ED-442E-A8AA-08FAB1B686AA}" srcOrd="0" destOrd="0" presId="urn:microsoft.com/office/officeart/2005/8/layout/radial6"/>
    <dgm:cxn modelId="{B4D23A03-A5A9-4ED9-94C4-63929AABCC38}" type="presOf" srcId="{D890EB63-43ED-4C15-B3A0-BF56E1384BED}" destId="{421FCAA5-918F-4F99-A6B7-07AD4332E953}" srcOrd="0" destOrd="0" presId="urn:microsoft.com/office/officeart/2005/8/layout/radial6"/>
    <dgm:cxn modelId="{B42FB70B-DA27-4EA8-9A18-2EB3CB21C047}" type="presOf" srcId="{603344EE-203F-418A-A8D1-51301685FC04}" destId="{0728E720-5EE4-4D24-871F-6DA84B50E6FF}" srcOrd="0" destOrd="0" presId="urn:microsoft.com/office/officeart/2005/8/layout/radial6"/>
    <dgm:cxn modelId="{A13530CD-E51B-4F12-B86C-C5B392BECEE8}" srcId="{D890EB63-43ED-4C15-B3A0-BF56E1384BED}" destId="{D8DAFCCB-7873-4ACE-B54B-7E309FC09090}" srcOrd="0" destOrd="0" parTransId="{224CF15B-727A-44F2-954D-55246D6AA1BB}" sibTransId="{F69EE704-ED89-4DDE-925E-41D6F3460417}"/>
    <dgm:cxn modelId="{5192FA30-912F-4644-9BE8-49B91B6AC16F}" type="presOf" srcId="{F69EE704-ED89-4DDE-925E-41D6F3460417}" destId="{51D7ABBE-12A9-4EDF-BFDA-61FFD656E1DC}" srcOrd="0" destOrd="0" presId="urn:microsoft.com/office/officeart/2005/8/layout/radial6"/>
    <dgm:cxn modelId="{3EF023C3-E709-47C7-9C63-C42F492E8B70}" type="presOf" srcId="{D0759B30-D476-46DC-B8D7-24C7F319C9B5}" destId="{FF4FEC2E-6C71-45B4-ADE5-0F0A6846A0D6}" srcOrd="0" destOrd="0" presId="urn:microsoft.com/office/officeart/2005/8/layout/radial6"/>
    <dgm:cxn modelId="{34C2F72F-C359-4672-B730-1F58EB6AEE90}" type="presOf" srcId="{DD188084-E17D-4CD2-B60A-E00AEAAA29C5}" destId="{733F366D-DBCF-435C-93DA-FC577C2FC83F}" srcOrd="0" destOrd="0" presId="urn:microsoft.com/office/officeart/2005/8/layout/radial6"/>
    <dgm:cxn modelId="{26BAE0C3-BF31-45A4-B8BB-D5EC4957CE33}" type="presOf" srcId="{4C1DA6AF-D3E7-4856-A354-BB0342C96F02}" destId="{679C1C5C-EEFC-40E9-9F3A-6C2B1B8816B6}" srcOrd="0" destOrd="0" presId="urn:microsoft.com/office/officeart/2005/8/layout/radial6"/>
    <dgm:cxn modelId="{E88AEDA2-0028-4125-9F29-5EDBE1C87125}" type="presOf" srcId="{D8DAFCCB-7873-4ACE-B54B-7E309FC09090}" destId="{12F7CFFF-E5CA-48D5-94C0-957DBE54E832}" srcOrd="0" destOrd="0" presId="urn:microsoft.com/office/officeart/2005/8/layout/radial6"/>
    <dgm:cxn modelId="{63E8AAA3-E026-48D8-A558-FBA83D71244F}" srcId="{D890EB63-43ED-4C15-B3A0-BF56E1384BED}" destId="{2DCBD084-6655-414F-9E42-454835FD9E94}" srcOrd="3" destOrd="0" parTransId="{4DA251E7-CA4A-475D-BB5F-EFC59E567410}" sibTransId="{603344EE-203F-418A-A8D1-51301685FC04}"/>
    <dgm:cxn modelId="{05CB4E6C-06C0-4CFA-B943-76888D804CA0}" type="presParOf" srcId="{59FE7C3F-29ED-4D42-BC0E-29AB881C4F6F}" destId="{421FCAA5-918F-4F99-A6B7-07AD4332E953}" srcOrd="0" destOrd="0" presId="urn:microsoft.com/office/officeart/2005/8/layout/radial6"/>
    <dgm:cxn modelId="{ED366F51-D822-4AEB-8BA6-871E0AB7A84A}" type="presParOf" srcId="{59FE7C3F-29ED-4D42-BC0E-29AB881C4F6F}" destId="{12F7CFFF-E5CA-48D5-94C0-957DBE54E832}" srcOrd="1" destOrd="0" presId="urn:microsoft.com/office/officeart/2005/8/layout/radial6"/>
    <dgm:cxn modelId="{AEBFC469-D2F1-4C9B-9643-6F352ECCDD46}" type="presParOf" srcId="{59FE7C3F-29ED-4D42-BC0E-29AB881C4F6F}" destId="{F540CF3A-213D-4C0B-987F-F19D88284526}" srcOrd="2" destOrd="0" presId="urn:microsoft.com/office/officeart/2005/8/layout/radial6"/>
    <dgm:cxn modelId="{7A4E8702-B059-4646-BFD2-90C953811E99}" type="presParOf" srcId="{59FE7C3F-29ED-4D42-BC0E-29AB881C4F6F}" destId="{51D7ABBE-12A9-4EDF-BFDA-61FFD656E1DC}" srcOrd="3" destOrd="0" presId="urn:microsoft.com/office/officeart/2005/8/layout/radial6"/>
    <dgm:cxn modelId="{894F268F-1AB8-41D2-8453-FD812FEDF722}" type="presParOf" srcId="{59FE7C3F-29ED-4D42-BC0E-29AB881C4F6F}" destId="{FF4FEC2E-6C71-45B4-ADE5-0F0A6846A0D6}" srcOrd="4" destOrd="0" presId="urn:microsoft.com/office/officeart/2005/8/layout/radial6"/>
    <dgm:cxn modelId="{9313100F-61B8-4852-84D2-390273B7FB9A}" type="presParOf" srcId="{59FE7C3F-29ED-4D42-BC0E-29AB881C4F6F}" destId="{92BCAAD6-67EB-4B60-8AD4-3717936BD295}" srcOrd="5" destOrd="0" presId="urn:microsoft.com/office/officeart/2005/8/layout/radial6"/>
    <dgm:cxn modelId="{BBA961F2-E795-4B0E-B7F4-178A40732F04}" type="presParOf" srcId="{59FE7C3F-29ED-4D42-BC0E-29AB881C4F6F}" destId="{733F366D-DBCF-435C-93DA-FC577C2FC83F}" srcOrd="6" destOrd="0" presId="urn:microsoft.com/office/officeart/2005/8/layout/radial6"/>
    <dgm:cxn modelId="{EFE74459-1D6B-49EC-953F-D62D59560388}" type="presParOf" srcId="{59FE7C3F-29ED-4D42-BC0E-29AB881C4F6F}" destId="{5A46FE95-D8DD-44F9-A768-D5FE1D8DA4C0}" srcOrd="7" destOrd="0" presId="urn:microsoft.com/office/officeart/2005/8/layout/radial6"/>
    <dgm:cxn modelId="{56CF3392-90ED-40F3-9970-608E1E04DA0A}" type="presParOf" srcId="{59FE7C3F-29ED-4D42-BC0E-29AB881C4F6F}" destId="{A5AC7F86-B20A-4051-8104-4F41EF0B317A}" srcOrd="8" destOrd="0" presId="urn:microsoft.com/office/officeart/2005/8/layout/radial6"/>
    <dgm:cxn modelId="{F3201534-3F8D-4616-ACF6-06B4BA5D1F2B}" type="presParOf" srcId="{59FE7C3F-29ED-4D42-BC0E-29AB881C4F6F}" destId="{679C1C5C-EEFC-40E9-9F3A-6C2B1B8816B6}" srcOrd="9" destOrd="0" presId="urn:microsoft.com/office/officeart/2005/8/layout/radial6"/>
    <dgm:cxn modelId="{2F5394A3-7FA3-4D2F-9805-8B2929E0B723}" type="presParOf" srcId="{59FE7C3F-29ED-4D42-BC0E-29AB881C4F6F}" destId="{9ACB8E24-D7ED-442E-A8AA-08FAB1B686AA}" srcOrd="10" destOrd="0" presId="urn:microsoft.com/office/officeart/2005/8/layout/radial6"/>
    <dgm:cxn modelId="{56490BCC-29BA-42D6-A042-DF2568AE2821}" type="presParOf" srcId="{59FE7C3F-29ED-4D42-BC0E-29AB881C4F6F}" destId="{AFC400B1-523F-4D82-9437-A2429C74FD9F}" srcOrd="11" destOrd="0" presId="urn:microsoft.com/office/officeart/2005/8/layout/radial6"/>
    <dgm:cxn modelId="{B3E3E9B1-AA8B-4A74-8B03-6E0863258004}" type="presParOf" srcId="{59FE7C3F-29ED-4D42-BC0E-29AB881C4F6F}" destId="{0728E720-5EE4-4D24-871F-6DA84B50E6F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8BABA-50C3-40D8-9EFD-13797D6ADD65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90EB63-43ED-4C15-B3A0-BF56E1384BED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Específicos</a:t>
          </a:r>
          <a:endParaRPr lang="es-ES" dirty="0"/>
        </a:p>
      </dgm:t>
    </dgm:pt>
    <dgm:pt modelId="{C0A1AA69-BD2F-4109-B52C-65011CDBDAE7}" type="parTrans" cxnId="{20DDE3AD-9133-4779-A407-D9B98309B9B1}">
      <dgm:prSet/>
      <dgm:spPr/>
      <dgm:t>
        <a:bodyPr/>
        <a:lstStyle/>
        <a:p>
          <a:endParaRPr lang="es-ES"/>
        </a:p>
      </dgm:t>
    </dgm:pt>
    <dgm:pt modelId="{E3D65F72-7F0A-45A6-AE96-6A285CFF75DD}" type="sibTrans" cxnId="{20DDE3AD-9133-4779-A407-D9B98309B9B1}">
      <dgm:prSet/>
      <dgm:spPr/>
      <dgm:t>
        <a:bodyPr/>
        <a:lstStyle/>
        <a:p>
          <a:endParaRPr lang="es-ES"/>
        </a:p>
      </dgm:t>
    </dgm:pt>
    <dgm:pt modelId="{D0759B30-D476-46DC-B8D7-24C7F319C9B5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Comprobar la utilización de SS7</a:t>
          </a:r>
          <a:endParaRPr lang="es-ES" dirty="0"/>
        </a:p>
      </dgm:t>
    </dgm:pt>
    <dgm:pt modelId="{451AF8B2-680C-4C76-AE7C-6D7B7E1EC287}" type="parTrans" cxnId="{4524697C-51B9-45E7-B3E7-79B6FD01F0BD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DD188084-E17D-4CD2-B60A-E00AEAAA29C5}" type="sibTrans" cxnId="{4524697C-51B9-45E7-B3E7-79B6FD01F0B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D8DAFCCB-7873-4ACE-B54B-7E309FC09090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Familiarizarse con los equipos a utilizar</a:t>
          </a:r>
          <a:endParaRPr lang="es-ES" dirty="0"/>
        </a:p>
      </dgm:t>
    </dgm:pt>
    <dgm:pt modelId="{224CF15B-727A-44F2-954D-55246D6AA1BB}" type="parTrans" cxnId="{A13530CD-E51B-4F12-B86C-C5B392BECEE8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F69EE704-ED89-4DDE-925E-41D6F3460417}" type="sibTrans" cxnId="{A13530CD-E51B-4F12-B86C-C5B392BECEE8}">
      <dgm:prSet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67BBB2DA-089D-4698-A458-C9673AB3E871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Demostrar los beneficios de SS7</a:t>
          </a:r>
          <a:endParaRPr lang="es-ES" dirty="0"/>
        </a:p>
      </dgm:t>
    </dgm:pt>
    <dgm:pt modelId="{6C397489-B974-4D3D-AB18-973639C11AAE}" type="parTrans" cxnId="{AD38A6BD-2F47-4384-B2EF-92A989DA9171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4C1DA6AF-D3E7-4856-A354-BB0342C96F02}" type="sibTrans" cxnId="{AD38A6BD-2F47-4384-B2EF-92A989DA9171}">
      <dgm:prSet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2DCBD084-6655-414F-9E42-454835FD9E94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Correcta implementación de archivos de configuración</a:t>
          </a:r>
          <a:endParaRPr lang="es-ES" dirty="0"/>
        </a:p>
      </dgm:t>
    </dgm:pt>
    <dgm:pt modelId="{4DA251E7-CA4A-475D-BB5F-EFC59E567410}" type="parTrans" cxnId="{63E8AAA3-E026-48D8-A558-FBA83D71244F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603344EE-203F-418A-A8D1-51301685FC04}" type="sibTrans" cxnId="{63E8AAA3-E026-48D8-A558-FBA83D71244F}">
      <dgm:prSet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DFE73B81-2675-4138-B4FA-3854B43C2735}" type="pres">
      <dgm:prSet presAssocID="{CC58BABA-50C3-40D8-9EFD-13797D6ADD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F016D8-2DF2-44E9-B8FA-11EAC7A799D2}" type="pres">
      <dgm:prSet presAssocID="{D890EB63-43ED-4C15-B3A0-BF56E1384BED}" presName="centerShape" presStyleLbl="node0" presStyleIdx="0" presStyleCnt="1"/>
      <dgm:spPr/>
      <dgm:t>
        <a:bodyPr/>
        <a:lstStyle/>
        <a:p>
          <a:endParaRPr lang="es-ES"/>
        </a:p>
      </dgm:t>
    </dgm:pt>
    <dgm:pt modelId="{5D9BF4AC-FDF9-451B-B0DC-76959441CDF8}" type="pres">
      <dgm:prSet presAssocID="{D8DAFCCB-7873-4ACE-B54B-7E309FC090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8F8F7C-FE3F-44ED-90D5-2EAD14B53628}" type="pres">
      <dgm:prSet presAssocID="{D8DAFCCB-7873-4ACE-B54B-7E309FC09090}" presName="dummy" presStyleCnt="0"/>
      <dgm:spPr/>
    </dgm:pt>
    <dgm:pt modelId="{156E753D-3FF4-48F8-A410-5B19610198D0}" type="pres">
      <dgm:prSet presAssocID="{F69EE704-ED89-4DDE-925E-41D6F3460417}" presName="sibTrans" presStyleLbl="sibTrans2D1" presStyleIdx="0" presStyleCnt="4"/>
      <dgm:spPr/>
      <dgm:t>
        <a:bodyPr/>
        <a:lstStyle/>
        <a:p>
          <a:endParaRPr lang="es-ES"/>
        </a:p>
      </dgm:t>
    </dgm:pt>
    <dgm:pt modelId="{26FCB950-94A4-47ED-B160-1FBF26081D02}" type="pres">
      <dgm:prSet presAssocID="{D0759B30-D476-46DC-B8D7-24C7F319C9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F897C-89A9-4118-B659-23EDFA442A8D}" type="pres">
      <dgm:prSet presAssocID="{D0759B30-D476-46DC-B8D7-24C7F319C9B5}" presName="dummy" presStyleCnt="0"/>
      <dgm:spPr/>
    </dgm:pt>
    <dgm:pt modelId="{8C8ECFDF-6219-49AB-9814-F727426D520A}" type="pres">
      <dgm:prSet presAssocID="{DD188084-E17D-4CD2-B60A-E00AEAAA29C5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2BBD118-414D-40D3-84FA-E9E6C79FF98F}" type="pres">
      <dgm:prSet presAssocID="{67BBB2DA-089D-4698-A458-C9673AB3E8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3C400-EB8F-4091-AE34-DD60988BE01B}" type="pres">
      <dgm:prSet presAssocID="{67BBB2DA-089D-4698-A458-C9673AB3E871}" presName="dummy" presStyleCnt="0"/>
      <dgm:spPr/>
    </dgm:pt>
    <dgm:pt modelId="{25CC0543-5D29-4EBC-BE45-D3F75B51FD3F}" type="pres">
      <dgm:prSet presAssocID="{4C1DA6AF-D3E7-4856-A354-BB0342C96F02}" presName="sibTrans" presStyleLbl="sibTrans2D1" presStyleIdx="2" presStyleCnt="4"/>
      <dgm:spPr/>
      <dgm:t>
        <a:bodyPr/>
        <a:lstStyle/>
        <a:p>
          <a:endParaRPr lang="es-ES"/>
        </a:p>
      </dgm:t>
    </dgm:pt>
    <dgm:pt modelId="{F4A6D490-ED83-4496-95C1-EEB990CA7304}" type="pres">
      <dgm:prSet presAssocID="{2DCBD084-6655-414F-9E42-454835FD9E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1AB11-EEEB-4711-AAC7-579EE15CC8D9}" type="pres">
      <dgm:prSet presAssocID="{2DCBD084-6655-414F-9E42-454835FD9E94}" presName="dummy" presStyleCnt="0"/>
      <dgm:spPr/>
    </dgm:pt>
    <dgm:pt modelId="{A5DAC9D1-0111-47F9-BF8F-7C240490C501}" type="pres">
      <dgm:prSet presAssocID="{603344EE-203F-418A-A8D1-51301685FC04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00CA5CCB-CCA0-4E4A-BAAB-BCCB50EAC9D1}" type="presOf" srcId="{67BBB2DA-089D-4698-A458-C9673AB3E871}" destId="{32BBD118-414D-40D3-84FA-E9E6C79FF98F}" srcOrd="0" destOrd="0" presId="urn:microsoft.com/office/officeart/2005/8/layout/radial6"/>
    <dgm:cxn modelId="{20DDE3AD-9133-4779-A407-D9B98309B9B1}" srcId="{CC58BABA-50C3-40D8-9EFD-13797D6ADD65}" destId="{D890EB63-43ED-4C15-B3A0-BF56E1384BED}" srcOrd="0" destOrd="0" parTransId="{C0A1AA69-BD2F-4109-B52C-65011CDBDAE7}" sibTransId="{E3D65F72-7F0A-45A6-AE96-6A285CFF75DD}"/>
    <dgm:cxn modelId="{AD38A6BD-2F47-4384-B2EF-92A989DA9171}" srcId="{D890EB63-43ED-4C15-B3A0-BF56E1384BED}" destId="{67BBB2DA-089D-4698-A458-C9673AB3E871}" srcOrd="2" destOrd="0" parTransId="{6C397489-B974-4D3D-AB18-973639C11AAE}" sibTransId="{4C1DA6AF-D3E7-4856-A354-BB0342C96F02}"/>
    <dgm:cxn modelId="{BFC6FD55-0FC4-40EC-A0A8-2175160B2CD8}" type="presOf" srcId="{2DCBD084-6655-414F-9E42-454835FD9E94}" destId="{F4A6D490-ED83-4496-95C1-EEB990CA7304}" srcOrd="0" destOrd="0" presId="urn:microsoft.com/office/officeart/2005/8/layout/radial6"/>
    <dgm:cxn modelId="{9A5DD5B4-B3B2-4075-88FF-6A996D75BCC0}" type="presOf" srcId="{F69EE704-ED89-4DDE-925E-41D6F3460417}" destId="{156E753D-3FF4-48F8-A410-5B19610198D0}" srcOrd="0" destOrd="0" presId="urn:microsoft.com/office/officeart/2005/8/layout/radial6"/>
    <dgm:cxn modelId="{4524697C-51B9-45E7-B3E7-79B6FD01F0BD}" srcId="{D890EB63-43ED-4C15-B3A0-BF56E1384BED}" destId="{D0759B30-D476-46DC-B8D7-24C7F319C9B5}" srcOrd="1" destOrd="0" parTransId="{451AF8B2-680C-4C76-AE7C-6D7B7E1EC287}" sibTransId="{DD188084-E17D-4CD2-B60A-E00AEAAA29C5}"/>
    <dgm:cxn modelId="{1251BE8E-12DB-485D-9E56-D991CCAE303A}" type="presOf" srcId="{CC58BABA-50C3-40D8-9EFD-13797D6ADD65}" destId="{DFE73B81-2675-4138-B4FA-3854B43C2735}" srcOrd="0" destOrd="0" presId="urn:microsoft.com/office/officeart/2005/8/layout/radial6"/>
    <dgm:cxn modelId="{6305EF36-41D9-4EEB-B462-C67582DDEBD8}" type="presOf" srcId="{DD188084-E17D-4CD2-B60A-E00AEAAA29C5}" destId="{8C8ECFDF-6219-49AB-9814-F727426D520A}" srcOrd="0" destOrd="0" presId="urn:microsoft.com/office/officeart/2005/8/layout/radial6"/>
    <dgm:cxn modelId="{9A18881D-17FC-4CFF-AA31-E6CE7D5DA8C9}" type="presOf" srcId="{D890EB63-43ED-4C15-B3A0-BF56E1384BED}" destId="{3AF016D8-2DF2-44E9-B8FA-11EAC7A799D2}" srcOrd="0" destOrd="0" presId="urn:microsoft.com/office/officeart/2005/8/layout/radial6"/>
    <dgm:cxn modelId="{EBDE33A2-A4E3-4217-B64C-8B60EC318044}" type="presOf" srcId="{D8DAFCCB-7873-4ACE-B54B-7E309FC09090}" destId="{5D9BF4AC-FDF9-451B-B0DC-76959441CDF8}" srcOrd="0" destOrd="0" presId="urn:microsoft.com/office/officeart/2005/8/layout/radial6"/>
    <dgm:cxn modelId="{B40C72DA-CBEA-48B0-B855-1DB117C5567B}" type="presOf" srcId="{D0759B30-D476-46DC-B8D7-24C7F319C9B5}" destId="{26FCB950-94A4-47ED-B160-1FBF26081D02}" srcOrd="0" destOrd="0" presId="urn:microsoft.com/office/officeart/2005/8/layout/radial6"/>
    <dgm:cxn modelId="{B945ECEA-56CD-466C-BAF3-3AED38F40742}" type="presOf" srcId="{603344EE-203F-418A-A8D1-51301685FC04}" destId="{A5DAC9D1-0111-47F9-BF8F-7C240490C501}" srcOrd="0" destOrd="0" presId="urn:microsoft.com/office/officeart/2005/8/layout/radial6"/>
    <dgm:cxn modelId="{9EAE414D-AEB9-4D44-A1DF-D17A45716A19}" type="presOf" srcId="{4C1DA6AF-D3E7-4856-A354-BB0342C96F02}" destId="{25CC0543-5D29-4EBC-BE45-D3F75B51FD3F}" srcOrd="0" destOrd="0" presId="urn:microsoft.com/office/officeart/2005/8/layout/radial6"/>
    <dgm:cxn modelId="{A13530CD-E51B-4F12-B86C-C5B392BECEE8}" srcId="{D890EB63-43ED-4C15-B3A0-BF56E1384BED}" destId="{D8DAFCCB-7873-4ACE-B54B-7E309FC09090}" srcOrd="0" destOrd="0" parTransId="{224CF15B-727A-44F2-954D-55246D6AA1BB}" sibTransId="{F69EE704-ED89-4DDE-925E-41D6F3460417}"/>
    <dgm:cxn modelId="{63E8AAA3-E026-48D8-A558-FBA83D71244F}" srcId="{D890EB63-43ED-4C15-B3A0-BF56E1384BED}" destId="{2DCBD084-6655-414F-9E42-454835FD9E94}" srcOrd="3" destOrd="0" parTransId="{4DA251E7-CA4A-475D-BB5F-EFC59E567410}" sibTransId="{603344EE-203F-418A-A8D1-51301685FC04}"/>
    <dgm:cxn modelId="{F72E8EE5-A4D2-496F-AB45-A197DBB9299C}" type="presParOf" srcId="{DFE73B81-2675-4138-B4FA-3854B43C2735}" destId="{3AF016D8-2DF2-44E9-B8FA-11EAC7A799D2}" srcOrd="0" destOrd="0" presId="urn:microsoft.com/office/officeart/2005/8/layout/radial6"/>
    <dgm:cxn modelId="{78E35F72-767C-4628-92F7-0FE0790A9A8E}" type="presParOf" srcId="{DFE73B81-2675-4138-B4FA-3854B43C2735}" destId="{5D9BF4AC-FDF9-451B-B0DC-76959441CDF8}" srcOrd="1" destOrd="0" presId="urn:microsoft.com/office/officeart/2005/8/layout/radial6"/>
    <dgm:cxn modelId="{110FE0E3-E478-4B1B-AB23-A366662BCAF8}" type="presParOf" srcId="{DFE73B81-2675-4138-B4FA-3854B43C2735}" destId="{898F8F7C-FE3F-44ED-90D5-2EAD14B53628}" srcOrd="2" destOrd="0" presId="urn:microsoft.com/office/officeart/2005/8/layout/radial6"/>
    <dgm:cxn modelId="{2974DBA3-BDD2-4F90-870E-B88E3B29DBC6}" type="presParOf" srcId="{DFE73B81-2675-4138-B4FA-3854B43C2735}" destId="{156E753D-3FF4-48F8-A410-5B19610198D0}" srcOrd="3" destOrd="0" presId="urn:microsoft.com/office/officeart/2005/8/layout/radial6"/>
    <dgm:cxn modelId="{AE4484E4-7EBF-442C-B84E-9057B52D0505}" type="presParOf" srcId="{DFE73B81-2675-4138-B4FA-3854B43C2735}" destId="{26FCB950-94A4-47ED-B160-1FBF26081D02}" srcOrd="4" destOrd="0" presId="urn:microsoft.com/office/officeart/2005/8/layout/radial6"/>
    <dgm:cxn modelId="{71B167BB-BE32-4DC3-BD6D-108125061A01}" type="presParOf" srcId="{DFE73B81-2675-4138-B4FA-3854B43C2735}" destId="{14CF897C-89A9-4118-B659-23EDFA442A8D}" srcOrd="5" destOrd="0" presId="urn:microsoft.com/office/officeart/2005/8/layout/radial6"/>
    <dgm:cxn modelId="{D593B068-1BC9-4510-8B23-A52806BBDFDD}" type="presParOf" srcId="{DFE73B81-2675-4138-B4FA-3854B43C2735}" destId="{8C8ECFDF-6219-49AB-9814-F727426D520A}" srcOrd="6" destOrd="0" presId="urn:microsoft.com/office/officeart/2005/8/layout/radial6"/>
    <dgm:cxn modelId="{74A479DF-B4A6-454C-BD67-36CED326FE0A}" type="presParOf" srcId="{DFE73B81-2675-4138-B4FA-3854B43C2735}" destId="{32BBD118-414D-40D3-84FA-E9E6C79FF98F}" srcOrd="7" destOrd="0" presId="urn:microsoft.com/office/officeart/2005/8/layout/radial6"/>
    <dgm:cxn modelId="{89275B20-C786-4D6E-9633-8845CA93C64A}" type="presParOf" srcId="{DFE73B81-2675-4138-B4FA-3854B43C2735}" destId="{73C3C400-EB8F-4091-AE34-DD60988BE01B}" srcOrd="8" destOrd="0" presId="urn:microsoft.com/office/officeart/2005/8/layout/radial6"/>
    <dgm:cxn modelId="{34A64EAF-B866-41FA-9B1B-C92A36008FD1}" type="presParOf" srcId="{DFE73B81-2675-4138-B4FA-3854B43C2735}" destId="{25CC0543-5D29-4EBC-BE45-D3F75B51FD3F}" srcOrd="9" destOrd="0" presId="urn:microsoft.com/office/officeart/2005/8/layout/radial6"/>
    <dgm:cxn modelId="{6778A534-7A52-457A-8A74-E8CDB24D1801}" type="presParOf" srcId="{DFE73B81-2675-4138-B4FA-3854B43C2735}" destId="{F4A6D490-ED83-4496-95C1-EEB990CA7304}" srcOrd="10" destOrd="0" presId="urn:microsoft.com/office/officeart/2005/8/layout/radial6"/>
    <dgm:cxn modelId="{7CEC2874-B9B2-4A52-9F26-D7A6315064A0}" type="presParOf" srcId="{DFE73B81-2675-4138-B4FA-3854B43C2735}" destId="{C4B1AB11-EEEB-4711-AAC7-579EE15CC8D9}" srcOrd="11" destOrd="0" presId="urn:microsoft.com/office/officeart/2005/8/layout/radial6"/>
    <dgm:cxn modelId="{46BA58BD-F0EE-49A8-80E2-21EE5D6A20FC}" type="presParOf" srcId="{DFE73B81-2675-4138-B4FA-3854B43C2735}" destId="{A5DAC9D1-0111-47F9-BF8F-7C240490C50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D33C4-D01D-41DD-BE4D-47BDFF7D06B7}" type="doc">
      <dgm:prSet loTypeId="urn:microsoft.com/office/officeart/2005/8/layout/bProcess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6CA84E8-632E-4C02-A660-57E7A225646E}">
      <dgm:prSet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2 Servidores Asterisk</a:t>
          </a:r>
          <a:endParaRPr lang="es-ES" dirty="0"/>
        </a:p>
      </dgm:t>
    </dgm:pt>
    <dgm:pt modelId="{DAB56382-56A9-4178-A465-3393BD988EB1}" type="parTrans" cxnId="{02CD66C6-FB4F-40D5-A09F-792B670B9E90}">
      <dgm:prSet/>
      <dgm:spPr/>
      <dgm:t>
        <a:bodyPr/>
        <a:lstStyle/>
        <a:p>
          <a:endParaRPr lang="es-ES"/>
        </a:p>
      </dgm:t>
    </dgm:pt>
    <dgm:pt modelId="{5DD6E686-F2E1-4C48-A386-66D4A976EC4A}" type="sibTrans" cxnId="{02CD66C6-FB4F-40D5-A09F-792B670B9E90}">
      <dgm:prSet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75000"/>
              <a:lumOff val="25000"/>
            </a:schemeClr>
          </a:solidFill>
        </a:ln>
      </dgm:spPr>
      <dgm:t>
        <a:bodyPr/>
        <a:lstStyle/>
        <a:p>
          <a:endParaRPr lang="es-ES"/>
        </a:p>
      </dgm:t>
    </dgm:pt>
    <dgm:pt modelId="{45837389-2EF9-4A02-8221-5B4ADCA6AA4D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Sistema operativo </a:t>
          </a:r>
          <a:r>
            <a:rPr lang="es-EC" dirty="0" err="1" smtClean="0"/>
            <a:t>Centos</a:t>
          </a:r>
          <a:endParaRPr lang="es-ES" dirty="0"/>
        </a:p>
      </dgm:t>
    </dgm:pt>
    <dgm:pt modelId="{2C4B2BBD-68FF-4517-83BE-E34F0E83F9D6}" type="parTrans" cxnId="{8830D453-F5FB-4132-8ED5-92D60E4ACACC}">
      <dgm:prSet/>
      <dgm:spPr/>
      <dgm:t>
        <a:bodyPr/>
        <a:lstStyle/>
        <a:p>
          <a:endParaRPr lang="es-ES"/>
        </a:p>
      </dgm:t>
    </dgm:pt>
    <dgm:pt modelId="{7B2D79C4-385D-437A-A426-63140603A97E}" type="sibTrans" cxnId="{8830D453-F5FB-4132-8ED5-92D60E4ACACC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1B776C5D-1EE6-4F27-924F-F859F937AE82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Tarjeta digital </a:t>
          </a:r>
          <a:r>
            <a:rPr lang="es-EC" dirty="0" err="1" smtClean="0"/>
            <a:t>Digium</a:t>
          </a:r>
          <a:r>
            <a:rPr lang="es-EC" dirty="0" smtClean="0"/>
            <a:t> TE205P</a:t>
          </a:r>
          <a:endParaRPr lang="es-ES" dirty="0"/>
        </a:p>
      </dgm:t>
    </dgm:pt>
    <dgm:pt modelId="{336FD8ED-ECFF-4804-AE1F-0DF50C034CB5}" type="parTrans" cxnId="{E69A7BF3-5A03-4A97-8BAD-C22574D260EA}">
      <dgm:prSet/>
      <dgm:spPr/>
      <dgm:t>
        <a:bodyPr/>
        <a:lstStyle/>
        <a:p>
          <a:endParaRPr lang="es-ES"/>
        </a:p>
      </dgm:t>
    </dgm:pt>
    <dgm:pt modelId="{6D33D48E-418B-4A95-BBB3-EEF22C2005F5}" type="sibTrans" cxnId="{E69A7BF3-5A03-4A97-8BAD-C22574D260EA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E9A9BB6-40EA-44C4-97B6-C367238E6BAB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SS7</a:t>
          </a:r>
          <a:endParaRPr lang="es-ES" dirty="0"/>
        </a:p>
      </dgm:t>
    </dgm:pt>
    <dgm:pt modelId="{0BF2F8F4-900C-43E7-92D9-A06B014DD60E}" type="parTrans" cxnId="{BE09D7F6-DB7A-4FB2-8167-1F091D8D6165}">
      <dgm:prSet/>
      <dgm:spPr/>
      <dgm:t>
        <a:bodyPr/>
        <a:lstStyle/>
        <a:p>
          <a:endParaRPr lang="es-ES"/>
        </a:p>
      </dgm:t>
    </dgm:pt>
    <dgm:pt modelId="{3FCE3A8D-4DB0-4857-B75D-0101CD88DE95}" type="sibTrans" cxnId="{BE09D7F6-DB7A-4FB2-8167-1F091D8D6165}">
      <dgm:prSet/>
      <dgm:spPr>
        <a:solidFill>
          <a:srgbClr val="A4501C"/>
        </a:solidFill>
        <a:ln>
          <a:solidFill>
            <a:srgbClr val="A4501C"/>
          </a:solidFill>
        </a:ln>
      </dgm:spPr>
      <dgm:t>
        <a:bodyPr/>
        <a:lstStyle/>
        <a:p>
          <a:endParaRPr lang="es-ES"/>
        </a:p>
      </dgm:t>
    </dgm:pt>
    <dgm:pt modelId="{AC294FF2-96B0-458B-B659-7EBE6984DCF6}">
      <dgm:prSet/>
      <dgm:spPr>
        <a:solidFill>
          <a:srgbClr val="A4501C"/>
        </a:solidFill>
        <a:ln>
          <a:solidFill>
            <a:srgbClr val="A4501C"/>
          </a:solidFill>
        </a:ln>
      </dgm:spPr>
      <dgm:t>
        <a:bodyPr/>
        <a:lstStyle/>
        <a:p>
          <a:pPr rtl="0"/>
          <a:r>
            <a:rPr lang="es-EC" dirty="0" smtClean="0"/>
            <a:t>Equipo SDH </a:t>
          </a:r>
          <a:r>
            <a:rPr lang="es-EC" dirty="0" err="1" smtClean="0"/>
            <a:t>Huawei</a:t>
          </a:r>
          <a:r>
            <a:rPr lang="es-EC" dirty="0" smtClean="0"/>
            <a:t> </a:t>
          </a:r>
          <a:r>
            <a:rPr lang="es-EC" dirty="0" err="1" smtClean="0"/>
            <a:t>OptiX</a:t>
          </a:r>
          <a:r>
            <a:rPr lang="es-EC" dirty="0" smtClean="0"/>
            <a:t> OSN 1500B</a:t>
          </a:r>
          <a:endParaRPr lang="es-ES" dirty="0"/>
        </a:p>
      </dgm:t>
    </dgm:pt>
    <dgm:pt modelId="{F0B46419-0FAB-4932-9204-69140A62915B}" type="parTrans" cxnId="{8F55FDC5-02E3-4244-AC80-BA50586C1EEA}">
      <dgm:prSet/>
      <dgm:spPr/>
      <dgm:t>
        <a:bodyPr/>
        <a:lstStyle/>
        <a:p>
          <a:endParaRPr lang="es-ES"/>
        </a:p>
      </dgm:t>
    </dgm:pt>
    <dgm:pt modelId="{E0C923D1-BDB5-4038-8216-0A20B3C2829A}" type="sibTrans" cxnId="{8F55FDC5-02E3-4244-AC80-BA50586C1EEA}">
      <dgm:prSet/>
      <dgm:spPr>
        <a:solidFill>
          <a:srgbClr val="960000"/>
        </a:solidFill>
        <a:ln>
          <a:solidFill>
            <a:srgbClr val="960000"/>
          </a:solidFill>
        </a:ln>
      </dgm:spPr>
      <dgm:t>
        <a:bodyPr/>
        <a:lstStyle/>
        <a:p>
          <a:endParaRPr lang="es-ES"/>
        </a:p>
      </dgm:t>
    </dgm:pt>
    <dgm:pt modelId="{6777B5B6-B1DC-4AAA-B513-9546A4336A5A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Enlace E1</a:t>
          </a:r>
          <a:endParaRPr lang="es-ES" dirty="0"/>
        </a:p>
      </dgm:t>
    </dgm:pt>
    <dgm:pt modelId="{C90A2E9B-742C-4640-B2C7-6C87B1A705E6}" type="parTrans" cxnId="{F8403C2B-041B-413A-A5CB-1EFF6C7183AA}">
      <dgm:prSet/>
      <dgm:spPr/>
      <dgm:t>
        <a:bodyPr/>
        <a:lstStyle/>
        <a:p>
          <a:endParaRPr lang="es-ES"/>
        </a:p>
      </dgm:t>
    </dgm:pt>
    <dgm:pt modelId="{653BDE06-9810-4DD4-98DD-F7EAFDFBC531}" type="sibTrans" cxnId="{F8403C2B-041B-413A-A5CB-1EFF6C7183AA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0D5B9D7A-1660-4560-8DEF-1AFDD6AD001E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30 Canales</a:t>
          </a:r>
          <a:endParaRPr lang="es-ES" dirty="0"/>
        </a:p>
      </dgm:t>
    </dgm:pt>
    <dgm:pt modelId="{5C98C0DD-57A1-474E-8341-C2038F3575BA}" type="parTrans" cxnId="{9D89208F-2C00-42F4-BC9A-1FDB91B42121}">
      <dgm:prSet/>
      <dgm:spPr/>
      <dgm:t>
        <a:bodyPr/>
        <a:lstStyle/>
        <a:p>
          <a:endParaRPr lang="es-ES"/>
        </a:p>
      </dgm:t>
    </dgm:pt>
    <dgm:pt modelId="{0679EEF2-9351-4798-91C3-FBF3FF640D43}" type="sibTrans" cxnId="{9D89208F-2C00-42F4-BC9A-1FDB91B42121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4D49D587-850E-458C-855B-5388B66537BC}">
      <dgm:prSet/>
      <dgm:spPr>
        <a:solidFill>
          <a:srgbClr val="960000"/>
        </a:solidFill>
        <a:ln>
          <a:solidFill>
            <a:srgbClr val="960000"/>
          </a:solidFill>
        </a:ln>
      </dgm:spPr>
      <dgm:t>
        <a:bodyPr/>
        <a:lstStyle/>
        <a:p>
          <a:pPr rtl="0"/>
          <a:r>
            <a:rPr lang="es-EC" dirty="0" smtClean="0"/>
            <a:t>Fibra óptica</a:t>
          </a:r>
          <a:endParaRPr lang="es-ES" dirty="0"/>
        </a:p>
      </dgm:t>
    </dgm:pt>
    <dgm:pt modelId="{E6416D2C-3CD6-413E-9B71-2E362C88030B}" type="parTrans" cxnId="{6B99507D-804C-4676-BFF3-7FD2D0532A5B}">
      <dgm:prSet/>
      <dgm:spPr/>
      <dgm:t>
        <a:bodyPr/>
        <a:lstStyle/>
        <a:p>
          <a:endParaRPr lang="es-ES"/>
        </a:p>
      </dgm:t>
    </dgm:pt>
    <dgm:pt modelId="{A986D7A6-B584-4976-893C-2DD76B092183}" type="sibTrans" cxnId="{6B99507D-804C-4676-BFF3-7FD2D0532A5B}">
      <dgm:prSet/>
      <dgm:spPr/>
      <dgm:t>
        <a:bodyPr/>
        <a:lstStyle/>
        <a:p>
          <a:endParaRPr lang="es-ES"/>
        </a:p>
      </dgm:t>
    </dgm:pt>
    <dgm:pt modelId="{1FE9B6F1-6933-4413-B4F7-B624781887BC}" type="pres">
      <dgm:prSet presAssocID="{CCBD33C4-D01D-41DD-BE4D-47BDFF7D06B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7D4E7719-7595-4CFC-9688-2E8D44E879B3}" type="pres">
      <dgm:prSet presAssocID="{86CA84E8-632E-4C02-A660-57E7A225646E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50F71-06EF-4626-93C6-FBDC2E0C27D6}" type="pres">
      <dgm:prSet presAssocID="{5DD6E686-F2E1-4C48-A386-66D4A976EC4A}" presName="sibTrans" presStyleLbl="sibTrans2D1" presStyleIdx="0" presStyleCnt="7"/>
      <dgm:spPr/>
      <dgm:t>
        <a:bodyPr/>
        <a:lstStyle/>
        <a:p>
          <a:endParaRPr lang="es-ES"/>
        </a:p>
      </dgm:t>
    </dgm:pt>
    <dgm:pt modelId="{F5E3A849-A8A0-4D57-9416-6D8268D2DD01}" type="pres">
      <dgm:prSet presAssocID="{45837389-2EF9-4A02-8221-5B4ADCA6AA4D}" presName="middleNode" presStyleCnt="0"/>
      <dgm:spPr/>
    </dgm:pt>
    <dgm:pt modelId="{9F8DBF51-75CC-4D28-B4B4-E54D36963BE9}" type="pres">
      <dgm:prSet presAssocID="{45837389-2EF9-4A02-8221-5B4ADCA6AA4D}" presName="padding" presStyleLbl="node1" presStyleIdx="0" presStyleCnt="8"/>
      <dgm:spPr/>
    </dgm:pt>
    <dgm:pt modelId="{5B41C579-882F-4BBF-8B34-0434A6787E91}" type="pres">
      <dgm:prSet presAssocID="{45837389-2EF9-4A02-8221-5B4ADCA6AA4D}" presName="shap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DB0ECE-36D6-4B1A-8B75-7D8605D012CD}" type="pres">
      <dgm:prSet presAssocID="{7B2D79C4-385D-437A-A426-63140603A97E}" presName="sibTrans" presStyleLbl="sibTrans2D1" presStyleIdx="1" presStyleCnt="7"/>
      <dgm:spPr/>
      <dgm:t>
        <a:bodyPr/>
        <a:lstStyle/>
        <a:p>
          <a:endParaRPr lang="es-ES"/>
        </a:p>
      </dgm:t>
    </dgm:pt>
    <dgm:pt modelId="{9F62DAA7-F892-47D8-BA07-950C84607461}" type="pres">
      <dgm:prSet presAssocID="{1B776C5D-1EE6-4F27-924F-F859F937AE82}" presName="middleNode" presStyleCnt="0"/>
      <dgm:spPr/>
    </dgm:pt>
    <dgm:pt modelId="{6E3BA2D2-9F69-4BEA-99C1-C40895CCA803}" type="pres">
      <dgm:prSet presAssocID="{1B776C5D-1EE6-4F27-924F-F859F937AE82}" presName="padding" presStyleLbl="node1" presStyleIdx="1" presStyleCnt="8"/>
      <dgm:spPr/>
    </dgm:pt>
    <dgm:pt modelId="{85BF1947-85BE-4BFD-9122-4ACD7B9781DA}" type="pres">
      <dgm:prSet presAssocID="{1B776C5D-1EE6-4F27-924F-F859F937AE82}" presName="shap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72A6FA-9CA0-429F-8BC5-D52E0058CB16}" type="pres">
      <dgm:prSet presAssocID="{6D33D48E-418B-4A95-BBB3-EEF22C2005F5}" presName="sibTrans" presStyleLbl="sibTrans2D1" presStyleIdx="2" presStyleCnt="7"/>
      <dgm:spPr/>
      <dgm:t>
        <a:bodyPr/>
        <a:lstStyle/>
        <a:p>
          <a:endParaRPr lang="es-ES"/>
        </a:p>
      </dgm:t>
    </dgm:pt>
    <dgm:pt modelId="{8A91435F-1979-492E-9E51-42C5D1EBFEC8}" type="pres">
      <dgm:prSet presAssocID="{6777B5B6-B1DC-4AAA-B513-9546A4336A5A}" presName="middleNode" presStyleCnt="0"/>
      <dgm:spPr/>
    </dgm:pt>
    <dgm:pt modelId="{1C908089-419D-4D85-8576-2E4B834D645F}" type="pres">
      <dgm:prSet presAssocID="{6777B5B6-B1DC-4AAA-B513-9546A4336A5A}" presName="padding" presStyleLbl="node1" presStyleIdx="2" presStyleCnt="8"/>
      <dgm:spPr/>
    </dgm:pt>
    <dgm:pt modelId="{B4F37AA0-AE19-4C0E-992C-EF1F9C734D8C}" type="pres">
      <dgm:prSet presAssocID="{6777B5B6-B1DC-4AAA-B513-9546A4336A5A}" presName="shap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81CEAE-44F9-4240-A630-E6A498E3283B}" type="pres">
      <dgm:prSet presAssocID="{653BDE06-9810-4DD4-98DD-F7EAFDFBC531}" presName="sibTrans" presStyleLbl="sibTrans2D1" presStyleIdx="3" presStyleCnt="7"/>
      <dgm:spPr/>
      <dgm:t>
        <a:bodyPr/>
        <a:lstStyle/>
        <a:p>
          <a:endParaRPr lang="es-ES"/>
        </a:p>
      </dgm:t>
    </dgm:pt>
    <dgm:pt modelId="{48DA3CEC-AD29-4B56-962A-6670A30D7BB5}" type="pres">
      <dgm:prSet presAssocID="{0D5B9D7A-1660-4560-8DEF-1AFDD6AD001E}" presName="middleNode" presStyleCnt="0"/>
      <dgm:spPr/>
    </dgm:pt>
    <dgm:pt modelId="{401AB7E5-6032-4FE9-9CB5-B8F0125C482C}" type="pres">
      <dgm:prSet presAssocID="{0D5B9D7A-1660-4560-8DEF-1AFDD6AD001E}" presName="padding" presStyleLbl="node1" presStyleIdx="3" presStyleCnt="8"/>
      <dgm:spPr/>
    </dgm:pt>
    <dgm:pt modelId="{CE5A0489-746E-4AD4-A5C6-2A58BCACDB55}" type="pres">
      <dgm:prSet presAssocID="{0D5B9D7A-1660-4560-8DEF-1AFDD6AD001E}" presName="shap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9E5C1-ED7A-4B7E-8C81-ADEDB7148E94}" type="pres">
      <dgm:prSet presAssocID="{0679EEF2-9351-4798-91C3-FBF3FF640D43}" presName="sibTrans" presStyleLbl="sibTrans2D1" presStyleIdx="4" presStyleCnt="7"/>
      <dgm:spPr/>
      <dgm:t>
        <a:bodyPr/>
        <a:lstStyle/>
        <a:p>
          <a:endParaRPr lang="es-ES"/>
        </a:p>
      </dgm:t>
    </dgm:pt>
    <dgm:pt modelId="{DDE88F40-CE67-4B31-AC23-A2621BAFE244}" type="pres">
      <dgm:prSet presAssocID="{8E9A9BB6-40EA-44C4-97B6-C367238E6BAB}" presName="middleNode" presStyleCnt="0"/>
      <dgm:spPr/>
    </dgm:pt>
    <dgm:pt modelId="{EC9EED3C-638E-41DA-9188-0FBA8B08CF0D}" type="pres">
      <dgm:prSet presAssocID="{8E9A9BB6-40EA-44C4-97B6-C367238E6BAB}" presName="padding" presStyleLbl="node1" presStyleIdx="4" presStyleCnt="8"/>
      <dgm:spPr/>
    </dgm:pt>
    <dgm:pt modelId="{31B22ECF-C22D-4634-A48F-5189CA421309}" type="pres">
      <dgm:prSet presAssocID="{8E9A9BB6-40EA-44C4-97B6-C367238E6BAB}" presName="shap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941C2-B65B-4CEF-A97D-BAB890CD992A}" type="pres">
      <dgm:prSet presAssocID="{3FCE3A8D-4DB0-4857-B75D-0101CD88DE95}" presName="sibTrans" presStyleLbl="sibTrans2D1" presStyleIdx="5" presStyleCnt="7" custAng="18621628" custLinFactY="100000" custLinFactNeighborX="6597" custLinFactNeighborY="105628"/>
      <dgm:spPr/>
      <dgm:t>
        <a:bodyPr/>
        <a:lstStyle/>
        <a:p>
          <a:endParaRPr lang="es-ES"/>
        </a:p>
      </dgm:t>
    </dgm:pt>
    <dgm:pt modelId="{CE270DED-CB39-4910-8AA5-D02D59BDF1F4}" type="pres">
      <dgm:prSet presAssocID="{AC294FF2-96B0-458B-B659-7EBE6984DCF6}" presName="middleNode" presStyleCnt="0"/>
      <dgm:spPr/>
    </dgm:pt>
    <dgm:pt modelId="{DD637B03-9044-46A3-8038-0E9BA3B5590B}" type="pres">
      <dgm:prSet presAssocID="{AC294FF2-96B0-458B-B659-7EBE6984DCF6}" presName="padding" presStyleLbl="node1" presStyleIdx="5" presStyleCnt="8"/>
      <dgm:spPr/>
    </dgm:pt>
    <dgm:pt modelId="{BAB41552-653A-47AD-A1D6-9280EE005190}" type="pres">
      <dgm:prSet presAssocID="{AC294FF2-96B0-458B-B659-7EBE6984DCF6}" presName="shape" presStyleLbl="node1" presStyleIdx="6" presStyleCnt="8" custLinFactY="100000" custLinFactNeighborX="-42798" custLinFactNeighborY="100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27392-8110-40D7-9088-0D9DD6D73504}" type="pres">
      <dgm:prSet presAssocID="{E0C923D1-BDB5-4038-8216-0A20B3C2829A}" presName="sibTrans" presStyleLbl="sibTrans2D1" presStyleIdx="6" presStyleCnt="7"/>
      <dgm:spPr/>
      <dgm:t>
        <a:bodyPr/>
        <a:lstStyle/>
        <a:p>
          <a:endParaRPr lang="es-ES"/>
        </a:p>
      </dgm:t>
    </dgm:pt>
    <dgm:pt modelId="{12EE528F-538D-4E9F-948B-4EE583732FD9}" type="pres">
      <dgm:prSet presAssocID="{4D49D587-850E-458C-855B-5388B66537BC}" presName="lastNode" presStyleLbl="node1" presStyleIdx="7" presStyleCnt="8" custLinFactY="23420" custLinFactNeighborX="-2379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99507D-804C-4676-BFF3-7FD2D0532A5B}" srcId="{CCBD33C4-D01D-41DD-BE4D-47BDFF7D06B7}" destId="{4D49D587-850E-458C-855B-5388B66537BC}" srcOrd="7" destOrd="0" parTransId="{E6416D2C-3CD6-413E-9B71-2E362C88030B}" sibTransId="{A986D7A6-B584-4976-893C-2DD76B092183}"/>
    <dgm:cxn modelId="{F8403C2B-041B-413A-A5CB-1EFF6C7183AA}" srcId="{CCBD33C4-D01D-41DD-BE4D-47BDFF7D06B7}" destId="{6777B5B6-B1DC-4AAA-B513-9546A4336A5A}" srcOrd="3" destOrd="0" parTransId="{C90A2E9B-742C-4640-B2C7-6C87B1A705E6}" sibTransId="{653BDE06-9810-4DD4-98DD-F7EAFDFBC531}"/>
    <dgm:cxn modelId="{844AFDFF-95A0-4E85-94D9-122F03500566}" type="presOf" srcId="{653BDE06-9810-4DD4-98DD-F7EAFDFBC531}" destId="{3981CEAE-44F9-4240-A630-E6A498E3283B}" srcOrd="0" destOrd="0" presId="urn:microsoft.com/office/officeart/2005/8/layout/bProcess2"/>
    <dgm:cxn modelId="{73D85862-D94B-4B63-9D2D-F95BCD4135B8}" type="presOf" srcId="{E0C923D1-BDB5-4038-8216-0A20B3C2829A}" destId="{88627392-8110-40D7-9088-0D9DD6D73504}" srcOrd="0" destOrd="0" presId="urn:microsoft.com/office/officeart/2005/8/layout/bProcess2"/>
    <dgm:cxn modelId="{3F0E0DCE-99A5-41BA-96E9-274F3C42620D}" type="presOf" srcId="{8E9A9BB6-40EA-44C4-97B6-C367238E6BAB}" destId="{31B22ECF-C22D-4634-A48F-5189CA421309}" srcOrd="0" destOrd="0" presId="urn:microsoft.com/office/officeart/2005/8/layout/bProcess2"/>
    <dgm:cxn modelId="{8F55FDC5-02E3-4244-AC80-BA50586C1EEA}" srcId="{CCBD33C4-D01D-41DD-BE4D-47BDFF7D06B7}" destId="{AC294FF2-96B0-458B-B659-7EBE6984DCF6}" srcOrd="6" destOrd="0" parTransId="{F0B46419-0FAB-4932-9204-69140A62915B}" sibTransId="{E0C923D1-BDB5-4038-8216-0A20B3C2829A}"/>
    <dgm:cxn modelId="{9D89208F-2C00-42F4-BC9A-1FDB91B42121}" srcId="{CCBD33C4-D01D-41DD-BE4D-47BDFF7D06B7}" destId="{0D5B9D7A-1660-4560-8DEF-1AFDD6AD001E}" srcOrd="4" destOrd="0" parTransId="{5C98C0DD-57A1-474E-8341-C2038F3575BA}" sibTransId="{0679EEF2-9351-4798-91C3-FBF3FF640D43}"/>
    <dgm:cxn modelId="{933A6C49-801A-468C-A1EC-D06EC77580A0}" type="presOf" srcId="{45837389-2EF9-4A02-8221-5B4ADCA6AA4D}" destId="{5B41C579-882F-4BBF-8B34-0434A6787E91}" srcOrd="0" destOrd="0" presId="urn:microsoft.com/office/officeart/2005/8/layout/bProcess2"/>
    <dgm:cxn modelId="{57C8B766-7DE4-4438-A49B-4A14CCA3F4C9}" type="presOf" srcId="{4D49D587-850E-458C-855B-5388B66537BC}" destId="{12EE528F-538D-4E9F-948B-4EE583732FD9}" srcOrd="0" destOrd="0" presId="urn:microsoft.com/office/officeart/2005/8/layout/bProcess2"/>
    <dgm:cxn modelId="{E69A7BF3-5A03-4A97-8BAD-C22574D260EA}" srcId="{CCBD33C4-D01D-41DD-BE4D-47BDFF7D06B7}" destId="{1B776C5D-1EE6-4F27-924F-F859F937AE82}" srcOrd="2" destOrd="0" parTransId="{336FD8ED-ECFF-4804-AE1F-0DF50C034CB5}" sibTransId="{6D33D48E-418B-4A95-BBB3-EEF22C2005F5}"/>
    <dgm:cxn modelId="{8830D453-F5FB-4132-8ED5-92D60E4ACACC}" srcId="{CCBD33C4-D01D-41DD-BE4D-47BDFF7D06B7}" destId="{45837389-2EF9-4A02-8221-5B4ADCA6AA4D}" srcOrd="1" destOrd="0" parTransId="{2C4B2BBD-68FF-4517-83BE-E34F0E83F9D6}" sibTransId="{7B2D79C4-385D-437A-A426-63140603A97E}"/>
    <dgm:cxn modelId="{F6EB4CCE-B2CA-4CC0-BE72-F4D606B410A2}" type="presOf" srcId="{6D33D48E-418B-4A95-BBB3-EEF22C2005F5}" destId="{2572A6FA-9CA0-429F-8BC5-D52E0058CB16}" srcOrd="0" destOrd="0" presId="urn:microsoft.com/office/officeart/2005/8/layout/bProcess2"/>
    <dgm:cxn modelId="{2524E68F-057F-4B92-A03A-75D93292679D}" type="presOf" srcId="{0D5B9D7A-1660-4560-8DEF-1AFDD6AD001E}" destId="{CE5A0489-746E-4AD4-A5C6-2A58BCACDB55}" srcOrd="0" destOrd="0" presId="urn:microsoft.com/office/officeart/2005/8/layout/bProcess2"/>
    <dgm:cxn modelId="{032E4B8B-A18F-4D81-91AC-5748898B8753}" type="presOf" srcId="{7B2D79C4-385D-437A-A426-63140603A97E}" destId="{EEDB0ECE-36D6-4B1A-8B75-7D8605D012CD}" srcOrd="0" destOrd="0" presId="urn:microsoft.com/office/officeart/2005/8/layout/bProcess2"/>
    <dgm:cxn modelId="{EC7A636C-E38A-4B23-8808-15B10811705D}" type="presOf" srcId="{AC294FF2-96B0-458B-B659-7EBE6984DCF6}" destId="{BAB41552-653A-47AD-A1D6-9280EE005190}" srcOrd="0" destOrd="0" presId="urn:microsoft.com/office/officeart/2005/8/layout/bProcess2"/>
    <dgm:cxn modelId="{8171E128-25FD-4769-A978-C3E17A9458E5}" type="presOf" srcId="{3FCE3A8D-4DB0-4857-B75D-0101CD88DE95}" destId="{36D941C2-B65B-4CEF-A97D-BAB890CD992A}" srcOrd="0" destOrd="0" presId="urn:microsoft.com/office/officeart/2005/8/layout/bProcess2"/>
    <dgm:cxn modelId="{219998BD-450F-4460-A593-B4FCA8B75380}" type="presOf" srcId="{0679EEF2-9351-4798-91C3-FBF3FF640D43}" destId="{D509E5C1-ED7A-4B7E-8C81-ADEDB7148E94}" srcOrd="0" destOrd="0" presId="urn:microsoft.com/office/officeart/2005/8/layout/bProcess2"/>
    <dgm:cxn modelId="{AA25BB24-43C0-4E6E-8E43-852DD9F486B0}" type="presOf" srcId="{CCBD33C4-D01D-41DD-BE4D-47BDFF7D06B7}" destId="{1FE9B6F1-6933-4413-B4F7-B624781887BC}" srcOrd="0" destOrd="0" presId="urn:microsoft.com/office/officeart/2005/8/layout/bProcess2"/>
    <dgm:cxn modelId="{01AA6C3A-FEFA-4061-9894-10B9F3BF7DFF}" type="presOf" srcId="{86CA84E8-632E-4C02-A660-57E7A225646E}" destId="{7D4E7719-7595-4CFC-9688-2E8D44E879B3}" srcOrd="0" destOrd="0" presId="urn:microsoft.com/office/officeart/2005/8/layout/bProcess2"/>
    <dgm:cxn modelId="{E56E8BB2-7593-4289-9113-D0497B06DB0A}" type="presOf" srcId="{5DD6E686-F2E1-4C48-A386-66D4A976EC4A}" destId="{9C650F71-06EF-4626-93C6-FBDC2E0C27D6}" srcOrd="0" destOrd="0" presId="urn:microsoft.com/office/officeart/2005/8/layout/bProcess2"/>
    <dgm:cxn modelId="{9F4EB54B-CE75-4D6C-97D0-5DE5D51D223D}" type="presOf" srcId="{1B776C5D-1EE6-4F27-924F-F859F937AE82}" destId="{85BF1947-85BE-4BFD-9122-4ACD7B9781DA}" srcOrd="0" destOrd="0" presId="urn:microsoft.com/office/officeart/2005/8/layout/bProcess2"/>
    <dgm:cxn modelId="{BE09D7F6-DB7A-4FB2-8167-1F091D8D6165}" srcId="{CCBD33C4-D01D-41DD-BE4D-47BDFF7D06B7}" destId="{8E9A9BB6-40EA-44C4-97B6-C367238E6BAB}" srcOrd="5" destOrd="0" parTransId="{0BF2F8F4-900C-43E7-92D9-A06B014DD60E}" sibTransId="{3FCE3A8D-4DB0-4857-B75D-0101CD88DE95}"/>
    <dgm:cxn modelId="{5B940144-4C42-4BA5-A9FC-22F52D9DBE07}" type="presOf" srcId="{6777B5B6-B1DC-4AAA-B513-9546A4336A5A}" destId="{B4F37AA0-AE19-4C0E-992C-EF1F9C734D8C}" srcOrd="0" destOrd="0" presId="urn:microsoft.com/office/officeart/2005/8/layout/bProcess2"/>
    <dgm:cxn modelId="{02CD66C6-FB4F-40D5-A09F-792B670B9E90}" srcId="{CCBD33C4-D01D-41DD-BE4D-47BDFF7D06B7}" destId="{86CA84E8-632E-4C02-A660-57E7A225646E}" srcOrd="0" destOrd="0" parTransId="{DAB56382-56A9-4178-A465-3393BD988EB1}" sibTransId="{5DD6E686-F2E1-4C48-A386-66D4A976EC4A}"/>
    <dgm:cxn modelId="{0E78E72E-9FBF-4298-8184-5851D07434C8}" type="presParOf" srcId="{1FE9B6F1-6933-4413-B4F7-B624781887BC}" destId="{7D4E7719-7595-4CFC-9688-2E8D44E879B3}" srcOrd="0" destOrd="0" presId="urn:microsoft.com/office/officeart/2005/8/layout/bProcess2"/>
    <dgm:cxn modelId="{18D69FEE-81BA-457F-8F9F-901C7670A228}" type="presParOf" srcId="{1FE9B6F1-6933-4413-B4F7-B624781887BC}" destId="{9C650F71-06EF-4626-93C6-FBDC2E0C27D6}" srcOrd="1" destOrd="0" presId="urn:microsoft.com/office/officeart/2005/8/layout/bProcess2"/>
    <dgm:cxn modelId="{020D91C8-1671-457E-B35B-450F4FB12FCA}" type="presParOf" srcId="{1FE9B6F1-6933-4413-B4F7-B624781887BC}" destId="{F5E3A849-A8A0-4D57-9416-6D8268D2DD01}" srcOrd="2" destOrd="0" presId="urn:microsoft.com/office/officeart/2005/8/layout/bProcess2"/>
    <dgm:cxn modelId="{88768650-5A5D-471E-83F2-320A0C23516C}" type="presParOf" srcId="{F5E3A849-A8A0-4D57-9416-6D8268D2DD01}" destId="{9F8DBF51-75CC-4D28-B4B4-E54D36963BE9}" srcOrd="0" destOrd="0" presId="urn:microsoft.com/office/officeart/2005/8/layout/bProcess2"/>
    <dgm:cxn modelId="{94541A08-C451-4C74-A8B2-92F60F651329}" type="presParOf" srcId="{F5E3A849-A8A0-4D57-9416-6D8268D2DD01}" destId="{5B41C579-882F-4BBF-8B34-0434A6787E91}" srcOrd="1" destOrd="0" presId="urn:microsoft.com/office/officeart/2005/8/layout/bProcess2"/>
    <dgm:cxn modelId="{7DD84256-E8D1-48C7-B4C3-2E0D444EC118}" type="presParOf" srcId="{1FE9B6F1-6933-4413-B4F7-B624781887BC}" destId="{EEDB0ECE-36D6-4B1A-8B75-7D8605D012CD}" srcOrd="3" destOrd="0" presId="urn:microsoft.com/office/officeart/2005/8/layout/bProcess2"/>
    <dgm:cxn modelId="{E634B63E-46AA-4A0E-9994-E3D065107F19}" type="presParOf" srcId="{1FE9B6F1-6933-4413-B4F7-B624781887BC}" destId="{9F62DAA7-F892-47D8-BA07-950C84607461}" srcOrd="4" destOrd="0" presId="urn:microsoft.com/office/officeart/2005/8/layout/bProcess2"/>
    <dgm:cxn modelId="{A77E1FF5-FEBE-4924-A3D2-1635C11A5417}" type="presParOf" srcId="{9F62DAA7-F892-47D8-BA07-950C84607461}" destId="{6E3BA2D2-9F69-4BEA-99C1-C40895CCA803}" srcOrd="0" destOrd="0" presId="urn:microsoft.com/office/officeart/2005/8/layout/bProcess2"/>
    <dgm:cxn modelId="{7FC82E01-1712-47B9-B146-3C620EEF605B}" type="presParOf" srcId="{9F62DAA7-F892-47D8-BA07-950C84607461}" destId="{85BF1947-85BE-4BFD-9122-4ACD7B9781DA}" srcOrd="1" destOrd="0" presId="urn:microsoft.com/office/officeart/2005/8/layout/bProcess2"/>
    <dgm:cxn modelId="{5BC3BABE-F833-43D0-A35D-8EBB1B0A6775}" type="presParOf" srcId="{1FE9B6F1-6933-4413-B4F7-B624781887BC}" destId="{2572A6FA-9CA0-429F-8BC5-D52E0058CB16}" srcOrd="5" destOrd="0" presId="urn:microsoft.com/office/officeart/2005/8/layout/bProcess2"/>
    <dgm:cxn modelId="{F664C8A2-2EA4-4D0C-A21B-FF24CC64DD72}" type="presParOf" srcId="{1FE9B6F1-6933-4413-B4F7-B624781887BC}" destId="{8A91435F-1979-492E-9E51-42C5D1EBFEC8}" srcOrd="6" destOrd="0" presId="urn:microsoft.com/office/officeart/2005/8/layout/bProcess2"/>
    <dgm:cxn modelId="{2327C997-3737-4141-A4A7-6D809C15D113}" type="presParOf" srcId="{8A91435F-1979-492E-9E51-42C5D1EBFEC8}" destId="{1C908089-419D-4D85-8576-2E4B834D645F}" srcOrd="0" destOrd="0" presId="urn:microsoft.com/office/officeart/2005/8/layout/bProcess2"/>
    <dgm:cxn modelId="{49497380-1D0B-4FF1-B588-3AF805F819AA}" type="presParOf" srcId="{8A91435F-1979-492E-9E51-42C5D1EBFEC8}" destId="{B4F37AA0-AE19-4C0E-992C-EF1F9C734D8C}" srcOrd="1" destOrd="0" presId="urn:microsoft.com/office/officeart/2005/8/layout/bProcess2"/>
    <dgm:cxn modelId="{919E81CC-35CA-4F64-8BDC-622525344F45}" type="presParOf" srcId="{1FE9B6F1-6933-4413-B4F7-B624781887BC}" destId="{3981CEAE-44F9-4240-A630-E6A498E3283B}" srcOrd="7" destOrd="0" presId="urn:microsoft.com/office/officeart/2005/8/layout/bProcess2"/>
    <dgm:cxn modelId="{4887DB48-A1C1-41F6-9BE0-7489F07FC67D}" type="presParOf" srcId="{1FE9B6F1-6933-4413-B4F7-B624781887BC}" destId="{48DA3CEC-AD29-4B56-962A-6670A30D7BB5}" srcOrd="8" destOrd="0" presId="urn:microsoft.com/office/officeart/2005/8/layout/bProcess2"/>
    <dgm:cxn modelId="{04FCA072-49B9-4D0F-BC1B-89A5E249EDD9}" type="presParOf" srcId="{48DA3CEC-AD29-4B56-962A-6670A30D7BB5}" destId="{401AB7E5-6032-4FE9-9CB5-B8F0125C482C}" srcOrd="0" destOrd="0" presId="urn:microsoft.com/office/officeart/2005/8/layout/bProcess2"/>
    <dgm:cxn modelId="{C5F52211-3208-4586-A34F-32ABA1550115}" type="presParOf" srcId="{48DA3CEC-AD29-4B56-962A-6670A30D7BB5}" destId="{CE5A0489-746E-4AD4-A5C6-2A58BCACDB55}" srcOrd="1" destOrd="0" presId="urn:microsoft.com/office/officeart/2005/8/layout/bProcess2"/>
    <dgm:cxn modelId="{8B730391-F58E-4105-9F09-91CDC56D9966}" type="presParOf" srcId="{1FE9B6F1-6933-4413-B4F7-B624781887BC}" destId="{D509E5C1-ED7A-4B7E-8C81-ADEDB7148E94}" srcOrd="9" destOrd="0" presId="urn:microsoft.com/office/officeart/2005/8/layout/bProcess2"/>
    <dgm:cxn modelId="{D8A18CBA-E1E2-4155-93AB-F91215EFBD0C}" type="presParOf" srcId="{1FE9B6F1-6933-4413-B4F7-B624781887BC}" destId="{DDE88F40-CE67-4B31-AC23-A2621BAFE244}" srcOrd="10" destOrd="0" presId="urn:microsoft.com/office/officeart/2005/8/layout/bProcess2"/>
    <dgm:cxn modelId="{C14F5C5A-E390-476B-B91A-475E9791B0E1}" type="presParOf" srcId="{DDE88F40-CE67-4B31-AC23-A2621BAFE244}" destId="{EC9EED3C-638E-41DA-9188-0FBA8B08CF0D}" srcOrd="0" destOrd="0" presId="urn:microsoft.com/office/officeart/2005/8/layout/bProcess2"/>
    <dgm:cxn modelId="{B03C654E-E7A3-4DCA-ADDF-E3DA6752723D}" type="presParOf" srcId="{DDE88F40-CE67-4B31-AC23-A2621BAFE244}" destId="{31B22ECF-C22D-4634-A48F-5189CA421309}" srcOrd="1" destOrd="0" presId="urn:microsoft.com/office/officeart/2005/8/layout/bProcess2"/>
    <dgm:cxn modelId="{7DF74E90-ED92-4AA5-9C75-EB2EBADA65AE}" type="presParOf" srcId="{1FE9B6F1-6933-4413-B4F7-B624781887BC}" destId="{36D941C2-B65B-4CEF-A97D-BAB890CD992A}" srcOrd="11" destOrd="0" presId="urn:microsoft.com/office/officeart/2005/8/layout/bProcess2"/>
    <dgm:cxn modelId="{511E67E0-41B2-41BB-A29E-97D1A481EF79}" type="presParOf" srcId="{1FE9B6F1-6933-4413-B4F7-B624781887BC}" destId="{CE270DED-CB39-4910-8AA5-D02D59BDF1F4}" srcOrd="12" destOrd="0" presId="urn:microsoft.com/office/officeart/2005/8/layout/bProcess2"/>
    <dgm:cxn modelId="{CADFD99D-55AD-4F06-B91F-AA135D2B4061}" type="presParOf" srcId="{CE270DED-CB39-4910-8AA5-D02D59BDF1F4}" destId="{DD637B03-9044-46A3-8038-0E9BA3B5590B}" srcOrd="0" destOrd="0" presId="urn:microsoft.com/office/officeart/2005/8/layout/bProcess2"/>
    <dgm:cxn modelId="{6336D71F-E031-46A9-B69B-A0D69D29F40B}" type="presParOf" srcId="{CE270DED-CB39-4910-8AA5-D02D59BDF1F4}" destId="{BAB41552-653A-47AD-A1D6-9280EE005190}" srcOrd="1" destOrd="0" presId="urn:microsoft.com/office/officeart/2005/8/layout/bProcess2"/>
    <dgm:cxn modelId="{D34CF45A-457F-4ADD-A6DF-D808E73D1CFB}" type="presParOf" srcId="{1FE9B6F1-6933-4413-B4F7-B624781887BC}" destId="{88627392-8110-40D7-9088-0D9DD6D73504}" srcOrd="13" destOrd="0" presId="urn:microsoft.com/office/officeart/2005/8/layout/bProcess2"/>
    <dgm:cxn modelId="{90B1B4C6-C3CC-4A13-8B77-E90E5A09732E}" type="presParOf" srcId="{1FE9B6F1-6933-4413-B4F7-B624781887BC}" destId="{12EE528F-538D-4E9F-948B-4EE583732FD9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5D99F-3FCD-4F7F-9BF5-E8FBAE99F445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C4C15E7-75B0-409B-B9CF-05EA29E33613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Instalación del sistema operativo </a:t>
          </a:r>
          <a:r>
            <a:rPr lang="es-EC" dirty="0" err="1" smtClean="0"/>
            <a:t>Centos</a:t>
          </a:r>
          <a:r>
            <a:rPr lang="es-EC" dirty="0" smtClean="0"/>
            <a:t> </a:t>
          </a:r>
          <a:endParaRPr lang="es-EC" dirty="0"/>
        </a:p>
      </dgm:t>
    </dgm:pt>
    <dgm:pt modelId="{6EA76080-3A4C-4858-A779-89D3EF5D7314}" type="parTrans" cxnId="{97B76FC1-069D-42BC-B199-BFC06D879C18}">
      <dgm:prSet/>
      <dgm:spPr/>
      <dgm:t>
        <a:bodyPr/>
        <a:lstStyle/>
        <a:p>
          <a:endParaRPr lang="es-ES"/>
        </a:p>
      </dgm:t>
    </dgm:pt>
    <dgm:pt modelId="{8380FD0E-E944-4788-B157-D52608D21168}" type="sibTrans" cxnId="{97B76FC1-069D-42BC-B199-BFC06D879C18}">
      <dgm:prSet/>
      <dgm:spPr/>
      <dgm:t>
        <a:bodyPr/>
        <a:lstStyle/>
        <a:p>
          <a:endParaRPr lang="es-ES"/>
        </a:p>
      </dgm:t>
    </dgm:pt>
    <dgm:pt modelId="{BEF80B1C-8FE9-4B85-B03E-1AA2ED50E6EC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Instalación de </a:t>
          </a:r>
          <a:r>
            <a:rPr lang="es-EC" dirty="0" err="1" smtClean="0"/>
            <a:t>Asterisk</a:t>
          </a:r>
          <a:r>
            <a:rPr lang="es-EC" dirty="0" smtClean="0"/>
            <a:t> con cada una de sus dependencias:</a:t>
          </a:r>
          <a:endParaRPr lang="es-EC" dirty="0"/>
        </a:p>
      </dgm:t>
    </dgm:pt>
    <dgm:pt modelId="{4A49E0AC-4CDB-4F95-84A3-C4A9F597F1CC}" type="parTrans" cxnId="{38F50328-92CB-4725-97B6-53BA358B7CDC}">
      <dgm:prSet/>
      <dgm:spPr/>
      <dgm:t>
        <a:bodyPr/>
        <a:lstStyle/>
        <a:p>
          <a:endParaRPr lang="es-ES"/>
        </a:p>
      </dgm:t>
    </dgm:pt>
    <dgm:pt modelId="{9E64530F-5CED-4CFF-8882-9470A89EE7E6}" type="sibTrans" cxnId="{38F50328-92CB-4725-97B6-53BA358B7CDC}">
      <dgm:prSet/>
      <dgm:spPr/>
      <dgm:t>
        <a:bodyPr/>
        <a:lstStyle/>
        <a:p>
          <a:endParaRPr lang="es-ES"/>
        </a:p>
      </dgm:t>
    </dgm:pt>
    <dgm:pt modelId="{94358AA1-D1A8-4AC4-88C7-844757174A7D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Instalación de la tarjeta digital TE205P</a:t>
          </a:r>
          <a:endParaRPr lang="es-EC" dirty="0"/>
        </a:p>
      </dgm:t>
    </dgm:pt>
    <dgm:pt modelId="{C086C2A5-9269-41C9-8BE8-5DF01F3D8249}" type="parTrans" cxnId="{5E39AB6D-79FF-43D2-8B1C-6142A4FF5EDB}">
      <dgm:prSet/>
      <dgm:spPr/>
      <dgm:t>
        <a:bodyPr/>
        <a:lstStyle/>
        <a:p>
          <a:endParaRPr lang="es-ES"/>
        </a:p>
      </dgm:t>
    </dgm:pt>
    <dgm:pt modelId="{E476DC10-CCCE-489A-8D20-C3F87A3B3711}" type="sibTrans" cxnId="{5E39AB6D-79FF-43D2-8B1C-6142A4FF5EDB}">
      <dgm:prSet/>
      <dgm:spPr/>
      <dgm:t>
        <a:bodyPr/>
        <a:lstStyle/>
        <a:p>
          <a:endParaRPr lang="es-ES"/>
        </a:p>
      </dgm:t>
    </dgm:pt>
    <dgm:pt modelId="{2E18394B-8445-4236-B936-DCD7BBA6FCEA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Configuración de los equipos SDH del laboratorio de Telecomunicaciones</a:t>
          </a:r>
          <a:endParaRPr lang="es-EC" dirty="0"/>
        </a:p>
      </dgm:t>
    </dgm:pt>
    <dgm:pt modelId="{705072F6-829A-49E9-BA2F-F739F31790E0}" type="parTrans" cxnId="{9B5705E6-C003-436B-8731-F1E25E66F312}">
      <dgm:prSet/>
      <dgm:spPr/>
      <dgm:t>
        <a:bodyPr/>
        <a:lstStyle/>
        <a:p>
          <a:endParaRPr lang="es-ES"/>
        </a:p>
      </dgm:t>
    </dgm:pt>
    <dgm:pt modelId="{70199902-DAF0-4EC5-918B-0E6275DFFF0D}" type="sibTrans" cxnId="{9B5705E6-C003-436B-8731-F1E25E66F312}">
      <dgm:prSet/>
      <dgm:spPr/>
      <dgm:t>
        <a:bodyPr/>
        <a:lstStyle/>
        <a:p>
          <a:endParaRPr lang="es-ES"/>
        </a:p>
      </dgm:t>
    </dgm:pt>
    <dgm:pt modelId="{22751E2D-D76A-46F2-98DB-A7F35BBDEAE7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Implementación de cada uno de los archivos de configuración necesarios :</a:t>
          </a:r>
          <a:endParaRPr lang="es-EC" dirty="0"/>
        </a:p>
      </dgm:t>
    </dgm:pt>
    <dgm:pt modelId="{734DB9F6-DAA0-4CA7-899E-9A30D6EAA4C5}" type="parTrans" cxnId="{70E943B8-9CD5-411E-BCB9-5FF14EEF1ADC}">
      <dgm:prSet/>
      <dgm:spPr/>
      <dgm:t>
        <a:bodyPr/>
        <a:lstStyle/>
        <a:p>
          <a:endParaRPr lang="es-ES"/>
        </a:p>
      </dgm:t>
    </dgm:pt>
    <dgm:pt modelId="{EC1763B2-6471-42C0-9845-299AC371C9D4}" type="sibTrans" cxnId="{70E943B8-9CD5-411E-BCB9-5FF14EEF1ADC}">
      <dgm:prSet/>
      <dgm:spPr/>
      <dgm:t>
        <a:bodyPr/>
        <a:lstStyle/>
        <a:p>
          <a:endParaRPr lang="es-ES"/>
        </a:p>
      </dgm:t>
    </dgm:pt>
    <dgm:pt modelId="{41B21EFE-7978-484F-882B-B4D29760EEF0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Etapa de pruebas de llamadas sobre enlace SDH</a:t>
          </a:r>
          <a:endParaRPr lang="es-EC" dirty="0"/>
        </a:p>
      </dgm:t>
    </dgm:pt>
    <dgm:pt modelId="{2D816224-1769-4595-A562-EA8ED4DC0C4E}" type="parTrans" cxnId="{D2CB9C5F-69AC-4D71-A2D9-FF0C4F7F193C}">
      <dgm:prSet/>
      <dgm:spPr/>
      <dgm:t>
        <a:bodyPr/>
        <a:lstStyle/>
        <a:p>
          <a:endParaRPr lang="es-ES"/>
        </a:p>
      </dgm:t>
    </dgm:pt>
    <dgm:pt modelId="{1DD3274F-83E6-40B3-8336-11CD4C11BDC6}" type="sibTrans" cxnId="{D2CB9C5F-69AC-4D71-A2D9-FF0C4F7F193C}">
      <dgm:prSet/>
      <dgm:spPr/>
      <dgm:t>
        <a:bodyPr/>
        <a:lstStyle/>
        <a:p>
          <a:endParaRPr lang="es-ES"/>
        </a:p>
      </dgm:t>
    </dgm:pt>
    <dgm:pt modelId="{391177D0-6416-4451-B476-99D420ED3A7A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Libpri</a:t>
          </a:r>
          <a:endParaRPr lang="es-EC" dirty="0"/>
        </a:p>
      </dgm:t>
    </dgm:pt>
    <dgm:pt modelId="{DA489484-5B16-4DB3-875B-D1B4843C7D67}" type="parTrans" cxnId="{C423399D-F93D-4543-AF13-35F6A40F5F7A}">
      <dgm:prSet/>
      <dgm:spPr/>
      <dgm:t>
        <a:bodyPr/>
        <a:lstStyle/>
        <a:p>
          <a:endParaRPr lang="es-EC"/>
        </a:p>
      </dgm:t>
    </dgm:pt>
    <dgm:pt modelId="{DB480A83-CF83-4C76-95F6-AEF836D70093}" type="sibTrans" cxnId="{C423399D-F93D-4543-AF13-35F6A40F5F7A}">
      <dgm:prSet/>
      <dgm:spPr/>
      <dgm:t>
        <a:bodyPr/>
        <a:lstStyle/>
        <a:p>
          <a:endParaRPr lang="es-EC"/>
        </a:p>
      </dgm:t>
    </dgm:pt>
    <dgm:pt modelId="{4BE7A732-D3B6-40CB-BC36-1A69EBDA9512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Dahdilinux</a:t>
          </a:r>
          <a:endParaRPr lang="es-EC" dirty="0"/>
        </a:p>
      </dgm:t>
    </dgm:pt>
    <dgm:pt modelId="{7B53FA2A-DEBF-44B0-B8F5-CF43BF58F0B4}" type="parTrans" cxnId="{137C79DC-8421-4E8C-898E-00E29A2C26EB}">
      <dgm:prSet/>
      <dgm:spPr/>
      <dgm:t>
        <a:bodyPr/>
        <a:lstStyle/>
        <a:p>
          <a:endParaRPr lang="es-EC"/>
        </a:p>
      </dgm:t>
    </dgm:pt>
    <dgm:pt modelId="{79FE8281-614A-480B-B655-B0D5EBCBE0DE}" type="sibTrans" cxnId="{137C79DC-8421-4E8C-898E-00E29A2C26EB}">
      <dgm:prSet/>
      <dgm:spPr/>
      <dgm:t>
        <a:bodyPr/>
        <a:lstStyle/>
        <a:p>
          <a:endParaRPr lang="es-EC"/>
        </a:p>
      </dgm:t>
    </dgm:pt>
    <dgm:pt modelId="{BA116349-4C8A-4215-A373-1B73B17EA004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Dahditools</a:t>
          </a:r>
          <a:endParaRPr lang="es-EC" dirty="0"/>
        </a:p>
      </dgm:t>
    </dgm:pt>
    <dgm:pt modelId="{031F1966-82C0-4588-9963-47F901374D36}" type="parTrans" cxnId="{62101BB8-08F7-4E41-AD2D-BBEDD612C120}">
      <dgm:prSet/>
      <dgm:spPr/>
      <dgm:t>
        <a:bodyPr/>
        <a:lstStyle/>
        <a:p>
          <a:endParaRPr lang="es-EC"/>
        </a:p>
      </dgm:t>
    </dgm:pt>
    <dgm:pt modelId="{855089F9-D47C-4CD6-A5EA-73F52E292A53}" type="sibTrans" cxnId="{62101BB8-08F7-4E41-AD2D-BBEDD612C120}">
      <dgm:prSet/>
      <dgm:spPr/>
      <dgm:t>
        <a:bodyPr/>
        <a:lstStyle/>
        <a:p>
          <a:endParaRPr lang="es-EC"/>
        </a:p>
      </dgm:t>
    </dgm:pt>
    <dgm:pt modelId="{241C5A38-6CF0-458E-9CC9-31AAEF5204DD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AsteriskAddons</a:t>
          </a:r>
          <a:endParaRPr lang="es-EC" dirty="0"/>
        </a:p>
      </dgm:t>
    </dgm:pt>
    <dgm:pt modelId="{E935E8F1-BE4C-4D28-86D9-998EAF769728}" type="parTrans" cxnId="{F96391B9-0E2D-4DD4-8D6C-13BD3243B1AE}">
      <dgm:prSet/>
      <dgm:spPr/>
      <dgm:t>
        <a:bodyPr/>
        <a:lstStyle/>
        <a:p>
          <a:endParaRPr lang="es-EC"/>
        </a:p>
      </dgm:t>
    </dgm:pt>
    <dgm:pt modelId="{02FEBA00-2120-4F4D-BE2F-6E6847053FB3}" type="sibTrans" cxnId="{F96391B9-0E2D-4DD4-8D6C-13BD3243B1AE}">
      <dgm:prSet/>
      <dgm:spPr/>
      <dgm:t>
        <a:bodyPr/>
        <a:lstStyle/>
        <a:p>
          <a:endParaRPr lang="es-EC"/>
        </a:p>
      </dgm:t>
    </dgm:pt>
    <dgm:pt modelId="{6DB6448D-D3DF-4E0B-8D18-C05B1C00E76D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Chan_ss7</a:t>
          </a:r>
          <a:endParaRPr lang="es-EC" dirty="0"/>
        </a:p>
      </dgm:t>
    </dgm:pt>
    <dgm:pt modelId="{66EB053E-7AD7-40E3-83F1-C996949CE3DD}" type="parTrans" cxnId="{EEE65769-9AC7-4BA3-9B22-580D76B17DE9}">
      <dgm:prSet/>
      <dgm:spPr/>
      <dgm:t>
        <a:bodyPr/>
        <a:lstStyle/>
        <a:p>
          <a:endParaRPr lang="es-EC"/>
        </a:p>
      </dgm:t>
    </dgm:pt>
    <dgm:pt modelId="{6762D8B4-4095-4C19-B0DD-0952876B4E42}" type="sibTrans" cxnId="{EEE65769-9AC7-4BA3-9B22-580D76B17DE9}">
      <dgm:prSet/>
      <dgm:spPr/>
      <dgm:t>
        <a:bodyPr/>
        <a:lstStyle/>
        <a:p>
          <a:endParaRPr lang="es-EC"/>
        </a:p>
      </dgm:t>
    </dgm:pt>
    <dgm:pt modelId="{2CD10204-E136-45ED-92AA-1E585C8BC5F9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sip.conf</a:t>
          </a:r>
          <a:endParaRPr lang="es-EC" dirty="0"/>
        </a:p>
      </dgm:t>
    </dgm:pt>
    <dgm:pt modelId="{BFAD8F82-D094-403D-9571-746EE433B0B2}" type="parTrans" cxnId="{4B31383F-5BFD-459C-B94A-201DBF9E8E80}">
      <dgm:prSet/>
      <dgm:spPr/>
      <dgm:t>
        <a:bodyPr/>
        <a:lstStyle/>
        <a:p>
          <a:endParaRPr lang="es-EC"/>
        </a:p>
      </dgm:t>
    </dgm:pt>
    <dgm:pt modelId="{C059BA6D-ACBE-4732-871D-D8FFBE805A35}" type="sibTrans" cxnId="{4B31383F-5BFD-459C-B94A-201DBF9E8E80}">
      <dgm:prSet/>
      <dgm:spPr/>
      <dgm:t>
        <a:bodyPr/>
        <a:lstStyle/>
        <a:p>
          <a:endParaRPr lang="es-EC"/>
        </a:p>
      </dgm:t>
    </dgm:pt>
    <dgm:pt modelId="{03593FC7-7C44-4321-9633-3AF6CB5C1715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extensions.conf</a:t>
          </a:r>
          <a:endParaRPr lang="es-EC" dirty="0"/>
        </a:p>
      </dgm:t>
    </dgm:pt>
    <dgm:pt modelId="{CD5A925B-F025-4F27-B808-2A8068393E4F}" type="parTrans" cxnId="{7E25B0F3-057E-4831-B2D6-73352EDCDDFF}">
      <dgm:prSet/>
      <dgm:spPr/>
      <dgm:t>
        <a:bodyPr/>
        <a:lstStyle/>
        <a:p>
          <a:endParaRPr lang="es-EC"/>
        </a:p>
      </dgm:t>
    </dgm:pt>
    <dgm:pt modelId="{974B12CE-39B9-47B7-9165-9D2A61E1ABA2}" type="sibTrans" cxnId="{7E25B0F3-057E-4831-B2D6-73352EDCDDFF}">
      <dgm:prSet/>
      <dgm:spPr/>
      <dgm:t>
        <a:bodyPr/>
        <a:lstStyle/>
        <a:p>
          <a:endParaRPr lang="es-EC"/>
        </a:p>
      </dgm:t>
    </dgm:pt>
    <dgm:pt modelId="{4CD0F9BB-2878-42F0-896F-FB7111344530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system.conf</a:t>
          </a:r>
          <a:endParaRPr lang="es-EC" dirty="0"/>
        </a:p>
      </dgm:t>
    </dgm:pt>
    <dgm:pt modelId="{8398FE00-97C2-48B1-9472-E4C1B2ABEC4C}" type="parTrans" cxnId="{47821A6C-D556-4F6A-9048-77383CCC62FA}">
      <dgm:prSet/>
      <dgm:spPr/>
      <dgm:t>
        <a:bodyPr/>
        <a:lstStyle/>
        <a:p>
          <a:endParaRPr lang="es-EC"/>
        </a:p>
      </dgm:t>
    </dgm:pt>
    <dgm:pt modelId="{57E8B83E-7E4B-4588-9913-D47984344C81}" type="sibTrans" cxnId="{47821A6C-D556-4F6A-9048-77383CCC62FA}">
      <dgm:prSet/>
      <dgm:spPr/>
      <dgm:t>
        <a:bodyPr/>
        <a:lstStyle/>
        <a:p>
          <a:endParaRPr lang="es-EC"/>
        </a:p>
      </dgm:t>
    </dgm:pt>
    <dgm:pt modelId="{27356DFD-A66B-45F9-904A-E8325BB0ED99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ss7.conf</a:t>
          </a:r>
          <a:endParaRPr lang="es-EC" dirty="0"/>
        </a:p>
      </dgm:t>
    </dgm:pt>
    <dgm:pt modelId="{E6E36736-31A7-4B30-910A-66BDC487098B}" type="parTrans" cxnId="{15034935-7310-426D-9623-6943DB1EA832}">
      <dgm:prSet/>
      <dgm:spPr/>
      <dgm:t>
        <a:bodyPr/>
        <a:lstStyle/>
        <a:p>
          <a:endParaRPr lang="es-EC"/>
        </a:p>
      </dgm:t>
    </dgm:pt>
    <dgm:pt modelId="{904E9CA0-B415-43B1-8AA3-865EB019F829}" type="sibTrans" cxnId="{15034935-7310-426D-9623-6943DB1EA832}">
      <dgm:prSet/>
      <dgm:spPr/>
      <dgm:t>
        <a:bodyPr/>
        <a:lstStyle/>
        <a:p>
          <a:endParaRPr lang="es-EC"/>
        </a:p>
      </dgm:t>
    </dgm:pt>
    <dgm:pt modelId="{74CDB57E-367B-4A4D-A5AB-A46A1833C517}" type="pres">
      <dgm:prSet presAssocID="{9955D99F-3FCD-4F7F-9BF5-E8FBAE99F4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8577CD-E9C6-423C-8E1F-9C91E01D69AA}" type="pres">
      <dgm:prSet presAssocID="{2C4C15E7-75B0-409B-B9CF-05EA29E336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0E1E1-0B9A-4DC8-A7E5-2EA218918682}" type="pres">
      <dgm:prSet presAssocID="{8380FD0E-E944-4788-B157-D52608D2116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4EB7BB8D-A87C-48C1-90D8-0775B84AE226}" type="pres">
      <dgm:prSet presAssocID="{8380FD0E-E944-4788-B157-D52608D2116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8B761BB3-2188-44C9-87B0-83AD938F406A}" type="pres">
      <dgm:prSet presAssocID="{BEF80B1C-8FE9-4B85-B03E-1AA2ED50E6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2A9FC8-7B8C-414C-A5AB-4F8491784374}" type="pres">
      <dgm:prSet presAssocID="{9E64530F-5CED-4CFF-8882-9470A89EE7E6}" presName="sibTrans" presStyleLbl="sibTrans2D1" presStyleIdx="1" presStyleCnt="5"/>
      <dgm:spPr/>
      <dgm:t>
        <a:bodyPr/>
        <a:lstStyle/>
        <a:p>
          <a:endParaRPr lang="es-ES"/>
        </a:p>
      </dgm:t>
    </dgm:pt>
    <dgm:pt modelId="{843A6000-7A4F-4F88-A8F3-435E0D2CE124}" type="pres">
      <dgm:prSet presAssocID="{9E64530F-5CED-4CFF-8882-9470A89EE7E6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3AE9BE7D-352A-4246-A7B1-1716344301E1}" type="pres">
      <dgm:prSet presAssocID="{94358AA1-D1A8-4AC4-88C7-844757174A7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8D697-2899-4A2B-89DA-5E24AE3EB15A}" type="pres">
      <dgm:prSet presAssocID="{E476DC10-CCCE-489A-8D20-C3F87A3B3711}" presName="sibTrans" presStyleLbl="sibTrans2D1" presStyleIdx="2" presStyleCnt="5"/>
      <dgm:spPr/>
      <dgm:t>
        <a:bodyPr/>
        <a:lstStyle/>
        <a:p>
          <a:endParaRPr lang="es-ES"/>
        </a:p>
      </dgm:t>
    </dgm:pt>
    <dgm:pt modelId="{05ADA7AA-1521-4B78-A327-5A9EF5C01495}" type="pres">
      <dgm:prSet presAssocID="{E476DC10-CCCE-489A-8D20-C3F87A3B3711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B5453B73-A2CB-45ED-B5B8-599539704F0C}" type="pres">
      <dgm:prSet presAssocID="{22751E2D-D76A-46F2-98DB-A7F35BBDEA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7E500E-EEA4-42ED-9770-74B96F2563EC}" type="pres">
      <dgm:prSet presAssocID="{EC1763B2-6471-42C0-9845-299AC371C9D4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A6931EA-F627-43DB-92DE-6A8E35C5BDDB}" type="pres">
      <dgm:prSet presAssocID="{EC1763B2-6471-42C0-9845-299AC371C9D4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8076308-4F71-4135-A227-FFD2626F6E48}" type="pres">
      <dgm:prSet presAssocID="{2E18394B-8445-4236-B936-DCD7BBA6FC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41D08-78F0-474B-9A2C-EF9D4C15AB80}" type="pres">
      <dgm:prSet presAssocID="{70199902-DAF0-4EC5-918B-0E6275DFFF0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872358D0-35E5-46CE-B4E9-00B777BEA19E}" type="pres">
      <dgm:prSet presAssocID="{70199902-DAF0-4EC5-918B-0E6275DFFF0D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3B8804C1-435C-49E7-B446-30F10E725BBD}" type="pres">
      <dgm:prSet presAssocID="{41B21EFE-7978-484F-882B-B4D29760EEF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6C110D-B584-49BE-A311-E92B2E80DEED}" type="presOf" srcId="{E476DC10-CCCE-489A-8D20-C3F87A3B3711}" destId="{05ADA7AA-1521-4B78-A327-5A9EF5C01495}" srcOrd="1" destOrd="0" presId="urn:microsoft.com/office/officeart/2005/8/layout/process5"/>
    <dgm:cxn modelId="{5E39AB6D-79FF-43D2-8B1C-6142A4FF5EDB}" srcId="{9955D99F-3FCD-4F7F-9BF5-E8FBAE99F445}" destId="{94358AA1-D1A8-4AC4-88C7-844757174A7D}" srcOrd="2" destOrd="0" parTransId="{C086C2A5-9269-41C9-8BE8-5DF01F3D8249}" sibTransId="{E476DC10-CCCE-489A-8D20-C3F87A3B3711}"/>
    <dgm:cxn modelId="{92C6ABF1-679D-44E0-91D9-4854E7AD0084}" type="presOf" srcId="{6DB6448D-D3DF-4E0B-8D18-C05B1C00E76D}" destId="{8B761BB3-2188-44C9-87B0-83AD938F406A}" srcOrd="0" destOrd="5" presId="urn:microsoft.com/office/officeart/2005/8/layout/process5"/>
    <dgm:cxn modelId="{1E081A0B-978E-4D36-860A-AC1671DD8564}" type="presOf" srcId="{391177D0-6416-4451-B476-99D420ED3A7A}" destId="{8B761BB3-2188-44C9-87B0-83AD938F406A}" srcOrd="0" destOrd="1" presId="urn:microsoft.com/office/officeart/2005/8/layout/process5"/>
    <dgm:cxn modelId="{194B0EEC-957D-419C-B64D-401C2A1583E0}" type="presOf" srcId="{94358AA1-D1A8-4AC4-88C7-844757174A7D}" destId="{3AE9BE7D-352A-4246-A7B1-1716344301E1}" srcOrd="0" destOrd="0" presId="urn:microsoft.com/office/officeart/2005/8/layout/process5"/>
    <dgm:cxn modelId="{08F0C6B6-B6E2-40A7-B771-849B27AF2DFD}" type="presOf" srcId="{41B21EFE-7978-484F-882B-B4D29760EEF0}" destId="{3B8804C1-435C-49E7-B446-30F10E725BBD}" srcOrd="0" destOrd="0" presId="urn:microsoft.com/office/officeart/2005/8/layout/process5"/>
    <dgm:cxn modelId="{1260FDA4-8C13-4AF0-B7D9-367EAFEA7FDE}" type="presOf" srcId="{70199902-DAF0-4EC5-918B-0E6275DFFF0D}" destId="{872358D0-35E5-46CE-B4E9-00B777BEA19E}" srcOrd="1" destOrd="0" presId="urn:microsoft.com/office/officeart/2005/8/layout/process5"/>
    <dgm:cxn modelId="{3FBE2502-7760-43FD-8BA2-C699DF924B5A}" type="presOf" srcId="{4BE7A732-D3B6-40CB-BC36-1A69EBDA9512}" destId="{8B761BB3-2188-44C9-87B0-83AD938F406A}" srcOrd="0" destOrd="2" presId="urn:microsoft.com/office/officeart/2005/8/layout/process5"/>
    <dgm:cxn modelId="{606EDE7E-0551-4C47-B9FD-85E8DDB24003}" type="presOf" srcId="{8380FD0E-E944-4788-B157-D52608D21168}" destId="{7B20E1E1-0B9A-4DC8-A7E5-2EA218918682}" srcOrd="0" destOrd="0" presId="urn:microsoft.com/office/officeart/2005/8/layout/process5"/>
    <dgm:cxn modelId="{47821A6C-D556-4F6A-9048-77383CCC62FA}" srcId="{22751E2D-D76A-46F2-98DB-A7F35BBDEAE7}" destId="{4CD0F9BB-2878-42F0-896F-FB7111344530}" srcOrd="2" destOrd="0" parTransId="{8398FE00-97C2-48B1-9472-E4C1B2ABEC4C}" sibTransId="{57E8B83E-7E4B-4588-9913-D47984344C81}"/>
    <dgm:cxn modelId="{13B0D2CB-834F-4368-AADB-1269935CBC4A}" type="presOf" srcId="{27356DFD-A66B-45F9-904A-E8325BB0ED99}" destId="{B5453B73-A2CB-45ED-B5B8-599539704F0C}" srcOrd="0" destOrd="4" presId="urn:microsoft.com/office/officeart/2005/8/layout/process5"/>
    <dgm:cxn modelId="{EE362FE7-EC78-4085-8324-FF580CFCC8E1}" type="presOf" srcId="{4CD0F9BB-2878-42F0-896F-FB7111344530}" destId="{B5453B73-A2CB-45ED-B5B8-599539704F0C}" srcOrd="0" destOrd="3" presId="urn:microsoft.com/office/officeart/2005/8/layout/process5"/>
    <dgm:cxn modelId="{97B76FC1-069D-42BC-B199-BFC06D879C18}" srcId="{9955D99F-3FCD-4F7F-9BF5-E8FBAE99F445}" destId="{2C4C15E7-75B0-409B-B9CF-05EA29E33613}" srcOrd="0" destOrd="0" parTransId="{6EA76080-3A4C-4858-A779-89D3EF5D7314}" sibTransId="{8380FD0E-E944-4788-B157-D52608D21168}"/>
    <dgm:cxn modelId="{675385FB-377D-43D7-B675-ED7EEA0F059C}" type="presOf" srcId="{241C5A38-6CF0-458E-9CC9-31AAEF5204DD}" destId="{8B761BB3-2188-44C9-87B0-83AD938F406A}" srcOrd="0" destOrd="4" presId="urn:microsoft.com/office/officeart/2005/8/layout/process5"/>
    <dgm:cxn modelId="{F96391B9-0E2D-4DD4-8D6C-13BD3243B1AE}" srcId="{BEF80B1C-8FE9-4B85-B03E-1AA2ED50E6EC}" destId="{241C5A38-6CF0-458E-9CC9-31AAEF5204DD}" srcOrd="3" destOrd="0" parTransId="{E935E8F1-BE4C-4D28-86D9-998EAF769728}" sibTransId="{02FEBA00-2120-4F4D-BE2F-6E6847053FB3}"/>
    <dgm:cxn modelId="{82C00D78-2BE5-46DE-9A8A-8669D5BD2B15}" type="presOf" srcId="{8380FD0E-E944-4788-B157-D52608D21168}" destId="{4EB7BB8D-A87C-48C1-90D8-0775B84AE226}" srcOrd="1" destOrd="0" presId="urn:microsoft.com/office/officeart/2005/8/layout/process5"/>
    <dgm:cxn modelId="{9C8266E2-FA27-4F2D-8B42-3B211A7E17CD}" type="presOf" srcId="{70199902-DAF0-4EC5-918B-0E6275DFFF0D}" destId="{0AD41D08-78F0-474B-9A2C-EF9D4C15AB80}" srcOrd="0" destOrd="0" presId="urn:microsoft.com/office/officeart/2005/8/layout/process5"/>
    <dgm:cxn modelId="{D2CB9C5F-69AC-4D71-A2D9-FF0C4F7F193C}" srcId="{9955D99F-3FCD-4F7F-9BF5-E8FBAE99F445}" destId="{41B21EFE-7978-484F-882B-B4D29760EEF0}" srcOrd="5" destOrd="0" parTransId="{2D816224-1769-4595-A562-EA8ED4DC0C4E}" sibTransId="{1DD3274F-83E6-40B3-8336-11CD4C11BDC6}"/>
    <dgm:cxn modelId="{7E25B0F3-057E-4831-B2D6-73352EDCDDFF}" srcId="{22751E2D-D76A-46F2-98DB-A7F35BBDEAE7}" destId="{03593FC7-7C44-4321-9633-3AF6CB5C1715}" srcOrd="1" destOrd="0" parTransId="{CD5A925B-F025-4F27-B808-2A8068393E4F}" sibTransId="{974B12CE-39B9-47B7-9165-9D2A61E1ABA2}"/>
    <dgm:cxn modelId="{9B5705E6-C003-436B-8731-F1E25E66F312}" srcId="{9955D99F-3FCD-4F7F-9BF5-E8FBAE99F445}" destId="{2E18394B-8445-4236-B936-DCD7BBA6FCEA}" srcOrd="4" destOrd="0" parTransId="{705072F6-829A-49E9-BA2F-F739F31790E0}" sibTransId="{70199902-DAF0-4EC5-918B-0E6275DFFF0D}"/>
    <dgm:cxn modelId="{15034935-7310-426D-9623-6943DB1EA832}" srcId="{22751E2D-D76A-46F2-98DB-A7F35BBDEAE7}" destId="{27356DFD-A66B-45F9-904A-E8325BB0ED99}" srcOrd="3" destOrd="0" parTransId="{E6E36736-31A7-4B30-910A-66BDC487098B}" sibTransId="{904E9CA0-B415-43B1-8AA3-865EB019F829}"/>
    <dgm:cxn modelId="{57401C55-8AC2-42F3-9435-306DFF31E08F}" type="presOf" srcId="{9E64530F-5CED-4CFF-8882-9470A89EE7E6}" destId="{843A6000-7A4F-4F88-A8F3-435E0D2CE124}" srcOrd="1" destOrd="0" presId="urn:microsoft.com/office/officeart/2005/8/layout/process5"/>
    <dgm:cxn modelId="{4ACEA0A0-C0AD-4A2B-9B14-0E20F01146D1}" type="presOf" srcId="{2CD10204-E136-45ED-92AA-1E585C8BC5F9}" destId="{B5453B73-A2CB-45ED-B5B8-599539704F0C}" srcOrd="0" destOrd="1" presId="urn:microsoft.com/office/officeart/2005/8/layout/process5"/>
    <dgm:cxn modelId="{17B2E604-FDEA-4485-9EF2-354A9F3084A5}" type="presOf" srcId="{EC1763B2-6471-42C0-9845-299AC371C9D4}" destId="{3A6931EA-F627-43DB-92DE-6A8E35C5BDDB}" srcOrd="1" destOrd="0" presId="urn:microsoft.com/office/officeart/2005/8/layout/process5"/>
    <dgm:cxn modelId="{96B40D68-F562-457B-AD41-57BE9E836B2C}" type="presOf" srcId="{2E18394B-8445-4236-B936-DCD7BBA6FCEA}" destId="{48076308-4F71-4135-A227-FFD2626F6E48}" srcOrd="0" destOrd="0" presId="urn:microsoft.com/office/officeart/2005/8/layout/process5"/>
    <dgm:cxn modelId="{5FFEA6E2-3F79-461F-804A-1740E6125766}" type="presOf" srcId="{9955D99F-3FCD-4F7F-9BF5-E8FBAE99F445}" destId="{74CDB57E-367B-4A4D-A5AB-A46A1833C517}" srcOrd="0" destOrd="0" presId="urn:microsoft.com/office/officeart/2005/8/layout/process5"/>
    <dgm:cxn modelId="{C423399D-F93D-4543-AF13-35F6A40F5F7A}" srcId="{BEF80B1C-8FE9-4B85-B03E-1AA2ED50E6EC}" destId="{391177D0-6416-4451-B476-99D420ED3A7A}" srcOrd="0" destOrd="0" parTransId="{DA489484-5B16-4DB3-875B-D1B4843C7D67}" sibTransId="{DB480A83-CF83-4C76-95F6-AEF836D70093}"/>
    <dgm:cxn modelId="{F1A1FCD8-80BC-4F67-A2A0-940856A17410}" type="presOf" srcId="{BA116349-4C8A-4215-A373-1B73B17EA004}" destId="{8B761BB3-2188-44C9-87B0-83AD938F406A}" srcOrd="0" destOrd="3" presId="urn:microsoft.com/office/officeart/2005/8/layout/process5"/>
    <dgm:cxn modelId="{62E65D9F-8F83-4C87-8234-4F3C0F1ECAA7}" type="presOf" srcId="{E476DC10-CCCE-489A-8D20-C3F87A3B3711}" destId="{26D8D697-2899-4A2B-89DA-5E24AE3EB15A}" srcOrd="0" destOrd="0" presId="urn:microsoft.com/office/officeart/2005/8/layout/process5"/>
    <dgm:cxn modelId="{137C79DC-8421-4E8C-898E-00E29A2C26EB}" srcId="{BEF80B1C-8FE9-4B85-B03E-1AA2ED50E6EC}" destId="{4BE7A732-D3B6-40CB-BC36-1A69EBDA9512}" srcOrd="1" destOrd="0" parTransId="{7B53FA2A-DEBF-44B0-B8F5-CF43BF58F0B4}" sibTransId="{79FE8281-614A-480B-B655-B0D5EBCBE0DE}"/>
    <dgm:cxn modelId="{4B31383F-5BFD-459C-B94A-201DBF9E8E80}" srcId="{22751E2D-D76A-46F2-98DB-A7F35BBDEAE7}" destId="{2CD10204-E136-45ED-92AA-1E585C8BC5F9}" srcOrd="0" destOrd="0" parTransId="{BFAD8F82-D094-403D-9571-746EE433B0B2}" sibTransId="{C059BA6D-ACBE-4732-871D-D8FFBE805A35}"/>
    <dgm:cxn modelId="{EEE65769-9AC7-4BA3-9B22-580D76B17DE9}" srcId="{BEF80B1C-8FE9-4B85-B03E-1AA2ED50E6EC}" destId="{6DB6448D-D3DF-4E0B-8D18-C05B1C00E76D}" srcOrd="4" destOrd="0" parTransId="{66EB053E-7AD7-40E3-83F1-C996949CE3DD}" sibTransId="{6762D8B4-4095-4C19-B0DD-0952876B4E42}"/>
    <dgm:cxn modelId="{1C7C1556-154D-4D2C-B7A6-3D60EBBDE8AB}" type="presOf" srcId="{9E64530F-5CED-4CFF-8882-9470A89EE7E6}" destId="{D82A9FC8-7B8C-414C-A5AB-4F8491784374}" srcOrd="0" destOrd="0" presId="urn:microsoft.com/office/officeart/2005/8/layout/process5"/>
    <dgm:cxn modelId="{1A4C0132-E5FB-4A2C-BCDB-D79C8908969B}" type="presOf" srcId="{22751E2D-D76A-46F2-98DB-A7F35BBDEAE7}" destId="{B5453B73-A2CB-45ED-B5B8-599539704F0C}" srcOrd="0" destOrd="0" presId="urn:microsoft.com/office/officeart/2005/8/layout/process5"/>
    <dgm:cxn modelId="{4644CC81-66AC-4BDC-B3B9-9949745FCD47}" type="presOf" srcId="{BEF80B1C-8FE9-4B85-B03E-1AA2ED50E6EC}" destId="{8B761BB3-2188-44C9-87B0-83AD938F406A}" srcOrd="0" destOrd="0" presId="urn:microsoft.com/office/officeart/2005/8/layout/process5"/>
    <dgm:cxn modelId="{62101BB8-08F7-4E41-AD2D-BBEDD612C120}" srcId="{BEF80B1C-8FE9-4B85-B03E-1AA2ED50E6EC}" destId="{BA116349-4C8A-4215-A373-1B73B17EA004}" srcOrd="2" destOrd="0" parTransId="{031F1966-82C0-4588-9963-47F901374D36}" sibTransId="{855089F9-D47C-4CD6-A5EA-73F52E292A53}"/>
    <dgm:cxn modelId="{38F50328-92CB-4725-97B6-53BA358B7CDC}" srcId="{9955D99F-3FCD-4F7F-9BF5-E8FBAE99F445}" destId="{BEF80B1C-8FE9-4B85-B03E-1AA2ED50E6EC}" srcOrd="1" destOrd="0" parTransId="{4A49E0AC-4CDB-4F95-84A3-C4A9F597F1CC}" sibTransId="{9E64530F-5CED-4CFF-8882-9470A89EE7E6}"/>
    <dgm:cxn modelId="{70E943B8-9CD5-411E-BCB9-5FF14EEF1ADC}" srcId="{9955D99F-3FCD-4F7F-9BF5-E8FBAE99F445}" destId="{22751E2D-D76A-46F2-98DB-A7F35BBDEAE7}" srcOrd="3" destOrd="0" parTransId="{734DB9F6-DAA0-4CA7-899E-9A30D6EAA4C5}" sibTransId="{EC1763B2-6471-42C0-9845-299AC371C9D4}"/>
    <dgm:cxn modelId="{51E72D5A-1DFF-443D-A20B-B5929CEBD5D0}" type="presOf" srcId="{03593FC7-7C44-4321-9633-3AF6CB5C1715}" destId="{B5453B73-A2CB-45ED-B5B8-599539704F0C}" srcOrd="0" destOrd="2" presId="urn:microsoft.com/office/officeart/2005/8/layout/process5"/>
    <dgm:cxn modelId="{81FA3A6E-6F71-4FB4-AEB5-FBE5DC285AAF}" type="presOf" srcId="{EC1763B2-6471-42C0-9845-299AC371C9D4}" destId="{AE7E500E-EEA4-42ED-9770-74B96F2563EC}" srcOrd="0" destOrd="0" presId="urn:microsoft.com/office/officeart/2005/8/layout/process5"/>
    <dgm:cxn modelId="{6451E7BD-977E-4B91-A68C-2BA5C5B9FF66}" type="presOf" srcId="{2C4C15E7-75B0-409B-B9CF-05EA29E33613}" destId="{048577CD-E9C6-423C-8E1F-9C91E01D69AA}" srcOrd="0" destOrd="0" presId="urn:microsoft.com/office/officeart/2005/8/layout/process5"/>
    <dgm:cxn modelId="{680387B8-EC73-4A58-91FF-3B6AEEE2A7C8}" type="presParOf" srcId="{74CDB57E-367B-4A4D-A5AB-A46A1833C517}" destId="{048577CD-E9C6-423C-8E1F-9C91E01D69AA}" srcOrd="0" destOrd="0" presId="urn:microsoft.com/office/officeart/2005/8/layout/process5"/>
    <dgm:cxn modelId="{7BA5C95A-BFD0-4240-BFF5-BAC7D4BAA932}" type="presParOf" srcId="{74CDB57E-367B-4A4D-A5AB-A46A1833C517}" destId="{7B20E1E1-0B9A-4DC8-A7E5-2EA218918682}" srcOrd="1" destOrd="0" presId="urn:microsoft.com/office/officeart/2005/8/layout/process5"/>
    <dgm:cxn modelId="{BD170EB1-2620-4E8E-93A1-D3D111FD98BC}" type="presParOf" srcId="{7B20E1E1-0B9A-4DC8-A7E5-2EA218918682}" destId="{4EB7BB8D-A87C-48C1-90D8-0775B84AE226}" srcOrd="0" destOrd="0" presId="urn:microsoft.com/office/officeart/2005/8/layout/process5"/>
    <dgm:cxn modelId="{53A92A28-5A58-4FFC-A696-163BFB2205A2}" type="presParOf" srcId="{74CDB57E-367B-4A4D-A5AB-A46A1833C517}" destId="{8B761BB3-2188-44C9-87B0-83AD938F406A}" srcOrd="2" destOrd="0" presId="urn:microsoft.com/office/officeart/2005/8/layout/process5"/>
    <dgm:cxn modelId="{B4F11DFA-9C15-4533-999E-CE6DC55985F6}" type="presParOf" srcId="{74CDB57E-367B-4A4D-A5AB-A46A1833C517}" destId="{D82A9FC8-7B8C-414C-A5AB-4F8491784374}" srcOrd="3" destOrd="0" presId="urn:microsoft.com/office/officeart/2005/8/layout/process5"/>
    <dgm:cxn modelId="{E5D836D1-68CD-4E79-9592-E6B9D2A05769}" type="presParOf" srcId="{D82A9FC8-7B8C-414C-A5AB-4F8491784374}" destId="{843A6000-7A4F-4F88-A8F3-435E0D2CE124}" srcOrd="0" destOrd="0" presId="urn:microsoft.com/office/officeart/2005/8/layout/process5"/>
    <dgm:cxn modelId="{CFD487BC-53F2-4771-AADB-4E7C78C24101}" type="presParOf" srcId="{74CDB57E-367B-4A4D-A5AB-A46A1833C517}" destId="{3AE9BE7D-352A-4246-A7B1-1716344301E1}" srcOrd="4" destOrd="0" presId="urn:microsoft.com/office/officeart/2005/8/layout/process5"/>
    <dgm:cxn modelId="{35541F73-DFBC-483B-9FCE-FD89573FCA7E}" type="presParOf" srcId="{74CDB57E-367B-4A4D-A5AB-A46A1833C517}" destId="{26D8D697-2899-4A2B-89DA-5E24AE3EB15A}" srcOrd="5" destOrd="0" presId="urn:microsoft.com/office/officeart/2005/8/layout/process5"/>
    <dgm:cxn modelId="{209A186A-44A4-4CED-AC84-4455115FA71A}" type="presParOf" srcId="{26D8D697-2899-4A2B-89DA-5E24AE3EB15A}" destId="{05ADA7AA-1521-4B78-A327-5A9EF5C01495}" srcOrd="0" destOrd="0" presId="urn:microsoft.com/office/officeart/2005/8/layout/process5"/>
    <dgm:cxn modelId="{F457DDB8-95B5-4D48-9CFB-8DB5AD4B0578}" type="presParOf" srcId="{74CDB57E-367B-4A4D-A5AB-A46A1833C517}" destId="{B5453B73-A2CB-45ED-B5B8-599539704F0C}" srcOrd="6" destOrd="0" presId="urn:microsoft.com/office/officeart/2005/8/layout/process5"/>
    <dgm:cxn modelId="{111D9F0F-A62C-4471-B2F5-BA011A6D14F2}" type="presParOf" srcId="{74CDB57E-367B-4A4D-A5AB-A46A1833C517}" destId="{AE7E500E-EEA4-42ED-9770-74B96F2563EC}" srcOrd="7" destOrd="0" presId="urn:microsoft.com/office/officeart/2005/8/layout/process5"/>
    <dgm:cxn modelId="{40EC362E-8AA3-4B11-98A0-3978D8430974}" type="presParOf" srcId="{AE7E500E-EEA4-42ED-9770-74B96F2563EC}" destId="{3A6931EA-F627-43DB-92DE-6A8E35C5BDDB}" srcOrd="0" destOrd="0" presId="urn:microsoft.com/office/officeart/2005/8/layout/process5"/>
    <dgm:cxn modelId="{BBA3792F-0E61-4CD0-8248-7C93AF28744C}" type="presParOf" srcId="{74CDB57E-367B-4A4D-A5AB-A46A1833C517}" destId="{48076308-4F71-4135-A227-FFD2626F6E48}" srcOrd="8" destOrd="0" presId="urn:microsoft.com/office/officeart/2005/8/layout/process5"/>
    <dgm:cxn modelId="{BA8185A5-8591-447C-B3EB-437ED5F45DF5}" type="presParOf" srcId="{74CDB57E-367B-4A4D-A5AB-A46A1833C517}" destId="{0AD41D08-78F0-474B-9A2C-EF9D4C15AB80}" srcOrd="9" destOrd="0" presId="urn:microsoft.com/office/officeart/2005/8/layout/process5"/>
    <dgm:cxn modelId="{42E7E419-40C4-40F0-98E6-B88C0260F369}" type="presParOf" srcId="{0AD41D08-78F0-474B-9A2C-EF9D4C15AB80}" destId="{872358D0-35E5-46CE-B4E9-00B777BEA19E}" srcOrd="0" destOrd="0" presId="urn:microsoft.com/office/officeart/2005/8/layout/process5"/>
    <dgm:cxn modelId="{E1F76551-41D6-4F95-A0E8-A463E7FCEB1E}" type="presParOf" srcId="{74CDB57E-367B-4A4D-A5AB-A46A1833C517}" destId="{3B8804C1-435C-49E7-B446-30F10E725BB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77C362-BD80-4961-AF02-DE0BD5B64718}" type="doc">
      <dgm:prSet loTypeId="urn:microsoft.com/office/officeart/2005/8/layout/radial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B2A5B4-499D-4B2F-BD62-8DC40DDE142B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Archivos de configuración</a:t>
          </a:r>
          <a:endParaRPr lang="es-ES" dirty="0"/>
        </a:p>
      </dgm:t>
    </dgm:pt>
    <dgm:pt modelId="{32C017D9-654C-47F6-A130-483D57BCB341}" type="parTrans" cxnId="{66B65126-EBF9-4B41-8714-79FAB9C5C61C}">
      <dgm:prSet/>
      <dgm:spPr/>
      <dgm:t>
        <a:bodyPr/>
        <a:lstStyle/>
        <a:p>
          <a:endParaRPr lang="es-ES"/>
        </a:p>
      </dgm:t>
    </dgm:pt>
    <dgm:pt modelId="{CA70D64D-EF0F-4800-9EB9-FE632E996D2E}" type="sibTrans" cxnId="{66B65126-EBF9-4B41-8714-79FAB9C5C61C}">
      <dgm:prSet/>
      <dgm:spPr/>
      <dgm:t>
        <a:bodyPr/>
        <a:lstStyle/>
        <a:p>
          <a:endParaRPr lang="es-ES"/>
        </a:p>
      </dgm:t>
    </dgm:pt>
    <dgm:pt modelId="{9E4059B9-188D-4BD6-A44B-0CA74E2C45D4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sip.conf</a:t>
          </a:r>
          <a:endParaRPr lang="es-ES" dirty="0"/>
        </a:p>
      </dgm:t>
    </dgm:pt>
    <dgm:pt modelId="{CAF511E3-3CB3-4370-BA32-31284DE8D2F1}" type="parTrans" cxnId="{97A365D9-C03D-4445-86C7-EF7FAD818741}">
      <dgm:prSet/>
      <dgm:spPr/>
      <dgm:t>
        <a:bodyPr/>
        <a:lstStyle/>
        <a:p>
          <a:endParaRPr lang="es-ES"/>
        </a:p>
      </dgm:t>
    </dgm:pt>
    <dgm:pt modelId="{32FCEE25-138E-4DF0-956C-5A6D9236B6FA}" type="sibTrans" cxnId="{97A365D9-C03D-4445-86C7-EF7FAD818741}">
      <dgm:prSet/>
      <dgm:spPr/>
      <dgm:t>
        <a:bodyPr/>
        <a:lstStyle/>
        <a:p>
          <a:endParaRPr lang="es-ES"/>
        </a:p>
      </dgm:t>
    </dgm:pt>
    <dgm:pt modelId="{124A0A24-2AD5-499D-AD18-98922E71F4BC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extensions.conf</a:t>
          </a:r>
          <a:endParaRPr lang="es-ES" dirty="0"/>
        </a:p>
      </dgm:t>
    </dgm:pt>
    <dgm:pt modelId="{30C78411-E7B8-4730-B0C0-DF5217D7E55C}" type="parTrans" cxnId="{3DF82D78-B37D-4082-9B14-B58E964CB561}">
      <dgm:prSet/>
      <dgm:spPr/>
      <dgm:t>
        <a:bodyPr/>
        <a:lstStyle/>
        <a:p>
          <a:endParaRPr lang="es-ES"/>
        </a:p>
      </dgm:t>
    </dgm:pt>
    <dgm:pt modelId="{C08CD334-771F-4C00-A44B-329DBA3FAB5C}" type="sibTrans" cxnId="{3DF82D78-B37D-4082-9B14-B58E964CB561}">
      <dgm:prSet/>
      <dgm:spPr/>
      <dgm:t>
        <a:bodyPr/>
        <a:lstStyle/>
        <a:p>
          <a:endParaRPr lang="es-ES"/>
        </a:p>
      </dgm:t>
    </dgm:pt>
    <dgm:pt modelId="{21960ACB-D35E-4CFC-B720-0EC9B7943EB2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ss7.conf</a:t>
          </a:r>
          <a:endParaRPr lang="es-ES" dirty="0"/>
        </a:p>
      </dgm:t>
    </dgm:pt>
    <dgm:pt modelId="{38DA7263-9318-4FFF-B4AD-0B17A74C16F7}" type="parTrans" cxnId="{4B7F4871-34B2-415F-A3AD-80A5F24FC208}">
      <dgm:prSet/>
      <dgm:spPr/>
      <dgm:t>
        <a:bodyPr/>
        <a:lstStyle/>
        <a:p>
          <a:endParaRPr lang="es-ES"/>
        </a:p>
      </dgm:t>
    </dgm:pt>
    <dgm:pt modelId="{666E86A1-4BDC-4A9E-8950-F6DACCD3A639}" type="sibTrans" cxnId="{4B7F4871-34B2-415F-A3AD-80A5F24FC208}">
      <dgm:prSet/>
      <dgm:spPr/>
      <dgm:t>
        <a:bodyPr/>
        <a:lstStyle/>
        <a:p>
          <a:endParaRPr lang="es-ES"/>
        </a:p>
      </dgm:t>
    </dgm:pt>
    <dgm:pt modelId="{6C62E250-0F66-4020-9886-C1480DFCDBA1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system.conf</a:t>
          </a:r>
          <a:endParaRPr lang="es-ES" dirty="0"/>
        </a:p>
      </dgm:t>
    </dgm:pt>
    <dgm:pt modelId="{FF344A52-6CEC-46A8-B7F9-FF69DD1ACF01}" type="parTrans" cxnId="{F2ADF4A0-E736-4F20-81C9-84BF09C85CC8}">
      <dgm:prSet/>
      <dgm:spPr/>
      <dgm:t>
        <a:bodyPr/>
        <a:lstStyle/>
        <a:p>
          <a:endParaRPr lang="es-ES"/>
        </a:p>
      </dgm:t>
    </dgm:pt>
    <dgm:pt modelId="{D5FF8564-BB3A-4337-968D-9F169412F43D}" type="sibTrans" cxnId="{F2ADF4A0-E736-4F20-81C9-84BF09C85CC8}">
      <dgm:prSet/>
      <dgm:spPr/>
      <dgm:t>
        <a:bodyPr/>
        <a:lstStyle/>
        <a:p>
          <a:endParaRPr lang="es-ES"/>
        </a:p>
      </dgm:t>
    </dgm:pt>
    <dgm:pt modelId="{56B56482-27AA-42A0-8F9B-49C2B5D9A48A}" type="pres">
      <dgm:prSet presAssocID="{9177C362-BD80-4961-AF02-DE0BD5B647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EC4993-91AF-4215-8858-7FABE1BABE59}" type="pres">
      <dgm:prSet presAssocID="{9177C362-BD80-4961-AF02-DE0BD5B64718}" presName="radial" presStyleCnt="0">
        <dgm:presLayoutVars>
          <dgm:animLvl val="ctr"/>
        </dgm:presLayoutVars>
      </dgm:prSet>
      <dgm:spPr/>
    </dgm:pt>
    <dgm:pt modelId="{A167ED7C-504F-43BC-9AFD-9FD65FD93ADB}" type="pres">
      <dgm:prSet presAssocID="{5AB2A5B4-499D-4B2F-BD62-8DC40DDE142B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B943E220-23C1-47B2-9144-489BA5E34E63}" type="pres">
      <dgm:prSet presAssocID="{9E4059B9-188D-4BD6-A44B-0CA74E2C45D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89DDB-470B-4B73-8085-86A846D89B2D}" type="pres">
      <dgm:prSet presAssocID="{124A0A24-2AD5-499D-AD18-98922E71F4B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EC0EE8-F234-4834-A8D8-57AEB8FAB99E}" type="pres">
      <dgm:prSet presAssocID="{21960ACB-D35E-4CFC-B720-0EC9B7943EB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51EB06-9983-44E9-9EC6-2EEF102B7F7A}" type="pres">
      <dgm:prSet presAssocID="{6C62E250-0F66-4020-9886-C1480DFCDBA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7F4871-34B2-415F-A3AD-80A5F24FC208}" srcId="{5AB2A5B4-499D-4B2F-BD62-8DC40DDE142B}" destId="{21960ACB-D35E-4CFC-B720-0EC9B7943EB2}" srcOrd="2" destOrd="0" parTransId="{38DA7263-9318-4FFF-B4AD-0B17A74C16F7}" sibTransId="{666E86A1-4BDC-4A9E-8950-F6DACCD3A639}"/>
    <dgm:cxn modelId="{0D5BED1F-6504-45C4-8F1D-0F01DF9D8B46}" type="presOf" srcId="{21960ACB-D35E-4CFC-B720-0EC9B7943EB2}" destId="{C5EC0EE8-F234-4834-A8D8-57AEB8FAB99E}" srcOrd="0" destOrd="0" presId="urn:microsoft.com/office/officeart/2005/8/layout/radial3"/>
    <dgm:cxn modelId="{66B65126-EBF9-4B41-8714-79FAB9C5C61C}" srcId="{9177C362-BD80-4961-AF02-DE0BD5B64718}" destId="{5AB2A5B4-499D-4B2F-BD62-8DC40DDE142B}" srcOrd="0" destOrd="0" parTransId="{32C017D9-654C-47F6-A130-483D57BCB341}" sibTransId="{CA70D64D-EF0F-4800-9EB9-FE632E996D2E}"/>
    <dgm:cxn modelId="{D6DC90D6-AE06-4069-9810-43AE38E14147}" type="presOf" srcId="{5AB2A5B4-499D-4B2F-BD62-8DC40DDE142B}" destId="{A167ED7C-504F-43BC-9AFD-9FD65FD93ADB}" srcOrd="0" destOrd="0" presId="urn:microsoft.com/office/officeart/2005/8/layout/radial3"/>
    <dgm:cxn modelId="{B7066ECF-4CB0-41CC-922D-7A5FED8D7311}" type="presOf" srcId="{9177C362-BD80-4961-AF02-DE0BD5B64718}" destId="{56B56482-27AA-42A0-8F9B-49C2B5D9A48A}" srcOrd="0" destOrd="0" presId="urn:microsoft.com/office/officeart/2005/8/layout/radial3"/>
    <dgm:cxn modelId="{F2ADF4A0-E736-4F20-81C9-84BF09C85CC8}" srcId="{5AB2A5B4-499D-4B2F-BD62-8DC40DDE142B}" destId="{6C62E250-0F66-4020-9886-C1480DFCDBA1}" srcOrd="3" destOrd="0" parTransId="{FF344A52-6CEC-46A8-B7F9-FF69DD1ACF01}" sibTransId="{D5FF8564-BB3A-4337-968D-9F169412F43D}"/>
    <dgm:cxn modelId="{97A365D9-C03D-4445-86C7-EF7FAD818741}" srcId="{5AB2A5B4-499D-4B2F-BD62-8DC40DDE142B}" destId="{9E4059B9-188D-4BD6-A44B-0CA74E2C45D4}" srcOrd="0" destOrd="0" parTransId="{CAF511E3-3CB3-4370-BA32-31284DE8D2F1}" sibTransId="{32FCEE25-138E-4DF0-956C-5A6D9236B6FA}"/>
    <dgm:cxn modelId="{3DF82D78-B37D-4082-9B14-B58E964CB561}" srcId="{5AB2A5B4-499D-4B2F-BD62-8DC40DDE142B}" destId="{124A0A24-2AD5-499D-AD18-98922E71F4BC}" srcOrd="1" destOrd="0" parTransId="{30C78411-E7B8-4730-B0C0-DF5217D7E55C}" sibTransId="{C08CD334-771F-4C00-A44B-329DBA3FAB5C}"/>
    <dgm:cxn modelId="{D9F8258E-FF2E-452B-BBC2-6318F1F8DDD7}" type="presOf" srcId="{6C62E250-0F66-4020-9886-C1480DFCDBA1}" destId="{3E51EB06-9983-44E9-9EC6-2EEF102B7F7A}" srcOrd="0" destOrd="0" presId="urn:microsoft.com/office/officeart/2005/8/layout/radial3"/>
    <dgm:cxn modelId="{20E693E9-728D-44F0-9271-C1C0D4C53F02}" type="presOf" srcId="{9E4059B9-188D-4BD6-A44B-0CA74E2C45D4}" destId="{B943E220-23C1-47B2-9144-489BA5E34E63}" srcOrd="0" destOrd="0" presId="urn:microsoft.com/office/officeart/2005/8/layout/radial3"/>
    <dgm:cxn modelId="{66F81E61-12D3-49A3-929B-57325DB9A871}" type="presOf" srcId="{124A0A24-2AD5-499D-AD18-98922E71F4BC}" destId="{FA789DDB-470B-4B73-8085-86A846D89B2D}" srcOrd="0" destOrd="0" presId="urn:microsoft.com/office/officeart/2005/8/layout/radial3"/>
    <dgm:cxn modelId="{30FA96B2-8F27-4937-9AB0-A1AA6C381FDB}" type="presParOf" srcId="{56B56482-27AA-42A0-8F9B-49C2B5D9A48A}" destId="{8AEC4993-91AF-4215-8858-7FABE1BABE59}" srcOrd="0" destOrd="0" presId="urn:microsoft.com/office/officeart/2005/8/layout/radial3"/>
    <dgm:cxn modelId="{A7BE763D-FF5E-4786-A15E-6E933E12E107}" type="presParOf" srcId="{8AEC4993-91AF-4215-8858-7FABE1BABE59}" destId="{A167ED7C-504F-43BC-9AFD-9FD65FD93ADB}" srcOrd="0" destOrd="0" presId="urn:microsoft.com/office/officeart/2005/8/layout/radial3"/>
    <dgm:cxn modelId="{D2498042-9CE2-4EB6-9BC5-1F82F9A932EF}" type="presParOf" srcId="{8AEC4993-91AF-4215-8858-7FABE1BABE59}" destId="{B943E220-23C1-47B2-9144-489BA5E34E63}" srcOrd="1" destOrd="0" presId="urn:microsoft.com/office/officeart/2005/8/layout/radial3"/>
    <dgm:cxn modelId="{89202F45-033D-4534-AECD-D1C3D14F231E}" type="presParOf" srcId="{8AEC4993-91AF-4215-8858-7FABE1BABE59}" destId="{FA789DDB-470B-4B73-8085-86A846D89B2D}" srcOrd="2" destOrd="0" presId="urn:microsoft.com/office/officeart/2005/8/layout/radial3"/>
    <dgm:cxn modelId="{388A41BF-E5B2-47F5-AF2B-6A0BD3BD99D9}" type="presParOf" srcId="{8AEC4993-91AF-4215-8858-7FABE1BABE59}" destId="{C5EC0EE8-F234-4834-A8D8-57AEB8FAB99E}" srcOrd="3" destOrd="0" presId="urn:microsoft.com/office/officeart/2005/8/layout/radial3"/>
    <dgm:cxn modelId="{91F739E9-6BD5-4996-81CF-17C757B7627B}" type="presParOf" srcId="{8AEC4993-91AF-4215-8858-7FABE1BABE59}" destId="{3E51EB06-9983-44E9-9EC6-2EEF102B7F7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A238FC-A531-43EA-B777-B7B216B3D63A}" type="doc">
      <dgm:prSet loTypeId="urn:microsoft.com/office/officeart/2005/8/layout/radial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A690A4E-0AEA-4C33-B5ED-B08999AD3B39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Software libre</a:t>
          </a:r>
          <a:endParaRPr lang="es-ES" dirty="0"/>
        </a:p>
      </dgm:t>
    </dgm:pt>
    <dgm:pt modelId="{AAF5A832-2D69-4DB5-B70A-FBAA6107DD67}" type="parTrans" cxnId="{1ED8CBC1-438D-4303-B0FE-DDDCE369D58B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CDF2C137-2FB2-4989-8200-AE95B73E8BF5}" type="sibTrans" cxnId="{1ED8CBC1-438D-4303-B0FE-DDDCE369D58B}">
      <dgm:prSet/>
      <dgm:spPr/>
      <dgm:t>
        <a:bodyPr/>
        <a:lstStyle/>
        <a:p>
          <a:endParaRPr lang="es-ES"/>
        </a:p>
      </dgm:t>
    </dgm:pt>
    <dgm:pt modelId="{53AD14E9-7199-4BF7-AD91-C0B7505D3B9E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Conclusiones</a:t>
          </a:r>
          <a:endParaRPr lang="es-ES" dirty="0"/>
        </a:p>
      </dgm:t>
    </dgm:pt>
    <dgm:pt modelId="{F368F66F-FDB6-40FB-B424-C0CF9E6ED2CE}" type="sibTrans" cxnId="{3D6B9814-945F-4E5A-96FF-7153C0C314B8}">
      <dgm:prSet/>
      <dgm:spPr/>
      <dgm:t>
        <a:bodyPr/>
        <a:lstStyle/>
        <a:p>
          <a:endParaRPr lang="es-ES"/>
        </a:p>
      </dgm:t>
    </dgm:pt>
    <dgm:pt modelId="{96510ED3-E6CD-48C2-A738-664DD7E98491}" type="parTrans" cxnId="{3D6B9814-945F-4E5A-96FF-7153C0C314B8}">
      <dgm:prSet/>
      <dgm:spPr/>
      <dgm:t>
        <a:bodyPr/>
        <a:lstStyle/>
        <a:p>
          <a:endParaRPr lang="es-ES"/>
        </a:p>
      </dgm:t>
    </dgm:pt>
    <dgm:pt modelId="{62CD4834-CF24-4033-9AF4-2F5751E7DA0F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Uso de SS7 , E1 Y SDH</a:t>
          </a:r>
          <a:endParaRPr lang="es-ES" dirty="0"/>
        </a:p>
      </dgm:t>
    </dgm:pt>
    <dgm:pt modelId="{AD1E13B1-724D-4829-9FDA-96955CE02F37}" type="parTrans" cxnId="{D12B7F92-F6E9-4245-B323-EB601434306A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E9D72AAD-A137-4154-A8A8-03BEC7CF7138}" type="sibTrans" cxnId="{D12B7F92-F6E9-4245-B323-EB601434306A}">
      <dgm:prSet/>
      <dgm:spPr/>
      <dgm:t>
        <a:bodyPr/>
        <a:lstStyle/>
        <a:p>
          <a:endParaRPr lang="es-ES"/>
        </a:p>
      </dgm:t>
    </dgm:pt>
    <dgm:pt modelId="{48806CD4-6A54-427F-B162-59AFE66476AF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Trabajo con Asterisk</a:t>
          </a:r>
          <a:endParaRPr lang="es-ES" dirty="0"/>
        </a:p>
      </dgm:t>
    </dgm:pt>
    <dgm:pt modelId="{EF2954C7-8BF2-43DE-A111-2BFF044A2073}" type="parTrans" cxnId="{27DE5274-3E53-462F-BF9B-7C4F9A96011F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4EAC90F-E307-4A33-A5E3-5AD8660FDC2B}" type="sibTrans" cxnId="{27DE5274-3E53-462F-BF9B-7C4F9A96011F}">
      <dgm:prSet/>
      <dgm:spPr/>
      <dgm:t>
        <a:bodyPr/>
        <a:lstStyle/>
        <a:p>
          <a:endParaRPr lang="es-ES"/>
        </a:p>
      </dgm:t>
    </dgm:pt>
    <dgm:pt modelId="{0BC04408-D81A-4217-A1A7-DC5CB17D80FD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Independencia en la señalización gracias a SS7</a:t>
          </a:r>
          <a:endParaRPr lang="es-ES" dirty="0"/>
        </a:p>
      </dgm:t>
    </dgm:pt>
    <dgm:pt modelId="{DFE5F9B0-4D7D-4762-A1C7-6CC15F19D6E8}" type="parTrans" cxnId="{A98F3831-3709-4B3D-813E-A1825C6F77E4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E0F29522-5E14-4991-89A8-B633BF5FBBD8}" type="sibTrans" cxnId="{A98F3831-3709-4B3D-813E-A1825C6F77E4}">
      <dgm:prSet/>
      <dgm:spPr/>
      <dgm:t>
        <a:bodyPr/>
        <a:lstStyle/>
        <a:p>
          <a:endParaRPr lang="es-ES"/>
        </a:p>
      </dgm:t>
    </dgm:pt>
    <dgm:pt modelId="{421E996A-4739-4DC4-B1F4-54F56350CCD9}" type="pres">
      <dgm:prSet presAssocID="{3AA238FC-A531-43EA-B777-B7B216B3D6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3EE124-AE72-4156-85B5-23D4447BA66B}" type="pres">
      <dgm:prSet presAssocID="{53AD14E9-7199-4BF7-AD91-C0B7505D3B9E}" presName="centerShape" presStyleLbl="node0" presStyleIdx="0" presStyleCnt="1"/>
      <dgm:spPr/>
      <dgm:t>
        <a:bodyPr/>
        <a:lstStyle/>
        <a:p>
          <a:endParaRPr lang="es-EC"/>
        </a:p>
      </dgm:t>
    </dgm:pt>
    <dgm:pt modelId="{6F5BE165-0D9B-4AC7-886E-D61F4F2E3443}" type="pres">
      <dgm:prSet presAssocID="{AAF5A832-2D69-4DB5-B70A-FBAA6107DD67}" presName="parTrans" presStyleLbl="sibTrans2D1" presStyleIdx="0" presStyleCnt="4"/>
      <dgm:spPr/>
      <dgm:t>
        <a:bodyPr/>
        <a:lstStyle/>
        <a:p>
          <a:endParaRPr lang="es-EC"/>
        </a:p>
      </dgm:t>
    </dgm:pt>
    <dgm:pt modelId="{508DCA30-CA76-4CFD-8F14-5BCA3E687D26}" type="pres">
      <dgm:prSet presAssocID="{AAF5A832-2D69-4DB5-B70A-FBAA6107DD67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DE5B7654-B6DA-4541-84E3-44AB2F3771C9}" type="pres">
      <dgm:prSet presAssocID="{3A690A4E-0AEA-4C33-B5ED-B08999AD3B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AAD2D-ADB5-4C29-B037-77533DF3A71C}" type="pres">
      <dgm:prSet presAssocID="{AD1E13B1-724D-4829-9FDA-96955CE02F37}" presName="parTrans" presStyleLbl="sibTrans2D1" presStyleIdx="1" presStyleCnt="4"/>
      <dgm:spPr/>
      <dgm:t>
        <a:bodyPr/>
        <a:lstStyle/>
        <a:p>
          <a:endParaRPr lang="es-EC"/>
        </a:p>
      </dgm:t>
    </dgm:pt>
    <dgm:pt modelId="{440B1584-11B9-4AEF-A89F-6034542F405F}" type="pres">
      <dgm:prSet presAssocID="{AD1E13B1-724D-4829-9FDA-96955CE02F37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6112EF9-6126-4F61-9341-2B05D0758D5B}" type="pres">
      <dgm:prSet presAssocID="{62CD4834-CF24-4033-9AF4-2F5751E7DA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A21AFD-2321-409F-83B0-7A3E883EBE96}" type="pres">
      <dgm:prSet presAssocID="{EF2954C7-8BF2-43DE-A111-2BFF044A2073}" presName="parTrans" presStyleLbl="sibTrans2D1" presStyleIdx="2" presStyleCnt="4"/>
      <dgm:spPr/>
      <dgm:t>
        <a:bodyPr/>
        <a:lstStyle/>
        <a:p>
          <a:endParaRPr lang="es-EC"/>
        </a:p>
      </dgm:t>
    </dgm:pt>
    <dgm:pt modelId="{E71EBF7E-3BFC-49B2-ACEB-65A281BE5D00}" type="pres">
      <dgm:prSet presAssocID="{EF2954C7-8BF2-43DE-A111-2BFF044A2073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D8D4647F-2FC5-4067-BC5A-81306FF9944C}" type="pres">
      <dgm:prSet presAssocID="{48806CD4-6A54-427F-B162-59AFE66476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9AD438-3E76-4AA4-8BED-707C1B48E48F}" type="pres">
      <dgm:prSet presAssocID="{DFE5F9B0-4D7D-4762-A1C7-6CC15F19D6E8}" presName="parTrans" presStyleLbl="sibTrans2D1" presStyleIdx="3" presStyleCnt="4"/>
      <dgm:spPr/>
      <dgm:t>
        <a:bodyPr/>
        <a:lstStyle/>
        <a:p>
          <a:endParaRPr lang="es-EC"/>
        </a:p>
      </dgm:t>
    </dgm:pt>
    <dgm:pt modelId="{61F86762-995D-43F5-B003-91F77B7863CD}" type="pres">
      <dgm:prSet presAssocID="{DFE5F9B0-4D7D-4762-A1C7-6CC15F19D6E8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53EFB63C-D6AE-4B20-B67D-910DE54C6A36}" type="pres">
      <dgm:prSet presAssocID="{0BC04408-D81A-4217-A1A7-DC5CB17D80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91F9AD-5DD3-430B-95E8-ACF7FFE35E5B}" type="presOf" srcId="{3A690A4E-0AEA-4C33-B5ED-B08999AD3B39}" destId="{DE5B7654-B6DA-4541-84E3-44AB2F3771C9}" srcOrd="0" destOrd="0" presId="urn:microsoft.com/office/officeart/2005/8/layout/radial5"/>
    <dgm:cxn modelId="{A390427E-84D8-4406-8BEC-816D03E613D8}" type="presOf" srcId="{DFE5F9B0-4D7D-4762-A1C7-6CC15F19D6E8}" destId="{61F86762-995D-43F5-B003-91F77B7863CD}" srcOrd="1" destOrd="0" presId="urn:microsoft.com/office/officeart/2005/8/layout/radial5"/>
    <dgm:cxn modelId="{5B4B272D-239B-4385-B37F-5C157CD804DF}" type="presOf" srcId="{3AA238FC-A531-43EA-B777-B7B216B3D63A}" destId="{421E996A-4739-4DC4-B1F4-54F56350CCD9}" srcOrd="0" destOrd="0" presId="urn:microsoft.com/office/officeart/2005/8/layout/radial5"/>
    <dgm:cxn modelId="{61DAF8CD-3316-48DA-BD1A-E7AC082046C6}" type="presOf" srcId="{53AD14E9-7199-4BF7-AD91-C0B7505D3B9E}" destId="{763EE124-AE72-4156-85B5-23D4447BA66B}" srcOrd="0" destOrd="0" presId="urn:microsoft.com/office/officeart/2005/8/layout/radial5"/>
    <dgm:cxn modelId="{636FD1EC-E6CA-4832-80F6-2DCA6B60D2ED}" type="presOf" srcId="{0BC04408-D81A-4217-A1A7-DC5CB17D80FD}" destId="{53EFB63C-D6AE-4B20-B67D-910DE54C6A36}" srcOrd="0" destOrd="0" presId="urn:microsoft.com/office/officeart/2005/8/layout/radial5"/>
    <dgm:cxn modelId="{9A21B607-EA73-4F2E-91F2-AEA9D0412488}" type="presOf" srcId="{DFE5F9B0-4D7D-4762-A1C7-6CC15F19D6E8}" destId="{2C9AD438-3E76-4AA4-8BED-707C1B48E48F}" srcOrd="0" destOrd="0" presId="urn:microsoft.com/office/officeart/2005/8/layout/radial5"/>
    <dgm:cxn modelId="{DF409A3D-1750-42B9-B02E-65407786757B}" type="presOf" srcId="{EF2954C7-8BF2-43DE-A111-2BFF044A2073}" destId="{81A21AFD-2321-409F-83B0-7A3E883EBE96}" srcOrd="0" destOrd="0" presId="urn:microsoft.com/office/officeart/2005/8/layout/radial5"/>
    <dgm:cxn modelId="{AAFBA098-94C9-4BDC-B737-C4C5206D4C2D}" type="presOf" srcId="{EF2954C7-8BF2-43DE-A111-2BFF044A2073}" destId="{E71EBF7E-3BFC-49B2-ACEB-65A281BE5D00}" srcOrd="1" destOrd="0" presId="urn:microsoft.com/office/officeart/2005/8/layout/radial5"/>
    <dgm:cxn modelId="{3D6B9814-945F-4E5A-96FF-7153C0C314B8}" srcId="{3AA238FC-A531-43EA-B777-B7B216B3D63A}" destId="{53AD14E9-7199-4BF7-AD91-C0B7505D3B9E}" srcOrd="0" destOrd="0" parTransId="{96510ED3-E6CD-48C2-A738-664DD7E98491}" sibTransId="{F368F66F-FDB6-40FB-B424-C0CF9E6ED2CE}"/>
    <dgm:cxn modelId="{874760D0-BE20-453D-81C6-FE5FE1D7704D}" type="presOf" srcId="{62CD4834-CF24-4033-9AF4-2F5751E7DA0F}" destId="{E6112EF9-6126-4F61-9341-2B05D0758D5B}" srcOrd="0" destOrd="0" presId="urn:microsoft.com/office/officeart/2005/8/layout/radial5"/>
    <dgm:cxn modelId="{351E8F47-6937-4F7F-93B9-E0A78A5F69E6}" type="presOf" srcId="{48806CD4-6A54-427F-B162-59AFE66476AF}" destId="{D8D4647F-2FC5-4067-BC5A-81306FF9944C}" srcOrd="0" destOrd="0" presId="urn:microsoft.com/office/officeart/2005/8/layout/radial5"/>
    <dgm:cxn modelId="{27DE5274-3E53-462F-BF9B-7C4F9A96011F}" srcId="{53AD14E9-7199-4BF7-AD91-C0B7505D3B9E}" destId="{48806CD4-6A54-427F-B162-59AFE66476AF}" srcOrd="2" destOrd="0" parTransId="{EF2954C7-8BF2-43DE-A111-2BFF044A2073}" sibTransId="{24EAC90F-E307-4A33-A5E3-5AD8660FDC2B}"/>
    <dgm:cxn modelId="{50E1C41F-FA4E-495B-A9B0-1E8CC94B0142}" type="presOf" srcId="{AD1E13B1-724D-4829-9FDA-96955CE02F37}" destId="{440B1584-11B9-4AEF-A89F-6034542F405F}" srcOrd="1" destOrd="0" presId="urn:microsoft.com/office/officeart/2005/8/layout/radial5"/>
    <dgm:cxn modelId="{A98F3831-3709-4B3D-813E-A1825C6F77E4}" srcId="{53AD14E9-7199-4BF7-AD91-C0B7505D3B9E}" destId="{0BC04408-D81A-4217-A1A7-DC5CB17D80FD}" srcOrd="3" destOrd="0" parTransId="{DFE5F9B0-4D7D-4762-A1C7-6CC15F19D6E8}" sibTransId="{E0F29522-5E14-4991-89A8-B633BF5FBBD8}"/>
    <dgm:cxn modelId="{5932C66F-61D8-425B-8776-FFC6DC4D5C3E}" type="presOf" srcId="{AD1E13B1-724D-4829-9FDA-96955CE02F37}" destId="{26DAAD2D-ADB5-4C29-B037-77533DF3A71C}" srcOrd="0" destOrd="0" presId="urn:microsoft.com/office/officeart/2005/8/layout/radial5"/>
    <dgm:cxn modelId="{0DDA385D-ECFE-4DAD-8698-D7E4A2DF8E95}" type="presOf" srcId="{AAF5A832-2D69-4DB5-B70A-FBAA6107DD67}" destId="{508DCA30-CA76-4CFD-8F14-5BCA3E687D26}" srcOrd="1" destOrd="0" presId="urn:microsoft.com/office/officeart/2005/8/layout/radial5"/>
    <dgm:cxn modelId="{1ED8CBC1-438D-4303-B0FE-DDDCE369D58B}" srcId="{53AD14E9-7199-4BF7-AD91-C0B7505D3B9E}" destId="{3A690A4E-0AEA-4C33-B5ED-B08999AD3B39}" srcOrd="0" destOrd="0" parTransId="{AAF5A832-2D69-4DB5-B70A-FBAA6107DD67}" sibTransId="{CDF2C137-2FB2-4989-8200-AE95B73E8BF5}"/>
    <dgm:cxn modelId="{B52F00E2-3EAB-4E7B-91C8-CC50B7D13A51}" type="presOf" srcId="{AAF5A832-2D69-4DB5-B70A-FBAA6107DD67}" destId="{6F5BE165-0D9B-4AC7-886E-D61F4F2E3443}" srcOrd="0" destOrd="0" presId="urn:microsoft.com/office/officeart/2005/8/layout/radial5"/>
    <dgm:cxn modelId="{D12B7F92-F6E9-4245-B323-EB601434306A}" srcId="{53AD14E9-7199-4BF7-AD91-C0B7505D3B9E}" destId="{62CD4834-CF24-4033-9AF4-2F5751E7DA0F}" srcOrd="1" destOrd="0" parTransId="{AD1E13B1-724D-4829-9FDA-96955CE02F37}" sibTransId="{E9D72AAD-A137-4154-A8A8-03BEC7CF7138}"/>
    <dgm:cxn modelId="{158BB42B-7CE3-4007-8DCA-F94E12B54D91}" type="presParOf" srcId="{421E996A-4739-4DC4-B1F4-54F56350CCD9}" destId="{763EE124-AE72-4156-85B5-23D4447BA66B}" srcOrd="0" destOrd="0" presId="urn:microsoft.com/office/officeart/2005/8/layout/radial5"/>
    <dgm:cxn modelId="{0C90632C-A138-4674-9ED8-8D0E0ED7B855}" type="presParOf" srcId="{421E996A-4739-4DC4-B1F4-54F56350CCD9}" destId="{6F5BE165-0D9B-4AC7-886E-D61F4F2E3443}" srcOrd="1" destOrd="0" presId="urn:microsoft.com/office/officeart/2005/8/layout/radial5"/>
    <dgm:cxn modelId="{1FBF3FC6-AB6A-4250-9CB2-8BBA160392CF}" type="presParOf" srcId="{6F5BE165-0D9B-4AC7-886E-D61F4F2E3443}" destId="{508DCA30-CA76-4CFD-8F14-5BCA3E687D26}" srcOrd="0" destOrd="0" presId="urn:microsoft.com/office/officeart/2005/8/layout/radial5"/>
    <dgm:cxn modelId="{9F594B6D-8D6C-47FC-A1C7-51FE1330F1D7}" type="presParOf" srcId="{421E996A-4739-4DC4-B1F4-54F56350CCD9}" destId="{DE5B7654-B6DA-4541-84E3-44AB2F3771C9}" srcOrd="2" destOrd="0" presId="urn:microsoft.com/office/officeart/2005/8/layout/radial5"/>
    <dgm:cxn modelId="{9D3E85DB-2F56-4D91-A97C-F801603A947B}" type="presParOf" srcId="{421E996A-4739-4DC4-B1F4-54F56350CCD9}" destId="{26DAAD2D-ADB5-4C29-B037-77533DF3A71C}" srcOrd="3" destOrd="0" presId="urn:microsoft.com/office/officeart/2005/8/layout/radial5"/>
    <dgm:cxn modelId="{54E707BD-16A9-4B92-8D80-AEFFB0A06D2C}" type="presParOf" srcId="{26DAAD2D-ADB5-4C29-B037-77533DF3A71C}" destId="{440B1584-11B9-4AEF-A89F-6034542F405F}" srcOrd="0" destOrd="0" presId="urn:microsoft.com/office/officeart/2005/8/layout/radial5"/>
    <dgm:cxn modelId="{492A5713-D868-4BD2-A98C-01BECC201BC4}" type="presParOf" srcId="{421E996A-4739-4DC4-B1F4-54F56350CCD9}" destId="{E6112EF9-6126-4F61-9341-2B05D0758D5B}" srcOrd="4" destOrd="0" presId="urn:microsoft.com/office/officeart/2005/8/layout/radial5"/>
    <dgm:cxn modelId="{927F5FC9-2062-44A2-B431-F24337499AAD}" type="presParOf" srcId="{421E996A-4739-4DC4-B1F4-54F56350CCD9}" destId="{81A21AFD-2321-409F-83B0-7A3E883EBE96}" srcOrd="5" destOrd="0" presId="urn:microsoft.com/office/officeart/2005/8/layout/radial5"/>
    <dgm:cxn modelId="{E97BE793-E78F-40F8-8F14-9C6F22CB1E6D}" type="presParOf" srcId="{81A21AFD-2321-409F-83B0-7A3E883EBE96}" destId="{E71EBF7E-3BFC-49B2-ACEB-65A281BE5D00}" srcOrd="0" destOrd="0" presId="urn:microsoft.com/office/officeart/2005/8/layout/radial5"/>
    <dgm:cxn modelId="{B6F74636-0316-4685-8C79-C341ECA99EE5}" type="presParOf" srcId="{421E996A-4739-4DC4-B1F4-54F56350CCD9}" destId="{D8D4647F-2FC5-4067-BC5A-81306FF9944C}" srcOrd="6" destOrd="0" presId="urn:microsoft.com/office/officeart/2005/8/layout/radial5"/>
    <dgm:cxn modelId="{C23E345F-1CF4-43D2-A95A-14D35E0A36F8}" type="presParOf" srcId="{421E996A-4739-4DC4-B1F4-54F56350CCD9}" destId="{2C9AD438-3E76-4AA4-8BED-707C1B48E48F}" srcOrd="7" destOrd="0" presId="urn:microsoft.com/office/officeart/2005/8/layout/radial5"/>
    <dgm:cxn modelId="{95434999-0988-4071-AFD7-83CFB4C01E00}" type="presParOf" srcId="{2C9AD438-3E76-4AA4-8BED-707C1B48E48F}" destId="{61F86762-995D-43F5-B003-91F77B7863CD}" srcOrd="0" destOrd="0" presId="urn:microsoft.com/office/officeart/2005/8/layout/radial5"/>
    <dgm:cxn modelId="{FD70A09B-BAA0-437D-A91E-CB7AD8DE3DE7}" type="presParOf" srcId="{421E996A-4739-4DC4-B1F4-54F56350CCD9}" destId="{53EFB63C-D6AE-4B20-B67D-910DE54C6A3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AD4943-9B37-461C-901D-8096E2E78571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904E4D-09F6-40CA-B399-9CEC647BCA24}">
      <dgm:prSet/>
      <dgm:spPr>
        <a:solidFill>
          <a:schemeClr val="bg1">
            <a:lumMod val="95000"/>
            <a:lumOff val="5000"/>
          </a:schemeClr>
        </a:solidFill>
        <a:ln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es-EC" dirty="0" err="1" smtClean="0"/>
            <a:t>Jumpers</a:t>
          </a:r>
          <a:r>
            <a:rPr lang="es-EC" dirty="0" smtClean="0"/>
            <a:t> correctamente configurados para E1</a:t>
          </a:r>
          <a:endParaRPr lang="es-ES" dirty="0"/>
        </a:p>
      </dgm:t>
    </dgm:pt>
    <dgm:pt modelId="{4D862F91-E4AB-48D7-B092-9B388C35B0BD}" type="parTrans" cxnId="{70884B24-8514-4BB7-98F8-603944C03AC4}">
      <dgm:prSet/>
      <dgm:spPr/>
      <dgm:t>
        <a:bodyPr/>
        <a:lstStyle/>
        <a:p>
          <a:endParaRPr lang="es-ES"/>
        </a:p>
      </dgm:t>
    </dgm:pt>
    <dgm:pt modelId="{01CCBE28-7635-4B4D-9B3D-648DC775C277}" type="sibTrans" cxnId="{70884B24-8514-4BB7-98F8-603944C03AC4}">
      <dgm:prSet/>
      <dgm:spPr/>
      <dgm:t>
        <a:bodyPr/>
        <a:lstStyle/>
        <a:p>
          <a:endParaRPr lang="es-ES"/>
        </a:p>
      </dgm:t>
    </dgm:pt>
    <dgm:pt modelId="{4B5C8BCB-1F60-4A7D-A926-D397A019BCF8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Color del </a:t>
          </a:r>
          <a:r>
            <a:rPr lang="es-EC" dirty="0" err="1" smtClean="0"/>
            <a:t>led</a:t>
          </a:r>
          <a:r>
            <a:rPr lang="es-EC" dirty="0" smtClean="0"/>
            <a:t> en la tarjeta debe estar en verde</a:t>
          </a:r>
          <a:endParaRPr lang="es-ES" dirty="0"/>
        </a:p>
      </dgm:t>
    </dgm:pt>
    <dgm:pt modelId="{190046C9-AF68-45FD-9D30-0C5B707497B9}" type="parTrans" cxnId="{B2682E74-2D34-4F1B-9E9A-E483AF9A40C3}">
      <dgm:prSet/>
      <dgm:spPr/>
      <dgm:t>
        <a:bodyPr/>
        <a:lstStyle/>
        <a:p>
          <a:endParaRPr lang="es-ES"/>
        </a:p>
      </dgm:t>
    </dgm:pt>
    <dgm:pt modelId="{DEF7FE7E-8B23-4464-93FB-BCE67CA0F507}" type="sibTrans" cxnId="{B2682E74-2D34-4F1B-9E9A-E483AF9A40C3}">
      <dgm:prSet/>
      <dgm:spPr/>
      <dgm:t>
        <a:bodyPr/>
        <a:lstStyle/>
        <a:p>
          <a:endParaRPr lang="es-ES"/>
        </a:p>
      </dgm:t>
    </dgm:pt>
    <dgm:pt modelId="{6CB00E73-73B6-421A-9AF3-A52226FF6F13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Gestión de los equipos SDH</a:t>
          </a:r>
          <a:endParaRPr lang="es-ES" dirty="0"/>
        </a:p>
      </dgm:t>
    </dgm:pt>
    <dgm:pt modelId="{9759ADF1-82B0-42F1-A220-9A804EB4E30A}" type="parTrans" cxnId="{D1179265-5094-44D6-AADD-224D1E3D7F31}">
      <dgm:prSet/>
      <dgm:spPr/>
      <dgm:t>
        <a:bodyPr/>
        <a:lstStyle/>
        <a:p>
          <a:endParaRPr lang="es-ES"/>
        </a:p>
      </dgm:t>
    </dgm:pt>
    <dgm:pt modelId="{61C26390-3D44-41D3-8D31-499638C6D3DE}" type="sibTrans" cxnId="{D1179265-5094-44D6-AADD-224D1E3D7F31}">
      <dgm:prSet/>
      <dgm:spPr/>
      <dgm:t>
        <a:bodyPr/>
        <a:lstStyle/>
        <a:p>
          <a:endParaRPr lang="es-ES"/>
        </a:p>
      </dgm:t>
    </dgm:pt>
    <dgm:pt modelId="{DD063B56-3155-4DFB-8A6D-11B37CDF42D4}">
      <dgm:prSet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C" dirty="0" smtClean="0"/>
            <a:t>Archivos de configuración debidamente configurados</a:t>
          </a:r>
          <a:endParaRPr lang="es-ES" dirty="0"/>
        </a:p>
      </dgm:t>
    </dgm:pt>
    <dgm:pt modelId="{82DBFDF0-8838-407A-95FB-7E2C90B06445}" type="parTrans" cxnId="{D0BC2251-85A8-40E1-939A-B6B1B77723AF}">
      <dgm:prSet/>
      <dgm:spPr/>
      <dgm:t>
        <a:bodyPr/>
        <a:lstStyle/>
        <a:p>
          <a:endParaRPr lang="es-ES"/>
        </a:p>
      </dgm:t>
    </dgm:pt>
    <dgm:pt modelId="{ECB0242F-B7CC-444B-853B-2B7B4141D394}" type="sibTrans" cxnId="{D0BC2251-85A8-40E1-939A-B6B1B77723AF}">
      <dgm:prSet/>
      <dgm:spPr/>
      <dgm:t>
        <a:bodyPr/>
        <a:lstStyle/>
        <a:p>
          <a:endParaRPr lang="es-ES"/>
        </a:p>
      </dgm:t>
    </dgm:pt>
    <dgm:pt modelId="{CE2E6466-FD5D-4F28-ADD4-2C14A104B62B}" type="pres">
      <dgm:prSet presAssocID="{25AD4943-9B37-461C-901D-8096E2E785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F71EFE-E657-4108-A4F4-2B4D3A6DC026}" type="pres">
      <dgm:prSet presAssocID="{25AD4943-9B37-461C-901D-8096E2E78571}" presName="dummyMaxCanvas" presStyleCnt="0">
        <dgm:presLayoutVars/>
      </dgm:prSet>
      <dgm:spPr/>
    </dgm:pt>
    <dgm:pt modelId="{24A50AC4-8B96-4B98-AAF8-5741F53C3793}" type="pres">
      <dgm:prSet presAssocID="{25AD4943-9B37-461C-901D-8096E2E7857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807DEC-DA6D-496E-9E9B-3E5DD4CCD6FA}" type="pres">
      <dgm:prSet presAssocID="{25AD4943-9B37-461C-901D-8096E2E7857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58C1D-6379-4B00-A940-47A0CEE04914}" type="pres">
      <dgm:prSet presAssocID="{25AD4943-9B37-461C-901D-8096E2E7857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2D65CE-79C8-40A4-8FF1-1B1C98A30378}" type="pres">
      <dgm:prSet presAssocID="{25AD4943-9B37-461C-901D-8096E2E7857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81438-037A-4A88-8EEA-4047F0C3BC71}" type="pres">
      <dgm:prSet presAssocID="{25AD4943-9B37-461C-901D-8096E2E7857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2E89B8-086A-4FEA-9A97-99C14DDD8C78}" type="pres">
      <dgm:prSet presAssocID="{25AD4943-9B37-461C-901D-8096E2E7857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5FC4B6-9457-40BB-9CDC-2A8C8F322D84}" type="pres">
      <dgm:prSet presAssocID="{25AD4943-9B37-461C-901D-8096E2E7857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D810DD-E5EF-41AB-9A84-BDDEC6FDA34F}" type="pres">
      <dgm:prSet presAssocID="{25AD4943-9B37-461C-901D-8096E2E7857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12A1E0-B5E3-401B-9F95-FE5167B4C31F}" type="pres">
      <dgm:prSet presAssocID="{25AD4943-9B37-461C-901D-8096E2E7857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3383C-3B6E-46DB-ADA1-51AF43889A6E}" type="pres">
      <dgm:prSet presAssocID="{25AD4943-9B37-461C-901D-8096E2E7857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C9070B-6EC3-494C-B7A6-9685D194D9F9}" type="pres">
      <dgm:prSet presAssocID="{25AD4943-9B37-461C-901D-8096E2E7857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4A7A72-7717-4E2D-9768-C1E51D629EE4}" type="presOf" srcId="{6CB00E73-73B6-421A-9AF3-A52226FF6F13}" destId="{8AC58C1D-6379-4B00-A940-47A0CEE04914}" srcOrd="0" destOrd="0" presId="urn:microsoft.com/office/officeart/2005/8/layout/vProcess5"/>
    <dgm:cxn modelId="{B2682E74-2D34-4F1B-9E9A-E483AF9A40C3}" srcId="{25AD4943-9B37-461C-901D-8096E2E78571}" destId="{4B5C8BCB-1F60-4A7D-A926-D397A019BCF8}" srcOrd="1" destOrd="0" parTransId="{190046C9-AF68-45FD-9D30-0C5B707497B9}" sibTransId="{DEF7FE7E-8B23-4464-93FB-BCE67CA0F507}"/>
    <dgm:cxn modelId="{415CAED1-826A-4679-9923-0D74745A0BF2}" type="presOf" srcId="{4B5C8BCB-1F60-4A7D-A926-D397A019BCF8}" destId="{AF807DEC-DA6D-496E-9E9B-3E5DD4CCD6FA}" srcOrd="0" destOrd="0" presId="urn:microsoft.com/office/officeart/2005/8/layout/vProcess5"/>
    <dgm:cxn modelId="{4EF79EF3-A091-4888-A7D6-81A98D36B97F}" type="presOf" srcId="{61C26390-3D44-41D3-8D31-499638C6D3DE}" destId="{125FC4B6-9457-40BB-9CDC-2A8C8F322D84}" srcOrd="0" destOrd="0" presId="urn:microsoft.com/office/officeart/2005/8/layout/vProcess5"/>
    <dgm:cxn modelId="{4DAF79CD-2983-4868-94DF-1BAEC02E2A0F}" type="presOf" srcId="{6CB00E73-73B6-421A-9AF3-A52226FF6F13}" destId="{4433383C-3B6E-46DB-ADA1-51AF43889A6E}" srcOrd="1" destOrd="0" presId="urn:microsoft.com/office/officeart/2005/8/layout/vProcess5"/>
    <dgm:cxn modelId="{56086CA5-E8B8-44BB-9DED-D84966C23978}" type="presOf" srcId="{25AD4943-9B37-461C-901D-8096E2E78571}" destId="{CE2E6466-FD5D-4F28-ADD4-2C14A104B62B}" srcOrd="0" destOrd="0" presId="urn:microsoft.com/office/officeart/2005/8/layout/vProcess5"/>
    <dgm:cxn modelId="{70884B24-8514-4BB7-98F8-603944C03AC4}" srcId="{25AD4943-9B37-461C-901D-8096E2E78571}" destId="{1F904E4D-09F6-40CA-B399-9CEC647BCA24}" srcOrd="0" destOrd="0" parTransId="{4D862F91-E4AB-48D7-B092-9B388C35B0BD}" sibTransId="{01CCBE28-7635-4B4D-9B3D-648DC775C277}"/>
    <dgm:cxn modelId="{A012C2A2-D9E6-4EA5-AA02-9FE8B7D4E835}" type="presOf" srcId="{DD063B56-3155-4DFB-8A6D-11B37CDF42D4}" destId="{512D65CE-79C8-40A4-8FF1-1B1C98A30378}" srcOrd="0" destOrd="0" presId="urn:microsoft.com/office/officeart/2005/8/layout/vProcess5"/>
    <dgm:cxn modelId="{CBB526ED-AC88-4B17-9164-3A7577901BE1}" type="presOf" srcId="{1F904E4D-09F6-40CA-B399-9CEC647BCA24}" destId="{E9D810DD-E5EF-41AB-9A84-BDDEC6FDA34F}" srcOrd="1" destOrd="0" presId="urn:microsoft.com/office/officeart/2005/8/layout/vProcess5"/>
    <dgm:cxn modelId="{D1179265-5094-44D6-AADD-224D1E3D7F31}" srcId="{25AD4943-9B37-461C-901D-8096E2E78571}" destId="{6CB00E73-73B6-421A-9AF3-A52226FF6F13}" srcOrd="2" destOrd="0" parTransId="{9759ADF1-82B0-42F1-A220-9A804EB4E30A}" sibTransId="{61C26390-3D44-41D3-8D31-499638C6D3DE}"/>
    <dgm:cxn modelId="{53E8B86C-FD60-4556-A100-51528E6A53F4}" type="presOf" srcId="{DEF7FE7E-8B23-4464-93FB-BCE67CA0F507}" destId="{922E89B8-086A-4FEA-9A97-99C14DDD8C78}" srcOrd="0" destOrd="0" presId="urn:microsoft.com/office/officeart/2005/8/layout/vProcess5"/>
    <dgm:cxn modelId="{89ADB4E0-8624-4319-AC29-C7480D34EAEA}" type="presOf" srcId="{4B5C8BCB-1F60-4A7D-A926-D397A019BCF8}" destId="{A612A1E0-B5E3-401B-9F95-FE5167B4C31F}" srcOrd="1" destOrd="0" presId="urn:microsoft.com/office/officeart/2005/8/layout/vProcess5"/>
    <dgm:cxn modelId="{E2A0CFA2-275F-4B0D-BC3E-54078E3ADA42}" type="presOf" srcId="{DD063B56-3155-4DFB-8A6D-11B37CDF42D4}" destId="{67C9070B-6EC3-494C-B7A6-9685D194D9F9}" srcOrd="1" destOrd="0" presId="urn:microsoft.com/office/officeart/2005/8/layout/vProcess5"/>
    <dgm:cxn modelId="{C7058BAA-8799-41D4-9FCC-887B9D50BDB0}" type="presOf" srcId="{01CCBE28-7635-4B4D-9B3D-648DC775C277}" destId="{8A981438-037A-4A88-8EEA-4047F0C3BC71}" srcOrd="0" destOrd="0" presId="urn:microsoft.com/office/officeart/2005/8/layout/vProcess5"/>
    <dgm:cxn modelId="{3B57FE72-3641-4664-80B9-E07421C686E8}" type="presOf" srcId="{1F904E4D-09F6-40CA-B399-9CEC647BCA24}" destId="{24A50AC4-8B96-4B98-AAF8-5741F53C3793}" srcOrd="0" destOrd="0" presId="urn:microsoft.com/office/officeart/2005/8/layout/vProcess5"/>
    <dgm:cxn modelId="{D0BC2251-85A8-40E1-939A-B6B1B77723AF}" srcId="{25AD4943-9B37-461C-901D-8096E2E78571}" destId="{DD063B56-3155-4DFB-8A6D-11B37CDF42D4}" srcOrd="3" destOrd="0" parTransId="{82DBFDF0-8838-407A-95FB-7E2C90B06445}" sibTransId="{ECB0242F-B7CC-444B-853B-2B7B4141D394}"/>
    <dgm:cxn modelId="{B74028E3-C12B-49CD-8114-CB205E2BA5DE}" type="presParOf" srcId="{CE2E6466-FD5D-4F28-ADD4-2C14A104B62B}" destId="{8AF71EFE-E657-4108-A4F4-2B4D3A6DC026}" srcOrd="0" destOrd="0" presId="urn:microsoft.com/office/officeart/2005/8/layout/vProcess5"/>
    <dgm:cxn modelId="{AC9D7C73-9C58-49F0-8550-918D32F81744}" type="presParOf" srcId="{CE2E6466-FD5D-4F28-ADD4-2C14A104B62B}" destId="{24A50AC4-8B96-4B98-AAF8-5741F53C3793}" srcOrd="1" destOrd="0" presId="urn:microsoft.com/office/officeart/2005/8/layout/vProcess5"/>
    <dgm:cxn modelId="{55992342-1621-485D-AB76-ED2D816FF310}" type="presParOf" srcId="{CE2E6466-FD5D-4F28-ADD4-2C14A104B62B}" destId="{AF807DEC-DA6D-496E-9E9B-3E5DD4CCD6FA}" srcOrd="2" destOrd="0" presId="urn:microsoft.com/office/officeart/2005/8/layout/vProcess5"/>
    <dgm:cxn modelId="{F7240D5C-8C75-4431-A571-D24598E54683}" type="presParOf" srcId="{CE2E6466-FD5D-4F28-ADD4-2C14A104B62B}" destId="{8AC58C1D-6379-4B00-A940-47A0CEE04914}" srcOrd="3" destOrd="0" presId="urn:microsoft.com/office/officeart/2005/8/layout/vProcess5"/>
    <dgm:cxn modelId="{A15EC989-5D9F-4190-B2F5-25E34429EE6D}" type="presParOf" srcId="{CE2E6466-FD5D-4F28-ADD4-2C14A104B62B}" destId="{512D65CE-79C8-40A4-8FF1-1B1C98A30378}" srcOrd="4" destOrd="0" presId="urn:microsoft.com/office/officeart/2005/8/layout/vProcess5"/>
    <dgm:cxn modelId="{586553CE-7A00-4F87-B7B6-332A62A7C68C}" type="presParOf" srcId="{CE2E6466-FD5D-4F28-ADD4-2C14A104B62B}" destId="{8A981438-037A-4A88-8EEA-4047F0C3BC71}" srcOrd="5" destOrd="0" presId="urn:microsoft.com/office/officeart/2005/8/layout/vProcess5"/>
    <dgm:cxn modelId="{16818400-C1EB-40D3-BA52-DA016876FCFD}" type="presParOf" srcId="{CE2E6466-FD5D-4F28-ADD4-2C14A104B62B}" destId="{922E89B8-086A-4FEA-9A97-99C14DDD8C78}" srcOrd="6" destOrd="0" presId="urn:microsoft.com/office/officeart/2005/8/layout/vProcess5"/>
    <dgm:cxn modelId="{84CDEDA8-B651-4CAF-96D2-75772DA594C5}" type="presParOf" srcId="{CE2E6466-FD5D-4F28-ADD4-2C14A104B62B}" destId="{125FC4B6-9457-40BB-9CDC-2A8C8F322D84}" srcOrd="7" destOrd="0" presId="urn:microsoft.com/office/officeart/2005/8/layout/vProcess5"/>
    <dgm:cxn modelId="{FD95C43B-8ED8-4F37-99EE-90682A1F5E60}" type="presParOf" srcId="{CE2E6466-FD5D-4F28-ADD4-2C14A104B62B}" destId="{E9D810DD-E5EF-41AB-9A84-BDDEC6FDA34F}" srcOrd="8" destOrd="0" presId="urn:microsoft.com/office/officeart/2005/8/layout/vProcess5"/>
    <dgm:cxn modelId="{2BD82AEF-91C7-41AA-970A-2C25C789DD3E}" type="presParOf" srcId="{CE2E6466-FD5D-4F28-ADD4-2C14A104B62B}" destId="{A612A1E0-B5E3-401B-9F95-FE5167B4C31F}" srcOrd="9" destOrd="0" presId="urn:microsoft.com/office/officeart/2005/8/layout/vProcess5"/>
    <dgm:cxn modelId="{B3F5878C-9B2A-4F3D-9CA5-75A507994DFC}" type="presParOf" srcId="{CE2E6466-FD5D-4F28-ADD4-2C14A104B62B}" destId="{4433383C-3B6E-46DB-ADA1-51AF43889A6E}" srcOrd="10" destOrd="0" presId="urn:microsoft.com/office/officeart/2005/8/layout/vProcess5"/>
    <dgm:cxn modelId="{5BA9B657-4DED-41E9-9F2B-014C3053590F}" type="presParOf" srcId="{CE2E6466-FD5D-4F28-ADD4-2C14A104B62B}" destId="{67C9070B-6EC3-494C-B7A6-9685D194D9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28E720-5EE4-4D24-871F-6DA84B50E6FF}">
      <dsp:nvSpPr>
        <dsp:cNvPr id="0" name=""/>
        <dsp:cNvSpPr/>
      </dsp:nvSpPr>
      <dsp:spPr>
        <a:xfrm>
          <a:off x="457247" y="637267"/>
          <a:ext cx="3045945" cy="304594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9C1C5C-EEFC-40E9-9F3A-6C2B1B8816B6}">
      <dsp:nvSpPr>
        <dsp:cNvPr id="0" name=""/>
        <dsp:cNvSpPr/>
      </dsp:nvSpPr>
      <dsp:spPr>
        <a:xfrm>
          <a:off x="457247" y="637267"/>
          <a:ext cx="3045945" cy="304594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3F366D-DBCF-435C-93DA-FC577C2FC83F}">
      <dsp:nvSpPr>
        <dsp:cNvPr id="0" name=""/>
        <dsp:cNvSpPr/>
      </dsp:nvSpPr>
      <dsp:spPr>
        <a:xfrm>
          <a:off x="457247" y="637267"/>
          <a:ext cx="3045945" cy="304594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D7ABBE-12A9-4EDF-BFDA-61FFD656E1DC}">
      <dsp:nvSpPr>
        <dsp:cNvPr id="0" name=""/>
        <dsp:cNvSpPr/>
      </dsp:nvSpPr>
      <dsp:spPr>
        <a:xfrm>
          <a:off x="457247" y="637267"/>
          <a:ext cx="3045945" cy="304594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CAA5-918F-4F99-A6B7-07AD4332E953}">
      <dsp:nvSpPr>
        <dsp:cNvPr id="0" name=""/>
        <dsp:cNvSpPr/>
      </dsp:nvSpPr>
      <dsp:spPr>
        <a:xfrm>
          <a:off x="1279214" y="1459234"/>
          <a:ext cx="1402011" cy="1402011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General</a:t>
          </a:r>
          <a:endParaRPr lang="es-ES" sz="2200" kern="1200" dirty="0"/>
        </a:p>
      </dsp:txBody>
      <dsp:txXfrm>
        <a:off x="1279214" y="1459234"/>
        <a:ext cx="1402011" cy="1402011"/>
      </dsp:txXfrm>
    </dsp:sp>
    <dsp:sp modelId="{12F7CFFF-E5CA-48D5-94C0-957DBE54E832}">
      <dsp:nvSpPr>
        <dsp:cNvPr id="0" name=""/>
        <dsp:cNvSpPr/>
      </dsp:nvSpPr>
      <dsp:spPr>
        <a:xfrm>
          <a:off x="1489516" y="181894"/>
          <a:ext cx="981407" cy="981407"/>
        </a:xfrm>
        <a:prstGeom prst="ellipse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Protocolo SS7</a:t>
          </a:r>
          <a:endParaRPr lang="es-ES" sz="1000" kern="1200" dirty="0"/>
        </a:p>
      </dsp:txBody>
      <dsp:txXfrm>
        <a:off x="1489516" y="181894"/>
        <a:ext cx="981407" cy="981407"/>
      </dsp:txXfrm>
    </dsp:sp>
    <dsp:sp modelId="{FF4FEC2E-6C71-45B4-ADE5-0F0A6846A0D6}">
      <dsp:nvSpPr>
        <dsp:cNvPr id="0" name=""/>
        <dsp:cNvSpPr/>
      </dsp:nvSpPr>
      <dsp:spPr>
        <a:xfrm>
          <a:off x="2977158" y="1669536"/>
          <a:ext cx="981407" cy="981407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Conexiones E1</a:t>
          </a:r>
          <a:endParaRPr lang="es-ES" sz="1000" kern="1200" dirty="0"/>
        </a:p>
      </dsp:txBody>
      <dsp:txXfrm>
        <a:off x="2977158" y="1669536"/>
        <a:ext cx="981407" cy="981407"/>
      </dsp:txXfrm>
    </dsp:sp>
    <dsp:sp modelId="{5A46FE95-D8DD-44F9-A768-D5FE1D8DA4C0}">
      <dsp:nvSpPr>
        <dsp:cNvPr id="0" name=""/>
        <dsp:cNvSpPr/>
      </dsp:nvSpPr>
      <dsp:spPr>
        <a:xfrm>
          <a:off x="1489516" y="3157178"/>
          <a:ext cx="981407" cy="981407"/>
        </a:xfrm>
        <a:prstGeom prst="ellipse">
          <a:avLst/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Servidores Asterisk</a:t>
          </a:r>
          <a:endParaRPr lang="es-ES" sz="1000" kern="1200" dirty="0"/>
        </a:p>
      </dsp:txBody>
      <dsp:txXfrm>
        <a:off x="1489516" y="3157178"/>
        <a:ext cx="981407" cy="981407"/>
      </dsp:txXfrm>
    </dsp:sp>
    <dsp:sp modelId="{9ACB8E24-D7ED-442E-A8AA-08FAB1B686AA}">
      <dsp:nvSpPr>
        <dsp:cNvPr id="0" name=""/>
        <dsp:cNvSpPr/>
      </dsp:nvSpPr>
      <dsp:spPr>
        <a:xfrm>
          <a:off x="1874" y="1669536"/>
          <a:ext cx="981407" cy="981407"/>
        </a:xfrm>
        <a:prstGeom prst="ellipse">
          <a:avLst/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Equipo SDH</a:t>
          </a:r>
          <a:endParaRPr lang="es-ES" sz="1000" kern="1200" dirty="0"/>
        </a:p>
      </dsp:txBody>
      <dsp:txXfrm>
        <a:off x="1874" y="1669536"/>
        <a:ext cx="981407" cy="9814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AC9D1-0111-47F9-BF8F-7C240490C501}">
      <dsp:nvSpPr>
        <dsp:cNvPr id="0" name=""/>
        <dsp:cNvSpPr/>
      </dsp:nvSpPr>
      <dsp:spPr>
        <a:xfrm>
          <a:off x="473874" y="617890"/>
          <a:ext cx="3156707" cy="315670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CC0543-5D29-4EBC-BE45-D3F75B51FD3F}">
      <dsp:nvSpPr>
        <dsp:cNvPr id="0" name=""/>
        <dsp:cNvSpPr/>
      </dsp:nvSpPr>
      <dsp:spPr>
        <a:xfrm>
          <a:off x="473874" y="617890"/>
          <a:ext cx="3156707" cy="315670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8ECFDF-6219-49AB-9814-F727426D520A}">
      <dsp:nvSpPr>
        <dsp:cNvPr id="0" name=""/>
        <dsp:cNvSpPr/>
      </dsp:nvSpPr>
      <dsp:spPr>
        <a:xfrm>
          <a:off x="473874" y="617890"/>
          <a:ext cx="3156707" cy="315670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6E753D-3FF4-48F8-A410-5B19610198D0}">
      <dsp:nvSpPr>
        <dsp:cNvPr id="0" name=""/>
        <dsp:cNvSpPr/>
      </dsp:nvSpPr>
      <dsp:spPr>
        <a:xfrm>
          <a:off x="473874" y="617890"/>
          <a:ext cx="3156707" cy="315670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F016D8-2DF2-44E9-B8FA-11EAC7A799D2}">
      <dsp:nvSpPr>
        <dsp:cNvPr id="0" name=""/>
        <dsp:cNvSpPr/>
      </dsp:nvSpPr>
      <dsp:spPr>
        <a:xfrm>
          <a:off x="1325731" y="1469747"/>
          <a:ext cx="1452993" cy="1452993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Específicos</a:t>
          </a:r>
          <a:endParaRPr lang="es-ES" sz="1600" kern="1200" dirty="0"/>
        </a:p>
      </dsp:txBody>
      <dsp:txXfrm>
        <a:off x="1325731" y="1469747"/>
        <a:ext cx="1452993" cy="1452993"/>
      </dsp:txXfrm>
    </dsp:sp>
    <dsp:sp modelId="{5D9BF4AC-FDF9-451B-B0DC-76959441CDF8}">
      <dsp:nvSpPr>
        <dsp:cNvPr id="0" name=""/>
        <dsp:cNvSpPr/>
      </dsp:nvSpPr>
      <dsp:spPr>
        <a:xfrm>
          <a:off x="1543680" y="145958"/>
          <a:ext cx="1017095" cy="1017095"/>
        </a:xfrm>
        <a:prstGeom prst="ellipse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Familiarizarse con los equipos a utilizar</a:t>
          </a:r>
          <a:endParaRPr lang="es-ES" sz="800" kern="1200" dirty="0"/>
        </a:p>
      </dsp:txBody>
      <dsp:txXfrm>
        <a:off x="1543680" y="145958"/>
        <a:ext cx="1017095" cy="1017095"/>
      </dsp:txXfrm>
    </dsp:sp>
    <dsp:sp modelId="{26FCB950-94A4-47ED-B160-1FBF26081D02}">
      <dsp:nvSpPr>
        <dsp:cNvPr id="0" name=""/>
        <dsp:cNvSpPr/>
      </dsp:nvSpPr>
      <dsp:spPr>
        <a:xfrm>
          <a:off x="3085418" y="1687696"/>
          <a:ext cx="1017095" cy="1017095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Comprobar la utilización de SS7</a:t>
          </a:r>
          <a:endParaRPr lang="es-ES" sz="800" kern="1200" dirty="0"/>
        </a:p>
      </dsp:txBody>
      <dsp:txXfrm>
        <a:off x="3085418" y="1687696"/>
        <a:ext cx="1017095" cy="1017095"/>
      </dsp:txXfrm>
    </dsp:sp>
    <dsp:sp modelId="{32BBD118-414D-40D3-84FA-E9E6C79FF98F}">
      <dsp:nvSpPr>
        <dsp:cNvPr id="0" name=""/>
        <dsp:cNvSpPr/>
      </dsp:nvSpPr>
      <dsp:spPr>
        <a:xfrm>
          <a:off x="1543680" y="3229434"/>
          <a:ext cx="1017095" cy="1017095"/>
        </a:xfrm>
        <a:prstGeom prst="ellipse">
          <a:avLst/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Demostrar los beneficios de SS7</a:t>
          </a:r>
          <a:endParaRPr lang="es-ES" sz="800" kern="1200" dirty="0"/>
        </a:p>
      </dsp:txBody>
      <dsp:txXfrm>
        <a:off x="1543680" y="3229434"/>
        <a:ext cx="1017095" cy="1017095"/>
      </dsp:txXfrm>
    </dsp:sp>
    <dsp:sp modelId="{F4A6D490-ED83-4496-95C1-EEB990CA7304}">
      <dsp:nvSpPr>
        <dsp:cNvPr id="0" name=""/>
        <dsp:cNvSpPr/>
      </dsp:nvSpPr>
      <dsp:spPr>
        <a:xfrm>
          <a:off x="1942" y="1687696"/>
          <a:ext cx="1017095" cy="1017095"/>
        </a:xfrm>
        <a:prstGeom prst="ellipse">
          <a:avLst/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Correcta implementación de archivos de configuración</a:t>
          </a:r>
          <a:endParaRPr lang="es-ES" sz="800" kern="1200" dirty="0"/>
        </a:p>
      </dsp:txBody>
      <dsp:txXfrm>
        <a:off x="1942" y="1687696"/>
        <a:ext cx="1017095" cy="10170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E7719-7595-4CFC-9688-2E8D44E879B3}">
      <dsp:nvSpPr>
        <dsp:cNvPr id="0" name=""/>
        <dsp:cNvSpPr/>
      </dsp:nvSpPr>
      <dsp:spPr>
        <a:xfrm>
          <a:off x="592378" y="2489"/>
          <a:ext cx="1107966" cy="1107966"/>
        </a:xfrm>
        <a:prstGeom prst="ellipse">
          <a:avLst/>
        </a:prstGeom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75000"/>
              <a:lumOff val="2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2 Servidores Asterisk</a:t>
          </a:r>
          <a:endParaRPr lang="es-ES" sz="1300" kern="1200" dirty="0"/>
        </a:p>
      </dsp:txBody>
      <dsp:txXfrm>
        <a:off x="592378" y="2489"/>
        <a:ext cx="1107966" cy="1107966"/>
      </dsp:txXfrm>
    </dsp:sp>
    <dsp:sp modelId="{9C650F71-06EF-4626-93C6-FBDC2E0C27D6}">
      <dsp:nvSpPr>
        <dsp:cNvPr id="0" name=""/>
        <dsp:cNvSpPr/>
      </dsp:nvSpPr>
      <dsp:spPr>
        <a:xfrm rot="10800000">
          <a:off x="952467" y="1282452"/>
          <a:ext cx="387788" cy="241969"/>
        </a:xfrm>
        <a:prstGeom prst="triangle">
          <a:avLst/>
        </a:prstGeom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75000"/>
              <a:lumOff val="2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41C579-882F-4BBF-8B34-0434A6787E91}">
      <dsp:nvSpPr>
        <dsp:cNvPr id="0" name=""/>
        <dsp:cNvSpPr/>
      </dsp:nvSpPr>
      <dsp:spPr>
        <a:xfrm>
          <a:off x="776854" y="1682721"/>
          <a:ext cx="739013" cy="739013"/>
        </a:xfrm>
        <a:prstGeom prst="ellipse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2002757"/>
              <a:satOff val="2945"/>
              <a:lumOff val="252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Sistema operativo </a:t>
          </a:r>
          <a:r>
            <a:rPr lang="es-EC" sz="700" kern="1200" dirty="0" err="1" smtClean="0"/>
            <a:t>Centos</a:t>
          </a:r>
          <a:endParaRPr lang="es-ES" sz="700" kern="1200" dirty="0"/>
        </a:p>
      </dsp:txBody>
      <dsp:txXfrm>
        <a:off x="776854" y="1682721"/>
        <a:ext cx="739013" cy="739013"/>
      </dsp:txXfrm>
    </dsp:sp>
    <dsp:sp modelId="{EEDB0ECE-36D6-4B1A-8B75-7D8605D012CD}">
      <dsp:nvSpPr>
        <dsp:cNvPr id="0" name=""/>
        <dsp:cNvSpPr/>
      </dsp:nvSpPr>
      <dsp:spPr>
        <a:xfrm rot="10800000">
          <a:off x="952467" y="2685969"/>
          <a:ext cx="387788" cy="241969"/>
        </a:xfrm>
        <a:prstGeom prst="triangle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2336549"/>
              <a:satOff val="3435"/>
              <a:lumOff val="294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BF1947-85BE-4BFD-9122-4ACD7B9781DA}">
      <dsp:nvSpPr>
        <dsp:cNvPr id="0" name=""/>
        <dsp:cNvSpPr/>
      </dsp:nvSpPr>
      <dsp:spPr>
        <a:xfrm>
          <a:off x="776854" y="3178476"/>
          <a:ext cx="739013" cy="739013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4005514"/>
              <a:satOff val="5889"/>
              <a:lumOff val="50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Tarjeta digital </a:t>
          </a:r>
          <a:r>
            <a:rPr lang="es-EC" sz="700" kern="1200" dirty="0" err="1" smtClean="0"/>
            <a:t>Digium</a:t>
          </a:r>
          <a:r>
            <a:rPr lang="es-EC" sz="700" kern="1200" dirty="0" smtClean="0"/>
            <a:t> TE205P</a:t>
          </a:r>
          <a:endParaRPr lang="es-ES" sz="700" kern="1200" dirty="0"/>
        </a:p>
      </dsp:txBody>
      <dsp:txXfrm>
        <a:off x="776854" y="3178476"/>
        <a:ext cx="739013" cy="739013"/>
      </dsp:txXfrm>
    </dsp:sp>
    <dsp:sp modelId="{2572A6FA-9CA0-429F-8BC5-D52E0058CB16}">
      <dsp:nvSpPr>
        <dsp:cNvPr id="0" name=""/>
        <dsp:cNvSpPr/>
      </dsp:nvSpPr>
      <dsp:spPr>
        <a:xfrm rot="5400000">
          <a:off x="1790290" y="3426998"/>
          <a:ext cx="387788" cy="241969"/>
        </a:xfrm>
        <a:prstGeom prst="triangl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4673099"/>
              <a:satOff val="6871"/>
              <a:lumOff val="588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F37AA0-AE19-4C0E-992C-EF1F9C734D8C}">
      <dsp:nvSpPr>
        <dsp:cNvPr id="0" name=""/>
        <dsp:cNvSpPr/>
      </dsp:nvSpPr>
      <dsp:spPr>
        <a:xfrm>
          <a:off x="2438805" y="3178476"/>
          <a:ext cx="739013" cy="739013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6008270"/>
              <a:satOff val="8834"/>
              <a:lumOff val="75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Enlace E1</a:t>
          </a:r>
          <a:endParaRPr lang="es-ES" sz="700" kern="1200" dirty="0"/>
        </a:p>
      </dsp:txBody>
      <dsp:txXfrm>
        <a:off x="2438805" y="3178476"/>
        <a:ext cx="739013" cy="739013"/>
      </dsp:txXfrm>
    </dsp:sp>
    <dsp:sp modelId="{3981CEAE-44F9-4240-A630-E6A498E3283B}">
      <dsp:nvSpPr>
        <dsp:cNvPr id="0" name=""/>
        <dsp:cNvSpPr/>
      </dsp:nvSpPr>
      <dsp:spPr>
        <a:xfrm>
          <a:off x="2614417" y="2672272"/>
          <a:ext cx="387788" cy="241969"/>
        </a:xfrm>
        <a:prstGeom prst="triangle">
          <a:avLst/>
        </a:prstGeom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7009648"/>
              <a:satOff val="10306"/>
              <a:lumOff val="882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5A0489-746E-4AD4-A5C6-2A58BCACDB55}">
      <dsp:nvSpPr>
        <dsp:cNvPr id="0" name=""/>
        <dsp:cNvSpPr/>
      </dsp:nvSpPr>
      <dsp:spPr>
        <a:xfrm>
          <a:off x="2438805" y="1682721"/>
          <a:ext cx="739013" cy="739013"/>
        </a:xfrm>
        <a:prstGeom prst="ellipse">
          <a:avLst/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8011027"/>
              <a:satOff val="11779"/>
              <a:lumOff val="100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30 Canales</a:t>
          </a:r>
          <a:endParaRPr lang="es-ES" sz="700" kern="1200" dirty="0"/>
        </a:p>
      </dsp:txBody>
      <dsp:txXfrm>
        <a:off x="2438805" y="1682721"/>
        <a:ext cx="739013" cy="739013"/>
      </dsp:txXfrm>
    </dsp:sp>
    <dsp:sp modelId="{D509E5C1-ED7A-4B7E-8C81-ADEDB7148E94}">
      <dsp:nvSpPr>
        <dsp:cNvPr id="0" name=""/>
        <dsp:cNvSpPr/>
      </dsp:nvSpPr>
      <dsp:spPr>
        <a:xfrm>
          <a:off x="2614417" y="1176517"/>
          <a:ext cx="387788" cy="241969"/>
        </a:xfrm>
        <a:prstGeom prst="triangle">
          <a:avLst/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9346198"/>
              <a:satOff val="13742"/>
              <a:lumOff val="1176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B22ECF-C22D-4634-A48F-5189CA421309}">
      <dsp:nvSpPr>
        <dsp:cNvPr id="0" name=""/>
        <dsp:cNvSpPr/>
      </dsp:nvSpPr>
      <dsp:spPr>
        <a:xfrm>
          <a:off x="2438805" y="186965"/>
          <a:ext cx="739013" cy="739013"/>
        </a:xfrm>
        <a:prstGeom prst="ellipse">
          <a:avLst/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10013784"/>
              <a:satOff val="14724"/>
              <a:lumOff val="1260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SS7</a:t>
          </a:r>
          <a:endParaRPr lang="es-ES" sz="700" kern="1200" dirty="0"/>
        </a:p>
      </dsp:txBody>
      <dsp:txXfrm>
        <a:off x="2438805" y="186965"/>
        <a:ext cx="739013" cy="739013"/>
      </dsp:txXfrm>
    </dsp:sp>
    <dsp:sp modelId="{36D941C2-B65B-4CEF-A97D-BAB890CD992A}">
      <dsp:nvSpPr>
        <dsp:cNvPr id="0" name=""/>
        <dsp:cNvSpPr/>
      </dsp:nvSpPr>
      <dsp:spPr>
        <a:xfrm rot="5289757">
          <a:off x="3307813" y="1980051"/>
          <a:ext cx="387788" cy="241969"/>
        </a:xfrm>
        <a:prstGeom prst="triangle">
          <a:avLst/>
        </a:prstGeom>
        <a:solidFill>
          <a:srgbClr val="A4501C"/>
        </a:solidFill>
        <a:ln>
          <a:solidFill>
            <a:srgbClr val="A4501C"/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11682747"/>
              <a:satOff val="17177"/>
              <a:lumOff val="147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B41552-653A-47AD-A1D6-9280EE005190}">
      <dsp:nvSpPr>
        <dsp:cNvPr id="0" name=""/>
        <dsp:cNvSpPr/>
      </dsp:nvSpPr>
      <dsp:spPr>
        <a:xfrm>
          <a:off x="3784472" y="1671142"/>
          <a:ext cx="739013" cy="739013"/>
        </a:xfrm>
        <a:prstGeom prst="ellipse">
          <a:avLst/>
        </a:prstGeom>
        <a:solidFill>
          <a:srgbClr val="A4501C"/>
        </a:solidFill>
        <a:ln>
          <a:solidFill>
            <a:srgbClr val="A4501C"/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12016540"/>
              <a:satOff val="17668"/>
              <a:lumOff val="1512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Equipo SDH </a:t>
          </a:r>
          <a:r>
            <a:rPr lang="es-EC" sz="700" kern="1200" dirty="0" err="1" smtClean="0"/>
            <a:t>Huawei</a:t>
          </a:r>
          <a:r>
            <a:rPr lang="es-EC" sz="700" kern="1200" dirty="0" smtClean="0"/>
            <a:t> </a:t>
          </a:r>
          <a:r>
            <a:rPr lang="es-EC" sz="700" kern="1200" dirty="0" err="1" smtClean="0"/>
            <a:t>OptiX</a:t>
          </a:r>
          <a:r>
            <a:rPr lang="es-EC" sz="700" kern="1200" dirty="0" smtClean="0"/>
            <a:t> OSN 1500B</a:t>
          </a:r>
          <a:endParaRPr lang="es-ES" sz="700" kern="1200" dirty="0"/>
        </a:p>
      </dsp:txBody>
      <dsp:txXfrm>
        <a:off x="3784472" y="1671142"/>
        <a:ext cx="739013" cy="739013"/>
      </dsp:txXfrm>
    </dsp:sp>
    <dsp:sp modelId="{88627392-8110-40D7-9088-0D9DD6D73504}">
      <dsp:nvSpPr>
        <dsp:cNvPr id="0" name=""/>
        <dsp:cNvSpPr/>
      </dsp:nvSpPr>
      <dsp:spPr>
        <a:xfrm rot="10668778">
          <a:off x="3983158" y="2523852"/>
          <a:ext cx="387788" cy="241969"/>
        </a:xfrm>
        <a:prstGeom prst="triangle">
          <a:avLst/>
        </a:prstGeom>
        <a:solidFill>
          <a:srgbClr val="960000"/>
        </a:solidFill>
        <a:ln>
          <a:solidFill>
            <a:srgbClr val="960000"/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14019296"/>
              <a:satOff val="20613"/>
              <a:lumOff val="1764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EE528F-538D-4E9F-948B-4EE583732FD9}">
      <dsp:nvSpPr>
        <dsp:cNvPr id="0" name=""/>
        <dsp:cNvSpPr/>
      </dsp:nvSpPr>
      <dsp:spPr>
        <a:xfrm>
          <a:off x="3652660" y="2865697"/>
          <a:ext cx="1107966" cy="1107966"/>
        </a:xfrm>
        <a:prstGeom prst="ellipse">
          <a:avLst/>
        </a:prstGeom>
        <a:solidFill>
          <a:srgbClr val="960000"/>
        </a:solidFill>
        <a:ln>
          <a:solidFill>
            <a:srgbClr val="960000"/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5">
              <a:hueOff val="-14019296"/>
              <a:satOff val="20613"/>
              <a:lumOff val="1764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Fibra óptica</a:t>
          </a:r>
          <a:endParaRPr lang="es-ES" sz="1300" kern="1200" dirty="0"/>
        </a:p>
      </dsp:txBody>
      <dsp:txXfrm>
        <a:off x="3652660" y="2865697"/>
        <a:ext cx="1107966" cy="11079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577CD-E9C6-423C-8E1F-9C91E01D69AA}">
      <dsp:nvSpPr>
        <dsp:cNvPr id="0" name=""/>
        <dsp:cNvSpPr/>
      </dsp:nvSpPr>
      <dsp:spPr>
        <a:xfrm>
          <a:off x="7088" y="573363"/>
          <a:ext cx="2118610" cy="127116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Instalación del sistema operativo </a:t>
          </a:r>
          <a:r>
            <a:rPr lang="es-EC" sz="1100" kern="1200" dirty="0" err="1" smtClean="0"/>
            <a:t>Centos</a:t>
          </a:r>
          <a:r>
            <a:rPr lang="es-EC" sz="1100" kern="1200" dirty="0" smtClean="0"/>
            <a:t> </a:t>
          </a:r>
          <a:endParaRPr lang="es-EC" sz="1100" kern="1200" dirty="0"/>
        </a:p>
      </dsp:txBody>
      <dsp:txXfrm>
        <a:off x="7088" y="573363"/>
        <a:ext cx="2118610" cy="1271166"/>
      </dsp:txXfrm>
    </dsp:sp>
    <dsp:sp modelId="{7B20E1E1-0B9A-4DC8-A7E5-2EA218918682}">
      <dsp:nvSpPr>
        <dsp:cNvPr id="0" name=""/>
        <dsp:cNvSpPr/>
      </dsp:nvSpPr>
      <dsp:spPr>
        <a:xfrm>
          <a:off x="2312136" y="946239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312136" y="946239"/>
        <a:ext cx="449145" cy="525415"/>
      </dsp:txXfrm>
    </dsp:sp>
    <dsp:sp modelId="{8B761BB3-2188-44C9-87B0-83AD938F406A}">
      <dsp:nvSpPr>
        <dsp:cNvPr id="0" name=""/>
        <dsp:cNvSpPr/>
      </dsp:nvSpPr>
      <dsp:spPr>
        <a:xfrm>
          <a:off x="2973142" y="573363"/>
          <a:ext cx="2118610" cy="127116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1116195"/>
              <a:satOff val="-6114"/>
              <a:lumOff val="188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Instalación de </a:t>
          </a:r>
          <a:r>
            <a:rPr lang="es-EC" sz="1100" kern="1200" dirty="0" err="1" smtClean="0"/>
            <a:t>Asterisk</a:t>
          </a:r>
          <a:r>
            <a:rPr lang="es-EC" sz="1100" kern="1200" dirty="0" smtClean="0"/>
            <a:t> con cada una de sus dependencias:</a:t>
          </a:r>
          <a:endParaRPr lang="es-EC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Libpri</a:t>
          </a:r>
          <a:endParaRPr lang="es-EC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Dahdilinux</a:t>
          </a:r>
          <a:endParaRPr lang="es-EC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Dahditools</a:t>
          </a:r>
          <a:endParaRPr lang="es-EC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AsteriskAddons</a:t>
          </a:r>
          <a:endParaRPr lang="es-EC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Chan_ss7</a:t>
          </a:r>
          <a:endParaRPr lang="es-EC" sz="900" kern="1200" dirty="0"/>
        </a:p>
      </dsp:txBody>
      <dsp:txXfrm>
        <a:off x="2973142" y="573363"/>
        <a:ext cx="2118610" cy="1271166"/>
      </dsp:txXfrm>
    </dsp:sp>
    <dsp:sp modelId="{D82A9FC8-7B8C-414C-A5AB-4F8491784374}">
      <dsp:nvSpPr>
        <dsp:cNvPr id="0" name=""/>
        <dsp:cNvSpPr/>
      </dsp:nvSpPr>
      <dsp:spPr>
        <a:xfrm>
          <a:off x="5278190" y="946239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95243"/>
                <a:satOff val="-7643"/>
                <a:lumOff val="2353"/>
                <a:alphaOff val="0"/>
                <a:shade val="75000"/>
                <a:satMod val="160000"/>
              </a:schemeClr>
            </a:gs>
            <a:gs pos="60000">
              <a:schemeClr val="accent3">
                <a:hueOff val="-1395243"/>
                <a:satOff val="-7643"/>
                <a:lumOff val="2353"/>
                <a:alphaOff val="0"/>
                <a:satMod val="150000"/>
              </a:schemeClr>
            </a:gs>
            <a:gs pos="100000">
              <a:schemeClr val="accent3">
                <a:hueOff val="-1395243"/>
                <a:satOff val="-7643"/>
                <a:lumOff val="2353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1395243"/>
              <a:satOff val="-7643"/>
              <a:lumOff val="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5278190" y="946239"/>
        <a:ext cx="449145" cy="525415"/>
      </dsp:txXfrm>
    </dsp:sp>
    <dsp:sp modelId="{3AE9BE7D-352A-4246-A7B1-1716344301E1}">
      <dsp:nvSpPr>
        <dsp:cNvPr id="0" name=""/>
        <dsp:cNvSpPr/>
      </dsp:nvSpPr>
      <dsp:spPr>
        <a:xfrm>
          <a:off x="5939197" y="573363"/>
          <a:ext cx="2118610" cy="1271166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2232389"/>
              <a:satOff val="-12228"/>
              <a:lumOff val="376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Instalación de la tarjeta digital TE205P</a:t>
          </a:r>
          <a:endParaRPr lang="es-EC" sz="1100" kern="1200" dirty="0"/>
        </a:p>
      </dsp:txBody>
      <dsp:txXfrm>
        <a:off x="5939197" y="573363"/>
        <a:ext cx="2118610" cy="1271166"/>
      </dsp:txXfrm>
    </dsp:sp>
    <dsp:sp modelId="{26D8D697-2899-4A2B-89DA-5E24AE3EB15A}">
      <dsp:nvSpPr>
        <dsp:cNvPr id="0" name=""/>
        <dsp:cNvSpPr/>
      </dsp:nvSpPr>
      <dsp:spPr>
        <a:xfrm rot="5400000">
          <a:off x="6773929" y="1992832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shade val="75000"/>
                <a:satMod val="160000"/>
              </a:schemeClr>
            </a:gs>
            <a:gs pos="60000">
              <a:schemeClr val="accent3">
                <a:hueOff val="-2790486"/>
                <a:satOff val="-15286"/>
                <a:lumOff val="4706"/>
                <a:alphaOff val="0"/>
                <a:satMod val="15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2790486"/>
              <a:satOff val="-15286"/>
              <a:lumOff val="47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5400000">
        <a:off x="6773929" y="1992832"/>
        <a:ext cx="449145" cy="525415"/>
      </dsp:txXfrm>
    </dsp:sp>
    <dsp:sp modelId="{B5453B73-A2CB-45ED-B5B8-599539704F0C}">
      <dsp:nvSpPr>
        <dsp:cNvPr id="0" name=""/>
        <dsp:cNvSpPr/>
      </dsp:nvSpPr>
      <dsp:spPr>
        <a:xfrm>
          <a:off x="5939197" y="2691974"/>
          <a:ext cx="2118610" cy="1271166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3348584"/>
              <a:satOff val="-18343"/>
              <a:lumOff val="564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Implementación de cada uno de los archivos de configuración necesarios :</a:t>
          </a:r>
          <a:endParaRPr lang="es-EC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sip.conf</a:t>
          </a:r>
          <a:endParaRPr lang="es-EC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extensions.conf</a:t>
          </a:r>
          <a:endParaRPr lang="es-EC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system.conf</a:t>
          </a:r>
          <a:endParaRPr lang="es-EC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ss7.conf</a:t>
          </a:r>
          <a:endParaRPr lang="es-EC" sz="900" kern="1200" dirty="0"/>
        </a:p>
      </dsp:txBody>
      <dsp:txXfrm>
        <a:off x="5939197" y="2691974"/>
        <a:ext cx="2118610" cy="1271166"/>
      </dsp:txXfrm>
    </dsp:sp>
    <dsp:sp modelId="{AE7E500E-EEA4-42ED-9770-74B96F2563EC}">
      <dsp:nvSpPr>
        <dsp:cNvPr id="0" name=""/>
        <dsp:cNvSpPr/>
      </dsp:nvSpPr>
      <dsp:spPr>
        <a:xfrm rot="10800000">
          <a:off x="5303614" y="3064849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185730"/>
                <a:satOff val="-22928"/>
                <a:lumOff val="7059"/>
                <a:alphaOff val="0"/>
                <a:shade val="75000"/>
                <a:satMod val="160000"/>
              </a:schemeClr>
            </a:gs>
            <a:gs pos="60000">
              <a:schemeClr val="accent3">
                <a:hueOff val="-4185730"/>
                <a:satOff val="-22928"/>
                <a:lumOff val="7059"/>
                <a:alphaOff val="0"/>
                <a:satMod val="150000"/>
              </a:schemeClr>
            </a:gs>
            <a:gs pos="100000">
              <a:schemeClr val="accent3">
                <a:hueOff val="-4185730"/>
                <a:satOff val="-22928"/>
                <a:lumOff val="7059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4185730"/>
              <a:satOff val="-22928"/>
              <a:lumOff val="705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0800000">
        <a:off x="5303614" y="3064849"/>
        <a:ext cx="449145" cy="525415"/>
      </dsp:txXfrm>
    </dsp:sp>
    <dsp:sp modelId="{48076308-4F71-4135-A227-FFD2626F6E48}">
      <dsp:nvSpPr>
        <dsp:cNvPr id="0" name=""/>
        <dsp:cNvSpPr/>
      </dsp:nvSpPr>
      <dsp:spPr>
        <a:xfrm>
          <a:off x="2973142" y="2691974"/>
          <a:ext cx="2118610" cy="127116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4464778"/>
              <a:satOff val="-24457"/>
              <a:lumOff val="753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Configuración de los equipos SDH del laboratorio de Telecomunicaciones</a:t>
          </a:r>
          <a:endParaRPr lang="es-EC" sz="1100" kern="1200" dirty="0"/>
        </a:p>
      </dsp:txBody>
      <dsp:txXfrm>
        <a:off x="2973142" y="2691974"/>
        <a:ext cx="2118610" cy="1271166"/>
      </dsp:txXfrm>
    </dsp:sp>
    <dsp:sp modelId="{0AD41D08-78F0-474B-9A2C-EF9D4C15AB80}">
      <dsp:nvSpPr>
        <dsp:cNvPr id="0" name=""/>
        <dsp:cNvSpPr/>
      </dsp:nvSpPr>
      <dsp:spPr>
        <a:xfrm rot="10800000">
          <a:off x="2337559" y="3064849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shade val="75000"/>
                <a:satMod val="160000"/>
              </a:schemeClr>
            </a:gs>
            <a:gs pos="60000">
              <a:schemeClr val="accent3">
                <a:hueOff val="-5580973"/>
                <a:satOff val="-30571"/>
                <a:lumOff val="9412"/>
                <a:alphaOff val="0"/>
                <a:satMod val="15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5580973"/>
              <a:satOff val="-30571"/>
              <a:lumOff val="941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0800000">
        <a:off x="2337559" y="3064849"/>
        <a:ext cx="449145" cy="525415"/>
      </dsp:txXfrm>
    </dsp:sp>
    <dsp:sp modelId="{3B8804C1-435C-49E7-B446-30F10E725BBD}">
      <dsp:nvSpPr>
        <dsp:cNvPr id="0" name=""/>
        <dsp:cNvSpPr/>
      </dsp:nvSpPr>
      <dsp:spPr>
        <a:xfrm>
          <a:off x="7088" y="2691974"/>
          <a:ext cx="2118610" cy="127116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-5580973"/>
              <a:satOff val="-30571"/>
              <a:lumOff val="941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Etapa de pruebas de llamadas sobre enlace SDH</a:t>
          </a:r>
          <a:endParaRPr lang="es-EC" sz="1100" kern="1200" dirty="0"/>
        </a:p>
      </dsp:txBody>
      <dsp:txXfrm>
        <a:off x="7088" y="2691974"/>
        <a:ext cx="2118610" cy="12711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7ED7C-504F-43BC-9AFD-9FD65FD93ADB}">
      <dsp:nvSpPr>
        <dsp:cNvPr id="0" name=""/>
        <dsp:cNvSpPr/>
      </dsp:nvSpPr>
      <dsp:spPr>
        <a:xfrm>
          <a:off x="1029770" y="849750"/>
          <a:ext cx="2116922" cy="2116922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alpha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Archivos de configuración</a:t>
          </a:r>
          <a:endParaRPr lang="es-ES" sz="2000" kern="1200" dirty="0"/>
        </a:p>
      </dsp:txBody>
      <dsp:txXfrm>
        <a:off x="1029770" y="849750"/>
        <a:ext cx="2116922" cy="2116922"/>
      </dsp:txXfrm>
    </dsp:sp>
    <dsp:sp modelId="{B943E220-23C1-47B2-9144-489BA5E34E63}">
      <dsp:nvSpPr>
        <dsp:cNvPr id="0" name=""/>
        <dsp:cNvSpPr/>
      </dsp:nvSpPr>
      <dsp:spPr>
        <a:xfrm>
          <a:off x="1559001" y="377"/>
          <a:ext cx="1058461" cy="1058461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alpha val="50000"/>
              <a:hueOff val="-1395243"/>
              <a:satOff val="-7643"/>
              <a:lumOff val="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err="1" smtClean="0"/>
            <a:t>sip.conf</a:t>
          </a:r>
          <a:endParaRPr lang="es-ES" sz="800" kern="1200" dirty="0"/>
        </a:p>
      </dsp:txBody>
      <dsp:txXfrm>
        <a:off x="1559001" y="377"/>
        <a:ext cx="1058461" cy="1058461"/>
      </dsp:txXfrm>
    </dsp:sp>
    <dsp:sp modelId="{FA789DDB-470B-4B73-8085-86A846D89B2D}">
      <dsp:nvSpPr>
        <dsp:cNvPr id="0" name=""/>
        <dsp:cNvSpPr/>
      </dsp:nvSpPr>
      <dsp:spPr>
        <a:xfrm>
          <a:off x="2937604" y="1378981"/>
          <a:ext cx="1058461" cy="1058461"/>
        </a:xfrm>
        <a:prstGeom prst="ellipse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alpha val="50000"/>
              <a:hueOff val="-2790486"/>
              <a:satOff val="-15286"/>
              <a:lumOff val="47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err="1" smtClean="0"/>
            <a:t>extensions.conf</a:t>
          </a:r>
          <a:endParaRPr lang="es-ES" sz="800" kern="1200" dirty="0"/>
        </a:p>
      </dsp:txBody>
      <dsp:txXfrm>
        <a:off x="2937604" y="1378981"/>
        <a:ext cx="1058461" cy="1058461"/>
      </dsp:txXfrm>
    </dsp:sp>
    <dsp:sp modelId="{C5EC0EE8-F234-4834-A8D8-57AEB8FAB99E}">
      <dsp:nvSpPr>
        <dsp:cNvPr id="0" name=""/>
        <dsp:cNvSpPr/>
      </dsp:nvSpPr>
      <dsp:spPr>
        <a:xfrm>
          <a:off x="1559001" y="2757584"/>
          <a:ext cx="1058461" cy="1058461"/>
        </a:xfrm>
        <a:prstGeom prst="ellipse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alpha val="50000"/>
              <a:hueOff val="-4185730"/>
              <a:satOff val="-22928"/>
              <a:lumOff val="705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ss7.conf</a:t>
          </a:r>
          <a:endParaRPr lang="es-ES" sz="800" kern="1200" dirty="0"/>
        </a:p>
      </dsp:txBody>
      <dsp:txXfrm>
        <a:off x="1559001" y="2757584"/>
        <a:ext cx="1058461" cy="1058461"/>
      </dsp:txXfrm>
    </dsp:sp>
    <dsp:sp modelId="{3E51EB06-9983-44E9-9EC6-2EEF102B7F7A}">
      <dsp:nvSpPr>
        <dsp:cNvPr id="0" name=""/>
        <dsp:cNvSpPr/>
      </dsp:nvSpPr>
      <dsp:spPr>
        <a:xfrm>
          <a:off x="180397" y="1378981"/>
          <a:ext cx="1058461" cy="1058461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alpha val="50000"/>
              <a:hueOff val="-5580973"/>
              <a:satOff val="-30571"/>
              <a:lumOff val="941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err="1" smtClean="0"/>
            <a:t>system.conf</a:t>
          </a:r>
          <a:endParaRPr lang="es-ES" sz="800" kern="1200" dirty="0"/>
        </a:p>
      </dsp:txBody>
      <dsp:txXfrm>
        <a:off x="180397" y="1378981"/>
        <a:ext cx="1058461" cy="10584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3EE124-AE72-4156-85B5-23D4447BA66B}">
      <dsp:nvSpPr>
        <dsp:cNvPr id="0" name=""/>
        <dsp:cNvSpPr/>
      </dsp:nvSpPr>
      <dsp:spPr>
        <a:xfrm>
          <a:off x="2104690" y="1492622"/>
          <a:ext cx="903187" cy="903187"/>
        </a:xfrm>
        <a:prstGeom prst="ellipse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Conclusiones</a:t>
          </a:r>
          <a:endParaRPr lang="es-ES" sz="800" kern="1200" dirty="0"/>
        </a:p>
      </dsp:txBody>
      <dsp:txXfrm>
        <a:off x="2104690" y="1492622"/>
        <a:ext cx="903187" cy="903187"/>
      </dsp:txXfrm>
    </dsp:sp>
    <dsp:sp modelId="{6F5BE165-0D9B-4AC7-886E-D61F4F2E3443}">
      <dsp:nvSpPr>
        <dsp:cNvPr id="0" name=""/>
        <dsp:cNvSpPr/>
      </dsp:nvSpPr>
      <dsp:spPr>
        <a:xfrm rot="16200000">
          <a:off x="2460347" y="1163499"/>
          <a:ext cx="191872" cy="307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6200000">
        <a:off x="2460347" y="1163499"/>
        <a:ext cx="191872" cy="307083"/>
      </dsp:txXfrm>
    </dsp:sp>
    <dsp:sp modelId="{DE5B7654-B6DA-4541-84E3-44AB2F3771C9}">
      <dsp:nvSpPr>
        <dsp:cNvPr id="0" name=""/>
        <dsp:cNvSpPr/>
      </dsp:nvSpPr>
      <dsp:spPr>
        <a:xfrm>
          <a:off x="1991792" y="1614"/>
          <a:ext cx="1128983" cy="1128983"/>
        </a:xfrm>
        <a:prstGeom prst="ellipse">
          <a:avLst/>
        </a:prstGeom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Software libre</a:t>
          </a:r>
          <a:endParaRPr lang="es-ES" sz="800" kern="1200" dirty="0"/>
        </a:p>
      </dsp:txBody>
      <dsp:txXfrm>
        <a:off x="1991792" y="1614"/>
        <a:ext cx="1128983" cy="1128983"/>
      </dsp:txXfrm>
    </dsp:sp>
    <dsp:sp modelId="{26DAAD2D-ADB5-4C29-B037-77533DF3A71C}">
      <dsp:nvSpPr>
        <dsp:cNvPr id="0" name=""/>
        <dsp:cNvSpPr/>
      </dsp:nvSpPr>
      <dsp:spPr>
        <a:xfrm>
          <a:off x="3087522" y="1790674"/>
          <a:ext cx="191872" cy="307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3214989"/>
              <a:satOff val="-2889"/>
              <a:lumOff val="-45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087522" y="1790674"/>
        <a:ext cx="191872" cy="307083"/>
      </dsp:txXfrm>
    </dsp:sp>
    <dsp:sp modelId="{E6112EF9-6126-4F61-9341-2B05D0758D5B}">
      <dsp:nvSpPr>
        <dsp:cNvPr id="0" name=""/>
        <dsp:cNvSpPr/>
      </dsp:nvSpPr>
      <dsp:spPr>
        <a:xfrm>
          <a:off x="3369901" y="1379724"/>
          <a:ext cx="1128983" cy="1128983"/>
        </a:xfrm>
        <a:prstGeom prst="ellipse">
          <a:avLst/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3214989"/>
              <a:satOff val="-2889"/>
              <a:lumOff val="-45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Uso de SS7 , E1 Y SDH</a:t>
          </a:r>
          <a:endParaRPr lang="es-ES" sz="800" kern="1200" dirty="0"/>
        </a:p>
      </dsp:txBody>
      <dsp:txXfrm>
        <a:off x="3369901" y="1379724"/>
        <a:ext cx="1128983" cy="1128983"/>
      </dsp:txXfrm>
    </dsp:sp>
    <dsp:sp modelId="{81A21AFD-2321-409F-83B0-7A3E883EBE96}">
      <dsp:nvSpPr>
        <dsp:cNvPr id="0" name=""/>
        <dsp:cNvSpPr/>
      </dsp:nvSpPr>
      <dsp:spPr>
        <a:xfrm rot="5400000">
          <a:off x="2460347" y="2417849"/>
          <a:ext cx="191872" cy="307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6429978"/>
              <a:satOff val="-5778"/>
              <a:lumOff val="-91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5400000">
        <a:off x="2460347" y="2417849"/>
        <a:ext cx="191872" cy="307083"/>
      </dsp:txXfrm>
    </dsp:sp>
    <dsp:sp modelId="{D8D4647F-2FC5-4067-BC5A-81306FF9944C}">
      <dsp:nvSpPr>
        <dsp:cNvPr id="0" name=""/>
        <dsp:cNvSpPr/>
      </dsp:nvSpPr>
      <dsp:spPr>
        <a:xfrm>
          <a:off x="1991792" y="2757833"/>
          <a:ext cx="1128983" cy="1128983"/>
        </a:xfrm>
        <a:prstGeom prst="ellipse">
          <a:avLst/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6429978"/>
              <a:satOff val="-5778"/>
              <a:lumOff val="-91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Trabajo con Asterisk</a:t>
          </a:r>
          <a:endParaRPr lang="es-ES" sz="800" kern="1200" dirty="0"/>
        </a:p>
      </dsp:txBody>
      <dsp:txXfrm>
        <a:off x="1991792" y="2757833"/>
        <a:ext cx="1128983" cy="1128983"/>
      </dsp:txXfrm>
    </dsp:sp>
    <dsp:sp modelId="{2C9AD438-3E76-4AA4-8BED-707C1B48E48F}">
      <dsp:nvSpPr>
        <dsp:cNvPr id="0" name=""/>
        <dsp:cNvSpPr/>
      </dsp:nvSpPr>
      <dsp:spPr>
        <a:xfrm rot="10800000">
          <a:off x="1833172" y="1790674"/>
          <a:ext cx="191872" cy="307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9644967"/>
              <a:satOff val="-8667"/>
              <a:lumOff val="-137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1833172" y="1790674"/>
        <a:ext cx="191872" cy="307083"/>
      </dsp:txXfrm>
    </dsp:sp>
    <dsp:sp modelId="{53EFB63C-D6AE-4B20-B67D-910DE54C6A36}">
      <dsp:nvSpPr>
        <dsp:cNvPr id="0" name=""/>
        <dsp:cNvSpPr/>
      </dsp:nvSpPr>
      <dsp:spPr>
        <a:xfrm>
          <a:off x="613682" y="1379724"/>
          <a:ext cx="1128983" cy="1128983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4">
              <a:hueOff val="9644967"/>
              <a:satOff val="-8667"/>
              <a:lumOff val="-137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Independencia en la señalización gracias a SS7</a:t>
          </a:r>
          <a:endParaRPr lang="es-ES" sz="800" kern="1200" dirty="0"/>
        </a:p>
      </dsp:txBody>
      <dsp:txXfrm>
        <a:off x="613682" y="1379724"/>
        <a:ext cx="1128983" cy="112898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50AC4-8B96-4B98-AAF8-5741F53C3793}">
      <dsp:nvSpPr>
        <dsp:cNvPr id="0" name=""/>
        <dsp:cNvSpPr/>
      </dsp:nvSpPr>
      <dsp:spPr>
        <a:xfrm>
          <a:off x="0" y="0"/>
          <a:ext cx="4378086" cy="665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>
          <a:solidFill>
            <a:schemeClr val="bg1">
              <a:lumMod val="95000"/>
              <a:lumOff val="5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err="1" smtClean="0"/>
            <a:t>Jumpers</a:t>
          </a:r>
          <a:r>
            <a:rPr lang="es-EC" sz="1700" kern="1200" dirty="0" smtClean="0"/>
            <a:t> correctamente configurados para E1</a:t>
          </a:r>
          <a:endParaRPr lang="es-ES" sz="1700" kern="1200" dirty="0"/>
        </a:p>
      </dsp:txBody>
      <dsp:txXfrm>
        <a:off x="0" y="0"/>
        <a:ext cx="3642870" cy="665353"/>
      </dsp:txXfrm>
    </dsp:sp>
    <dsp:sp modelId="{AF807DEC-DA6D-496E-9E9B-3E5DD4CCD6FA}">
      <dsp:nvSpPr>
        <dsp:cNvPr id="0" name=""/>
        <dsp:cNvSpPr/>
      </dsp:nvSpPr>
      <dsp:spPr>
        <a:xfrm>
          <a:off x="366664" y="786327"/>
          <a:ext cx="4378086" cy="66535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Color del </a:t>
          </a:r>
          <a:r>
            <a:rPr lang="es-EC" sz="1700" kern="1200" dirty="0" err="1" smtClean="0"/>
            <a:t>led</a:t>
          </a:r>
          <a:r>
            <a:rPr lang="es-EC" sz="1700" kern="1200" dirty="0" smtClean="0"/>
            <a:t> en la tarjeta debe estar en verde</a:t>
          </a:r>
          <a:endParaRPr lang="es-ES" sz="1700" kern="1200" dirty="0"/>
        </a:p>
      </dsp:txBody>
      <dsp:txXfrm>
        <a:off x="366664" y="786327"/>
        <a:ext cx="3578941" cy="665353"/>
      </dsp:txXfrm>
    </dsp:sp>
    <dsp:sp modelId="{8AC58C1D-6379-4B00-A940-47A0CEE04914}">
      <dsp:nvSpPr>
        <dsp:cNvPr id="0" name=""/>
        <dsp:cNvSpPr/>
      </dsp:nvSpPr>
      <dsp:spPr>
        <a:xfrm>
          <a:off x="727856" y="1572654"/>
          <a:ext cx="4378086" cy="6653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Gestión de los equipos SDH</a:t>
          </a:r>
          <a:endParaRPr lang="es-ES" sz="1700" kern="1200" dirty="0"/>
        </a:p>
      </dsp:txBody>
      <dsp:txXfrm>
        <a:off x="727856" y="1572654"/>
        <a:ext cx="3584414" cy="665353"/>
      </dsp:txXfrm>
    </dsp:sp>
    <dsp:sp modelId="{512D65CE-79C8-40A4-8FF1-1B1C98A30378}">
      <dsp:nvSpPr>
        <dsp:cNvPr id="0" name=""/>
        <dsp:cNvSpPr/>
      </dsp:nvSpPr>
      <dsp:spPr>
        <a:xfrm>
          <a:off x="1094521" y="2358982"/>
          <a:ext cx="4378086" cy="665353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reflection blurRad="12700" stA="26000" endPos="28000" dist="38100" dir="5400000" sy="-100000" rotWithShape="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Archivos de configuración debidamente configurados</a:t>
          </a:r>
          <a:endParaRPr lang="es-ES" sz="1700" kern="1200" dirty="0"/>
        </a:p>
      </dsp:txBody>
      <dsp:txXfrm>
        <a:off x="1094521" y="2358982"/>
        <a:ext cx="3578941" cy="665353"/>
      </dsp:txXfrm>
    </dsp:sp>
    <dsp:sp modelId="{8A981438-037A-4A88-8EEA-4047F0C3BC71}">
      <dsp:nvSpPr>
        <dsp:cNvPr id="0" name=""/>
        <dsp:cNvSpPr/>
      </dsp:nvSpPr>
      <dsp:spPr>
        <a:xfrm>
          <a:off x="3945606" y="509600"/>
          <a:ext cx="432480" cy="43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945606" y="509600"/>
        <a:ext cx="432480" cy="432480"/>
      </dsp:txXfrm>
    </dsp:sp>
    <dsp:sp modelId="{922E89B8-086A-4FEA-9A97-99C14DDD8C78}">
      <dsp:nvSpPr>
        <dsp:cNvPr id="0" name=""/>
        <dsp:cNvSpPr/>
      </dsp:nvSpPr>
      <dsp:spPr>
        <a:xfrm>
          <a:off x="4312271" y="1295927"/>
          <a:ext cx="432480" cy="43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312271" y="1295927"/>
        <a:ext cx="432480" cy="432480"/>
      </dsp:txXfrm>
    </dsp:sp>
    <dsp:sp modelId="{125FC4B6-9457-40BB-9CDC-2A8C8F322D84}">
      <dsp:nvSpPr>
        <dsp:cNvPr id="0" name=""/>
        <dsp:cNvSpPr/>
      </dsp:nvSpPr>
      <dsp:spPr>
        <a:xfrm>
          <a:off x="4673463" y="2082255"/>
          <a:ext cx="432480" cy="43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673463" y="2082255"/>
        <a:ext cx="432480" cy="43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763D-F49A-43C5-9BCF-F7CD1C538348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CA82E-1C73-4A60-875B-0E711470FE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CA82E-1C73-4A60-875B-0E711470FE8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A1099D-8DDF-483F-9422-8991C202B79D}" type="datetimeFigureOut">
              <a:rPr lang="es-ES" smtClean="0"/>
              <a:pPr/>
              <a:t>08/08/2010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78FE22-2B76-48AA-A877-D923512AB8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5105400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b="1" dirty="0" smtClean="0"/>
              <a:t>Expositores: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Alejandro Azú Campoverde</a:t>
            </a:r>
          </a:p>
          <a:p>
            <a:pPr algn="ctr"/>
            <a:r>
              <a:rPr lang="es-EC" dirty="0" smtClean="0"/>
              <a:t>Rafael Jiménez </a:t>
            </a:r>
            <a:r>
              <a:rPr lang="es-EC" dirty="0" err="1" smtClean="0"/>
              <a:t>Ferrerosa</a:t>
            </a:r>
            <a:endParaRPr lang="es-EC" dirty="0" smtClean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02920" y="1196752"/>
            <a:ext cx="8229600" cy="2167128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Implementación del protocolo ss7 sobre conexiones entre dos servidores </a:t>
            </a:r>
            <a:r>
              <a:rPr lang="es-EC" sz="2400" dirty="0" err="1" smtClean="0"/>
              <a:t>asterisk</a:t>
            </a:r>
            <a:r>
              <a:rPr lang="es-EC" sz="2400" dirty="0" smtClean="0"/>
              <a:t> utilizando los equipos </a:t>
            </a:r>
            <a:r>
              <a:rPr lang="es-EC" sz="2400" dirty="0" err="1" smtClean="0"/>
              <a:t>sdh</a:t>
            </a:r>
            <a:r>
              <a:rPr lang="es-EC" sz="2400" dirty="0" smtClean="0"/>
              <a:t> del laboratorio de telecomunicaciones</a:t>
            </a:r>
            <a:endParaRPr lang="es-ES" sz="24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1704975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42900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4400" dirty="0" smtClean="0"/>
              <a:t>CONFIGURACIÓN DE ASTERISK: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1480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Archivos de configuración empleados para la implementación del proyecto:</a:t>
            </a:r>
            <a:endParaRPr lang="es-ES" sz="24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627784" y="2780928"/>
          <a:ext cx="41764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7ED7C-504F-43BC-9AFD-9FD65FD93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167ED7C-504F-43BC-9AFD-9FD65FD93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43E220-23C1-47B2-9144-489BA5E34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943E220-23C1-47B2-9144-489BA5E34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789DDB-470B-4B73-8085-86A846D89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A789DDB-470B-4B73-8085-86A846D89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EC0EE8-F234-4834-A8D8-57AEB8FAB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5EC0EE8-F234-4834-A8D8-57AEB8FAB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51EB06-9983-44E9-9EC6-2EEF102B7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E51EB06-9983-44E9-9EC6-2EEF102B7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SIP.CONF</a:t>
            </a:r>
            <a:endParaRPr lang="es-ES" dirty="0"/>
          </a:p>
        </p:txBody>
      </p:sp>
      <p:sp>
        <p:nvSpPr>
          <p:cNvPr id="4" name="1 Subtítul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Sirve para la configuración del protocolo, proveedores y usuarios </a:t>
            </a:r>
            <a:r>
              <a:rPr lang="es-ES" sz="2400" dirty="0" err="1" smtClean="0"/>
              <a:t>sip</a:t>
            </a:r>
            <a:r>
              <a:rPr lang="es-ES" sz="2400" dirty="0" smtClean="0"/>
              <a:t>.</a:t>
            </a:r>
            <a:endParaRPr lang="es-EC" sz="24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850579" y="2782391"/>
            <a:ext cx="2163762" cy="2652713"/>
          </a:xfrm>
          <a:prstGeom prst="roundRect">
            <a:avLst>
              <a:gd name="adj" fmla="val 870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effectLst>
            <a:outerShdw blurRad="508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[general]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context=default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srvlookup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=yes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language=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[1001]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type=friend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secret=1001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qualify=yes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host=dynamic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canreinvite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context=internal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16016" y="2564904"/>
            <a:ext cx="2162175" cy="4062412"/>
          </a:xfrm>
          <a:prstGeom prst="roundRect">
            <a:avLst>
              <a:gd name="adj" fmla="val 808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[general]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 = default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srvlookup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yes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languaje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[2001]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= friend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 = 2001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qualify = yes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host = dynamic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canreinvite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 = internal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[2002]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= friend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 = 2002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qualify = yes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host = dynamic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canreinvite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 =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33884" y="6228020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 smtClean="0">
                <a:latin typeface="Lucida Sans Unicode" pitchFamily="34" charset="0"/>
              </a:rPr>
              <a:t>/</a:t>
            </a:r>
            <a:r>
              <a:rPr lang="es-ES_tradnl" b="1" dirty="0" err="1" smtClean="0">
                <a:latin typeface="Lucida Sans Unicode" pitchFamily="34" charset="0"/>
              </a:rPr>
              <a:t>etc</a:t>
            </a:r>
            <a:r>
              <a:rPr lang="es-ES_tradnl" b="1" dirty="0" smtClean="0">
                <a:latin typeface="Lucida Sans Unicode" pitchFamily="34" charset="0"/>
              </a:rPr>
              <a:t>/</a:t>
            </a:r>
            <a:r>
              <a:rPr lang="es-ES_tradnl" b="1" dirty="0" err="1" smtClean="0">
                <a:latin typeface="Lucida Sans Unicode" pitchFamily="34" charset="0"/>
              </a:rPr>
              <a:t>asterisk</a:t>
            </a:r>
            <a:r>
              <a:rPr lang="es-ES_tradnl" b="1" dirty="0" smtClean="0">
                <a:latin typeface="Lucida Sans Unicode" pitchFamily="34" charset="0"/>
              </a:rPr>
              <a:t>/</a:t>
            </a:r>
            <a:r>
              <a:rPr lang="es-ES_tradnl" b="1" dirty="0" err="1" smtClean="0">
                <a:latin typeface="Lucida Sans Unicode" pitchFamily="34" charset="0"/>
              </a:rPr>
              <a:t>sip.conf</a:t>
            </a:r>
            <a:endParaRPr lang="es-ES_tradnl" b="1" dirty="0"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24000"/>
          </a:xfrm>
        </p:spPr>
        <p:txBody>
          <a:bodyPr/>
          <a:lstStyle/>
          <a:p>
            <a:r>
              <a:rPr lang="es-EC" dirty="0" smtClean="0"/>
              <a:t>EXTENSIONS.CONF</a:t>
            </a:r>
            <a:endParaRPr lang="es-ES" dirty="0"/>
          </a:p>
        </p:txBody>
      </p:sp>
      <p:sp>
        <p:nvSpPr>
          <p:cNvPr id="4" name="1 Subtítul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148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el plan de marcado que ejecuta Asterisk.</a:t>
            </a:r>
            <a:endParaRPr lang="es-EC" sz="24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5132556" cy="4483885"/>
          </a:xfrm>
          <a:prstGeom prst="roundRect">
            <a:avLst>
              <a:gd name="adj" fmla="val 41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940152" y="2708920"/>
            <a:ext cx="2954337" cy="2157412"/>
          </a:xfrm>
          <a:prstGeom prst="roundRect">
            <a:avLst>
              <a:gd name="adj" fmla="val 68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[</a:t>
            </a:r>
            <a:r>
              <a:rPr kumimoji="0" lang="es-E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internal</a:t>
            </a:r>
            <a:r>
              <a:rPr kumimoji="0" lang="es-E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exten</a:t>
            </a:r>
            <a:r>
              <a:rPr kumimoji="0" lang="es-E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=&gt; 2001,1,Dial(SIP/2001,10,r)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exten</a:t>
            </a:r>
            <a:r>
              <a:rPr kumimoji="0" lang="es-E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=&gt; 2002,1,Dial(SIP/2002,10,r)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exten</a:t>
            </a:r>
            <a:r>
              <a:rPr kumimoji="0" lang="es-E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=&gt; _1XXX,1,Dial(SS7/${EXTEN},10,r)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exten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=&gt; 123,1,System(/etc/asterisk/script)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[ss7]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include</a:t>
            </a:r>
            <a:r>
              <a:rPr kumimoji="0" lang="es-E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=&gt; </a:t>
            </a:r>
            <a:r>
              <a:rPr kumimoji="0" lang="es-E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internal</a:t>
            </a:r>
            <a:endParaRPr kumimoji="0" lang="es-E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95808" y="5661248"/>
            <a:ext cx="3163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600" b="1" dirty="0" smtClean="0">
                <a:latin typeface="Lucida Sans Unicode" pitchFamily="34" charset="0"/>
              </a:rPr>
              <a:t>/</a:t>
            </a:r>
            <a:r>
              <a:rPr lang="es-ES_tradnl" sz="1600" b="1" dirty="0" err="1" smtClean="0">
                <a:latin typeface="Lucida Sans Unicode" pitchFamily="34" charset="0"/>
              </a:rPr>
              <a:t>etc</a:t>
            </a:r>
            <a:r>
              <a:rPr lang="es-ES_tradnl" sz="1600" b="1" dirty="0" smtClean="0">
                <a:latin typeface="Lucida Sans Unicode" pitchFamily="34" charset="0"/>
              </a:rPr>
              <a:t>/</a:t>
            </a:r>
            <a:r>
              <a:rPr lang="es-ES_tradnl" sz="1600" b="1" dirty="0" err="1" smtClean="0">
                <a:latin typeface="Lucida Sans Unicode" pitchFamily="34" charset="0"/>
              </a:rPr>
              <a:t>asterisk</a:t>
            </a:r>
            <a:r>
              <a:rPr lang="es-ES_tradnl" sz="1600" b="1" dirty="0" smtClean="0">
                <a:latin typeface="Lucida Sans Unicode" pitchFamily="34" charset="0"/>
              </a:rPr>
              <a:t>/</a:t>
            </a:r>
            <a:r>
              <a:rPr lang="es-ES_tradnl" sz="1600" b="1" dirty="0" err="1" smtClean="0">
                <a:latin typeface="Lucida Sans Unicode" pitchFamily="34" charset="0"/>
              </a:rPr>
              <a:t>extensions.conf</a:t>
            </a:r>
            <a:endParaRPr lang="es-EC" sz="1600" dirty="0"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SS7.CONF</a:t>
            </a:r>
            <a:endParaRPr lang="es-ES" dirty="0"/>
          </a:p>
        </p:txBody>
      </p:sp>
      <p:sp>
        <p:nvSpPr>
          <p:cNvPr id="4" name="1 Subtítulo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114800"/>
          </a:xfrm>
        </p:spPr>
        <p:txBody>
          <a:bodyPr>
            <a:normAutofit/>
          </a:bodyPr>
          <a:lstStyle/>
          <a:p>
            <a:r>
              <a:rPr lang="es-ES" sz="2400" dirty="0"/>
              <a:t>Sirve para configuración de </a:t>
            </a:r>
            <a:r>
              <a:rPr lang="es-ES" sz="2400" dirty="0" smtClean="0"/>
              <a:t>hardware a alto </a:t>
            </a:r>
            <a:r>
              <a:rPr lang="es-ES" sz="2400" dirty="0"/>
              <a:t>nivel.</a:t>
            </a:r>
            <a:endParaRPr lang="es-EC" sz="2400" dirty="0"/>
          </a:p>
          <a:p>
            <a:endParaRPr lang="es-EC" sz="2400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47664" y="2780928"/>
            <a:ext cx="2084388" cy="3155305"/>
          </a:xfrm>
          <a:prstGeom prst="roundRect">
            <a:avLst>
              <a:gd name="adj" fmla="val 7766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  <a:headEnd/>
            <a:tailEnd/>
          </a:ln>
          <a:effectLst>
            <a:outerShdw blurRad="508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[</a:t>
            </a: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linkset-siuc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enabled =&gt; yes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enable_st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=&gt; 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use_connect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=&gt; yes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hunting_policy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=&gt; </a:t>
            </a: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even_mru</a:t>
            </a: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context =&gt; ss7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language =&gt; </a:t>
            </a: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es</a:t>
            </a: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subservice =&gt; auto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[link-l1]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linkset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=&gt; </a:t>
            </a: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siuc</a:t>
            </a: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channels =&gt; 1-15,17-31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schannel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=&gt; 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firstcic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=&gt;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enabled =&gt; yes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19860" y="2780928"/>
            <a:ext cx="2084388" cy="3155305"/>
          </a:xfrm>
          <a:prstGeom prst="roundRect">
            <a:avLst>
              <a:gd name="adj" fmla="val 7131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  <a:headEnd/>
            <a:tailEnd/>
          </a:ln>
          <a:effectLst>
            <a:outerShdw blurRad="508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/>
              <a:t>[link-l2]</a:t>
            </a:r>
            <a:endParaRPr lang="es-ES" sz="1100" dirty="0" smtClean="0"/>
          </a:p>
          <a:p>
            <a:r>
              <a:rPr lang="en-US" sz="1100" dirty="0" err="1" smtClean="0"/>
              <a:t>linkset</a:t>
            </a:r>
            <a:r>
              <a:rPr lang="en-US" sz="1100" dirty="0" smtClean="0"/>
              <a:t> =&gt; </a:t>
            </a:r>
            <a:r>
              <a:rPr lang="en-US" sz="1100" dirty="0" err="1" smtClean="0"/>
              <a:t>siuc</a:t>
            </a:r>
            <a:endParaRPr lang="es-ES" sz="1100" dirty="0" smtClean="0"/>
          </a:p>
          <a:p>
            <a:r>
              <a:rPr lang="en-US" sz="1100" dirty="0" smtClean="0"/>
              <a:t>channels =&gt; 1-15,17-31</a:t>
            </a:r>
            <a:endParaRPr lang="es-ES" sz="1100" dirty="0" smtClean="0"/>
          </a:p>
          <a:p>
            <a:r>
              <a:rPr lang="en-US" sz="1100" dirty="0" err="1" smtClean="0"/>
              <a:t>schannel</a:t>
            </a:r>
            <a:r>
              <a:rPr lang="en-US" sz="1100" dirty="0" smtClean="0"/>
              <a:t> =&gt; 16</a:t>
            </a:r>
            <a:endParaRPr lang="es-ES" sz="1100" dirty="0" smtClean="0"/>
          </a:p>
          <a:p>
            <a:r>
              <a:rPr lang="en-US" sz="1100" dirty="0" err="1" smtClean="0"/>
              <a:t>firstcic</a:t>
            </a:r>
            <a:r>
              <a:rPr lang="en-US" sz="1100" dirty="0" smtClean="0"/>
              <a:t> =&gt; 1</a:t>
            </a:r>
            <a:endParaRPr lang="es-ES" sz="1100" dirty="0" smtClean="0"/>
          </a:p>
          <a:p>
            <a:r>
              <a:rPr lang="en-US" sz="1100" dirty="0" smtClean="0"/>
              <a:t>enabled =&gt; yes</a:t>
            </a:r>
            <a:endParaRPr lang="es-ES" sz="1100" dirty="0" smtClean="0"/>
          </a:p>
          <a:p>
            <a:r>
              <a:rPr lang="en-US" sz="1100" dirty="0" smtClean="0"/>
              <a:t> </a:t>
            </a:r>
            <a:endParaRPr lang="es-ES" sz="1100" dirty="0" smtClean="0"/>
          </a:p>
          <a:p>
            <a:r>
              <a:rPr lang="en-US" sz="1100" dirty="0" smtClean="0"/>
              <a:t>[host-wrks129-213fiec] </a:t>
            </a:r>
            <a:endParaRPr lang="es-ES" sz="1100" dirty="0" smtClean="0"/>
          </a:p>
          <a:p>
            <a:r>
              <a:rPr lang="en-US" sz="1100" dirty="0" smtClean="0"/>
              <a:t>enabled =&gt; yes</a:t>
            </a:r>
            <a:endParaRPr lang="es-ES" sz="1100" dirty="0" smtClean="0"/>
          </a:p>
          <a:p>
            <a:r>
              <a:rPr lang="en-US" sz="1100" dirty="0" err="1" smtClean="0"/>
              <a:t>opc</a:t>
            </a:r>
            <a:r>
              <a:rPr lang="en-US" sz="1100" dirty="0" smtClean="0"/>
              <a:t> =&gt; 0x1</a:t>
            </a:r>
            <a:endParaRPr lang="es-ES" sz="1100" dirty="0" smtClean="0"/>
          </a:p>
          <a:p>
            <a:r>
              <a:rPr lang="en-US" sz="1100" dirty="0" err="1" smtClean="0"/>
              <a:t>dpc</a:t>
            </a:r>
            <a:r>
              <a:rPr lang="en-US" sz="1100" dirty="0" smtClean="0"/>
              <a:t> =&gt; siuc:0x2</a:t>
            </a:r>
            <a:endParaRPr lang="es-ES" sz="1100" dirty="0" smtClean="0"/>
          </a:p>
          <a:p>
            <a:r>
              <a:rPr lang="en-US" sz="1100" dirty="0" smtClean="0"/>
              <a:t>links =&gt; l1:1</a:t>
            </a:r>
            <a:endParaRPr lang="es-ES" sz="1100" dirty="0" smtClean="0"/>
          </a:p>
          <a:p>
            <a:r>
              <a:rPr lang="en-US" sz="1100" dirty="0" smtClean="0"/>
              <a:t> </a:t>
            </a:r>
            <a:endParaRPr lang="es-ES" sz="1100" dirty="0" smtClean="0"/>
          </a:p>
          <a:p>
            <a:r>
              <a:rPr lang="en-US" sz="1100" dirty="0" smtClean="0"/>
              <a:t>[host-wrks129-214fiec]</a:t>
            </a:r>
            <a:endParaRPr lang="es-ES" sz="1100" dirty="0" smtClean="0"/>
          </a:p>
          <a:p>
            <a:r>
              <a:rPr lang="en-US" sz="1100" dirty="0" smtClean="0"/>
              <a:t>enabled =&gt; yes</a:t>
            </a:r>
            <a:endParaRPr lang="es-ES" sz="1100" dirty="0" smtClean="0"/>
          </a:p>
          <a:p>
            <a:r>
              <a:rPr lang="en-US" sz="1100" dirty="0" err="1" smtClean="0"/>
              <a:t>opc</a:t>
            </a:r>
            <a:r>
              <a:rPr lang="en-US" sz="1100" dirty="0" smtClean="0"/>
              <a:t> =&gt; 0x2</a:t>
            </a:r>
            <a:endParaRPr lang="es-ES" sz="1100" dirty="0" smtClean="0"/>
          </a:p>
          <a:p>
            <a:r>
              <a:rPr lang="en-US" sz="1100" dirty="0" err="1" smtClean="0"/>
              <a:t>dpc</a:t>
            </a:r>
            <a:r>
              <a:rPr lang="en-US" sz="1100" dirty="0" smtClean="0"/>
              <a:t> =&gt; siuc:0x1</a:t>
            </a:r>
            <a:endParaRPr lang="es-ES" sz="1100" dirty="0" smtClean="0"/>
          </a:p>
          <a:p>
            <a:r>
              <a:rPr lang="es-EC" sz="1100" dirty="0" smtClean="0"/>
              <a:t>links =&gt; l2:1</a:t>
            </a:r>
            <a:endParaRPr lang="es-ES" sz="11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35696" y="6258798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latin typeface="Lucida Sans Unicode" pitchFamily="34" charset="0"/>
              </a:rPr>
              <a:t>/</a:t>
            </a:r>
            <a:r>
              <a:rPr lang="es-ES" sz="1600" b="1" dirty="0" err="1" smtClean="0">
                <a:latin typeface="Lucida Sans Unicode" pitchFamily="34" charset="0"/>
              </a:rPr>
              <a:t>etc</a:t>
            </a:r>
            <a:r>
              <a:rPr lang="es-ES" sz="1600" b="1" dirty="0" smtClean="0">
                <a:latin typeface="Lucida Sans Unicode" pitchFamily="34" charset="0"/>
              </a:rPr>
              <a:t>/</a:t>
            </a:r>
            <a:r>
              <a:rPr lang="es-ES" sz="1600" b="1" dirty="0" err="1" smtClean="0">
                <a:latin typeface="Lucida Sans Unicode" pitchFamily="34" charset="0"/>
              </a:rPr>
              <a:t>asterisk</a:t>
            </a:r>
            <a:r>
              <a:rPr lang="es-ES" sz="1600" b="1" dirty="0" smtClean="0">
                <a:latin typeface="Lucida Sans Unicode" pitchFamily="34" charset="0"/>
              </a:rPr>
              <a:t>/ss7.conf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SYSTEM.CONF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14800"/>
          </a:xfrm>
        </p:spPr>
        <p:txBody>
          <a:bodyPr/>
          <a:lstStyle/>
          <a:p>
            <a:r>
              <a:rPr lang="es-ES" sz="2400" dirty="0" smtClean="0"/>
              <a:t>Sirve para configuración de hardware a bajo nivel.</a:t>
            </a:r>
            <a:endParaRPr lang="es-EC" sz="2400" dirty="0" smtClean="0"/>
          </a:p>
          <a:p>
            <a:endParaRPr lang="es-ES" dirty="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1680" y="2919552"/>
            <a:ext cx="2160588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span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=1,0,0,ccs,hdb3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bchan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=1-31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420593" y="2933839"/>
            <a:ext cx="21542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span=1,1,0,ccs,hdb3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bchan=1-31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43808" y="4139788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Lucida Sans Unicode" pitchFamily="34" charset="0"/>
              </a:rPr>
              <a:t>/</a:t>
            </a:r>
            <a:r>
              <a:rPr lang="es-ES" b="1" dirty="0" err="1" smtClean="0">
                <a:latin typeface="Lucida Sans Unicode" pitchFamily="34" charset="0"/>
              </a:rPr>
              <a:t>etc</a:t>
            </a:r>
            <a:r>
              <a:rPr lang="es-ES" b="1" dirty="0" smtClean="0">
                <a:latin typeface="Lucida Sans Unicode" pitchFamily="34" charset="0"/>
              </a:rPr>
              <a:t>/</a:t>
            </a:r>
            <a:r>
              <a:rPr lang="es-ES" b="1" dirty="0" err="1" smtClean="0">
                <a:latin typeface="Lucida Sans Unicode" pitchFamily="34" charset="0"/>
              </a:rPr>
              <a:t>dahdi</a:t>
            </a:r>
            <a:r>
              <a:rPr lang="es-ES" b="1" dirty="0" smtClean="0">
                <a:latin typeface="Lucida Sans Unicode" pitchFamily="34" charset="0"/>
              </a:rPr>
              <a:t>/</a:t>
            </a:r>
            <a:r>
              <a:rPr lang="es-ES" b="1" dirty="0" err="1" smtClean="0">
                <a:latin typeface="Lucida Sans Unicode" pitchFamily="34" charset="0"/>
              </a:rPr>
              <a:t>system.conf</a:t>
            </a:r>
            <a:r>
              <a:rPr lang="es-ES" b="1" dirty="0" smtClean="0">
                <a:latin typeface="Lucida Sans Unicode" pitchFamily="34" charset="0"/>
              </a:rPr>
              <a:t> </a:t>
            </a:r>
            <a:endParaRPr lang="es-EC" b="1" dirty="0">
              <a:latin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CONFIGURACIÓN DE EQUIPOS SDH: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4480"/>
            <a:ext cx="8229600" cy="411480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Topología anillo del laboratorio de Telecomunicaciones</a:t>
            </a:r>
            <a:endParaRPr lang="es-ES" sz="24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439248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3187993" y="6021288"/>
            <a:ext cx="304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Imagen otorgada por el T2000</a:t>
            </a:r>
            <a:endParaRPr lang="es-EC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4480"/>
            <a:ext cx="8229600" cy="411480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Selección del enlace sobre el cual se va a trabajar</a:t>
            </a:r>
          </a:p>
          <a:p>
            <a:endParaRPr lang="es-EC" sz="2400" dirty="0" smtClean="0"/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  <a:p>
            <a:r>
              <a:rPr lang="es-EC" sz="2400" dirty="0" smtClean="0"/>
              <a:t>Servicios que ya han sido creados</a:t>
            </a:r>
            <a:endParaRPr lang="es-ES" sz="2400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181" y="2530736"/>
            <a:ext cx="3057637" cy="1796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941168"/>
            <a:ext cx="66967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3491880" y="6228020"/>
            <a:ext cx="240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(</a:t>
            </a:r>
            <a:r>
              <a:rPr lang="es-EC" b="1" i="1" dirty="0" err="1" smtClean="0"/>
              <a:t>Query</a:t>
            </a:r>
            <a:r>
              <a:rPr lang="es-EC" b="1" i="1" dirty="0" smtClean="0"/>
              <a:t> </a:t>
            </a:r>
            <a:r>
              <a:rPr lang="es-EC" b="1" i="1" dirty="0" err="1" smtClean="0"/>
              <a:t>Relevant</a:t>
            </a:r>
            <a:r>
              <a:rPr lang="es-EC" b="1" i="1" dirty="0" smtClean="0"/>
              <a:t> </a:t>
            </a:r>
            <a:r>
              <a:rPr lang="es-EC" b="1" i="1" dirty="0" err="1" smtClean="0"/>
              <a:t>Trails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CREACIÓN DE SERVICIO:</a:t>
            </a:r>
            <a:endParaRPr lang="es-E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4480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Tarjetas que posee el equipo SHD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r>
              <a:rPr lang="es-EC" sz="2000" dirty="0" smtClean="0"/>
              <a:t>Puertos que posee la tarjeta PQ1</a:t>
            </a:r>
            <a:endParaRPr lang="es-ES" sz="2000" dirty="0" smtClean="0"/>
          </a:p>
          <a:p>
            <a:endParaRPr lang="es-EC" sz="2000" dirty="0" smtClean="0"/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CREACIÓN DE SERVICIO:</a:t>
            </a:r>
            <a:endParaRPr lang="es-ES" sz="4000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078" y="2330355"/>
            <a:ext cx="3969137" cy="239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373216"/>
            <a:ext cx="3937224" cy="1183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4480"/>
            <a:ext cx="8229600" cy="411480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Nuevo servicio creado entre FIEC1 Y FIEC3</a:t>
            </a:r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  <a:p>
            <a:pPr>
              <a:buNone/>
            </a:pPr>
            <a:endParaRPr lang="es-EC" sz="2400" dirty="0" smtClean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184575" cy="3744416"/>
          </a:xfrm>
          <a:prstGeom prst="roundRect">
            <a:avLst>
              <a:gd name="adj" fmla="val 39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59832" y="6165304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 :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FIEC1-13-PQ1-2(SDH_TU-2)</a:t>
            </a:r>
            <a:endParaRPr kumimoji="0" lang="es-EC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Destino: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FIEC3-13-PQ1-1(SDH_TU-1)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260648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CREACIÓN DE SERVICIO:</a:t>
            </a:r>
            <a:endParaRPr kumimoji="0" lang="es-ES" sz="40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S_tradnl" sz="4400" dirty="0" smtClean="0"/>
              <a:t>PRUEBAS DEL PROYECTO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1480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Pruebas con Hardware</a:t>
            </a:r>
            <a:endParaRPr lang="es-ES" sz="24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33333" r="8147" b="22061"/>
          <a:stretch>
            <a:fillRect/>
          </a:stretch>
        </p:blipFill>
        <p:spPr bwMode="auto">
          <a:xfrm>
            <a:off x="755576" y="2348880"/>
            <a:ext cx="3713853" cy="2431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C:\Users\Alejandro\Desktop\Documentacion\101MSDCF\DSC03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713854" cy="2786230"/>
          </a:xfrm>
          <a:prstGeom prst="roundRect">
            <a:avLst>
              <a:gd name="adj" fmla="val 52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755576" y="5877272"/>
            <a:ext cx="365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Led</a:t>
            </a:r>
            <a:r>
              <a:rPr lang="es-EC" dirty="0" smtClean="0"/>
              <a:t> encendido en la tarjeta TE205P</a:t>
            </a:r>
            <a:endParaRPr lang="es-ES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4716016" y="2780928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Pines utilizados por el cable E1 crossover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usertelefoniai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32312"/>
            <a:ext cx="223224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ANTECEDENTES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06885"/>
            <a:ext cx="8229600" cy="4114800"/>
          </a:xfrm>
        </p:spPr>
        <p:txBody>
          <a:bodyPr/>
          <a:lstStyle/>
          <a:p>
            <a:r>
              <a:rPr lang="es-EC" dirty="0" smtClean="0"/>
              <a:t>Los antecedentes de este proyecto son: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03648" y="5172472"/>
            <a:ext cx="2160240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Importancia de la señalización</a:t>
            </a:r>
            <a:endParaRPr lang="es-ES" sz="1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652120" y="5172472"/>
            <a:ext cx="2160240" cy="10801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Utilización de SS7</a:t>
            </a:r>
            <a:endParaRPr lang="es-ES" sz="1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652120" y="2724200"/>
            <a:ext cx="2160240" cy="10801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Asterisk como ayudante indispensable</a:t>
            </a:r>
            <a:endParaRPr lang="es-ES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403648" y="2724200"/>
            <a:ext cx="2160240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Necesidades en la comunicación</a:t>
            </a:r>
            <a:endParaRPr lang="es-E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S_tradnl" sz="4400" dirty="0" smtClean="0"/>
              <a:t>PRUEBAS DEL PROYECTO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1480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Inicializando con Asterisk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899592" y="2348881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dirty="0" smtClean="0"/>
              <a:t>Así mismo se debe de revisar en la consola del terminal el correcto funcionamiento de la tarjeta con los siguientes comandos: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i="1" dirty="0" err="1" smtClean="0"/>
              <a:t>dahdi_cfg</a:t>
            </a:r>
            <a:endParaRPr lang="es-EC" i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i="1" dirty="0" err="1" smtClean="0"/>
              <a:t>service</a:t>
            </a:r>
            <a:r>
              <a:rPr lang="es-ES" b="1" i="1" dirty="0" smtClean="0"/>
              <a:t> </a:t>
            </a:r>
            <a:r>
              <a:rPr lang="es-ES" b="1" i="1" dirty="0" err="1" smtClean="0"/>
              <a:t>dahdi</a:t>
            </a:r>
            <a:r>
              <a:rPr lang="es-ES" b="1" i="1" dirty="0" smtClean="0"/>
              <a:t> </a:t>
            </a:r>
            <a:r>
              <a:rPr lang="es-ES" b="1" i="1" dirty="0" err="1" smtClean="0"/>
              <a:t>restart</a:t>
            </a:r>
            <a:endParaRPr lang="es-EC" i="1" dirty="0" smtClean="0"/>
          </a:p>
        </p:txBody>
      </p:sp>
      <p:pic>
        <p:nvPicPr>
          <p:cNvPr id="6" name="17 Imagen" descr="comandos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61048"/>
            <a:ext cx="5328592" cy="2376264"/>
          </a:xfrm>
          <a:prstGeom prst="roundRect">
            <a:avLst>
              <a:gd name="adj" fmla="val 39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24000"/>
          </a:xfrm>
        </p:spPr>
        <p:txBody>
          <a:bodyPr>
            <a:normAutofit/>
          </a:bodyPr>
          <a:lstStyle/>
          <a:p>
            <a:r>
              <a:rPr lang="es-ES_tradnl" sz="4400" dirty="0" smtClean="0"/>
              <a:t>PRUEBAS DEL PROYECTO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Verificación de canales habilitados con el comando </a:t>
            </a:r>
            <a:r>
              <a:rPr lang="es-EC" sz="2000" b="1" i="1" dirty="0" smtClean="0"/>
              <a:t>ss7 show </a:t>
            </a:r>
            <a:r>
              <a:rPr lang="es-EC" sz="2000" b="1" i="1" dirty="0" err="1" smtClean="0"/>
              <a:t>channels</a:t>
            </a:r>
            <a:endParaRPr lang="es-ES" sz="2000" b="1" i="1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04864"/>
            <a:ext cx="2232248" cy="4176463"/>
          </a:xfrm>
          <a:prstGeom prst="roundRect">
            <a:avLst>
              <a:gd name="adj" fmla="val 17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24000"/>
          </a:xfrm>
        </p:spPr>
        <p:txBody>
          <a:bodyPr>
            <a:normAutofit/>
          </a:bodyPr>
          <a:lstStyle/>
          <a:p>
            <a:r>
              <a:rPr lang="es-ES_tradnl" sz="4400" dirty="0" smtClean="0"/>
              <a:t>PRUEBAS DEL PROYECTO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Comprobar la comunicación entre los servidores utilizando el comando:</a:t>
            </a:r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                                       </a:t>
            </a:r>
            <a:r>
              <a:rPr lang="es-ES" sz="2000" b="1" i="1" dirty="0" err="1" smtClean="0"/>
              <a:t>originate</a:t>
            </a:r>
            <a:r>
              <a:rPr lang="es-ES" sz="2000" b="1" i="1" dirty="0" smtClean="0"/>
              <a:t>  SS7/1001 </a:t>
            </a:r>
            <a:r>
              <a:rPr lang="es-ES" sz="2000" b="1" i="1" dirty="0" err="1" smtClean="0"/>
              <a:t>application</a:t>
            </a:r>
            <a:r>
              <a:rPr lang="es-ES" sz="2000" b="1" i="1" dirty="0" smtClean="0"/>
              <a:t> echo</a:t>
            </a:r>
            <a:endParaRPr lang="es-ES" sz="20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6264696" cy="1512168"/>
          </a:xfrm>
          <a:prstGeom prst="roundRect">
            <a:avLst>
              <a:gd name="adj" fmla="val 27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ETAPA DE PRUEBAS CON EL EQUIPO SDH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Verificar que están habilitados FIEC1 en el puerto 1 y FIEC2 en el puerto 4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C" sz="2000" dirty="0" smtClean="0"/>
              <a:t>Conexión de los servidores con los equipos SDH</a:t>
            </a:r>
            <a:endParaRPr lang="es-ES" sz="2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408712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C:\Users\Alejandro\Desktop\Documentacion\101MSDCF\DSC032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672408" cy="2808312"/>
          </a:xfrm>
          <a:prstGeom prst="roundRect">
            <a:avLst>
              <a:gd name="adj" fmla="val 47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ETAPA DE PRUEBAS CON EL EQUIPO SDH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Script para generar 30 llamadas simultaneas</a:t>
            </a:r>
          </a:p>
          <a:p>
            <a:pPr>
              <a:buNone/>
            </a:pPr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C" sz="2000" dirty="0" smtClean="0"/>
              <a:t>Ejecución del script desde el servidor B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S" sz="2000" dirty="0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771800" y="2276872"/>
            <a:ext cx="3384376" cy="2016224"/>
          </a:xfrm>
          <a:prstGeom prst="roundRect">
            <a:avLst>
              <a:gd name="adj" fmla="val 6315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  <a:headEnd/>
            <a:tailEnd/>
          </a:ln>
          <a:effectLst>
            <a:outerShdw blurRad="508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#!/bin/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sh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a=1033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for ((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=1;i&lt;32;i+=1));do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#echo "entra" $a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asterisk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-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rx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"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originate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SS7/$a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application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echo"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a=`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expr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$a - 1`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#echo $a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done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444208" y="314096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es-EC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etc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es-EC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asterisk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/script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45224"/>
            <a:ext cx="6624736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ETAPA DE PRUEBAS CON EL EQUIPO SDH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Pantalla del servidor A, recibiendo llamadas desde el servidor B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S" sz="2000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3456384" cy="4653136"/>
          </a:xfrm>
          <a:prstGeom prst="roundRect">
            <a:avLst>
              <a:gd name="adj" fmla="val 28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ETAPA DE PRUEBAS CON EL EQUIPO SDH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Cierre de la llamadas pasado los 90 segundos, en el Servidor A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S" sz="20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240360" cy="4395217"/>
          </a:xfrm>
          <a:prstGeom prst="roundRect">
            <a:avLst>
              <a:gd name="adj" fmla="val 43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PRUEBAS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 continuación se mostrará un video con las pruebas efectuadas</a:t>
            </a:r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915816" y="3645024"/>
            <a:ext cx="30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REPRODUCCIÓN </a:t>
            </a:r>
            <a:r>
              <a:rPr lang="es-EC" b="1" smtClean="0"/>
              <a:t>DE VIDEOS</a:t>
            </a:r>
            <a:endParaRPr lang="es-E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Al terminar con la implementación y respectivas pruebas del proyecto se puede concluir que:</a:t>
            </a:r>
          </a:p>
          <a:p>
            <a:endParaRPr lang="es-ES" sz="2000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2123728" y="2420888"/>
          <a:ext cx="51125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Las recomendaciones para el proyecto son:</a:t>
            </a:r>
          </a:p>
          <a:p>
            <a:endParaRPr lang="es-ES" sz="20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123728" y="2420888"/>
          <a:ext cx="547260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S" dirty="0"/>
          </a:p>
        </p:txBody>
      </p:sp>
      <p:graphicFrame>
        <p:nvGraphicFramePr>
          <p:cNvPr id="29" name="28 Diagrama"/>
          <p:cNvGraphicFramePr/>
          <p:nvPr/>
        </p:nvGraphicFramePr>
        <p:xfrm>
          <a:off x="539552" y="1916832"/>
          <a:ext cx="39604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29 Diagrama"/>
          <p:cNvGraphicFramePr/>
          <p:nvPr/>
        </p:nvGraphicFramePr>
        <p:xfrm>
          <a:off x="4788024" y="1844824"/>
          <a:ext cx="41044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21FCAA5-918F-4F99-A6B7-07AD4332E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graphicEl>
                                              <a:dgm id="{421FCAA5-918F-4F99-A6B7-07AD4332E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2F7CFFF-E5CA-48D5-94C0-957DBE54E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graphicEl>
                                              <a:dgm id="{12F7CFFF-E5CA-48D5-94C0-957DBE54E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1D7ABBE-12A9-4EDF-BFDA-61FFD656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graphicEl>
                                              <a:dgm id="{51D7ABBE-12A9-4EDF-BFDA-61FFD656E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F4FEC2E-6C71-45B4-ADE5-0F0A6846A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>
                                            <p:graphicEl>
                                              <a:dgm id="{FF4FEC2E-6C71-45B4-ADE5-0F0A6846A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33F366D-DBCF-435C-93DA-FC577C2FC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graphicEl>
                                              <a:dgm id="{733F366D-DBCF-435C-93DA-FC577C2FC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A46FE95-D8DD-44F9-A768-D5FE1D8DA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>
                                            <p:graphicEl>
                                              <a:dgm id="{5A46FE95-D8DD-44F9-A768-D5FE1D8DA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679C1C5C-EEFC-40E9-9F3A-6C2B1B881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>
                                            <p:graphicEl>
                                              <a:dgm id="{679C1C5C-EEFC-40E9-9F3A-6C2B1B881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ACB8E24-D7ED-442E-A8AA-08FAB1B68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>
                                            <p:graphicEl>
                                              <a:dgm id="{9ACB8E24-D7ED-442E-A8AA-08FAB1B68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728E720-5EE4-4D24-871F-6DA84B50E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>
                                            <p:graphicEl>
                                              <a:dgm id="{0728E720-5EE4-4D24-871F-6DA84B50E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AF016D8-2DF2-44E9-B8FA-11EAC7A79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>
                                            <p:graphicEl>
                                              <a:dgm id="{3AF016D8-2DF2-44E9-B8FA-11EAC7A79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D9BF4AC-FDF9-451B-B0DC-76959441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>
                                            <p:graphicEl>
                                              <a:dgm id="{5D9BF4AC-FDF9-451B-B0DC-76959441C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56E753D-3FF4-48F8-A410-5B196101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graphicEl>
                                              <a:dgm id="{156E753D-3FF4-48F8-A410-5B1961019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6FCB950-94A4-47ED-B160-1FBF26081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>
                                            <p:graphicEl>
                                              <a:dgm id="{26FCB950-94A4-47ED-B160-1FBF26081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8C8ECFDF-6219-49AB-9814-F727426D5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>
                                            <p:graphicEl>
                                              <a:dgm id="{8C8ECFDF-6219-49AB-9814-F727426D5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2BBD118-414D-40D3-84FA-E9E6C79F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>
                                            <p:graphicEl>
                                              <a:dgm id="{32BBD118-414D-40D3-84FA-E9E6C79FF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5CC0543-5D29-4EBC-BE45-D3F75B51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>
                                            <p:graphicEl>
                                              <a:dgm id="{25CC0543-5D29-4EBC-BE45-D3F75B51F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4A6D490-ED83-4496-95C1-EEB990CA7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>
                                            <p:graphicEl>
                                              <a:dgm id="{F4A6D490-ED83-4496-95C1-EEB990CA7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5DAC9D1-0111-47F9-BF8F-7C240490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>
                                            <p:graphicEl>
                                              <a:dgm id="{A5DAC9D1-0111-47F9-BF8F-7C240490C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  <p:bldGraphic spid="30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RECOMENDACIÓN DE TRABAJO FUTURO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/>
          </a:bodyPr>
          <a:lstStyle/>
          <a:p>
            <a:pPr lvl="0"/>
            <a:r>
              <a:rPr lang="es-EC" sz="2000" dirty="0" smtClean="0"/>
              <a:t>Un ejemplo de servicios que se podría utilizar en una empresa gracias a SS7 sería el identificador de llamadas, los números gratuitos 1-800 y características de portabilidad del número telefónico.</a:t>
            </a:r>
            <a:endParaRPr lang="es-ES" sz="2000" dirty="0"/>
          </a:p>
        </p:txBody>
      </p:sp>
      <p:pic>
        <p:nvPicPr>
          <p:cNvPr id="5" name="4 Imagen" descr="Conexion_entre_servidores_DUND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692799" cy="278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249888" cy="1008112"/>
          </a:xfrm>
        </p:spPr>
        <p:txBody>
          <a:bodyPr>
            <a:normAutofit/>
          </a:bodyPr>
          <a:lstStyle/>
          <a:p>
            <a:r>
              <a:rPr lang="es-EC" sz="3600" dirty="0" smtClean="0"/>
              <a:t>GRACIAS POR SU ATENCION</a:t>
            </a:r>
            <a:endParaRPr lang="es-ES" sz="3600" dirty="0"/>
          </a:p>
        </p:txBody>
      </p:sp>
      <p:pic>
        <p:nvPicPr>
          <p:cNvPr id="22530" name="Picture 2" descr="[Signo+interrogacion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8956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DESCRIPCIÓN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339752" y="2420888"/>
          <a:ext cx="56166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1844824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Funcionamiento del proyecto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E7719-7595-4CFC-9688-2E8D44E8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D4E7719-7595-4CFC-9688-2E8D44E8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D4E7719-7595-4CFC-9688-2E8D44E8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650F71-06EF-4626-93C6-FBDC2E0C2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C650F71-06EF-4626-93C6-FBDC2E0C2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C650F71-06EF-4626-93C6-FBDC2E0C2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41C579-882F-4BBF-8B34-0434A6787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B41C579-882F-4BBF-8B34-0434A6787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B41C579-882F-4BBF-8B34-0434A6787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B0ECE-36D6-4B1A-8B75-7D8605D01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EEDB0ECE-36D6-4B1A-8B75-7D8605D01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EDB0ECE-36D6-4B1A-8B75-7D8605D01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F1947-85BE-4BFD-9122-4ACD7B97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5BF1947-85BE-4BFD-9122-4ACD7B97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5BF1947-85BE-4BFD-9122-4ACD7B97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2A6FA-9CA0-429F-8BC5-D52E0058C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2572A6FA-9CA0-429F-8BC5-D52E0058C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2572A6FA-9CA0-429F-8BC5-D52E0058C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F37AA0-AE19-4C0E-992C-EF1F9C73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4F37AA0-AE19-4C0E-992C-EF1F9C73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4F37AA0-AE19-4C0E-992C-EF1F9C73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81CEAE-44F9-4240-A630-E6A498E3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981CEAE-44F9-4240-A630-E6A498E3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981CEAE-44F9-4240-A630-E6A498E3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5A0489-746E-4AD4-A5C6-2A58BCACD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CE5A0489-746E-4AD4-A5C6-2A58BCACD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CE5A0489-746E-4AD4-A5C6-2A58BCACD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9E5C1-ED7A-4B7E-8C81-ADEDB7148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509E5C1-ED7A-4B7E-8C81-ADEDB7148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509E5C1-ED7A-4B7E-8C81-ADEDB7148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22ECF-C22D-4634-A48F-5189CA42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31B22ECF-C22D-4634-A48F-5189CA42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31B22ECF-C22D-4634-A48F-5189CA42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D941C2-B65B-4CEF-A97D-BAB890CD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36D941C2-B65B-4CEF-A97D-BAB890CD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36D941C2-B65B-4CEF-A97D-BAB890CD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B41552-653A-47AD-A1D6-9280EE00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BAB41552-653A-47AD-A1D6-9280EE00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BAB41552-653A-47AD-A1D6-9280EE00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627392-8110-40D7-9088-0D9DD6D73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88627392-8110-40D7-9088-0D9DD6D73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88627392-8110-40D7-9088-0D9DD6D73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EE528F-538D-4E9F-948B-4EE58373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12EE528F-538D-4E9F-948B-4EE58373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12EE528F-538D-4E9F-948B-4EE58373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ESQUEMA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616624" cy="4184420"/>
          </a:xfrm>
          <a:prstGeom prst="roundRect">
            <a:avLst>
              <a:gd name="adj" fmla="val 19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METODOLOGÍA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772816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Procedimiento de implementación del proyecto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611560" y="2132856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8577CD-E9C6-423C-8E1F-9C91E01D6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48577CD-E9C6-423C-8E1F-9C91E01D6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20E1E1-0B9A-4DC8-A7E5-2EA218918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B20E1E1-0B9A-4DC8-A7E5-2EA218918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761BB3-2188-44C9-87B0-83AD938F4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B761BB3-2188-44C9-87B0-83AD938F4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2A9FC8-7B8C-414C-A5AB-4F8491784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82A9FC8-7B8C-414C-A5AB-4F8491784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E9BE7D-352A-4246-A7B1-171634430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AE9BE7D-352A-4246-A7B1-171634430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8D697-2899-4A2B-89DA-5E24AE3EB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26D8D697-2899-4A2B-89DA-5E24AE3EB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453B73-A2CB-45ED-B5B8-599539704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5453B73-A2CB-45ED-B5B8-599539704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E500E-EEA4-42ED-9770-74B96F256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AE7E500E-EEA4-42ED-9770-74B96F256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76308-4F71-4135-A227-FFD2626F6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8076308-4F71-4135-A227-FFD2626F6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D41D08-78F0-474B-9A2C-EF9D4C15A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0AD41D08-78F0-474B-9A2C-EF9D4C15A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804C1-435C-49E7-B446-30F10E725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B8804C1-435C-49E7-B446-30F10E725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Especificaciones técnicas del hardware utilizado:</a:t>
            </a:r>
          </a:p>
          <a:p>
            <a:pPr>
              <a:buNone/>
            </a:pPr>
            <a:endParaRPr lang="es-EC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6886610"/>
              </p:ext>
            </p:extLst>
          </p:nvPr>
        </p:nvGraphicFramePr>
        <p:xfrm>
          <a:off x="971600" y="2996952"/>
          <a:ext cx="5381243" cy="2880360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2690300"/>
                <a:gridCol w="2690943"/>
              </a:tblGrid>
              <a:tr h="26038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kern="1200" spc="100" baseline="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spc="100" baseline="0" dirty="0" smtClean="0"/>
                        <a:t>Especificaciones de hardware del servidor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kern="1200" spc="100" baseline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spc="100" baseline="0" smtClean="0"/>
                        <a:t>Componente</a:t>
                      </a:r>
                      <a:endParaRPr lang="es-EC" sz="1600" b="1" kern="1200" spc="1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spc="100" baseline="0" smtClean="0"/>
                        <a:t>Características</a:t>
                      </a:r>
                      <a:endParaRPr lang="es-EC" sz="1600" b="1" kern="1200" spc="1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smtClean="0">
                          <a:effectLst/>
                        </a:rPr>
                        <a:t>Procesador</a:t>
                      </a:r>
                      <a:endParaRPr lang="es-EC" sz="1200" b="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 smtClean="0">
                          <a:effectLst/>
                        </a:rPr>
                        <a:t>Intel Pentium 4 de 2.6 GHZ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Ram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</a:t>
                      </a:r>
                      <a:r>
                        <a:rPr lang="es-ES_tradnl" sz="1200" dirty="0" smtClean="0">
                          <a:effectLst/>
                        </a:rPr>
                        <a:t> </a:t>
                      </a:r>
                      <a:r>
                        <a:rPr lang="es-ES_tradnl" sz="1200" dirty="0">
                          <a:effectLst/>
                        </a:rPr>
                        <a:t>GB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03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Tarjeta</a:t>
                      </a:r>
                      <a:r>
                        <a:rPr lang="es-ES_tradnl" sz="1400">
                          <a:effectLst/>
                        </a:rPr>
                        <a:t> </a:t>
                      </a:r>
                      <a:r>
                        <a:rPr lang="es-ES_tradnl" sz="1200">
                          <a:effectLst/>
                        </a:rPr>
                        <a:t>de Red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10/100 Mbps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Disco Duro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effectLst/>
                        </a:rPr>
                        <a:t>80 </a:t>
                      </a:r>
                      <a:r>
                        <a:rPr lang="es-ES_tradnl" sz="1200">
                          <a:effectLst/>
                        </a:rPr>
                        <a:t>GB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</a:rPr>
                        <a:t>Tarjeta digital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Marca </a:t>
                      </a:r>
                      <a:r>
                        <a:rPr lang="es-ES" sz="1200" dirty="0" err="1" smtClean="0"/>
                        <a:t>Digium</a:t>
                      </a:r>
                      <a:r>
                        <a:rPr lang="es-ES" sz="1200" dirty="0" smtClean="0"/>
                        <a:t> TE205P</a:t>
                      </a:r>
                      <a:r>
                        <a:rPr lang="es-ES_tradnl" sz="1200" dirty="0" smtClean="0">
                          <a:effectLst/>
                        </a:rPr>
                        <a:t> </a:t>
                      </a:r>
                      <a:r>
                        <a:rPr lang="es-ES_tradnl" sz="1200" dirty="0">
                          <a:effectLst/>
                        </a:rPr>
                        <a:t>2</a:t>
                      </a:r>
                      <a:r>
                        <a:rPr lang="es-ES_tradnl" sz="1200" dirty="0" smtClean="0">
                          <a:effectLst/>
                        </a:rPr>
                        <a:t> </a:t>
                      </a:r>
                      <a:r>
                        <a:rPr lang="es-ES_tradnl" sz="1200" dirty="0">
                          <a:effectLst/>
                        </a:rPr>
                        <a:t>puertos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140968"/>
            <a:ext cx="2195981" cy="212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>
            <a:off x="6588224" y="5337800"/>
            <a:ext cx="2155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 smtClean="0"/>
              <a:t>Tarjeta </a:t>
            </a:r>
            <a:r>
              <a:rPr lang="es-ES" sz="1600" dirty="0" err="1" smtClean="0"/>
              <a:t>Digium</a:t>
            </a:r>
            <a:r>
              <a:rPr lang="es-ES" sz="1600" dirty="0" smtClean="0"/>
              <a:t> TE205P</a:t>
            </a:r>
            <a:r>
              <a:rPr lang="es-ES_tradnl" sz="1600" dirty="0" smtClean="0"/>
              <a:t> </a:t>
            </a:r>
            <a:endParaRPr lang="es-E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14800"/>
          </a:xfrm>
        </p:spPr>
        <p:txBody>
          <a:bodyPr/>
          <a:lstStyle/>
          <a:p>
            <a:r>
              <a:rPr lang="es-EC" dirty="0" smtClean="0"/>
              <a:t>Especificaciones técnicas del hardware utilizado:</a:t>
            </a:r>
          </a:p>
          <a:p>
            <a:pPr>
              <a:buNone/>
            </a:pPr>
            <a:endParaRPr lang="es-EC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6886610"/>
              </p:ext>
            </p:extLst>
          </p:nvPr>
        </p:nvGraphicFramePr>
        <p:xfrm>
          <a:off x="3151197" y="2924944"/>
          <a:ext cx="5381243" cy="1248034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690300"/>
                <a:gridCol w="2690943"/>
              </a:tblGrid>
              <a:tr h="69939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spc="100" baseline="0" dirty="0" smtClean="0"/>
                        <a:t>Equipo SDH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spc="100" baseline="0" dirty="0" smtClean="0"/>
                        <a:t>Marca</a:t>
                      </a:r>
                      <a:endParaRPr lang="es-EC" sz="1200" b="1" kern="1200" spc="1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 smtClean="0">
                          <a:effectLst/>
                        </a:rPr>
                        <a:t>HUAWEI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</a:rPr>
                        <a:t>Modelo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OptiX OSN</a:t>
                      </a:r>
                      <a:r>
                        <a:rPr lang="es-ES_tradnl" sz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1500B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6886610"/>
              </p:ext>
            </p:extLst>
          </p:nvPr>
        </p:nvGraphicFramePr>
        <p:xfrm>
          <a:off x="971600" y="4941168"/>
          <a:ext cx="5381243" cy="1248034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690300"/>
                <a:gridCol w="2690943"/>
              </a:tblGrid>
              <a:tr h="69939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spc="100" baseline="0" dirty="0" smtClean="0"/>
                        <a:t>Teléfono VoIP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spc="100" baseline="0" dirty="0" smtClean="0"/>
                        <a:t>Marca</a:t>
                      </a:r>
                      <a:endParaRPr lang="es-EC" sz="1200" b="1" kern="1200" spc="1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 smtClean="0">
                          <a:effectLst/>
                        </a:rPr>
                        <a:t>GRANDSTREAM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</a:rPr>
                        <a:t>Modelo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GXP2000</a:t>
                      </a:r>
                      <a:endParaRPr lang="es-EC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8 Imagen"/>
          <p:cNvPicPr/>
          <p:nvPr/>
        </p:nvPicPr>
        <p:blipFill>
          <a:blip r:embed="rId2" cstate="print"/>
          <a:srcRect l="9512" t="21318" r="7397" b="10490"/>
          <a:stretch>
            <a:fillRect/>
          </a:stretch>
        </p:blipFill>
        <p:spPr bwMode="auto">
          <a:xfrm>
            <a:off x="899592" y="2780928"/>
            <a:ext cx="2136189" cy="1460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49" b="-380"/>
          <a:stretch>
            <a:fillRect/>
          </a:stretch>
        </p:blipFill>
        <p:spPr bwMode="auto">
          <a:xfrm>
            <a:off x="6660232" y="4725144"/>
            <a:ext cx="1800200" cy="1661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516216" y="6402814"/>
            <a:ext cx="2131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/>
              <a:t>Grandstream GPX2000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1134241" y="4232123"/>
            <a:ext cx="1684244" cy="421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_tradnl" sz="1600" dirty="0" smtClean="0">
                <a:solidFill>
                  <a:schemeClr val="lt1"/>
                </a:solidFill>
              </a:rPr>
              <a:t>OptiX OSN 1500B</a:t>
            </a:r>
            <a:endParaRPr lang="es-EC" sz="1600" dirty="0">
              <a:solidFill>
                <a:srgbClr val="000000"/>
              </a:solidFill>
              <a:latin typeface="Verdana"/>
              <a:ea typeface="Times New Roman"/>
              <a:cs typeface="Verdan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24000"/>
          </a:xfrm>
        </p:spPr>
        <p:txBody>
          <a:bodyPr/>
          <a:lstStyle/>
          <a:p>
            <a:r>
              <a:rPr lang="es-EC" dirty="0" smtClean="0"/>
              <a:t>COMPONENTES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14800"/>
          </a:xfrm>
        </p:spPr>
        <p:txBody>
          <a:bodyPr/>
          <a:lstStyle/>
          <a:p>
            <a:r>
              <a:rPr lang="es-EC" dirty="0" smtClean="0"/>
              <a:t>Especificaciones técnicas del software utilizado:</a:t>
            </a:r>
          </a:p>
          <a:p>
            <a:pPr>
              <a:buNone/>
            </a:pPr>
            <a:endParaRPr lang="es-EC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374904"/>
              </p:ext>
            </p:extLst>
          </p:nvPr>
        </p:nvGraphicFramePr>
        <p:xfrm>
          <a:off x="3635896" y="3068960"/>
          <a:ext cx="4738280" cy="2952328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2368856"/>
                <a:gridCol w="2369424"/>
              </a:tblGrid>
              <a:tr h="139074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kern="1200" spc="100" baseline="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spc="100" baseline="0" dirty="0" smtClean="0"/>
                        <a:t>Especificaciones de software del servidor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kern="1200" spc="1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smtClean="0">
                          <a:effectLst/>
                        </a:rPr>
                        <a:t>Componente</a:t>
                      </a:r>
                      <a:endParaRPr lang="es-EC" sz="1200" b="1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smtClean="0">
                          <a:effectLst/>
                        </a:rPr>
                        <a:t>Características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smtClean="0">
                          <a:effectLst/>
                        </a:rPr>
                        <a:t>Sistema Operativo</a:t>
                      </a:r>
                      <a:endParaRPr lang="es-EC" sz="1200" b="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effectLst/>
                        </a:rPr>
                        <a:t>Linux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Distribución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Centos 5.2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Arquitectura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x86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Software IP PBX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Asterisk 1.4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5" descr="http://images.bidorbuy.co.za/user_images/809/917centos5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1334508" cy="171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4" descr="http://www.lockergnome.com/linux/files/2009/04/aster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1285924" cy="149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ejandr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Alejandro</Template>
  <TotalTime>692</TotalTime>
  <Words>927</Words>
  <Application>Microsoft Office PowerPoint</Application>
  <PresentationFormat>Presentación en pantalla (4:3)</PresentationFormat>
  <Paragraphs>332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Alejandro</vt:lpstr>
      <vt:lpstr>Implementación del protocolo ss7 sobre conexiones entre dos servidores asterisk utilizando los equipos sdh del laboratorio de telecomunicaciones</vt:lpstr>
      <vt:lpstr>ANTECEDENTES</vt:lpstr>
      <vt:lpstr>OBJETIVOS</vt:lpstr>
      <vt:lpstr>DESCRIPCIÓN</vt:lpstr>
      <vt:lpstr>ESQUEMA</vt:lpstr>
      <vt:lpstr>METODOLOGÍA</vt:lpstr>
      <vt:lpstr>COMPONENTES</vt:lpstr>
      <vt:lpstr>COMPONENTES</vt:lpstr>
      <vt:lpstr>COMPONENTES</vt:lpstr>
      <vt:lpstr>CONFIGURACIÓN DE ASTERISK:</vt:lpstr>
      <vt:lpstr>SIP.CONF</vt:lpstr>
      <vt:lpstr>EXTENSIONS.CONF</vt:lpstr>
      <vt:lpstr>SS7.CONF</vt:lpstr>
      <vt:lpstr>SYSTEM.CONF</vt:lpstr>
      <vt:lpstr>CONFIGURACIÓN DE EQUIPOS SDH:</vt:lpstr>
      <vt:lpstr>CREACIÓN DE SERVICIO:</vt:lpstr>
      <vt:lpstr>CREACIÓN DE SERVICIO:</vt:lpstr>
      <vt:lpstr>Diapositiva 18</vt:lpstr>
      <vt:lpstr>PRUEBAS DEL PROYECTO</vt:lpstr>
      <vt:lpstr>PRUEBAS DEL PROYECTO</vt:lpstr>
      <vt:lpstr>PRUEBAS DEL PROYECTO</vt:lpstr>
      <vt:lpstr>PRUEBAS DEL PROYECTO</vt:lpstr>
      <vt:lpstr>ETAPA DE PRUEBAS CON EL EQUIPO SDH</vt:lpstr>
      <vt:lpstr>ETAPA DE PRUEBAS CON EL EQUIPO SDH</vt:lpstr>
      <vt:lpstr>ETAPA DE PRUEBAS CON EL EQUIPO SDH</vt:lpstr>
      <vt:lpstr>ETAPA DE PRUEBAS CON EL EQUIPO SDH</vt:lpstr>
      <vt:lpstr>PRUEBAS</vt:lpstr>
      <vt:lpstr>CONCLUSIONES</vt:lpstr>
      <vt:lpstr>RECOMENDACIONES</vt:lpstr>
      <vt:lpstr>RECOMENDACIÓN DE TRABAJO FUTURO</vt:lpstr>
      <vt:lpstr>GRACIAS POR SU ATENCION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del protocolo ss7 sobre conexiones entre dos servidores asterisk utilizando los equipos sdh del laboratorio de telecomunicaciones</dc:title>
  <dc:creator>Alejandro</dc:creator>
  <cp:lastModifiedBy>Alejandro</cp:lastModifiedBy>
  <cp:revision>137</cp:revision>
  <dcterms:created xsi:type="dcterms:W3CDTF">2010-07-17T17:51:59Z</dcterms:created>
  <dcterms:modified xsi:type="dcterms:W3CDTF">2010-08-08T21:24:59Z</dcterms:modified>
</cp:coreProperties>
</file>