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</p:sldMasterIdLst>
  <p:notesMasterIdLst>
    <p:notesMasterId r:id="rId37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4" r:id="rId12"/>
    <p:sldId id="262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89" r:id="rId21"/>
    <p:sldId id="273" r:id="rId22"/>
    <p:sldId id="274" r:id="rId23"/>
    <p:sldId id="275" r:id="rId24"/>
    <p:sldId id="276" r:id="rId25"/>
    <p:sldId id="277" r:id="rId26"/>
    <p:sldId id="286" r:id="rId27"/>
    <p:sldId id="287" r:id="rId28"/>
    <p:sldId id="284" r:id="rId29"/>
    <p:sldId id="285" r:id="rId30"/>
    <p:sldId id="278" r:id="rId31"/>
    <p:sldId id="279" r:id="rId32"/>
    <p:sldId id="280" r:id="rId33"/>
    <p:sldId id="281" r:id="rId34"/>
    <p:sldId id="282" r:id="rId35"/>
    <p:sldId id="283" r:id="rId36"/>
  </p:sldIdLst>
  <p:sldSz cx="10080625" cy="7559675"/>
  <p:notesSz cx="7772400" cy="10058400"/>
  <p:defaultTextStyle>
    <a:defPPr>
      <a:defRPr lang="en-GB"/>
    </a:defPPr>
    <a:lvl1pPr algn="l" defTabSz="449263" rtl="0" fontAlgn="base" hangingPunct="0">
      <a:lnSpc>
        <a:spcPct val="9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430213" indent="-215900" algn="l" defTabSz="449263" rtl="0" fontAlgn="base" hangingPunct="0">
      <a:lnSpc>
        <a:spcPct val="9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646113" indent="-215900" algn="l" defTabSz="449263" rtl="0" fontAlgn="base" hangingPunct="0">
      <a:lnSpc>
        <a:spcPct val="9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862013" indent="-214313" algn="l" defTabSz="449263" rtl="0" fontAlgn="base" hangingPunct="0">
      <a:lnSpc>
        <a:spcPct val="9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1077913" indent="-215900" algn="l" defTabSz="449263" rtl="0" fontAlgn="base" hangingPunct="0">
      <a:lnSpc>
        <a:spcPct val="9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98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sldImg"/>
          </p:nvPr>
        </p:nvSpPr>
        <p:spPr bwMode="auto">
          <a:xfrm>
            <a:off x="1349375" y="965200"/>
            <a:ext cx="5068888" cy="3478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6147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201738" y="4784725"/>
            <a:ext cx="5370512" cy="3860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1563688" y="965200"/>
            <a:ext cx="4643437" cy="348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ea typeface="DejaVu LGC Sans" charset="0"/>
              <a:cs typeface="DejaVu LGC Sans" charset="0"/>
            </a:endParaRPr>
          </a:p>
        </p:txBody>
      </p:sp>
      <p:sp>
        <p:nvSpPr>
          <p:cNvPr id="38915" name="Rectangle 2"/>
          <p:cNvSpPr>
            <a:spLocks noChangeArrowheads="1"/>
          </p:cNvSpPr>
          <p:nvPr>
            <p:ph type="body"/>
          </p:nvPr>
        </p:nvSpPr>
        <p:spPr>
          <a:xfrm>
            <a:off x="1201738" y="4784725"/>
            <a:ext cx="5372100" cy="3862388"/>
          </a:xfrm>
          <a:noFill/>
          <a:ln/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1563688" y="965200"/>
            <a:ext cx="4643437" cy="348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ea typeface="DejaVu LGC Sans" charset="0"/>
              <a:cs typeface="DejaVu LGC Sans" charset="0"/>
            </a:endParaRPr>
          </a:p>
        </p:txBody>
      </p:sp>
      <p:sp>
        <p:nvSpPr>
          <p:cNvPr id="48131" name="Rectangle 3"/>
          <p:cNvSpPr>
            <a:spLocks noChangeArrowheads="1"/>
          </p:cNvSpPr>
          <p:nvPr>
            <p:ph type="body"/>
          </p:nvPr>
        </p:nvSpPr>
        <p:spPr>
          <a:xfrm>
            <a:off x="1201738" y="4784725"/>
            <a:ext cx="5372100" cy="3862388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563688" y="965200"/>
            <a:ext cx="4643437" cy="348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ea typeface="DejaVu LGC Sans" charset="0"/>
              <a:cs typeface="DejaVu LGC Sans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>
            <p:ph type="body"/>
          </p:nvPr>
        </p:nvSpPr>
        <p:spPr>
          <a:xfrm>
            <a:off x="1201738" y="4784725"/>
            <a:ext cx="5372100" cy="3862388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1563688" y="965200"/>
            <a:ext cx="4643437" cy="348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ea typeface="DejaVu LGC Sans" charset="0"/>
              <a:cs typeface="DejaVu LGC Sans" charset="0"/>
            </a:endParaRPr>
          </a:p>
        </p:txBody>
      </p:sp>
      <p:sp>
        <p:nvSpPr>
          <p:cNvPr id="39939" name="Rectangle 2"/>
          <p:cNvSpPr>
            <a:spLocks noChangeArrowheads="1"/>
          </p:cNvSpPr>
          <p:nvPr>
            <p:ph type="body"/>
          </p:nvPr>
        </p:nvSpPr>
        <p:spPr>
          <a:xfrm>
            <a:off x="1201738" y="4784725"/>
            <a:ext cx="5372100" cy="3862388"/>
          </a:xfrm>
          <a:noFill/>
          <a:ln/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1563688" y="965200"/>
            <a:ext cx="4643437" cy="348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ea typeface="DejaVu LGC Sans" charset="0"/>
              <a:cs typeface="DejaVu LGC Sans" charset="0"/>
            </a:endParaRPr>
          </a:p>
        </p:txBody>
      </p:sp>
      <p:sp>
        <p:nvSpPr>
          <p:cNvPr id="40963" name="Rectangle 2"/>
          <p:cNvSpPr>
            <a:spLocks noChangeArrowheads="1"/>
          </p:cNvSpPr>
          <p:nvPr>
            <p:ph type="body"/>
          </p:nvPr>
        </p:nvSpPr>
        <p:spPr>
          <a:xfrm>
            <a:off x="1201738" y="4784725"/>
            <a:ext cx="5372100" cy="3862388"/>
          </a:xfrm>
          <a:noFill/>
          <a:ln/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1563688" y="965200"/>
            <a:ext cx="4643437" cy="348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ea typeface="DejaVu LGC Sans" charset="0"/>
              <a:cs typeface="DejaVu LGC Sans" charset="0"/>
            </a:endParaRPr>
          </a:p>
        </p:txBody>
      </p:sp>
      <p:sp>
        <p:nvSpPr>
          <p:cNvPr id="41987" name="Rectangle 2"/>
          <p:cNvSpPr>
            <a:spLocks noChangeArrowheads="1"/>
          </p:cNvSpPr>
          <p:nvPr>
            <p:ph type="body"/>
          </p:nvPr>
        </p:nvSpPr>
        <p:spPr>
          <a:xfrm>
            <a:off x="1201738" y="4784725"/>
            <a:ext cx="5372100" cy="3862388"/>
          </a:xfrm>
          <a:noFill/>
          <a:ln/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565275" y="965200"/>
            <a:ext cx="4638675" cy="34798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1" name="Rectangle 2"/>
          <p:cNvSpPr>
            <a:spLocks noChangeArrowheads="1"/>
          </p:cNvSpPr>
          <p:nvPr>
            <p:ph type="body" idx="1"/>
          </p:nvPr>
        </p:nvSpPr>
        <p:spPr>
          <a:xfrm>
            <a:off x="1201738" y="4784725"/>
            <a:ext cx="5372100" cy="3862388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565275" y="965200"/>
            <a:ext cx="4638675" cy="34798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5" name="Rectangle 2"/>
          <p:cNvSpPr>
            <a:spLocks noChangeArrowheads="1"/>
          </p:cNvSpPr>
          <p:nvPr>
            <p:ph type="body" idx="1"/>
          </p:nvPr>
        </p:nvSpPr>
        <p:spPr>
          <a:xfrm>
            <a:off x="1201738" y="4784725"/>
            <a:ext cx="5372100" cy="3862388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565275" y="965200"/>
            <a:ext cx="4638675" cy="34798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59" name="Rectangle 2"/>
          <p:cNvSpPr>
            <a:spLocks noChangeArrowheads="1"/>
          </p:cNvSpPr>
          <p:nvPr>
            <p:ph type="body" idx="1"/>
          </p:nvPr>
        </p:nvSpPr>
        <p:spPr>
          <a:xfrm>
            <a:off x="1201738" y="4784725"/>
            <a:ext cx="5372100" cy="3862388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563688" y="965200"/>
            <a:ext cx="4643437" cy="348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ea typeface="DejaVu LGC Sans" charset="0"/>
              <a:cs typeface="DejaVu LGC Sans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>
            <p:ph type="body"/>
          </p:nvPr>
        </p:nvSpPr>
        <p:spPr>
          <a:xfrm>
            <a:off x="1201738" y="4784725"/>
            <a:ext cx="5372100" cy="3862388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563688" y="965200"/>
            <a:ext cx="4643437" cy="3481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ea typeface="DejaVu LGC Sans" charset="0"/>
              <a:cs typeface="DejaVu LGC Sans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>
            <p:ph type="body"/>
          </p:nvPr>
        </p:nvSpPr>
        <p:spPr>
          <a:xfrm>
            <a:off x="1201738" y="4784725"/>
            <a:ext cx="5372100" cy="3862388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22894-BBC2-414B-802A-3D23744ED6FA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E3996-70CD-4FEB-927E-87047BC50CFB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21550" y="584200"/>
            <a:ext cx="2254250" cy="6070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54038" y="584200"/>
            <a:ext cx="6615112" cy="60706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CF569-DB16-4121-BD4F-C9D77F8CD498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554038" y="584200"/>
            <a:ext cx="9021762" cy="6070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2773F-9CB5-44F8-95CF-C493ECD39A0E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82014-3FFA-4248-BAE3-91339ACE6145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BA19B-8996-4502-9EBA-4A766422798B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6141A-98AB-46B7-BACB-89F0EB5EDDF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54038" y="584200"/>
            <a:ext cx="4433887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40325" y="584200"/>
            <a:ext cx="4435475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CECD7-2B24-4F53-BD8D-8D3CBCEDEFDA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5A670-9DCC-4F54-A8E8-E3FC62B652B6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55EA4-B6F1-4B6E-96D9-195199C5952D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9A8C2-2E06-4037-827C-F8C17A2502A1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0B225-6818-419A-AFB5-0EE62387ED0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226DE-A2E0-4BDD-B35D-2CAA9EEC756B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799B0-DB3F-4E8D-99E9-FEA2AC5B7AAB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8697B-4DAB-41CB-93E0-1CAEF475BE25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21550" y="584200"/>
            <a:ext cx="2254250" cy="6070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54038" y="584200"/>
            <a:ext cx="6615112" cy="60706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74F21-5554-4464-8BBC-A076EF15752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EABB1-3426-4C5D-BA88-BE4D80D11EA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E4504-CD28-411D-B41B-20D257CCDDF9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E1383-291F-42C6-AAE3-8E7A95C153AA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54038" y="584200"/>
            <a:ext cx="4433887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40325" y="584200"/>
            <a:ext cx="4435475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B4128-A91F-4602-BD96-E5E190BC751A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4A68B-4EC2-4CCE-9843-5A252244D3BD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9E4B1-7C02-4E16-956B-577BB5E4DA4E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2D656-B8F2-4700-B783-A870A5604496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C7E43-72D6-4FC4-8BE1-D669ED3DBFB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369E8-9003-4CA5-8D6E-CB065C8CF3B9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C07F3-B4F1-459A-8D0A-E6366D169F91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D60B4-9F8B-4D38-8D8F-CA6FF30CB11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21550" y="584200"/>
            <a:ext cx="2254250" cy="6070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54038" y="584200"/>
            <a:ext cx="6615112" cy="60706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F145F-0DE0-4BAF-8F10-15DEEFC5C298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E73C2-EA00-4CE4-AD57-87C6D90FE2EA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47DDB-4DE2-4EDA-BF78-132527E6A5C7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4F7C0-6851-46C9-8CC8-C905AA84ED4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54038" y="584200"/>
            <a:ext cx="4433887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40325" y="584200"/>
            <a:ext cx="4435475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9915F-3D89-4E69-ABE2-A2186254BB50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131B6-7B39-467F-A8D5-AB0CE47D716E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54038" y="584200"/>
            <a:ext cx="4433887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40325" y="584200"/>
            <a:ext cx="4435475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24F0F-0CCB-43CC-A072-801599EADDA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86C9E-FE4D-429D-9136-C796418AB463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94DDB-0F8E-4636-BE97-216E3134CB06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886DA-2F47-4969-9BA3-8FACD931D996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8A7FF-CA38-41E5-951D-0E390563044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090AB-1F6A-42DA-ABC8-E4015F34E6A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21550" y="584200"/>
            <a:ext cx="2254250" cy="6070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54038" y="584200"/>
            <a:ext cx="6615112" cy="60706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6E452-F2C9-4D14-B294-7B724DE9EFF6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23CB8-F258-4516-8E91-7C804A6A1D15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A21D7-E4E1-4CDF-83ED-99FDCD11DC6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CAD60-71CE-4CE0-9014-A75DBA8B3FCB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54038" y="584200"/>
            <a:ext cx="4433887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40325" y="584200"/>
            <a:ext cx="4435475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A7B11-4B57-43E8-93A2-E5D6422F36E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3A82A-BEF0-4AC1-BD5F-948D6DDE357E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6BBFA-E59F-4B02-B248-55D6464AEE6E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8EF73-D943-48E7-93BA-2AD973793E12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69617-B788-42F7-9B88-FA7438B48912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3A74E-2083-4027-95BF-97D37AB5432E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27A36-048C-47B5-A774-6A90BABB0BDE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7AE91-2802-40F0-B983-8C9C5E908AA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21550" y="584200"/>
            <a:ext cx="2254250" cy="6070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54038" y="584200"/>
            <a:ext cx="6615112" cy="60706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97A4D-8E87-4AF1-899D-C42059B8FA16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C0AFE-4509-4220-A30D-F37FD2980D50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F145E-58D9-4A3D-A7AF-5D9460ACEA55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CF35A-60D5-4F87-871F-2015EDC9D63A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A94B6-C4C1-4A72-BD13-52D7F6914C1B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/>
          <p:cNvSpPr>
            <a:spLocks noChangeArrowheads="1"/>
          </p:cNvSpPr>
          <p:nvPr/>
        </p:nvSpPr>
        <p:spPr bwMode="auto">
          <a:xfrm>
            <a:off x="336550" y="363538"/>
            <a:ext cx="9405938" cy="6829425"/>
          </a:xfrm>
          <a:prstGeom prst="roundRect">
            <a:avLst>
              <a:gd name="adj" fmla="val 2079"/>
            </a:avLst>
          </a:prstGeom>
          <a:gradFill rotWithShape="0">
            <a:gsLst>
              <a:gs pos="0">
                <a:srgbClr val="FFFFFF"/>
              </a:gs>
              <a:gs pos="100000">
                <a:srgbClr val="DADADA"/>
              </a:gs>
            </a:gsLst>
            <a:lin ang="5400000" scaled="1"/>
          </a:gradFill>
          <a:ln w="2160">
            <a:solidFill>
              <a:srgbClr val="A4A3A3"/>
            </a:solidFill>
            <a:miter lim="800000"/>
            <a:headEnd/>
            <a:tailEnd/>
          </a:ln>
          <a:effectLst>
            <a:outerShdw dist="119334" dir="1510411" algn="ctr" rotWithShape="0">
              <a:srgbClr val="000000">
                <a:alpha val="2504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grpSp>
        <p:nvGrpSpPr>
          <p:cNvPr id="1027" name="Group 2"/>
          <p:cNvGrpSpPr>
            <a:grpSpLocks/>
          </p:cNvGrpSpPr>
          <p:nvPr/>
        </p:nvGrpSpPr>
        <p:grpSpPr bwMode="auto">
          <a:xfrm>
            <a:off x="457200" y="476250"/>
            <a:ext cx="9166225" cy="6056313"/>
            <a:chOff x="288" y="300"/>
            <a:chExt cx="5774" cy="3815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288" y="300"/>
              <a:ext cx="5775" cy="38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314" y="325"/>
              <a:ext cx="5722" cy="37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54038" y="5335588"/>
            <a:ext cx="9021762" cy="1319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100800" tIns="50400" rIns="100800" bIns="504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4038" y="584200"/>
            <a:ext cx="9021762" cy="4614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201600" tIns="100800" rIns="100800" bIns="504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los formatos del texto del esquema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  <a:p>
            <a:pPr lvl="4"/>
            <a:r>
              <a:rPr lang="en-GB" smtClean="0"/>
              <a:t>Octavo nivel del esquema</a:t>
            </a:r>
          </a:p>
          <a:p>
            <a:pPr lvl="4"/>
            <a:r>
              <a:rPr lang="en-GB" smtClean="0"/>
              <a:t>Noveno nivel del esquema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162425" y="6737350"/>
            <a:ext cx="2519363" cy="400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00800" tIns="50400" rIns="100800" bIns="50400" numCol="1" anchor="b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100">
                <a:solidFill>
                  <a:srgbClr val="A7A399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683375" y="6672263"/>
            <a:ext cx="2519363" cy="466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9202738" y="6737350"/>
            <a:ext cx="503237" cy="400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00800" tIns="50400" rIns="100800" bIns="50400" numCol="1" anchor="b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100">
                <a:solidFill>
                  <a:srgbClr val="A7A399"/>
                </a:solidFill>
              </a:defRPr>
            </a:lvl1pPr>
          </a:lstStyle>
          <a:p>
            <a:pPr>
              <a:defRPr/>
            </a:pPr>
            <a:fld id="{836351C9-1E5F-4154-8348-9A44F7021639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txStyles>
    <p:titleStyle>
      <a:lvl1pPr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FF8D3E"/>
        </a:buClr>
        <a:buSzPct val="100000"/>
        <a:buFont typeface="Verdana" pitchFamily="34" charset="0"/>
        <a:defRPr sz="4000" b="1">
          <a:solidFill>
            <a:srgbClr val="FF8D3E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FF8D3E"/>
        </a:buClr>
        <a:buSzPct val="100000"/>
        <a:buFont typeface="Verdana" pitchFamily="34" charset="0"/>
        <a:defRPr sz="4000" b="1">
          <a:solidFill>
            <a:srgbClr val="FF8D3E"/>
          </a:solidFill>
          <a:latin typeface="Verdana" pitchFamily="34" charset="0"/>
          <a:ea typeface="DejaVu LGC Sans" charset="0"/>
          <a:cs typeface="DejaVu LGC Sans" charset="0"/>
        </a:defRPr>
      </a:lvl2pPr>
      <a:lvl3pPr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FF8D3E"/>
        </a:buClr>
        <a:buSzPct val="100000"/>
        <a:buFont typeface="Verdana" pitchFamily="34" charset="0"/>
        <a:defRPr sz="4000" b="1">
          <a:solidFill>
            <a:srgbClr val="FF8D3E"/>
          </a:solidFill>
          <a:latin typeface="Verdana" pitchFamily="34" charset="0"/>
          <a:ea typeface="DejaVu LGC Sans" charset="0"/>
          <a:cs typeface="DejaVu LGC Sans" charset="0"/>
        </a:defRPr>
      </a:lvl3pPr>
      <a:lvl4pPr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FF8D3E"/>
        </a:buClr>
        <a:buSzPct val="100000"/>
        <a:buFont typeface="Verdana" pitchFamily="34" charset="0"/>
        <a:defRPr sz="4000" b="1">
          <a:solidFill>
            <a:srgbClr val="FF8D3E"/>
          </a:solidFill>
          <a:latin typeface="Verdana" pitchFamily="34" charset="0"/>
          <a:ea typeface="DejaVu LGC Sans" charset="0"/>
          <a:cs typeface="DejaVu LGC Sans" charset="0"/>
        </a:defRPr>
      </a:lvl4pPr>
      <a:lvl5pPr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FF8D3E"/>
        </a:buClr>
        <a:buSzPct val="100000"/>
        <a:buFont typeface="Verdana" pitchFamily="34" charset="0"/>
        <a:defRPr sz="4000" b="1">
          <a:solidFill>
            <a:srgbClr val="FF8D3E"/>
          </a:solidFill>
          <a:latin typeface="Verdana" pitchFamily="34" charset="0"/>
          <a:ea typeface="DejaVu LGC Sans" charset="0"/>
          <a:cs typeface="DejaVu LGC Sans" charset="0"/>
        </a:defRPr>
      </a:lvl5pPr>
      <a:lvl6pPr marL="457200"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FF8D3E"/>
        </a:buClr>
        <a:buSzPct val="100000"/>
        <a:buFont typeface="Verdana" pitchFamily="34" charset="0"/>
        <a:defRPr sz="4000" b="1">
          <a:solidFill>
            <a:srgbClr val="FF8D3E"/>
          </a:solidFill>
          <a:latin typeface="Verdana" pitchFamily="34" charset="0"/>
          <a:ea typeface="DejaVu LGC Sans" charset="0"/>
          <a:cs typeface="DejaVu LGC Sans" charset="0"/>
        </a:defRPr>
      </a:lvl6pPr>
      <a:lvl7pPr marL="914400"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FF8D3E"/>
        </a:buClr>
        <a:buSzPct val="100000"/>
        <a:buFont typeface="Verdana" pitchFamily="34" charset="0"/>
        <a:defRPr sz="4000" b="1">
          <a:solidFill>
            <a:srgbClr val="FF8D3E"/>
          </a:solidFill>
          <a:latin typeface="Verdana" pitchFamily="34" charset="0"/>
          <a:ea typeface="DejaVu LGC Sans" charset="0"/>
          <a:cs typeface="DejaVu LGC Sans" charset="0"/>
        </a:defRPr>
      </a:lvl7pPr>
      <a:lvl8pPr marL="1371600"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FF8D3E"/>
        </a:buClr>
        <a:buSzPct val="100000"/>
        <a:buFont typeface="Verdana" pitchFamily="34" charset="0"/>
        <a:defRPr sz="4000" b="1">
          <a:solidFill>
            <a:srgbClr val="FF8D3E"/>
          </a:solidFill>
          <a:latin typeface="Verdana" pitchFamily="34" charset="0"/>
          <a:ea typeface="DejaVu LGC Sans" charset="0"/>
          <a:cs typeface="DejaVu LGC Sans" charset="0"/>
        </a:defRPr>
      </a:lvl8pPr>
      <a:lvl9pPr marL="1828800"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FF8D3E"/>
        </a:buClr>
        <a:buSzPct val="100000"/>
        <a:buFont typeface="Verdana" pitchFamily="34" charset="0"/>
        <a:defRPr sz="4000" b="1">
          <a:solidFill>
            <a:srgbClr val="FF8D3E"/>
          </a:solidFill>
          <a:latin typeface="Verdana" pitchFamily="34" charset="0"/>
          <a:ea typeface="DejaVu LGC Sans" charset="0"/>
          <a:cs typeface="DejaVu LGC Sans" charset="0"/>
        </a:defRPr>
      </a:lvl9pPr>
    </p:titleStyle>
    <p:bodyStyle>
      <a:lvl1pPr marL="290513" indent="-290513" algn="l" defTabSz="449263" rtl="0" eaLnBrk="0" fontAlgn="base" hangingPunct="0">
        <a:lnSpc>
          <a:spcPct val="97000"/>
        </a:lnSpc>
        <a:spcBef>
          <a:spcPts val="275"/>
        </a:spcBef>
        <a:spcAft>
          <a:spcPct val="0"/>
        </a:spcAft>
        <a:buClr>
          <a:srgbClr val="F07F09"/>
        </a:buClr>
        <a:buSzPct val="80000"/>
        <a:buFont typeface="Wingdings 2" pitchFamily="18" charset="2"/>
        <a:buChar char=""/>
        <a:defRPr sz="3100">
          <a:solidFill>
            <a:srgbClr val="000000"/>
          </a:solidFill>
          <a:latin typeface="+mn-lt"/>
          <a:ea typeface="+mn-ea"/>
          <a:cs typeface="+mn-cs"/>
        </a:defRPr>
      </a:lvl1pPr>
      <a:lvl2pPr marL="601663" indent="-220663" algn="l" defTabSz="449263" rtl="0" eaLnBrk="0" fontAlgn="base" hangingPunct="0">
        <a:lnSpc>
          <a:spcPct val="97000"/>
        </a:lnSpc>
        <a:spcBef>
          <a:spcPts val="275"/>
        </a:spcBef>
        <a:spcAft>
          <a:spcPct val="0"/>
        </a:spcAft>
        <a:buClr>
          <a:srgbClr val="F07F09"/>
        </a:buClr>
        <a:buSzPct val="100000"/>
        <a:buFont typeface="Verdana" pitchFamily="34" charset="0"/>
        <a:buChar char="◦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865188" indent="-198438" algn="l" defTabSz="449263" rtl="0" eaLnBrk="0" fontAlgn="base" hangingPunct="0">
        <a:lnSpc>
          <a:spcPct val="97000"/>
        </a:lnSpc>
        <a:spcBef>
          <a:spcPts val="275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127125" indent="-200025" algn="l" defTabSz="449263" rtl="0" eaLnBrk="0" fontAlgn="base" hangingPunct="0">
        <a:lnSpc>
          <a:spcPct val="97000"/>
        </a:lnSpc>
        <a:spcBef>
          <a:spcPts val="250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2100">
          <a:solidFill>
            <a:srgbClr val="000000"/>
          </a:solidFill>
          <a:latin typeface="+mn-lt"/>
          <a:ea typeface="+mn-ea"/>
          <a:cs typeface="+mn-cs"/>
        </a:defRPr>
      </a:lvl4pPr>
      <a:lvl5pPr marL="1408113" indent="-198438" algn="l" defTabSz="449263" rtl="0" eaLnBrk="0" fontAlgn="base" hangingPunct="0">
        <a:lnSpc>
          <a:spcPct val="97000"/>
        </a:lnSpc>
        <a:spcBef>
          <a:spcPts val="275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1865313" indent="-198438" algn="l" defTabSz="449263" rtl="0" eaLnBrk="0" fontAlgn="base" hangingPunct="0">
        <a:lnSpc>
          <a:spcPct val="97000"/>
        </a:lnSpc>
        <a:spcBef>
          <a:spcPts val="275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322513" indent="-198438" algn="l" defTabSz="449263" rtl="0" eaLnBrk="0" fontAlgn="base" hangingPunct="0">
        <a:lnSpc>
          <a:spcPct val="97000"/>
        </a:lnSpc>
        <a:spcBef>
          <a:spcPts val="275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2779713" indent="-198438" algn="l" defTabSz="449263" rtl="0" eaLnBrk="0" fontAlgn="base" hangingPunct="0">
        <a:lnSpc>
          <a:spcPct val="97000"/>
        </a:lnSpc>
        <a:spcBef>
          <a:spcPts val="275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236913" indent="-198438" algn="l" defTabSz="449263" rtl="0" eaLnBrk="0" fontAlgn="base" hangingPunct="0">
        <a:lnSpc>
          <a:spcPct val="97000"/>
        </a:lnSpc>
        <a:spcBef>
          <a:spcPts val="275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336550" y="363538"/>
            <a:ext cx="9405938" cy="6829425"/>
          </a:xfrm>
          <a:prstGeom prst="roundRect">
            <a:avLst>
              <a:gd name="adj" fmla="val 2079"/>
            </a:avLst>
          </a:prstGeom>
          <a:gradFill rotWithShape="0">
            <a:gsLst>
              <a:gs pos="0">
                <a:srgbClr val="FFFFFF"/>
              </a:gs>
              <a:gs pos="100000">
                <a:srgbClr val="DADADA"/>
              </a:gs>
            </a:gsLst>
            <a:lin ang="5400000" scaled="1"/>
          </a:gradFill>
          <a:ln w="2160">
            <a:solidFill>
              <a:srgbClr val="A4A3A3"/>
            </a:solidFill>
            <a:miter lim="800000"/>
            <a:headEnd/>
            <a:tailEnd/>
          </a:ln>
          <a:effectLst>
            <a:outerShdw dist="119334" dir="1510411" algn="ctr" rotWithShape="0">
              <a:srgbClr val="000000">
                <a:alpha val="2504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grpSp>
        <p:nvGrpSpPr>
          <p:cNvPr id="2051" name="Group 2"/>
          <p:cNvGrpSpPr>
            <a:grpSpLocks/>
          </p:cNvGrpSpPr>
          <p:nvPr/>
        </p:nvGrpSpPr>
        <p:grpSpPr bwMode="auto">
          <a:xfrm>
            <a:off x="457200" y="476250"/>
            <a:ext cx="9166225" cy="3435350"/>
            <a:chOff x="288" y="300"/>
            <a:chExt cx="5774" cy="2164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88" y="300"/>
              <a:ext cx="5775" cy="216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320" y="330"/>
              <a:ext cx="5710" cy="21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205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54038" y="5335588"/>
            <a:ext cx="9021762" cy="1319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100800" tIns="50400" rIns="100800" bIns="504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205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4038" y="584200"/>
            <a:ext cx="9021762" cy="4614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201600" tIns="100800" rIns="100800" bIns="504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los formatos del texto del esquema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  <a:p>
            <a:pPr lvl="4"/>
            <a:r>
              <a:rPr lang="en-GB" smtClean="0"/>
              <a:t>Octavo nivel del esquema</a:t>
            </a:r>
          </a:p>
          <a:p>
            <a:pPr lvl="4"/>
            <a:r>
              <a:rPr lang="en-GB" smtClean="0"/>
              <a:t>Noveno nivel del esquema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162425" y="6737350"/>
            <a:ext cx="2519363" cy="400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00800" tIns="50400" rIns="100800" bIns="50400" numCol="1" anchor="b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100">
                <a:solidFill>
                  <a:srgbClr val="A7A39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6683375" y="6672263"/>
            <a:ext cx="2519363" cy="466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9202738" y="6737350"/>
            <a:ext cx="503237" cy="400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00800" tIns="50400" rIns="100800" bIns="50400" numCol="1" anchor="b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defRPr sz="1100">
                <a:solidFill>
                  <a:srgbClr val="A7A39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8289123-917D-4B3D-94EE-9502B1275B56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FF8D3E"/>
        </a:buClr>
        <a:buSzPct val="100000"/>
        <a:buFont typeface="Verdana" pitchFamily="34" charset="0"/>
        <a:defRPr sz="4000" b="1">
          <a:solidFill>
            <a:srgbClr val="FF8D3E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FF8D3E"/>
        </a:buClr>
        <a:buSzPct val="100000"/>
        <a:buFont typeface="Verdana" pitchFamily="34" charset="0"/>
        <a:defRPr sz="4000" b="1">
          <a:solidFill>
            <a:srgbClr val="FF8D3E"/>
          </a:solidFill>
          <a:latin typeface="Verdana" pitchFamily="34" charset="0"/>
          <a:ea typeface="DejaVu LGC Sans" charset="0"/>
          <a:cs typeface="DejaVu LGC Sans" charset="0"/>
        </a:defRPr>
      </a:lvl2pPr>
      <a:lvl3pPr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FF8D3E"/>
        </a:buClr>
        <a:buSzPct val="100000"/>
        <a:buFont typeface="Verdana" pitchFamily="34" charset="0"/>
        <a:defRPr sz="4000" b="1">
          <a:solidFill>
            <a:srgbClr val="FF8D3E"/>
          </a:solidFill>
          <a:latin typeface="Verdana" pitchFamily="34" charset="0"/>
          <a:ea typeface="DejaVu LGC Sans" charset="0"/>
          <a:cs typeface="DejaVu LGC Sans" charset="0"/>
        </a:defRPr>
      </a:lvl3pPr>
      <a:lvl4pPr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FF8D3E"/>
        </a:buClr>
        <a:buSzPct val="100000"/>
        <a:buFont typeface="Verdana" pitchFamily="34" charset="0"/>
        <a:defRPr sz="4000" b="1">
          <a:solidFill>
            <a:srgbClr val="FF8D3E"/>
          </a:solidFill>
          <a:latin typeface="Verdana" pitchFamily="34" charset="0"/>
          <a:ea typeface="DejaVu LGC Sans" charset="0"/>
          <a:cs typeface="DejaVu LGC Sans" charset="0"/>
        </a:defRPr>
      </a:lvl4pPr>
      <a:lvl5pPr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FF8D3E"/>
        </a:buClr>
        <a:buSzPct val="100000"/>
        <a:buFont typeface="Verdana" pitchFamily="34" charset="0"/>
        <a:defRPr sz="4000" b="1">
          <a:solidFill>
            <a:srgbClr val="FF8D3E"/>
          </a:solidFill>
          <a:latin typeface="Verdana" pitchFamily="34" charset="0"/>
          <a:ea typeface="DejaVu LGC Sans" charset="0"/>
          <a:cs typeface="DejaVu LGC Sans" charset="0"/>
        </a:defRPr>
      </a:lvl5pPr>
      <a:lvl6pPr marL="457200"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FF8D3E"/>
        </a:buClr>
        <a:buSzPct val="100000"/>
        <a:buFont typeface="Verdana" pitchFamily="34" charset="0"/>
        <a:defRPr sz="4000" b="1">
          <a:solidFill>
            <a:srgbClr val="FF8D3E"/>
          </a:solidFill>
          <a:latin typeface="Verdana" pitchFamily="34" charset="0"/>
          <a:ea typeface="DejaVu LGC Sans" charset="0"/>
          <a:cs typeface="DejaVu LGC Sans" charset="0"/>
        </a:defRPr>
      </a:lvl6pPr>
      <a:lvl7pPr marL="914400"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FF8D3E"/>
        </a:buClr>
        <a:buSzPct val="100000"/>
        <a:buFont typeface="Verdana" pitchFamily="34" charset="0"/>
        <a:defRPr sz="4000" b="1">
          <a:solidFill>
            <a:srgbClr val="FF8D3E"/>
          </a:solidFill>
          <a:latin typeface="Verdana" pitchFamily="34" charset="0"/>
          <a:ea typeface="DejaVu LGC Sans" charset="0"/>
          <a:cs typeface="DejaVu LGC Sans" charset="0"/>
        </a:defRPr>
      </a:lvl7pPr>
      <a:lvl8pPr marL="1371600"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FF8D3E"/>
        </a:buClr>
        <a:buSzPct val="100000"/>
        <a:buFont typeface="Verdana" pitchFamily="34" charset="0"/>
        <a:defRPr sz="4000" b="1">
          <a:solidFill>
            <a:srgbClr val="FF8D3E"/>
          </a:solidFill>
          <a:latin typeface="Verdana" pitchFamily="34" charset="0"/>
          <a:ea typeface="DejaVu LGC Sans" charset="0"/>
          <a:cs typeface="DejaVu LGC Sans" charset="0"/>
        </a:defRPr>
      </a:lvl8pPr>
      <a:lvl9pPr marL="1828800"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FF8D3E"/>
        </a:buClr>
        <a:buSzPct val="100000"/>
        <a:buFont typeface="Verdana" pitchFamily="34" charset="0"/>
        <a:defRPr sz="4000" b="1">
          <a:solidFill>
            <a:srgbClr val="FF8D3E"/>
          </a:solidFill>
          <a:latin typeface="Verdana" pitchFamily="34" charset="0"/>
          <a:ea typeface="DejaVu LGC Sans" charset="0"/>
          <a:cs typeface="DejaVu LGC Sans" charset="0"/>
        </a:defRPr>
      </a:lvl9pPr>
    </p:titleStyle>
    <p:bodyStyle>
      <a:lvl1pPr marL="290513" indent="-290513" algn="l" defTabSz="449263" rtl="0" eaLnBrk="0" fontAlgn="base" hangingPunct="0">
        <a:lnSpc>
          <a:spcPct val="97000"/>
        </a:lnSpc>
        <a:spcBef>
          <a:spcPts val="275"/>
        </a:spcBef>
        <a:spcAft>
          <a:spcPct val="0"/>
        </a:spcAft>
        <a:buClr>
          <a:srgbClr val="F07F09"/>
        </a:buClr>
        <a:buSzPct val="80000"/>
        <a:buFont typeface="Wingdings 2" pitchFamily="18" charset="2"/>
        <a:buChar char=""/>
        <a:defRPr sz="3100">
          <a:solidFill>
            <a:srgbClr val="000000"/>
          </a:solidFill>
          <a:latin typeface="+mn-lt"/>
          <a:ea typeface="+mn-ea"/>
          <a:cs typeface="+mn-cs"/>
        </a:defRPr>
      </a:lvl1pPr>
      <a:lvl2pPr marL="601663" indent="-220663" algn="l" defTabSz="449263" rtl="0" eaLnBrk="0" fontAlgn="base" hangingPunct="0">
        <a:lnSpc>
          <a:spcPct val="97000"/>
        </a:lnSpc>
        <a:spcBef>
          <a:spcPts val="275"/>
        </a:spcBef>
        <a:spcAft>
          <a:spcPct val="0"/>
        </a:spcAft>
        <a:buClr>
          <a:srgbClr val="F07F09"/>
        </a:buClr>
        <a:buSzPct val="100000"/>
        <a:buFont typeface="Verdana" pitchFamily="34" charset="0"/>
        <a:buChar char="◦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865188" indent="-198438" algn="l" defTabSz="449263" rtl="0" eaLnBrk="0" fontAlgn="base" hangingPunct="0">
        <a:lnSpc>
          <a:spcPct val="97000"/>
        </a:lnSpc>
        <a:spcBef>
          <a:spcPts val="275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127125" indent="-200025" algn="l" defTabSz="449263" rtl="0" eaLnBrk="0" fontAlgn="base" hangingPunct="0">
        <a:lnSpc>
          <a:spcPct val="97000"/>
        </a:lnSpc>
        <a:spcBef>
          <a:spcPts val="250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2100">
          <a:solidFill>
            <a:srgbClr val="000000"/>
          </a:solidFill>
          <a:latin typeface="+mn-lt"/>
          <a:ea typeface="+mn-ea"/>
          <a:cs typeface="+mn-cs"/>
        </a:defRPr>
      </a:lvl4pPr>
      <a:lvl5pPr marL="1408113" indent="-198438" algn="l" defTabSz="449263" rtl="0" eaLnBrk="0" fontAlgn="base" hangingPunct="0">
        <a:lnSpc>
          <a:spcPct val="97000"/>
        </a:lnSpc>
        <a:spcBef>
          <a:spcPts val="275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1865313" indent="-198438" algn="l" defTabSz="449263" rtl="0" eaLnBrk="0" fontAlgn="base" hangingPunct="0">
        <a:lnSpc>
          <a:spcPct val="97000"/>
        </a:lnSpc>
        <a:spcBef>
          <a:spcPts val="275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322513" indent="-198438" algn="l" defTabSz="449263" rtl="0" eaLnBrk="0" fontAlgn="base" hangingPunct="0">
        <a:lnSpc>
          <a:spcPct val="97000"/>
        </a:lnSpc>
        <a:spcBef>
          <a:spcPts val="275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2779713" indent="-198438" algn="l" defTabSz="449263" rtl="0" eaLnBrk="0" fontAlgn="base" hangingPunct="0">
        <a:lnSpc>
          <a:spcPct val="97000"/>
        </a:lnSpc>
        <a:spcBef>
          <a:spcPts val="275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236913" indent="-198438" algn="l" defTabSz="449263" rtl="0" eaLnBrk="0" fontAlgn="base" hangingPunct="0">
        <a:lnSpc>
          <a:spcPct val="97000"/>
        </a:lnSpc>
        <a:spcBef>
          <a:spcPts val="275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336550" y="363538"/>
            <a:ext cx="9405938" cy="6829425"/>
          </a:xfrm>
          <a:prstGeom prst="roundRect">
            <a:avLst>
              <a:gd name="adj" fmla="val 2079"/>
            </a:avLst>
          </a:prstGeom>
          <a:gradFill rotWithShape="0">
            <a:gsLst>
              <a:gs pos="0">
                <a:srgbClr val="FFFFFF"/>
              </a:gs>
              <a:gs pos="100000">
                <a:srgbClr val="DADADA"/>
              </a:gs>
            </a:gsLst>
            <a:lin ang="5400000" scaled="1"/>
          </a:gradFill>
          <a:ln w="2160">
            <a:solidFill>
              <a:srgbClr val="A4A3A3"/>
            </a:solidFill>
            <a:miter lim="800000"/>
            <a:headEnd/>
            <a:tailEnd/>
          </a:ln>
          <a:effectLst>
            <a:outerShdw dist="119334" dir="1510411" algn="ctr" rotWithShape="0">
              <a:srgbClr val="000000">
                <a:alpha val="2504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grpSp>
        <p:nvGrpSpPr>
          <p:cNvPr id="3075" name="Group 2"/>
          <p:cNvGrpSpPr>
            <a:grpSpLocks/>
          </p:cNvGrpSpPr>
          <p:nvPr/>
        </p:nvGrpSpPr>
        <p:grpSpPr bwMode="auto">
          <a:xfrm>
            <a:off x="457200" y="476250"/>
            <a:ext cx="9166225" cy="4795838"/>
            <a:chOff x="288" y="300"/>
            <a:chExt cx="5774" cy="3021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88" y="300"/>
              <a:ext cx="5775" cy="30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309" y="320"/>
              <a:ext cx="5732" cy="29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307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54038" y="5335588"/>
            <a:ext cx="9021762" cy="1319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100800" tIns="50400" rIns="100800" bIns="504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307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4038" y="584200"/>
            <a:ext cx="9021762" cy="4614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201600" tIns="100800" rIns="100800" bIns="504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los formatos del texto del esquema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  <a:p>
            <a:pPr lvl="4"/>
            <a:r>
              <a:rPr lang="en-GB" smtClean="0"/>
              <a:t>Octavo nivel del esquema</a:t>
            </a:r>
          </a:p>
          <a:p>
            <a:pPr lvl="4"/>
            <a:r>
              <a:rPr lang="en-GB" smtClean="0"/>
              <a:t>Noveno nivel del esquema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162425" y="6737350"/>
            <a:ext cx="2519363" cy="400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00800" tIns="50400" rIns="100800" bIns="50400" numCol="1" anchor="b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100">
                <a:solidFill>
                  <a:srgbClr val="A7A39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6683375" y="6672263"/>
            <a:ext cx="2519363" cy="466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9202738" y="6737350"/>
            <a:ext cx="503237" cy="400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00800" tIns="50400" rIns="100800" bIns="50400" numCol="1" anchor="b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defRPr sz="1100">
                <a:solidFill>
                  <a:srgbClr val="A7A39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75947A7-6EBB-4627-9922-23B4E7128CD2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FF8D3E"/>
        </a:buClr>
        <a:buSzPct val="100000"/>
        <a:buFont typeface="Verdana" pitchFamily="34" charset="0"/>
        <a:defRPr sz="4000" b="1">
          <a:solidFill>
            <a:srgbClr val="FF8D3E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FF8D3E"/>
        </a:buClr>
        <a:buSzPct val="100000"/>
        <a:buFont typeface="Verdana" pitchFamily="34" charset="0"/>
        <a:defRPr sz="4000" b="1">
          <a:solidFill>
            <a:srgbClr val="FF8D3E"/>
          </a:solidFill>
          <a:latin typeface="Verdana" pitchFamily="34" charset="0"/>
          <a:ea typeface="DejaVu LGC Sans" charset="0"/>
          <a:cs typeface="DejaVu LGC Sans" charset="0"/>
        </a:defRPr>
      </a:lvl2pPr>
      <a:lvl3pPr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FF8D3E"/>
        </a:buClr>
        <a:buSzPct val="100000"/>
        <a:buFont typeface="Verdana" pitchFamily="34" charset="0"/>
        <a:defRPr sz="4000" b="1">
          <a:solidFill>
            <a:srgbClr val="FF8D3E"/>
          </a:solidFill>
          <a:latin typeface="Verdana" pitchFamily="34" charset="0"/>
          <a:ea typeface="DejaVu LGC Sans" charset="0"/>
          <a:cs typeface="DejaVu LGC Sans" charset="0"/>
        </a:defRPr>
      </a:lvl3pPr>
      <a:lvl4pPr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FF8D3E"/>
        </a:buClr>
        <a:buSzPct val="100000"/>
        <a:buFont typeface="Verdana" pitchFamily="34" charset="0"/>
        <a:defRPr sz="4000" b="1">
          <a:solidFill>
            <a:srgbClr val="FF8D3E"/>
          </a:solidFill>
          <a:latin typeface="Verdana" pitchFamily="34" charset="0"/>
          <a:ea typeface="DejaVu LGC Sans" charset="0"/>
          <a:cs typeface="DejaVu LGC Sans" charset="0"/>
        </a:defRPr>
      </a:lvl4pPr>
      <a:lvl5pPr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FF8D3E"/>
        </a:buClr>
        <a:buSzPct val="100000"/>
        <a:buFont typeface="Verdana" pitchFamily="34" charset="0"/>
        <a:defRPr sz="4000" b="1">
          <a:solidFill>
            <a:srgbClr val="FF8D3E"/>
          </a:solidFill>
          <a:latin typeface="Verdana" pitchFamily="34" charset="0"/>
          <a:ea typeface="DejaVu LGC Sans" charset="0"/>
          <a:cs typeface="DejaVu LGC Sans" charset="0"/>
        </a:defRPr>
      </a:lvl5pPr>
      <a:lvl6pPr marL="457200"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FF8D3E"/>
        </a:buClr>
        <a:buSzPct val="100000"/>
        <a:buFont typeface="Verdana" pitchFamily="34" charset="0"/>
        <a:defRPr sz="4000" b="1">
          <a:solidFill>
            <a:srgbClr val="FF8D3E"/>
          </a:solidFill>
          <a:latin typeface="Verdana" pitchFamily="34" charset="0"/>
          <a:ea typeface="DejaVu LGC Sans" charset="0"/>
          <a:cs typeface="DejaVu LGC Sans" charset="0"/>
        </a:defRPr>
      </a:lvl6pPr>
      <a:lvl7pPr marL="914400"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FF8D3E"/>
        </a:buClr>
        <a:buSzPct val="100000"/>
        <a:buFont typeface="Verdana" pitchFamily="34" charset="0"/>
        <a:defRPr sz="4000" b="1">
          <a:solidFill>
            <a:srgbClr val="FF8D3E"/>
          </a:solidFill>
          <a:latin typeface="Verdana" pitchFamily="34" charset="0"/>
          <a:ea typeface="DejaVu LGC Sans" charset="0"/>
          <a:cs typeface="DejaVu LGC Sans" charset="0"/>
        </a:defRPr>
      </a:lvl7pPr>
      <a:lvl8pPr marL="1371600"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FF8D3E"/>
        </a:buClr>
        <a:buSzPct val="100000"/>
        <a:buFont typeface="Verdana" pitchFamily="34" charset="0"/>
        <a:defRPr sz="4000" b="1">
          <a:solidFill>
            <a:srgbClr val="FF8D3E"/>
          </a:solidFill>
          <a:latin typeface="Verdana" pitchFamily="34" charset="0"/>
          <a:ea typeface="DejaVu LGC Sans" charset="0"/>
          <a:cs typeface="DejaVu LGC Sans" charset="0"/>
        </a:defRPr>
      </a:lvl8pPr>
      <a:lvl9pPr marL="1828800"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FF8D3E"/>
        </a:buClr>
        <a:buSzPct val="100000"/>
        <a:buFont typeface="Verdana" pitchFamily="34" charset="0"/>
        <a:defRPr sz="4000" b="1">
          <a:solidFill>
            <a:srgbClr val="FF8D3E"/>
          </a:solidFill>
          <a:latin typeface="Verdana" pitchFamily="34" charset="0"/>
          <a:ea typeface="DejaVu LGC Sans" charset="0"/>
          <a:cs typeface="DejaVu LGC Sans" charset="0"/>
        </a:defRPr>
      </a:lvl9pPr>
    </p:titleStyle>
    <p:bodyStyle>
      <a:lvl1pPr marL="290513" indent="-290513" algn="l" defTabSz="449263" rtl="0" eaLnBrk="0" fontAlgn="base" hangingPunct="0">
        <a:lnSpc>
          <a:spcPct val="97000"/>
        </a:lnSpc>
        <a:spcBef>
          <a:spcPts val="275"/>
        </a:spcBef>
        <a:spcAft>
          <a:spcPct val="0"/>
        </a:spcAft>
        <a:buClr>
          <a:srgbClr val="F07F09"/>
        </a:buClr>
        <a:buSzPct val="80000"/>
        <a:buFont typeface="Wingdings 2" pitchFamily="18" charset="2"/>
        <a:buChar char=""/>
        <a:defRPr sz="3100">
          <a:solidFill>
            <a:srgbClr val="000000"/>
          </a:solidFill>
          <a:latin typeface="+mn-lt"/>
          <a:ea typeface="+mn-ea"/>
          <a:cs typeface="+mn-cs"/>
        </a:defRPr>
      </a:lvl1pPr>
      <a:lvl2pPr marL="601663" indent="-220663" algn="l" defTabSz="449263" rtl="0" eaLnBrk="0" fontAlgn="base" hangingPunct="0">
        <a:lnSpc>
          <a:spcPct val="97000"/>
        </a:lnSpc>
        <a:spcBef>
          <a:spcPts val="275"/>
        </a:spcBef>
        <a:spcAft>
          <a:spcPct val="0"/>
        </a:spcAft>
        <a:buClr>
          <a:srgbClr val="F07F09"/>
        </a:buClr>
        <a:buSzPct val="100000"/>
        <a:buFont typeface="Verdana" pitchFamily="34" charset="0"/>
        <a:buChar char="◦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865188" indent="-198438" algn="l" defTabSz="449263" rtl="0" eaLnBrk="0" fontAlgn="base" hangingPunct="0">
        <a:lnSpc>
          <a:spcPct val="97000"/>
        </a:lnSpc>
        <a:spcBef>
          <a:spcPts val="275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127125" indent="-200025" algn="l" defTabSz="449263" rtl="0" eaLnBrk="0" fontAlgn="base" hangingPunct="0">
        <a:lnSpc>
          <a:spcPct val="97000"/>
        </a:lnSpc>
        <a:spcBef>
          <a:spcPts val="250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2100">
          <a:solidFill>
            <a:srgbClr val="000000"/>
          </a:solidFill>
          <a:latin typeface="+mn-lt"/>
          <a:ea typeface="+mn-ea"/>
          <a:cs typeface="+mn-cs"/>
        </a:defRPr>
      </a:lvl4pPr>
      <a:lvl5pPr marL="1408113" indent="-198438" algn="l" defTabSz="449263" rtl="0" eaLnBrk="0" fontAlgn="base" hangingPunct="0">
        <a:lnSpc>
          <a:spcPct val="97000"/>
        </a:lnSpc>
        <a:spcBef>
          <a:spcPts val="275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1865313" indent="-198438" algn="l" defTabSz="449263" rtl="0" eaLnBrk="0" fontAlgn="base" hangingPunct="0">
        <a:lnSpc>
          <a:spcPct val="97000"/>
        </a:lnSpc>
        <a:spcBef>
          <a:spcPts val="275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322513" indent="-198438" algn="l" defTabSz="449263" rtl="0" eaLnBrk="0" fontAlgn="base" hangingPunct="0">
        <a:lnSpc>
          <a:spcPct val="97000"/>
        </a:lnSpc>
        <a:spcBef>
          <a:spcPts val="275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2779713" indent="-198438" algn="l" defTabSz="449263" rtl="0" eaLnBrk="0" fontAlgn="base" hangingPunct="0">
        <a:lnSpc>
          <a:spcPct val="97000"/>
        </a:lnSpc>
        <a:spcBef>
          <a:spcPts val="275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236913" indent="-198438" algn="l" defTabSz="449263" rtl="0" eaLnBrk="0" fontAlgn="base" hangingPunct="0">
        <a:lnSpc>
          <a:spcPct val="97000"/>
        </a:lnSpc>
        <a:spcBef>
          <a:spcPts val="275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336550" y="363538"/>
            <a:ext cx="9405938" cy="6829425"/>
          </a:xfrm>
          <a:prstGeom prst="roundRect">
            <a:avLst>
              <a:gd name="adj" fmla="val 2079"/>
            </a:avLst>
          </a:prstGeom>
          <a:gradFill rotWithShape="0">
            <a:gsLst>
              <a:gs pos="0">
                <a:srgbClr val="FFFFFF"/>
              </a:gs>
              <a:gs pos="100000">
                <a:srgbClr val="DADADA"/>
              </a:gs>
            </a:gsLst>
            <a:lin ang="5400000" scaled="1"/>
          </a:gradFill>
          <a:ln w="2160">
            <a:solidFill>
              <a:srgbClr val="A4A3A3"/>
            </a:solidFill>
            <a:miter lim="800000"/>
            <a:headEnd/>
            <a:tailEnd/>
          </a:ln>
          <a:effectLst>
            <a:outerShdw dist="119334" dir="1510411" algn="ctr" rotWithShape="0">
              <a:srgbClr val="000000">
                <a:alpha val="2504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4038" y="5335588"/>
            <a:ext cx="9021762" cy="1319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100800" tIns="50400" rIns="100800" bIns="504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4038" y="584200"/>
            <a:ext cx="9021762" cy="4614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201600" tIns="100800" rIns="100800" bIns="504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los formatos del texto del esquema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  <a:p>
            <a:pPr lvl="4"/>
            <a:r>
              <a:rPr lang="en-GB" smtClean="0"/>
              <a:t>Octavo nivel del esquema</a:t>
            </a:r>
          </a:p>
          <a:p>
            <a:pPr lvl="4"/>
            <a:r>
              <a:rPr lang="en-GB" smtClean="0"/>
              <a:t>Noveno nivel del esquema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162425" y="6737350"/>
            <a:ext cx="2519363" cy="400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00800" tIns="50400" rIns="100800" bIns="50400" numCol="1" anchor="b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100">
                <a:solidFill>
                  <a:srgbClr val="A7A39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683375" y="6672263"/>
            <a:ext cx="2519363" cy="466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9202738" y="6737350"/>
            <a:ext cx="503237" cy="400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00800" tIns="50400" rIns="100800" bIns="50400" numCol="1" anchor="b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defRPr sz="1100">
                <a:solidFill>
                  <a:srgbClr val="A7A39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891452E-6DFF-4133-9638-C9180F47A5FB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FF8D3E"/>
        </a:buClr>
        <a:buSzPct val="100000"/>
        <a:buFont typeface="Verdana" pitchFamily="34" charset="0"/>
        <a:defRPr sz="4000" b="1">
          <a:solidFill>
            <a:srgbClr val="FF8D3E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FF8D3E"/>
        </a:buClr>
        <a:buSzPct val="100000"/>
        <a:buFont typeface="Verdana" pitchFamily="34" charset="0"/>
        <a:defRPr sz="4000" b="1">
          <a:solidFill>
            <a:srgbClr val="FF8D3E"/>
          </a:solidFill>
          <a:latin typeface="Verdana" pitchFamily="34" charset="0"/>
          <a:ea typeface="DejaVu LGC Sans" charset="0"/>
          <a:cs typeface="DejaVu LGC Sans" charset="0"/>
        </a:defRPr>
      </a:lvl2pPr>
      <a:lvl3pPr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FF8D3E"/>
        </a:buClr>
        <a:buSzPct val="100000"/>
        <a:buFont typeface="Verdana" pitchFamily="34" charset="0"/>
        <a:defRPr sz="4000" b="1">
          <a:solidFill>
            <a:srgbClr val="FF8D3E"/>
          </a:solidFill>
          <a:latin typeface="Verdana" pitchFamily="34" charset="0"/>
          <a:ea typeface="DejaVu LGC Sans" charset="0"/>
          <a:cs typeface="DejaVu LGC Sans" charset="0"/>
        </a:defRPr>
      </a:lvl3pPr>
      <a:lvl4pPr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FF8D3E"/>
        </a:buClr>
        <a:buSzPct val="100000"/>
        <a:buFont typeface="Verdana" pitchFamily="34" charset="0"/>
        <a:defRPr sz="4000" b="1">
          <a:solidFill>
            <a:srgbClr val="FF8D3E"/>
          </a:solidFill>
          <a:latin typeface="Verdana" pitchFamily="34" charset="0"/>
          <a:ea typeface="DejaVu LGC Sans" charset="0"/>
          <a:cs typeface="DejaVu LGC Sans" charset="0"/>
        </a:defRPr>
      </a:lvl4pPr>
      <a:lvl5pPr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FF8D3E"/>
        </a:buClr>
        <a:buSzPct val="100000"/>
        <a:buFont typeface="Verdana" pitchFamily="34" charset="0"/>
        <a:defRPr sz="4000" b="1">
          <a:solidFill>
            <a:srgbClr val="FF8D3E"/>
          </a:solidFill>
          <a:latin typeface="Verdana" pitchFamily="34" charset="0"/>
          <a:ea typeface="DejaVu LGC Sans" charset="0"/>
          <a:cs typeface="DejaVu LGC Sans" charset="0"/>
        </a:defRPr>
      </a:lvl5pPr>
      <a:lvl6pPr marL="457200"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FF8D3E"/>
        </a:buClr>
        <a:buSzPct val="100000"/>
        <a:buFont typeface="Verdana" pitchFamily="34" charset="0"/>
        <a:defRPr sz="4000" b="1">
          <a:solidFill>
            <a:srgbClr val="FF8D3E"/>
          </a:solidFill>
          <a:latin typeface="Verdana" pitchFamily="34" charset="0"/>
          <a:ea typeface="DejaVu LGC Sans" charset="0"/>
          <a:cs typeface="DejaVu LGC Sans" charset="0"/>
        </a:defRPr>
      </a:lvl6pPr>
      <a:lvl7pPr marL="914400"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FF8D3E"/>
        </a:buClr>
        <a:buSzPct val="100000"/>
        <a:buFont typeface="Verdana" pitchFamily="34" charset="0"/>
        <a:defRPr sz="4000" b="1">
          <a:solidFill>
            <a:srgbClr val="FF8D3E"/>
          </a:solidFill>
          <a:latin typeface="Verdana" pitchFamily="34" charset="0"/>
          <a:ea typeface="DejaVu LGC Sans" charset="0"/>
          <a:cs typeface="DejaVu LGC Sans" charset="0"/>
        </a:defRPr>
      </a:lvl7pPr>
      <a:lvl8pPr marL="1371600"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FF8D3E"/>
        </a:buClr>
        <a:buSzPct val="100000"/>
        <a:buFont typeface="Verdana" pitchFamily="34" charset="0"/>
        <a:defRPr sz="4000" b="1">
          <a:solidFill>
            <a:srgbClr val="FF8D3E"/>
          </a:solidFill>
          <a:latin typeface="Verdana" pitchFamily="34" charset="0"/>
          <a:ea typeface="DejaVu LGC Sans" charset="0"/>
          <a:cs typeface="DejaVu LGC Sans" charset="0"/>
        </a:defRPr>
      </a:lvl8pPr>
      <a:lvl9pPr marL="1828800"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FF8D3E"/>
        </a:buClr>
        <a:buSzPct val="100000"/>
        <a:buFont typeface="Verdana" pitchFamily="34" charset="0"/>
        <a:defRPr sz="4000" b="1">
          <a:solidFill>
            <a:srgbClr val="FF8D3E"/>
          </a:solidFill>
          <a:latin typeface="Verdana" pitchFamily="34" charset="0"/>
          <a:ea typeface="DejaVu LGC Sans" charset="0"/>
          <a:cs typeface="DejaVu LGC Sans" charset="0"/>
        </a:defRPr>
      </a:lvl9pPr>
    </p:titleStyle>
    <p:bodyStyle>
      <a:lvl1pPr marL="290513" indent="-290513" algn="l" defTabSz="449263" rtl="0" eaLnBrk="0" fontAlgn="base" hangingPunct="0">
        <a:lnSpc>
          <a:spcPct val="97000"/>
        </a:lnSpc>
        <a:spcBef>
          <a:spcPts val="275"/>
        </a:spcBef>
        <a:spcAft>
          <a:spcPct val="0"/>
        </a:spcAft>
        <a:buClr>
          <a:srgbClr val="F07F09"/>
        </a:buClr>
        <a:buSzPct val="80000"/>
        <a:buFont typeface="Wingdings 2" pitchFamily="18" charset="2"/>
        <a:buChar char=""/>
        <a:defRPr sz="3100">
          <a:solidFill>
            <a:srgbClr val="000000"/>
          </a:solidFill>
          <a:latin typeface="+mn-lt"/>
          <a:ea typeface="+mn-ea"/>
          <a:cs typeface="+mn-cs"/>
        </a:defRPr>
      </a:lvl1pPr>
      <a:lvl2pPr marL="601663" indent="-220663" algn="l" defTabSz="449263" rtl="0" eaLnBrk="0" fontAlgn="base" hangingPunct="0">
        <a:lnSpc>
          <a:spcPct val="97000"/>
        </a:lnSpc>
        <a:spcBef>
          <a:spcPts val="275"/>
        </a:spcBef>
        <a:spcAft>
          <a:spcPct val="0"/>
        </a:spcAft>
        <a:buClr>
          <a:srgbClr val="F07F09"/>
        </a:buClr>
        <a:buSzPct val="100000"/>
        <a:buFont typeface="Verdana" pitchFamily="34" charset="0"/>
        <a:buChar char="◦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865188" indent="-198438" algn="l" defTabSz="449263" rtl="0" eaLnBrk="0" fontAlgn="base" hangingPunct="0">
        <a:lnSpc>
          <a:spcPct val="97000"/>
        </a:lnSpc>
        <a:spcBef>
          <a:spcPts val="275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127125" indent="-200025" algn="l" defTabSz="449263" rtl="0" eaLnBrk="0" fontAlgn="base" hangingPunct="0">
        <a:lnSpc>
          <a:spcPct val="97000"/>
        </a:lnSpc>
        <a:spcBef>
          <a:spcPts val="250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2100">
          <a:solidFill>
            <a:srgbClr val="000000"/>
          </a:solidFill>
          <a:latin typeface="+mn-lt"/>
          <a:ea typeface="+mn-ea"/>
          <a:cs typeface="+mn-cs"/>
        </a:defRPr>
      </a:lvl4pPr>
      <a:lvl5pPr marL="1408113" indent="-198438" algn="l" defTabSz="449263" rtl="0" eaLnBrk="0" fontAlgn="base" hangingPunct="0">
        <a:lnSpc>
          <a:spcPct val="97000"/>
        </a:lnSpc>
        <a:spcBef>
          <a:spcPts val="275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1865313" indent="-198438" algn="l" defTabSz="449263" rtl="0" eaLnBrk="0" fontAlgn="base" hangingPunct="0">
        <a:lnSpc>
          <a:spcPct val="97000"/>
        </a:lnSpc>
        <a:spcBef>
          <a:spcPts val="275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322513" indent="-198438" algn="l" defTabSz="449263" rtl="0" eaLnBrk="0" fontAlgn="base" hangingPunct="0">
        <a:lnSpc>
          <a:spcPct val="97000"/>
        </a:lnSpc>
        <a:spcBef>
          <a:spcPts val="275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2779713" indent="-198438" algn="l" defTabSz="449263" rtl="0" eaLnBrk="0" fontAlgn="base" hangingPunct="0">
        <a:lnSpc>
          <a:spcPct val="97000"/>
        </a:lnSpc>
        <a:spcBef>
          <a:spcPts val="275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236913" indent="-198438" algn="l" defTabSz="449263" rtl="0" eaLnBrk="0" fontAlgn="base" hangingPunct="0">
        <a:lnSpc>
          <a:spcPct val="97000"/>
        </a:lnSpc>
        <a:spcBef>
          <a:spcPts val="275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336550" y="363538"/>
            <a:ext cx="9405938" cy="6829425"/>
          </a:xfrm>
          <a:prstGeom prst="roundRect">
            <a:avLst>
              <a:gd name="adj" fmla="val 2079"/>
            </a:avLst>
          </a:prstGeom>
          <a:gradFill rotWithShape="0">
            <a:gsLst>
              <a:gs pos="0">
                <a:srgbClr val="FFFFFF"/>
              </a:gs>
              <a:gs pos="100000">
                <a:srgbClr val="DADADA"/>
              </a:gs>
            </a:gsLst>
            <a:lin ang="5400000" scaled="1"/>
          </a:gradFill>
          <a:ln w="2160">
            <a:solidFill>
              <a:srgbClr val="A4A3A3"/>
            </a:solidFill>
            <a:miter lim="800000"/>
            <a:headEnd/>
            <a:tailEnd/>
          </a:ln>
          <a:effectLst>
            <a:outerShdw dist="119334" dir="1510411" algn="ctr" rotWithShape="0">
              <a:srgbClr val="000000">
                <a:alpha val="2504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7056438" y="477838"/>
            <a:ext cx="2562225" cy="4787900"/>
          </a:xfrm>
          <a:custGeom>
            <a:avLst/>
            <a:gdLst>
              <a:gd name="T0" fmla="*/ 1281113 w 2562225"/>
              <a:gd name="T1" fmla="*/ 0 h 4787900"/>
              <a:gd name="T2" fmla="*/ 0 w 2562225"/>
              <a:gd name="T3" fmla="*/ 2393950 h 4787900"/>
              <a:gd name="T4" fmla="*/ 1281113 w 2562225"/>
              <a:gd name="T5" fmla="*/ 4787900 h 4787900"/>
              <a:gd name="T6" fmla="*/ 2562225 w 2562225"/>
              <a:gd name="T7" fmla="*/ 2393950 h 4787900"/>
              <a:gd name="T8" fmla="*/ 0 w 2562225"/>
              <a:gd name="T9" fmla="*/ 0 h 4787900"/>
              <a:gd name="T10" fmla="*/ 2541603 w 2562225"/>
              <a:gd name="T11" fmla="*/ 4787900 h 4787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562225" h="4787900">
                <a:moveTo>
                  <a:pt x="0" y="0"/>
                </a:moveTo>
                <a:lnTo>
                  <a:pt x="2491815" y="0"/>
                </a:lnTo>
                <a:lnTo>
                  <a:pt x="2491814" y="0"/>
                </a:lnTo>
                <a:cubicBezTo>
                  <a:pt x="2530701" y="0"/>
                  <a:pt x="2562225" y="31523"/>
                  <a:pt x="2562225" y="70410"/>
                </a:cubicBezTo>
                <a:lnTo>
                  <a:pt x="2562225" y="4787900"/>
                </a:lnTo>
                <a:lnTo>
                  <a:pt x="0" y="4787900"/>
                </a:lnTo>
                <a:close/>
              </a:path>
            </a:pathLst>
          </a:custGeom>
          <a:solidFill>
            <a:srgbClr val="1C1C1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54038" y="5335588"/>
            <a:ext cx="9021762" cy="1319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100800" tIns="50400" rIns="100800" bIns="504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512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4038" y="584200"/>
            <a:ext cx="9021762" cy="4614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201600" tIns="100800" rIns="100800" bIns="504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los formatos del texto del esquema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  <a:p>
            <a:pPr lvl="4"/>
            <a:r>
              <a:rPr lang="en-GB" smtClean="0"/>
              <a:t>Octavo nivel del esquema</a:t>
            </a:r>
          </a:p>
          <a:p>
            <a:pPr lvl="4"/>
            <a:r>
              <a:rPr lang="en-GB" smtClean="0"/>
              <a:t>Noveno nivel del esquema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162425" y="6737350"/>
            <a:ext cx="2519363" cy="400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00800" tIns="50400" rIns="100800" bIns="50400" numCol="1" anchor="b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100">
                <a:solidFill>
                  <a:srgbClr val="A7A39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683375" y="6672263"/>
            <a:ext cx="2519363" cy="466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9202738" y="6737350"/>
            <a:ext cx="503237" cy="400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00800" tIns="50400" rIns="100800" bIns="50400" numCol="1" anchor="b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defRPr sz="1100">
                <a:solidFill>
                  <a:srgbClr val="A7A399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5F84D90-E58B-4334-AB97-A0CA24970B61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FF8D3E"/>
        </a:buClr>
        <a:buSzPct val="100000"/>
        <a:buFont typeface="Verdana" pitchFamily="34" charset="0"/>
        <a:defRPr sz="4000" b="1">
          <a:solidFill>
            <a:srgbClr val="FF8D3E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FF8D3E"/>
        </a:buClr>
        <a:buSzPct val="100000"/>
        <a:buFont typeface="Verdana" pitchFamily="34" charset="0"/>
        <a:defRPr sz="4000" b="1">
          <a:solidFill>
            <a:srgbClr val="FF8D3E"/>
          </a:solidFill>
          <a:latin typeface="Verdana" pitchFamily="34" charset="0"/>
          <a:ea typeface="DejaVu LGC Sans" charset="0"/>
          <a:cs typeface="DejaVu LGC Sans" charset="0"/>
        </a:defRPr>
      </a:lvl2pPr>
      <a:lvl3pPr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FF8D3E"/>
        </a:buClr>
        <a:buSzPct val="100000"/>
        <a:buFont typeface="Verdana" pitchFamily="34" charset="0"/>
        <a:defRPr sz="4000" b="1">
          <a:solidFill>
            <a:srgbClr val="FF8D3E"/>
          </a:solidFill>
          <a:latin typeface="Verdana" pitchFamily="34" charset="0"/>
          <a:ea typeface="DejaVu LGC Sans" charset="0"/>
          <a:cs typeface="DejaVu LGC Sans" charset="0"/>
        </a:defRPr>
      </a:lvl3pPr>
      <a:lvl4pPr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FF8D3E"/>
        </a:buClr>
        <a:buSzPct val="100000"/>
        <a:buFont typeface="Verdana" pitchFamily="34" charset="0"/>
        <a:defRPr sz="4000" b="1">
          <a:solidFill>
            <a:srgbClr val="FF8D3E"/>
          </a:solidFill>
          <a:latin typeface="Verdana" pitchFamily="34" charset="0"/>
          <a:ea typeface="DejaVu LGC Sans" charset="0"/>
          <a:cs typeface="DejaVu LGC Sans" charset="0"/>
        </a:defRPr>
      </a:lvl4pPr>
      <a:lvl5pPr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FF8D3E"/>
        </a:buClr>
        <a:buSzPct val="100000"/>
        <a:buFont typeface="Verdana" pitchFamily="34" charset="0"/>
        <a:defRPr sz="4000" b="1">
          <a:solidFill>
            <a:srgbClr val="FF8D3E"/>
          </a:solidFill>
          <a:latin typeface="Verdana" pitchFamily="34" charset="0"/>
          <a:ea typeface="DejaVu LGC Sans" charset="0"/>
          <a:cs typeface="DejaVu LGC Sans" charset="0"/>
        </a:defRPr>
      </a:lvl5pPr>
      <a:lvl6pPr marL="457200"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FF8D3E"/>
        </a:buClr>
        <a:buSzPct val="100000"/>
        <a:buFont typeface="Verdana" pitchFamily="34" charset="0"/>
        <a:defRPr sz="4000" b="1">
          <a:solidFill>
            <a:srgbClr val="FF8D3E"/>
          </a:solidFill>
          <a:latin typeface="Verdana" pitchFamily="34" charset="0"/>
          <a:ea typeface="DejaVu LGC Sans" charset="0"/>
          <a:cs typeface="DejaVu LGC Sans" charset="0"/>
        </a:defRPr>
      </a:lvl6pPr>
      <a:lvl7pPr marL="914400"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FF8D3E"/>
        </a:buClr>
        <a:buSzPct val="100000"/>
        <a:buFont typeface="Verdana" pitchFamily="34" charset="0"/>
        <a:defRPr sz="4000" b="1">
          <a:solidFill>
            <a:srgbClr val="FF8D3E"/>
          </a:solidFill>
          <a:latin typeface="Verdana" pitchFamily="34" charset="0"/>
          <a:ea typeface="DejaVu LGC Sans" charset="0"/>
          <a:cs typeface="DejaVu LGC Sans" charset="0"/>
        </a:defRPr>
      </a:lvl7pPr>
      <a:lvl8pPr marL="1371600"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FF8D3E"/>
        </a:buClr>
        <a:buSzPct val="100000"/>
        <a:buFont typeface="Verdana" pitchFamily="34" charset="0"/>
        <a:defRPr sz="4000" b="1">
          <a:solidFill>
            <a:srgbClr val="FF8D3E"/>
          </a:solidFill>
          <a:latin typeface="Verdana" pitchFamily="34" charset="0"/>
          <a:ea typeface="DejaVu LGC Sans" charset="0"/>
          <a:cs typeface="DejaVu LGC Sans" charset="0"/>
        </a:defRPr>
      </a:lvl8pPr>
      <a:lvl9pPr marL="1828800"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FF8D3E"/>
        </a:buClr>
        <a:buSzPct val="100000"/>
        <a:buFont typeface="Verdana" pitchFamily="34" charset="0"/>
        <a:defRPr sz="4000" b="1">
          <a:solidFill>
            <a:srgbClr val="FF8D3E"/>
          </a:solidFill>
          <a:latin typeface="Verdana" pitchFamily="34" charset="0"/>
          <a:ea typeface="DejaVu LGC Sans" charset="0"/>
          <a:cs typeface="DejaVu LGC Sans" charset="0"/>
        </a:defRPr>
      </a:lvl9pPr>
    </p:titleStyle>
    <p:bodyStyle>
      <a:lvl1pPr marL="290513" indent="-290513" algn="l" defTabSz="449263" rtl="0" eaLnBrk="0" fontAlgn="base" hangingPunct="0">
        <a:lnSpc>
          <a:spcPct val="97000"/>
        </a:lnSpc>
        <a:spcBef>
          <a:spcPts val="275"/>
        </a:spcBef>
        <a:spcAft>
          <a:spcPct val="0"/>
        </a:spcAft>
        <a:buClr>
          <a:srgbClr val="F07F09"/>
        </a:buClr>
        <a:buSzPct val="80000"/>
        <a:buFont typeface="Wingdings 2" pitchFamily="18" charset="2"/>
        <a:buChar char=""/>
        <a:defRPr sz="3100">
          <a:solidFill>
            <a:srgbClr val="000000"/>
          </a:solidFill>
          <a:latin typeface="+mn-lt"/>
          <a:ea typeface="+mn-ea"/>
          <a:cs typeface="+mn-cs"/>
        </a:defRPr>
      </a:lvl1pPr>
      <a:lvl2pPr marL="601663" indent="-220663" algn="l" defTabSz="449263" rtl="0" eaLnBrk="0" fontAlgn="base" hangingPunct="0">
        <a:lnSpc>
          <a:spcPct val="97000"/>
        </a:lnSpc>
        <a:spcBef>
          <a:spcPts val="275"/>
        </a:spcBef>
        <a:spcAft>
          <a:spcPct val="0"/>
        </a:spcAft>
        <a:buClr>
          <a:srgbClr val="F07F09"/>
        </a:buClr>
        <a:buSzPct val="100000"/>
        <a:buFont typeface="Verdana" pitchFamily="34" charset="0"/>
        <a:buChar char="◦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865188" indent="-198438" algn="l" defTabSz="449263" rtl="0" eaLnBrk="0" fontAlgn="base" hangingPunct="0">
        <a:lnSpc>
          <a:spcPct val="97000"/>
        </a:lnSpc>
        <a:spcBef>
          <a:spcPts val="275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127125" indent="-200025" algn="l" defTabSz="449263" rtl="0" eaLnBrk="0" fontAlgn="base" hangingPunct="0">
        <a:lnSpc>
          <a:spcPct val="97000"/>
        </a:lnSpc>
        <a:spcBef>
          <a:spcPts val="250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2100">
          <a:solidFill>
            <a:srgbClr val="000000"/>
          </a:solidFill>
          <a:latin typeface="+mn-lt"/>
          <a:ea typeface="+mn-ea"/>
          <a:cs typeface="+mn-cs"/>
        </a:defRPr>
      </a:lvl4pPr>
      <a:lvl5pPr marL="1408113" indent="-198438" algn="l" defTabSz="449263" rtl="0" eaLnBrk="0" fontAlgn="base" hangingPunct="0">
        <a:lnSpc>
          <a:spcPct val="97000"/>
        </a:lnSpc>
        <a:spcBef>
          <a:spcPts val="275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1865313" indent="-198438" algn="l" defTabSz="449263" rtl="0" eaLnBrk="0" fontAlgn="base" hangingPunct="0">
        <a:lnSpc>
          <a:spcPct val="97000"/>
        </a:lnSpc>
        <a:spcBef>
          <a:spcPts val="275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322513" indent="-198438" algn="l" defTabSz="449263" rtl="0" eaLnBrk="0" fontAlgn="base" hangingPunct="0">
        <a:lnSpc>
          <a:spcPct val="97000"/>
        </a:lnSpc>
        <a:spcBef>
          <a:spcPts val="275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2779713" indent="-198438" algn="l" defTabSz="449263" rtl="0" eaLnBrk="0" fontAlgn="base" hangingPunct="0">
        <a:lnSpc>
          <a:spcPct val="97000"/>
        </a:lnSpc>
        <a:spcBef>
          <a:spcPts val="275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236913" indent="-198438" algn="l" defTabSz="449263" rtl="0" eaLnBrk="0" fontAlgn="base" hangingPunct="0">
        <a:lnSpc>
          <a:spcPct val="97000"/>
        </a:lnSpc>
        <a:spcBef>
          <a:spcPts val="275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Tesis-IVR-VXML.avi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741363" y="282575"/>
            <a:ext cx="8609012" cy="1263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800" tIns="50400" rIns="100800" bIns="50400" anchor="b"/>
          <a:lstStyle/>
          <a:p>
            <a:pPr algn="ctr" hangingPunct="1">
              <a:lnSpc>
                <a:spcPct val="100000"/>
              </a:lnSpc>
              <a:buClr>
                <a:srgbClr val="FF8D3E"/>
              </a:buClr>
              <a:buSzPct val="100000"/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b="1" dirty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SISTEMAS DE  VoIP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685800" y="1828800"/>
            <a:ext cx="8686800" cy="205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201600" tIns="100800" rIns="100800" bIns="50400"/>
          <a:lstStyle/>
          <a:p>
            <a:pPr marL="290513" indent="-290513" algn="ctr" hangingPunct="1">
              <a:lnSpc>
                <a:spcPct val="94000"/>
              </a:lnSpc>
              <a:spcBef>
                <a:spcPts val="275"/>
              </a:spcBef>
              <a:buClr>
                <a:srgbClr val="F07F09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b="1">
                <a:solidFill>
                  <a:srgbClr val="000000"/>
                </a:solidFill>
              </a:rPr>
              <a:t>Implementación de un IVR </a:t>
            </a:r>
          </a:p>
          <a:p>
            <a:pPr marL="290513" indent="-290513" algn="ctr" hangingPunct="1">
              <a:lnSpc>
                <a:spcPct val="94000"/>
              </a:lnSpc>
              <a:spcBef>
                <a:spcPts val="275"/>
              </a:spcBef>
              <a:buClr>
                <a:srgbClr val="F07F09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b="1">
                <a:solidFill>
                  <a:srgbClr val="000000"/>
                </a:solidFill>
              </a:rPr>
              <a:t>(Interactive Voice Response) </a:t>
            </a:r>
          </a:p>
          <a:p>
            <a:pPr marL="290513" indent="-290513" algn="ctr" hangingPunct="1">
              <a:lnSpc>
                <a:spcPct val="94000"/>
              </a:lnSpc>
              <a:spcBef>
                <a:spcPts val="275"/>
              </a:spcBef>
              <a:buClr>
                <a:srgbClr val="F07F09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b="1">
                <a:solidFill>
                  <a:srgbClr val="000000"/>
                </a:solidFill>
              </a:rPr>
              <a:t>utilizando un VoiceXML browser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769938" y="5029200"/>
            <a:ext cx="8831262" cy="155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201600" tIns="100800" rIns="100800" bIns="50400"/>
          <a:lstStyle/>
          <a:p>
            <a:pPr marL="290513" indent="-290513" hangingPunct="1">
              <a:lnSpc>
                <a:spcPct val="90000"/>
              </a:lnSpc>
              <a:spcBef>
                <a:spcPts val="275"/>
              </a:spcBef>
              <a:buClr>
                <a:srgbClr val="F07F09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000000"/>
                </a:solidFill>
                <a:latin typeface="Verdana" pitchFamily="34" charset="0"/>
              </a:rPr>
              <a:t>Integrantes:</a:t>
            </a:r>
          </a:p>
          <a:p>
            <a:pPr marL="290513" indent="-290513" hangingPunct="1">
              <a:lnSpc>
                <a:spcPct val="90000"/>
              </a:lnSpc>
              <a:spcBef>
                <a:spcPts val="275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900">
                <a:solidFill>
                  <a:srgbClr val="000000"/>
                </a:solidFill>
                <a:latin typeface="Verdana" pitchFamily="34" charset="0"/>
              </a:rPr>
              <a:t>Efren Gomez C.</a:t>
            </a:r>
          </a:p>
          <a:p>
            <a:pPr marL="290513" indent="-290513" hangingPunct="1">
              <a:lnSpc>
                <a:spcPct val="90000"/>
              </a:lnSpc>
              <a:spcBef>
                <a:spcPts val="275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900">
                <a:solidFill>
                  <a:srgbClr val="000000"/>
                </a:solidFill>
                <a:latin typeface="Verdana" pitchFamily="34" charset="0"/>
              </a:rPr>
              <a:t>Giovanny Iza G.</a:t>
            </a:r>
          </a:p>
        </p:txBody>
      </p:sp>
      <p:pic>
        <p:nvPicPr>
          <p:cNvPr id="6149" name="Imagen 6" descr="Espo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7313" y="4618038"/>
            <a:ext cx="1752600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741363" y="325438"/>
            <a:ext cx="8609012" cy="1173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800" tIns="50400" rIns="100800" bIns="50400" anchor="b"/>
          <a:lstStyle/>
          <a:p>
            <a:pPr hangingPunct="1">
              <a:lnSpc>
                <a:spcPct val="100000"/>
              </a:lnSpc>
              <a:buClr>
                <a:srgbClr val="FF8D3E"/>
              </a:buClr>
              <a:buSzPct val="100000"/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b="1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Componentes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741363" y="1963738"/>
            <a:ext cx="8772525" cy="466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201600" tIns="100800" rIns="100800" bIns="50400"/>
          <a:lstStyle/>
          <a:p>
            <a:pPr marL="342900" indent="-342900" algn="just" eaLnBrk="0">
              <a:spcBef>
                <a:spcPts val="275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3100">
                <a:solidFill>
                  <a:srgbClr val="000000"/>
                </a:solidFill>
                <a:latin typeface="Verdana" pitchFamily="34" charset="0"/>
              </a:rPr>
              <a:t>Hardware</a:t>
            </a:r>
          </a:p>
          <a:p>
            <a:pPr marL="557213" lvl="1" indent="-342900" algn="just" eaLnBrk="0">
              <a:spcBef>
                <a:spcPts val="275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000" b="1">
                <a:solidFill>
                  <a:srgbClr val="000000"/>
                </a:solidFill>
                <a:latin typeface="Verdana" pitchFamily="34" charset="0"/>
              </a:rPr>
              <a:t>Servidor</a:t>
            </a:r>
          </a:p>
          <a:p>
            <a:pPr marL="557213" lvl="1" indent="-342900" algn="just" eaLnBrk="0">
              <a:spcBef>
                <a:spcPts val="275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000" b="1">
                <a:solidFill>
                  <a:srgbClr val="000000"/>
                </a:solidFill>
                <a:latin typeface="Verdana" pitchFamily="34" charset="0"/>
              </a:rPr>
              <a:t>Teléfono IP</a:t>
            </a:r>
            <a:r>
              <a:rPr lang="es-ES" sz="3100">
                <a:solidFill>
                  <a:srgbClr val="000000"/>
                </a:solidFill>
                <a:latin typeface="Verdana" pitchFamily="34" charset="0"/>
              </a:rPr>
              <a:t> </a:t>
            </a:r>
          </a:p>
          <a:p>
            <a:pPr marL="342900" indent="-342900" algn="just" eaLnBrk="0">
              <a:spcBef>
                <a:spcPts val="275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s-ES" sz="3100">
              <a:solidFill>
                <a:srgbClr val="000000"/>
              </a:solidFill>
              <a:latin typeface="Verdana" pitchFamily="34" charset="0"/>
            </a:endParaRPr>
          </a:p>
          <a:p>
            <a:pPr marL="342900" indent="-342900" algn="just" eaLnBrk="0">
              <a:spcBef>
                <a:spcPts val="275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3100">
                <a:solidFill>
                  <a:srgbClr val="000000"/>
                </a:solidFill>
                <a:latin typeface="Verdana" pitchFamily="34" charset="0"/>
              </a:rPr>
              <a:t>Software</a:t>
            </a:r>
          </a:p>
          <a:p>
            <a:pPr marL="557213" lvl="1" indent="-342900" algn="just" eaLnBrk="0">
              <a:spcBef>
                <a:spcPts val="275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000" b="1">
                <a:solidFill>
                  <a:srgbClr val="000000"/>
                </a:solidFill>
                <a:latin typeface="Verdana" pitchFamily="34" charset="0"/>
              </a:rPr>
              <a:t>Servidor Apache</a:t>
            </a:r>
          </a:p>
          <a:p>
            <a:pPr marL="557213" lvl="1" indent="-342900" algn="just" eaLnBrk="0">
              <a:spcBef>
                <a:spcPts val="275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000" b="1">
                <a:solidFill>
                  <a:srgbClr val="000000"/>
                </a:solidFill>
                <a:latin typeface="Verdana" pitchFamily="34" charset="0"/>
              </a:rPr>
              <a:t>Servidor Asterisk</a:t>
            </a:r>
          </a:p>
          <a:p>
            <a:pPr marL="557213" lvl="1" indent="-342900" algn="just" eaLnBrk="0">
              <a:spcBef>
                <a:spcPts val="275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000" b="1">
                <a:solidFill>
                  <a:srgbClr val="000000"/>
                </a:solidFill>
                <a:latin typeface="Verdana" pitchFamily="34" charset="0"/>
              </a:rPr>
              <a:t>Intérprete VoiceXML</a:t>
            </a:r>
          </a:p>
          <a:p>
            <a:pPr marL="557213" lvl="1" indent="-342900" algn="just" eaLnBrk="0">
              <a:spcBef>
                <a:spcPts val="275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000" b="1">
                <a:solidFill>
                  <a:srgbClr val="000000"/>
                </a:solidFill>
                <a:latin typeface="Verdana" pitchFamily="34" charset="0"/>
              </a:rPr>
              <a:t>Servidor TTS</a:t>
            </a:r>
          </a:p>
          <a:p>
            <a:pPr marL="557213" lvl="1" indent="-342900" algn="just" eaLnBrk="0">
              <a:spcBef>
                <a:spcPts val="275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000" b="1">
                <a:solidFill>
                  <a:srgbClr val="000000"/>
                </a:solidFill>
                <a:latin typeface="Verdana" pitchFamily="34" charset="0"/>
              </a:rPr>
              <a:t>Softphone</a:t>
            </a:r>
          </a:p>
          <a:p>
            <a:pPr marL="342900" indent="-342900" algn="just" eaLnBrk="0">
              <a:spcBef>
                <a:spcPts val="275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s-ES" sz="2000" b="1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741363" y="325438"/>
            <a:ext cx="8609012" cy="1173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800" tIns="50400" rIns="100800" bIns="50400" anchor="b"/>
          <a:lstStyle/>
          <a:p>
            <a:pPr hangingPunct="1">
              <a:lnSpc>
                <a:spcPct val="100000"/>
              </a:lnSpc>
              <a:buClr>
                <a:srgbClr val="FF8D3E"/>
              </a:buClr>
              <a:buSzPct val="100000"/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b="1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Hardware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741363" y="1963738"/>
            <a:ext cx="8772525" cy="466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201600" tIns="100800" rIns="100800" bIns="50400"/>
          <a:lstStyle/>
          <a:p>
            <a:pPr marL="342900" indent="-342900" algn="just" eaLnBrk="0">
              <a:spcBef>
                <a:spcPts val="275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s-ES" sz="20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96913" y="1570038"/>
            <a:ext cx="8772525" cy="466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201600" tIns="100800" rIns="100800" bIns="50400"/>
          <a:lstStyle/>
          <a:p>
            <a:pPr marL="342900" indent="-342900" algn="just" eaLnBrk="0">
              <a:spcBef>
                <a:spcPts val="275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3100">
                <a:solidFill>
                  <a:srgbClr val="000000"/>
                </a:solidFill>
                <a:latin typeface="Verdana" pitchFamily="34" charset="0"/>
              </a:rPr>
              <a:t>Servidor</a:t>
            </a:r>
          </a:p>
          <a:p>
            <a:pPr marL="342900" indent="-342900" algn="just" eaLnBrk="0">
              <a:spcBef>
                <a:spcPts val="275"/>
              </a:spcBef>
              <a:buClr>
                <a:srgbClr val="F07F09"/>
              </a:buClr>
              <a:buSzPct val="80000"/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000">
                <a:solidFill>
                  <a:schemeClr val="tx1"/>
                </a:solidFill>
              </a:rPr>
              <a:t>	Se ha trabajado con una computadora, que contendrá un servidor Asterisk que se usará como PBX y un servidor web. </a:t>
            </a:r>
          </a:p>
          <a:p>
            <a:pPr marL="342900" indent="-342900" algn="just" eaLnBrk="0">
              <a:spcBef>
                <a:spcPts val="275"/>
              </a:spcBef>
              <a:buClr>
                <a:srgbClr val="F07F09"/>
              </a:buClr>
              <a:buSzPct val="80000"/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s-ES" sz="2000">
              <a:solidFill>
                <a:schemeClr val="tx1"/>
              </a:solidFill>
            </a:endParaRPr>
          </a:p>
          <a:p>
            <a:pPr marL="342900" indent="-342900" algn="just" eaLnBrk="0">
              <a:spcBef>
                <a:spcPts val="275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000" b="1">
                <a:solidFill>
                  <a:schemeClr val="tx1"/>
                </a:solidFill>
                <a:latin typeface="Verdana" pitchFamily="34" charset="0"/>
              </a:rPr>
              <a:t>Características</a:t>
            </a:r>
          </a:p>
          <a:p>
            <a:pPr marL="342900" indent="-342900" algn="just" eaLnBrk="0">
              <a:spcBef>
                <a:spcPts val="275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s-ES" sz="2000" b="1">
              <a:solidFill>
                <a:schemeClr val="tx1"/>
              </a:solidFill>
              <a:latin typeface="Verdana" pitchFamily="34" charset="0"/>
            </a:endParaRPr>
          </a:p>
        </p:txBody>
      </p:sp>
      <p:graphicFrame>
        <p:nvGraphicFramePr>
          <p:cNvPr id="30778" name="Group 58"/>
          <p:cNvGraphicFramePr>
            <a:graphicFrameLocks noGrp="1"/>
          </p:cNvGraphicFramePr>
          <p:nvPr/>
        </p:nvGraphicFramePr>
        <p:xfrm>
          <a:off x="3516313" y="4084638"/>
          <a:ext cx="5486400" cy="1430020"/>
        </p:xfrm>
        <a:graphic>
          <a:graphicData uri="http://schemas.openxmlformats.org/drawingml/2006/table">
            <a:tbl>
              <a:tblPr/>
              <a:tblGrid>
                <a:gridCol w="2738437"/>
                <a:gridCol w="2747963"/>
              </a:tblGrid>
              <a:tr h="169863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CPU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Intel Pentium 4 de 3Ghz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RAM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3 GB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Disco Duro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20 GB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Tarjeta de 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10/100 </a:t>
                      </a:r>
                      <a:r>
                        <a:rPr kumimoji="0" lang="es-E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Mpbs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6406" name="Picture 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7513" y="3398838"/>
            <a:ext cx="120173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696913" y="1036638"/>
            <a:ext cx="8772525" cy="190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201600" tIns="100800" rIns="100800" bIns="50400"/>
          <a:lstStyle/>
          <a:p>
            <a:pPr marL="342900" indent="-342900" algn="just" eaLnBrk="0">
              <a:spcBef>
                <a:spcPts val="275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3100">
                <a:solidFill>
                  <a:srgbClr val="000000"/>
                </a:solidFill>
                <a:latin typeface="Verdana" pitchFamily="34" charset="0"/>
              </a:rPr>
              <a:t>Teléfono IP</a:t>
            </a:r>
          </a:p>
          <a:p>
            <a:pPr marL="342900" indent="-342900" algn="just" eaLnBrk="0">
              <a:spcBef>
                <a:spcPts val="275"/>
              </a:spcBef>
              <a:buClr>
                <a:srgbClr val="F07F09"/>
              </a:buClr>
              <a:buSzPct val="80000"/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000">
                <a:solidFill>
                  <a:schemeClr val="tx1"/>
                </a:solidFill>
              </a:rPr>
              <a:t>	Se emplea para realizar llamadas hacia el IVR de la PBX Asterisk, el equipo utilizado es el GXP2000. </a:t>
            </a:r>
          </a:p>
          <a:p>
            <a:pPr marL="342900" indent="-342900" algn="just" eaLnBrk="0">
              <a:spcBef>
                <a:spcPts val="275"/>
              </a:spcBef>
              <a:buClr>
                <a:srgbClr val="F07F09"/>
              </a:buClr>
              <a:buSzPct val="80000"/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s-ES" sz="2000">
              <a:solidFill>
                <a:schemeClr val="tx1"/>
              </a:solidFill>
            </a:endParaRPr>
          </a:p>
        </p:txBody>
      </p:sp>
      <p:pic>
        <p:nvPicPr>
          <p:cNvPr id="17411" name="Imagen 10"/>
          <p:cNvPicPr>
            <a:picLocks noChangeAspect="1" noChangeArrowheads="1"/>
          </p:cNvPicPr>
          <p:nvPr/>
        </p:nvPicPr>
        <p:blipFill>
          <a:blip r:embed="rId2"/>
          <a:srcRect l="37912" t="13751" r="34052" b="58223"/>
          <a:stretch>
            <a:fillRect/>
          </a:stretch>
        </p:blipFill>
        <p:spPr bwMode="auto">
          <a:xfrm>
            <a:off x="3973513" y="2713038"/>
            <a:ext cx="2286000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741363" y="325438"/>
            <a:ext cx="8609012" cy="1173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800" tIns="50400" rIns="100800" bIns="50400" anchor="b"/>
          <a:lstStyle/>
          <a:p>
            <a:pPr hangingPunct="1">
              <a:lnSpc>
                <a:spcPct val="100000"/>
              </a:lnSpc>
              <a:buClr>
                <a:srgbClr val="FF8D3E"/>
              </a:buClr>
              <a:buSzPct val="100000"/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b="1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Software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741363" y="1963738"/>
            <a:ext cx="8772525" cy="466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201600" tIns="100800" rIns="100800" bIns="50400"/>
          <a:lstStyle/>
          <a:p>
            <a:pPr marL="342900" indent="-342900" algn="just" eaLnBrk="0">
              <a:spcBef>
                <a:spcPts val="275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s-ES" sz="20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96913" y="1570038"/>
            <a:ext cx="8772525" cy="466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201600" tIns="100800" rIns="100800" bIns="50400"/>
          <a:lstStyle/>
          <a:p>
            <a:pPr marL="342900" indent="-342900" algn="just" eaLnBrk="0">
              <a:spcBef>
                <a:spcPts val="275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3100">
                <a:solidFill>
                  <a:srgbClr val="000000"/>
                </a:solidFill>
                <a:latin typeface="Verdana" pitchFamily="34" charset="0"/>
              </a:rPr>
              <a:t>Servidor Apache</a:t>
            </a:r>
          </a:p>
          <a:p>
            <a:pPr marL="342900" indent="-342900" algn="just" eaLnBrk="0">
              <a:spcBef>
                <a:spcPts val="275"/>
              </a:spcBef>
              <a:buClr>
                <a:srgbClr val="F07F09"/>
              </a:buClr>
              <a:buSzPct val="80000"/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000">
                <a:solidFill>
                  <a:schemeClr val="tx1"/>
                </a:solidFill>
              </a:rPr>
              <a:t>	Sirve como medio para el procesamiento de documentos VXML</a:t>
            </a:r>
          </a:p>
          <a:p>
            <a:pPr marL="342900" indent="-342900" algn="just" eaLnBrk="0">
              <a:spcBef>
                <a:spcPts val="275"/>
              </a:spcBef>
              <a:buClr>
                <a:srgbClr val="F07F09"/>
              </a:buClr>
              <a:buSzPct val="80000"/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s-ES" sz="2000">
              <a:solidFill>
                <a:schemeClr val="tx1"/>
              </a:solidFill>
            </a:endParaRPr>
          </a:p>
          <a:p>
            <a:pPr marL="342900" indent="-342900" algn="just" eaLnBrk="0">
              <a:spcBef>
                <a:spcPts val="275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000" b="1">
                <a:solidFill>
                  <a:schemeClr val="tx1"/>
                </a:solidFill>
                <a:latin typeface="Verdana" pitchFamily="34" charset="0"/>
              </a:rPr>
              <a:t>Características</a:t>
            </a:r>
          </a:p>
          <a:p>
            <a:pPr marL="342900" indent="-342900" algn="just" eaLnBrk="0">
              <a:spcBef>
                <a:spcPts val="275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s-ES" sz="2000" b="1">
              <a:solidFill>
                <a:schemeClr val="tx1"/>
              </a:solidFill>
              <a:latin typeface="Verdana" pitchFamily="34" charset="0"/>
            </a:endParaRPr>
          </a:p>
        </p:txBody>
      </p:sp>
      <p:graphicFrame>
        <p:nvGraphicFramePr>
          <p:cNvPr id="33867" name="Group 75"/>
          <p:cNvGraphicFramePr>
            <a:graphicFrameLocks noGrp="1"/>
          </p:cNvGraphicFramePr>
          <p:nvPr/>
        </p:nvGraphicFramePr>
        <p:xfrm>
          <a:off x="2068513" y="3532188"/>
          <a:ext cx="6400800" cy="1338580"/>
        </p:xfrm>
        <a:graphic>
          <a:graphicData uri="http://schemas.openxmlformats.org/drawingml/2006/table">
            <a:tbl>
              <a:tblPr/>
              <a:tblGrid>
                <a:gridCol w="3195637"/>
                <a:gridCol w="3205163"/>
              </a:tblGrid>
              <a:tr h="1714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Sistema Operativo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Ubuntu 8.04 – Linux 2.6.24-24 generic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Software Servidor Web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Apache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Base de Datos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Mysql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 server 5.0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696913" y="1570038"/>
            <a:ext cx="8772525" cy="466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201600" tIns="100800" rIns="100800" bIns="50400"/>
          <a:lstStyle/>
          <a:p>
            <a:pPr marL="342900" indent="-342900" algn="just" eaLnBrk="0">
              <a:spcBef>
                <a:spcPts val="275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3100">
                <a:solidFill>
                  <a:srgbClr val="000000"/>
                </a:solidFill>
                <a:latin typeface="Verdana" pitchFamily="34" charset="0"/>
              </a:rPr>
              <a:t>Servidor Asterisk</a:t>
            </a:r>
          </a:p>
          <a:p>
            <a:pPr marL="342900" indent="-342900" algn="just" eaLnBrk="0">
              <a:spcBef>
                <a:spcPts val="275"/>
              </a:spcBef>
              <a:buClr>
                <a:srgbClr val="F07F09"/>
              </a:buClr>
              <a:buSzPct val="80000"/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s-ES" sz="2000">
              <a:solidFill>
                <a:schemeClr val="tx1"/>
              </a:solidFill>
            </a:endParaRPr>
          </a:p>
          <a:p>
            <a:pPr marL="342900" indent="-342900" algn="just" eaLnBrk="0">
              <a:spcBef>
                <a:spcPts val="275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000" b="1">
                <a:solidFill>
                  <a:schemeClr val="tx1"/>
                </a:solidFill>
                <a:latin typeface="Verdana" pitchFamily="34" charset="0"/>
              </a:rPr>
              <a:t>Características</a:t>
            </a:r>
          </a:p>
          <a:p>
            <a:pPr marL="342900" indent="-342900" algn="just" eaLnBrk="0">
              <a:spcBef>
                <a:spcPts val="275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s-ES" sz="2000" b="1">
              <a:solidFill>
                <a:schemeClr val="tx1"/>
              </a:solidFill>
              <a:latin typeface="Verdana" pitchFamily="34" charset="0"/>
            </a:endParaRPr>
          </a:p>
        </p:txBody>
      </p:sp>
      <p:graphicFrame>
        <p:nvGraphicFramePr>
          <p:cNvPr id="35928" name="Group 88"/>
          <p:cNvGraphicFramePr>
            <a:graphicFrameLocks noGrp="1"/>
          </p:cNvGraphicFramePr>
          <p:nvPr>
            <p:ph/>
          </p:nvPr>
        </p:nvGraphicFramePr>
        <p:xfrm>
          <a:off x="2220913" y="3322638"/>
          <a:ext cx="6781800" cy="1338580"/>
        </p:xfrm>
        <a:graphic>
          <a:graphicData uri="http://schemas.openxmlformats.org/drawingml/2006/table">
            <a:tbl>
              <a:tblPr/>
              <a:tblGrid>
                <a:gridCol w="3392487"/>
                <a:gridCol w="3389313"/>
              </a:tblGrid>
              <a:tr h="304800">
                <a:tc>
                  <a:txBody>
                    <a:bodyPr/>
                    <a:lstStyle/>
                    <a:p>
                      <a:pPr marL="342900" marR="0" lvl="0" indent="-342900" algn="l" defTabSz="449263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07F09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Sistema Operativo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49263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07F09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Ubuntu 8.04 – Linux 2.6.24-24 generic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l" defTabSz="449263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07F09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Software IP PBX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49263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07F09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Asterisk versión 1.4.26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342900" marR="0" lvl="0" indent="-342900" algn="l" defTabSz="449263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07F09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Intérprete </a:t>
                      </a:r>
                      <a:r>
                        <a:rPr kumimoji="0" lang="es-E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VoiceXML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49263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07F09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VoiceGlue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 0.11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696913" y="731838"/>
            <a:ext cx="8772525" cy="2209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201600" tIns="100800" rIns="100800" bIns="50400"/>
          <a:lstStyle/>
          <a:p>
            <a:pPr marL="342900" indent="-342900" algn="just" eaLnBrk="0">
              <a:spcBef>
                <a:spcPts val="275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3100">
                <a:solidFill>
                  <a:srgbClr val="000000"/>
                </a:solidFill>
                <a:latin typeface="Verdana" pitchFamily="34" charset="0"/>
              </a:rPr>
              <a:t>Intérprete VoiceXML</a:t>
            </a:r>
          </a:p>
          <a:p>
            <a:pPr marL="342900" indent="-342900" algn="just" eaLnBrk="0">
              <a:spcBef>
                <a:spcPts val="275"/>
              </a:spcBef>
              <a:buClr>
                <a:srgbClr val="F07F09"/>
              </a:buClr>
              <a:buSzPct val="80000"/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000">
                <a:solidFill>
                  <a:schemeClr val="tx1"/>
                </a:solidFill>
              </a:rPr>
              <a:t>	El interprete VoiceXML utilizado es Voiceglue, el cual posee una lista de componentes que permiten su correcto funcionamiento. A continuación se enlistan los 3 principales:</a:t>
            </a:r>
          </a:p>
          <a:p>
            <a:pPr marL="342900" indent="-342900" algn="just" eaLnBrk="0">
              <a:spcBef>
                <a:spcPts val="275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s-ES" sz="2000" b="1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 algn="just" eaLnBrk="0">
              <a:spcBef>
                <a:spcPts val="275"/>
              </a:spcBef>
              <a:buClr>
                <a:srgbClr val="F07F09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000" b="1">
                <a:solidFill>
                  <a:schemeClr val="tx1"/>
                </a:solidFill>
                <a:latin typeface="Verdana" pitchFamily="34" charset="0"/>
              </a:rPr>
              <a:t>	Componentes</a:t>
            </a:r>
          </a:p>
          <a:p>
            <a:pPr marL="342900" indent="-342900" algn="just" eaLnBrk="0">
              <a:spcBef>
                <a:spcPts val="275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s-ES" sz="2000" b="1">
              <a:solidFill>
                <a:schemeClr val="tx1"/>
              </a:solidFill>
              <a:latin typeface="Verdana" pitchFamily="34" charset="0"/>
            </a:endParaRPr>
          </a:p>
        </p:txBody>
      </p:sp>
      <p:graphicFrame>
        <p:nvGraphicFramePr>
          <p:cNvPr id="39078" name="Group 166"/>
          <p:cNvGraphicFramePr>
            <a:graphicFrameLocks noGrp="1"/>
          </p:cNvGraphicFramePr>
          <p:nvPr>
            <p:ph/>
          </p:nvPr>
        </p:nvGraphicFramePr>
        <p:xfrm>
          <a:off x="1001713" y="3475038"/>
          <a:ext cx="8229600" cy="2228215"/>
        </p:xfrm>
        <a:graphic>
          <a:graphicData uri="http://schemas.openxmlformats.org/drawingml/2006/table">
            <a:tbl>
              <a:tblPr/>
              <a:tblGrid>
                <a:gridCol w="2822575"/>
                <a:gridCol w="5407025"/>
              </a:tblGrid>
              <a:tr h="295275">
                <a:tc>
                  <a:txBody>
                    <a:bodyPr/>
                    <a:lstStyle/>
                    <a:p>
                      <a:pPr marL="342900" marR="0" lvl="0" indent="-342900" algn="l" defTabSz="449263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07F09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Componente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49263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07F09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Contenido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342900" marR="0" lvl="0" indent="-342900" algn="l" defTabSz="449263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07F09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449263" rtl="0" eaLnBrk="0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Dynlog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49263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07F09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Programa de Perl que provee un registro de programas ejecutados.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07F09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Phoneglue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07F09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Programa Perl que proporciona una interfaz de alto nivel para </a:t>
                      </a:r>
                      <a:r>
                        <a:rPr kumimoji="0" lang="es-E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Asterisk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07F09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Voiceglue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07F09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Programa Perl que proporciona la interfaz con </a:t>
                      </a:r>
                      <a:r>
                        <a:rPr kumimoji="0" lang="es-E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VoiceGlue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849313" y="731838"/>
            <a:ext cx="8772525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201600" tIns="100800" rIns="100800" bIns="50400"/>
          <a:lstStyle/>
          <a:p>
            <a:pPr marL="342900" indent="-342900" algn="just" eaLnBrk="0">
              <a:spcBef>
                <a:spcPts val="275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3100" b="1">
                <a:solidFill>
                  <a:srgbClr val="000000"/>
                </a:solidFill>
                <a:latin typeface="Verdana" pitchFamily="34" charset="0"/>
              </a:rPr>
              <a:t>Servidor TTS</a:t>
            </a:r>
          </a:p>
          <a:p>
            <a:pPr marL="342900" indent="-342900" algn="just" eaLnBrk="0">
              <a:spcBef>
                <a:spcPts val="275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s-ES" sz="3100">
              <a:solidFill>
                <a:srgbClr val="000000"/>
              </a:solidFill>
              <a:latin typeface="Verdana" pitchFamily="34" charset="0"/>
            </a:endParaRPr>
          </a:p>
          <a:p>
            <a:pPr marL="342900" indent="-342900" algn="just" eaLnBrk="0">
              <a:spcBef>
                <a:spcPts val="275"/>
              </a:spcBef>
              <a:buClr>
                <a:srgbClr val="F07F09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400">
                <a:solidFill>
                  <a:srgbClr val="000000"/>
                </a:solidFill>
                <a:latin typeface="Verdana" pitchFamily="34" charset="0"/>
              </a:rPr>
              <a:t>	Utilizamos un servicio con las siguientes características.</a:t>
            </a:r>
          </a:p>
          <a:p>
            <a:pPr marL="342900" indent="-342900" algn="just" eaLnBrk="0">
              <a:spcBef>
                <a:spcPts val="275"/>
              </a:spcBef>
              <a:buClr>
                <a:srgbClr val="F07F09"/>
              </a:buClr>
              <a:buSzPct val="80000"/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000">
                <a:solidFill>
                  <a:schemeClr val="tx1"/>
                </a:solidFill>
              </a:rPr>
              <a:t>	</a:t>
            </a:r>
            <a:endParaRPr lang="es-ES" sz="2000" b="1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 algn="just" eaLnBrk="0">
              <a:spcBef>
                <a:spcPts val="275"/>
              </a:spcBef>
              <a:buClr>
                <a:srgbClr val="F07F09"/>
              </a:buClr>
              <a:buSzPct val="80000"/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s-ES" sz="2000">
              <a:solidFill>
                <a:schemeClr val="tx1"/>
              </a:solidFill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/>
          </p:nvPr>
        </p:nvGraphicFramePr>
        <p:xfrm>
          <a:off x="1839913" y="2941638"/>
          <a:ext cx="6781800" cy="1338580"/>
        </p:xfrm>
        <a:graphic>
          <a:graphicData uri="http://schemas.openxmlformats.org/drawingml/2006/table">
            <a:tbl>
              <a:tblPr/>
              <a:tblGrid>
                <a:gridCol w="3392487"/>
                <a:gridCol w="3389313"/>
              </a:tblGrid>
              <a:tr h="304800">
                <a:tc>
                  <a:txBody>
                    <a:bodyPr/>
                    <a:lstStyle/>
                    <a:p>
                      <a:pPr marL="342900" marR="0" lvl="0" indent="-342900" algn="l" defTabSz="449263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07F09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Sistema Operativo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49263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07F09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Ubuntu 8.04 – Linux 2.6.24-24 </a:t>
                      </a:r>
                      <a:r>
                        <a:rPr kumimoji="0" lang="es-E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generic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l" defTabSz="449263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07F09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Software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49263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07F09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Martha-8Khz (Para telefonía)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342900" marR="0" lvl="0" indent="-342900" algn="l" defTabSz="449263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07F09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Desarrollador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49263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07F09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Cepstral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21" name="Text Box 4"/>
          <p:cNvSpPr txBox="1">
            <a:spLocks noChangeArrowheads="1"/>
          </p:cNvSpPr>
          <p:nvPr/>
        </p:nvSpPr>
        <p:spPr bwMode="auto">
          <a:xfrm>
            <a:off x="849313" y="4313238"/>
            <a:ext cx="8772525" cy="167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201600" tIns="100800" rIns="100800" bIns="50400"/>
          <a:lstStyle/>
          <a:p>
            <a:pPr marL="342900" indent="-342900" algn="just" eaLnBrk="0">
              <a:spcBef>
                <a:spcPts val="275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3100" b="1">
                <a:solidFill>
                  <a:srgbClr val="000000"/>
                </a:solidFill>
                <a:latin typeface="Verdana" pitchFamily="34" charset="0"/>
              </a:rPr>
              <a:t>Softphone</a:t>
            </a:r>
          </a:p>
          <a:p>
            <a:pPr marL="342900" indent="-342900" algn="just" eaLnBrk="0">
              <a:spcBef>
                <a:spcPts val="275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s-ES" sz="3100">
              <a:solidFill>
                <a:srgbClr val="000000"/>
              </a:solidFill>
              <a:latin typeface="Verdana" pitchFamily="34" charset="0"/>
            </a:endParaRPr>
          </a:p>
          <a:p>
            <a:pPr marL="342900" indent="-342900" algn="just" eaLnBrk="0">
              <a:spcBef>
                <a:spcPts val="275"/>
              </a:spcBef>
              <a:buClr>
                <a:srgbClr val="F07F09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3100">
                <a:solidFill>
                  <a:srgbClr val="000000"/>
                </a:solidFill>
                <a:latin typeface="Verdana" pitchFamily="34" charset="0"/>
              </a:rPr>
              <a:t>	Zoiper</a:t>
            </a:r>
          </a:p>
          <a:p>
            <a:pPr marL="342900" indent="-342900" algn="just" eaLnBrk="0">
              <a:spcBef>
                <a:spcPts val="275"/>
              </a:spcBef>
              <a:buClr>
                <a:srgbClr val="F07F09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s-ES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620713" y="731838"/>
            <a:ext cx="8609012" cy="639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800" tIns="50400" rIns="100800" bIns="50400" anchor="b"/>
          <a:lstStyle/>
          <a:p>
            <a:pPr hangingPunct="1">
              <a:lnSpc>
                <a:spcPct val="100000"/>
              </a:lnSpc>
              <a:buClr>
                <a:srgbClr val="FF8D3E"/>
              </a:buClr>
              <a:buSzPct val="100000"/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Configuración Asterisk y Voiceglue</a:t>
            </a: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468313" y="1417638"/>
            <a:ext cx="8772525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201600" tIns="100800" rIns="100800" bIns="50400"/>
          <a:lstStyle/>
          <a:p>
            <a:pPr marL="342900" indent="-342900" algn="just" eaLnBrk="0">
              <a:spcBef>
                <a:spcPts val="275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3100">
                <a:solidFill>
                  <a:srgbClr val="000000"/>
                </a:solidFill>
                <a:latin typeface="Verdana" pitchFamily="34" charset="0"/>
              </a:rPr>
              <a:t>Configuración de archivo “sip.conf”</a:t>
            </a:r>
          </a:p>
          <a:p>
            <a:pPr marL="342900" indent="-342900" algn="just" eaLnBrk="0">
              <a:spcBef>
                <a:spcPts val="275"/>
              </a:spcBef>
              <a:buClr>
                <a:srgbClr val="F07F09"/>
              </a:buClr>
              <a:buSzPct val="80000"/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s-ES" sz="3100">
              <a:solidFill>
                <a:srgbClr val="000000"/>
              </a:solidFill>
              <a:latin typeface="Verdana" pitchFamily="34" charset="0"/>
            </a:endParaRPr>
          </a:p>
          <a:p>
            <a:pPr marL="342900" indent="-342900" algn="just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000">
                <a:solidFill>
                  <a:schemeClr val="tx1"/>
                </a:solidFill>
              </a:rPr>
              <a:t>	</a:t>
            </a:r>
            <a:r>
              <a:rPr lang="es-ES">
                <a:solidFill>
                  <a:schemeClr val="tx1"/>
                </a:solidFill>
              </a:rPr>
              <a:t>Este archivo contiene las configuraciones de las extensiones SIP que se van a emplear. Esta ubicado en el directorio “/etc/asterisk/sip.conf”.</a:t>
            </a:r>
          </a:p>
          <a:p>
            <a:pPr marL="342900" indent="-342900" algn="just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>
                <a:solidFill>
                  <a:schemeClr val="tx1"/>
                </a:solidFill>
              </a:rPr>
              <a:t>	El archivo “sip.conf” permite modificar y controlar muchos aspectos sobre las peer SIP que se van a usar</a:t>
            </a:r>
            <a:r>
              <a:rPr lang="en-US">
                <a:solidFill>
                  <a:schemeClr val="tx1"/>
                </a:solidFill>
              </a:rPr>
              <a:t>.</a:t>
            </a:r>
          </a:p>
          <a:p>
            <a:pPr marL="342900" indent="-342900" algn="just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solidFill>
                  <a:schemeClr val="tx1"/>
                </a:solidFill>
              </a:rPr>
              <a:t>	</a:t>
            </a:r>
          </a:p>
          <a:p>
            <a:pPr marL="342900" indent="-342900" algn="just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solidFill>
                  <a:schemeClr val="tx1"/>
                </a:solidFill>
              </a:rPr>
              <a:t>	</a:t>
            </a:r>
            <a:r>
              <a:rPr lang="es-ES">
                <a:solidFill>
                  <a:schemeClr val="tx1"/>
                </a:solidFill>
              </a:rPr>
              <a:t>La configuración utilizada fue la siguiente:</a:t>
            </a:r>
          </a:p>
          <a:p>
            <a:pPr marL="342900" indent="-342900" algn="just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s-ES">
              <a:solidFill>
                <a:schemeClr val="tx1"/>
              </a:solidFill>
            </a:endParaRPr>
          </a:p>
          <a:p>
            <a:pPr marL="773113" lvl="2" indent="-3429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solidFill>
                  <a:schemeClr val="tx1"/>
                </a:solidFill>
              </a:rPr>
              <a:t>[401]</a:t>
            </a:r>
          </a:p>
          <a:p>
            <a:pPr marL="773113" lvl="2" indent="-3429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solidFill>
                  <a:schemeClr val="tx1"/>
                </a:solidFill>
              </a:rPr>
              <a:t>type=friend</a:t>
            </a:r>
          </a:p>
          <a:p>
            <a:pPr marL="773113" lvl="2" indent="-3429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solidFill>
                  <a:schemeClr val="tx1"/>
                </a:solidFill>
              </a:rPr>
              <a:t>host=dynamic                  </a:t>
            </a:r>
          </a:p>
          <a:p>
            <a:pPr marL="773113" lvl="2" indent="-3429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solidFill>
                  <a:schemeClr val="tx1"/>
                </a:solidFill>
              </a:rPr>
              <a:t>secret=1234</a:t>
            </a:r>
            <a:endParaRPr lang="es-ES">
              <a:solidFill>
                <a:schemeClr val="tx1"/>
              </a:solidFill>
            </a:endParaRPr>
          </a:p>
          <a:p>
            <a:pPr marL="773113" lvl="2" indent="-3429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>
                <a:solidFill>
                  <a:schemeClr val="tx1"/>
                </a:solidFill>
              </a:rPr>
              <a:t>callerid=401 &lt;401&gt;</a:t>
            </a:r>
          </a:p>
          <a:p>
            <a:pPr marL="773113" lvl="2" indent="-3429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>
                <a:solidFill>
                  <a:schemeClr val="tx1"/>
                </a:solidFill>
              </a:rPr>
              <a:t>context=phoneglue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468313" y="731838"/>
            <a:ext cx="8772525" cy="487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201600" tIns="100800" rIns="100800" bIns="50400"/>
          <a:lstStyle/>
          <a:p>
            <a:pPr marL="342900" indent="-342900" algn="just" eaLnBrk="0">
              <a:spcBef>
                <a:spcPts val="275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3200" b="1">
                <a:solidFill>
                  <a:schemeClr val="tx1"/>
                </a:solidFill>
              </a:rPr>
              <a:t>Configuración de archivo “iax.conf”</a:t>
            </a:r>
            <a:r>
              <a:rPr lang="en-US" sz="3200">
                <a:solidFill>
                  <a:schemeClr val="tx1"/>
                </a:solidFill>
              </a:rPr>
              <a:t> </a:t>
            </a:r>
          </a:p>
          <a:p>
            <a:pPr marL="342900" indent="-342900" algn="just" eaLnBrk="0">
              <a:spcBef>
                <a:spcPts val="275"/>
              </a:spcBef>
              <a:buClr>
                <a:srgbClr val="F07F09"/>
              </a:buClr>
              <a:buSzPct val="80000"/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s-ES" sz="3200">
              <a:solidFill>
                <a:schemeClr val="tx1"/>
              </a:solidFill>
              <a:latin typeface="Verdana" pitchFamily="34" charset="0"/>
            </a:endParaRPr>
          </a:p>
          <a:p>
            <a:pPr marL="342900" indent="-342900" algn="just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000">
                <a:solidFill>
                  <a:schemeClr val="tx1"/>
                </a:solidFill>
              </a:rPr>
              <a:t>	</a:t>
            </a:r>
            <a:r>
              <a:rPr lang="es-ES">
                <a:solidFill>
                  <a:schemeClr val="tx1"/>
                </a:solidFill>
              </a:rPr>
              <a:t>Este archivo contiene las configuraciones de las extensiones IAX que se van a emplear. Esta ubicado en el directorio “/etc/asterisk/iax.conf”.</a:t>
            </a:r>
          </a:p>
          <a:p>
            <a:pPr marL="342900" indent="-342900" algn="just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>
                <a:solidFill>
                  <a:schemeClr val="tx1"/>
                </a:solidFill>
              </a:rPr>
              <a:t>	El archivo de “iax.conf” es tratado del mismo modo que el archivo “sip.conf” en este proyecto, es decir solo empleamos una configuración básica, la cual es la siguiente:</a:t>
            </a:r>
          </a:p>
          <a:p>
            <a:pPr marL="342900" indent="-342900" algn="just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s-ES">
              <a:solidFill>
                <a:schemeClr val="tx1"/>
              </a:solidFill>
            </a:endParaRPr>
          </a:p>
          <a:p>
            <a:pPr marL="773113" lvl="2" indent="-3429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	</a:t>
            </a:r>
            <a:r>
              <a:rPr lang="en-US">
                <a:solidFill>
                  <a:schemeClr val="tx1"/>
                </a:solidFill>
              </a:rPr>
              <a:t>[Efren]</a:t>
            </a:r>
          </a:p>
          <a:p>
            <a:pPr marL="773113" lvl="2" indent="-3429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solidFill>
                  <a:schemeClr val="tx1"/>
                </a:solidFill>
              </a:rPr>
              <a:t>	type=friend</a:t>
            </a:r>
          </a:p>
          <a:p>
            <a:pPr marL="773113" lvl="2" indent="-3429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solidFill>
                  <a:schemeClr val="tx1"/>
                </a:solidFill>
              </a:rPr>
              <a:t>	host=dynamic</a:t>
            </a:r>
          </a:p>
          <a:p>
            <a:pPr marL="773113" lvl="2" indent="-3429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solidFill>
                  <a:schemeClr val="tx1"/>
                </a:solidFill>
              </a:rPr>
              <a:t>	secret=1234</a:t>
            </a:r>
          </a:p>
          <a:p>
            <a:pPr marL="773113" lvl="2" indent="-3429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solidFill>
                  <a:schemeClr val="tx1"/>
                </a:solidFill>
              </a:rPr>
              <a:t>	context=phoneglue</a:t>
            </a:r>
          </a:p>
          <a:p>
            <a:pPr marL="773113" lvl="2" indent="-3429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solidFill>
                  <a:schemeClr val="tx1"/>
                </a:solidFill>
              </a:rPr>
              <a:t>	callerid=Efren &lt;123&gt;</a:t>
            </a: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468313" y="731838"/>
            <a:ext cx="8772525" cy="487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201600" tIns="100800" rIns="100800" bIns="50400"/>
          <a:lstStyle/>
          <a:p>
            <a:pPr marL="342900" indent="-342900" algn="just" eaLnBrk="0">
              <a:spcBef>
                <a:spcPts val="275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800" b="1">
                <a:solidFill>
                  <a:schemeClr val="tx1"/>
                </a:solidFill>
              </a:rPr>
              <a:t>Configuración de archivo “extensions.conf</a:t>
            </a:r>
            <a:r>
              <a:rPr lang="es-ES" sz="3200" b="1">
                <a:solidFill>
                  <a:schemeClr val="tx1"/>
                </a:solidFill>
              </a:rPr>
              <a:t>”</a:t>
            </a:r>
            <a:endParaRPr lang="en-US" sz="3200">
              <a:solidFill>
                <a:schemeClr val="tx1"/>
              </a:solidFill>
            </a:endParaRPr>
          </a:p>
          <a:p>
            <a:pPr marL="342900" indent="-342900" algn="just" eaLnBrk="0">
              <a:spcBef>
                <a:spcPts val="275"/>
              </a:spcBef>
              <a:buClr>
                <a:srgbClr val="F07F09"/>
              </a:buClr>
              <a:buSzPct val="80000"/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s-ES" sz="3200">
              <a:solidFill>
                <a:schemeClr val="tx1"/>
              </a:solidFill>
              <a:latin typeface="Verdana" pitchFamily="34" charset="0"/>
            </a:endParaRPr>
          </a:p>
          <a:p>
            <a:pPr marL="557213" lvl="1" indent="-342900" algn="just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000">
                <a:solidFill>
                  <a:schemeClr val="tx1"/>
                </a:solidFill>
              </a:rPr>
              <a:t>	</a:t>
            </a:r>
            <a:r>
              <a:rPr lang="es-ES">
                <a:solidFill>
                  <a:schemeClr val="tx1"/>
                </a:solidFill>
              </a:rPr>
              <a:t>Este archivo le indica a Asterisk el plan de marcado, permite establecer configuraciones para el uso de las extensiones, así como también permite definir variables y realizar la programación de un plan de marcado. </a:t>
            </a:r>
          </a:p>
          <a:p>
            <a:pPr marL="557213" lvl="1" indent="-342900" algn="just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>
                <a:solidFill>
                  <a:schemeClr val="tx1"/>
                </a:solidFill>
              </a:rPr>
              <a:t>	</a:t>
            </a:r>
          </a:p>
          <a:p>
            <a:pPr marL="557213" lvl="1" indent="-342900" algn="just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>
                <a:solidFill>
                  <a:schemeClr val="tx1"/>
                </a:solidFill>
              </a:rPr>
              <a:t>	Nuestro proyecto solo se centrará en el uso de un solo contexto el cual se haya en el plan de marcado de la siguiente forma:</a:t>
            </a:r>
          </a:p>
          <a:p>
            <a:pPr marL="557213" lvl="1" indent="-342900" algn="just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s-ES">
              <a:solidFill>
                <a:schemeClr val="tx1"/>
              </a:solidFill>
            </a:endParaRPr>
          </a:p>
          <a:p>
            <a:pPr marL="557213" lvl="1" indent="-342900" algn="just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s-ES">
              <a:solidFill>
                <a:schemeClr val="tx1"/>
              </a:solidFill>
            </a:endParaRPr>
          </a:p>
          <a:p>
            <a:pPr marL="342900" indent="-3429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1400" b="1">
                <a:solidFill>
                  <a:schemeClr val="tx1"/>
                </a:solidFill>
              </a:rPr>
              <a:t>		[phoneglue]</a:t>
            </a:r>
          </a:p>
          <a:p>
            <a:pPr marL="342900" indent="-3429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1400" b="1">
                <a:solidFill>
                  <a:schemeClr val="tx1"/>
                </a:solidFill>
              </a:rPr>
              <a:t>		exten=&gt;1,1,Answer()</a:t>
            </a:r>
          </a:p>
          <a:p>
            <a:pPr marL="342900" indent="-3429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1400" b="1">
                <a:solidFill>
                  <a:schemeClr val="tx1"/>
                </a:solidFill>
              </a:rPr>
              <a:t>		exten=&gt;1,2,Agi(agi://localhost/url=http%3A%2F%2Flocalhost%2FIVR.vxml)</a:t>
            </a:r>
          </a:p>
          <a:p>
            <a:pPr marL="342900" indent="-3429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1400" b="1">
                <a:solidFill>
                  <a:schemeClr val="tx1"/>
                </a:solidFill>
              </a:rPr>
              <a:t>		exten=&gt;1,3,Hangup()</a:t>
            </a:r>
          </a:p>
          <a:p>
            <a:pPr marL="990600" lvl="3" indent="-3429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/>
              <a:t>	</a:t>
            </a: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763588" y="336550"/>
            <a:ext cx="8609012" cy="1035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800" tIns="50400" rIns="100800" bIns="50400" anchor="b"/>
          <a:lstStyle/>
          <a:p>
            <a:pPr hangingPunct="1">
              <a:lnSpc>
                <a:spcPct val="100000"/>
              </a:lnSpc>
              <a:buClr>
                <a:srgbClr val="FF8D3E"/>
              </a:buClr>
              <a:buSzPct val="100000"/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b="1" dirty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ANTECEDENTES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620713" y="1417638"/>
            <a:ext cx="8893175" cy="5483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201600" tIns="100800" rIns="100800" bIns="50400"/>
          <a:lstStyle/>
          <a:p>
            <a:pPr marL="290513" indent="-290513" hangingPunct="1">
              <a:lnSpc>
                <a:spcPct val="100000"/>
              </a:lnSpc>
              <a:spcBef>
                <a:spcPts val="275"/>
              </a:spcBef>
              <a:buClr>
                <a:srgbClr val="F07F09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>
                <a:solidFill>
                  <a:srgbClr val="000000"/>
                </a:solidFill>
                <a:latin typeface="Verdana" pitchFamily="34" charset="0"/>
              </a:rPr>
              <a:t>IVR </a:t>
            </a:r>
          </a:p>
          <a:p>
            <a:pPr marL="290513" indent="-290513" hangingPunct="1">
              <a:lnSpc>
                <a:spcPct val="100000"/>
              </a:lnSpc>
              <a:spcBef>
                <a:spcPts val="275"/>
              </a:spcBef>
              <a:buClr>
                <a:srgbClr val="F07F09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>
                <a:solidFill>
                  <a:srgbClr val="000000"/>
                </a:solidFill>
                <a:latin typeface="Verdana" pitchFamily="34" charset="0"/>
              </a:rPr>
              <a:t>  </a:t>
            </a:r>
          </a:p>
          <a:p>
            <a:pPr marL="290513" indent="-290513" hangingPunct="1">
              <a:lnSpc>
                <a:spcPct val="100000"/>
              </a:lnSpc>
              <a:spcBef>
                <a:spcPts val="275"/>
              </a:spcBef>
              <a:buClr>
                <a:srgbClr val="F07F09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>
                <a:solidFill>
                  <a:srgbClr val="000000"/>
                </a:solidFill>
                <a:latin typeface="Verdana" pitchFamily="34" charset="0"/>
              </a:rPr>
              <a:t>-Convencionalmente costosos, poco flexibles a los cambios y la implementación.</a:t>
            </a:r>
          </a:p>
          <a:p>
            <a:pPr marL="290513" indent="-290513" hangingPunct="1">
              <a:lnSpc>
                <a:spcPct val="100000"/>
              </a:lnSpc>
              <a:spcBef>
                <a:spcPts val="275"/>
              </a:spcBef>
              <a:buClr>
                <a:srgbClr val="F07F09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>
              <a:solidFill>
                <a:srgbClr val="000000"/>
              </a:solidFill>
              <a:latin typeface="Verdana" pitchFamily="34" charset="0"/>
            </a:endParaRPr>
          </a:p>
          <a:p>
            <a:pPr marL="290513" indent="-290513" hangingPunct="1">
              <a:lnSpc>
                <a:spcPct val="100000"/>
              </a:lnSpc>
              <a:spcBef>
                <a:spcPts val="275"/>
              </a:spcBef>
              <a:buClr>
                <a:srgbClr val="F07F09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>
                <a:solidFill>
                  <a:srgbClr val="000000"/>
                </a:solidFill>
                <a:latin typeface="Verdana" pitchFamily="34" charset="0"/>
              </a:rPr>
              <a:t>-Con Asterisk se convirtió en un poderoso sistema muy manipulable. </a:t>
            </a:r>
          </a:p>
          <a:p>
            <a:pPr marL="290513" indent="-290513" hangingPunct="1">
              <a:lnSpc>
                <a:spcPct val="100000"/>
              </a:lnSpc>
              <a:spcBef>
                <a:spcPts val="275"/>
              </a:spcBef>
              <a:buClr>
                <a:srgbClr val="F07F09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800">
              <a:solidFill>
                <a:srgbClr val="000000"/>
              </a:solidFill>
              <a:latin typeface="Verdana" pitchFamily="34" charset="0"/>
            </a:endParaRPr>
          </a:p>
          <a:p>
            <a:pPr marL="290513" indent="-290513" hangingPunct="1">
              <a:lnSpc>
                <a:spcPct val="100000"/>
              </a:lnSpc>
              <a:spcBef>
                <a:spcPts val="275"/>
              </a:spcBef>
              <a:buClr>
                <a:srgbClr val="F07F09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>
                <a:solidFill>
                  <a:srgbClr val="000000"/>
                </a:solidFill>
                <a:latin typeface="Verdana" pitchFamily="34" charset="0"/>
              </a:rPr>
              <a:t>-Navegación en la web muy limitadas para personas con capacidades especiales.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468313" y="731838"/>
            <a:ext cx="8772525" cy="487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201600" tIns="100800" rIns="100800" bIns="50400"/>
          <a:lstStyle/>
          <a:p>
            <a:pPr marL="342900" indent="-342900" algn="just" eaLnBrk="0">
              <a:spcBef>
                <a:spcPts val="275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800" b="1">
                <a:solidFill>
                  <a:schemeClr val="tx1"/>
                </a:solidFill>
              </a:rPr>
              <a:t>Configuración de archivo “manager.conf</a:t>
            </a:r>
            <a:r>
              <a:rPr lang="es-ES" sz="3200" b="1">
                <a:solidFill>
                  <a:schemeClr val="tx1"/>
                </a:solidFill>
              </a:rPr>
              <a:t>”</a:t>
            </a:r>
            <a:endParaRPr lang="en-US" sz="3200">
              <a:solidFill>
                <a:schemeClr val="tx1"/>
              </a:solidFill>
            </a:endParaRPr>
          </a:p>
          <a:p>
            <a:pPr marL="342900" indent="-342900" algn="just" eaLnBrk="0">
              <a:spcBef>
                <a:spcPts val="275"/>
              </a:spcBef>
              <a:buClr>
                <a:srgbClr val="F07F09"/>
              </a:buClr>
              <a:buSzPct val="80000"/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s-ES" sz="3200">
              <a:solidFill>
                <a:schemeClr val="tx1"/>
              </a:solidFill>
              <a:latin typeface="Verdana" pitchFamily="34" charset="0"/>
            </a:endParaRPr>
          </a:p>
          <a:p>
            <a:pPr marL="557213" lvl="1" indent="-342900" algn="just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>
                <a:solidFill>
                  <a:schemeClr val="tx1"/>
                </a:solidFill>
              </a:rPr>
              <a:t>      El servicio PhoneGlue necesita registrarse en el administrador de Asterisk con usuario y contraseña igual a “phoneglue”. Por lo que es necesario configurar el archivo “manager.conf” de Asterisk que se encuentra en /etc/asterisk/manager.conf. A continuación se detalla las líneas de configuración necesarias:</a:t>
            </a:r>
          </a:p>
          <a:p>
            <a:pPr marL="557213" lvl="1" indent="-3429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solidFill>
                <a:schemeClr val="tx1"/>
              </a:solidFill>
            </a:endParaRPr>
          </a:p>
          <a:p>
            <a:pPr marL="557213" lvl="1" indent="-3429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solidFill>
                  <a:schemeClr val="tx1"/>
                </a:solidFill>
              </a:rPr>
              <a:t>	[general]</a:t>
            </a:r>
          </a:p>
          <a:p>
            <a:pPr marL="557213" lvl="1" indent="-3429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solidFill>
                  <a:schemeClr val="tx1"/>
                </a:solidFill>
              </a:rPr>
              <a:t>     displaysystemname = yes</a:t>
            </a:r>
          </a:p>
          <a:p>
            <a:pPr marL="557213" lvl="1" indent="-3429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solidFill>
                  <a:schemeClr val="tx1"/>
                </a:solidFill>
              </a:rPr>
              <a:t>     enabled = yes</a:t>
            </a:r>
          </a:p>
          <a:p>
            <a:pPr marL="557213" lvl="1" indent="-3429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solidFill>
                  <a:schemeClr val="tx1"/>
                </a:solidFill>
              </a:rPr>
              <a:t>     port = 5038</a:t>
            </a:r>
          </a:p>
          <a:p>
            <a:pPr marL="557213" lvl="1" indent="-3429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>
              <a:solidFill>
                <a:schemeClr val="tx1"/>
              </a:solidFill>
            </a:endParaRPr>
          </a:p>
          <a:p>
            <a:pPr marL="557213" lvl="1" indent="-3429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solidFill>
                  <a:schemeClr val="tx1"/>
                </a:solidFill>
              </a:rPr>
              <a:t>	[phoneglue]</a:t>
            </a:r>
          </a:p>
          <a:p>
            <a:pPr marL="557213" lvl="1" indent="-3429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solidFill>
                  <a:schemeClr val="tx1"/>
                </a:solidFill>
              </a:rPr>
              <a:t>     secret=phoneglue</a:t>
            </a:r>
          </a:p>
          <a:p>
            <a:pPr marL="557213" lvl="1" indent="-3429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solidFill>
                  <a:schemeClr val="tx1"/>
                </a:solidFill>
              </a:rPr>
              <a:t>     read = system,call,log,verbose,command,agent,user</a:t>
            </a:r>
          </a:p>
          <a:p>
            <a:pPr marL="557213" lvl="1" indent="-3429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>
                <a:solidFill>
                  <a:schemeClr val="tx1"/>
                </a:solidFill>
              </a:rPr>
              <a:t>     write = system,call,log,verbose,command,agent,user</a:t>
            </a: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468313" y="731838"/>
            <a:ext cx="8772525" cy="487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201600" tIns="100800" rIns="100800" bIns="50400"/>
          <a:lstStyle/>
          <a:p>
            <a:pPr marL="342900" indent="-342900" algn="just" eaLnBrk="0">
              <a:spcBef>
                <a:spcPts val="275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800" b="1">
                <a:solidFill>
                  <a:schemeClr val="tx1"/>
                </a:solidFill>
              </a:rPr>
              <a:t>Configuración de archivo “voiceglue.conf</a:t>
            </a:r>
            <a:r>
              <a:rPr lang="es-ES" sz="3200" b="1">
                <a:solidFill>
                  <a:schemeClr val="tx1"/>
                </a:solidFill>
              </a:rPr>
              <a:t>”</a:t>
            </a:r>
            <a:endParaRPr lang="en-US" sz="3200">
              <a:solidFill>
                <a:schemeClr val="tx1"/>
              </a:solidFill>
            </a:endParaRPr>
          </a:p>
          <a:p>
            <a:pPr marL="342900" indent="-342900" algn="just" eaLnBrk="0">
              <a:spcBef>
                <a:spcPts val="275"/>
              </a:spcBef>
              <a:buClr>
                <a:srgbClr val="F07F09"/>
              </a:buClr>
              <a:buSzPct val="80000"/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s-ES" sz="3200">
              <a:solidFill>
                <a:schemeClr val="tx1"/>
              </a:solidFill>
              <a:latin typeface="Verdana" pitchFamily="34" charset="0"/>
            </a:endParaRPr>
          </a:p>
          <a:p>
            <a:pPr marL="557213" lvl="1" indent="-342900" algn="just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>
                <a:solidFill>
                  <a:schemeClr val="tx1"/>
                </a:solidFill>
              </a:rPr>
              <a:t>	Ubicado en /etc/voiceglue.conf. Este archivo contiene la definición de ast_sound_dir, que significa que aquí es donde se escribe la dirección donde se guardarán los archivos que posteriormente serán reproducidos por el Intérprete VoiceXML. Dicha línea de código es la siguiente:</a:t>
            </a:r>
          </a:p>
          <a:p>
            <a:pPr marL="557213" lvl="1" indent="-3429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s-ES">
              <a:solidFill>
                <a:schemeClr val="tx1"/>
              </a:solidFill>
            </a:endParaRPr>
          </a:p>
          <a:p>
            <a:pPr marL="557213" lvl="1" indent="-3429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>
                <a:solidFill>
                  <a:schemeClr val="tx1"/>
                </a:solidFill>
              </a:rPr>
              <a:t>				 ast_sound_dir  = /var/lib/asterisk/sounds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468313" y="731838"/>
            <a:ext cx="8772525" cy="487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201600" tIns="100800" rIns="100800" bIns="50400"/>
          <a:lstStyle/>
          <a:p>
            <a:pPr marL="342900" indent="-342900" algn="just" eaLnBrk="0">
              <a:spcBef>
                <a:spcPts val="275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800" b="1">
                <a:solidFill>
                  <a:schemeClr val="tx1"/>
                </a:solidFill>
              </a:rPr>
              <a:t>Descripción del archivo “IVR.vxml</a:t>
            </a:r>
            <a:r>
              <a:rPr lang="es-ES" sz="3200" b="1">
                <a:solidFill>
                  <a:schemeClr val="tx1"/>
                </a:solidFill>
              </a:rPr>
              <a:t>”</a:t>
            </a:r>
            <a:endParaRPr lang="en-US" sz="3200">
              <a:solidFill>
                <a:schemeClr val="tx1"/>
              </a:solidFill>
            </a:endParaRPr>
          </a:p>
          <a:p>
            <a:pPr marL="342900" indent="-342900" algn="just" eaLnBrk="0">
              <a:spcBef>
                <a:spcPts val="275"/>
              </a:spcBef>
              <a:buClr>
                <a:srgbClr val="F07F09"/>
              </a:buClr>
              <a:buSzPct val="80000"/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s-ES" sz="3200">
              <a:solidFill>
                <a:schemeClr val="tx1"/>
              </a:solidFill>
              <a:latin typeface="Verdana" pitchFamily="34" charset="0"/>
            </a:endParaRPr>
          </a:p>
          <a:p>
            <a:pPr marL="557213" lvl="1" indent="-3429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>
                <a:solidFill>
                  <a:schemeClr val="tx1"/>
                </a:solidFill>
              </a:rPr>
              <a:t>	Dentro del archivo “IVR.vxml” se emplearon elementos propios del lenguaje VXML, estos elementos utilizados fueron principalmente los siguientes: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154113" y="2713038"/>
          <a:ext cx="7543800" cy="2903070"/>
        </p:xfrm>
        <a:graphic>
          <a:graphicData uri="http://schemas.openxmlformats.org/drawingml/2006/table">
            <a:tbl>
              <a:tblPr/>
              <a:tblGrid>
                <a:gridCol w="1675816"/>
                <a:gridCol w="5867984"/>
              </a:tblGrid>
              <a:tr h="379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Arial"/>
                          <a:ea typeface="Calibri"/>
                          <a:cs typeface="Calibri"/>
                        </a:rPr>
                        <a:t>&lt;block&gt; </a:t>
                      </a:r>
                      <a:endParaRPr lang="es-ES" sz="18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latin typeface="Arial"/>
                          <a:ea typeface="Calibri"/>
                          <a:cs typeface="Calibri"/>
                        </a:rPr>
                        <a:t>Funciona </a:t>
                      </a:r>
                      <a:r>
                        <a:rPr lang="es-ES" sz="1800" dirty="0" smtClean="0">
                          <a:latin typeface="Arial"/>
                          <a:ea typeface="Calibri"/>
                          <a:cs typeface="Calibri"/>
                        </a:rPr>
                        <a:t>como </a:t>
                      </a:r>
                      <a:r>
                        <a:rPr lang="es-ES" sz="1800" dirty="0">
                          <a:latin typeface="Arial"/>
                          <a:ea typeface="Calibri"/>
                          <a:cs typeface="Calibri"/>
                        </a:rPr>
                        <a:t>un contenedor de código ejecutable.</a:t>
                      </a:r>
                      <a:endParaRPr lang="es-ES" sz="18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0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Arial"/>
                          <a:ea typeface="Calibri"/>
                          <a:cs typeface="Calibri"/>
                        </a:rPr>
                        <a:t>&lt;prompt&gt; </a:t>
                      </a:r>
                      <a:endParaRPr lang="es-ES" sz="18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latin typeface="Arial"/>
                          <a:ea typeface="Calibri"/>
                          <a:cs typeface="Calibri"/>
                        </a:rPr>
                        <a:t>Ejecuta el habla sintetizada TTS como salida de audio para el usuario.</a:t>
                      </a:r>
                      <a:endParaRPr lang="es-ES" sz="18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0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Calibri"/>
                        </a:rPr>
                        <a:t>&lt;enumerate&gt;  </a:t>
                      </a:r>
                      <a:endParaRPr lang="es-ES"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latin typeface="Arial"/>
                          <a:ea typeface="Calibri"/>
                          <a:cs typeface="Calibri"/>
                        </a:rPr>
                        <a:t>Abreviatura de la enumeración de las </a:t>
                      </a:r>
                      <a:r>
                        <a:rPr lang="es-ES" sz="1800" dirty="0" smtClean="0">
                          <a:latin typeface="Arial"/>
                          <a:ea typeface="Calibri"/>
                          <a:cs typeface="Calibri"/>
                        </a:rPr>
                        <a:t>opciones en </a:t>
                      </a:r>
                      <a:r>
                        <a:rPr lang="es-ES" sz="1800" dirty="0">
                          <a:latin typeface="Arial"/>
                          <a:ea typeface="Calibri"/>
                          <a:cs typeface="Calibri"/>
                        </a:rPr>
                        <a:t>un menú.</a:t>
                      </a:r>
                      <a:endParaRPr lang="es-ES" sz="18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0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Arial"/>
                          <a:ea typeface="Calibri"/>
                          <a:cs typeface="Calibri"/>
                        </a:rPr>
                        <a:t>&lt;choice&gt; 	</a:t>
                      </a:r>
                      <a:endParaRPr lang="es-ES" sz="18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latin typeface="Arial"/>
                          <a:ea typeface="Calibri"/>
                          <a:cs typeface="Calibri"/>
                        </a:rPr>
                        <a:t>Define un </a:t>
                      </a:r>
                      <a:r>
                        <a:rPr lang="es-ES" sz="1800" dirty="0" smtClean="0">
                          <a:latin typeface="Arial"/>
                          <a:ea typeface="Calibri"/>
                          <a:cs typeface="Calibri"/>
                        </a:rPr>
                        <a:t>ítem </a:t>
                      </a:r>
                      <a:r>
                        <a:rPr lang="es-ES" sz="1800" dirty="0">
                          <a:latin typeface="Arial"/>
                          <a:ea typeface="Calibri"/>
                          <a:cs typeface="Calibri"/>
                        </a:rPr>
                        <a:t>de menú.</a:t>
                      </a:r>
                      <a:endParaRPr lang="es-ES" sz="18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0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Arial"/>
                          <a:ea typeface="Calibri"/>
                          <a:cs typeface="Calibri"/>
                        </a:rPr>
                        <a:t>&lt;goto&gt; </a:t>
                      </a:r>
                      <a:endParaRPr lang="es-ES" sz="18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latin typeface="Arial"/>
                          <a:ea typeface="Calibri"/>
                          <a:cs typeface="Calibri"/>
                        </a:rPr>
                        <a:t>Permite dirigirse a otro dialogo ya </a:t>
                      </a:r>
                      <a:r>
                        <a:rPr lang="es-ES" sz="1800" dirty="0" smtClean="0">
                          <a:latin typeface="Arial"/>
                          <a:ea typeface="Calibri"/>
                          <a:cs typeface="Calibri"/>
                        </a:rPr>
                        <a:t>sea </a:t>
                      </a:r>
                      <a:r>
                        <a:rPr lang="es-ES" sz="1800" dirty="0">
                          <a:latin typeface="Arial"/>
                          <a:ea typeface="Calibri"/>
                          <a:cs typeface="Calibri"/>
                        </a:rPr>
                        <a:t>en el mismo </a:t>
                      </a:r>
                      <a:r>
                        <a:rPr lang="es-ES" sz="1800" dirty="0" smtClean="0">
                          <a:latin typeface="Arial"/>
                          <a:ea typeface="Calibri"/>
                          <a:cs typeface="Calibri"/>
                        </a:rPr>
                        <a:t>o</a:t>
                      </a:r>
                      <a:r>
                        <a:rPr lang="es-ES" sz="1800" baseline="0" dirty="0" smtClean="0">
                          <a:latin typeface="Arial"/>
                          <a:ea typeface="Calibri"/>
                          <a:cs typeface="Calibri"/>
                        </a:rPr>
                        <a:t> en</a:t>
                      </a:r>
                      <a:r>
                        <a:rPr lang="es-ES" sz="1800" dirty="0" smtClean="0">
                          <a:latin typeface="Arial"/>
                          <a:ea typeface="Calibri"/>
                          <a:cs typeface="Calibri"/>
                        </a:rPr>
                        <a:t> </a:t>
                      </a:r>
                      <a:r>
                        <a:rPr lang="es-ES" sz="1800" dirty="0">
                          <a:latin typeface="Arial"/>
                          <a:ea typeface="Calibri"/>
                          <a:cs typeface="Calibri"/>
                        </a:rPr>
                        <a:t>un diferente </a:t>
                      </a:r>
                      <a:r>
                        <a:rPr lang="es-ES" sz="1800" dirty="0" smtClean="0">
                          <a:latin typeface="Arial"/>
                          <a:ea typeface="Calibri"/>
                          <a:cs typeface="Calibri"/>
                        </a:rPr>
                        <a:t>documento.</a:t>
                      </a:r>
                      <a:endParaRPr lang="es-ES" sz="18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5213" y="3094038"/>
            <a:ext cx="5505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5213" y="1874838"/>
            <a:ext cx="55245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21013" y="1874838"/>
            <a:ext cx="423862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849313" y="655638"/>
            <a:ext cx="8772525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201600" tIns="100800" rIns="100800" bIns="50400"/>
          <a:lstStyle/>
          <a:p>
            <a:pPr marL="342900" indent="-342900" algn="just" eaLnBrk="0">
              <a:spcBef>
                <a:spcPts val="275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800" b="1">
                <a:solidFill>
                  <a:schemeClr val="tx1"/>
                </a:solidFill>
              </a:rPr>
              <a:t>Contenido del archivo “IVR.vxml</a:t>
            </a:r>
            <a:r>
              <a:rPr lang="es-ES" sz="3200" b="1">
                <a:solidFill>
                  <a:schemeClr val="tx1"/>
                </a:solidFill>
              </a:rPr>
              <a:t>”</a:t>
            </a:r>
            <a:endParaRPr lang="en-US" sz="3200">
              <a:solidFill>
                <a:schemeClr val="tx1"/>
              </a:solidFill>
            </a:endParaRPr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35113" y="3551238"/>
            <a:ext cx="75755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75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620713" y="731838"/>
            <a:ext cx="8609012" cy="639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800" tIns="50400" rIns="100800" bIns="50400" anchor="b"/>
          <a:lstStyle/>
          <a:p>
            <a:pPr hangingPunct="1">
              <a:lnSpc>
                <a:spcPct val="100000"/>
              </a:lnSpc>
              <a:buClr>
                <a:srgbClr val="FF8D3E"/>
              </a:buClr>
              <a:buSzPct val="100000"/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dirty="0" err="1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Mediciones</a:t>
            </a:r>
            <a:endParaRPr lang="en-GB" sz="3200" b="1" dirty="0">
              <a:solidFill>
                <a:srgbClr val="FF8D3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468313" y="1417638"/>
            <a:ext cx="8772525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201600" tIns="100800" rIns="100800" bIns="50400"/>
          <a:lstStyle/>
          <a:p>
            <a:pPr marL="342900" indent="-342900" algn="just" eaLnBrk="0">
              <a:spcBef>
                <a:spcPts val="275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3100">
                <a:solidFill>
                  <a:srgbClr val="000000"/>
                </a:solidFill>
                <a:latin typeface="Verdana" pitchFamily="34" charset="0"/>
              </a:rPr>
              <a:t>Uso de Memoria de Asterisk-Voiceglue</a:t>
            </a:r>
          </a:p>
          <a:p>
            <a:pPr marL="342900" indent="-342900" algn="just" eaLnBrk="0">
              <a:spcBef>
                <a:spcPts val="275"/>
              </a:spcBef>
              <a:buClr>
                <a:srgbClr val="F07F09"/>
              </a:buClr>
              <a:buSzPct val="80000"/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s-ES" sz="3100">
              <a:solidFill>
                <a:srgbClr val="000000"/>
              </a:solidFill>
              <a:latin typeface="Verdana" pitchFamily="34" charset="0"/>
            </a:endParaRPr>
          </a:p>
          <a:p>
            <a:pPr marL="342900" indent="-342900" algn="just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000">
                <a:solidFill>
                  <a:schemeClr val="tx1"/>
                </a:solidFill>
              </a:rPr>
              <a:t>	</a:t>
            </a:r>
            <a:endParaRPr lang="es-ES">
              <a:solidFill>
                <a:schemeClr val="tx1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306513" y="2179638"/>
          <a:ext cx="7543804" cy="3657600"/>
        </p:xfrm>
        <a:graphic>
          <a:graphicData uri="http://schemas.openxmlformats.org/drawingml/2006/table">
            <a:tbl>
              <a:tblPr/>
              <a:tblGrid>
                <a:gridCol w="1885951"/>
                <a:gridCol w="1885951"/>
                <a:gridCol w="1885951"/>
                <a:gridCol w="1885951"/>
              </a:tblGrid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latin typeface="Arial"/>
                          <a:ea typeface="Calibri"/>
                          <a:cs typeface="Calibri"/>
                        </a:rPr>
                        <a:t>Página accedida</a:t>
                      </a:r>
                      <a:endParaRPr lang="es-ES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latin typeface="Arial"/>
                          <a:ea typeface="Calibri"/>
                          <a:cs typeface="Calibri"/>
                        </a:rPr>
                        <a:t>Usado [Mb]</a:t>
                      </a:r>
                      <a:endParaRPr lang="es-ES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>
                          <a:latin typeface="Arial"/>
                          <a:ea typeface="Calibri"/>
                          <a:cs typeface="Calibri"/>
                        </a:rPr>
                        <a:t>Libre [Mb]</a:t>
                      </a:r>
                      <a:endParaRPr lang="es-ES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>
                          <a:latin typeface="Arial"/>
                          <a:ea typeface="Calibri"/>
                          <a:cs typeface="Calibri"/>
                        </a:rPr>
                        <a:t>Total [Mb]</a:t>
                      </a:r>
                      <a:endParaRPr lang="es-ES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latin typeface="Arial"/>
                          <a:ea typeface="Calibri"/>
                          <a:cs typeface="Calibri"/>
                        </a:rPr>
                        <a:t>IVR Principal</a:t>
                      </a:r>
                      <a:endParaRPr lang="es-ES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latin typeface="Arial"/>
                          <a:ea typeface="Calibri"/>
                          <a:cs typeface="Calibri"/>
                        </a:rPr>
                        <a:t>488</a:t>
                      </a:r>
                      <a:endParaRPr lang="es-ES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latin typeface="Arial"/>
                          <a:ea typeface="Calibri"/>
                          <a:cs typeface="Calibri"/>
                        </a:rPr>
                        <a:t>2543</a:t>
                      </a:r>
                      <a:endParaRPr lang="es-ES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latin typeface="Arial"/>
                          <a:ea typeface="Calibri"/>
                          <a:cs typeface="Calibri"/>
                        </a:rPr>
                        <a:t>3031</a:t>
                      </a:r>
                      <a:endParaRPr lang="es-ES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latin typeface="Arial"/>
                          <a:ea typeface="Calibri"/>
                          <a:cs typeface="Calibri"/>
                        </a:rPr>
                        <a:t>Universo Portada</a:t>
                      </a:r>
                      <a:endParaRPr lang="es-ES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latin typeface="Arial"/>
                          <a:ea typeface="Calibri"/>
                          <a:cs typeface="Calibri"/>
                        </a:rPr>
                        <a:t>475</a:t>
                      </a:r>
                      <a:endParaRPr lang="es-ES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latin typeface="Arial"/>
                          <a:ea typeface="Calibri"/>
                          <a:cs typeface="Calibri"/>
                        </a:rPr>
                        <a:t>2556</a:t>
                      </a:r>
                      <a:endParaRPr lang="es-ES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latin typeface="Arial"/>
                          <a:ea typeface="Calibri"/>
                          <a:cs typeface="Calibri"/>
                        </a:rPr>
                        <a:t>3031</a:t>
                      </a:r>
                      <a:endParaRPr lang="es-ES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latin typeface="Arial"/>
                          <a:ea typeface="Calibri"/>
                          <a:cs typeface="Calibri"/>
                        </a:rPr>
                        <a:t>Universo Política</a:t>
                      </a:r>
                      <a:endParaRPr lang="es-ES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latin typeface="Arial"/>
                          <a:ea typeface="Calibri"/>
                          <a:cs typeface="Calibri"/>
                        </a:rPr>
                        <a:t>468</a:t>
                      </a:r>
                      <a:endParaRPr lang="es-ES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latin typeface="Arial"/>
                          <a:ea typeface="Calibri"/>
                          <a:cs typeface="Calibri"/>
                        </a:rPr>
                        <a:t>2563</a:t>
                      </a:r>
                      <a:endParaRPr lang="es-ES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latin typeface="Arial"/>
                          <a:ea typeface="Calibri"/>
                          <a:cs typeface="Calibri"/>
                        </a:rPr>
                        <a:t>3031</a:t>
                      </a:r>
                      <a:endParaRPr lang="es-ES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latin typeface="Arial"/>
                          <a:ea typeface="Calibri"/>
                          <a:cs typeface="Calibri"/>
                        </a:rPr>
                        <a:t>Levante Portada</a:t>
                      </a:r>
                      <a:endParaRPr lang="es-ES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latin typeface="Arial"/>
                          <a:ea typeface="Calibri"/>
                          <a:cs typeface="Calibri"/>
                        </a:rPr>
                        <a:t>492</a:t>
                      </a:r>
                      <a:endParaRPr lang="es-ES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latin typeface="Arial"/>
                          <a:ea typeface="Calibri"/>
                          <a:cs typeface="Calibri"/>
                        </a:rPr>
                        <a:t>2539</a:t>
                      </a:r>
                      <a:endParaRPr lang="es-ES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latin typeface="Arial"/>
                          <a:ea typeface="Calibri"/>
                          <a:cs typeface="Calibri"/>
                        </a:rPr>
                        <a:t>3031</a:t>
                      </a:r>
                      <a:endParaRPr lang="es-ES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latin typeface="Arial"/>
                          <a:ea typeface="Calibri"/>
                          <a:cs typeface="Calibri"/>
                        </a:rPr>
                        <a:t>Levante Sucesos</a:t>
                      </a:r>
                      <a:endParaRPr lang="es-ES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latin typeface="Arial"/>
                          <a:ea typeface="Calibri"/>
                          <a:cs typeface="Calibri"/>
                        </a:rPr>
                        <a:t>496</a:t>
                      </a:r>
                      <a:endParaRPr lang="es-ES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latin typeface="Arial"/>
                          <a:ea typeface="Calibri"/>
                          <a:cs typeface="Calibri"/>
                        </a:rPr>
                        <a:t>2535</a:t>
                      </a:r>
                      <a:endParaRPr lang="es-ES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latin typeface="Arial"/>
                          <a:ea typeface="Calibri"/>
                          <a:cs typeface="Calibri"/>
                        </a:rPr>
                        <a:t>3031</a:t>
                      </a:r>
                      <a:endParaRPr lang="es-ES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5D5E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/>
          <p:cNvSpPr txBox="1">
            <a:spLocks noChangeArrowheads="1"/>
          </p:cNvSpPr>
          <p:nvPr/>
        </p:nvSpPr>
        <p:spPr bwMode="auto">
          <a:xfrm>
            <a:off x="468313" y="731838"/>
            <a:ext cx="8772525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201600" tIns="100800" rIns="100800" bIns="50400"/>
          <a:lstStyle/>
          <a:p>
            <a:pPr marL="342900" indent="-342900" algn="just" eaLnBrk="0">
              <a:spcBef>
                <a:spcPts val="275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3100">
                <a:solidFill>
                  <a:srgbClr val="000000"/>
                </a:solidFill>
                <a:latin typeface="Verdana" pitchFamily="34" charset="0"/>
              </a:rPr>
              <a:t>Uso de Ancho de Banda de Asterisk-Voiceglue</a:t>
            </a:r>
          </a:p>
          <a:p>
            <a:pPr marL="342900" indent="-342900" algn="just" eaLnBrk="0">
              <a:spcBef>
                <a:spcPts val="275"/>
              </a:spcBef>
              <a:buClr>
                <a:srgbClr val="F07F09"/>
              </a:buClr>
              <a:buSzPct val="80000"/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s-ES" sz="3100">
              <a:solidFill>
                <a:srgbClr val="000000"/>
              </a:solidFill>
              <a:latin typeface="Verdana" pitchFamily="34" charset="0"/>
            </a:endParaRPr>
          </a:p>
          <a:p>
            <a:pPr marL="342900" indent="-342900" algn="just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000">
                <a:solidFill>
                  <a:schemeClr val="tx1"/>
                </a:solidFill>
              </a:rPr>
              <a:t>	</a:t>
            </a:r>
            <a:endParaRPr lang="es-ES">
              <a:solidFill>
                <a:schemeClr val="tx1"/>
              </a:solidFill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306513" y="2179638"/>
          <a:ext cx="7543800" cy="3657600"/>
        </p:xfrm>
        <a:graphic>
          <a:graphicData uri="http://schemas.openxmlformats.org/drawingml/2006/table">
            <a:tbl>
              <a:tblPr/>
              <a:tblGrid>
                <a:gridCol w="1885950"/>
                <a:gridCol w="1885950"/>
                <a:gridCol w="1885950"/>
                <a:gridCol w="1885950"/>
              </a:tblGrid>
              <a:tr h="731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latin typeface="Arial"/>
                          <a:ea typeface="Calibri"/>
                          <a:cs typeface="Calibri"/>
                        </a:rPr>
                        <a:t>Página accedida</a:t>
                      </a:r>
                      <a:endParaRPr lang="es-ES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 err="1">
                          <a:latin typeface="Arial"/>
                          <a:ea typeface="Calibri"/>
                          <a:cs typeface="Calibri"/>
                        </a:rPr>
                        <a:t>Rx</a:t>
                      </a:r>
                      <a:r>
                        <a:rPr lang="es-ES" sz="1600" b="1" dirty="0">
                          <a:latin typeface="Arial"/>
                          <a:ea typeface="Calibri"/>
                          <a:cs typeface="Calibri"/>
                        </a:rPr>
                        <a:t> [Kbps]</a:t>
                      </a:r>
                      <a:endParaRPr lang="es-ES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>
                          <a:latin typeface="Arial"/>
                          <a:ea typeface="Calibri"/>
                          <a:cs typeface="Calibri"/>
                        </a:rPr>
                        <a:t>Tx [Kbps]</a:t>
                      </a:r>
                      <a:endParaRPr lang="es-ES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>
                          <a:latin typeface="Arial"/>
                          <a:ea typeface="Calibri"/>
                          <a:cs typeface="Calibri"/>
                        </a:rPr>
                        <a:t>Total [Kbps]</a:t>
                      </a:r>
                      <a:endParaRPr lang="es-ES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latin typeface="Arial"/>
                          <a:ea typeface="Calibri"/>
                          <a:cs typeface="Calibri"/>
                        </a:rPr>
                        <a:t>Universo Portada</a:t>
                      </a:r>
                      <a:endParaRPr lang="es-ES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latin typeface="Arial"/>
                          <a:ea typeface="Calibri"/>
                          <a:cs typeface="Calibri"/>
                        </a:rPr>
                        <a:t>13.04</a:t>
                      </a:r>
                      <a:endParaRPr lang="es-ES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latin typeface="Arial"/>
                          <a:ea typeface="Calibri"/>
                          <a:cs typeface="Calibri"/>
                        </a:rPr>
                        <a:t>9.71</a:t>
                      </a:r>
                      <a:endParaRPr lang="es-ES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latin typeface="Arial"/>
                          <a:ea typeface="Calibri"/>
                          <a:cs typeface="Calibri"/>
                        </a:rPr>
                        <a:t>22.75</a:t>
                      </a:r>
                      <a:endParaRPr lang="es-ES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latin typeface="Arial"/>
                          <a:ea typeface="Calibri"/>
                          <a:cs typeface="Calibri"/>
                        </a:rPr>
                        <a:t>Universo Política</a:t>
                      </a:r>
                      <a:endParaRPr lang="es-ES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latin typeface="Arial"/>
                          <a:ea typeface="Calibri"/>
                          <a:cs typeface="Calibri"/>
                        </a:rPr>
                        <a:t>9.13</a:t>
                      </a:r>
                      <a:endParaRPr lang="es-ES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latin typeface="Arial"/>
                          <a:ea typeface="Calibri"/>
                          <a:cs typeface="Calibri"/>
                        </a:rPr>
                        <a:t>6.35</a:t>
                      </a:r>
                      <a:endParaRPr lang="es-ES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latin typeface="Arial"/>
                          <a:ea typeface="Calibri"/>
                          <a:cs typeface="Calibri"/>
                        </a:rPr>
                        <a:t>15.48</a:t>
                      </a:r>
                      <a:endParaRPr lang="es-ES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latin typeface="Arial"/>
                          <a:ea typeface="Calibri"/>
                          <a:cs typeface="Calibri"/>
                        </a:rPr>
                        <a:t>Levante Portada</a:t>
                      </a:r>
                      <a:endParaRPr lang="es-ES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latin typeface="Arial"/>
                          <a:ea typeface="Calibri"/>
                          <a:cs typeface="Calibri"/>
                        </a:rPr>
                        <a:t>10.07</a:t>
                      </a:r>
                      <a:endParaRPr lang="es-ES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latin typeface="Arial"/>
                          <a:ea typeface="Calibri"/>
                          <a:cs typeface="Calibri"/>
                        </a:rPr>
                        <a:t>6.47</a:t>
                      </a:r>
                      <a:endParaRPr lang="es-ES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latin typeface="Arial"/>
                          <a:ea typeface="Calibri"/>
                          <a:cs typeface="Calibri"/>
                        </a:rPr>
                        <a:t>16.54</a:t>
                      </a:r>
                      <a:endParaRPr lang="es-ES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latin typeface="Arial"/>
                          <a:ea typeface="Calibri"/>
                          <a:cs typeface="Calibri"/>
                        </a:rPr>
                        <a:t>Levante Sucesos</a:t>
                      </a:r>
                      <a:endParaRPr lang="es-ES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latin typeface="Arial"/>
                          <a:ea typeface="Calibri"/>
                          <a:cs typeface="Calibri"/>
                        </a:rPr>
                        <a:t>9.31</a:t>
                      </a:r>
                      <a:endParaRPr lang="es-ES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latin typeface="Arial"/>
                          <a:ea typeface="Calibri"/>
                          <a:cs typeface="Calibri"/>
                        </a:rPr>
                        <a:t>6.35</a:t>
                      </a:r>
                      <a:endParaRPr lang="es-ES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latin typeface="Arial"/>
                          <a:ea typeface="Calibri"/>
                          <a:cs typeface="Calibri"/>
                        </a:rPr>
                        <a:t>15.66</a:t>
                      </a:r>
                      <a:endParaRPr lang="es-ES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55638"/>
            <a:ext cx="8601075" cy="730250"/>
          </a:xfrm>
        </p:spPr>
        <p:txBody>
          <a:bodyPr/>
          <a:lstStyle/>
          <a:p>
            <a:r>
              <a:rPr lang="en-US" smtClean="0"/>
              <a:t>PRUEBAS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35313" y="3398838"/>
            <a:ext cx="3571875" cy="10620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	Ver video</a:t>
            </a:r>
          </a:p>
        </p:txBody>
      </p:sp>
      <p:pic>
        <p:nvPicPr>
          <p:cNvPr id="31748" name="Picture 4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02313" y="3094038"/>
            <a:ext cx="13382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44513" y="579438"/>
            <a:ext cx="9021762" cy="665162"/>
          </a:xfrm>
        </p:spPr>
        <p:txBody>
          <a:bodyPr/>
          <a:lstStyle/>
          <a:p>
            <a:r>
              <a:rPr lang="en-US" sz="3600" smtClean="0"/>
              <a:t>Conclusiones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1570038"/>
            <a:ext cx="9021762" cy="5562600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300"/>
              </a:spcBef>
            </a:pPr>
            <a:endParaRPr lang="es-ES" sz="2200" smtClean="0"/>
          </a:p>
          <a:p>
            <a:pPr algn="just">
              <a:lnSpc>
                <a:spcPct val="100000"/>
              </a:lnSpc>
              <a:spcBef>
                <a:spcPts val="300"/>
              </a:spcBef>
              <a:buFont typeface="Wingdings 2" pitchFamily="18" charset="2"/>
              <a:buNone/>
            </a:pPr>
            <a:r>
              <a:rPr lang="es-ES" sz="2200" smtClean="0"/>
              <a:t>	1) Las plataformas como VoiceGLue que son de código abierto en la actualidad son limitadas en comparación a las versiones comerciales.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</a:pPr>
            <a:endParaRPr lang="es-ES" sz="2200" smtClean="0"/>
          </a:p>
          <a:p>
            <a:pPr algn="just">
              <a:lnSpc>
                <a:spcPct val="100000"/>
              </a:lnSpc>
              <a:spcBef>
                <a:spcPts val="300"/>
              </a:spcBef>
            </a:pPr>
            <a:endParaRPr lang="es-ES" sz="2200" smtClean="0"/>
          </a:p>
          <a:p>
            <a:pPr algn="just">
              <a:lnSpc>
                <a:spcPct val="100000"/>
              </a:lnSpc>
              <a:spcBef>
                <a:spcPts val="300"/>
              </a:spcBef>
              <a:buFont typeface="Wingdings 2" pitchFamily="18" charset="2"/>
              <a:buNone/>
            </a:pPr>
            <a:r>
              <a:rPr lang="es-ES" sz="2200" smtClean="0"/>
              <a:t>	2) Nuestro servicio TTS puede presentar información a personas con capacidades especiales, para los cuales este método de acceder a la información sería el más eficiente</a:t>
            </a:r>
            <a:r>
              <a:rPr lang="es-ES" sz="2400" smtClean="0"/>
              <a:t>.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</a:pPr>
            <a:endParaRPr lang="es-ES" sz="2200" smtClean="0"/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es-ES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655638"/>
            <a:ext cx="9021762" cy="6324600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300"/>
              </a:spcBef>
            </a:pPr>
            <a:endParaRPr lang="es-ES" sz="2000" smtClean="0"/>
          </a:p>
          <a:p>
            <a:pPr algn="just">
              <a:lnSpc>
                <a:spcPct val="100000"/>
              </a:lnSpc>
              <a:spcBef>
                <a:spcPts val="300"/>
              </a:spcBef>
            </a:pPr>
            <a:endParaRPr lang="es-ES" sz="2000" smtClean="0"/>
          </a:p>
          <a:p>
            <a:pPr algn="just">
              <a:lnSpc>
                <a:spcPct val="100000"/>
              </a:lnSpc>
              <a:spcBef>
                <a:spcPts val="300"/>
              </a:spcBef>
              <a:buFont typeface="Wingdings 2" pitchFamily="18" charset="2"/>
              <a:buNone/>
            </a:pPr>
            <a:r>
              <a:rPr lang="es-ES" sz="2000" smtClean="0"/>
              <a:t>	3) El uso de TTS dentro de Asterisk no significa mucha carga de procesamiento, pero pese a que en nuestras pruebas no se produjeron errores por demanda múltiple podemos concluir por observación que el sistema es proclive a fallos con una carga excesiva.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</a:pPr>
            <a:endParaRPr lang="es-ES" sz="2000" smtClean="0"/>
          </a:p>
          <a:p>
            <a:pPr algn="just">
              <a:lnSpc>
                <a:spcPct val="100000"/>
              </a:lnSpc>
              <a:spcBef>
                <a:spcPts val="300"/>
              </a:spcBef>
            </a:pPr>
            <a:endParaRPr lang="es-ES" sz="2000" smtClean="0"/>
          </a:p>
          <a:p>
            <a:pPr algn="just">
              <a:lnSpc>
                <a:spcPct val="100000"/>
              </a:lnSpc>
              <a:spcBef>
                <a:spcPts val="300"/>
              </a:spcBef>
              <a:buFont typeface="Wingdings 2" pitchFamily="18" charset="2"/>
              <a:buNone/>
            </a:pPr>
            <a:r>
              <a:rPr lang="es-ES" sz="2000" smtClean="0"/>
              <a:t>	4) Por observación podemos concluir que el sistema no requiere un extenso ancho de banda para funcionar eficientemente, pero el uso de memoria estará condicionado a la cantidad de información que exista en una página web al momento de ser convertido de texto a audio por el servidor TTS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</a:pPr>
            <a:endParaRPr lang="en-US" sz="11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44513" y="579438"/>
            <a:ext cx="9021762" cy="665162"/>
          </a:xfrm>
        </p:spPr>
        <p:txBody>
          <a:bodyPr/>
          <a:lstStyle/>
          <a:p>
            <a:r>
              <a:rPr lang="en-US" sz="3600" smtClean="0"/>
              <a:t>Recomendaciones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1798638"/>
            <a:ext cx="9021762" cy="5181600"/>
          </a:xfrm>
        </p:spPr>
        <p:txBody>
          <a:bodyPr/>
          <a:lstStyle/>
          <a:p>
            <a:pPr marL="590550" indent="-590550" algn="just">
              <a:lnSpc>
                <a:spcPct val="87000"/>
              </a:lnSpc>
              <a:buFont typeface="Wingdings 2" pitchFamily="18" charset="2"/>
              <a:buNone/>
            </a:pPr>
            <a:r>
              <a:rPr lang="es-ES" sz="2200" smtClean="0"/>
              <a:t>	1) Emplear un Sistema Operativo basado en Debian debido a la ventaja de que existe una mejor resolución de dependencias y mejores repositorios para la instalación de los requerimientos de VoiceGlue.</a:t>
            </a:r>
          </a:p>
          <a:p>
            <a:pPr marL="590550" indent="-590550" algn="just">
              <a:lnSpc>
                <a:spcPct val="87000"/>
              </a:lnSpc>
            </a:pPr>
            <a:endParaRPr lang="es-ES" sz="2200" smtClean="0"/>
          </a:p>
          <a:p>
            <a:pPr marL="590550" indent="-590550" algn="just">
              <a:lnSpc>
                <a:spcPct val="87000"/>
              </a:lnSpc>
              <a:buFont typeface="Wingdings 2" pitchFamily="18" charset="2"/>
              <a:buNone/>
            </a:pPr>
            <a:endParaRPr lang="es-ES" sz="2200" smtClean="0"/>
          </a:p>
          <a:p>
            <a:pPr marL="590550" indent="-590550" algn="just">
              <a:lnSpc>
                <a:spcPct val="87000"/>
              </a:lnSpc>
              <a:buFont typeface="Wingdings 2" pitchFamily="18" charset="2"/>
              <a:buNone/>
            </a:pPr>
            <a:r>
              <a:rPr lang="es-ES" sz="2200" smtClean="0"/>
              <a:t>	2) Si se desea leer una página web a través de Asterisk usando VoiceGlue, se debe verificar el formato de la página web utilizando validadores como por ejemplo el de W3C y el de RSS.org que son los más apropiados debido a que tienen la fiabilidad de ser organizaciones claramente conocidas.</a:t>
            </a:r>
          </a:p>
          <a:p>
            <a:pPr marL="590550" indent="-590550">
              <a:lnSpc>
                <a:spcPct val="87000"/>
              </a:lnSpc>
            </a:pPr>
            <a:endParaRPr lang="es-ES" sz="2200" smtClean="0"/>
          </a:p>
          <a:p>
            <a:pPr marL="590550" indent="-590550">
              <a:lnSpc>
                <a:spcPct val="87000"/>
              </a:lnSpc>
              <a:buFont typeface="Wingdings 2" pitchFamily="18" charset="2"/>
              <a:buNone/>
            </a:pPr>
            <a:r>
              <a:rPr lang="es-ES" sz="2200" smtClean="0"/>
              <a:t>	</a:t>
            </a:r>
            <a:endParaRPr lang="en-US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682625" y="565150"/>
            <a:ext cx="8609013" cy="1101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800" tIns="50400" rIns="100800" bIns="50400" anchor="b"/>
          <a:lstStyle/>
          <a:p>
            <a:pPr hangingPunct="1">
              <a:lnSpc>
                <a:spcPct val="100000"/>
              </a:lnSpc>
              <a:buClr>
                <a:srgbClr val="FF8D3E"/>
              </a:buClr>
              <a:buSzPct val="100000"/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dirty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PLANTEAMIENTO</a:t>
            </a:r>
            <a:br>
              <a:rPr lang="en-GB" sz="3200" b="1" dirty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lang="en-GB" sz="3200" b="1" dirty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IVR con </a:t>
            </a:r>
            <a:r>
              <a:rPr lang="en-GB" sz="3200" b="1" dirty="0" err="1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VoiceXML</a:t>
            </a:r>
            <a:r>
              <a:rPr lang="en-GB" sz="3200" b="1" dirty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Browser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682625" y="1636713"/>
            <a:ext cx="8772525" cy="2786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201600" tIns="100800" rIns="100800" bIns="50400"/>
          <a:lstStyle/>
          <a:p>
            <a:pPr marL="290513" indent="-290513" hangingPunct="1">
              <a:lnSpc>
                <a:spcPct val="100000"/>
              </a:lnSpc>
              <a:spcBef>
                <a:spcPts val="275"/>
              </a:spcBef>
              <a:buClr>
                <a:srgbClr val="F07F09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100">
                <a:solidFill>
                  <a:srgbClr val="000000"/>
                </a:solidFill>
                <a:latin typeface="Verdana" pitchFamily="34" charset="0"/>
              </a:rPr>
              <a:t>   Es la evolución de IVR, que permite navegación en la web.</a:t>
            </a:r>
          </a:p>
          <a:p>
            <a:pPr marL="290513" indent="-290513" hangingPunct="1">
              <a:lnSpc>
                <a:spcPct val="100000"/>
              </a:lnSpc>
              <a:spcBef>
                <a:spcPts val="275"/>
              </a:spcBef>
              <a:buClr>
                <a:srgbClr val="F07F09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31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11188" y="3994150"/>
            <a:ext cx="8609012" cy="815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800" tIns="50400" rIns="100800" bIns="50400" anchor="b"/>
          <a:lstStyle/>
          <a:p>
            <a:pPr hangingPunct="1">
              <a:lnSpc>
                <a:spcPct val="100000"/>
              </a:lnSpc>
              <a:buClr>
                <a:srgbClr val="FF8D3E"/>
              </a:buClr>
              <a:buFont typeface="Verdana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4000" b="1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VoiceXML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825500" y="4637088"/>
            <a:ext cx="8772525" cy="2000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201600" tIns="100800" rIns="100800" bIns="50400"/>
          <a:lstStyle/>
          <a:p>
            <a:pPr marL="290513" indent="-290513" hangingPunct="1">
              <a:lnSpc>
                <a:spcPct val="100000"/>
              </a:lnSpc>
              <a:spcBef>
                <a:spcPts val="275"/>
              </a:spcBef>
              <a:buClr>
                <a:srgbClr val="F07F09"/>
              </a:buClr>
              <a:tabLst>
                <a:tab pos="290513" algn="l"/>
                <a:tab pos="747713" algn="l"/>
                <a:tab pos="1204913" algn="l"/>
                <a:tab pos="1662113" algn="l"/>
                <a:tab pos="2119313" algn="l"/>
                <a:tab pos="2576513" algn="l"/>
                <a:tab pos="3033713" algn="l"/>
                <a:tab pos="3490913" algn="l"/>
                <a:tab pos="3948113" algn="l"/>
                <a:tab pos="4405313" algn="l"/>
                <a:tab pos="4862513" algn="l"/>
                <a:tab pos="5319713" algn="l"/>
                <a:tab pos="5776913" algn="l"/>
                <a:tab pos="6234113" algn="l"/>
                <a:tab pos="6691313" algn="l"/>
                <a:tab pos="7148513" algn="l"/>
                <a:tab pos="7605713" algn="l"/>
                <a:tab pos="8062913" algn="l"/>
                <a:tab pos="8520113" algn="l"/>
                <a:tab pos="8977313" algn="l"/>
                <a:tab pos="9434513" algn="l"/>
              </a:tabLst>
            </a:pPr>
            <a:r>
              <a:rPr lang="en-GB" sz="2800">
                <a:solidFill>
                  <a:srgbClr val="000000"/>
                </a:solidFill>
                <a:latin typeface="Verdana" pitchFamily="34" charset="0"/>
              </a:rPr>
              <a:t>   Una extensión de XML que define los segmentos de voz y permite el acceso a Internet a través de los teléfonos</a:t>
            </a:r>
            <a:r>
              <a:rPr lang="en-GB" sz="3100">
                <a:solidFill>
                  <a:srgbClr val="000000"/>
                </a:solidFill>
                <a:latin typeface="Verdana" pitchFamily="34" charset="0"/>
              </a:rPr>
              <a:t>.</a:t>
            </a:r>
          </a:p>
          <a:p>
            <a:pPr marL="290513" indent="-290513" hangingPunct="1">
              <a:lnSpc>
                <a:spcPct val="100000"/>
              </a:lnSpc>
              <a:spcBef>
                <a:spcPts val="275"/>
              </a:spcBef>
              <a:buClr>
                <a:srgbClr val="F07F09"/>
              </a:buClr>
              <a:tabLst>
                <a:tab pos="290513" algn="l"/>
                <a:tab pos="747713" algn="l"/>
                <a:tab pos="1204913" algn="l"/>
                <a:tab pos="1662113" algn="l"/>
                <a:tab pos="2119313" algn="l"/>
                <a:tab pos="2576513" algn="l"/>
                <a:tab pos="3033713" algn="l"/>
                <a:tab pos="3490913" algn="l"/>
                <a:tab pos="3948113" algn="l"/>
                <a:tab pos="4405313" algn="l"/>
                <a:tab pos="4862513" algn="l"/>
                <a:tab pos="5319713" algn="l"/>
                <a:tab pos="5776913" algn="l"/>
                <a:tab pos="6234113" algn="l"/>
                <a:tab pos="6691313" algn="l"/>
                <a:tab pos="7148513" algn="l"/>
                <a:tab pos="7605713" algn="l"/>
                <a:tab pos="8062913" algn="l"/>
                <a:tab pos="8520113" algn="l"/>
                <a:tab pos="8977313" algn="l"/>
                <a:tab pos="9434513" algn="l"/>
              </a:tabLst>
            </a:pPr>
            <a:r>
              <a:rPr lang="en-GB" sz="3100">
                <a:solidFill>
                  <a:srgbClr val="000000"/>
                </a:solidFill>
                <a:latin typeface="Verdana" pitchFamily="34" charset="0"/>
              </a:rPr>
              <a:t>  </a:t>
            </a:r>
          </a:p>
        </p:txBody>
      </p:sp>
      <p:pic>
        <p:nvPicPr>
          <p:cNvPr id="819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2913" y="2789238"/>
            <a:ext cx="40481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960438"/>
            <a:ext cx="9021762" cy="6096000"/>
          </a:xfrm>
        </p:spPr>
        <p:txBody>
          <a:bodyPr/>
          <a:lstStyle/>
          <a:p>
            <a:pPr marL="590550" indent="-590550">
              <a:lnSpc>
                <a:spcPct val="77000"/>
              </a:lnSpc>
              <a:buFont typeface="Wingdings 2" pitchFamily="18" charset="2"/>
              <a:buNone/>
            </a:pPr>
            <a:r>
              <a:rPr lang="es-ES" sz="2000" smtClean="0"/>
              <a:t>	</a:t>
            </a:r>
          </a:p>
          <a:p>
            <a:pPr marL="590550" indent="-590550" algn="just">
              <a:lnSpc>
                <a:spcPct val="77000"/>
              </a:lnSpc>
              <a:buFont typeface="Wingdings 2" pitchFamily="18" charset="2"/>
              <a:buNone/>
            </a:pPr>
            <a:r>
              <a:rPr lang="es-ES" sz="2000" smtClean="0"/>
              <a:t>	3) La necesidad de un buen servidor debido a que los recursos utilizados pueden saturarlo y provocar que el sistema colapse. La recomendación basandonos en nuestro servidor sería:</a:t>
            </a:r>
            <a:endParaRPr lang="es-ES" sz="2000" i="1" smtClean="0"/>
          </a:p>
          <a:p>
            <a:pPr marL="590550" indent="-590550" algn="just">
              <a:lnSpc>
                <a:spcPct val="77000"/>
              </a:lnSpc>
              <a:buFont typeface="Wingdings 2" pitchFamily="18" charset="2"/>
              <a:buNone/>
            </a:pPr>
            <a:r>
              <a:rPr lang="es-ES" sz="2000" i="1" smtClean="0"/>
              <a:t>	</a:t>
            </a:r>
            <a:r>
              <a:rPr lang="es-ES" sz="1800" i="1" smtClean="0"/>
              <a:t>Disco Duro:</a:t>
            </a:r>
            <a:r>
              <a:rPr lang="es-ES" sz="1800" smtClean="0"/>
              <a:t> 20 Gb.</a:t>
            </a:r>
            <a:endParaRPr lang="es-ES" sz="1800" i="1" smtClean="0"/>
          </a:p>
          <a:p>
            <a:pPr marL="590550" indent="-590550" algn="just">
              <a:lnSpc>
                <a:spcPct val="77000"/>
              </a:lnSpc>
              <a:buFont typeface="Wingdings 2" pitchFamily="18" charset="2"/>
              <a:buNone/>
            </a:pPr>
            <a:r>
              <a:rPr lang="es-ES" sz="1800" i="1" smtClean="0"/>
              <a:t>	Memoria RAM:</a:t>
            </a:r>
            <a:r>
              <a:rPr lang="es-ES" sz="1800" smtClean="0"/>
              <a:t> Dependiendo de la carga de transacciones del servidor seria recomendable un mínimo de 1Gb.</a:t>
            </a:r>
            <a:endParaRPr lang="es-ES" sz="1800" i="1" smtClean="0"/>
          </a:p>
          <a:p>
            <a:pPr marL="590550" indent="-590550" algn="just">
              <a:lnSpc>
                <a:spcPct val="77000"/>
              </a:lnSpc>
              <a:buFont typeface="Wingdings 2" pitchFamily="18" charset="2"/>
              <a:buNone/>
            </a:pPr>
            <a:r>
              <a:rPr lang="es-ES" sz="1800" i="1" smtClean="0"/>
              <a:t>	Procesador</a:t>
            </a:r>
            <a:r>
              <a:rPr lang="es-ES" sz="1800" smtClean="0"/>
              <a:t>: Pentium 4 a 3 GHz </a:t>
            </a:r>
            <a:endParaRPr lang="es-ES" sz="1800" i="1" smtClean="0"/>
          </a:p>
          <a:p>
            <a:pPr marL="590550" indent="-590550" algn="just">
              <a:lnSpc>
                <a:spcPct val="77000"/>
              </a:lnSpc>
              <a:buFont typeface="Wingdings 2" pitchFamily="18" charset="2"/>
              <a:buNone/>
            </a:pPr>
            <a:r>
              <a:rPr lang="es-ES" sz="1800" i="1" smtClean="0"/>
              <a:t>	Ancho de Banda</a:t>
            </a:r>
            <a:r>
              <a:rPr lang="es-ES" sz="1800" smtClean="0"/>
              <a:t>: 128 Kbps.</a:t>
            </a:r>
          </a:p>
          <a:p>
            <a:pPr marL="590550" indent="-590550" algn="just">
              <a:lnSpc>
                <a:spcPct val="77000"/>
              </a:lnSpc>
              <a:buFont typeface="Wingdings 2" pitchFamily="18" charset="2"/>
              <a:buNone/>
            </a:pPr>
            <a:endParaRPr lang="es-ES" sz="1800" smtClean="0"/>
          </a:p>
          <a:p>
            <a:pPr marL="590550" indent="-590550" algn="just">
              <a:lnSpc>
                <a:spcPct val="77000"/>
              </a:lnSpc>
              <a:buFont typeface="Wingdings 2" pitchFamily="18" charset="2"/>
              <a:buNone/>
            </a:pPr>
            <a:endParaRPr lang="es-ES" sz="1800" smtClean="0"/>
          </a:p>
          <a:p>
            <a:pPr marL="590550" indent="-590550" algn="just">
              <a:lnSpc>
                <a:spcPct val="77000"/>
              </a:lnSpc>
              <a:buFont typeface="Wingdings 2" pitchFamily="18" charset="2"/>
              <a:buNone/>
            </a:pPr>
            <a:endParaRPr lang="es-ES" sz="1800" smtClean="0"/>
          </a:p>
          <a:p>
            <a:pPr marL="590550" indent="-590550" algn="just">
              <a:lnSpc>
                <a:spcPct val="77000"/>
              </a:lnSpc>
              <a:buFont typeface="Wingdings 2" pitchFamily="18" charset="2"/>
              <a:buNone/>
            </a:pPr>
            <a:r>
              <a:rPr lang="es-ES" sz="2000" smtClean="0"/>
              <a:t>	4)Un posible trabajo a futuro basándose en ASR, sería la implementación de un sistema de respuesta inteligente utilizando técnicas de reconocimiento biométrico de voz.</a:t>
            </a: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20713" y="808038"/>
            <a:ext cx="9021762" cy="609600"/>
          </a:xfrm>
        </p:spPr>
        <p:txBody>
          <a:bodyPr/>
          <a:lstStyle/>
          <a:p>
            <a:r>
              <a:rPr lang="en-US" sz="3600" smtClean="0"/>
              <a:t>Preguntas</a:t>
            </a:r>
          </a:p>
        </p:txBody>
      </p:sp>
      <p:pic>
        <p:nvPicPr>
          <p:cNvPr id="36867" name="Picture 4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73513" y="2484438"/>
            <a:ext cx="2190750" cy="274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741363" y="325438"/>
            <a:ext cx="8609012" cy="1173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800" tIns="50400" rIns="100800" bIns="50400" anchor="b"/>
          <a:lstStyle/>
          <a:p>
            <a:pPr hangingPunct="1">
              <a:lnSpc>
                <a:spcPct val="100000"/>
              </a:lnSpc>
              <a:buClr>
                <a:srgbClr val="FF8D3E"/>
              </a:buClr>
              <a:buSzPct val="100000"/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b="1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Delimitacion del Proyecto</a:t>
            </a: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773113" y="1570038"/>
            <a:ext cx="8772525" cy="466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201600" tIns="100800" rIns="100800" bIns="50400"/>
          <a:lstStyle/>
          <a:p>
            <a:pPr marL="290513" indent="-290513" algn="just" hangingPunct="1">
              <a:lnSpc>
                <a:spcPct val="100000"/>
              </a:lnSpc>
              <a:spcBef>
                <a:spcPts val="275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100">
                <a:solidFill>
                  <a:srgbClr val="000000"/>
                </a:solidFill>
                <a:latin typeface="Verdana" pitchFamily="34" charset="0"/>
              </a:rPr>
              <a:t>Uso de un sistema IVR, que permita a un usuario a través de un teléfono IP y/o softphone conectados a una PBX Asterisk acceder a un servicio VoiceXML Browser y revisar contenidos de la web.</a:t>
            </a:r>
          </a:p>
          <a:p>
            <a:pPr marL="290513" indent="-290513" algn="just" hangingPunct="1">
              <a:lnSpc>
                <a:spcPct val="100000"/>
              </a:lnSpc>
              <a:spcBef>
                <a:spcPts val="275"/>
              </a:spcBef>
              <a:buClr>
                <a:srgbClr val="F07F09"/>
              </a:buClr>
              <a:buSzPct val="80000"/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3100">
              <a:solidFill>
                <a:srgbClr val="000000"/>
              </a:solidFill>
              <a:latin typeface="Verdana" pitchFamily="34" charset="0"/>
            </a:endParaRPr>
          </a:p>
          <a:p>
            <a:pPr marL="290513" indent="-290513" algn="just" hangingPunct="1">
              <a:lnSpc>
                <a:spcPct val="100000"/>
              </a:lnSpc>
              <a:spcBef>
                <a:spcPts val="275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100">
                <a:solidFill>
                  <a:srgbClr val="000000"/>
                </a:solidFill>
                <a:latin typeface="Verdana" pitchFamily="34" charset="0"/>
              </a:rPr>
              <a:t>Uso de un servicio VoiceXML Browser, para esto se debe levantar un servidor Web, una PBX Asterisk y configurar VoiceGlue.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611188" y="708025"/>
            <a:ext cx="8609012" cy="1173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10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dirty="0" err="1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Tecnología</a:t>
            </a:r>
            <a:r>
              <a:rPr lang="en-GB" sz="3200" b="1" dirty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lang="en-GB" sz="3200" b="1" dirty="0" err="1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involucrada</a:t>
            </a:r>
            <a:endParaRPr lang="en-GB" sz="3200" b="1" dirty="0">
              <a:solidFill>
                <a:srgbClr val="FF8D3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>
              <a:lnSpc>
                <a:spcPct val="10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GB" sz="3200" b="1" dirty="0">
              <a:solidFill>
                <a:srgbClr val="FF8D3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696913" y="1265238"/>
            <a:ext cx="8915400" cy="205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30213" indent="-323850">
              <a:lnSpc>
                <a:spcPct val="102000"/>
              </a:lnSpc>
              <a:buClr>
                <a:srgbClr val="E6E6E6"/>
              </a:buClr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</a:pPr>
            <a:r>
              <a:rPr lang="en-GB" sz="3200">
                <a:solidFill>
                  <a:srgbClr val="000000"/>
                </a:solidFill>
                <a:latin typeface="Times New Roman" pitchFamily="18" charset="0"/>
              </a:rPr>
              <a:t>DTMF (RFC2833)‏</a:t>
            </a:r>
          </a:p>
          <a:p>
            <a:pPr marL="430213" indent="-323850">
              <a:lnSpc>
                <a:spcPct val="102000"/>
              </a:lnSpc>
              <a:buClr>
                <a:srgbClr val="E6E6E6"/>
              </a:buClr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</a:pPr>
            <a:r>
              <a:rPr lang="en-GB" sz="3200">
                <a:solidFill>
                  <a:srgbClr val="000000"/>
                </a:solidFill>
                <a:latin typeface="Times New Roman" pitchFamily="18" charset="0"/>
              </a:rPr>
              <a:t>TTS</a:t>
            </a:r>
          </a:p>
          <a:p>
            <a:pPr marL="430213" indent="-323850">
              <a:lnSpc>
                <a:spcPct val="102000"/>
              </a:lnSpc>
              <a:buClr>
                <a:srgbClr val="E6E6E6"/>
              </a:buClr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</a:pPr>
            <a:r>
              <a:rPr lang="en-GB" sz="3200">
                <a:solidFill>
                  <a:srgbClr val="000000"/>
                </a:solidFill>
                <a:latin typeface="Times New Roman" pitchFamily="18" charset="0"/>
              </a:rPr>
              <a:t>VoiceXML</a:t>
            </a:r>
          </a:p>
          <a:p>
            <a:pPr marL="430213" indent="-323850">
              <a:lnSpc>
                <a:spcPct val="102000"/>
              </a:lnSpc>
              <a:buClr>
                <a:srgbClr val="E6E6E6"/>
              </a:buClr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</a:pPr>
            <a:r>
              <a:rPr lang="en-GB" sz="320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4113" y="3094038"/>
            <a:ext cx="300037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92713" y="1570038"/>
            <a:ext cx="328612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68913" y="3322638"/>
            <a:ext cx="2881312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539750" y="422275"/>
            <a:ext cx="9021763" cy="115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800" tIns="50400" rIns="100800" bIns="50400" anchor="b"/>
          <a:lstStyle/>
          <a:p>
            <a:pPr hangingPunct="1">
              <a:lnSpc>
                <a:spcPct val="100000"/>
              </a:lnSpc>
              <a:buClr>
                <a:srgbClr val="FF8D3E"/>
              </a:buClr>
              <a:buSzPct val="100000"/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b="1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Objetivos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741363" y="1565275"/>
            <a:ext cx="8770937" cy="533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201600" tIns="100800" rIns="100800" bIns="50400"/>
          <a:lstStyle/>
          <a:p>
            <a:pPr marL="290513" indent="-290513" algn="just" hangingPunct="1">
              <a:lnSpc>
                <a:spcPct val="100000"/>
              </a:lnSpc>
              <a:spcBef>
                <a:spcPts val="275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800">
                <a:solidFill>
                  <a:srgbClr val="000000"/>
                </a:solidFill>
                <a:latin typeface="Verdana" pitchFamily="34" charset="0"/>
              </a:rPr>
              <a:t>Configurar un servidor web de documentos, que servirá como host de las paginas vxml.</a:t>
            </a:r>
          </a:p>
          <a:p>
            <a:pPr marL="290513" indent="-290513" algn="just" hangingPunct="1">
              <a:lnSpc>
                <a:spcPct val="100000"/>
              </a:lnSpc>
              <a:spcBef>
                <a:spcPts val="275"/>
              </a:spcBef>
              <a:buClr>
                <a:srgbClr val="F07F09"/>
              </a:buClr>
              <a:buSzPct val="80000"/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s-ES" sz="2800">
              <a:solidFill>
                <a:srgbClr val="000000"/>
              </a:solidFill>
              <a:latin typeface="Verdana" pitchFamily="34" charset="0"/>
            </a:endParaRPr>
          </a:p>
          <a:p>
            <a:pPr marL="290513" indent="-290513" algn="just" hangingPunct="1">
              <a:lnSpc>
                <a:spcPct val="100000"/>
              </a:lnSpc>
              <a:spcBef>
                <a:spcPts val="275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800">
                <a:solidFill>
                  <a:srgbClr val="000000"/>
                </a:solidFill>
                <a:latin typeface="Verdana" pitchFamily="34" charset="0"/>
              </a:rPr>
              <a:t>Configurar una central Asterisk.</a:t>
            </a:r>
          </a:p>
          <a:p>
            <a:pPr marL="290513" indent="-290513" algn="just" hangingPunct="1">
              <a:lnSpc>
                <a:spcPct val="100000"/>
              </a:lnSpc>
              <a:spcBef>
                <a:spcPts val="275"/>
              </a:spcBef>
              <a:buClr>
                <a:srgbClr val="F07F09"/>
              </a:buClr>
              <a:buSzPct val="80000"/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s-ES" sz="2800">
              <a:solidFill>
                <a:srgbClr val="000000"/>
              </a:solidFill>
              <a:latin typeface="Verdana" pitchFamily="34" charset="0"/>
            </a:endParaRPr>
          </a:p>
          <a:p>
            <a:pPr marL="290513" indent="-290513" algn="just" hangingPunct="1">
              <a:lnSpc>
                <a:spcPct val="100000"/>
              </a:lnSpc>
              <a:spcBef>
                <a:spcPts val="275"/>
              </a:spcBef>
              <a:buClr>
                <a:srgbClr val="F07F09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2800">
                <a:solidFill>
                  <a:srgbClr val="000000"/>
                </a:solidFill>
                <a:latin typeface="Verdana" pitchFamily="34" charset="0"/>
              </a:rPr>
              <a:t>Configurar un intérprete VXML que soporte Asterisk, así como un servidor TTS(Text-to-Speech / Texto a Dialogo).</a:t>
            </a:r>
          </a:p>
          <a:p>
            <a:pPr marL="290513" indent="-290513" algn="just" hangingPunct="1">
              <a:lnSpc>
                <a:spcPct val="100000"/>
              </a:lnSpc>
              <a:spcBef>
                <a:spcPts val="275"/>
              </a:spcBef>
              <a:buClr>
                <a:srgbClr val="F07F09"/>
              </a:buClr>
              <a:buSzPct val="80000"/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s-ES" sz="280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smtClean="0"/>
          </a:p>
          <a:p>
            <a:endParaRPr lang="es-ES" smtClean="0"/>
          </a:p>
          <a:p>
            <a:endParaRPr lang="es-ES" smtClean="0"/>
          </a:p>
          <a:p>
            <a:r>
              <a:rPr lang="es-ES" smtClean="0"/>
              <a:t>Definir un apropiado plan de marcado y de configuraciones de la central Asterisk.</a:t>
            </a:r>
          </a:p>
          <a:p>
            <a:pPr>
              <a:buFont typeface="Wingdings 2" pitchFamily="18" charset="2"/>
              <a:buNone/>
            </a:pPr>
            <a:endParaRPr lang="es-ES" smtClean="0"/>
          </a:p>
          <a:p>
            <a:r>
              <a:rPr lang="es-ES" smtClean="0"/>
              <a:t>Realizar un método para la obtención de información dentro de archivos web con formato RSS.</a:t>
            </a:r>
            <a:endParaRPr lang="en-GB" smtClean="0"/>
          </a:p>
          <a:p>
            <a:pPr>
              <a:buFont typeface="Wingdings 2" pitchFamily="18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539750" y="422275"/>
            <a:ext cx="9021763" cy="115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800" tIns="50400" rIns="100800" bIns="50400" anchor="b"/>
          <a:lstStyle/>
          <a:p>
            <a:pPr hangingPunct="1">
              <a:lnSpc>
                <a:spcPct val="100000"/>
              </a:lnSpc>
              <a:buClr>
                <a:srgbClr val="FF8D3E"/>
              </a:buClr>
              <a:buSzPct val="100000"/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b="1" dirty="0" err="1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VoiceXML</a:t>
            </a:r>
            <a:r>
              <a:rPr lang="en-GB" sz="4000" b="1" dirty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BROWSER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8913" y="2027238"/>
            <a:ext cx="738187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741363" y="325438"/>
            <a:ext cx="8609012" cy="1173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800" tIns="50400" rIns="100800" bIns="50400" anchor="b"/>
          <a:lstStyle/>
          <a:p>
            <a:pPr hangingPunct="1">
              <a:lnSpc>
                <a:spcPct val="100000"/>
              </a:lnSpc>
              <a:buClr>
                <a:srgbClr val="FF8D3E"/>
              </a:buClr>
              <a:buSzPct val="100000"/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b="1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Perfil del Proyecto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741363" y="1963738"/>
            <a:ext cx="8772525" cy="466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201600" tIns="100800" rIns="100800" bIns="50400"/>
          <a:lstStyle/>
          <a:p>
            <a:pPr marL="290513" indent="-290513" algn="just" eaLnBrk="0">
              <a:spcBef>
                <a:spcPts val="275"/>
              </a:spcBef>
              <a:buClr>
                <a:srgbClr val="F07F09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s-ES" sz="3100">
                <a:solidFill>
                  <a:srgbClr val="000000"/>
                </a:solidFill>
                <a:latin typeface="Verdana" pitchFamily="34" charset="0"/>
              </a:rPr>
              <a:t>	Este trabajo busca introducir el lenguaje VoiceXML como una herramienta poderosa para la interacción hombre-máquina, así como fomentar el desarrollo de las aplicaciones cuyo objetivo sea la convergencia de las diferentes tecnologías, en este caso la telefonía y la navegación web. </a:t>
            </a:r>
            <a:endParaRPr lang="en-GB" sz="310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Verdana"/>
        <a:ea typeface="DejaVu LGC Sans"/>
        <a:cs typeface="DejaVu LGC Sans"/>
      </a:majorFont>
      <a:minorFont>
        <a:latin typeface="Verdana"/>
        <a:ea typeface="DejaVu LGC Sans"/>
        <a:cs typeface="DejaVu LGC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Verdana"/>
        <a:ea typeface="DejaVu LGC Sans"/>
        <a:cs typeface="DejaVu LGC Sans"/>
      </a:majorFont>
      <a:minorFont>
        <a:latin typeface="Verdana"/>
        <a:ea typeface="DejaVu LGC Sans"/>
        <a:cs typeface="DejaVu LGC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Verdana"/>
        <a:ea typeface="DejaVu LGC Sans"/>
        <a:cs typeface="DejaVu LGC Sans"/>
      </a:majorFont>
      <a:minorFont>
        <a:latin typeface="Verdana"/>
        <a:ea typeface="DejaVu LGC Sans"/>
        <a:cs typeface="DejaVu LGC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Verdana"/>
        <a:ea typeface="DejaVu LGC Sans"/>
        <a:cs typeface="DejaVu LGC Sans"/>
      </a:majorFont>
      <a:minorFont>
        <a:latin typeface="Verdana"/>
        <a:ea typeface="DejaVu LGC Sans"/>
        <a:cs typeface="DejaVu LGC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Verdana"/>
        <a:ea typeface="DejaVu LGC Sans"/>
        <a:cs typeface="DejaVu LGC Sans"/>
      </a:majorFont>
      <a:minorFont>
        <a:latin typeface="Verdana"/>
        <a:ea typeface="DejaVu LGC Sans"/>
        <a:cs typeface="DejaVu LGC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648</Words>
  <PresentationFormat>Personalizado</PresentationFormat>
  <Paragraphs>270</Paragraphs>
  <Slides>31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31</vt:i4>
      </vt:variant>
    </vt:vector>
  </HeadingPairs>
  <TitlesOfParts>
    <vt:vector size="43" baseType="lpstr">
      <vt:lpstr>Arial</vt:lpstr>
      <vt:lpstr>DejaVu LGC Sans</vt:lpstr>
      <vt:lpstr>Wingdings</vt:lpstr>
      <vt:lpstr>Verdana</vt:lpstr>
      <vt:lpstr>Wingdings 2</vt:lpstr>
      <vt:lpstr>Times New Roman</vt:lpstr>
      <vt:lpstr>Calibri</vt:lpstr>
      <vt:lpstr>Tema de Office</vt:lpstr>
      <vt:lpstr>1_Tema de Office</vt:lpstr>
      <vt:lpstr>2_Tema de Office</vt:lpstr>
      <vt:lpstr>3_Tema de Office</vt:lpstr>
      <vt:lpstr>4_Tema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PRUEBAS</vt:lpstr>
      <vt:lpstr>Conclusiones</vt:lpstr>
      <vt:lpstr>Diapositiva 28</vt:lpstr>
      <vt:lpstr>Recomendaciones</vt:lpstr>
      <vt:lpstr>Diapositiva 30</vt:lpstr>
      <vt:lpstr>Preguntas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SISTEMAS DE  VoIP</dc:title>
  <dc:creator>root</dc:creator>
  <cp:lastModifiedBy>Rosa</cp:lastModifiedBy>
  <cp:revision>111</cp:revision>
  <dcterms:modified xsi:type="dcterms:W3CDTF">2010-08-09T00:14:03Z</dcterms:modified>
</cp:coreProperties>
</file>