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9" r:id="rId1"/>
  </p:sldMasterIdLst>
  <p:sldIdLst>
    <p:sldId id="256" r:id="rId2"/>
    <p:sldId id="289" r:id="rId3"/>
    <p:sldId id="290" r:id="rId4"/>
    <p:sldId id="291" r:id="rId5"/>
    <p:sldId id="276" r:id="rId6"/>
    <p:sldId id="278" r:id="rId7"/>
    <p:sldId id="277" r:id="rId8"/>
    <p:sldId id="259" r:id="rId9"/>
    <p:sldId id="260" r:id="rId10"/>
    <p:sldId id="261" r:id="rId11"/>
    <p:sldId id="265" r:id="rId12"/>
    <p:sldId id="263" r:id="rId13"/>
    <p:sldId id="264" r:id="rId14"/>
    <p:sldId id="266" r:id="rId15"/>
    <p:sldId id="267" r:id="rId16"/>
    <p:sldId id="268" r:id="rId17"/>
    <p:sldId id="269" r:id="rId18"/>
    <p:sldId id="270" r:id="rId19"/>
    <p:sldId id="288" r:id="rId20"/>
    <p:sldId id="279" r:id="rId21"/>
    <p:sldId id="271" r:id="rId22"/>
    <p:sldId id="272" r:id="rId23"/>
    <p:sldId id="292" r:id="rId24"/>
    <p:sldId id="273"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C868"/>
    <a:srgbClr val="C55B5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36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5FEFA-0530-9B46-B0A9-C120A58569A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45C8059D-6523-2E4B-8D3A-5729F9022416}">
      <dgm:prSet phldrT="[Text]" custT="1"/>
      <dgm:spPr>
        <a:solidFill>
          <a:srgbClr val="0070C0"/>
        </a:solidFill>
      </dgm:spPr>
      <dgm:t>
        <a:bodyPr/>
        <a:lstStyle/>
        <a:p>
          <a:pPr algn="l" defTabSz="977900" rtl="0" fontAlgn="base">
            <a:lnSpc>
              <a:spcPct val="90000"/>
            </a:lnSpc>
            <a:spcBef>
              <a:spcPct val="0"/>
            </a:spcBef>
            <a:spcAft>
              <a:spcPct val="35000"/>
            </a:spcAft>
          </a:pPr>
          <a:r>
            <a:rPr lang="es-ES_tradnl" sz="1400" kern="1200" noProof="0" dirty="0" smtClean="0">
              <a:solidFill>
                <a:schemeClr val="bg1"/>
              </a:solidFill>
              <a:latin typeface="+mn-lt"/>
              <a:ea typeface="+mn-ea"/>
              <a:cs typeface="+mn-cs"/>
            </a:rPr>
            <a:t>Movimiento de las Baquetas</a:t>
          </a:r>
          <a:endParaRPr lang="es-ES_tradnl" sz="1400" kern="1200" noProof="0" dirty="0">
            <a:solidFill>
              <a:schemeClr val="bg1"/>
            </a:solidFill>
            <a:latin typeface="+mn-lt"/>
            <a:ea typeface="+mn-ea"/>
            <a:cs typeface="+mn-cs"/>
          </a:endParaRPr>
        </a:p>
      </dgm:t>
    </dgm:pt>
    <dgm:pt modelId="{8AA8D7F1-EAE7-3F4D-92E2-A0E4EABCF2CD}" type="parTrans" cxnId="{4A297934-500D-DA4E-86A6-32EABCB21C47}">
      <dgm:prSet/>
      <dgm:spPr/>
      <dgm:t>
        <a:bodyPr/>
        <a:lstStyle/>
        <a:p>
          <a:endParaRPr lang="es-ES_tradnl" noProof="0"/>
        </a:p>
      </dgm:t>
    </dgm:pt>
    <dgm:pt modelId="{DBB7A96F-E674-F548-819D-16B2AEAE5CA2}" type="sibTrans" cxnId="{4A297934-500D-DA4E-86A6-32EABCB21C47}">
      <dgm:prSet/>
      <dgm:spPr/>
      <dgm:t>
        <a:bodyPr/>
        <a:lstStyle/>
        <a:p>
          <a:endParaRPr lang="es-ES_tradnl" noProof="0"/>
        </a:p>
      </dgm:t>
    </dgm:pt>
    <dgm:pt modelId="{58A07111-D0E7-454C-88E5-128E94691D5D}">
      <dgm:prSet phldrT="[Text]" custT="1"/>
      <dgm:spPr>
        <a:solidFill>
          <a:srgbClr val="0070C0"/>
        </a:solidFill>
      </dgm:spPr>
      <dgm:t>
        <a:bodyPr/>
        <a:lstStyle/>
        <a:p>
          <a:pPr algn="l" defTabSz="977900" rtl="0" fontAlgn="base">
            <a:lnSpc>
              <a:spcPct val="90000"/>
            </a:lnSpc>
            <a:spcBef>
              <a:spcPct val="0"/>
            </a:spcBef>
            <a:spcAft>
              <a:spcPct val="35000"/>
            </a:spcAft>
          </a:pPr>
          <a:r>
            <a:rPr lang="es-ES_tradnl" sz="1400" kern="1200" noProof="0" dirty="0" smtClean="0">
              <a:solidFill>
                <a:schemeClr val="bg1"/>
              </a:solidFill>
              <a:latin typeface="+mn-lt"/>
              <a:ea typeface="+mn-ea"/>
              <a:cs typeface="+mn-cs"/>
            </a:rPr>
            <a:t>Movimiento de la Cabeza</a:t>
          </a:r>
          <a:endParaRPr lang="es-ES_tradnl" sz="1400" kern="1200" noProof="0" dirty="0">
            <a:solidFill>
              <a:schemeClr val="bg1"/>
            </a:solidFill>
            <a:latin typeface="+mn-lt"/>
            <a:ea typeface="+mn-ea"/>
            <a:cs typeface="+mn-cs"/>
          </a:endParaRPr>
        </a:p>
      </dgm:t>
    </dgm:pt>
    <dgm:pt modelId="{E7BDD390-BC46-D34F-8863-9D7B46FF1F56}" type="parTrans" cxnId="{34EA17A0-FAAA-6349-852A-38203122D442}">
      <dgm:prSet/>
      <dgm:spPr/>
      <dgm:t>
        <a:bodyPr/>
        <a:lstStyle/>
        <a:p>
          <a:endParaRPr lang="es-ES_tradnl" noProof="0"/>
        </a:p>
      </dgm:t>
    </dgm:pt>
    <dgm:pt modelId="{2E0EA292-D01B-7647-85B1-C095A43936D6}" type="sibTrans" cxnId="{34EA17A0-FAAA-6349-852A-38203122D442}">
      <dgm:prSet/>
      <dgm:spPr/>
      <dgm:t>
        <a:bodyPr/>
        <a:lstStyle/>
        <a:p>
          <a:endParaRPr lang="es-ES_tradnl" noProof="0"/>
        </a:p>
      </dgm:t>
    </dgm:pt>
    <dgm:pt modelId="{A20BF153-2915-464E-AB29-2D2F14DDEB45}">
      <dgm:prSet phldrT="[Text]" custT="1"/>
      <dgm:spPr>
        <a:solidFill>
          <a:srgbClr val="0070C0"/>
        </a:solidFill>
      </dgm:spPr>
      <dgm:t>
        <a:bodyPr/>
        <a:lstStyle/>
        <a:p>
          <a:pPr algn="l" defTabSz="977900" rtl="0" fontAlgn="base">
            <a:lnSpc>
              <a:spcPct val="90000"/>
            </a:lnSpc>
            <a:spcBef>
              <a:spcPct val="0"/>
            </a:spcBef>
            <a:spcAft>
              <a:spcPct val="35000"/>
            </a:spcAft>
          </a:pPr>
          <a:r>
            <a:rPr lang="es-ES_tradnl" sz="1400" kern="1200" noProof="0" dirty="0" smtClean="0">
              <a:solidFill>
                <a:schemeClr val="bg1"/>
              </a:solidFill>
              <a:latin typeface="+mn-lt"/>
              <a:ea typeface="+mn-ea"/>
              <a:cs typeface="+mn-cs"/>
            </a:rPr>
            <a:t>Reproducción de Sonidos Musicales</a:t>
          </a:r>
          <a:endParaRPr lang="es-ES_tradnl" sz="1400" kern="1200" noProof="0" dirty="0">
            <a:solidFill>
              <a:schemeClr val="bg1"/>
            </a:solidFill>
            <a:latin typeface="+mn-lt"/>
            <a:ea typeface="+mn-ea"/>
            <a:cs typeface="+mn-cs"/>
          </a:endParaRPr>
        </a:p>
      </dgm:t>
    </dgm:pt>
    <dgm:pt modelId="{C3C5A823-B56C-E64D-82F3-22F03938FA69}" type="parTrans" cxnId="{01962E43-60A3-594A-B7FA-3AEB100CDDDB}">
      <dgm:prSet/>
      <dgm:spPr/>
      <dgm:t>
        <a:bodyPr/>
        <a:lstStyle/>
        <a:p>
          <a:endParaRPr lang="es-ES_tradnl" noProof="0"/>
        </a:p>
      </dgm:t>
    </dgm:pt>
    <dgm:pt modelId="{45DD1D02-85B4-624A-9C95-1FA9A4610303}" type="sibTrans" cxnId="{01962E43-60A3-594A-B7FA-3AEB100CDDDB}">
      <dgm:prSet/>
      <dgm:spPr/>
      <dgm:t>
        <a:bodyPr/>
        <a:lstStyle/>
        <a:p>
          <a:endParaRPr lang="es-ES_tradnl" noProof="0"/>
        </a:p>
      </dgm:t>
    </dgm:pt>
    <dgm:pt modelId="{8064E1AA-E4F4-7F42-BD89-6E0259924413}">
      <dgm:prSet phldrT="[Text]" custT="1"/>
      <dgm:spPr>
        <a:solidFill>
          <a:srgbClr val="0070C0"/>
        </a:solidFill>
      </dgm:spPr>
      <dgm:t>
        <a:bodyPr/>
        <a:lstStyle/>
        <a:p>
          <a:pPr algn="l" defTabSz="977900" rtl="0" fontAlgn="base">
            <a:lnSpc>
              <a:spcPct val="90000"/>
            </a:lnSpc>
            <a:spcBef>
              <a:spcPct val="0"/>
            </a:spcBef>
            <a:spcAft>
              <a:spcPct val="35000"/>
            </a:spcAft>
          </a:pPr>
          <a:r>
            <a:rPr lang="es-ES_tradnl" sz="1400" kern="1200" noProof="0" dirty="0" smtClean="0">
              <a:solidFill>
                <a:schemeClr val="bg1"/>
              </a:solidFill>
              <a:latin typeface="+mn-lt"/>
              <a:ea typeface="+mn-ea"/>
              <a:cs typeface="+mn-cs"/>
            </a:rPr>
            <a:t>Reproducción del Bombo</a:t>
          </a:r>
          <a:endParaRPr lang="es-ES_tradnl" sz="1400" kern="1200" noProof="0" dirty="0">
            <a:solidFill>
              <a:schemeClr val="bg1"/>
            </a:solidFill>
            <a:latin typeface="+mn-lt"/>
            <a:ea typeface="+mn-ea"/>
            <a:cs typeface="+mn-cs"/>
          </a:endParaRPr>
        </a:p>
      </dgm:t>
    </dgm:pt>
    <dgm:pt modelId="{EF8A5A80-E2B1-014F-A932-C14E62CB56D6}" type="parTrans" cxnId="{3A733590-59CE-3448-978C-1AEEF1F29880}">
      <dgm:prSet/>
      <dgm:spPr/>
      <dgm:t>
        <a:bodyPr/>
        <a:lstStyle/>
        <a:p>
          <a:endParaRPr lang="es-ES_tradnl" noProof="0"/>
        </a:p>
      </dgm:t>
    </dgm:pt>
    <dgm:pt modelId="{AE218F04-81A8-C54A-84A2-1804C596BE6C}" type="sibTrans" cxnId="{3A733590-59CE-3448-978C-1AEEF1F29880}">
      <dgm:prSet/>
      <dgm:spPr/>
      <dgm:t>
        <a:bodyPr/>
        <a:lstStyle/>
        <a:p>
          <a:endParaRPr lang="es-ES_tradnl" noProof="0"/>
        </a:p>
      </dgm:t>
    </dgm:pt>
    <dgm:pt modelId="{25425736-9CD1-E44A-B8DA-3FB070E9EEA2}" type="pres">
      <dgm:prSet presAssocID="{3195FEFA-0530-9B46-B0A9-C120A58569AC}" presName="linear" presStyleCnt="0">
        <dgm:presLayoutVars>
          <dgm:dir/>
          <dgm:animLvl val="lvl"/>
          <dgm:resizeHandles val="exact"/>
        </dgm:presLayoutVars>
      </dgm:prSet>
      <dgm:spPr/>
      <dgm:t>
        <a:bodyPr/>
        <a:lstStyle/>
        <a:p>
          <a:endParaRPr lang="en-US"/>
        </a:p>
      </dgm:t>
    </dgm:pt>
    <dgm:pt modelId="{6D585DB1-ACBF-AC4C-ABA5-94777F94950B}" type="pres">
      <dgm:prSet presAssocID="{45C8059D-6523-2E4B-8D3A-5729F9022416}" presName="parentLin" presStyleCnt="0"/>
      <dgm:spPr/>
    </dgm:pt>
    <dgm:pt modelId="{EC7F70C8-D80B-BE45-9744-DC9394A8C3DB}" type="pres">
      <dgm:prSet presAssocID="{45C8059D-6523-2E4B-8D3A-5729F9022416}" presName="parentLeftMargin" presStyleLbl="node1" presStyleIdx="0" presStyleCnt="4"/>
      <dgm:spPr/>
      <dgm:t>
        <a:bodyPr/>
        <a:lstStyle/>
        <a:p>
          <a:endParaRPr lang="en-US"/>
        </a:p>
      </dgm:t>
    </dgm:pt>
    <dgm:pt modelId="{2F2EC6D5-B1FA-F941-A870-F3C772CAE963}" type="pres">
      <dgm:prSet presAssocID="{45C8059D-6523-2E4B-8D3A-5729F9022416}" presName="parentText" presStyleLbl="node1" presStyleIdx="0" presStyleCnt="4">
        <dgm:presLayoutVars>
          <dgm:chMax val="0"/>
          <dgm:bulletEnabled val="1"/>
        </dgm:presLayoutVars>
      </dgm:prSet>
      <dgm:spPr/>
      <dgm:t>
        <a:bodyPr/>
        <a:lstStyle/>
        <a:p>
          <a:endParaRPr lang="en-US"/>
        </a:p>
      </dgm:t>
    </dgm:pt>
    <dgm:pt modelId="{D15F09D6-4A55-C84A-853A-6B0B6F3143D3}" type="pres">
      <dgm:prSet presAssocID="{45C8059D-6523-2E4B-8D3A-5729F9022416}" presName="negativeSpace" presStyleCnt="0"/>
      <dgm:spPr/>
    </dgm:pt>
    <dgm:pt modelId="{AD4B0A5D-EB6D-FD44-A6F2-7B78341EF159}" type="pres">
      <dgm:prSet presAssocID="{45C8059D-6523-2E4B-8D3A-5729F9022416}" presName="childText" presStyleLbl="conFgAcc1" presStyleIdx="0" presStyleCnt="4">
        <dgm:presLayoutVars>
          <dgm:bulletEnabled val="1"/>
        </dgm:presLayoutVars>
      </dgm:prSet>
      <dgm:spPr/>
    </dgm:pt>
    <dgm:pt modelId="{31F30640-7DBB-6140-90B8-B6F08515957B}" type="pres">
      <dgm:prSet presAssocID="{DBB7A96F-E674-F548-819D-16B2AEAE5CA2}" presName="spaceBetweenRectangles" presStyleCnt="0"/>
      <dgm:spPr/>
    </dgm:pt>
    <dgm:pt modelId="{598315BD-1D4D-074C-B956-0F10E9DC8C91}" type="pres">
      <dgm:prSet presAssocID="{58A07111-D0E7-454C-88E5-128E94691D5D}" presName="parentLin" presStyleCnt="0"/>
      <dgm:spPr/>
    </dgm:pt>
    <dgm:pt modelId="{1554889A-D32F-9345-9D01-37AADA15654B}" type="pres">
      <dgm:prSet presAssocID="{58A07111-D0E7-454C-88E5-128E94691D5D}" presName="parentLeftMargin" presStyleLbl="node1" presStyleIdx="0" presStyleCnt="4"/>
      <dgm:spPr/>
      <dgm:t>
        <a:bodyPr/>
        <a:lstStyle/>
        <a:p>
          <a:endParaRPr lang="en-US"/>
        </a:p>
      </dgm:t>
    </dgm:pt>
    <dgm:pt modelId="{B66E6B49-E6D6-E944-A24F-3805E2FD0366}" type="pres">
      <dgm:prSet presAssocID="{58A07111-D0E7-454C-88E5-128E94691D5D}" presName="parentText" presStyleLbl="node1" presStyleIdx="1" presStyleCnt="4">
        <dgm:presLayoutVars>
          <dgm:chMax val="0"/>
          <dgm:bulletEnabled val="1"/>
        </dgm:presLayoutVars>
      </dgm:prSet>
      <dgm:spPr/>
      <dgm:t>
        <a:bodyPr/>
        <a:lstStyle/>
        <a:p>
          <a:endParaRPr lang="en-US"/>
        </a:p>
      </dgm:t>
    </dgm:pt>
    <dgm:pt modelId="{B48C71BC-33F9-0141-97C5-C5464174714D}" type="pres">
      <dgm:prSet presAssocID="{58A07111-D0E7-454C-88E5-128E94691D5D}" presName="negativeSpace" presStyleCnt="0"/>
      <dgm:spPr/>
    </dgm:pt>
    <dgm:pt modelId="{93C44F09-AE7D-F944-9575-213AF1150BC3}" type="pres">
      <dgm:prSet presAssocID="{58A07111-D0E7-454C-88E5-128E94691D5D}" presName="childText" presStyleLbl="conFgAcc1" presStyleIdx="1" presStyleCnt="4">
        <dgm:presLayoutVars>
          <dgm:bulletEnabled val="1"/>
        </dgm:presLayoutVars>
      </dgm:prSet>
      <dgm:spPr/>
    </dgm:pt>
    <dgm:pt modelId="{8035AA67-5550-5C4A-A6AF-4885F8BECF91}" type="pres">
      <dgm:prSet presAssocID="{2E0EA292-D01B-7647-85B1-C095A43936D6}" presName="spaceBetweenRectangles" presStyleCnt="0"/>
      <dgm:spPr/>
    </dgm:pt>
    <dgm:pt modelId="{DE5CF486-5CD5-034A-A8D1-53C2474E9258}" type="pres">
      <dgm:prSet presAssocID="{A20BF153-2915-464E-AB29-2D2F14DDEB45}" presName="parentLin" presStyleCnt="0"/>
      <dgm:spPr/>
    </dgm:pt>
    <dgm:pt modelId="{53C688C8-5CB6-9D4F-B1FB-5AA272E479C6}" type="pres">
      <dgm:prSet presAssocID="{A20BF153-2915-464E-AB29-2D2F14DDEB45}" presName="parentLeftMargin" presStyleLbl="node1" presStyleIdx="1" presStyleCnt="4"/>
      <dgm:spPr/>
      <dgm:t>
        <a:bodyPr/>
        <a:lstStyle/>
        <a:p>
          <a:endParaRPr lang="en-US"/>
        </a:p>
      </dgm:t>
    </dgm:pt>
    <dgm:pt modelId="{D75FBC03-B009-8E4B-A1B1-DDBE40E639F4}" type="pres">
      <dgm:prSet presAssocID="{A20BF153-2915-464E-AB29-2D2F14DDEB45}" presName="parentText" presStyleLbl="node1" presStyleIdx="2" presStyleCnt="4">
        <dgm:presLayoutVars>
          <dgm:chMax val="0"/>
          <dgm:bulletEnabled val="1"/>
        </dgm:presLayoutVars>
      </dgm:prSet>
      <dgm:spPr/>
      <dgm:t>
        <a:bodyPr/>
        <a:lstStyle/>
        <a:p>
          <a:endParaRPr lang="en-US"/>
        </a:p>
      </dgm:t>
    </dgm:pt>
    <dgm:pt modelId="{8E4DCEEF-9535-3F4D-BF80-F7274B2222AB}" type="pres">
      <dgm:prSet presAssocID="{A20BF153-2915-464E-AB29-2D2F14DDEB45}" presName="negativeSpace" presStyleCnt="0"/>
      <dgm:spPr/>
    </dgm:pt>
    <dgm:pt modelId="{DD65C343-E179-3043-84B4-413FC29E27CC}" type="pres">
      <dgm:prSet presAssocID="{A20BF153-2915-464E-AB29-2D2F14DDEB45}" presName="childText" presStyleLbl="conFgAcc1" presStyleIdx="2" presStyleCnt="4">
        <dgm:presLayoutVars>
          <dgm:bulletEnabled val="1"/>
        </dgm:presLayoutVars>
      </dgm:prSet>
      <dgm:spPr/>
    </dgm:pt>
    <dgm:pt modelId="{3A0B29DA-D3BC-8240-B4DC-A865D3D8B751}" type="pres">
      <dgm:prSet presAssocID="{45DD1D02-85B4-624A-9C95-1FA9A4610303}" presName="spaceBetweenRectangles" presStyleCnt="0"/>
      <dgm:spPr/>
    </dgm:pt>
    <dgm:pt modelId="{F03CD439-B19B-F94B-A7D5-BBBBF709DA0E}" type="pres">
      <dgm:prSet presAssocID="{8064E1AA-E4F4-7F42-BD89-6E0259924413}" presName="parentLin" presStyleCnt="0"/>
      <dgm:spPr/>
    </dgm:pt>
    <dgm:pt modelId="{911678FC-55FA-2E4C-8ACC-4ACD5E4950E3}" type="pres">
      <dgm:prSet presAssocID="{8064E1AA-E4F4-7F42-BD89-6E0259924413}" presName="parentLeftMargin" presStyleLbl="node1" presStyleIdx="2" presStyleCnt="4"/>
      <dgm:spPr/>
      <dgm:t>
        <a:bodyPr/>
        <a:lstStyle/>
        <a:p>
          <a:endParaRPr lang="en-US"/>
        </a:p>
      </dgm:t>
    </dgm:pt>
    <dgm:pt modelId="{7340BCBA-84FE-C942-B0B1-39748DB7889E}" type="pres">
      <dgm:prSet presAssocID="{8064E1AA-E4F4-7F42-BD89-6E0259924413}" presName="parentText" presStyleLbl="node1" presStyleIdx="3" presStyleCnt="4">
        <dgm:presLayoutVars>
          <dgm:chMax val="0"/>
          <dgm:bulletEnabled val="1"/>
        </dgm:presLayoutVars>
      </dgm:prSet>
      <dgm:spPr/>
      <dgm:t>
        <a:bodyPr/>
        <a:lstStyle/>
        <a:p>
          <a:endParaRPr lang="en-US"/>
        </a:p>
      </dgm:t>
    </dgm:pt>
    <dgm:pt modelId="{8A0A60A5-05A6-3C41-B1AB-81F8C88575AD}" type="pres">
      <dgm:prSet presAssocID="{8064E1AA-E4F4-7F42-BD89-6E0259924413}" presName="negativeSpace" presStyleCnt="0"/>
      <dgm:spPr/>
    </dgm:pt>
    <dgm:pt modelId="{3E327AE1-1BEF-A040-A8C6-CF5967438621}" type="pres">
      <dgm:prSet presAssocID="{8064E1AA-E4F4-7F42-BD89-6E0259924413}" presName="childText" presStyleLbl="conFgAcc1" presStyleIdx="3" presStyleCnt="4">
        <dgm:presLayoutVars>
          <dgm:bulletEnabled val="1"/>
        </dgm:presLayoutVars>
      </dgm:prSet>
      <dgm:spPr/>
      <dgm:t>
        <a:bodyPr/>
        <a:lstStyle/>
        <a:p>
          <a:endParaRPr lang="en-US"/>
        </a:p>
      </dgm:t>
    </dgm:pt>
  </dgm:ptLst>
  <dgm:cxnLst>
    <dgm:cxn modelId="{01962E43-60A3-594A-B7FA-3AEB100CDDDB}" srcId="{3195FEFA-0530-9B46-B0A9-C120A58569AC}" destId="{A20BF153-2915-464E-AB29-2D2F14DDEB45}" srcOrd="2" destOrd="0" parTransId="{C3C5A823-B56C-E64D-82F3-22F03938FA69}" sibTransId="{45DD1D02-85B4-624A-9C95-1FA9A4610303}"/>
    <dgm:cxn modelId="{5E0A6BCF-28A4-EF4D-9FEA-B18EE73C50D9}" type="presOf" srcId="{58A07111-D0E7-454C-88E5-128E94691D5D}" destId="{1554889A-D32F-9345-9D01-37AADA15654B}" srcOrd="0" destOrd="0" presId="urn:microsoft.com/office/officeart/2005/8/layout/list1"/>
    <dgm:cxn modelId="{70869512-E66A-8F4C-A411-C12886B65D79}" type="presOf" srcId="{58A07111-D0E7-454C-88E5-128E94691D5D}" destId="{B66E6B49-E6D6-E944-A24F-3805E2FD0366}" srcOrd="1" destOrd="0" presId="urn:microsoft.com/office/officeart/2005/8/layout/list1"/>
    <dgm:cxn modelId="{D3E7FF38-49FE-6143-8CD2-01941F7C2E97}" type="presOf" srcId="{45C8059D-6523-2E4B-8D3A-5729F9022416}" destId="{2F2EC6D5-B1FA-F941-A870-F3C772CAE963}" srcOrd="1" destOrd="0" presId="urn:microsoft.com/office/officeart/2005/8/layout/list1"/>
    <dgm:cxn modelId="{901A8374-8B2B-B64A-9199-F305FCC91FF8}" type="presOf" srcId="{8064E1AA-E4F4-7F42-BD89-6E0259924413}" destId="{911678FC-55FA-2E4C-8ACC-4ACD5E4950E3}" srcOrd="0" destOrd="0" presId="urn:microsoft.com/office/officeart/2005/8/layout/list1"/>
    <dgm:cxn modelId="{34EA17A0-FAAA-6349-852A-38203122D442}" srcId="{3195FEFA-0530-9B46-B0A9-C120A58569AC}" destId="{58A07111-D0E7-454C-88E5-128E94691D5D}" srcOrd="1" destOrd="0" parTransId="{E7BDD390-BC46-D34F-8863-9D7B46FF1F56}" sibTransId="{2E0EA292-D01B-7647-85B1-C095A43936D6}"/>
    <dgm:cxn modelId="{3A733590-59CE-3448-978C-1AEEF1F29880}" srcId="{3195FEFA-0530-9B46-B0A9-C120A58569AC}" destId="{8064E1AA-E4F4-7F42-BD89-6E0259924413}" srcOrd="3" destOrd="0" parTransId="{EF8A5A80-E2B1-014F-A932-C14E62CB56D6}" sibTransId="{AE218F04-81A8-C54A-84A2-1804C596BE6C}"/>
    <dgm:cxn modelId="{4A297934-500D-DA4E-86A6-32EABCB21C47}" srcId="{3195FEFA-0530-9B46-B0A9-C120A58569AC}" destId="{45C8059D-6523-2E4B-8D3A-5729F9022416}" srcOrd="0" destOrd="0" parTransId="{8AA8D7F1-EAE7-3F4D-92E2-A0E4EABCF2CD}" sibTransId="{DBB7A96F-E674-F548-819D-16B2AEAE5CA2}"/>
    <dgm:cxn modelId="{F7254D5E-B655-0846-8ED5-2697CEF5A95E}" type="presOf" srcId="{45C8059D-6523-2E4B-8D3A-5729F9022416}" destId="{EC7F70C8-D80B-BE45-9744-DC9394A8C3DB}" srcOrd="0" destOrd="0" presId="urn:microsoft.com/office/officeart/2005/8/layout/list1"/>
    <dgm:cxn modelId="{B9435C46-E8A3-2245-A63B-878DD5EDE5E4}" type="presOf" srcId="{3195FEFA-0530-9B46-B0A9-C120A58569AC}" destId="{25425736-9CD1-E44A-B8DA-3FB070E9EEA2}" srcOrd="0" destOrd="0" presId="urn:microsoft.com/office/officeart/2005/8/layout/list1"/>
    <dgm:cxn modelId="{FD8159EA-6CE9-9B42-AAAE-5D86629DA867}" type="presOf" srcId="{A20BF153-2915-464E-AB29-2D2F14DDEB45}" destId="{D75FBC03-B009-8E4B-A1B1-DDBE40E639F4}" srcOrd="1" destOrd="0" presId="urn:microsoft.com/office/officeart/2005/8/layout/list1"/>
    <dgm:cxn modelId="{7CB8419A-B1A5-1647-96C1-919EFDCC4F36}" type="presOf" srcId="{A20BF153-2915-464E-AB29-2D2F14DDEB45}" destId="{53C688C8-5CB6-9D4F-B1FB-5AA272E479C6}" srcOrd="0" destOrd="0" presId="urn:microsoft.com/office/officeart/2005/8/layout/list1"/>
    <dgm:cxn modelId="{FE5E3E36-C295-7444-93C5-7BE353216C06}" type="presOf" srcId="{8064E1AA-E4F4-7F42-BD89-6E0259924413}" destId="{7340BCBA-84FE-C942-B0B1-39748DB7889E}" srcOrd="1" destOrd="0" presId="urn:microsoft.com/office/officeart/2005/8/layout/list1"/>
    <dgm:cxn modelId="{99D466B0-F560-CB4E-A1FD-017E403DBFD5}" type="presParOf" srcId="{25425736-9CD1-E44A-B8DA-3FB070E9EEA2}" destId="{6D585DB1-ACBF-AC4C-ABA5-94777F94950B}" srcOrd="0" destOrd="0" presId="urn:microsoft.com/office/officeart/2005/8/layout/list1"/>
    <dgm:cxn modelId="{FDFFD120-A09A-9844-BA6B-396BB81F054E}" type="presParOf" srcId="{6D585DB1-ACBF-AC4C-ABA5-94777F94950B}" destId="{EC7F70C8-D80B-BE45-9744-DC9394A8C3DB}" srcOrd="0" destOrd="0" presId="urn:microsoft.com/office/officeart/2005/8/layout/list1"/>
    <dgm:cxn modelId="{EE572A2F-8D73-3D48-AB33-F94F65305667}" type="presParOf" srcId="{6D585DB1-ACBF-AC4C-ABA5-94777F94950B}" destId="{2F2EC6D5-B1FA-F941-A870-F3C772CAE963}" srcOrd="1" destOrd="0" presId="urn:microsoft.com/office/officeart/2005/8/layout/list1"/>
    <dgm:cxn modelId="{00517BB6-E08C-064F-B591-D9E2B68BFB64}" type="presParOf" srcId="{25425736-9CD1-E44A-B8DA-3FB070E9EEA2}" destId="{D15F09D6-4A55-C84A-853A-6B0B6F3143D3}" srcOrd="1" destOrd="0" presId="urn:microsoft.com/office/officeart/2005/8/layout/list1"/>
    <dgm:cxn modelId="{44503168-2592-934E-B7E7-3274AB75EE15}" type="presParOf" srcId="{25425736-9CD1-E44A-B8DA-3FB070E9EEA2}" destId="{AD4B0A5D-EB6D-FD44-A6F2-7B78341EF159}" srcOrd="2" destOrd="0" presId="urn:microsoft.com/office/officeart/2005/8/layout/list1"/>
    <dgm:cxn modelId="{D49E71B9-AF5E-2D46-8C7A-8B0897DC034C}" type="presParOf" srcId="{25425736-9CD1-E44A-B8DA-3FB070E9EEA2}" destId="{31F30640-7DBB-6140-90B8-B6F08515957B}" srcOrd="3" destOrd="0" presId="urn:microsoft.com/office/officeart/2005/8/layout/list1"/>
    <dgm:cxn modelId="{7E23680F-EE2E-2743-BA5D-CCD30EAAE119}" type="presParOf" srcId="{25425736-9CD1-E44A-B8DA-3FB070E9EEA2}" destId="{598315BD-1D4D-074C-B956-0F10E9DC8C91}" srcOrd="4" destOrd="0" presId="urn:microsoft.com/office/officeart/2005/8/layout/list1"/>
    <dgm:cxn modelId="{99874E4B-2C6D-7247-B31E-20003214F63C}" type="presParOf" srcId="{598315BD-1D4D-074C-B956-0F10E9DC8C91}" destId="{1554889A-D32F-9345-9D01-37AADA15654B}" srcOrd="0" destOrd="0" presId="urn:microsoft.com/office/officeart/2005/8/layout/list1"/>
    <dgm:cxn modelId="{C2BA6400-3A1B-5747-8028-79D8AAF7FC1C}" type="presParOf" srcId="{598315BD-1D4D-074C-B956-0F10E9DC8C91}" destId="{B66E6B49-E6D6-E944-A24F-3805E2FD0366}" srcOrd="1" destOrd="0" presId="urn:microsoft.com/office/officeart/2005/8/layout/list1"/>
    <dgm:cxn modelId="{60E0A201-4306-9A44-8580-13DAA82C67BC}" type="presParOf" srcId="{25425736-9CD1-E44A-B8DA-3FB070E9EEA2}" destId="{B48C71BC-33F9-0141-97C5-C5464174714D}" srcOrd="5" destOrd="0" presId="urn:microsoft.com/office/officeart/2005/8/layout/list1"/>
    <dgm:cxn modelId="{60D66C92-4AC8-1B4A-AFE8-1AC39C171CF7}" type="presParOf" srcId="{25425736-9CD1-E44A-B8DA-3FB070E9EEA2}" destId="{93C44F09-AE7D-F944-9575-213AF1150BC3}" srcOrd="6" destOrd="0" presId="urn:microsoft.com/office/officeart/2005/8/layout/list1"/>
    <dgm:cxn modelId="{5B65FA66-B8AD-7347-8EB5-2E12E755C374}" type="presParOf" srcId="{25425736-9CD1-E44A-B8DA-3FB070E9EEA2}" destId="{8035AA67-5550-5C4A-A6AF-4885F8BECF91}" srcOrd="7" destOrd="0" presId="urn:microsoft.com/office/officeart/2005/8/layout/list1"/>
    <dgm:cxn modelId="{C7373097-59AB-944E-93A3-8589FCD4B0C0}" type="presParOf" srcId="{25425736-9CD1-E44A-B8DA-3FB070E9EEA2}" destId="{DE5CF486-5CD5-034A-A8D1-53C2474E9258}" srcOrd="8" destOrd="0" presId="urn:microsoft.com/office/officeart/2005/8/layout/list1"/>
    <dgm:cxn modelId="{1EE95B43-0C76-FD49-8A42-874EE6339EFF}" type="presParOf" srcId="{DE5CF486-5CD5-034A-A8D1-53C2474E9258}" destId="{53C688C8-5CB6-9D4F-B1FB-5AA272E479C6}" srcOrd="0" destOrd="0" presId="urn:microsoft.com/office/officeart/2005/8/layout/list1"/>
    <dgm:cxn modelId="{EA896249-7CD0-B749-9085-302A5F63A597}" type="presParOf" srcId="{DE5CF486-5CD5-034A-A8D1-53C2474E9258}" destId="{D75FBC03-B009-8E4B-A1B1-DDBE40E639F4}" srcOrd="1" destOrd="0" presId="urn:microsoft.com/office/officeart/2005/8/layout/list1"/>
    <dgm:cxn modelId="{2315DE21-AE85-3F46-99B8-5FE3E9202F3D}" type="presParOf" srcId="{25425736-9CD1-E44A-B8DA-3FB070E9EEA2}" destId="{8E4DCEEF-9535-3F4D-BF80-F7274B2222AB}" srcOrd="9" destOrd="0" presId="urn:microsoft.com/office/officeart/2005/8/layout/list1"/>
    <dgm:cxn modelId="{BB5DC7DE-151C-6B40-9572-6BE7CDE15F4B}" type="presParOf" srcId="{25425736-9CD1-E44A-B8DA-3FB070E9EEA2}" destId="{DD65C343-E179-3043-84B4-413FC29E27CC}" srcOrd="10" destOrd="0" presId="urn:microsoft.com/office/officeart/2005/8/layout/list1"/>
    <dgm:cxn modelId="{132CB97A-3731-FF46-A36A-62DB803F8F70}" type="presParOf" srcId="{25425736-9CD1-E44A-B8DA-3FB070E9EEA2}" destId="{3A0B29DA-D3BC-8240-B4DC-A865D3D8B751}" srcOrd="11" destOrd="0" presId="urn:microsoft.com/office/officeart/2005/8/layout/list1"/>
    <dgm:cxn modelId="{B25D2539-68FA-4849-BB21-F42401F6C5FC}" type="presParOf" srcId="{25425736-9CD1-E44A-B8DA-3FB070E9EEA2}" destId="{F03CD439-B19B-F94B-A7D5-BBBBF709DA0E}" srcOrd="12" destOrd="0" presId="urn:microsoft.com/office/officeart/2005/8/layout/list1"/>
    <dgm:cxn modelId="{7E01DBD6-47E6-9043-AB17-16D0FBC2B2A3}" type="presParOf" srcId="{F03CD439-B19B-F94B-A7D5-BBBBF709DA0E}" destId="{911678FC-55FA-2E4C-8ACC-4ACD5E4950E3}" srcOrd="0" destOrd="0" presId="urn:microsoft.com/office/officeart/2005/8/layout/list1"/>
    <dgm:cxn modelId="{B5A68DCB-C762-534B-8951-877EFEAA92F7}" type="presParOf" srcId="{F03CD439-B19B-F94B-A7D5-BBBBF709DA0E}" destId="{7340BCBA-84FE-C942-B0B1-39748DB7889E}" srcOrd="1" destOrd="0" presId="urn:microsoft.com/office/officeart/2005/8/layout/list1"/>
    <dgm:cxn modelId="{8C4DFD48-AD02-6149-9FD0-4BB3DDC36C1A}" type="presParOf" srcId="{25425736-9CD1-E44A-B8DA-3FB070E9EEA2}" destId="{8A0A60A5-05A6-3C41-B1AB-81F8C88575AD}" srcOrd="13" destOrd="0" presId="urn:microsoft.com/office/officeart/2005/8/layout/list1"/>
    <dgm:cxn modelId="{899D6BE3-1B1B-C543-AB8F-E9C36D175C52}" type="presParOf" srcId="{25425736-9CD1-E44A-B8DA-3FB070E9EEA2}" destId="{3E327AE1-1BEF-A040-A8C6-CF5967438621}" srcOrd="14" destOrd="0" presId="urn:microsoft.com/office/officeart/2005/8/layout/list1"/>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3195FEFA-0530-9B46-B0A9-C120A58569A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45C8059D-6523-2E4B-8D3A-5729F9022416}">
      <dgm:prSet phldrT="[Text]" custT="1"/>
      <dgm:spPr>
        <a:solidFill>
          <a:srgbClr val="0070C0"/>
        </a:solidFill>
      </dgm:spPr>
      <dgm:t>
        <a:bodyPr/>
        <a:lstStyle/>
        <a:p>
          <a:pPr algn="l" defTabSz="977900" rtl="0" fontAlgn="base">
            <a:lnSpc>
              <a:spcPct val="90000"/>
            </a:lnSpc>
            <a:spcBef>
              <a:spcPct val="0"/>
            </a:spcBef>
            <a:spcAft>
              <a:spcPct val="35000"/>
            </a:spcAft>
          </a:pPr>
          <a:r>
            <a:rPr lang="es-ES" sz="1400" kern="1200" noProof="0" dirty="0" smtClean="0">
              <a:solidFill>
                <a:schemeClr val="bg1"/>
              </a:solidFill>
              <a:latin typeface="+mn-lt"/>
              <a:ea typeface="+mn-ea"/>
              <a:cs typeface="+mn-cs"/>
            </a:rPr>
            <a:t>Escalabilidad</a:t>
          </a:r>
          <a:endParaRPr lang="es-ES_tradnl" sz="1400" kern="1200" noProof="0" dirty="0">
            <a:solidFill>
              <a:schemeClr val="bg1"/>
            </a:solidFill>
            <a:latin typeface="+mn-lt"/>
            <a:ea typeface="+mn-ea"/>
            <a:cs typeface="+mn-cs"/>
          </a:endParaRPr>
        </a:p>
      </dgm:t>
    </dgm:pt>
    <dgm:pt modelId="{8AA8D7F1-EAE7-3F4D-92E2-A0E4EABCF2CD}" type="parTrans" cxnId="{4A297934-500D-DA4E-86A6-32EABCB21C47}">
      <dgm:prSet/>
      <dgm:spPr/>
      <dgm:t>
        <a:bodyPr/>
        <a:lstStyle/>
        <a:p>
          <a:endParaRPr lang="es-ES_tradnl" noProof="0"/>
        </a:p>
      </dgm:t>
    </dgm:pt>
    <dgm:pt modelId="{DBB7A96F-E674-F548-819D-16B2AEAE5CA2}" type="sibTrans" cxnId="{4A297934-500D-DA4E-86A6-32EABCB21C47}">
      <dgm:prSet/>
      <dgm:spPr/>
      <dgm:t>
        <a:bodyPr/>
        <a:lstStyle/>
        <a:p>
          <a:endParaRPr lang="es-ES_tradnl" noProof="0"/>
        </a:p>
      </dgm:t>
    </dgm:pt>
    <dgm:pt modelId="{58A07111-D0E7-454C-88E5-128E94691D5D}">
      <dgm:prSet phldrT="[Text]" custT="1"/>
      <dgm:spPr>
        <a:solidFill>
          <a:srgbClr val="0070C0"/>
        </a:solidFill>
      </dgm:spPr>
      <dgm:t>
        <a:bodyPr/>
        <a:lstStyle/>
        <a:p>
          <a:pPr algn="l" defTabSz="977900" rtl="0" fontAlgn="base">
            <a:lnSpc>
              <a:spcPct val="90000"/>
            </a:lnSpc>
            <a:spcBef>
              <a:spcPct val="0"/>
            </a:spcBef>
            <a:spcAft>
              <a:spcPct val="35000"/>
            </a:spcAft>
          </a:pPr>
          <a:r>
            <a:rPr lang="es-ES" sz="1400" kern="1200" noProof="0" dirty="0" smtClean="0">
              <a:solidFill>
                <a:schemeClr val="bg1"/>
              </a:solidFill>
              <a:latin typeface="+mn-lt"/>
              <a:ea typeface="+mn-ea"/>
              <a:cs typeface="+mn-cs"/>
            </a:rPr>
            <a:t>Eficiencia en la reproducción de los sonidos musicales</a:t>
          </a:r>
          <a:endParaRPr lang="es-ES_tradnl" sz="1400" kern="1200" noProof="0" dirty="0">
            <a:solidFill>
              <a:schemeClr val="bg1"/>
            </a:solidFill>
            <a:latin typeface="+mn-lt"/>
            <a:ea typeface="+mn-ea"/>
            <a:cs typeface="+mn-cs"/>
          </a:endParaRPr>
        </a:p>
      </dgm:t>
    </dgm:pt>
    <dgm:pt modelId="{E7BDD390-BC46-D34F-8863-9D7B46FF1F56}" type="parTrans" cxnId="{34EA17A0-FAAA-6349-852A-38203122D442}">
      <dgm:prSet/>
      <dgm:spPr/>
      <dgm:t>
        <a:bodyPr/>
        <a:lstStyle/>
        <a:p>
          <a:endParaRPr lang="es-ES_tradnl" noProof="0"/>
        </a:p>
      </dgm:t>
    </dgm:pt>
    <dgm:pt modelId="{2E0EA292-D01B-7647-85B1-C095A43936D6}" type="sibTrans" cxnId="{34EA17A0-FAAA-6349-852A-38203122D442}">
      <dgm:prSet/>
      <dgm:spPr/>
      <dgm:t>
        <a:bodyPr/>
        <a:lstStyle/>
        <a:p>
          <a:endParaRPr lang="es-ES_tradnl" noProof="0"/>
        </a:p>
      </dgm:t>
    </dgm:pt>
    <dgm:pt modelId="{A20BF153-2915-464E-AB29-2D2F14DDEB45}">
      <dgm:prSet phldrT="[Text]" custT="1"/>
      <dgm:spPr>
        <a:solidFill>
          <a:srgbClr val="0070C0"/>
        </a:solidFill>
      </dgm:spPr>
      <dgm:t>
        <a:bodyPr/>
        <a:lstStyle/>
        <a:p>
          <a:r>
            <a:rPr lang="es-ES" sz="1400" kern="1200" noProof="0" dirty="0" smtClean="0">
              <a:solidFill>
                <a:schemeClr val="bg1"/>
              </a:solidFill>
              <a:latin typeface="+mn-lt"/>
              <a:ea typeface="+mn-ea"/>
              <a:cs typeface="+mn-cs"/>
            </a:rPr>
            <a:t>Eficiencia</a:t>
          </a:r>
          <a:endParaRPr lang="es-ES_tradnl" sz="1400" kern="1200" noProof="0" dirty="0">
            <a:solidFill>
              <a:schemeClr val="bg1"/>
            </a:solidFill>
            <a:latin typeface="+mn-lt"/>
            <a:ea typeface="+mn-ea"/>
            <a:cs typeface="+mn-cs"/>
          </a:endParaRPr>
        </a:p>
      </dgm:t>
    </dgm:pt>
    <dgm:pt modelId="{C3C5A823-B56C-E64D-82F3-22F03938FA69}" type="parTrans" cxnId="{01962E43-60A3-594A-B7FA-3AEB100CDDDB}">
      <dgm:prSet/>
      <dgm:spPr/>
      <dgm:t>
        <a:bodyPr/>
        <a:lstStyle/>
        <a:p>
          <a:endParaRPr lang="es-ES_tradnl" noProof="0"/>
        </a:p>
      </dgm:t>
    </dgm:pt>
    <dgm:pt modelId="{45DD1D02-85B4-624A-9C95-1FA9A4610303}" type="sibTrans" cxnId="{01962E43-60A3-594A-B7FA-3AEB100CDDDB}">
      <dgm:prSet/>
      <dgm:spPr/>
      <dgm:t>
        <a:bodyPr/>
        <a:lstStyle/>
        <a:p>
          <a:endParaRPr lang="es-ES_tradnl" noProof="0"/>
        </a:p>
      </dgm:t>
    </dgm:pt>
    <dgm:pt modelId="{8064E1AA-E4F4-7F42-BD89-6E0259924413}">
      <dgm:prSet phldrT="[Text]" custT="1"/>
      <dgm:spPr>
        <a:solidFill>
          <a:srgbClr val="0070C0"/>
        </a:solidFill>
      </dgm:spPr>
      <dgm:t>
        <a:bodyPr/>
        <a:lstStyle/>
        <a:p>
          <a:r>
            <a:rPr lang="es-ES" sz="1400" kern="1200" noProof="0" dirty="0" smtClean="0">
              <a:solidFill>
                <a:schemeClr val="bg1"/>
              </a:solidFill>
              <a:latin typeface="+mn-lt"/>
              <a:ea typeface="+mn-ea"/>
              <a:cs typeface="+mn-cs"/>
            </a:rPr>
            <a:t>Rendimiento</a:t>
          </a:r>
          <a:endParaRPr lang="es-ES_tradnl" sz="1400" kern="1200" noProof="0" dirty="0">
            <a:solidFill>
              <a:schemeClr val="bg1"/>
            </a:solidFill>
            <a:latin typeface="+mn-lt"/>
            <a:ea typeface="+mn-ea"/>
            <a:cs typeface="+mn-cs"/>
          </a:endParaRPr>
        </a:p>
      </dgm:t>
    </dgm:pt>
    <dgm:pt modelId="{EF8A5A80-E2B1-014F-A932-C14E62CB56D6}" type="parTrans" cxnId="{3A733590-59CE-3448-978C-1AEEF1F29880}">
      <dgm:prSet/>
      <dgm:spPr/>
      <dgm:t>
        <a:bodyPr/>
        <a:lstStyle/>
        <a:p>
          <a:endParaRPr lang="es-ES_tradnl" noProof="0"/>
        </a:p>
      </dgm:t>
    </dgm:pt>
    <dgm:pt modelId="{AE218F04-81A8-C54A-84A2-1804C596BE6C}" type="sibTrans" cxnId="{3A733590-59CE-3448-978C-1AEEF1F29880}">
      <dgm:prSet/>
      <dgm:spPr/>
      <dgm:t>
        <a:bodyPr/>
        <a:lstStyle/>
        <a:p>
          <a:endParaRPr lang="es-ES_tradnl" noProof="0"/>
        </a:p>
      </dgm:t>
    </dgm:pt>
    <dgm:pt modelId="{9AF07844-174E-0242-AA45-331651A8EBB0}" type="pres">
      <dgm:prSet presAssocID="{3195FEFA-0530-9B46-B0A9-C120A58569AC}" presName="linear" presStyleCnt="0">
        <dgm:presLayoutVars>
          <dgm:dir/>
          <dgm:animLvl val="lvl"/>
          <dgm:resizeHandles val="exact"/>
        </dgm:presLayoutVars>
      </dgm:prSet>
      <dgm:spPr/>
      <dgm:t>
        <a:bodyPr/>
        <a:lstStyle/>
        <a:p>
          <a:endParaRPr lang="en-US"/>
        </a:p>
      </dgm:t>
    </dgm:pt>
    <dgm:pt modelId="{F25FE7AB-473C-E94A-A774-1F0561008ABB}" type="pres">
      <dgm:prSet presAssocID="{45C8059D-6523-2E4B-8D3A-5729F9022416}" presName="parentLin" presStyleCnt="0"/>
      <dgm:spPr/>
    </dgm:pt>
    <dgm:pt modelId="{4C53BC16-0CD8-244C-A597-F0AF297F961C}" type="pres">
      <dgm:prSet presAssocID="{45C8059D-6523-2E4B-8D3A-5729F9022416}" presName="parentLeftMargin" presStyleLbl="node1" presStyleIdx="0" presStyleCnt="4"/>
      <dgm:spPr/>
      <dgm:t>
        <a:bodyPr/>
        <a:lstStyle/>
        <a:p>
          <a:endParaRPr lang="en-US"/>
        </a:p>
      </dgm:t>
    </dgm:pt>
    <dgm:pt modelId="{872DAF86-631A-E946-8BEC-FD873BDCC5A8}" type="pres">
      <dgm:prSet presAssocID="{45C8059D-6523-2E4B-8D3A-5729F9022416}" presName="parentText" presStyleLbl="node1" presStyleIdx="0" presStyleCnt="4">
        <dgm:presLayoutVars>
          <dgm:chMax val="0"/>
          <dgm:bulletEnabled val="1"/>
        </dgm:presLayoutVars>
      </dgm:prSet>
      <dgm:spPr/>
      <dgm:t>
        <a:bodyPr/>
        <a:lstStyle/>
        <a:p>
          <a:endParaRPr lang="en-US"/>
        </a:p>
      </dgm:t>
    </dgm:pt>
    <dgm:pt modelId="{BCED9FA5-D41E-E342-9CCA-16D9617F91A4}" type="pres">
      <dgm:prSet presAssocID="{45C8059D-6523-2E4B-8D3A-5729F9022416}" presName="negativeSpace" presStyleCnt="0"/>
      <dgm:spPr/>
    </dgm:pt>
    <dgm:pt modelId="{90790B2C-96A3-1241-A179-07DB4DD3D5F9}" type="pres">
      <dgm:prSet presAssocID="{45C8059D-6523-2E4B-8D3A-5729F9022416}" presName="childText" presStyleLbl="conFgAcc1" presStyleIdx="0" presStyleCnt="4">
        <dgm:presLayoutVars>
          <dgm:bulletEnabled val="1"/>
        </dgm:presLayoutVars>
      </dgm:prSet>
      <dgm:spPr/>
      <dgm:t>
        <a:bodyPr/>
        <a:lstStyle/>
        <a:p>
          <a:endParaRPr lang="en-US"/>
        </a:p>
      </dgm:t>
    </dgm:pt>
    <dgm:pt modelId="{F4C32858-2CA1-DB42-B54B-E0637CDCF211}" type="pres">
      <dgm:prSet presAssocID="{DBB7A96F-E674-F548-819D-16B2AEAE5CA2}" presName="spaceBetweenRectangles" presStyleCnt="0"/>
      <dgm:spPr/>
    </dgm:pt>
    <dgm:pt modelId="{C6FF6C73-09F4-224B-9D1A-E280829B7351}" type="pres">
      <dgm:prSet presAssocID="{58A07111-D0E7-454C-88E5-128E94691D5D}" presName="parentLin" presStyleCnt="0"/>
      <dgm:spPr/>
    </dgm:pt>
    <dgm:pt modelId="{9D99D7D2-1555-EA42-AE90-8CCD25F0E0D3}" type="pres">
      <dgm:prSet presAssocID="{58A07111-D0E7-454C-88E5-128E94691D5D}" presName="parentLeftMargin" presStyleLbl="node1" presStyleIdx="0" presStyleCnt="4"/>
      <dgm:spPr/>
      <dgm:t>
        <a:bodyPr/>
        <a:lstStyle/>
        <a:p>
          <a:endParaRPr lang="en-US"/>
        </a:p>
      </dgm:t>
    </dgm:pt>
    <dgm:pt modelId="{6BBEB38B-EC64-D741-8807-20C7B32675A9}" type="pres">
      <dgm:prSet presAssocID="{58A07111-D0E7-454C-88E5-128E94691D5D}" presName="parentText" presStyleLbl="node1" presStyleIdx="1" presStyleCnt="4">
        <dgm:presLayoutVars>
          <dgm:chMax val="0"/>
          <dgm:bulletEnabled val="1"/>
        </dgm:presLayoutVars>
      </dgm:prSet>
      <dgm:spPr/>
      <dgm:t>
        <a:bodyPr/>
        <a:lstStyle/>
        <a:p>
          <a:endParaRPr lang="en-US"/>
        </a:p>
      </dgm:t>
    </dgm:pt>
    <dgm:pt modelId="{F617F42E-AAF5-1841-BDE2-33135CD3FE70}" type="pres">
      <dgm:prSet presAssocID="{58A07111-D0E7-454C-88E5-128E94691D5D}" presName="negativeSpace" presStyleCnt="0"/>
      <dgm:spPr/>
    </dgm:pt>
    <dgm:pt modelId="{ADDDD081-7ED1-9E45-AAA1-61490B2A8ADC}" type="pres">
      <dgm:prSet presAssocID="{58A07111-D0E7-454C-88E5-128E94691D5D}" presName="childText" presStyleLbl="conFgAcc1" presStyleIdx="1" presStyleCnt="4">
        <dgm:presLayoutVars>
          <dgm:bulletEnabled val="1"/>
        </dgm:presLayoutVars>
      </dgm:prSet>
      <dgm:spPr/>
      <dgm:t>
        <a:bodyPr/>
        <a:lstStyle/>
        <a:p>
          <a:endParaRPr lang="en-US"/>
        </a:p>
      </dgm:t>
    </dgm:pt>
    <dgm:pt modelId="{DDD11072-07A6-704A-BD12-8B4C98D153FE}" type="pres">
      <dgm:prSet presAssocID="{2E0EA292-D01B-7647-85B1-C095A43936D6}" presName="spaceBetweenRectangles" presStyleCnt="0"/>
      <dgm:spPr/>
    </dgm:pt>
    <dgm:pt modelId="{55157893-26BF-834C-B724-18BC2BEBE070}" type="pres">
      <dgm:prSet presAssocID="{A20BF153-2915-464E-AB29-2D2F14DDEB45}" presName="parentLin" presStyleCnt="0"/>
      <dgm:spPr/>
    </dgm:pt>
    <dgm:pt modelId="{2784B528-DD2D-B541-A2E1-0DF4D6514D15}" type="pres">
      <dgm:prSet presAssocID="{A20BF153-2915-464E-AB29-2D2F14DDEB45}" presName="parentLeftMargin" presStyleLbl="node1" presStyleIdx="1" presStyleCnt="4"/>
      <dgm:spPr/>
      <dgm:t>
        <a:bodyPr/>
        <a:lstStyle/>
        <a:p>
          <a:endParaRPr lang="en-US"/>
        </a:p>
      </dgm:t>
    </dgm:pt>
    <dgm:pt modelId="{344DBB0F-FB0F-9749-8971-016728D5806F}" type="pres">
      <dgm:prSet presAssocID="{A20BF153-2915-464E-AB29-2D2F14DDEB45}" presName="parentText" presStyleLbl="node1" presStyleIdx="2" presStyleCnt="4">
        <dgm:presLayoutVars>
          <dgm:chMax val="0"/>
          <dgm:bulletEnabled val="1"/>
        </dgm:presLayoutVars>
      </dgm:prSet>
      <dgm:spPr/>
      <dgm:t>
        <a:bodyPr/>
        <a:lstStyle/>
        <a:p>
          <a:endParaRPr lang="en-US"/>
        </a:p>
      </dgm:t>
    </dgm:pt>
    <dgm:pt modelId="{72A5CDD6-746D-2041-B783-E999086A50D2}" type="pres">
      <dgm:prSet presAssocID="{A20BF153-2915-464E-AB29-2D2F14DDEB45}" presName="negativeSpace" presStyleCnt="0"/>
      <dgm:spPr/>
    </dgm:pt>
    <dgm:pt modelId="{7EE7A907-8B6B-8D40-97C7-A80D546F7835}" type="pres">
      <dgm:prSet presAssocID="{A20BF153-2915-464E-AB29-2D2F14DDEB45}" presName="childText" presStyleLbl="conFgAcc1" presStyleIdx="2" presStyleCnt="4">
        <dgm:presLayoutVars>
          <dgm:bulletEnabled val="1"/>
        </dgm:presLayoutVars>
      </dgm:prSet>
      <dgm:spPr/>
    </dgm:pt>
    <dgm:pt modelId="{ADF23613-FD93-984A-ADD8-FC9259F1C072}" type="pres">
      <dgm:prSet presAssocID="{45DD1D02-85B4-624A-9C95-1FA9A4610303}" presName="spaceBetweenRectangles" presStyleCnt="0"/>
      <dgm:spPr/>
    </dgm:pt>
    <dgm:pt modelId="{B940D4F7-1716-5748-AD3C-D16C2CA3DFF8}" type="pres">
      <dgm:prSet presAssocID="{8064E1AA-E4F4-7F42-BD89-6E0259924413}" presName="parentLin" presStyleCnt="0"/>
      <dgm:spPr/>
    </dgm:pt>
    <dgm:pt modelId="{1E426F68-46B9-9F4C-A338-B499ACCAAC3F}" type="pres">
      <dgm:prSet presAssocID="{8064E1AA-E4F4-7F42-BD89-6E0259924413}" presName="parentLeftMargin" presStyleLbl="node1" presStyleIdx="2" presStyleCnt="4"/>
      <dgm:spPr/>
      <dgm:t>
        <a:bodyPr/>
        <a:lstStyle/>
        <a:p>
          <a:endParaRPr lang="en-US"/>
        </a:p>
      </dgm:t>
    </dgm:pt>
    <dgm:pt modelId="{822E87DF-7BA7-3E48-A337-C93F70EF58CA}" type="pres">
      <dgm:prSet presAssocID="{8064E1AA-E4F4-7F42-BD89-6E0259924413}" presName="parentText" presStyleLbl="node1" presStyleIdx="3" presStyleCnt="4">
        <dgm:presLayoutVars>
          <dgm:chMax val="0"/>
          <dgm:bulletEnabled val="1"/>
        </dgm:presLayoutVars>
      </dgm:prSet>
      <dgm:spPr/>
      <dgm:t>
        <a:bodyPr/>
        <a:lstStyle/>
        <a:p>
          <a:endParaRPr lang="en-US"/>
        </a:p>
      </dgm:t>
    </dgm:pt>
    <dgm:pt modelId="{5855B82F-B7BA-1646-8DED-0988485FF68F}" type="pres">
      <dgm:prSet presAssocID="{8064E1AA-E4F4-7F42-BD89-6E0259924413}" presName="negativeSpace" presStyleCnt="0"/>
      <dgm:spPr/>
    </dgm:pt>
    <dgm:pt modelId="{583BD63C-1D50-8A42-90A0-8B9B0FE33FDE}" type="pres">
      <dgm:prSet presAssocID="{8064E1AA-E4F4-7F42-BD89-6E0259924413}" presName="childText" presStyleLbl="conFgAcc1" presStyleIdx="3" presStyleCnt="4">
        <dgm:presLayoutVars>
          <dgm:bulletEnabled val="1"/>
        </dgm:presLayoutVars>
      </dgm:prSet>
      <dgm:spPr/>
    </dgm:pt>
  </dgm:ptLst>
  <dgm:cxnLst>
    <dgm:cxn modelId="{01962E43-60A3-594A-B7FA-3AEB100CDDDB}" srcId="{3195FEFA-0530-9B46-B0A9-C120A58569AC}" destId="{A20BF153-2915-464E-AB29-2D2F14DDEB45}" srcOrd="2" destOrd="0" parTransId="{C3C5A823-B56C-E64D-82F3-22F03938FA69}" sibTransId="{45DD1D02-85B4-624A-9C95-1FA9A4610303}"/>
    <dgm:cxn modelId="{B3152275-956D-9846-8EE7-CA9B7DE87FBF}" type="presOf" srcId="{A20BF153-2915-464E-AB29-2D2F14DDEB45}" destId="{344DBB0F-FB0F-9749-8971-016728D5806F}" srcOrd="1" destOrd="0" presId="urn:microsoft.com/office/officeart/2005/8/layout/list1"/>
    <dgm:cxn modelId="{86F24578-0A8C-2F42-9BC7-3ACE96F8D41B}" type="presOf" srcId="{58A07111-D0E7-454C-88E5-128E94691D5D}" destId="{6BBEB38B-EC64-D741-8807-20C7B32675A9}" srcOrd="1" destOrd="0" presId="urn:microsoft.com/office/officeart/2005/8/layout/list1"/>
    <dgm:cxn modelId="{AFD13DBB-CFDF-0E47-974E-2B0DB08C49EC}" type="presOf" srcId="{45C8059D-6523-2E4B-8D3A-5729F9022416}" destId="{4C53BC16-0CD8-244C-A597-F0AF297F961C}" srcOrd="0" destOrd="0" presId="urn:microsoft.com/office/officeart/2005/8/layout/list1"/>
    <dgm:cxn modelId="{1B88CEF6-B7C3-524D-B8C6-2124CB1C0F31}" type="presOf" srcId="{45C8059D-6523-2E4B-8D3A-5729F9022416}" destId="{872DAF86-631A-E946-8BEC-FD873BDCC5A8}" srcOrd="1" destOrd="0" presId="urn:microsoft.com/office/officeart/2005/8/layout/list1"/>
    <dgm:cxn modelId="{34EA17A0-FAAA-6349-852A-38203122D442}" srcId="{3195FEFA-0530-9B46-B0A9-C120A58569AC}" destId="{58A07111-D0E7-454C-88E5-128E94691D5D}" srcOrd="1" destOrd="0" parTransId="{E7BDD390-BC46-D34F-8863-9D7B46FF1F56}" sibTransId="{2E0EA292-D01B-7647-85B1-C095A43936D6}"/>
    <dgm:cxn modelId="{3A733590-59CE-3448-978C-1AEEF1F29880}" srcId="{3195FEFA-0530-9B46-B0A9-C120A58569AC}" destId="{8064E1AA-E4F4-7F42-BD89-6E0259924413}" srcOrd="3" destOrd="0" parTransId="{EF8A5A80-E2B1-014F-A932-C14E62CB56D6}" sibTransId="{AE218F04-81A8-C54A-84A2-1804C596BE6C}"/>
    <dgm:cxn modelId="{28142DD7-BD48-EA47-B538-CDDBE559A8A9}" type="presOf" srcId="{A20BF153-2915-464E-AB29-2D2F14DDEB45}" destId="{2784B528-DD2D-B541-A2E1-0DF4D6514D15}" srcOrd="0" destOrd="0" presId="urn:microsoft.com/office/officeart/2005/8/layout/list1"/>
    <dgm:cxn modelId="{4A297934-500D-DA4E-86A6-32EABCB21C47}" srcId="{3195FEFA-0530-9B46-B0A9-C120A58569AC}" destId="{45C8059D-6523-2E4B-8D3A-5729F9022416}" srcOrd="0" destOrd="0" parTransId="{8AA8D7F1-EAE7-3F4D-92E2-A0E4EABCF2CD}" sibTransId="{DBB7A96F-E674-F548-819D-16B2AEAE5CA2}"/>
    <dgm:cxn modelId="{99D510BB-E0FE-7A4C-8B0A-B11483D71D3F}" type="presOf" srcId="{58A07111-D0E7-454C-88E5-128E94691D5D}" destId="{9D99D7D2-1555-EA42-AE90-8CCD25F0E0D3}" srcOrd="0" destOrd="0" presId="urn:microsoft.com/office/officeart/2005/8/layout/list1"/>
    <dgm:cxn modelId="{C0DE8D78-9AB7-F942-B728-7FAC047F3B78}" type="presOf" srcId="{8064E1AA-E4F4-7F42-BD89-6E0259924413}" destId="{822E87DF-7BA7-3E48-A337-C93F70EF58CA}" srcOrd="1" destOrd="0" presId="urn:microsoft.com/office/officeart/2005/8/layout/list1"/>
    <dgm:cxn modelId="{BF3753CA-1F4E-264F-85DD-BE4EB0D87C20}" type="presOf" srcId="{3195FEFA-0530-9B46-B0A9-C120A58569AC}" destId="{9AF07844-174E-0242-AA45-331651A8EBB0}" srcOrd="0" destOrd="0" presId="urn:microsoft.com/office/officeart/2005/8/layout/list1"/>
    <dgm:cxn modelId="{894717E8-A03F-1045-BEC2-0107F79E3A1B}" type="presOf" srcId="{8064E1AA-E4F4-7F42-BD89-6E0259924413}" destId="{1E426F68-46B9-9F4C-A338-B499ACCAAC3F}" srcOrd="0" destOrd="0" presId="urn:microsoft.com/office/officeart/2005/8/layout/list1"/>
    <dgm:cxn modelId="{28AD1AE3-E9C1-3841-9B0D-862537B21000}" type="presParOf" srcId="{9AF07844-174E-0242-AA45-331651A8EBB0}" destId="{F25FE7AB-473C-E94A-A774-1F0561008ABB}" srcOrd="0" destOrd="0" presId="urn:microsoft.com/office/officeart/2005/8/layout/list1"/>
    <dgm:cxn modelId="{109C622D-24A7-7045-860C-6AE84B1709E1}" type="presParOf" srcId="{F25FE7AB-473C-E94A-A774-1F0561008ABB}" destId="{4C53BC16-0CD8-244C-A597-F0AF297F961C}" srcOrd="0" destOrd="0" presId="urn:microsoft.com/office/officeart/2005/8/layout/list1"/>
    <dgm:cxn modelId="{7B1FF1B3-6264-D046-8A96-41805545EBE6}" type="presParOf" srcId="{F25FE7AB-473C-E94A-A774-1F0561008ABB}" destId="{872DAF86-631A-E946-8BEC-FD873BDCC5A8}" srcOrd="1" destOrd="0" presId="urn:microsoft.com/office/officeart/2005/8/layout/list1"/>
    <dgm:cxn modelId="{58EC6D52-84D3-4E45-995D-53CCD8F94E1E}" type="presParOf" srcId="{9AF07844-174E-0242-AA45-331651A8EBB0}" destId="{BCED9FA5-D41E-E342-9CCA-16D9617F91A4}" srcOrd="1" destOrd="0" presId="urn:microsoft.com/office/officeart/2005/8/layout/list1"/>
    <dgm:cxn modelId="{EBD4A38F-D557-C446-91EE-A9F728994BD5}" type="presParOf" srcId="{9AF07844-174E-0242-AA45-331651A8EBB0}" destId="{90790B2C-96A3-1241-A179-07DB4DD3D5F9}" srcOrd="2" destOrd="0" presId="urn:microsoft.com/office/officeart/2005/8/layout/list1"/>
    <dgm:cxn modelId="{0F6FAC44-8E71-9D4A-B9F5-E20BDFE4EABF}" type="presParOf" srcId="{9AF07844-174E-0242-AA45-331651A8EBB0}" destId="{F4C32858-2CA1-DB42-B54B-E0637CDCF211}" srcOrd="3" destOrd="0" presId="urn:microsoft.com/office/officeart/2005/8/layout/list1"/>
    <dgm:cxn modelId="{0308761E-B1C3-604A-8583-DE586EF21D06}" type="presParOf" srcId="{9AF07844-174E-0242-AA45-331651A8EBB0}" destId="{C6FF6C73-09F4-224B-9D1A-E280829B7351}" srcOrd="4" destOrd="0" presId="urn:microsoft.com/office/officeart/2005/8/layout/list1"/>
    <dgm:cxn modelId="{8E84B1D8-3B8C-9E4E-AC65-0995A445DBFC}" type="presParOf" srcId="{C6FF6C73-09F4-224B-9D1A-E280829B7351}" destId="{9D99D7D2-1555-EA42-AE90-8CCD25F0E0D3}" srcOrd="0" destOrd="0" presId="urn:microsoft.com/office/officeart/2005/8/layout/list1"/>
    <dgm:cxn modelId="{0F0CFBAE-BF46-FA45-92DC-2D78121F4CF3}" type="presParOf" srcId="{C6FF6C73-09F4-224B-9D1A-E280829B7351}" destId="{6BBEB38B-EC64-D741-8807-20C7B32675A9}" srcOrd="1" destOrd="0" presId="urn:microsoft.com/office/officeart/2005/8/layout/list1"/>
    <dgm:cxn modelId="{92B57E3D-79A9-E147-920B-AC947442A9A0}" type="presParOf" srcId="{9AF07844-174E-0242-AA45-331651A8EBB0}" destId="{F617F42E-AAF5-1841-BDE2-33135CD3FE70}" srcOrd="5" destOrd="0" presId="urn:microsoft.com/office/officeart/2005/8/layout/list1"/>
    <dgm:cxn modelId="{D331CDDC-947C-0E42-BA87-E81CE1957043}" type="presParOf" srcId="{9AF07844-174E-0242-AA45-331651A8EBB0}" destId="{ADDDD081-7ED1-9E45-AAA1-61490B2A8ADC}" srcOrd="6" destOrd="0" presId="urn:microsoft.com/office/officeart/2005/8/layout/list1"/>
    <dgm:cxn modelId="{478AEDCF-92E1-F94B-981B-837B140EFB0D}" type="presParOf" srcId="{9AF07844-174E-0242-AA45-331651A8EBB0}" destId="{DDD11072-07A6-704A-BD12-8B4C98D153FE}" srcOrd="7" destOrd="0" presId="urn:microsoft.com/office/officeart/2005/8/layout/list1"/>
    <dgm:cxn modelId="{F2DEB2BA-73B8-024A-B530-E679F9E03D93}" type="presParOf" srcId="{9AF07844-174E-0242-AA45-331651A8EBB0}" destId="{55157893-26BF-834C-B724-18BC2BEBE070}" srcOrd="8" destOrd="0" presId="urn:microsoft.com/office/officeart/2005/8/layout/list1"/>
    <dgm:cxn modelId="{09BADFB1-6843-0444-92C1-B764E40908AB}" type="presParOf" srcId="{55157893-26BF-834C-B724-18BC2BEBE070}" destId="{2784B528-DD2D-B541-A2E1-0DF4D6514D15}" srcOrd="0" destOrd="0" presId="urn:microsoft.com/office/officeart/2005/8/layout/list1"/>
    <dgm:cxn modelId="{14D30F11-0601-4A49-8245-6271E5FA9A00}" type="presParOf" srcId="{55157893-26BF-834C-B724-18BC2BEBE070}" destId="{344DBB0F-FB0F-9749-8971-016728D5806F}" srcOrd="1" destOrd="0" presId="urn:microsoft.com/office/officeart/2005/8/layout/list1"/>
    <dgm:cxn modelId="{1F0D064D-26B6-2F4D-839A-5F6F1D3B594F}" type="presParOf" srcId="{9AF07844-174E-0242-AA45-331651A8EBB0}" destId="{72A5CDD6-746D-2041-B783-E999086A50D2}" srcOrd="9" destOrd="0" presId="urn:microsoft.com/office/officeart/2005/8/layout/list1"/>
    <dgm:cxn modelId="{A4F9EE8F-0C45-0E49-856A-B984DB3C5660}" type="presParOf" srcId="{9AF07844-174E-0242-AA45-331651A8EBB0}" destId="{7EE7A907-8B6B-8D40-97C7-A80D546F7835}" srcOrd="10" destOrd="0" presId="urn:microsoft.com/office/officeart/2005/8/layout/list1"/>
    <dgm:cxn modelId="{1DD6088D-385F-6D40-A074-C3BB9A126C1E}" type="presParOf" srcId="{9AF07844-174E-0242-AA45-331651A8EBB0}" destId="{ADF23613-FD93-984A-ADD8-FC9259F1C072}" srcOrd="11" destOrd="0" presId="urn:microsoft.com/office/officeart/2005/8/layout/list1"/>
    <dgm:cxn modelId="{828EA27E-C4B6-4049-AB62-D9319225DBF8}" type="presParOf" srcId="{9AF07844-174E-0242-AA45-331651A8EBB0}" destId="{B940D4F7-1716-5748-AD3C-D16C2CA3DFF8}" srcOrd="12" destOrd="0" presId="urn:microsoft.com/office/officeart/2005/8/layout/list1"/>
    <dgm:cxn modelId="{F210814B-8E8A-7244-8871-322091F153DB}" type="presParOf" srcId="{B940D4F7-1716-5748-AD3C-D16C2CA3DFF8}" destId="{1E426F68-46B9-9F4C-A338-B499ACCAAC3F}" srcOrd="0" destOrd="0" presId="urn:microsoft.com/office/officeart/2005/8/layout/list1"/>
    <dgm:cxn modelId="{77435C15-10CA-F246-9B4D-123E57053DC8}" type="presParOf" srcId="{B940D4F7-1716-5748-AD3C-D16C2CA3DFF8}" destId="{822E87DF-7BA7-3E48-A337-C93F70EF58CA}" srcOrd="1" destOrd="0" presId="urn:microsoft.com/office/officeart/2005/8/layout/list1"/>
    <dgm:cxn modelId="{5B7547E5-A0EA-F64A-A3B3-DC60A078C5A6}" type="presParOf" srcId="{9AF07844-174E-0242-AA45-331651A8EBB0}" destId="{5855B82F-B7BA-1646-8DED-0988485FF68F}" srcOrd="13" destOrd="0" presId="urn:microsoft.com/office/officeart/2005/8/layout/list1"/>
    <dgm:cxn modelId="{43B27CF7-60B1-FD40-948F-0C4D161851AE}" type="presParOf" srcId="{9AF07844-174E-0242-AA45-331651A8EBB0}" destId="{583BD63C-1D50-8A42-90A0-8B9B0FE33FDE}" srcOrd="14" destOrd="0" presId="urn:microsoft.com/office/officeart/2005/8/layout/list1"/>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B6BEF428-FD4F-5D4E-A8B8-D6248D0C9960}"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D0BE0A13-5E22-7D43-9307-EB293C08BAE1}">
      <dgm:prSet phldrT="[Text]"/>
      <dgm:spPr>
        <a:solidFill>
          <a:schemeClr val="accent4">
            <a:lumMod val="60000"/>
            <a:lumOff val="40000"/>
          </a:schemeClr>
        </a:solidFill>
      </dgm:spPr>
      <dgm:t>
        <a:bodyPr/>
        <a:lstStyle/>
        <a:p>
          <a:pPr algn="l"/>
          <a:r>
            <a:rPr lang="es-ES" i="0" u="sng" dirty="0" smtClean="0"/>
            <a:t>Reproducción del Esterbil.</a:t>
          </a:r>
          <a:endParaRPr lang="es-ES_tradnl" i="0" dirty="0" smtClean="0"/>
        </a:p>
        <a:p>
          <a:pPr algn="l"/>
          <a:r>
            <a:rPr lang="es-ES" i="0" u="sng" dirty="0" smtClean="0"/>
            <a:t>Reproducción del Crash.</a:t>
          </a:r>
          <a:endParaRPr lang="es-ES_tradnl" i="0" dirty="0" smtClean="0"/>
        </a:p>
        <a:p>
          <a:pPr algn="l"/>
          <a:r>
            <a:rPr lang="es-ES" i="0" u="sng" dirty="0" smtClean="0"/>
            <a:t>Reproducción del Ride.</a:t>
          </a:r>
          <a:endParaRPr lang="es-ES_tradnl" i="0" dirty="0" smtClean="0"/>
        </a:p>
        <a:p>
          <a:pPr algn="l"/>
          <a:r>
            <a:rPr lang="es-ES" i="0" u="sng" dirty="0" smtClean="0"/>
            <a:t>Reproducción del Tom de piso.</a:t>
          </a:r>
          <a:endParaRPr lang="es-ES_tradnl" i="0" dirty="0" smtClean="0"/>
        </a:p>
        <a:p>
          <a:pPr algn="l"/>
          <a:r>
            <a:rPr lang="es-ES" i="0" u="sng" dirty="0" smtClean="0"/>
            <a:t>Reproducción del Tom izquierdo.</a:t>
          </a:r>
          <a:endParaRPr lang="es-ES_tradnl" i="0" dirty="0" smtClean="0"/>
        </a:p>
        <a:p>
          <a:pPr algn="l"/>
          <a:r>
            <a:rPr lang="es-ES" i="0" u="sng" dirty="0" smtClean="0"/>
            <a:t>Reproducción del Tomb derecho.</a:t>
          </a:r>
          <a:endParaRPr lang="es-ES_tradnl" i="0" dirty="0" smtClean="0"/>
        </a:p>
        <a:p>
          <a:pPr algn="l"/>
          <a:r>
            <a:rPr lang="es-ES" i="0" u="sng" dirty="0" smtClean="0"/>
            <a:t>Reproducción de la caja o redoblante.</a:t>
          </a:r>
          <a:endParaRPr lang="es-ES_tradnl" i="0" dirty="0" smtClean="0"/>
        </a:p>
        <a:p>
          <a:pPr algn="l"/>
          <a:r>
            <a:rPr lang="es-ES" i="0" u="sng" dirty="0" smtClean="0"/>
            <a:t>Reproducción del Bombo.</a:t>
          </a:r>
          <a:endParaRPr lang="es-ES_tradnl" i="0" dirty="0" smtClean="0"/>
        </a:p>
        <a:p>
          <a:pPr algn="l"/>
          <a:r>
            <a:rPr lang="es-ES" i="0" u="sng" dirty="0" smtClean="0"/>
            <a:t>Visión panorámica de la escena 3D</a:t>
          </a:r>
          <a:endParaRPr lang="en-US" i="0" dirty="0"/>
        </a:p>
      </dgm:t>
    </dgm:pt>
    <dgm:pt modelId="{19803BD6-7D7B-8142-A675-1CD1259905EF}" type="parTrans" cxnId="{18E14C1B-EE2D-5245-97DE-8A6C377EC6D1}">
      <dgm:prSet/>
      <dgm:spPr/>
      <dgm:t>
        <a:bodyPr/>
        <a:lstStyle/>
        <a:p>
          <a:endParaRPr lang="en-US"/>
        </a:p>
      </dgm:t>
    </dgm:pt>
    <dgm:pt modelId="{291E12D0-7674-7242-ADC0-C446FF6AF5B5}" type="sibTrans" cxnId="{18E14C1B-EE2D-5245-97DE-8A6C377EC6D1}">
      <dgm:prSet/>
      <dgm:spPr/>
      <dgm:t>
        <a:bodyPr/>
        <a:lstStyle/>
        <a:p>
          <a:endParaRPr lang="en-US"/>
        </a:p>
      </dgm:t>
    </dgm:pt>
    <dgm:pt modelId="{4BD960E6-4FE2-3546-A41E-1189AA13D417}" type="pres">
      <dgm:prSet presAssocID="{B6BEF428-FD4F-5D4E-A8B8-D6248D0C9960}" presName="diagram" presStyleCnt="0">
        <dgm:presLayoutVars>
          <dgm:dir/>
          <dgm:resizeHandles val="exact"/>
        </dgm:presLayoutVars>
      </dgm:prSet>
      <dgm:spPr/>
      <dgm:t>
        <a:bodyPr/>
        <a:lstStyle/>
        <a:p>
          <a:endParaRPr lang="en-US"/>
        </a:p>
      </dgm:t>
    </dgm:pt>
    <dgm:pt modelId="{81292653-B1F0-124A-A2D4-0EC803D97FAC}" type="pres">
      <dgm:prSet presAssocID="{D0BE0A13-5E22-7D43-9307-EB293C08BAE1}" presName="node" presStyleLbl="node1" presStyleIdx="0" presStyleCnt="1" custScaleY="188727">
        <dgm:presLayoutVars>
          <dgm:bulletEnabled val="1"/>
        </dgm:presLayoutVars>
      </dgm:prSet>
      <dgm:spPr>
        <a:prstGeom prst="roundRect">
          <a:avLst/>
        </a:prstGeom>
      </dgm:spPr>
      <dgm:t>
        <a:bodyPr/>
        <a:lstStyle/>
        <a:p>
          <a:endParaRPr lang="en-US"/>
        </a:p>
      </dgm:t>
    </dgm:pt>
  </dgm:ptLst>
  <dgm:cxnLst>
    <dgm:cxn modelId="{18E14C1B-EE2D-5245-97DE-8A6C377EC6D1}" srcId="{B6BEF428-FD4F-5D4E-A8B8-D6248D0C9960}" destId="{D0BE0A13-5E22-7D43-9307-EB293C08BAE1}" srcOrd="0" destOrd="0" parTransId="{19803BD6-7D7B-8142-A675-1CD1259905EF}" sibTransId="{291E12D0-7674-7242-ADC0-C446FF6AF5B5}"/>
    <dgm:cxn modelId="{D6FBF402-79E2-3B4D-A928-7330BFBA4ECD}" type="presOf" srcId="{D0BE0A13-5E22-7D43-9307-EB293C08BAE1}" destId="{81292653-B1F0-124A-A2D4-0EC803D97FAC}" srcOrd="0" destOrd="0" presId="urn:microsoft.com/office/officeart/2005/8/layout/default"/>
    <dgm:cxn modelId="{499DF539-B651-9B40-B66F-24FB383D30F7}" type="presOf" srcId="{B6BEF428-FD4F-5D4E-A8B8-D6248D0C9960}" destId="{4BD960E6-4FE2-3546-A41E-1189AA13D417}" srcOrd="0" destOrd="0" presId="urn:microsoft.com/office/officeart/2005/8/layout/default"/>
    <dgm:cxn modelId="{D4C9190C-8575-0249-B7A5-3DBB9F30FBA6}" type="presParOf" srcId="{4BD960E6-4FE2-3546-A41E-1189AA13D417}" destId="{81292653-B1F0-124A-A2D4-0EC803D97FAC}" srcOrd="0" destOrd="0" presId="urn:microsoft.com/office/officeart/2005/8/layout/default"/>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0C11546F-05E0-904F-A593-09551DD56D3C}" type="doc">
      <dgm:prSet loTypeId="urn:microsoft.com/office/officeart/2005/8/layout/chevron1" loCatId="process" qsTypeId="urn:microsoft.com/office/officeart/2005/8/quickstyle/simple4" qsCatId="simple" csTypeId="urn:microsoft.com/office/officeart/2005/8/colors/accent1_2" csCatId="accent1" phldr="1"/>
      <dgm:spPr/>
    </dgm:pt>
    <dgm:pt modelId="{DA266920-2F6A-5147-942D-591D6C41DBCD}">
      <dgm:prSet phldrT="[Text]" custT="1"/>
      <dgm:spPr>
        <a:solidFill>
          <a:srgbClr val="0070C0"/>
        </a:solidFill>
      </dgm:spPr>
      <dgm:t>
        <a:bodyPr/>
        <a:lstStyle/>
        <a:p>
          <a:pPr algn="ctr" defTabSz="977900" rtl="0" fontAlgn="base">
            <a:lnSpc>
              <a:spcPct val="90000"/>
            </a:lnSpc>
            <a:spcBef>
              <a:spcPct val="0"/>
            </a:spcBef>
            <a:spcAft>
              <a:spcPct val="35000"/>
            </a:spcAft>
          </a:pPr>
          <a:r>
            <a:rPr lang="es-ES_tradnl" sz="1400" kern="1200" noProof="0" dirty="0" smtClean="0">
              <a:solidFill>
                <a:schemeClr val="bg1"/>
              </a:solidFill>
              <a:latin typeface="+mn-lt"/>
              <a:ea typeface="+mn-ea"/>
              <a:cs typeface="+mn-cs"/>
            </a:rPr>
            <a:t>Presiona</a:t>
          </a:r>
          <a:r>
            <a:rPr lang="es-ES_tradnl" sz="1400" kern="1200" noProof="0" dirty="0" smtClean="0">
              <a:solidFill>
                <a:schemeClr val="accent2">
                  <a:lumMod val="75000"/>
                </a:schemeClr>
              </a:solidFill>
              <a:latin typeface="+mn-lt"/>
              <a:ea typeface="+mn-ea"/>
              <a:cs typeface="+mn-cs"/>
            </a:rPr>
            <a:t> </a:t>
          </a:r>
          <a:r>
            <a:rPr lang="es-ES_tradnl" sz="1400" kern="1200" noProof="0" dirty="0" smtClean="0">
              <a:solidFill>
                <a:schemeClr val="bg1"/>
              </a:solidFill>
              <a:latin typeface="+mn-lt"/>
              <a:ea typeface="+mn-ea"/>
              <a:cs typeface="+mn-cs"/>
            </a:rPr>
            <a:t>Pedal</a:t>
          </a:r>
          <a:endParaRPr lang="es-ES_tradnl" sz="1400" kern="1200" noProof="0" dirty="0">
            <a:solidFill>
              <a:schemeClr val="bg1"/>
            </a:solidFill>
            <a:latin typeface="+mn-lt"/>
            <a:ea typeface="+mn-ea"/>
            <a:cs typeface="+mn-cs"/>
          </a:endParaRPr>
        </a:p>
      </dgm:t>
    </dgm:pt>
    <dgm:pt modelId="{42D994B0-570B-3D43-AA94-E976DF590524}" type="parTrans" cxnId="{1E5819C7-5ECF-8C46-9424-D1546F7DF432}">
      <dgm:prSet/>
      <dgm:spPr/>
      <dgm:t>
        <a:bodyPr/>
        <a:lstStyle/>
        <a:p>
          <a:endParaRPr lang="es-ES_tradnl" noProof="0"/>
        </a:p>
      </dgm:t>
    </dgm:pt>
    <dgm:pt modelId="{65000BD7-4EEB-2144-BD25-97E7D4D1E509}" type="sibTrans" cxnId="{1E5819C7-5ECF-8C46-9424-D1546F7DF432}">
      <dgm:prSet/>
      <dgm:spPr/>
      <dgm:t>
        <a:bodyPr/>
        <a:lstStyle/>
        <a:p>
          <a:endParaRPr lang="es-ES_tradnl" noProof="0"/>
        </a:p>
      </dgm:t>
    </dgm:pt>
    <dgm:pt modelId="{461684E8-C5A7-E941-BF70-F60EE464F3CB}">
      <dgm:prSet phldrT="[Text]" custT="1"/>
      <dgm:spPr>
        <a:solidFill>
          <a:srgbClr val="0070C0"/>
        </a:solidFill>
      </dgm:spPr>
      <dgm:t>
        <a:bodyPr/>
        <a:lstStyle/>
        <a:p>
          <a:pPr algn="ctr" defTabSz="977900" rtl="0" fontAlgn="base">
            <a:lnSpc>
              <a:spcPct val="90000"/>
            </a:lnSpc>
            <a:spcBef>
              <a:spcPct val="0"/>
            </a:spcBef>
            <a:spcAft>
              <a:spcPct val="35000"/>
            </a:spcAft>
          </a:pPr>
          <a:r>
            <a:rPr lang="es-ES_tradnl" sz="1400" kern="1200" noProof="0" dirty="0" smtClean="0">
              <a:solidFill>
                <a:schemeClr val="bg1"/>
              </a:solidFill>
              <a:latin typeface="+mn-lt"/>
              <a:ea typeface="+mn-ea"/>
              <a:cs typeface="+mn-cs"/>
            </a:rPr>
            <a:t>Se ejecuta evento click de mouse</a:t>
          </a:r>
          <a:endParaRPr lang="es-ES_tradnl" sz="1400" kern="1200" noProof="0" dirty="0">
            <a:solidFill>
              <a:schemeClr val="bg1"/>
            </a:solidFill>
            <a:latin typeface="+mn-lt"/>
            <a:ea typeface="+mn-ea"/>
            <a:cs typeface="+mn-cs"/>
          </a:endParaRPr>
        </a:p>
      </dgm:t>
    </dgm:pt>
    <dgm:pt modelId="{1AF319F9-BCB0-8F44-9F13-0DA310F123D9}" type="parTrans" cxnId="{6B4F00EC-B4D1-6D46-8FCF-B04A13ACCDD1}">
      <dgm:prSet/>
      <dgm:spPr/>
      <dgm:t>
        <a:bodyPr/>
        <a:lstStyle/>
        <a:p>
          <a:endParaRPr lang="es-ES_tradnl" noProof="0"/>
        </a:p>
      </dgm:t>
    </dgm:pt>
    <dgm:pt modelId="{297ECD52-84D9-7D4A-BD1A-A55BDF3113DF}" type="sibTrans" cxnId="{6B4F00EC-B4D1-6D46-8FCF-B04A13ACCDD1}">
      <dgm:prSet/>
      <dgm:spPr/>
      <dgm:t>
        <a:bodyPr/>
        <a:lstStyle/>
        <a:p>
          <a:endParaRPr lang="es-ES_tradnl" noProof="0"/>
        </a:p>
      </dgm:t>
    </dgm:pt>
    <dgm:pt modelId="{2DBB0209-49DC-7645-94B3-382A22290F33}">
      <dgm:prSet phldrT="[Text]" custT="1"/>
      <dgm:spPr>
        <a:solidFill>
          <a:srgbClr val="0070C0"/>
        </a:solidFill>
      </dgm:spPr>
      <dgm:t>
        <a:bodyPr/>
        <a:lstStyle/>
        <a:p>
          <a:pPr algn="ctr" defTabSz="977900" rtl="0" fontAlgn="base">
            <a:lnSpc>
              <a:spcPct val="90000"/>
            </a:lnSpc>
            <a:spcBef>
              <a:spcPct val="0"/>
            </a:spcBef>
            <a:spcAft>
              <a:spcPct val="35000"/>
            </a:spcAft>
          </a:pPr>
          <a:r>
            <a:rPr lang="es-ES_tradnl" sz="1400" kern="1200" noProof="0" dirty="0" smtClean="0">
              <a:solidFill>
                <a:schemeClr val="bg1"/>
              </a:solidFill>
              <a:latin typeface="+mn-lt"/>
              <a:ea typeface="+mn-ea"/>
              <a:cs typeface="+mn-cs"/>
            </a:rPr>
            <a:t>Se reproduce sonido del Bombo</a:t>
          </a:r>
          <a:endParaRPr lang="es-ES_tradnl" sz="1400" kern="1200" noProof="0" dirty="0">
            <a:solidFill>
              <a:schemeClr val="bg1"/>
            </a:solidFill>
            <a:latin typeface="+mn-lt"/>
            <a:ea typeface="+mn-ea"/>
            <a:cs typeface="+mn-cs"/>
          </a:endParaRPr>
        </a:p>
      </dgm:t>
    </dgm:pt>
    <dgm:pt modelId="{72D5901A-0624-6649-A365-5193C5BDE361}" type="parTrans" cxnId="{75133DF7-33D4-1146-AFDD-5B4AD8670D67}">
      <dgm:prSet/>
      <dgm:spPr/>
      <dgm:t>
        <a:bodyPr/>
        <a:lstStyle/>
        <a:p>
          <a:endParaRPr lang="es-ES_tradnl" noProof="0"/>
        </a:p>
      </dgm:t>
    </dgm:pt>
    <dgm:pt modelId="{1CF2295C-549A-0147-8B32-9D08CD85443A}" type="sibTrans" cxnId="{75133DF7-33D4-1146-AFDD-5B4AD8670D67}">
      <dgm:prSet/>
      <dgm:spPr/>
      <dgm:t>
        <a:bodyPr/>
        <a:lstStyle/>
        <a:p>
          <a:endParaRPr lang="es-ES_tradnl" noProof="0"/>
        </a:p>
      </dgm:t>
    </dgm:pt>
    <dgm:pt modelId="{4EF7410B-2E93-4E4B-8AB0-6A15410B7222}" type="pres">
      <dgm:prSet presAssocID="{0C11546F-05E0-904F-A593-09551DD56D3C}" presName="Name0" presStyleCnt="0">
        <dgm:presLayoutVars>
          <dgm:dir/>
          <dgm:animLvl val="lvl"/>
          <dgm:resizeHandles val="exact"/>
        </dgm:presLayoutVars>
      </dgm:prSet>
      <dgm:spPr/>
    </dgm:pt>
    <dgm:pt modelId="{B41212F2-1740-324C-B2DF-DD6C102642C6}" type="pres">
      <dgm:prSet presAssocID="{DA266920-2F6A-5147-942D-591D6C41DBCD}" presName="parTxOnly" presStyleLbl="node1" presStyleIdx="0" presStyleCnt="3">
        <dgm:presLayoutVars>
          <dgm:chMax val="0"/>
          <dgm:chPref val="0"/>
          <dgm:bulletEnabled val="1"/>
        </dgm:presLayoutVars>
      </dgm:prSet>
      <dgm:spPr/>
      <dgm:t>
        <a:bodyPr/>
        <a:lstStyle/>
        <a:p>
          <a:endParaRPr lang="en-US"/>
        </a:p>
      </dgm:t>
    </dgm:pt>
    <dgm:pt modelId="{68C3947A-68D6-CD4B-B5B2-2158301118F5}" type="pres">
      <dgm:prSet presAssocID="{65000BD7-4EEB-2144-BD25-97E7D4D1E509}" presName="parTxOnlySpace" presStyleCnt="0"/>
      <dgm:spPr/>
    </dgm:pt>
    <dgm:pt modelId="{0908F434-B271-FF4C-AC8D-AE21B16A8581}" type="pres">
      <dgm:prSet presAssocID="{461684E8-C5A7-E941-BF70-F60EE464F3CB}" presName="parTxOnly" presStyleLbl="node1" presStyleIdx="1" presStyleCnt="3">
        <dgm:presLayoutVars>
          <dgm:chMax val="0"/>
          <dgm:chPref val="0"/>
          <dgm:bulletEnabled val="1"/>
        </dgm:presLayoutVars>
      </dgm:prSet>
      <dgm:spPr/>
      <dgm:t>
        <a:bodyPr/>
        <a:lstStyle/>
        <a:p>
          <a:endParaRPr lang="en-US"/>
        </a:p>
      </dgm:t>
    </dgm:pt>
    <dgm:pt modelId="{50430FC6-E95B-B646-8817-50E0662C3319}" type="pres">
      <dgm:prSet presAssocID="{297ECD52-84D9-7D4A-BD1A-A55BDF3113DF}" presName="parTxOnlySpace" presStyleCnt="0"/>
      <dgm:spPr/>
    </dgm:pt>
    <dgm:pt modelId="{461F77BA-CE2A-7E4C-992F-FD8F148B7427}" type="pres">
      <dgm:prSet presAssocID="{2DBB0209-49DC-7645-94B3-382A22290F33}" presName="parTxOnly" presStyleLbl="node1" presStyleIdx="2" presStyleCnt="3">
        <dgm:presLayoutVars>
          <dgm:chMax val="0"/>
          <dgm:chPref val="0"/>
          <dgm:bulletEnabled val="1"/>
        </dgm:presLayoutVars>
      </dgm:prSet>
      <dgm:spPr/>
      <dgm:t>
        <a:bodyPr/>
        <a:lstStyle/>
        <a:p>
          <a:endParaRPr lang="en-US"/>
        </a:p>
      </dgm:t>
    </dgm:pt>
  </dgm:ptLst>
  <dgm:cxnLst>
    <dgm:cxn modelId="{75133DF7-33D4-1146-AFDD-5B4AD8670D67}" srcId="{0C11546F-05E0-904F-A593-09551DD56D3C}" destId="{2DBB0209-49DC-7645-94B3-382A22290F33}" srcOrd="2" destOrd="0" parTransId="{72D5901A-0624-6649-A365-5193C5BDE361}" sibTransId="{1CF2295C-549A-0147-8B32-9D08CD85443A}"/>
    <dgm:cxn modelId="{31C13D0C-993B-3B4E-8C36-1EABAD1481D9}" type="presOf" srcId="{461684E8-C5A7-E941-BF70-F60EE464F3CB}" destId="{0908F434-B271-FF4C-AC8D-AE21B16A8581}" srcOrd="0" destOrd="0" presId="urn:microsoft.com/office/officeart/2005/8/layout/chevron1"/>
    <dgm:cxn modelId="{1E5819C7-5ECF-8C46-9424-D1546F7DF432}" srcId="{0C11546F-05E0-904F-A593-09551DD56D3C}" destId="{DA266920-2F6A-5147-942D-591D6C41DBCD}" srcOrd="0" destOrd="0" parTransId="{42D994B0-570B-3D43-AA94-E976DF590524}" sibTransId="{65000BD7-4EEB-2144-BD25-97E7D4D1E509}"/>
    <dgm:cxn modelId="{1178F556-0776-A744-9B39-5CF8F17AF171}" type="presOf" srcId="{2DBB0209-49DC-7645-94B3-382A22290F33}" destId="{461F77BA-CE2A-7E4C-992F-FD8F148B7427}" srcOrd="0" destOrd="0" presId="urn:microsoft.com/office/officeart/2005/8/layout/chevron1"/>
    <dgm:cxn modelId="{DA94E305-019A-5D4B-9D5C-9A1CF45B9E0B}" type="presOf" srcId="{DA266920-2F6A-5147-942D-591D6C41DBCD}" destId="{B41212F2-1740-324C-B2DF-DD6C102642C6}" srcOrd="0" destOrd="0" presId="urn:microsoft.com/office/officeart/2005/8/layout/chevron1"/>
    <dgm:cxn modelId="{6B4F00EC-B4D1-6D46-8FCF-B04A13ACCDD1}" srcId="{0C11546F-05E0-904F-A593-09551DD56D3C}" destId="{461684E8-C5A7-E941-BF70-F60EE464F3CB}" srcOrd="1" destOrd="0" parTransId="{1AF319F9-BCB0-8F44-9F13-0DA310F123D9}" sibTransId="{297ECD52-84D9-7D4A-BD1A-A55BDF3113DF}"/>
    <dgm:cxn modelId="{CB13F5BE-1EB2-0248-A254-1023C0FA3F1B}" type="presOf" srcId="{0C11546F-05E0-904F-A593-09551DD56D3C}" destId="{4EF7410B-2E93-4E4B-8AB0-6A15410B7222}" srcOrd="0" destOrd="0" presId="urn:microsoft.com/office/officeart/2005/8/layout/chevron1"/>
    <dgm:cxn modelId="{2F6A28D9-E4D8-4A44-8F44-1E69D533CC71}" type="presParOf" srcId="{4EF7410B-2E93-4E4B-8AB0-6A15410B7222}" destId="{B41212F2-1740-324C-B2DF-DD6C102642C6}" srcOrd="0" destOrd="0" presId="urn:microsoft.com/office/officeart/2005/8/layout/chevron1"/>
    <dgm:cxn modelId="{51A1897E-4A54-7843-B3CE-554A112D53E4}" type="presParOf" srcId="{4EF7410B-2E93-4E4B-8AB0-6A15410B7222}" destId="{68C3947A-68D6-CD4B-B5B2-2158301118F5}" srcOrd="1" destOrd="0" presId="urn:microsoft.com/office/officeart/2005/8/layout/chevron1"/>
    <dgm:cxn modelId="{10CBB9D0-071B-BA41-A4AE-5A8B70853F39}" type="presParOf" srcId="{4EF7410B-2E93-4E4B-8AB0-6A15410B7222}" destId="{0908F434-B271-FF4C-AC8D-AE21B16A8581}" srcOrd="2" destOrd="0" presId="urn:microsoft.com/office/officeart/2005/8/layout/chevron1"/>
    <dgm:cxn modelId="{B0EC925D-242A-794D-A7F8-970876964659}" type="presParOf" srcId="{4EF7410B-2E93-4E4B-8AB0-6A15410B7222}" destId="{50430FC6-E95B-B646-8817-50E0662C3319}" srcOrd="3" destOrd="0" presId="urn:microsoft.com/office/officeart/2005/8/layout/chevron1"/>
    <dgm:cxn modelId="{0631BF3F-3152-BF4D-848A-DD224C0E292D}" type="presParOf" srcId="{4EF7410B-2E93-4E4B-8AB0-6A15410B7222}" destId="{461F77BA-CE2A-7E4C-992F-FD8F148B7427}" srcOrd="4" destOrd="0" presId="urn:microsoft.com/office/officeart/2005/8/layout/chevron1"/>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BC86F1CF-81CB-8E46-94AA-7FC92A996CC1}"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EEAC3E79-64CC-DC42-B1B5-B227DA771224}">
      <dgm:prSet phldrT="[Text]" custT="1"/>
      <dgm:spPr>
        <a:solidFill>
          <a:srgbClr val="0070C0"/>
        </a:solidFill>
      </dgm:spPr>
      <dgm:t>
        <a:bodyPr/>
        <a:lstStyle/>
        <a:p>
          <a:pPr algn="ctr" defTabSz="977900" rtl="0" fontAlgn="base">
            <a:lnSpc>
              <a:spcPct val="90000"/>
            </a:lnSpc>
            <a:spcBef>
              <a:spcPct val="0"/>
            </a:spcBef>
            <a:spcAft>
              <a:spcPct val="35000"/>
            </a:spcAft>
          </a:pPr>
          <a:r>
            <a:rPr lang="es-ES_tradnl" sz="1400" kern="1200" noProof="0" dirty="0" smtClean="0">
              <a:solidFill>
                <a:schemeClr val="bg1"/>
              </a:solidFill>
              <a:latin typeface="+mn-lt"/>
              <a:ea typeface="+mn-ea"/>
              <a:cs typeface="+mn-cs"/>
            </a:rPr>
            <a:t>Intersección de Objetos</a:t>
          </a:r>
          <a:endParaRPr lang="es-ES_tradnl" sz="1400" kern="1200" noProof="0" dirty="0">
            <a:solidFill>
              <a:schemeClr val="bg1"/>
            </a:solidFill>
            <a:latin typeface="+mn-lt"/>
            <a:ea typeface="+mn-ea"/>
            <a:cs typeface="+mn-cs"/>
          </a:endParaRPr>
        </a:p>
      </dgm:t>
    </dgm:pt>
    <dgm:pt modelId="{8D12E2A7-161B-B749-896E-A8F92811516F}" type="parTrans" cxnId="{2AF33BDE-C983-934F-AA8C-9C25ED37252B}">
      <dgm:prSet/>
      <dgm:spPr/>
      <dgm:t>
        <a:bodyPr/>
        <a:lstStyle/>
        <a:p>
          <a:endParaRPr lang="es-ES_tradnl" noProof="0"/>
        </a:p>
      </dgm:t>
    </dgm:pt>
    <dgm:pt modelId="{B82A8EF1-F2BD-EF45-858A-055D068D2342}" type="sibTrans" cxnId="{2AF33BDE-C983-934F-AA8C-9C25ED37252B}">
      <dgm:prSet/>
      <dgm:spPr>
        <a:solidFill>
          <a:schemeClr val="bg1">
            <a:lumMod val="65000"/>
            <a:alpha val="90000"/>
          </a:schemeClr>
        </a:solidFill>
      </dgm:spPr>
      <dgm:t>
        <a:bodyPr/>
        <a:lstStyle/>
        <a:p>
          <a:endParaRPr lang="es-ES_tradnl" noProof="0" dirty="0"/>
        </a:p>
      </dgm:t>
    </dgm:pt>
    <dgm:pt modelId="{C4E2CB82-8281-C04B-8B48-070ECB963A7B}">
      <dgm:prSet phldrT="[Text]" custT="1"/>
      <dgm:spPr>
        <a:solidFill>
          <a:srgbClr val="0070C0"/>
        </a:solidFill>
      </dgm:spPr>
      <dgm:t>
        <a:bodyPr/>
        <a:lstStyle/>
        <a:p>
          <a:pPr algn="ctr" defTabSz="977900" rtl="0" fontAlgn="base">
            <a:lnSpc>
              <a:spcPct val="90000"/>
            </a:lnSpc>
            <a:spcBef>
              <a:spcPct val="0"/>
            </a:spcBef>
            <a:spcAft>
              <a:spcPct val="35000"/>
            </a:spcAft>
          </a:pPr>
          <a:r>
            <a:rPr lang="es-ES_tradnl" sz="1400" kern="1200" noProof="0" dirty="0" smtClean="0">
              <a:solidFill>
                <a:schemeClr val="bg1"/>
              </a:solidFill>
              <a:latin typeface="+mn-lt"/>
              <a:ea typeface="+mn-ea"/>
              <a:cs typeface="+mn-cs"/>
            </a:rPr>
            <a:t>Baqueta con un instrumento parte de la batería</a:t>
          </a:r>
          <a:endParaRPr lang="es-ES_tradnl" sz="1400" kern="1200" noProof="0" dirty="0">
            <a:solidFill>
              <a:schemeClr val="bg1"/>
            </a:solidFill>
            <a:latin typeface="+mn-lt"/>
            <a:ea typeface="+mn-ea"/>
            <a:cs typeface="+mn-cs"/>
          </a:endParaRPr>
        </a:p>
      </dgm:t>
    </dgm:pt>
    <dgm:pt modelId="{283AA128-4B93-6247-AD47-5B39896357CF}" type="parTrans" cxnId="{F8F88758-70DB-C14F-87A0-BC28DC395E6D}">
      <dgm:prSet/>
      <dgm:spPr/>
      <dgm:t>
        <a:bodyPr/>
        <a:lstStyle/>
        <a:p>
          <a:endParaRPr lang="es-ES_tradnl" noProof="0"/>
        </a:p>
      </dgm:t>
    </dgm:pt>
    <dgm:pt modelId="{CAAB2BE6-7F46-7A4D-856E-F2DCB49177DA}" type="sibTrans" cxnId="{F8F88758-70DB-C14F-87A0-BC28DC395E6D}">
      <dgm:prSet/>
      <dgm:spPr>
        <a:solidFill>
          <a:schemeClr val="bg1">
            <a:lumMod val="65000"/>
            <a:alpha val="90000"/>
          </a:schemeClr>
        </a:solidFill>
      </dgm:spPr>
      <dgm:t>
        <a:bodyPr/>
        <a:lstStyle/>
        <a:p>
          <a:endParaRPr lang="es-ES_tradnl" noProof="0" dirty="0"/>
        </a:p>
      </dgm:t>
    </dgm:pt>
    <dgm:pt modelId="{D614D1DD-8E55-6E40-A974-588890C3D5E6}">
      <dgm:prSet phldrT="[Text]" custT="1"/>
      <dgm:spPr>
        <a:solidFill>
          <a:srgbClr val="0070C0"/>
        </a:solidFill>
      </dgm:spPr>
      <dgm:t>
        <a:bodyPr/>
        <a:lstStyle/>
        <a:p>
          <a:pPr algn="ctr" defTabSz="977900" rtl="0" fontAlgn="base">
            <a:lnSpc>
              <a:spcPct val="90000"/>
            </a:lnSpc>
            <a:spcBef>
              <a:spcPct val="0"/>
            </a:spcBef>
            <a:spcAft>
              <a:spcPct val="35000"/>
            </a:spcAft>
          </a:pPr>
          <a:r>
            <a:rPr lang="es-ES_tradnl" sz="1400" kern="1200" noProof="0" dirty="0" smtClean="0">
              <a:solidFill>
                <a:schemeClr val="bg1"/>
              </a:solidFill>
              <a:latin typeface="+mn-lt"/>
              <a:ea typeface="+mn-ea"/>
              <a:cs typeface="+mn-cs"/>
            </a:rPr>
            <a:t>Reproducción de Audio</a:t>
          </a:r>
          <a:endParaRPr lang="es-ES_tradnl" sz="1400" kern="1200" noProof="0" dirty="0">
            <a:solidFill>
              <a:schemeClr val="bg1"/>
            </a:solidFill>
            <a:latin typeface="+mn-lt"/>
            <a:ea typeface="+mn-ea"/>
            <a:cs typeface="+mn-cs"/>
          </a:endParaRPr>
        </a:p>
      </dgm:t>
    </dgm:pt>
    <dgm:pt modelId="{BB8AC365-B9CA-5041-A546-43F3FC09285D}" type="parTrans" cxnId="{315AF3F2-E0AE-B845-AB43-CD105FC85364}">
      <dgm:prSet/>
      <dgm:spPr/>
      <dgm:t>
        <a:bodyPr/>
        <a:lstStyle/>
        <a:p>
          <a:endParaRPr lang="es-ES_tradnl" noProof="0"/>
        </a:p>
      </dgm:t>
    </dgm:pt>
    <dgm:pt modelId="{030C3D6C-A9A5-4446-99F0-4404265F003E}" type="sibTrans" cxnId="{315AF3F2-E0AE-B845-AB43-CD105FC85364}">
      <dgm:prSet/>
      <dgm:spPr/>
      <dgm:t>
        <a:bodyPr/>
        <a:lstStyle/>
        <a:p>
          <a:endParaRPr lang="es-ES_tradnl" noProof="0"/>
        </a:p>
      </dgm:t>
    </dgm:pt>
    <dgm:pt modelId="{37676B2B-7E7F-4749-A392-810AE97151C4}" type="pres">
      <dgm:prSet presAssocID="{BC86F1CF-81CB-8E46-94AA-7FC92A996CC1}" presName="outerComposite" presStyleCnt="0">
        <dgm:presLayoutVars>
          <dgm:chMax val="5"/>
          <dgm:dir/>
          <dgm:resizeHandles val="exact"/>
        </dgm:presLayoutVars>
      </dgm:prSet>
      <dgm:spPr/>
      <dgm:t>
        <a:bodyPr/>
        <a:lstStyle/>
        <a:p>
          <a:endParaRPr lang="en-US"/>
        </a:p>
      </dgm:t>
    </dgm:pt>
    <dgm:pt modelId="{BA1D1B9F-BF95-BB4F-88F5-9792256C9410}" type="pres">
      <dgm:prSet presAssocID="{BC86F1CF-81CB-8E46-94AA-7FC92A996CC1}" presName="dummyMaxCanvas" presStyleCnt="0">
        <dgm:presLayoutVars/>
      </dgm:prSet>
      <dgm:spPr/>
    </dgm:pt>
    <dgm:pt modelId="{DA82F6C1-A0A7-FC46-B3B3-C9BAE131B8F6}" type="pres">
      <dgm:prSet presAssocID="{BC86F1CF-81CB-8E46-94AA-7FC92A996CC1}" presName="ThreeNodes_1" presStyleLbl="node1" presStyleIdx="0" presStyleCnt="3" custLinFactNeighborX="-840" custLinFactNeighborY="4925">
        <dgm:presLayoutVars>
          <dgm:bulletEnabled val="1"/>
        </dgm:presLayoutVars>
      </dgm:prSet>
      <dgm:spPr/>
      <dgm:t>
        <a:bodyPr/>
        <a:lstStyle/>
        <a:p>
          <a:endParaRPr lang="en-US"/>
        </a:p>
      </dgm:t>
    </dgm:pt>
    <dgm:pt modelId="{0658E284-BAC8-9A43-9BFC-7B4415861988}" type="pres">
      <dgm:prSet presAssocID="{BC86F1CF-81CB-8E46-94AA-7FC92A996CC1}" presName="ThreeNodes_2" presStyleLbl="node1" presStyleIdx="1" presStyleCnt="3" custLinFactNeighborX="-840" custLinFactNeighborY="4925">
        <dgm:presLayoutVars>
          <dgm:bulletEnabled val="1"/>
        </dgm:presLayoutVars>
      </dgm:prSet>
      <dgm:spPr/>
      <dgm:t>
        <a:bodyPr/>
        <a:lstStyle/>
        <a:p>
          <a:endParaRPr lang="en-US"/>
        </a:p>
      </dgm:t>
    </dgm:pt>
    <dgm:pt modelId="{67791094-C7DB-7645-83F3-56B91B90490D}" type="pres">
      <dgm:prSet presAssocID="{BC86F1CF-81CB-8E46-94AA-7FC92A996CC1}" presName="ThreeNodes_3" presStyleLbl="node1" presStyleIdx="2" presStyleCnt="3" custLinFactNeighborX="-840" custLinFactNeighborY="2778">
        <dgm:presLayoutVars>
          <dgm:bulletEnabled val="1"/>
        </dgm:presLayoutVars>
      </dgm:prSet>
      <dgm:spPr/>
      <dgm:t>
        <a:bodyPr/>
        <a:lstStyle/>
        <a:p>
          <a:endParaRPr lang="en-US"/>
        </a:p>
      </dgm:t>
    </dgm:pt>
    <dgm:pt modelId="{6A31E3E1-6557-0243-8B35-0857864A8632}" type="pres">
      <dgm:prSet presAssocID="{BC86F1CF-81CB-8E46-94AA-7FC92A996CC1}" presName="ThreeConn_1-2" presStyleLbl="fgAccFollowNode1" presStyleIdx="0" presStyleCnt="2">
        <dgm:presLayoutVars>
          <dgm:bulletEnabled val="1"/>
        </dgm:presLayoutVars>
      </dgm:prSet>
      <dgm:spPr/>
      <dgm:t>
        <a:bodyPr/>
        <a:lstStyle/>
        <a:p>
          <a:endParaRPr lang="en-US"/>
        </a:p>
      </dgm:t>
    </dgm:pt>
    <dgm:pt modelId="{B3383D9E-EEEE-5A44-9DB9-D0226CA6B0BF}" type="pres">
      <dgm:prSet presAssocID="{BC86F1CF-81CB-8E46-94AA-7FC92A996CC1}" presName="ThreeConn_2-3" presStyleLbl="fgAccFollowNode1" presStyleIdx="1" presStyleCnt="2">
        <dgm:presLayoutVars>
          <dgm:bulletEnabled val="1"/>
        </dgm:presLayoutVars>
      </dgm:prSet>
      <dgm:spPr/>
      <dgm:t>
        <a:bodyPr/>
        <a:lstStyle/>
        <a:p>
          <a:endParaRPr lang="en-US"/>
        </a:p>
      </dgm:t>
    </dgm:pt>
    <dgm:pt modelId="{A44BF288-E19B-0544-BE73-C2DB0C73C769}" type="pres">
      <dgm:prSet presAssocID="{BC86F1CF-81CB-8E46-94AA-7FC92A996CC1}" presName="ThreeNodes_1_text" presStyleLbl="node1" presStyleIdx="2" presStyleCnt="3">
        <dgm:presLayoutVars>
          <dgm:bulletEnabled val="1"/>
        </dgm:presLayoutVars>
      </dgm:prSet>
      <dgm:spPr/>
      <dgm:t>
        <a:bodyPr/>
        <a:lstStyle/>
        <a:p>
          <a:endParaRPr lang="en-US"/>
        </a:p>
      </dgm:t>
    </dgm:pt>
    <dgm:pt modelId="{209A835E-6377-3840-949B-6D205CD09347}" type="pres">
      <dgm:prSet presAssocID="{BC86F1CF-81CB-8E46-94AA-7FC92A996CC1}" presName="ThreeNodes_2_text" presStyleLbl="node1" presStyleIdx="2" presStyleCnt="3">
        <dgm:presLayoutVars>
          <dgm:bulletEnabled val="1"/>
        </dgm:presLayoutVars>
      </dgm:prSet>
      <dgm:spPr/>
      <dgm:t>
        <a:bodyPr/>
        <a:lstStyle/>
        <a:p>
          <a:endParaRPr lang="en-US"/>
        </a:p>
      </dgm:t>
    </dgm:pt>
    <dgm:pt modelId="{E1532B0B-CC60-7D44-83EC-04EC6C9B25A5}" type="pres">
      <dgm:prSet presAssocID="{BC86F1CF-81CB-8E46-94AA-7FC92A996CC1}" presName="ThreeNodes_3_text" presStyleLbl="node1" presStyleIdx="2" presStyleCnt="3">
        <dgm:presLayoutVars>
          <dgm:bulletEnabled val="1"/>
        </dgm:presLayoutVars>
      </dgm:prSet>
      <dgm:spPr/>
      <dgm:t>
        <a:bodyPr/>
        <a:lstStyle/>
        <a:p>
          <a:endParaRPr lang="en-US"/>
        </a:p>
      </dgm:t>
    </dgm:pt>
  </dgm:ptLst>
  <dgm:cxnLst>
    <dgm:cxn modelId="{0BFE01F3-E02D-7147-B80B-15BCE69B1D82}" type="presOf" srcId="{CAAB2BE6-7F46-7A4D-856E-F2DCB49177DA}" destId="{B3383D9E-EEEE-5A44-9DB9-D0226CA6B0BF}" srcOrd="0" destOrd="0" presId="urn:microsoft.com/office/officeart/2005/8/layout/vProcess5"/>
    <dgm:cxn modelId="{0C7C3D24-7BC7-8047-8F0E-587CEB187298}" type="presOf" srcId="{B82A8EF1-F2BD-EF45-858A-055D068D2342}" destId="{6A31E3E1-6557-0243-8B35-0857864A8632}" srcOrd="0" destOrd="0" presId="urn:microsoft.com/office/officeart/2005/8/layout/vProcess5"/>
    <dgm:cxn modelId="{7FFBA92A-3E18-9A4D-974B-CBCCF8921612}" type="presOf" srcId="{EEAC3E79-64CC-DC42-B1B5-B227DA771224}" destId="{DA82F6C1-A0A7-FC46-B3B3-C9BAE131B8F6}" srcOrd="0" destOrd="0" presId="urn:microsoft.com/office/officeart/2005/8/layout/vProcess5"/>
    <dgm:cxn modelId="{6671C2A1-CE6A-314B-AB77-3BB53A47A1F0}" type="presOf" srcId="{D614D1DD-8E55-6E40-A974-588890C3D5E6}" destId="{E1532B0B-CC60-7D44-83EC-04EC6C9B25A5}" srcOrd="1" destOrd="0" presId="urn:microsoft.com/office/officeart/2005/8/layout/vProcess5"/>
    <dgm:cxn modelId="{165DE286-1A47-9A43-9241-7C71E4D7FB93}" type="presOf" srcId="{D614D1DD-8E55-6E40-A974-588890C3D5E6}" destId="{67791094-C7DB-7645-83F3-56B91B90490D}" srcOrd="0" destOrd="0" presId="urn:microsoft.com/office/officeart/2005/8/layout/vProcess5"/>
    <dgm:cxn modelId="{F8F88758-70DB-C14F-87A0-BC28DC395E6D}" srcId="{BC86F1CF-81CB-8E46-94AA-7FC92A996CC1}" destId="{C4E2CB82-8281-C04B-8B48-070ECB963A7B}" srcOrd="1" destOrd="0" parTransId="{283AA128-4B93-6247-AD47-5B39896357CF}" sibTransId="{CAAB2BE6-7F46-7A4D-856E-F2DCB49177DA}"/>
    <dgm:cxn modelId="{5E000904-2382-4040-B686-D8AF8CEAACC6}" type="presOf" srcId="{C4E2CB82-8281-C04B-8B48-070ECB963A7B}" destId="{209A835E-6377-3840-949B-6D205CD09347}" srcOrd="1" destOrd="0" presId="urn:microsoft.com/office/officeart/2005/8/layout/vProcess5"/>
    <dgm:cxn modelId="{F958262F-D3CF-8F4F-B3EE-CD821B567682}" type="presOf" srcId="{C4E2CB82-8281-C04B-8B48-070ECB963A7B}" destId="{0658E284-BAC8-9A43-9BFC-7B4415861988}" srcOrd="0" destOrd="0" presId="urn:microsoft.com/office/officeart/2005/8/layout/vProcess5"/>
    <dgm:cxn modelId="{2AF33BDE-C983-934F-AA8C-9C25ED37252B}" srcId="{BC86F1CF-81CB-8E46-94AA-7FC92A996CC1}" destId="{EEAC3E79-64CC-DC42-B1B5-B227DA771224}" srcOrd="0" destOrd="0" parTransId="{8D12E2A7-161B-B749-896E-A8F92811516F}" sibTransId="{B82A8EF1-F2BD-EF45-858A-055D068D2342}"/>
    <dgm:cxn modelId="{635727AD-9BF6-DF46-944B-E20BAAA34E8D}" type="presOf" srcId="{BC86F1CF-81CB-8E46-94AA-7FC92A996CC1}" destId="{37676B2B-7E7F-4749-A392-810AE97151C4}" srcOrd="0" destOrd="0" presId="urn:microsoft.com/office/officeart/2005/8/layout/vProcess5"/>
    <dgm:cxn modelId="{315AF3F2-E0AE-B845-AB43-CD105FC85364}" srcId="{BC86F1CF-81CB-8E46-94AA-7FC92A996CC1}" destId="{D614D1DD-8E55-6E40-A974-588890C3D5E6}" srcOrd="2" destOrd="0" parTransId="{BB8AC365-B9CA-5041-A546-43F3FC09285D}" sibTransId="{030C3D6C-A9A5-4446-99F0-4404265F003E}"/>
    <dgm:cxn modelId="{EC1C3501-938B-734F-9977-5DBD2F343958}" type="presOf" srcId="{EEAC3E79-64CC-DC42-B1B5-B227DA771224}" destId="{A44BF288-E19B-0544-BE73-C2DB0C73C769}" srcOrd="1" destOrd="0" presId="urn:microsoft.com/office/officeart/2005/8/layout/vProcess5"/>
    <dgm:cxn modelId="{33FD7B42-C8D0-E548-94D9-040503D0A1E9}" type="presParOf" srcId="{37676B2B-7E7F-4749-A392-810AE97151C4}" destId="{BA1D1B9F-BF95-BB4F-88F5-9792256C9410}" srcOrd="0" destOrd="0" presId="urn:microsoft.com/office/officeart/2005/8/layout/vProcess5"/>
    <dgm:cxn modelId="{4AAB8A9D-DA02-CA4E-ABF0-286BB54C6C3C}" type="presParOf" srcId="{37676B2B-7E7F-4749-A392-810AE97151C4}" destId="{DA82F6C1-A0A7-FC46-B3B3-C9BAE131B8F6}" srcOrd="1" destOrd="0" presId="urn:microsoft.com/office/officeart/2005/8/layout/vProcess5"/>
    <dgm:cxn modelId="{090CFA12-9B44-2E4B-A465-654BF2D3606B}" type="presParOf" srcId="{37676B2B-7E7F-4749-A392-810AE97151C4}" destId="{0658E284-BAC8-9A43-9BFC-7B4415861988}" srcOrd="2" destOrd="0" presId="urn:microsoft.com/office/officeart/2005/8/layout/vProcess5"/>
    <dgm:cxn modelId="{07C8D8D3-7532-4C42-A592-EDE6E8A93D72}" type="presParOf" srcId="{37676B2B-7E7F-4749-A392-810AE97151C4}" destId="{67791094-C7DB-7645-83F3-56B91B90490D}" srcOrd="3" destOrd="0" presId="urn:microsoft.com/office/officeart/2005/8/layout/vProcess5"/>
    <dgm:cxn modelId="{DF592072-7132-BB46-B6D6-B288C6063612}" type="presParOf" srcId="{37676B2B-7E7F-4749-A392-810AE97151C4}" destId="{6A31E3E1-6557-0243-8B35-0857864A8632}" srcOrd="4" destOrd="0" presId="urn:microsoft.com/office/officeart/2005/8/layout/vProcess5"/>
    <dgm:cxn modelId="{879547DE-644D-6E48-A101-51ABBACFFA75}" type="presParOf" srcId="{37676B2B-7E7F-4749-A392-810AE97151C4}" destId="{B3383D9E-EEEE-5A44-9DB9-D0226CA6B0BF}" srcOrd="5" destOrd="0" presId="urn:microsoft.com/office/officeart/2005/8/layout/vProcess5"/>
    <dgm:cxn modelId="{758DEFD9-A96F-B14B-9E72-57F86E090275}" type="presParOf" srcId="{37676B2B-7E7F-4749-A392-810AE97151C4}" destId="{A44BF288-E19B-0544-BE73-C2DB0C73C769}" srcOrd="6" destOrd="0" presId="urn:microsoft.com/office/officeart/2005/8/layout/vProcess5"/>
    <dgm:cxn modelId="{797435EF-8A51-FB47-965D-70E33A9761FB}" type="presParOf" srcId="{37676B2B-7E7F-4749-A392-810AE97151C4}" destId="{209A835E-6377-3840-949B-6D205CD09347}" srcOrd="7" destOrd="0" presId="urn:microsoft.com/office/officeart/2005/8/layout/vProcess5"/>
    <dgm:cxn modelId="{2D3EC593-6AD0-5147-B03E-F70A1A8F5622}" type="presParOf" srcId="{37676B2B-7E7F-4749-A392-810AE97151C4}" destId="{E1532B0B-CC60-7D44-83EC-04EC6C9B25A5}" srcOrd="8" destOrd="0" presId="urn:microsoft.com/office/officeart/2005/8/layout/vProcess5"/>
  </dgm:cxn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02F7F781-4282-4E4C-B53B-9FEB4D2B2DB1}"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n-US"/>
        </a:p>
      </dgm:t>
    </dgm:pt>
    <dgm:pt modelId="{BB440C89-62E1-CE4E-85B8-773077D570DA}">
      <dgm:prSet phldrT="[Text]" custT="1"/>
      <dgm:spPr>
        <a:solidFill>
          <a:srgbClr val="0070C0"/>
        </a:solidFill>
      </dgm:spPr>
      <dgm:t>
        <a:bodyPr/>
        <a:lstStyle/>
        <a:p>
          <a:pPr algn="ctr" defTabSz="977900" rtl="0" fontAlgn="base">
            <a:lnSpc>
              <a:spcPct val="90000"/>
            </a:lnSpc>
            <a:spcBef>
              <a:spcPct val="0"/>
            </a:spcBef>
            <a:spcAft>
              <a:spcPct val="35000"/>
            </a:spcAft>
          </a:pPr>
          <a:r>
            <a:rPr lang="es-ES_tradnl" sz="1400" kern="1200" noProof="0" dirty="0" smtClean="0">
              <a:solidFill>
                <a:schemeClr val="bg1"/>
              </a:solidFill>
              <a:latin typeface="+mn-lt"/>
              <a:ea typeface="+mn-ea"/>
              <a:cs typeface="+mn-cs"/>
            </a:rPr>
            <a:t>Colisión</a:t>
          </a:r>
          <a:r>
            <a:rPr lang="es-ES_tradnl" sz="1400" kern="1200" noProof="0" dirty="0" smtClean="0">
              <a:solidFill>
                <a:schemeClr val="accent2">
                  <a:lumMod val="75000"/>
                </a:schemeClr>
              </a:solidFill>
              <a:latin typeface="+mn-lt"/>
              <a:ea typeface="+mn-ea"/>
              <a:cs typeface="+mn-cs"/>
            </a:rPr>
            <a:t> </a:t>
          </a:r>
          <a:r>
            <a:rPr lang="es-ES_tradnl" sz="1400" kern="1200" noProof="0" dirty="0" smtClean="0">
              <a:solidFill>
                <a:schemeClr val="bg1"/>
              </a:solidFill>
              <a:latin typeface="+mn-lt"/>
              <a:ea typeface="+mn-ea"/>
              <a:cs typeface="+mn-cs"/>
            </a:rPr>
            <a:t>entre Baqueta e Instrumento</a:t>
          </a:r>
          <a:endParaRPr lang="es-ES_tradnl" sz="1400" kern="1200" noProof="0" dirty="0">
            <a:solidFill>
              <a:schemeClr val="bg1"/>
            </a:solidFill>
            <a:latin typeface="+mn-lt"/>
            <a:ea typeface="+mn-ea"/>
            <a:cs typeface="+mn-cs"/>
          </a:endParaRPr>
        </a:p>
      </dgm:t>
    </dgm:pt>
    <dgm:pt modelId="{B88C71B3-6C84-4345-9C72-7AF042466716}" type="parTrans" cxnId="{9363B067-E683-D441-B6F7-3B0ECEF7D64F}">
      <dgm:prSet/>
      <dgm:spPr/>
      <dgm:t>
        <a:bodyPr/>
        <a:lstStyle/>
        <a:p>
          <a:endParaRPr lang="es-ES_tradnl" noProof="0"/>
        </a:p>
      </dgm:t>
    </dgm:pt>
    <dgm:pt modelId="{475E03FC-8C6C-F944-BFC5-DF6D66E273EB}" type="sibTrans" cxnId="{9363B067-E683-D441-B6F7-3B0ECEF7D64F}">
      <dgm:prSet/>
      <dgm:spPr>
        <a:solidFill>
          <a:schemeClr val="bg1">
            <a:lumMod val="65000"/>
          </a:schemeClr>
        </a:solidFill>
      </dgm:spPr>
      <dgm:t>
        <a:bodyPr/>
        <a:lstStyle/>
        <a:p>
          <a:endParaRPr lang="es-ES_tradnl" noProof="0" dirty="0"/>
        </a:p>
      </dgm:t>
    </dgm:pt>
    <dgm:pt modelId="{15FF143F-CDC9-E441-BCC6-9DB0CD0A0324}">
      <dgm:prSet phldrT="[Text]" custT="1"/>
      <dgm:spPr>
        <a:solidFill>
          <a:srgbClr val="0070C0"/>
        </a:solidFill>
      </dgm:spPr>
      <dgm:t>
        <a:bodyPr/>
        <a:lstStyle/>
        <a:p>
          <a:pPr algn="ctr" defTabSz="977900" rtl="0" fontAlgn="base">
            <a:lnSpc>
              <a:spcPct val="90000"/>
            </a:lnSpc>
            <a:spcBef>
              <a:spcPct val="0"/>
            </a:spcBef>
            <a:spcAft>
              <a:spcPct val="35000"/>
            </a:spcAft>
          </a:pPr>
          <a:r>
            <a:rPr lang="es-ES_tradnl" sz="1400" kern="1200" noProof="0" dirty="0" smtClean="0">
              <a:solidFill>
                <a:schemeClr val="bg1"/>
              </a:solidFill>
              <a:latin typeface="+mn-lt"/>
              <a:ea typeface="+mn-ea"/>
              <a:cs typeface="+mn-cs"/>
            </a:rPr>
            <a:t>Calculo de velocidad (se toman dos puntos)</a:t>
          </a:r>
          <a:endParaRPr lang="es-ES_tradnl" sz="1400" kern="1200" noProof="0" dirty="0">
            <a:solidFill>
              <a:schemeClr val="bg1"/>
            </a:solidFill>
            <a:latin typeface="+mn-lt"/>
            <a:ea typeface="+mn-ea"/>
            <a:cs typeface="+mn-cs"/>
          </a:endParaRPr>
        </a:p>
      </dgm:t>
    </dgm:pt>
    <dgm:pt modelId="{6146249E-3EB9-ED49-B2E8-CBFF2281963E}" type="parTrans" cxnId="{F99413C3-1B1A-024D-87CA-2715F37C85F2}">
      <dgm:prSet/>
      <dgm:spPr/>
      <dgm:t>
        <a:bodyPr/>
        <a:lstStyle/>
        <a:p>
          <a:endParaRPr lang="es-ES_tradnl" noProof="0"/>
        </a:p>
      </dgm:t>
    </dgm:pt>
    <dgm:pt modelId="{DCD081E8-FBA1-D740-B5CD-1B8671BE88A6}" type="sibTrans" cxnId="{F99413C3-1B1A-024D-87CA-2715F37C85F2}">
      <dgm:prSet/>
      <dgm:spPr>
        <a:solidFill>
          <a:schemeClr val="bg1">
            <a:lumMod val="65000"/>
          </a:schemeClr>
        </a:solidFill>
      </dgm:spPr>
      <dgm:t>
        <a:bodyPr/>
        <a:lstStyle/>
        <a:p>
          <a:endParaRPr lang="es-ES_tradnl" noProof="0" dirty="0"/>
        </a:p>
      </dgm:t>
    </dgm:pt>
    <dgm:pt modelId="{D7EEDDB9-1F2E-FA4F-AEED-5FCF80853BE5}">
      <dgm:prSet phldrT="[Text]" custT="1"/>
      <dgm:spPr>
        <a:solidFill>
          <a:srgbClr val="0070C0"/>
        </a:solidFill>
      </dgm:spPr>
      <dgm:t>
        <a:bodyPr/>
        <a:lstStyle/>
        <a:p>
          <a:pPr algn="ctr" defTabSz="977900" rtl="0" fontAlgn="base">
            <a:lnSpc>
              <a:spcPct val="90000"/>
            </a:lnSpc>
            <a:spcBef>
              <a:spcPct val="0"/>
            </a:spcBef>
            <a:spcAft>
              <a:spcPct val="35000"/>
            </a:spcAft>
          </a:pPr>
          <a:r>
            <a:rPr lang="es-ES_tradnl" sz="1400" kern="1200" noProof="0" dirty="0" smtClean="0">
              <a:solidFill>
                <a:schemeClr val="bg1"/>
              </a:solidFill>
              <a:latin typeface="+mn-lt"/>
              <a:ea typeface="+mn-ea"/>
              <a:cs typeface="+mn-cs"/>
            </a:rPr>
            <a:t>Selección del nivel de volumen</a:t>
          </a:r>
          <a:endParaRPr lang="es-ES_tradnl" sz="1400" kern="1200" noProof="0" dirty="0">
            <a:solidFill>
              <a:schemeClr val="bg1"/>
            </a:solidFill>
            <a:latin typeface="+mn-lt"/>
            <a:ea typeface="+mn-ea"/>
            <a:cs typeface="+mn-cs"/>
          </a:endParaRPr>
        </a:p>
      </dgm:t>
    </dgm:pt>
    <dgm:pt modelId="{798D9276-37A3-7C4D-8F59-4E7AF5026493}" type="parTrans" cxnId="{7C4D88B8-0380-E24B-AD7D-FCEC352C3FD1}">
      <dgm:prSet/>
      <dgm:spPr/>
      <dgm:t>
        <a:bodyPr/>
        <a:lstStyle/>
        <a:p>
          <a:endParaRPr lang="es-ES_tradnl" noProof="0"/>
        </a:p>
      </dgm:t>
    </dgm:pt>
    <dgm:pt modelId="{18444046-7AED-6149-8706-B3001F417C4C}" type="sibTrans" cxnId="{7C4D88B8-0380-E24B-AD7D-FCEC352C3FD1}">
      <dgm:prSet/>
      <dgm:spPr>
        <a:solidFill>
          <a:schemeClr val="bg1">
            <a:lumMod val="65000"/>
          </a:schemeClr>
        </a:solidFill>
      </dgm:spPr>
      <dgm:t>
        <a:bodyPr/>
        <a:lstStyle/>
        <a:p>
          <a:endParaRPr lang="es-ES_tradnl" noProof="0" dirty="0"/>
        </a:p>
      </dgm:t>
    </dgm:pt>
    <dgm:pt modelId="{7D119340-1446-D040-B3DA-63FC443C417A}">
      <dgm:prSet phldrT="[Text]" custT="1"/>
      <dgm:spPr>
        <a:solidFill>
          <a:srgbClr val="0070C0"/>
        </a:solidFill>
      </dgm:spPr>
      <dgm:t>
        <a:bodyPr/>
        <a:lstStyle/>
        <a:p>
          <a:pPr algn="ctr" defTabSz="977900" rtl="0" fontAlgn="base">
            <a:lnSpc>
              <a:spcPct val="90000"/>
            </a:lnSpc>
            <a:spcBef>
              <a:spcPct val="0"/>
            </a:spcBef>
            <a:spcAft>
              <a:spcPct val="35000"/>
            </a:spcAft>
          </a:pPr>
          <a:r>
            <a:rPr lang="es-ES_tradnl" sz="1400" kern="1200" noProof="0" dirty="0" smtClean="0">
              <a:solidFill>
                <a:schemeClr val="bg1"/>
              </a:solidFill>
              <a:latin typeface="+mn-lt"/>
              <a:ea typeface="+mn-ea"/>
              <a:cs typeface="+mn-cs"/>
            </a:rPr>
            <a:t>Reproduce sonido con nivel de volumen adecuado en un canal individual </a:t>
          </a:r>
          <a:endParaRPr lang="es-ES_tradnl" sz="1400" kern="1200" noProof="0" dirty="0">
            <a:solidFill>
              <a:schemeClr val="bg1"/>
            </a:solidFill>
            <a:latin typeface="+mn-lt"/>
            <a:ea typeface="+mn-ea"/>
            <a:cs typeface="+mn-cs"/>
          </a:endParaRPr>
        </a:p>
      </dgm:t>
    </dgm:pt>
    <dgm:pt modelId="{764377EB-FE96-C54F-9594-CD2E5E9A50FE}" type="parTrans" cxnId="{D4F1862F-5D69-1049-9BD1-FE0E0FDE4DD3}">
      <dgm:prSet/>
      <dgm:spPr/>
      <dgm:t>
        <a:bodyPr/>
        <a:lstStyle/>
        <a:p>
          <a:endParaRPr lang="es-ES_tradnl" noProof="0"/>
        </a:p>
      </dgm:t>
    </dgm:pt>
    <dgm:pt modelId="{222733F4-C299-CC47-9C6D-1F5B21639D39}" type="sibTrans" cxnId="{D4F1862F-5D69-1049-9BD1-FE0E0FDE4DD3}">
      <dgm:prSet/>
      <dgm:spPr/>
      <dgm:t>
        <a:bodyPr/>
        <a:lstStyle/>
        <a:p>
          <a:endParaRPr lang="es-ES_tradnl" noProof="0"/>
        </a:p>
      </dgm:t>
    </dgm:pt>
    <dgm:pt modelId="{A89D5065-1EB1-ED46-8859-D9EFAB978906}" type="pres">
      <dgm:prSet presAssocID="{02F7F781-4282-4E4C-B53B-9FEB4D2B2DB1}" presName="diagram" presStyleCnt="0">
        <dgm:presLayoutVars>
          <dgm:dir/>
          <dgm:resizeHandles val="exact"/>
        </dgm:presLayoutVars>
      </dgm:prSet>
      <dgm:spPr/>
      <dgm:t>
        <a:bodyPr/>
        <a:lstStyle/>
        <a:p>
          <a:endParaRPr lang="en-US"/>
        </a:p>
      </dgm:t>
    </dgm:pt>
    <dgm:pt modelId="{89D0E2C1-E93F-7849-88BC-154A2A5CE714}" type="pres">
      <dgm:prSet presAssocID="{BB440C89-62E1-CE4E-85B8-773077D570DA}" presName="node" presStyleLbl="node1" presStyleIdx="0" presStyleCnt="4" custScaleX="151914">
        <dgm:presLayoutVars>
          <dgm:bulletEnabled val="1"/>
        </dgm:presLayoutVars>
      </dgm:prSet>
      <dgm:spPr/>
      <dgm:t>
        <a:bodyPr/>
        <a:lstStyle/>
        <a:p>
          <a:endParaRPr lang="en-US"/>
        </a:p>
      </dgm:t>
    </dgm:pt>
    <dgm:pt modelId="{EB4A8433-C521-BA4A-96AB-6469A83DFC47}" type="pres">
      <dgm:prSet presAssocID="{475E03FC-8C6C-F944-BFC5-DF6D66E273EB}" presName="sibTrans" presStyleLbl="sibTrans2D1" presStyleIdx="0" presStyleCnt="3" custLinFactNeighborY="-24951"/>
      <dgm:spPr/>
      <dgm:t>
        <a:bodyPr/>
        <a:lstStyle/>
        <a:p>
          <a:endParaRPr lang="en-US"/>
        </a:p>
      </dgm:t>
    </dgm:pt>
    <dgm:pt modelId="{D0815FA3-F2D9-BA40-B247-40341459AABE}" type="pres">
      <dgm:prSet presAssocID="{475E03FC-8C6C-F944-BFC5-DF6D66E273EB}" presName="connectorText" presStyleLbl="sibTrans2D1" presStyleIdx="0" presStyleCnt="3"/>
      <dgm:spPr/>
      <dgm:t>
        <a:bodyPr/>
        <a:lstStyle/>
        <a:p>
          <a:endParaRPr lang="en-US"/>
        </a:p>
      </dgm:t>
    </dgm:pt>
    <dgm:pt modelId="{655F6EAB-65FB-4040-B964-C5AFCAD49BEA}" type="pres">
      <dgm:prSet presAssocID="{15FF143F-CDC9-E441-BCC6-9DB0CD0A0324}" presName="node" presStyleLbl="node1" presStyleIdx="1" presStyleCnt="4" custScaleX="143109">
        <dgm:presLayoutVars>
          <dgm:bulletEnabled val="1"/>
        </dgm:presLayoutVars>
      </dgm:prSet>
      <dgm:spPr/>
      <dgm:t>
        <a:bodyPr/>
        <a:lstStyle/>
        <a:p>
          <a:endParaRPr lang="en-US"/>
        </a:p>
      </dgm:t>
    </dgm:pt>
    <dgm:pt modelId="{52B64C87-28EC-DB43-BAC9-94DE60672A81}" type="pres">
      <dgm:prSet presAssocID="{DCD081E8-FBA1-D740-B5CD-1B8671BE88A6}" presName="sibTrans" presStyleLbl="sibTrans2D1" presStyleIdx="1" presStyleCnt="3" custLinFactNeighborY="-12805"/>
      <dgm:spPr/>
      <dgm:t>
        <a:bodyPr/>
        <a:lstStyle/>
        <a:p>
          <a:endParaRPr lang="en-US"/>
        </a:p>
      </dgm:t>
    </dgm:pt>
    <dgm:pt modelId="{01FDDFBC-D9DF-2641-952B-7C8E9BEF55DB}" type="pres">
      <dgm:prSet presAssocID="{DCD081E8-FBA1-D740-B5CD-1B8671BE88A6}" presName="connectorText" presStyleLbl="sibTrans2D1" presStyleIdx="1" presStyleCnt="3"/>
      <dgm:spPr/>
      <dgm:t>
        <a:bodyPr/>
        <a:lstStyle/>
        <a:p>
          <a:endParaRPr lang="en-US"/>
        </a:p>
      </dgm:t>
    </dgm:pt>
    <dgm:pt modelId="{60B25EAF-B7C8-D746-9D39-00C0BAC7D15C}" type="pres">
      <dgm:prSet presAssocID="{D7EEDDB9-1F2E-FA4F-AEED-5FCF80853BE5}" presName="node" presStyleLbl="node1" presStyleIdx="2" presStyleCnt="4" custScaleX="141982" custLinFactNeighborY="-14281">
        <dgm:presLayoutVars>
          <dgm:bulletEnabled val="1"/>
        </dgm:presLayoutVars>
      </dgm:prSet>
      <dgm:spPr/>
      <dgm:t>
        <a:bodyPr/>
        <a:lstStyle/>
        <a:p>
          <a:endParaRPr lang="en-US"/>
        </a:p>
      </dgm:t>
    </dgm:pt>
    <dgm:pt modelId="{68C67F10-FAE4-1046-8970-CF082B7E6662}" type="pres">
      <dgm:prSet presAssocID="{18444046-7AED-6149-8706-B3001F417C4C}" presName="sibTrans" presStyleLbl="sibTrans2D1" presStyleIdx="2" presStyleCnt="3" custLinFactNeighborY="-24874"/>
      <dgm:spPr/>
      <dgm:t>
        <a:bodyPr/>
        <a:lstStyle/>
        <a:p>
          <a:endParaRPr lang="en-US"/>
        </a:p>
      </dgm:t>
    </dgm:pt>
    <dgm:pt modelId="{4754CDC0-854B-A142-8AFE-72D27DAAD076}" type="pres">
      <dgm:prSet presAssocID="{18444046-7AED-6149-8706-B3001F417C4C}" presName="connectorText" presStyleLbl="sibTrans2D1" presStyleIdx="2" presStyleCnt="3"/>
      <dgm:spPr/>
      <dgm:t>
        <a:bodyPr/>
        <a:lstStyle/>
        <a:p>
          <a:endParaRPr lang="en-US"/>
        </a:p>
      </dgm:t>
    </dgm:pt>
    <dgm:pt modelId="{972590A3-944D-1842-93C5-092B039320AB}" type="pres">
      <dgm:prSet presAssocID="{7D119340-1446-D040-B3DA-63FC443C417A}" presName="node" presStyleLbl="node1" presStyleIdx="3" presStyleCnt="4" custScaleX="153417" custLinFactNeighborY="-14281">
        <dgm:presLayoutVars>
          <dgm:bulletEnabled val="1"/>
        </dgm:presLayoutVars>
      </dgm:prSet>
      <dgm:spPr/>
      <dgm:t>
        <a:bodyPr/>
        <a:lstStyle/>
        <a:p>
          <a:endParaRPr lang="en-US"/>
        </a:p>
      </dgm:t>
    </dgm:pt>
  </dgm:ptLst>
  <dgm:cxnLst>
    <dgm:cxn modelId="{8BC8D502-6F80-624C-88D2-569FF1B5B7DC}" type="presOf" srcId="{D7EEDDB9-1F2E-FA4F-AEED-5FCF80853BE5}" destId="{60B25EAF-B7C8-D746-9D39-00C0BAC7D15C}" srcOrd="0" destOrd="0" presId="urn:microsoft.com/office/officeart/2005/8/layout/process5"/>
    <dgm:cxn modelId="{71B445D3-3469-4440-B49F-B48270AEDD8E}" type="presOf" srcId="{475E03FC-8C6C-F944-BFC5-DF6D66E273EB}" destId="{EB4A8433-C521-BA4A-96AB-6469A83DFC47}" srcOrd="0" destOrd="0" presId="urn:microsoft.com/office/officeart/2005/8/layout/process5"/>
    <dgm:cxn modelId="{83E0ADDF-DB97-5443-BECE-5CCCCD654FF3}" type="presOf" srcId="{15FF143F-CDC9-E441-BCC6-9DB0CD0A0324}" destId="{655F6EAB-65FB-4040-B964-C5AFCAD49BEA}" srcOrd="0" destOrd="0" presId="urn:microsoft.com/office/officeart/2005/8/layout/process5"/>
    <dgm:cxn modelId="{C6B94926-070D-9541-B143-B6C93BAC5E97}" type="presOf" srcId="{02F7F781-4282-4E4C-B53B-9FEB4D2B2DB1}" destId="{A89D5065-1EB1-ED46-8859-D9EFAB978906}" srcOrd="0" destOrd="0" presId="urn:microsoft.com/office/officeart/2005/8/layout/process5"/>
    <dgm:cxn modelId="{9363B067-E683-D441-B6F7-3B0ECEF7D64F}" srcId="{02F7F781-4282-4E4C-B53B-9FEB4D2B2DB1}" destId="{BB440C89-62E1-CE4E-85B8-773077D570DA}" srcOrd="0" destOrd="0" parTransId="{B88C71B3-6C84-4345-9C72-7AF042466716}" sibTransId="{475E03FC-8C6C-F944-BFC5-DF6D66E273EB}"/>
    <dgm:cxn modelId="{6B83023E-5B1B-4C43-AC7E-25EA3237594D}" type="presOf" srcId="{DCD081E8-FBA1-D740-B5CD-1B8671BE88A6}" destId="{52B64C87-28EC-DB43-BAC9-94DE60672A81}" srcOrd="0" destOrd="0" presId="urn:microsoft.com/office/officeart/2005/8/layout/process5"/>
    <dgm:cxn modelId="{A3A108A7-92BF-AD42-8C0E-B8E2C3E43165}" type="presOf" srcId="{7D119340-1446-D040-B3DA-63FC443C417A}" destId="{972590A3-944D-1842-93C5-092B039320AB}" srcOrd="0" destOrd="0" presId="urn:microsoft.com/office/officeart/2005/8/layout/process5"/>
    <dgm:cxn modelId="{894BD2EB-90A7-FF47-9829-385AE47B2143}" type="presOf" srcId="{475E03FC-8C6C-F944-BFC5-DF6D66E273EB}" destId="{D0815FA3-F2D9-BA40-B247-40341459AABE}" srcOrd="1" destOrd="0" presId="urn:microsoft.com/office/officeart/2005/8/layout/process5"/>
    <dgm:cxn modelId="{D4F1862F-5D69-1049-9BD1-FE0E0FDE4DD3}" srcId="{02F7F781-4282-4E4C-B53B-9FEB4D2B2DB1}" destId="{7D119340-1446-D040-B3DA-63FC443C417A}" srcOrd="3" destOrd="0" parTransId="{764377EB-FE96-C54F-9594-CD2E5E9A50FE}" sibTransId="{222733F4-C299-CC47-9C6D-1F5B21639D39}"/>
    <dgm:cxn modelId="{8BF2C055-60DE-4B4B-AE04-859064A36472}" type="presOf" srcId="{BB440C89-62E1-CE4E-85B8-773077D570DA}" destId="{89D0E2C1-E93F-7849-88BC-154A2A5CE714}" srcOrd="0" destOrd="0" presId="urn:microsoft.com/office/officeart/2005/8/layout/process5"/>
    <dgm:cxn modelId="{F99413C3-1B1A-024D-87CA-2715F37C85F2}" srcId="{02F7F781-4282-4E4C-B53B-9FEB4D2B2DB1}" destId="{15FF143F-CDC9-E441-BCC6-9DB0CD0A0324}" srcOrd="1" destOrd="0" parTransId="{6146249E-3EB9-ED49-B2E8-CBFF2281963E}" sibTransId="{DCD081E8-FBA1-D740-B5CD-1B8671BE88A6}"/>
    <dgm:cxn modelId="{3F5E8DDE-941D-CC42-BA12-74445190BD1C}" type="presOf" srcId="{DCD081E8-FBA1-D740-B5CD-1B8671BE88A6}" destId="{01FDDFBC-D9DF-2641-952B-7C8E9BEF55DB}" srcOrd="1" destOrd="0" presId="urn:microsoft.com/office/officeart/2005/8/layout/process5"/>
    <dgm:cxn modelId="{DA619173-517A-2540-B457-0EAB46233A18}" type="presOf" srcId="{18444046-7AED-6149-8706-B3001F417C4C}" destId="{68C67F10-FAE4-1046-8970-CF082B7E6662}" srcOrd="0" destOrd="0" presId="urn:microsoft.com/office/officeart/2005/8/layout/process5"/>
    <dgm:cxn modelId="{7C4D88B8-0380-E24B-AD7D-FCEC352C3FD1}" srcId="{02F7F781-4282-4E4C-B53B-9FEB4D2B2DB1}" destId="{D7EEDDB9-1F2E-FA4F-AEED-5FCF80853BE5}" srcOrd="2" destOrd="0" parTransId="{798D9276-37A3-7C4D-8F59-4E7AF5026493}" sibTransId="{18444046-7AED-6149-8706-B3001F417C4C}"/>
    <dgm:cxn modelId="{DE70FE2F-876C-3F49-A88B-D53941384FFC}" type="presOf" srcId="{18444046-7AED-6149-8706-B3001F417C4C}" destId="{4754CDC0-854B-A142-8AFE-72D27DAAD076}" srcOrd="1" destOrd="0" presId="urn:microsoft.com/office/officeart/2005/8/layout/process5"/>
    <dgm:cxn modelId="{87A24745-8A57-AD45-B3B5-4271A33209CA}" type="presParOf" srcId="{A89D5065-1EB1-ED46-8859-D9EFAB978906}" destId="{89D0E2C1-E93F-7849-88BC-154A2A5CE714}" srcOrd="0" destOrd="0" presId="urn:microsoft.com/office/officeart/2005/8/layout/process5"/>
    <dgm:cxn modelId="{63AEE818-CC09-5843-B05D-726611B4431D}" type="presParOf" srcId="{A89D5065-1EB1-ED46-8859-D9EFAB978906}" destId="{EB4A8433-C521-BA4A-96AB-6469A83DFC47}" srcOrd="1" destOrd="0" presId="urn:microsoft.com/office/officeart/2005/8/layout/process5"/>
    <dgm:cxn modelId="{52EFD7A0-BE8F-F846-BD64-C1506E82B6A7}" type="presParOf" srcId="{EB4A8433-C521-BA4A-96AB-6469A83DFC47}" destId="{D0815FA3-F2D9-BA40-B247-40341459AABE}" srcOrd="0" destOrd="0" presId="urn:microsoft.com/office/officeart/2005/8/layout/process5"/>
    <dgm:cxn modelId="{61BAEE75-76C3-4A40-AAC0-F32CE878D559}" type="presParOf" srcId="{A89D5065-1EB1-ED46-8859-D9EFAB978906}" destId="{655F6EAB-65FB-4040-B964-C5AFCAD49BEA}" srcOrd="2" destOrd="0" presId="urn:microsoft.com/office/officeart/2005/8/layout/process5"/>
    <dgm:cxn modelId="{EF69B7E3-8AAD-3145-B336-892441D080EC}" type="presParOf" srcId="{A89D5065-1EB1-ED46-8859-D9EFAB978906}" destId="{52B64C87-28EC-DB43-BAC9-94DE60672A81}" srcOrd="3" destOrd="0" presId="urn:microsoft.com/office/officeart/2005/8/layout/process5"/>
    <dgm:cxn modelId="{A94C4A49-BFB0-4149-980E-7827641F6851}" type="presParOf" srcId="{52B64C87-28EC-DB43-BAC9-94DE60672A81}" destId="{01FDDFBC-D9DF-2641-952B-7C8E9BEF55DB}" srcOrd="0" destOrd="0" presId="urn:microsoft.com/office/officeart/2005/8/layout/process5"/>
    <dgm:cxn modelId="{F9730585-AF74-324C-8403-4CDE5031F50A}" type="presParOf" srcId="{A89D5065-1EB1-ED46-8859-D9EFAB978906}" destId="{60B25EAF-B7C8-D746-9D39-00C0BAC7D15C}" srcOrd="4" destOrd="0" presId="urn:microsoft.com/office/officeart/2005/8/layout/process5"/>
    <dgm:cxn modelId="{96D98D98-CBCD-D645-A858-F6F45B8E135C}" type="presParOf" srcId="{A89D5065-1EB1-ED46-8859-D9EFAB978906}" destId="{68C67F10-FAE4-1046-8970-CF082B7E6662}" srcOrd="5" destOrd="0" presId="urn:microsoft.com/office/officeart/2005/8/layout/process5"/>
    <dgm:cxn modelId="{D4A94801-682F-174F-A348-4C6ECA707370}" type="presParOf" srcId="{68C67F10-FAE4-1046-8970-CF082B7E6662}" destId="{4754CDC0-854B-A142-8AFE-72D27DAAD076}" srcOrd="0" destOrd="0" presId="urn:microsoft.com/office/officeart/2005/8/layout/process5"/>
    <dgm:cxn modelId="{E54B1D0F-F056-CA4E-9BDE-CE35CE4094A0}" type="presParOf" srcId="{A89D5065-1EB1-ED46-8859-D9EFAB978906}" destId="{972590A3-944D-1842-93C5-092B039320AB}" srcOrd="6" destOrd="0" presId="urn:microsoft.com/office/officeart/2005/8/layout/process5"/>
  </dgm:cxnLst>
  <dgm:bg/>
  <dgm:whole/>
  <dgm:extLst>
    <a:ext uri="http://schemas.microsoft.com/office/drawing/2008/diagram"/>
  </dgm:extLst>
</dgm:dataModel>
</file>

<file path=ppt/diagrams/data7.xml><?xml version="1.0" encoding="utf-8"?>
<dgm:dataModel xmlns:dgm="http://schemas.openxmlformats.org/drawingml/2006/diagram" xmlns:a="http://schemas.openxmlformats.org/drawingml/2006/main">
  <dgm:ptLst>
    <dgm:pt modelId="{AE5CFC3A-D8E1-8F4F-BF68-628292BFBF8C}"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C1D0ABA1-E3C0-7245-B005-0523C9428A33}">
      <dgm:prSet phldrT="[Text]"/>
      <dgm:spPr>
        <a:solidFill>
          <a:srgbClr val="0070C0"/>
        </a:solidFill>
        <a:ln>
          <a:noFill/>
        </a:ln>
      </dgm:spPr>
      <dgm:t>
        <a:bodyPr/>
        <a:lstStyle/>
        <a:p>
          <a:r>
            <a:rPr lang="es-ES_tradnl" b="1" u="sng" noProof="0" dirty="0" smtClean="0"/>
            <a:t>Polhemus Developer Interface</a:t>
          </a:r>
          <a:r>
            <a:rPr lang="es-ES_tradnl" u="sng" noProof="0" dirty="0" smtClean="0"/>
            <a:t> (</a:t>
          </a:r>
          <a:r>
            <a:rPr lang="es-ES_tradnl" b="1" u="sng" noProof="0" dirty="0" smtClean="0"/>
            <a:t>PDI</a:t>
          </a:r>
          <a:r>
            <a:rPr lang="es-ES_tradnl" u="sng" noProof="0" dirty="0" smtClean="0"/>
            <a:t>)</a:t>
          </a:r>
          <a:endParaRPr lang="es-ES_tradnl" noProof="0" dirty="0"/>
        </a:p>
      </dgm:t>
    </dgm:pt>
    <dgm:pt modelId="{67BBEFA9-6703-CE4B-830C-ABFF28036D98}" type="parTrans" cxnId="{127EBB18-9305-394D-9913-2A8CE0C0E2E1}">
      <dgm:prSet/>
      <dgm:spPr/>
      <dgm:t>
        <a:bodyPr/>
        <a:lstStyle/>
        <a:p>
          <a:endParaRPr lang="es-ES_tradnl" noProof="0"/>
        </a:p>
      </dgm:t>
    </dgm:pt>
    <dgm:pt modelId="{A1C2AC74-CAAA-114F-B8AE-5C288A71F18F}" type="sibTrans" cxnId="{127EBB18-9305-394D-9913-2A8CE0C0E2E1}">
      <dgm:prSet/>
      <dgm:spPr/>
      <dgm:t>
        <a:bodyPr/>
        <a:lstStyle/>
        <a:p>
          <a:endParaRPr lang="es-ES_tradnl" noProof="0"/>
        </a:p>
      </dgm:t>
    </dgm:pt>
    <dgm:pt modelId="{AFFF3C5E-461A-C54B-8CCD-1E3D9DED558A}">
      <dgm:prSet phldrT="[Text]"/>
      <dgm:spPr>
        <a:solidFill>
          <a:srgbClr val="0070C0"/>
        </a:solidFill>
        <a:ln>
          <a:noFill/>
        </a:ln>
      </dgm:spPr>
      <dgm:t>
        <a:bodyPr/>
        <a:lstStyle/>
        <a:p>
          <a:r>
            <a:rPr lang="es-ES_tradnl" b="1" i="1" u="sng" noProof="0" dirty="0" smtClean="0"/>
            <a:t>Microsoft Visual C++ 2008 Express Edition (MSVC)</a:t>
          </a:r>
          <a:endParaRPr lang="es-ES_tradnl" noProof="0" dirty="0"/>
        </a:p>
      </dgm:t>
    </dgm:pt>
    <dgm:pt modelId="{ED629C7E-B64F-F541-9E94-FD3A9F6E7787}" type="parTrans" cxnId="{973CCA90-D30C-1E4B-9ACC-69A672145CBD}">
      <dgm:prSet/>
      <dgm:spPr/>
      <dgm:t>
        <a:bodyPr/>
        <a:lstStyle/>
        <a:p>
          <a:endParaRPr lang="es-ES_tradnl" noProof="0"/>
        </a:p>
      </dgm:t>
    </dgm:pt>
    <dgm:pt modelId="{0E15ACA2-750D-D642-9A20-82F6F4664F08}" type="sibTrans" cxnId="{973CCA90-D30C-1E4B-9ACC-69A672145CBD}">
      <dgm:prSet/>
      <dgm:spPr/>
      <dgm:t>
        <a:bodyPr/>
        <a:lstStyle/>
        <a:p>
          <a:endParaRPr lang="es-ES_tradnl" noProof="0"/>
        </a:p>
      </dgm:t>
    </dgm:pt>
    <dgm:pt modelId="{5C5FDEE8-007F-CB40-82FD-37BA8118C4ED}">
      <dgm:prSet phldrT="[Text]"/>
      <dgm:spPr>
        <a:solidFill>
          <a:srgbClr val="0070C0"/>
        </a:solidFill>
        <a:ln>
          <a:noFill/>
        </a:ln>
      </dgm:spPr>
      <dgm:t>
        <a:bodyPr/>
        <a:lstStyle/>
        <a:p>
          <a:r>
            <a:rPr lang="es-ES_tradnl" b="1" i="1" u="sng" noProof="0" dirty="0" smtClean="0"/>
            <a:t>OpenSceneGraph-2.8.1</a:t>
          </a:r>
          <a:endParaRPr lang="es-ES_tradnl" noProof="0" dirty="0"/>
        </a:p>
      </dgm:t>
    </dgm:pt>
    <dgm:pt modelId="{5195D4A9-5A08-C645-A0E8-B3D79CAE0460}" type="parTrans" cxnId="{58A42E4E-4478-CE4D-987E-00EDD1B07291}">
      <dgm:prSet/>
      <dgm:spPr/>
      <dgm:t>
        <a:bodyPr/>
        <a:lstStyle/>
        <a:p>
          <a:endParaRPr lang="es-ES_tradnl" noProof="0"/>
        </a:p>
      </dgm:t>
    </dgm:pt>
    <dgm:pt modelId="{05593B7B-41F9-DB4D-B6F7-DA9AAECDDABB}" type="sibTrans" cxnId="{58A42E4E-4478-CE4D-987E-00EDD1B07291}">
      <dgm:prSet/>
      <dgm:spPr/>
      <dgm:t>
        <a:bodyPr/>
        <a:lstStyle/>
        <a:p>
          <a:endParaRPr lang="es-ES_tradnl" noProof="0"/>
        </a:p>
      </dgm:t>
    </dgm:pt>
    <dgm:pt modelId="{2E4137ED-3658-4549-A278-C35C136B960D}">
      <dgm:prSet custT="1"/>
      <dgm:spPr>
        <a:solidFill>
          <a:schemeClr val="bg1">
            <a:lumMod val="65000"/>
            <a:alpha val="90000"/>
          </a:schemeClr>
        </a:solidFill>
      </dgm:spPr>
      <dgm:t>
        <a:bodyPr/>
        <a:lstStyle/>
        <a:p>
          <a:r>
            <a:rPr lang="es-ES_tradnl" sz="1100" noProof="0" dirty="0" smtClean="0">
              <a:solidFill>
                <a:schemeClr val="tx1"/>
              </a:solidFill>
            </a:rPr>
            <a:t>Capturar y administrar  coordenadas espaciales y de rotación. Sistema electromagnético</a:t>
          </a:r>
          <a:endParaRPr lang="es-ES_tradnl" sz="1100" noProof="0" dirty="0">
            <a:solidFill>
              <a:schemeClr val="tx1"/>
            </a:solidFill>
          </a:endParaRPr>
        </a:p>
      </dgm:t>
    </dgm:pt>
    <dgm:pt modelId="{0041AD2F-BA6D-C341-B86D-524DA8F2FF46}" type="parTrans" cxnId="{EDEE9B15-5050-FB41-B51B-1451F28533A0}">
      <dgm:prSet/>
      <dgm:spPr/>
      <dgm:t>
        <a:bodyPr/>
        <a:lstStyle/>
        <a:p>
          <a:endParaRPr lang="es-ES_tradnl" noProof="0"/>
        </a:p>
      </dgm:t>
    </dgm:pt>
    <dgm:pt modelId="{8E96E42F-B799-8B4D-B58E-485588220A2D}" type="sibTrans" cxnId="{EDEE9B15-5050-FB41-B51B-1451F28533A0}">
      <dgm:prSet/>
      <dgm:spPr/>
      <dgm:t>
        <a:bodyPr/>
        <a:lstStyle/>
        <a:p>
          <a:endParaRPr lang="es-ES_tradnl" noProof="0"/>
        </a:p>
      </dgm:t>
    </dgm:pt>
    <dgm:pt modelId="{1C59B46B-084A-C040-AAB0-8B13430236FF}">
      <dgm:prSet/>
      <dgm:spPr>
        <a:solidFill>
          <a:schemeClr val="bg1">
            <a:lumMod val="65000"/>
            <a:alpha val="90000"/>
          </a:schemeClr>
        </a:solidFill>
      </dgm:spPr>
      <dgm:t>
        <a:bodyPr/>
        <a:lstStyle/>
        <a:p>
          <a:r>
            <a:rPr lang="es-ES_tradnl" noProof="0" dirty="0" smtClean="0">
              <a:solidFill>
                <a:schemeClr val="tx1"/>
              </a:solidFill>
            </a:rPr>
            <a:t>Ambiente de desarrollo IDE, para programar nuestro ambiente virtual en C++</a:t>
          </a:r>
          <a:endParaRPr lang="es-ES_tradnl" noProof="0" dirty="0">
            <a:solidFill>
              <a:schemeClr val="tx1"/>
            </a:solidFill>
          </a:endParaRPr>
        </a:p>
      </dgm:t>
    </dgm:pt>
    <dgm:pt modelId="{A1EDAFCB-0F43-7F4D-A26F-15EEBC283783}" type="parTrans" cxnId="{92A6CAC8-03BC-AD44-9607-F6F706C2052F}">
      <dgm:prSet/>
      <dgm:spPr/>
      <dgm:t>
        <a:bodyPr/>
        <a:lstStyle/>
        <a:p>
          <a:endParaRPr lang="es-ES_tradnl" noProof="0"/>
        </a:p>
      </dgm:t>
    </dgm:pt>
    <dgm:pt modelId="{3D0A674E-D284-084D-842E-02EA4492D9B0}" type="sibTrans" cxnId="{92A6CAC8-03BC-AD44-9607-F6F706C2052F}">
      <dgm:prSet/>
      <dgm:spPr/>
      <dgm:t>
        <a:bodyPr/>
        <a:lstStyle/>
        <a:p>
          <a:endParaRPr lang="es-ES_tradnl" noProof="0"/>
        </a:p>
      </dgm:t>
    </dgm:pt>
    <dgm:pt modelId="{E3D0F4CE-4D6B-C34C-9F63-FC2B749D33EC}">
      <dgm:prSet/>
      <dgm:spPr>
        <a:solidFill>
          <a:schemeClr val="bg1">
            <a:lumMod val="65000"/>
            <a:alpha val="90000"/>
          </a:schemeClr>
        </a:solidFill>
      </dgm:spPr>
      <dgm:t>
        <a:bodyPr/>
        <a:lstStyle/>
        <a:p>
          <a:r>
            <a:rPr lang="es-ES_tradnl" noProof="0" dirty="0" smtClean="0">
              <a:solidFill>
                <a:schemeClr val="tx1"/>
              </a:solidFill>
            </a:rPr>
            <a:t>Toolkit en C++ para gráficos 3D de alto rendimiento. El conjunto de librerías y clases facilitan el desarrollo del ambiente virtual </a:t>
          </a:r>
          <a:endParaRPr lang="es-ES_tradnl" noProof="0" dirty="0">
            <a:solidFill>
              <a:schemeClr val="tx1"/>
            </a:solidFill>
          </a:endParaRPr>
        </a:p>
      </dgm:t>
    </dgm:pt>
    <dgm:pt modelId="{A20E3CC7-B4F2-B640-BF0E-E64A37577EEC}" type="parTrans" cxnId="{B4070167-95BD-C14C-A46F-7D73B8ECB4D8}">
      <dgm:prSet/>
      <dgm:spPr/>
      <dgm:t>
        <a:bodyPr/>
        <a:lstStyle/>
        <a:p>
          <a:endParaRPr lang="es-ES_tradnl" noProof="0"/>
        </a:p>
      </dgm:t>
    </dgm:pt>
    <dgm:pt modelId="{477CB3E2-00DE-CB41-A1F3-4E68348CB4E6}" type="sibTrans" cxnId="{B4070167-95BD-C14C-A46F-7D73B8ECB4D8}">
      <dgm:prSet/>
      <dgm:spPr/>
      <dgm:t>
        <a:bodyPr/>
        <a:lstStyle/>
        <a:p>
          <a:endParaRPr lang="es-ES_tradnl" noProof="0"/>
        </a:p>
      </dgm:t>
    </dgm:pt>
    <dgm:pt modelId="{5AF76F96-1D4E-8F4C-B678-F6184C36C4C3}" type="pres">
      <dgm:prSet presAssocID="{AE5CFC3A-D8E1-8F4F-BF68-628292BFBF8C}" presName="Name0" presStyleCnt="0">
        <dgm:presLayoutVars>
          <dgm:dir/>
          <dgm:animLvl val="lvl"/>
          <dgm:resizeHandles val="exact"/>
        </dgm:presLayoutVars>
      </dgm:prSet>
      <dgm:spPr/>
      <dgm:t>
        <a:bodyPr/>
        <a:lstStyle/>
        <a:p>
          <a:endParaRPr lang="en-US"/>
        </a:p>
      </dgm:t>
    </dgm:pt>
    <dgm:pt modelId="{5F95C518-57CF-EA42-80DE-552C3E313841}" type="pres">
      <dgm:prSet presAssocID="{C1D0ABA1-E3C0-7245-B005-0523C9428A33}" presName="composite" presStyleCnt="0"/>
      <dgm:spPr/>
      <dgm:t>
        <a:bodyPr/>
        <a:lstStyle/>
        <a:p>
          <a:endParaRPr lang="en-US"/>
        </a:p>
      </dgm:t>
    </dgm:pt>
    <dgm:pt modelId="{4798A936-7A61-D944-955A-3702C67B2FA6}" type="pres">
      <dgm:prSet presAssocID="{C1D0ABA1-E3C0-7245-B005-0523C9428A33}" presName="parTx" presStyleLbl="alignNode1" presStyleIdx="0" presStyleCnt="3">
        <dgm:presLayoutVars>
          <dgm:chMax val="0"/>
          <dgm:chPref val="0"/>
          <dgm:bulletEnabled val="1"/>
        </dgm:presLayoutVars>
      </dgm:prSet>
      <dgm:spPr/>
      <dgm:t>
        <a:bodyPr/>
        <a:lstStyle/>
        <a:p>
          <a:endParaRPr lang="en-US"/>
        </a:p>
      </dgm:t>
    </dgm:pt>
    <dgm:pt modelId="{CE6EE270-0886-AE42-995D-9E3C4E999F63}" type="pres">
      <dgm:prSet presAssocID="{C1D0ABA1-E3C0-7245-B005-0523C9428A33}" presName="desTx" presStyleLbl="alignAccFollowNode1" presStyleIdx="0" presStyleCnt="3">
        <dgm:presLayoutVars>
          <dgm:bulletEnabled val="1"/>
        </dgm:presLayoutVars>
      </dgm:prSet>
      <dgm:spPr/>
      <dgm:t>
        <a:bodyPr/>
        <a:lstStyle/>
        <a:p>
          <a:endParaRPr lang="en-US"/>
        </a:p>
      </dgm:t>
    </dgm:pt>
    <dgm:pt modelId="{F663D215-1D0F-4C4A-B939-0E76BB79F6C6}" type="pres">
      <dgm:prSet presAssocID="{A1C2AC74-CAAA-114F-B8AE-5C288A71F18F}" presName="space" presStyleCnt="0"/>
      <dgm:spPr/>
      <dgm:t>
        <a:bodyPr/>
        <a:lstStyle/>
        <a:p>
          <a:endParaRPr lang="en-US"/>
        </a:p>
      </dgm:t>
    </dgm:pt>
    <dgm:pt modelId="{BC3F2502-E887-E942-84FD-63F05D57D6B4}" type="pres">
      <dgm:prSet presAssocID="{AFFF3C5E-461A-C54B-8CCD-1E3D9DED558A}" presName="composite" presStyleCnt="0"/>
      <dgm:spPr/>
      <dgm:t>
        <a:bodyPr/>
        <a:lstStyle/>
        <a:p>
          <a:endParaRPr lang="en-US"/>
        </a:p>
      </dgm:t>
    </dgm:pt>
    <dgm:pt modelId="{8D2DF706-930D-6746-8FD0-58EBBAA3F928}" type="pres">
      <dgm:prSet presAssocID="{AFFF3C5E-461A-C54B-8CCD-1E3D9DED558A}" presName="parTx" presStyleLbl="alignNode1" presStyleIdx="1" presStyleCnt="3">
        <dgm:presLayoutVars>
          <dgm:chMax val="0"/>
          <dgm:chPref val="0"/>
          <dgm:bulletEnabled val="1"/>
        </dgm:presLayoutVars>
      </dgm:prSet>
      <dgm:spPr/>
      <dgm:t>
        <a:bodyPr/>
        <a:lstStyle/>
        <a:p>
          <a:endParaRPr lang="en-US"/>
        </a:p>
      </dgm:t>
    </dgm:pt>
    <dgm:pt modelId="{45196ADA-3870-8442-8659-68F04359CA31}" type="pres">
      <dgm:prSet presAssocID="{AFFF3C5E-461A-C54B-8CCD-1E3D9DED558A}" presName="desTx" presStyleLbl="alignAccFollowNode1" presStyleIdx="1" presStyleCnt="3">
        <dgm:presLayoutVars>
          <dgm:bulletEnabled val="1"/>
        </dgm:presLayoutVars>
      </dgm:prSet>
      <dgm:spPr/>
      <dgm:t>
        <a:bodyPr/>
        <a:lstStyle/>
        <a:p>
          <a:endParaRPr lang="en-US"/>
        </a:p>
      </dgm:t>
    </dgm:pt>
    <dgm:pt modelId="{71948164-EB62-6D49-A432-406E4153A729}" type="pres">
      <dgm:prSet presAssocID="{0E15ACA2-750D-D642-9A20-82F6F4664F08}" presName="space" presStyleCnt="0"/>
      <dgm:spPr/>
      <dgm:t>
        <a:bodyPr/>
        <a:lstStyle/>
        <a:p>
          <a:endParaRPr lang="en-US"/>
        </a:p>
      </dgm:t>
    </dgm:pt>
    <dgm:pt modelId="{9CBF915F-50E3-C94C-8D8E-3EE54BBFD728}" type="pres">
      <dgm:prSet presAssocID="{5C5FDEE8-007F-CB40-82FD-37BA8118C4ED}" presName="composite" presStyleCnt="0"/>
      <dgm:spPr/>
      <dgm:t>
        <a:bodyPr/>
        <a:lstStyle/>
        <a:p>
          <a:endParaRPr lang="en-US"/>
        </a:p>
      </dgm:t>
    </dgm:pt>
    <dgm:pt modelId="{63E6B201-5C43-EA45-A164-CC364C9AE089}" type="pres">
      <dgm:prSet presAssocID="{5C5FDEE8-007F-CB40-82FD-37BA8118C4ED}" presName="parTx" presStyleLbl="alignNode1" presStyleIdx="2" presStyleCnt="3">
        <dgm:presLayoutVars>
          <dgm:chMax val="0"/>
          <dgm:chPref val="0"/>
          <dgm:bulletEnabled val="1"/>
        </dgm:presLayoutVars>
      </dgm:prSet>
      <dgm:spPr/>
      <dgm:t>
        <a:bodyPr/>
        <a:lstStyle/>
        <a:p>
          <a:endParaRPr lang="en-US"/>
        </a:p>
      </dgm:t>
    </dgm:pt>
    <dgm:pt modelId="{1E92DD5A-BB6B-DC4B-8CF5-6608B7E42BBE}" type="pres">
      <dgm:prSet presAssocID="{5C5FDEE8-007F-CB40-82FD-37BA8118C4ED}" presName="desTx" presStyleLbl="alignAccFollowNode1" presStyleIdx="2" presStyleCnt="3">
        <dgm:presLayoutVars>
          <dgm:bulletEnabled val="1"/>
        </dgm:presLayoutVars>
      </dgm:prSet>
      <dgm:spPr/>
      <dgm:t>
        <a:bodyPr/>
        <a:lstStyle/>
        <a:p>
          <a:endParaRPr lang="en-US"/>
        </a:p>
      </dgm:t>
    </dgm:pt>
  </dgm:ptLst>
  <dgm:cxnLst>
    <dgm:cxn modelId="{EB27A08B-49F4-AC4C-9897-089AE85510A6}" type="presOf" srcId="{AE5CFC3A-D8E1-8F4F-BF68-628292BFBF8C}" destId="{5AF76F96-1D4E-8F4C-B678-F6184C36C4C3}" srcOrd="0" destOrd="0" presId="urn:microsoft.com/office/officeart/2005/8/layout/hList1"/>
    <dgm:cxn modelId="{72AAE022-DD37-DD4C-9938-B294BF4D09D5}" type="presOf" srcId="{AFFF3C5E-461A-C54B-8CCD-1E3D9DED558A}" destId="{8D2DF706-930D-6746-8FD0-58EBBAA3F928}" srcOrd="0" destOrd="0" presId="urn:microsoft.com/office/officeart/2005/8/layout/hList1"/>
    <dgm:cxn modelId="{364E47E7-3B1F-2D43-86CE-BE1DF655C1C2}" type="presOf" srcId="{1C59B46B-084A-C040-AAB0-8B13430236FF}" destId="{45196ADA-3870-8442-8659-68F04359CA31}" srcOrd="0" destOrd="0" presId="urn:microsoft.com/office/officeart/2005/8/layout/hList1"/>
    <dgm:cxn modelId="{973CCA90-D30C-1E4B-9ACC-69A672145CBD}" srcId="{AE5CFC3A-D8E1-8F4F-BF68-628292BFBF8C}" destId="{AFFF3C5E-461A-C54B-8CCD-1E3D9DED558A}" srcOrd="1" destOrd="0" parTransId="{ED629C7E-B64F-F541-9E94-FD3A9F6E7787}" sibTransId="{0E15ACA2-750D-D642-9A20-82F6F4664F08}"/>
    <dgm:cxn modelId="{92A6CAC8-03BC-AD44-9607-F6F706C2052F}" srcId="{AFFF3C5E-461A-C54B-8CCD-1E3D9DED558A}" destId="{1C59B46B-084A-C040-AAB0-8B13430236FF}" srcOrd="0" destOrd="0" parTransId="{A1EDAFCB-0F43-7F4D-A26F-15EEBC283783}" sibTransId="{3D0A674E-D284-084D-842E-02EA4492D9B0}"/>
    <dgm:cxn modelId="{ACA4350B-8741-BE4A-B5F6-3EC8F966EB83}" type="presOf" srcId="{E3D0F4CE-4D6B-C34C-9F63-FC2B749D33EC}" destId="{1E92DD5A-BB6B-DC4B-8CF5-6608B7E42BBE}" srcOrd="0" destOrd="0" presId="urn:microsoft.com/office/officeart/2005/8/layout/hList1"/>
    <dgm:cxn modelId="{EDEE9B15-5050-FB41-B51B-1451F28533A0}" srcId="{C1D0ABA1-E3C0-7245-B005-0523C9428A33}" destId="{2E4137ED-3658-4549-A278-C35C136B960D}" srcOrd="0" destOrd="0" parTransId="{0041AD2F-BA6D-C341-B86D-524DA8F2FF46}" sibTransId="{8E96E42F-B799-8B4D-B58E-485588220A2D}"/>
    <dgm:cxn modelId="{799843A7-156B-F44F-A082-7EA1CD1320D4}" type="presOf" srcId="{5C5FDEE8-007F-CB40-82FD-37BA8118C4ED}" destId="{63E6B201-5C43-EA45-A164-CC364C9AE089}" srcOrd="0" destOrd="0" presId="urn:microsoft.com/office/officeart/2005/8/layout/hList1"/>
    <dgm:cxn modelId="{BB007A76-C17E-4448-A9D3-88BF9D1CBC22}" type="presOf" srcId="{2E4137ED-3658-4549-A278-C35C136B960D}" destId="{CE6EE270-0886-AE42-995D-9E3C4E999F63}" srcOrd="0" destOrd="0" presId="urn:microsoft.com/office/officeart/2005/8/layout/hList1"/>
    <dgm:cxn modelId="{B4070167-95BD-C14C-A46F-7D73B8ECB4D8}" srcId="{5C5FDEE8-007F-CB40-82FD-37BA8118C4ED}" destId="{E3D0F4CE-4D6B-C34C-9F63-FC2B749D33EC}" srcOrd="0" destOrd="0" parTransId="{A20E3CC7-B4F2-B640-BF0E-E64A37577EEC}" sibTransId="{477CB3E2-00DE-CB41-A1F3-4E68348CB4E6}"/>
    <dgm:cxn modelId="{127EBB18-9305-394D-9913-2A8CE0C0E2E1}" srcId="{AE5CFC3A-D8E1-8F4F-BF68-628292BFBF8C}" destId="{C1D0ABA1-E3C0-7245-B005-0523C9428A33}" srcOrd="0" destOrd="0" parTransId="{67BBEFA9-6703-CE4B-830C-ABFF28036D98}" sibTransId="{A1C2AC74-CAAA-114F-B8AE-5C288A71F18F}"/>
    <dgm:cxn modelId="{58A42E4E-4478-CE4D-987E-00EDD1B07291}" srcId="{AE5CFC3A-D8E1-8F4F-BF68-628292BFBF8C}" destId="{5C5FDEE8-007F-CB40-82FD-37BA8118C4ED}" srcOrd="2" destOrd="0" parTransId="{5195D4A9-5A08-C645-A0E8-B3D79CAE0460}" sibTransId="{05593B7B-41F9-DB4D-B6F7-DA9AAECDDABB}"/>
    <dgm:cxn modelId="{24C578A0-9F6B-494E-BD77-00D34E3CFC0B}" type="presOf" srcId="{C1D0ABA1-E3C0-7245-B005-0523C9428A33}" destId="{4798A936-7A61-D944-955A-3702C67B2FA6}" srcOrd="0" destOrd="0" presId="urn:microsoft.com/office/officeart/2005/8/layout/hList1"/>
    <dgm:cxn modelId="{FC81260B-1137-5D4D-A422-14B88F8FF62A}" type="presParOf" srcId="{5AF76F96-1D4E-8F4C-B678-F6184C36C4C3}" destId="{5F95C518-57CF-EA42-80DE-552C3E313841}" srcOrd="0" destOrd="0" presId="urn:microsoft.com/office/officeart/2005/8/layout/hList1"/>
    <dgm:cxn modelId="{381B227F-4B79-7442-98C6-36757723CA8E}" type="presParOf" srcId="{5F95C518-57CF-EA42-80DE-552C3E313841}" destId="{4798A936-7A61-D944-955A-3702C67B2FA6}" srcOrd="0" destOrd="0" presId="urn:microsoft.com/office/officeart/2005/8/layout/hList1"/>
    <dgm:cxn modelId="{43826212-5B3F-5147-B865-0E226AADCBC3}" type="presParOf" srcId="{5F95C518-57CF-EA42-80DE-552C3E313841}" destId="{CE6EE270-0886-AE42-995D-9E3C4E999F63}" srcOrd="1" destOrd="0" presId="urn:microsoft.com/office/officeart/2005/8/layout/hList1"/>
    <dgm:cxn modelId="{9F034E0F-1C92-F04D-8B6B-2177C01B24E7}" type="presParOf" srcId="{5AF76F96-1D4E-8F4C-B678-F6184C36C4C3}" destId="{F663D215-1D0F-4C4A-B939-0E76BB79F6C6}" srcOrd="1" destOrd="0" presId="urn:microsoft.com/office/officeart/2005/8/layout/hList1"/>
    <dgm:cxn modelId="{C7D8554B-A5DF-DE40-A1CA-2BC2E6C84BDC}" type="presParOf" srcId="{5AF76F96-1D4E-8F4C-B678-F6184C36C4C3}" destId="{BC3F2502-E887-E942-84FD-63F05D57D6B4}" srcOrd="2" destOrd="0" presId="urn:microsoft.com/office/officeart/2005/8/layout/hList1"/>
    <dgm:cxn modelId="{B2B22F35-6A4F-BB4E-9C79-6E5B46ED0950}" type="presParOf" srcId="{BC3F2502-E887-E942-84FD-63F05D57D6B4}" destId="{8D2DF706-930D-6746-8FD0-58EBBAA3F928}" srcOrd="0" destOrd="0" presId="urn:microsoft.com/office/officeart/2005/8/layout/hList1"/>
    <dgm:cxn modelId="{5D926D20-44DB-5341-B0DB-4DAD8F0DA2FA}" type="presParOf" srcId="{BC3F2502-E887-E942-84FD-63F05D57D6B4}" destId="{45196ADA-3870-8442-8659-68F04359CA31}" srcOrd="1" destOrd="0" presId="urn:microsoft.com/office/officeart/2005/8/layout/hList1"/>
    <dgm:cxn modelId="{56BF249C-F845-974E-A3F0-F91CDE91B43B}" type="presParOf" srcId="{5AF76F96-1D4E-8F4C-B678-F6184C36C4C3}" destId="{71948164-EB62-6D49-A432-406E4153A729}" srcOrd="3" destOrd="0" presId="urn:microsoft.com/office/officeart/2005/8/layout/hList1"/>
    <dgm:cxn modelId="{A7B40A4A-E807-8B48-B87E-B4BD2E8FA396}" type="presParOf" srcId="{5AF76F96-1D4E-8F4C-B678-F6184C36C4C3}" destId="{9CBF915F-50E3-C94C-8D8E-3EE54BBFD728}" srcOrd="4" destOrd="0" presId="urn:microsoft.com/office/officeart/2005/8/layout/hList1"/>
    <dgm:cxn modelId="{5705B32E-E8A6-1E45-8580-447CF560F5D9}" type="presParOf" srcId="{9CBF915F-50E3-C94C-8D8E-3EE54BBFD728}" destId="{63E6B201-5C43-EA45-A164-CC364C9AE089}" srcOrd="0" destOrd="0" presId="urn:microsoft.com/office/officeart/2005/8/layout/hList1"/>
    <dgm:cxn modelId="{03D30958-E01F-7C46-B0C3-45B482DD57E1}" type="presParOf" srcId="{9CBF915F-50E3-C94C-8D8E-3EE54BBFD728}" destId="{1E92DD5A-BB6B-DC4B-8CF5-6608B7E42BBE}" srcOrd="1" destOrd="0" presId="urn:microsoft.com/office/officeart/2005/8/layout/hList1"/>
  </dgm:cxnLst>
  <dgm:bg/>
  <dgm:whole/>
  <dgm:extLst>
    <a:ext uri="http://schemas.microsoft.com/office/drawing/2008/diagram"/>
  </dgm:extLst>
</dgm:dataModel>
</file>

<file path=ppt/diagrams/data8.xml><?xml version="1.0" encoding="utf-8"?>
<dgm:dataModel xmlns:dgm="http://schemas.openxmlformats.org/drawingml/2006/diagram" xmlns:a="http://schemas.openxmlformats.org/drawingml/2006/main">
  <dgm:ptLst>
    <dgm:pt modelId="{AE5CFC3A-D8E1-8F4F-BF68-628292BFBF8C}"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A6EB2B1E-F9F0-E443-9FC4-D758FDFB0970}">
      <dgm:prSet phldrT="[Text]"/>
      <dgm:spPr>
        <a:solidFill>
          <a:srgbClr val="0070C0"/>
        </a:solidFill>
        <a:ln>
          <a:noFill/>
        </a:ln>
      </dgm:spPr>
      <dgm:t>
        <a:bodyPr/>
        <a:lstStyle/>
        <a:p>
          <a:r>
            <a:rPr lang="es-ES_tradnl" b="1" i="1" u="sng" noProof="0" dirty="0" smtClean="0"/>
            <a:t>SDL-1.2.13</a:t>
          </a:r>
          <a:r>
            <a:rPr lang="es-ES_tradnl" noProof="0" dirty="0" smtClean="0"/>
            <a:t> y</a:t>
          </a:r>
          <a:r>
            <a:rPr lang="es-ES_tradnl" b="1" i="1" u="sng" noProof="0" dirty="0" smtClean="0"/>
            <a:t> SDL_mixer-1.2.8</a:t>
          </a:r>
          <a:endParaRPr lang="es-ES_tradnl" noProof="0" dirty="0"/>
        </a:p>
      </dgm:t>
    </dgm:pt>
    <dgm:pt modelId="{D23AF0ED-4281-684B-A290-B6BE41D84B10}" type="parTrans" cxnId="{4D307122-B90A-EE42-A2C3-BAE4971B03A8}">
      <dgm:prSet/>
      <dgm:spPr/>
      <dgm:t>
        <a:bodyPr/>
        <a:lstStyle/>
        <a:p>
          <a:endParaRPr lang="es-ES_tradnl" noProof="0"/>
        </a:p>
      </dgm:t>
    </dgm:pt>
    <dgm:pt modelId="{1C4EBA1B-89B8-754B-8FAF-2EF32093F44A}" type="sibTrans" cxnId="{4D307122-B90A-EE42-A2C3-BAE4971B03A8}">
      <dgm:prSet/>
      <dgm:spPr/>
      <dgm:t>
        <a:bodyPr/>
        <a:lstStyle/>
        <a:p>
          <a:endParaRPr lang="es-ES_tradnl" noProof="0"/>
        </a:p>
      </dgm:t>
    </dgm:pt>
    <dgm:pt modelId="{AED4C9B4-00DC-9545-B7B4-C4C330A480DE}">
      <dgm:prSet phldrT="[Text]"/>
      <dgm:spPr>
        <a:solidFill>
          <a:srgbClr val="0070C0"/>
        </a:solidFill>
        <a:ln>
          <a:noFill/>
        </a:ln>
      </dgm:spPr>
      <dgm:t>
        <a:bodyPr/>
        <a:lstStyle/>
        <a:p>
          <a:r>
            <a:rPr lang="es-ES_tradnl" b="1" i="1" u="sng" noProof="0" dirty="0" smtClean="0"/>
            <a:t>Blender</a:t>
          </a:r>
          <a:endParaRPr lang="es-ES_tradnl" noProof="0" dirty="0"/>
        </a:p>
      </dgm:t>
    </dgm:pt>
    <dgm:pt modelId="{CF026BBE-2C54-594A-821C-EE259F3983EE}" type="parTrans" cxnId="{63288DBC-E679-5A4C-B775-1CD5695FD069}">
      <dgm:prSet/>
      <dgm:spPr/>
      <dgm:t>
        <a:bodyPr/>
        <a:lstStyle/>
        <a:p>
          <a:endParaRPr lang="es-ES_tradnl" noProof="0"/>
        </a:p>
      </dgm:t>
    </dgm:pt>
    <dgm:pt modelId="{DDB80D70-1813-EA4F-82D9-5992D63D9599}" type="sibTrans" cxnId="{63288DBC-E679-5A4C-B775-1CD5695FD069}">
      <dgm:prSet/>
      <dgm:spPr/>
      <dgm:t>
        <a:bodyPr/>
        <a:lstStyle/>
        <a:p>
          <a:endParaRPr lang="es-ES_tradnl" noProof="0"/>
        </a:p>
      </dgm:t>
    </dgm:pt>
    <dgm:pt modelId="{06575C1D-DA51-7B43-857C-0A65DB1E11FA}">
      <dgm:prSet/>
      <dgm:spPr>
        <a:solidFill>
          <a:schemeClr val="bg1">
            <a:lumMod val="65000"/>
            <a:alpha val="90000"/>
          </a:schemeClr>
        </a:solidFill>
      </dgm:spPr>
      <dgm:t>
        <a:bodyPr/>
        <a:lstStyle/>
        <a:p>
          <a:r>
            <a:rPr lang="es-ES_tradnl" noProof="0" dirty="0" smtClean="0">
              <a:solidFill>
                <a:schemeClr val="tx1"/>
              </a:solidFill>
            </a:rPr>
            <a:t>Librerías para el manejo de audio multi-canal. Usada para reproducir simultanea y eficientemente los sonidos</a:t>
          </a:r>
          <a:endParaRPr lang="es-ES_tradnl" noProof="0" dirty="0">
            <a:solidFill>
              <a:schemeClr val="tx1"/>
            </a:solidFill>
          </a:endParaRPr>
        </a:p>
      </dgm:t>
    </dgm:pt>
    <dgm:pt modelId="{4746D7CF-B64A-E248-8390-CC97A64C32FA}" type="parTrans" cxnId="{DA59F5FE-7A95-BB47-83E9-ACE1A92FA651}">
      <dgm:prSet/>
      <dgm:spPr/>
      <dgm:t>
        <a:bodyPr/>
        <a:lstStyle/>
        <a:p>
          <a:endParaRPr lang="es-ES_tradnl" noProof="0"/>
        </a:p>
      </dgm:t>
    </dgm:pt>
    <dgm:pt modelId="{D91F0219-7832-2A41-86C5-BE3B351F4845}" type="sibTrans" cxnId="{DA59F5FE-7A95-BB47-83E9-ACE1A92FA651}">
      <dgm:prSet/>
      <dgm:spPr/>
      <dgm:t>
        <a:bodyPr/>
        <a:lstStyle/>
        <a:p>
          <a:endParaRPr lang="es-ES_tradnl" noProof="0"/>
        </a:p>
      </dgm:t>
    </dgm:pt>
    <dgm:pt modelId="{CD252030-4E05-E545-B769-5E2F7EB8067F}">
      <dgm:prSet/>
      <dgm:spPr>
        <a:solidFill>
          <a:schemeClr val="bg1">
            <a:lumMod val="65000"/>
            <a:alpha val="90000"/>
          </a:schemeClr>
        </a:solidFill>
      </dgm:spPr>
      <dgm:t>
        <a:bodyPr/>
        <a:lstStyle/>
        <a:p>
          <a:r>
            <a:rPr lang="es-ES_tradnl" noProof="0" dirty="0" smtClean="0">
              <a:solidFill>
                <a:schemeClr val="tx1"/>
              </a:solidFill>
            </a:rPr>
            <a:t>Kit de código abierto para modelamiento, animación y creación de gráficos 3D</a:t>
          </a:r>
          <a:endParaRPr lang="es-ES_tradnl" noProof="0" dirty="0">
            <a:solidFill>
              <a:schemeClr val="tx1"/>
            </a:solidFill>
          </a:endParaRPr>
        </a:p>
      </dgm:t>
    </dgm:pt>
    <dgm:pt modelId="{014F78DE-0916-CD4A-9932-4509235695DC}" type="parTrans" cxnId="{BB23D25A-9506-B941-83B6-05778F0E5D48}">
      <dgm:prSet/>
      <dgm:spPr/>
      <dgm:t>
        <a:bodyPr/>
        <a:lstStyle/>
        <a:p>
          <a:endParaRPr lang="es-ES_tradnl" noProof="0"/>
        </a:p>
      </dgm:t>
    </dgm:pt>
    <dgm:pt modelId="{4B02A953-8173-7C4D-8D08-155C971C48CA}" type="sibTrans" cxnId="{BB23D25A-9506-B941-83B6-05778F0E5D48}">
      <dgm:prSet/>
      <dgm:spPr/>
      <dgm:t>
        <a:bodyPr/>
        <a:lstStyle/>
        <a:p>
          <a:endParaRPr lang="es-ES_tradnl" noProof="0"/>
        </a:p>
      </dgm:t>
    </dgm:pt>
    <dgm:pt modelId="{5AF76F96-1D4E-8F4C-B678-F6184C36C4C3}" type="pres">
      <dgm:prSet presAssocID="{AE5CFC3A-D8E1-8F4F-BF68-628292BFBF8C}" presName="Name0" presStyleCnt="0">
        <dgm:presLayoutVars>
          <dgm:dir/>
          <dgm:animLvl val="lvl"/>
          <dgm:resizeHandles val="exact"/>
        </dgm:presLayoutVars>
      </dgm:prSet>
      <dgm:spPr/>
      <dgm:t>
        <a:bodyPr/>
        <a:lstStyle/>
        <a:p>
          <a:endParaRPr lang="en-US"/>
        </a:p>
      </dgm:t>
    </dgm:pt>
    <dgm:pt modelId="{56B40383-1914-C946-978E-4B14626FCA45}" type="pres">
      <dgm:prSet presAssocID="{A6EB2B1E-F9F0-E443-9FC4-D758FDFB0970}" presName="composite" presStyleCnt="0"/>
      <dgm:spPr/>
      <dgm:t>
        <a:bodyPr/>
        <a:lstStyle/>
        <a:p>
          <a:endParaRPr lang="en-US"/>
        </a:p>
      </dgm:t>
    </dgm:pt>
    <dgm:pt modelId="{97A21892-B3E9-5C4E-8BEB-BD4C6FDA8126}" type="pres">
      <dgm:prSet presAssocID="{A6EB2B1E-F9F0-E443-9FC4-D758FDFB0970}" presName="parTx" presStyleLbl="alignNode1" presStyleIdx="0" presStyleCnt="2">
        <dgm:presLayoutVars>
          <dgm:chMax val="0"/>
          <dgm:chPref val="0"/>
          <dgm:bulletEnabled val="1"/>
        </dgm:presLayoutVars>
      </dgm:prSet>
      <dgm:spPr/>
      <dgm:t>
        <a:bodyPr/>
        <a:lstStyle/>
        <a:p>
          <a:endParaRPr lang="en-US"/>
        </a:p>
      </dgm:t>
    </dgm:pt>
    <dgm:pt modelId="{85B578A2-E646-004A-9346-E0B5481532DD}" type="pres">
      <dgm:prSet presAssocID="{A6EB2B1E-F9F0-E443-9FC4-D758FDFB0970}" presName="desTx" presStyleLbl="alignAccFollowNode1" presStyleIdx="0" presStyleCnt="2">
        <dgm:presLayoutVars>
          <dgm:bulletEnabled val="1"/>
        </dgm:presLayoutVars>
      </dgm:prSet>
      <dgm:spPr/>
      <dgm:t>
        <a:bodyPr/>
        <a:lstStyle/>
        <a:p>
          <a:endParaRPr lang="en-US"/>
        </a:p>
      </dgm:t>
    </dgm:pt>
    <dgm:pt modelId="{9A233E19-A526-F24B-BB7D-7733DF60B3E0}" type="pres">
      <dgm:prSet presAssocID="{1C4EBA1B-89B8-754B-8FAF-2EF32093F44A}" presName="space" presStyleCnt="0"/>
      <dgm:spPr/>
      <dgm:t>
        <a:bodyPr/>
        <a:lstStyle/>
        <a:p>
          <a:endParaRPr lang="en-US"/>
        </a:p>
      </dgm:t>
    </dgm:pt>
    <dgm:pt modelId="{9D5301A1-7EEF-8D4D-A669-67CAE2195524}" type="pres">
      <dgm:prSet presAssocID="{AED4C9B4-00DC-9545-B7B4-C4C330A480DE}" presName="composite" presStyleCnt="0"/>
      <dgm:spPr/>
      <dgm:t>
        <a:bodyPr/>
        <a:lstStyle/>
        <a:p>
          <a:endParaRPr lang="en-US"/>
        </a:p>
      </dgm:t>
    </dgm:pt>
    <dgm:pt modelId="{A6C7E5DD-8A33-414C-8CFC-47CFA1D9D99F}" type="pres">
      <dgm:prSet presAssocID="{AED4C9B4-00DC-9545-B7B4-C4C330A480DE}" presName="parTx" presStyleLbl="alignNode1" presStyleIdx="1" presStyleCnt="2">
        <dgm:presLayoutVars>
          <dgm:chMax val="0"/>
          <dgm:chPref val="0"/>
          <dgm:bulletEnabled val="1"/>
        </dgm:presLayoutVars>
      </dgm:prSet>
      <dgm:spPr/>
      <dgm:t>
        <a:bodyPr/>
        <a:lstStyle/>
        <a:p>
          <a:endParaRPr lang="en-US"/>
        </a:p>
      </dgm:t>
    </dgm:pt>
    <dgm:pt modelId="{4A13F415-54CF-2B49-8817-7AC75F706A2A}" type="pres">
      <dgm:prSet presAssocID="{AED4C9B4-00DC-9545-B7B4-C4C330A480DE}" presName="desTx" presStyleLbl="alignAccFollowNode1" presStyleIdx="1" presStyleCnt="2">
        <dgm:presLayoutVars>
          <dgm:bulletEnabled val="1"/>
        </dgm:presLayoutVars>
      </dgm:prSet>
      <dgm:spPr/>
      <dgm:t>
        <a:bodyPr/>
        <a:lstStyle/>
        <a:p>
          <a:endParaRPr lang="en-US"/>
        </a:p>
      </dgm:t>
    </dgm:pt>
  </dgm:ptLst>
  <dgm:cxnLst>
    <dgm:cxn modelId="{9FB3699B-9C87-024E-A396-A757C80F7CEE}" type="presOf" srcId="{AED4C9B4-00DC-9545-B7B4-C4C330A480DE}" destId="{A6C7E5DD-8A33-414C-8CFC-47CFA1D9D99F}" srcOrd="0" destOrd="0" presId="urn:microsoft.com/office/officeart/2005/8/layout/hList1"/>
    <dgm:cxn modelId="{4D307122-B90A-EE42-A2C3-BAE4971B03A8}" srcId="{AE5CFC3A-D8E1-8F4F-BF68-628292BFBF8C}" destId="{A6EB2B1E-F9F0-E443-9FC4-D758FDFB0970}" srcOrd="0" destOrd="0" parTransId="{D23AF0ED-4281-684B-A290-B6BE41D84B10}" sibTransId="{1C4EBA1B-89B8-754B-8FAF-2EF32093F44A}"/>
    <dgm:cxn modelId="{16982088-BE4C-9A41-811C-3FB477E2DCC3}" type="presOf" srcId="{AE5CFC3A-D8E1-8F4F-BF68-628292BFBF8C}" destId="{5AF76F96-1D4E-8F4C-B678-F6184C36C4C3}" srcOrd="0" destOrd="0" presId="urn:microsoft.com/office/officeart/2005/8/layout/hList1"/>
    <dgm:cxn modelId="{3D87E10F-F159-B849-B979-334BC84F38CD}" type="presOf" srcId="{A6EB2B1E-F9F0-E443-9FC4-D758FDFB0970}" destId="{97A21892-B3E9-5C4E-8BEB-BD4C6FDA8126}" srcOrd="0" destOrd="0" presId="urn:microsoft.com/office/officeart/2005/8/layout/hList1"/>
    <dgm:cxn modelId="{63288DBC-E679-5A4C-B775-1CD5695FD069}" srcId="{AE5CFC3A-D8E1-8F4F-BF68-628292BFBF8C}" destId="{AED4C9B4-00DC-9545-B7B4-C4C330A480DE}" srcOrd="1" destOrd="0" parTransId="{CF026BBE-2C54-594A-821C-EE259F3983EE}" sibTransId="{DDB80D70-1813-EA4F-82D9-5992D63D9599}"/>
    <dgm:cxn modelId="{BB23D25A-9506-B941-83B6-05778F0E5D48}" srcId="{AED4C9B4-00DC-9545-B7B4-C4C330A480DE}" destId="{CD252030-4E05-E545-B769-5E2F7EB8067F}" srcOrd="0" destOrd="0" parTransId="{014F78DE-0916-CD4A-9932-4509235695DC}" sibTransId="{4B02A953-8173-7C4D-8D08-155C971C48CA}"/>
    <dgm:cxn modelId="{A68D0E83-3136-7C4D-A071-9E55C649C7C3}" type="presOf" srcId="{CD252030-4E05-E545-B769-5E2F7EB8067F}" destId="{4A13F415-54CF-2B49-8817-7AC75F706A2A}" srcOrd="0" destOrd="0" presId="urn:microsoft.com/office/officeart/2005/8/layout/hList1"/>
    <dgm:cxn modelId="{DA59F5FE-7A95-BB47-83E9-ACE1A92FA651}" srcId="{A6EB2B1E-F9F0-E443-9FC4-D758FDFB0970}" destId="{06575C1D-DA51-7B43-857C-0A65DB1E11FA}" srcOrd="0" destOrd="0" parTransId="{4746D7CF-B64A-E248-8390-CC97A64C32FA}" sibTransId="{D91F0219-7832-2A41-86C5-BE3B351F4845}"/>
    <dgm:cxn modelId="{285C3238-4DB9-5A4B-96CA-FD80B83D8F36}" type="presOf" srcId="{06575C1D-DA51-7B43-857C-0A65DB1E11FA}" destId="{85B578A2-E646-004A-9346-E0B5481532DD}" srcOrd="0" destOrd="0" presId="urn:microsoft.com/office/officeart/2005/8/layout/hList1"/>
    <dgm:cxn modelId="{A345F34C-1120-424A-8C66-C4DDBC2D6888}" type="presParOf" srcId="{5AF76F96-1D4E-8F4C-B678-F6184C36C4C3}" destId="{56B40383-1914-C946-978E-4B14626FCA45}" srcOrd="0" destOrd="0" presId="urn:microsoft.com/office/officeart/2005/8/layout/hList1"/>
    <dgm:cxn modelId="{30C10D18-E341-6A45-B7C7-94CBF6276F26}" type="presParOf" srcId="{56B40383-1914-C946-978E-4B14626FCA45}" destId="{97A21892-B3E9-5C4E-8BEB-BD4C6FDA8126}" srcOrd="0" destOrd="0" presId="urn:microsoft.com/office/officeart/2005/8/layout/hList1"/>
    <dgm:cxn modelId="{D14F8006-4534-4941-945D-4A48881ADE8A}" type="presParOf" srcId="{56B40383-1914-C946-978E-4B14626FCA45}" destId="{85B578A2-E646-004A-9346-E0B5481532DD}" srcOrd="1" destOrd="0" presId="urn:microsoft.com/office/officeart/2005/8/layout/hList1"/>
    <dgm:cxn modelId="{D6BBB7CB-4342-7448-A9B5-17805F45971F}" type="presParOf" srcId="{5AF76F96-1D4E-8F4C-B678-F6184C36C4C3}" destId="{9A233E19-A526-F24B-BB7D-7733DF60B3E0}" srcOrd="1" destOrd="0" presId="urn:microsoft.com/office/officeart/2005/8/layout/hList1"/>
    <dgm:cxn modelId="{68C2994F-BBE2-E64B-A54D-FE69EF3F73C1}" type="presParOf" srcId="{5AF76F96-1D4E-8F4C-B678-F6184C36C4C3}" destId="{9D5301A1-7EEF-8D4D-A669-67CAE2195524}" srcOrd="2" destOrd="0" presId="urn:microsoft.com/office/officeart/2005/8/layout/hList1"/>
    <dgm:cxn modelId="{9FE7F994-7CE3-7942-A651-DAB907B38B91}" type="presParOf" srcId="{9D5301A1-7EEF-8D4D-A669-67CAE2195524}" destId="{A6C7E5DD-8A33-414C-8CFC-47CFA1D9D99F}" srcOrd="0" destOrd="0" presId="urn:microsoft.com/office/officeart/2005/8/layout/hList1"/>
    <dgm:cxn modelId="{86701DB3-584C-2946-886E-E356FF061E60}" type="presParOf" srcId="{9D5301A1-7EEF-8D4D-A669-67CAE2195524}" destId="{4A13F415-54CF-2B49-8817-7AC75F706A2A}" srcOrd="1" destOrd="0" presId="urn:microsoft.com/office/officeart/2005/8/layout/hList1"/>
  </dgm:cxnLst>
  <dgm:bg/>
  <dgm:whole/>
  <dgm:extLst>
    <a:ext uri="http://schemas.microsoft.com/office/drawing/2008/diagram"/>
  </dgm:extLst>
</dgm:dataModel>
</file>

<file path=ppt/diagrams/data9.xml><?xml version="1.0" encoding="utf-8"?>
<dgm:dataModel xmlns:dgm="http://schemas.openxmlformats.org/drawingml/2006/diagram" xmlns:a="http://schemas.openxmlformats.org/drawingml/2006/main">
  <dgm:ptLst>
    <dgm:pt modelId="{B7221E22-2785-BA4F-9385-A7B853DF8113}" type="doc">
      <dgm:prSet loTypeId="urn:microsoft.com/office/officeart/2005/8/layout/pList1" loCatId="list" qsTypeId="urn:microsoft.com/office/officeart/2005/8/quickstyle/simple4" qsCatId="simple" csTypeId="urn:microsoft.com/office/officeart/2005/8/colors/accent1_2" csCatId="accent1" phldr="1"/>
      <dgm:spPr/>
      <dgm:t>
        <a:bodyPr/>
        <a:lstStyle/>
        <a:p>
          <a:endParaRPr lang="en-US"/>
        </a:p>
      </dgm:t>
    </dgm:pt>
    <dgm:pt modelId="{EEA05719-ACB3-A543-A857-E40560715B11}">
      <dgm:prSet phldrT="[Text]" custT="1"/>
      <dgm:spPr/>
      <dgm:t>
        <a:bodyPr/>
        <a:lstStyle/>
        <a:p>
          <a:r>
            <a:rPr lang="es-ES_tradnl" sz="1800" b="0" i="0" u="none" noProof="0" dirty="0" smtClean="0"/>
            <a:t>Dispositivo de rastreo </a:t>
          </a:r>
          <a:r>
            <a:rPr lang="es-ES_tradnl" sz="1800" b="0" i="0" u="none" noProof="0" dirty="0" err="1" smtClean="0"/>
            <a:t>Polhemus</a:t>
          </a:r>
          <a:r>
            <a:rPr lang="es-ES_tradnl" sz="1800" b="0" i="0" u="none" noProof="0" dirty="0" smtClean="0"/>
            <a:t> </a:t>
          </a:r>
          <a:r>
            <a:rPr lang="es-ES_tradnl" sz="1800" b="0" i="0" u="none" noProof="0" dirty="0" err="1" smtClean="0"/>
            <a:t>Liberty</a:t>
          </a:r>
          <a:r>
            <a:rPr lang="es-ES_tradnl" sz="1800" b="0" i="0" u="none" noProof="0" dirty="0" smtClean="0"/>
            <a:t>.</a:t>
          </a:r>
          <a:endParaRPr lang="es-ES_tradnl" sz="1800" b="0" i="0" u="none" noProof="0" dirty="0"/>
        </a:p>
      </dgm:t>
    </dgm:pt>
    <dgm:pt modelId="{B935798C-B236-1640-8FFE-46AB07AC9632}" type="parTrans" cxnId="{D631F6DD-8E64-B54A-A48E-7768987CEB2B}">
      <dgm:prSet/>
      <dgm:spPr/>
      <dgm:t>
        <a:bodyPr/>
        <a:lstStyle/>
        <a:p>
          <a:endParaRPr lang="es-ES_tradnl" noProof="0"/>
        </a:p>
      </dgm:t>
    </dgm:pt>
    <dgm:pt modelId="{FCE66DBA-D95B-7C45-8BA9-D94D7A3FE2C9}" type="sibTrans" cxnId="{D631F6DD-8E64-B54A-A48E-7768987CEB2B}">
      <dgm:prSet/>
      <dgm:spPr/>
      <dgm:t>
        <a:bodyPr/>
        <a:lstStyle/>
        <a:p>
          <a:endParaRPr lang="es-ES_tradnl" noProof="0"/>
        </a:p>
      </dgm:t>
    </dgm:pt>
    <dgm:pt modelId="{E0658350-6578-FB42-874E-E3A54AA137B6}">
      <dgm:prSet phldrT="[Text]" custT="1"/>
      <dgm:spPr/>
      <dgm:t>
        <a:bodyPr/>
        <a:lstStyle/>
        <a:p>
          <a:r>
            <a:rPr lang="es-ES_tradnl" sz="1800" noProof="0" dirty="0" smtClean="0"/>
            <a:t>Head Mounted </a:t>
          </a:r>
          <a:r>
            <a:rPr lang="es-ES_tradnl" sz="1800" noProof="0" dirty="0" err="1" smtClean="0"/>
            <a:t>Display</a:t>
          </a:r>
          <a:r>
            <a:rPr lang="es-ES_tradnl" sz="1800" noProof="0" dirty="0" smtClean="0"/>
            <a:t> </a:t>
          </a:r>
          <a:r>
            <a:rPr lang="es-ES_tradnl" sz="1800" b="1" i="1" noProof="0" dirty="0" smtClean="0"/>
            <a:t>5DT.</a:t>
          </a:r>
          <a:endParaRPr lang="es-ES_tradnl" sz="1800" noProof="0" dirty="0"/>
        </a:p>
      </dgm:t>
    </dgm:pt>
    <dgm:pt modelId="{1AFCFF5D-F7F6-384B-81AB-6BF00A6E4F59}" type="parTrans" cxnId="{D4EB9493-78A8-5E4C-8FB8-51E3A1EB3A0B}">
      <dgm:prSet/>
      <dgm:spPr/>
      <dgm:t>
        <a:bodyPr/>
        <a:lstStyle/>
        <a:p>
          <a:endParaRPr lang="es-ES_tradnl" noProof="0"/>
        </a:p>
      </dgm:t>
    </dgm:pt>
    <dgm:pt modelId="{F0A992B6-CB1A-F44D-9915-C6DE7EC26AD0}" type="sibTrans" cxnId="{D4EB9493-78A8-5E4C-8FB8-51E3A1EB3A0B}">
      <dgm:prSet/>
      <dgm:spPr/>
      <dgm:t>
        <a:bodyPr/>
        <a:lstStyle/>
        <a:p>
          <a:endParaRPr lang="es-ES_tradnl" noProof="0"/>
        </a:p>
      </dgm:t>
    </dgm:pt>
    <dgm:pt modelId="{25631CB3-B242-DA4C-B6B8-E59A3EAD7B77}" type="pres">
      <dgm:prSet presAssocID="{B7221E22-2785-BA4F-9385-A7B853DF8113}" presName="Name0" presStyleCnt="0">
        <dgm:presLayoutVars>
          <dgm:dir/>
          <dgm:resizeHandles val="exact"/>
        </dgm:presLayoutVars>
      </dgm:prSet>
      <dgm:spPr/>
      <dgm:t>
        <a:bodyPr/>
        <a:lstStyle/>
        <a:p>
          <a:endParaRPr lang="en-US"/>
        </a:p>
      </dgm:t>
    </dgm:pt>
    <dgm:pt modelId="{6F992124-FB99-0A45-84E2-813D6DBCC98E}" type="pres">
      <dgm:prSet presAssocID="{EEA05719-ACB3-A543-A857-E40560715B11}" presName="compNode" presStyleCnt="0"/>
      <dgm:spPr/>
    </dgm:pt>
    <dgm:pt modelId="{9EBB1979-7A79-EC4B-B2AF-144D2602279E}" type="pres">
      <dgm:prSet presAssocID="{EEA05719-ACB3-A543-A857-E40560715B11}" presName="pictRect" presStyleLbl="node1" presStyleIdx="0" presStyleCnt="2" custScaleX="99540" custScaleY="112836" custLinFactNeighborX="-17950" custLinFactNeighborY="-21402"/>
      <dgm:spPr>
        <a:blipFill rotWithShape="0">
          <a:blip xmlns:r="http://schemas.openxmlformats.org/officeDocument/2006/relationships" r:embed="rId1"/>
          <a:stretch>
            <a:fillRect/>
          </a:stretch>
        </a:blipFill>
      </dgm:spPr>
    </dgm:pt>
    <dgm:pt modelId="{61F74354-5654-F14F-A1F3-B4E6806C5696}" type="pres">
      <dgm:prSet presAssocID="{EEA05719-ACB3-A543-A857-E40560715B11}" presName="textRect" presStyleLbl="revTx" presStyleIdx="0" presStyleCnt="2">
        <dgm:presLayoutVars>
          <dgm:bulletEnabled val="1"/>
        </dgm:presLayoutVars>
      </dgm:prSet>
      <dgm:spPr/>
      <dgm:t>
        <a:bodyPr/>
        <a:lstStyle/>
        <a:p>
          <a:endParaRPr lang="en-US"/>
        </a:p>
      </dgm:t>
    </dgm:pt>
    <dgm:pt modelId="{D5EABEBF-8F7C-5944-91EA-5B2283284FAB}" type="pres">
      <dgm:prSet presAssocID="{FCE66DBA-D95B-7C45-8BA9-D94D7A3FE2C9}" presName="sibTrans" presStyleLbl="sibTrans2D1" presStyleIdx="0" presStyleCnt="0"/>
      <dgm:spPr/>
      <dgm:t>
        <a:bodyPr/>
        <a:lstStyle/>
        <a:p>
          <a:endParaRPr lang="en-US"/>
        </a:p>
      </dgm:t>
    </dgm:pt>
    <dgm:pt modelId="{555700CC-8AA4-A245-BB82-5BEE0604852B}" type="pres">
      <dgm:prSet presAssocID="{E0658350-6578-FB42-874E-E3A54AA137B6}" presName="compNode" presStyleCnt="0"/>
      <dgm:spPr/>
    </dgm:pt>
    <dgm:pt modelId="{80FFF801-9704-E54E-AED4-313749017B8B}" type="pres">
      <dgm:prSet presAssocID="{E0658350-6578-FB42-874E-E3A54AA137B6}" presName="pictRect" presStyleLbl="node1" presStyleIdx="1" presStyleCnt="2" custScaleX="84432" custScaleY="113158" custLinFactNeighborX="-9096" custLinFactNeighborY="-15309"/>
      <dgm:spPr>
        <a:blipFill rotWithShape="0">
          <a:blip xmlns:r="http://schemas.openxmlformats.org/officeDocument/2006/relationships" r:embed="rId2"/>
          <a:stretch>
            <a:fillRect/>
          </a:stretch>
        </a:blipFill>
      </dgm:spPr>
    </dgm:pt>
    <dgm:pt modelId="{1CF8C397-FB49-2D47-B793-35CDFBAF3125}" type="pres">
      <dgm:prSet presAssocID="{E0658350-6578-FB42-874E-E3A54AA137B6}" presName="textRect" presStyleLbl="revTx" presStyleIdx="1" presStyleCnt="2">
        <dgm:presLayoutVars>
          <dgm:bulletEnabled val="1"/>
        </dgm:presLayoutVars>
      </dgm:prSet>
      <dgm:spPr/>
      <dgm:t>
        <a:bodyPr/>
        <a:lstStyle/>
        <a:p>
          <a:endParaRPr lang="en-US"/>
        </a:p>
      </dgm:t>
    </dgm:pt>
  </dgm:ptLst>
  <dgm:cxnLst>
    <dgm:cxn modelId="{2946B2A8-48E5-C64C-8777-F21964055C4C}" type="presOf" srcId="{B7221E22-2785-BA4F-9385-A7B853DF8113}" destId="{25631CB3-B242-DA4C-B6B8-E59A3EAD7B77}" srcOrd="0" destOrd="0" presId="urn:microsoft.com/office/officeart/2005/8/layout/pList1"/>
    <dgm:cxn modelId="{D631F6DD-8E64-B54A-A48E-7768987CEB2B}" srcId="{B7221E22-2785-BA4F-9385-A7B853DF8113}" destId="{EEA05719-ACB3-A543-A857-E40560715B11}" srcOrd="0" destOrd="0" parTransId="{B935798C-B236-1640-8FFE-46AB07AC9632}" sibTransId="{FCE66DBA-D95B-7C45-8BA9-D94D7A3FE2C9}"/>
    <dgm:cxn modelId="{D4EB9493-78A8-5E4C-8FB8-51E3A1EB3A0B}" srcId="{B7221E22-2785-BA4F-9385-A7B853DF8113}" destId="{E0658350-6578-FB42-874E-E3A54AA137B6}" srcOrd="1" destOrd="0" parTransId="{1AFCFF5D-F7F6-384B-81AB-6BF00A6E4F59}" sibTransId="{F0A992B6-CB1A-F44D-9915-C6DE7EC26AD0}"/>
    <dgm:cxn modelId="{2D113D19-01B4-9E47-AFAB-4D1489B0DC8C}" type="presOf" srcId="{EEA05719-ACB3-A543-A857-E40560715B11}" destId="{61F74354-5654-F14F-A1F3-B4E6806C5696}" srcOrd="0" destOrd="0" presId="urn:microsoft.com/office/officeart/2005/8/layout/pList1"/>
    <dgm:cxn modelId="{A996E121-F192-9B48-AA1A-A689C45E8697}" type="presOf" srcId="{FCE66DBA-D95B-7C45-8BA9-D94D7A3FE2C9}" destId="{D5EABEBF-8F7C-5944-91EA-5B2283284FAB}" srcOrd="0" destOrd="0" presId="urn:microsoft.com/office/officeart/2005/8/layout/pList1"/>
    <dgm:cxn modelId="{3216E4B5-1B57-D646-8073-427310A9511D}" type="presOf" srcId="{E0658350-6578-FB42-874E-E3A54AA137B6}" destId="{1CF8C397-FB49-2D47-B793-35CDFBAF3125}" srcOrd="0" destOrd="0" presId="urn:microsoft.com/office/officeart/2005/8/layout/pList1"/>
    <dgm:cxn modelId="{B45AA061-CA6E-994A-ABAE-0408829E7DC8}" type="presParOf" srcId="{25631CB3-B242-DA4C-B6B8-E59A3EAD7B77}" destId="{6F992124-FB99-0A45-84E2-813D6DBCC98E}" srcOrd="0" destOrd="0" presId="urn:microsoft.com/office/officeart/2005/8/layout/pList1"/>
    <dgm:cxn modelId="{738B49BA-076E-444B-9930-820D137BD177}" type="presParOf" srcId="{6F992124-FB99-0A45-84E2-813D6DBCC98E}" destId="{9EBB1979-7A79-EC4B-B2AF-144D2602279E}" srcOrd="0" destOrd="0" presId="urn:microsoft.com/office/officeart/2005/8/layout/pList1"/>
    <dgm:cxn modelId="{A84E2005-BB4A-DF4C-8100-F4201C02AAB6}" type="presParOf" srcId="{6F992124-FB99-0A45-84E2-813D6DBCC98E}" destId="{61F74354-5654-F14F-A1F3-B4E6806C5696}" srcOrd="1" destOrd="0" presId="urn:microsoft.com/office/officeart/2005/8/layout/pList1"/>
    <dgm:cxn modelId="{C13CCD6E-FF18-F446-96FB-5121729E87B2}" type="presParOf" srcId="{25631CB3-B242-DA4C-B6B8-E59A3EAD7B77}" destId="{D5EABEBF-8F7C-5944-91EA-5B2283284FAB}" srcOrd="1" destOrd="0" presId="urn:microsoft.com/office/officeart/2005/8/layout/pList1"/>
    <dgm:cxn modelId="{67E6C634-46A7-3342-A11E-937ECD559298}" type="presParOf" srcId="{25631CB3-B242-DA4C-B6B8-E59A3EAD7B77}" destId="{555700CC-8AA4-A245-BB82-5BEE0604852B}" srcOrd="2" destOrd="0" presId="urn:microsoft.com/office/officeart/2005/8/layout/pList1"/>
    <dgm:cxn modelId="{42CDF13E-3F2B-0A46-95C7-02BB668D67A3}" type="presParOf" srcId="{555700CC-8AA4-A245-BB82-5BEE0604852B}" destId="{80FFF801-9704-E54E-AED4-313749017B8B}" srcOrd="0" destOrd="0" presId="urn:microsoft.com/office/officeart/2005/8/layout/pList1"/>
    <dgm:cxn modelId="{3DC8799D-99E8-2443-85D5-DA2B789BB6A3}" type="presParOf" srcId="{555700CC-8AA4-A245-BB82-5BEE0604852B}" destId="{1CF8C397-FB49-2D47-B793-35CDFBAF3125}" srcOrd="1" destOrd="0" presId="urn:microsoft.com/office/officeart/2005/8/layout/pList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5" name="18 Rectángulo"/>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6"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7"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10" name="11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11" name="6 Conector recto"/>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ea typeface="+mn-ea"/>
              <a:cs typeface="Arial" charset="0"/>
            </a:endParaRPr>
          </a:p>
        </p:txBody>
      </p:sp>
      <p:sp>
        <p:nvSpPr>
          <p:cNvPr id="12" name="9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ea typeface="+mn-ea"/>
              <a:cs typeface="Arial" charset="0"/>
            </a:endParaRPr>
          </a:p>
        </p:txBody>
      </p:sp>
      <p:sp>
        <p:nvSpPr>
          <p:cNvPr id="13" name="12 Elipse"/>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4" name="13 Elipse"/>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8" name="7 Título"/>
          <p:cNvSpPr>
            <a:spLocks noGrp="1"/>
          </p:cNvSpPr>
          <p:nvPr>
            <p:ph type="ctrTitle"/>
          </p:nvPr>
        </p:nvSpPr>
        <p:spPr>
          <a:xfrm>
            <a:off x="685800" y="381000"/>
            <a:ext cx="7772400" cy="1752600"/>
          </a:xfrm>
        </p:spPr>
        <p:txBody>
          <a:bodyPr/>
          <a:lstStyle>
            <a:lvl1pPr>
              <a:defRPr sz="4200">
                <a:solidFill>
                  <a:schemeClr val="accent1"/>
                </a:solidFill>
              </a:defRPr>
            </a:lvl1pPr>
          </a:lstStyle>
          <a:p>
            <a:r>
              <a:rPr lang="es-ES" smtClean="0"/>
              <a:t>Haga clic para modificar el estilo de título del patrón</a:t>
            </a:r>
            <a:endParaRPr lang="en-US"/>
          </a:p>
        </p:txBody>
      </p:sp>
      <p:sp>
        <p:nvSpPr>
          <p:cNvPr id="15" name="27 Marcador de fecha"/>
          <p:cNvSpPr>
            <a:spLocks noGrp="1"/>
          </p:cNvSpPr>
          <p:nvPr>
            <p:ph type="dt" sz="half" idx="10"/>
          </p:nvPr>
        </p:nvSpPr>
        <p:spPr/>
        <p:txBody>
          <a:bodyPr/>
          <a:lstStyle>
            <a:lvl1pPr>
              <a:defRPr/>
            </a:lvl1pPr>
          </a:lstStyle>
          <a:p>
            <a:pPr>
              <a:defRPr/>
            </a:pPr>
            <a:endParaRPr lang="en-US"/>
          </a:p>
        </p:txBody>
      </p:sp>
      <p:sp>
        <p:nvSpPr>
          <p:cNvPr id="16" name="16 Marcador de pie de página"/>
          <p:cNvSpPr>
            <a:spLocks noGrp="1"/>
          </p:cNvSpPr>
          <p:nvPr>
            <p:ph type="ftr" sz="quarter" idx="11"/>
          </p:nvPr>
        </p:nvSpPr>
        <p:spPr/>
        <p:txBody>
          <a:bodyPr/>
          <a:lstStyle>
            <a:lvl1pPr>
              <a:defRPr/>
            </a:lvl1pPr>
          </a:lstStyle>
          <a:p>
            <a:pPr>
              <a:defRPr/>
            </a:pPr>
            <a:endParaRPr lang="en-US"/>
          </a:p>
        </p:txBody>
      </p:sp>
      <p:sp>
        <p:nvSpPr>
          <p:cNvPr id="17" name="28 Marcador de número de diapositiva"/>
          <p:cNvSpPr>
            <a:spLocks noGrp="1"/>
          </p:cNvSpPr>
          <p:nvPr>
            <p:ph type="sldNum" sz="quarter" idx="12"/>
          </p:nvPr>
        </p:nvSpPr>
        <p:spPr>
          <a:xfrm>
            <a:off x="4343400" y="2198688"/>
            <a:ext cx="457200" cy="441325"/>
          </a:xfrm>
        </p:spPr>
        <p:txBody>
          <a:bodyPr/>
          <a:lstStyle>
            <a:lvl1pPr>
              <a:defRPr/>
            </a:lvl1pPr>
          </a:lstStyle>
          <a:p>
            <a:fld id="{C46F31D9-976D-4170-A14C-60080DCF5FCB}" type="slidenum">
              <a:rPr lang="en-US"/>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fld id="{8F44141C-7038-4AA8-B39B-CC616BAA3BDC}" type="slidenum">
              <a:rPr lang="en-US"/>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4"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5"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6" name="8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7"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8" name="10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9" name="11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ea typeface="+mn-ea"/>
              <a:cs typeface="Arial" charset="0"/>
            </a:endParaRPr>
          </a:p>
        </p:txBody>
      </p:sp>
      <p:sp>
        <p:nvSpPr>
          <p:cNvPr id="10" name="12 Conector recto"/>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ea typeface="+mn-ea"/>
              <a:cs typeface="Arial" charset="0"/>
            </a:endParaRPr>
          </a:p>
        </p:txBody>
      </p:sp>
      <p:sp>
        <p:nvSpPr>
          <p:cNvPr id="11" name="13 Elipse"/>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2" name="14 Elipse"/>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2 Marcador de texto vertical"/>
          <p:cNvSpPr>
            <a:spLocks noGrp="1"/>
          </p:cNvSpPr>
          <p:nvPr>
            <p:ph type="body" orient="vert" idx="1"/>
          </p:nvPr>
        </p:nvSpPr>
        <p:spPr>
          <a:xfrm>
            <a:off x="304800" y="304800"/>
            <a:ext cx="6553200" cy="582136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 name="1 Título vertical"/>
          <p:cNvSpPr>
            <a:spLocks noGrp="1"/>
          </p:cNvSpPr>
          <p:nvPr>
            <p:ph type="title" orient="vert"/>
          </p:nvPr>
        </p:nvSpPr>
        <p:spPr>
          <a:xfrm>
            <a:off x="7391400" y="304801"/>
            <a:ext cx="1447800" cy="5851525"/>
          </a:xfrm>
        </p:spPr>
        <p:txBody>
          <a:bodyPr vert="eaVert"/>
          <a:lstStyle/>
          <a:p>
            <a:r>
              <a:rPr lang="es-ES" smtClean="0"/>
              <a:t>Haga clic para modificar el estilo de título del patrón</a:t>
            </a:r>
            <a:endParaRPr lang="en-US"/>
          </a:p>
        </p:txBody>
      </p:sp>
      <p:sp>
        <p:nvSpPr>
          <p:cNvPr id="13" name="5 Marcador de número de diapositiva"/>
          <p:cNvSpPr>
            <a:spLocks noGrp="1"/>
          </p:cNvSpPr>
          <p:nvPr>
            <p:ph type="sldNum" sz="quarter" idx="10"/>
          </p:nvPr>
        </p:nvSpPr>
        <p:spPr>
          <a:xfrm>
            <a:off x="6915150" y="3009900"/>
            <a:ext cx="457200" cy="441325"/>
          </a:xfrm>
        </p:spPr>
        <p:txBody>
          <a:bodyPr/>
          <a:lstStyle>
            <a:lvl1pPr>
              <a:defRPr/>
            </a:lvl1pPr>
          </a:lstStyle>
          <a:p>
            <a:fld id="{409F8048-90B3-43D3-94A7-2E0E96D454FC}" type="slidenum">
              <a:rPr lang="en-US"/>
              <a:pPr/>
              <a:t>‹Nº›</a:t>
            </a:fld>
            <a:endParaRPr lang="en-US"/>
          </a:p>
        </p:txBody>
      </p:sp>
      <p:sp>
        <p:nvSpPr>
          <p:cNvPr id="14" name="3 Marcador de fecha"/>
          <p:cNvSpPr>
            <a:spLocks noGrp="1"/>
          </p:cNvSpPr>
          <p:nvPr>
            <p:ph type="dt" sz="half" idx="11"/>
          </p:nvPr>
        </p:nvSpPr>
        <p:spPr/>
        <p:txBody>
          <a:bodyPr/>
          <a:lstStyle>
            <a:lvl1pPr>
              <a:defRPr/>
            </a:lvl1pPr>
          </a:lstStyle>
          <a:p>
            <a:pPr>
              <a:defRPr/>
            </a:pPr>
            <a:endParaRPr lang="en-US"/>
          </a:p>
        </p:txBody>
      </p:sp>
      <p:sp>
        <p:nvSpPr>
          <p:cNvPr id="15" name="4 Marcador de pie de página"/>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9"/>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8C575DC4-3479-4C34-8DFD-BACEEAAD12E4}"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301752" y="1527048"/>
            <a:ext cx="850392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a:xfrm>
            <a:off x="4362450" y="1027113"/>
            <a:ext cx="457200" cy="441325"/>
          </a:xfrm>
        </p:spPr>
        <p:txBody>
          <a:bodyPr/>
          <a:lstStyle>
            <a:lvl1pPr>
              <a:defRPr/>
            </a:lvl1pPr>
          </a:lstStyle>
          <a:p>
            <a:fld id="{E4921A76-2C72-428A-B3A0-FCC06B258E74}" type="slidenum">
              <a:rPr lang="en-US"/>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7"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8" name="18 Rectángulo"/>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9" name="11 Rectángulo"/>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10" name="12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11" name="13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ea typeface="+mn-ea"/>
              <a:cs typeface="Arial" charset="0"/>
            </a:endParaRPr>
          </a:p>
        </p:txBody>
      </p:sp>
      <p:sp>
        <p:nvSpPr>
          <p:cNvPr id="12" name="7 Conector recto"/>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ea typeface="+mn-ea"/>
              <a:cs typeface="Arial" charset="0"/>
            </a:endParaRPr>
          </a:p>
        </p:txBody>
      </p:sp>
      <p:sp>
        <p:nvSpPr>
          <p:cNvPr id="13" name="9 Elipse"/>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4" name="10 Elipse"/>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2 Marcador de texto"/>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s-ES" smtClean="0"/>
              <a:t>Haga clic para modificar el estilo de título del patrón</a:t>
            </a:r>
            <a:endParaRPr lang="en-US"/>
          </a:p>
        </p:txBody>
      </p:sp>
      <p:sp>
        <p:nvSpPr>
          <p:cNvPr id="15" name="4 Marcador de pie de página"/>
          <p:cNvSpPr>
            <a:spLocks noGrp="1"/>
          </p:cNvSpPr>
          <p:nvPr>
            <p:ph type="ftr" sz="quarter" idx="10"/>
          </p:nvPr>
        </p:nvSpPr>
        <p:spPr/>
        <p:txBody>
          <a:bodyPr/>
          <a:lstStyle>
            <a:lvl1pPr>
              <a:defRPr/>
            </a:lvl1pPr>
          </a:lstStyle>
          <a:p>
            <a:pPr>
              <a:defRPr/>
            </a:pPr>
            <a:endParaRPr lang="en-US"/>
          </a:p>
        </p:txBody>
      </p:sp>
      <p:sp>
        <p:nvSpPr>
          <p:cNvPr id="16" name="3 Marcador de fecha"/>
          <p:cNvSpPr>
            <a:spLocks noGrp="1"/>
          </p:cNvSpPr>
          <p:nvPr>
            <p:ph type="dt" sz="half" idx="11"/>
          </p:nvPr>
        </p:nvSpPr>
        <p:spPr/>
        <p:txBody>
          <a:bodyPr/>
          <a:lstStyle>
            <a:lvl1pPr>
              <a:defRPr/>
            </a:lvl1pPr>
          </a:lstStyle>
          <a:p>
            <a:pPr>
              <a:defRPr/>
            </a:pPr>
            <a:endParaRPr lang="en-US"/>
          </a:p>
        </p:txBody>
      </p:sp>
      <p:sp>
        <p:nvSpPr>
          <p:cNvPr id="17" name="5 Marcador de número de diapositiva"/>
          <p:cNvSpPr>
            <a:spLocks noGrp="1"/>
          </p:cNvSpPr>
          <p:nvPr>
            <p:ph type="sldNum" sz="quarter" idx="12"/>
          </p:nvPr>
        </p:nvSpPr>
        <p:spPr>
          <a:xfrm>
            <a:off x="4343400" y="2198688"/>
            <a:ext cx="457200" cy="441325"/>
          </a:xfrm>
        </p:spPr>
        <p:txBody>
          <a:bodyPr/>
          <a:lstStyle>
            <a:lvl1pPr>
              <a:defRPr/>
            </a:lvl1pPr>
          </a:lstStyle>
          <a:p>
            <a:fld id="{B264EE54-F935-466F-ACC2-20912AECA630}" type="slidenum">
              <a:rPr lang="en-US"/>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5" name="7 Conector recto"/>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ea typeface="+mn-ea"/>
              <a:cs typeface="Arial" charset="0"/>
            </a:endParaRPr>
          </a:p>
        </p:txBody>
      </p:sp>
      <p:sp>
        <p:nvSpPr>
          <p:cNvPr id="2" name="1 Título"/>
          <p:cNvSpPr>
            <a:spLocks noGrp="1"/>
          </p:cNvSpPr>
          <p:nvPr>
            <p:ph type="title"/>
          </p:nvPr>
        </p:nvSpPr>
        <p:spPr>
          <a:xfrm>
            <a:off x="301752" y="228600"/>
            <a:ext cx="8534400" cy="758952"/>
          </a:xfrm>
        </p:spPr>
        <p:txBody>
          <a:bodyPr/>
          <a:lstStyle/>
          <a:p>
            <a:r>
              <a:rPr lang="es-ES" smtClean="0"/>
              <a:t>Haga clic para modificar el estilo de título del patrón</a:t>
            </a:r>
            <a:endParaRPr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4 Marcador de fecha"/>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5 Marcador de pie de página"/>
          <p:cNvSpPr>
            <a:spLocks noGrp="1"/>
          </p:cNvSpPr>
          <p:nvPr>
            <p:ph type="ftr" sz="quarter" idx="11"/>
          </p:nvPr>
        </p:nvSpPr>
        <p:spPr/>
        <p:txBody>
          <a:bodyPr/>
          <a:lstStyle>
            <a:lvl1pPr>
              <a:defRPr/>
            </a:lvl1pPr>
          </a:lstStyle>
          <a:p>
            <a:pPr>
              <a:defRPr/>
            </a:pPr>
            <a:endParaRPr lang="en-US"/>
          </a:p>
        </p:txBody>
      </p:sp>
      <p:sp>
        <p:nvSpPr>
          <p:cNvPr id="8" name="6 Marcador de número de diapositiva"/>
          <p:cNvSpPr>
            <a:spLocks noGrp="1"/>
          </p:cNvSpPr>
          <p:nvPr>
            <p:ph type="sldNum" sz="quarter" idx="12"/>
          </p:nvPr>
        </p:nvSpPr>
        <p:spPr/>
        <p:txBody>
          <a:bodyPr/>
          <a:lstStyle>
            <a:lvl1pPr>
              <a:defRPr/>
            </a:lvl1pPr>
          </a:lstStyle>
          <a:p>
            <a:fld id="{665304C5-859A-472F-85AD-BCCC95309768}" type="slidenum">
              <a:rPr lang="en-US"/>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7" name="9 Conector recto"/>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ea typeface="+mn-ea"/>
              <a:cs typeface="Arial" charset="0"/>
            </a:endParaRPr>
          </a:p>
        </p:txBody>
      </p:sp>
      <p:sp>
        <p:nvSpPr>
          <p:cNvPr id="8"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10"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11"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12" name="10 Rectángulo"/>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3" name="12 Rectángulo"/>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14" name="14 Conector recto"/>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ea typeface="+mn-ea"/>
              <a:cs typeface="Arial" charset="0"/>
            </a:endParaRPr>
          </a:p>
        </p:txBody>
      </p:sp>
      <p:sp>
        <p:nvSpPr>
          <p:cNvPr id="15" name="17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ea typeface="+mn-ea"/>
              <a:cs typeface="Arial" charset="0"/>
            </a:endParaRPr>
          </a:p>
        </p:txBody>
      </p:sp>
      <p:sp>
        <p:nvSpPr>
          <p:cNvPr id="16" name="24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7" name="26 Elipse"/>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4" name="23 Marcador de contenido"/>
          <p:cNvSpPr>
            <a:spLocks noGrp="1"/>
          </p:cNvSpPr>
          <p:nvPr>
            <p:ph sz="quarter" idx="2"/>
          </p:nvPr>
        </p:nvSpPr>
        <p:spPr>
          <a:xfrm>
            <a:off x="301752" y="2471383"/>
            <a:ext cx="4041648" cy="38184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6" name="25 Marcador de contenido"/>
          <p:cNvSpPr>
            <a:spLocks noGrp="1"/>
          </p:cNvSpPr>
          <p:nvPr>
            <p:ph sz="quarter" idx="4"/>
          </p:nvPr>
        </p:nvSpPr>
        <p:spPr>
          <a:xfrm>
            <a:off x="4800600" y="2471383"/>
            <a:ext cx="4038600" cy="38221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3" name="22 Título"/>
          <p:cNvSpPr>
            <a:spLocks noGrp="1"/>
          </p:cNvSpPr>
          <p:nvPr>
            <p:ph type="title"/>
          </p:nvPr>
        </p:nvSpPr>
        <p:spPr/>
        <p:txBody>
          <a:bodyPr rtlCol="0"/>
          <a:lstStyle/>
          <a:p>
            <a:r>
              <a:rPr lang="es-ES" smtClean="0"/>
              <a:t>Haga clic para modificar el estilo de título del patrón</a:t>
            </a:r>
            <a:endParaRPr lang="en-US"/>
          </a:p>
        </p:txBody>
      </p:sp>
      <p:sp>
        <p:nvSpPr>
          <p:cNvPr id="18" name="6 Marcador de fecha"/>
          <p:cNvSpPr>
            <a:spLocks noGrp="1"/>
          </p:cNvSpPr>
          <p:nvPr>
            <p:ph type="dt" sz="half" idx="10"/>
          </p:nvPr>
        </p:nvSpPr>
        <p:spPr/>
        <p:txBody>
          <a:bodyPr/>
          <a:lstStyle>
            <a:lvl1pPr>
              <a:defRPr/>
            </a:lvl1pPr>
          </a:lstStyle>
          <a:p>
            <a:pPr>
              <a:defRPr/>
            </a:pPr>
            <a:endParaRPr lang="en-US"/>
          </a:p>
        </p:txBody>
      </p:sp>
      <p:sp>
        <p:nvSpPr>
          <p:cNvPr id="19" name="7 Marcador de pie de página"/>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8 Marcador de número de diapositiva"/>
          <p:cNvSpPr>
            <a:spLocks noGrp="1"/>
          </p:cNvSpPr>
          <p:nvPr>
            <p:ph type="sldNum" sz="quarter" idx="12"/>
          </p:nvPr>
        </p:nvSpPr>
        <p:spPr>
          <a:xfrm>
            <a:off x="4343400" y="1042988"/>
            <a:ext cx="457200" cy="441325"/>
          </a:xfrm>
        </p:spPr>
        <p:txBody>
          <a:bodyPr/>
          <a:lstStyle>
            <a:lvl1pPr>
              <a:defRPr/>
            </a:lvl1pPr>
          </a:lstStyle>
          <a:p>
            <a:fld id="{6F8C6E15-28BE-4ACF-A004-1390A678CBCE}" type="slidenum">
              <a:rPr lang="en-US"/>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pPr>
              <a:defRPr/>
            </a:pPr>
            <a:endParaRPr lang="en-US"/>
          </a:p>
        </p:txBody>
      </p:sp>
      <p:sp>
        <p:nvSpPr>
          <p:cNvPr id="4" name="3 Marcador de pie de página"/>
          <p:cNvSpPr>
            <a:spLocks noGrp="1"/>
          </p:cNvSpPr>
          <p:nvPr>
            <p:ph type="ftr" sz="quarter" idx="11"/>
          </p:nvPr>
        </p:nvSpPr>
        <p:spPr/>
        <p:txBody>
          <a:bodyPr/>
          <a:lstStyle>
            <a:lvl1pPr>
              <a:defRPr/>
            </a:lvl1pPr>
          </a:lstStyle>
          <a:p>
            <a:pPr>
              <a:defRPr/>
            </a:pPr>
            <a:endParaRPr lang="en-US"/>
          </a:p>
        </p:txBody>
      </p:sp>
      <p:sp>
        <p:nvSpPr>
          <p:cNvPr id="5" name="4 Marcador de número de diapositiva"/>
          <p:cNvSpPr>
            <a:spLocks noGrp="1"/>
          </p:cNvSpPr>
          <p:nvPr>
            <p:ph type="sldNum" sz="quarter" idx="12"/>
          </p:nvPr>
        </p:nvSpPr>
        <p:spPr>
          <a:xfrm>
            <a:off x="4343400" y="1036638"/>
            <a:ext cx="457200" cy="441325"/>
          </a:xfrm>
        </p:spPr>
        <p:txBody>
          <a:bodyPr/>
          <a:lstStyle>
            <a:lvl1pPr>
              <a:defRPr/>
            </a:lvl1pPr>
          </a:lstStyle>
          <a:p>
            <a:fld id="{2F947F69-1119-4F2F-8A4A-577D8706FCE3}"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3" name="7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4"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5"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6" name="4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7" name="5 Rectángulo"/>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ea typeface="+mn-ea"/>
              <a:cs typeface="Arial" charset="0"/>
            </a:endParaRPr>
          </a:p>
        </p:txBody>
      </p:sp>
      <p:sp>
        <p:nvSpPr>
          <p:cNvPr id="8" name="1 Marcador de fecha"/>
          <p:cNvSpPr>
            <a:spLocks noGrp="1"/>
          </p:cNvSpPr>
          <p:nvPr>
            <p:ph type="dt" sz="half" idx="10"/>
          </p:nvPr>
        </p:nvSpPr>
        <p:spPr/>
        <p:txBody>
          <a:bodyPr/>
          <a:lstStyle>
            <a:lvl1pPr>
              <a:defRPr/>
            </a:lvl1pPr>
          </a:lstStyle>
          <a:p>
            <a:pPr>
              <a:defRPr/>
            </a:pPr>
            <a:endParaRPr lang="en-US"/>
          </a:p>
        </p:txBody>
      </p:sp>
      <p:sp>
        <p:nvSpPr>
          <p:cNvPr id="9" name="2 Marcador de pie de página"/>
          <p:cNvSpPr>
            <a:spLocks noGrp="1"/>
          </p:cNvSpPr>
          <p:nvPr>
            <p:ph type="ftr" sz="quarter" idx="11"/>
          </p:nvPr>
        </p:nvSpPr>
        <p:spPr/>
        <p:txBody>
          <a:bodyPr/>
          <a:lstStyle>
            <a:lvl1pPr>
              <a:defRPr/>
            </a:lvl1pPr>
          </a:lstStyle>
          <a:p>
            <a:pPr>
              <a:defRPr/>
            </a:pPr>
            <a:endParaRPr lang="en-US"/>
          </a:p>
        </p:txBody>
      </p:sp>
      <p:sp>
        <p:nvSpPr>
          <p:cNvPr id="10" name="3 Marcador de número de diapositiva"/>
          <p:cNvSpPr>
            <a:spLocks noGrp="1"/>
          </p:cNvSpPr>
          <p:nvPr>
            <p:ph type="sldNum" sz="quarter" idx="12"/>
          </p:nvPr>
        </p:nvSpPr>
        <p:spPr>
          <a:xfrm>
            <a:off x="4267200" y="6324600"/>
            <a:ext cx="609600" cy="441325"/>
          </a:xfrm>
        </p:spPr>
        <p:txBody>
          <a:bodyPr/>
          <a:lstStyle>
            <a:lvl1pPr>
              <a:defRPr>
                <a:solidFill>
                  <a:srgbClr val="FFFFFF"/>
                </a:solidFill>
              </a:defRPr>
            </a:lvl1pPr>
          </a:lstStyle>
          <a:p>
            <a:fld id="{56B478B1-DF0F-443E-BDB3-699978B15540}"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18 Rectángulo"/>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6"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7"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8" name="15 Rectángulo"/>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9"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10"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1" name="7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ea typeface="+mn-ea"/>
              <a:cs typeface="Arial" charset="0"/>
            </a:endParaRPr>
          </a:p>
        </p:txBody>
      </p:sp>
      <p:sp>
        <p:nvSpPr>
          <p:cNvPr id="12" name="8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ea typeface="+mn-ea"/>
              <a:cs typeface="Arial" charset="0"/>
            </a:endParaRPr>
          </a:p>
        </p:txBody>
      </p:sp>
      <p:sp>
        <p:nvSpPr>
          <p:cNvPr id="13"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4" name="10 Elipse"/>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5" name="20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2" name="1 Título"/>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20" name="19 Marcador de contenido"/>
          <p:cNvSpPr>
            <a:spLocks noGrp="1"/>
          </p:cNvSpPr>
          <p:nvPr>
            <p:ph sz="quarter" idx="1"/>
          </p:nvPr>
        </p:nvSpPr>
        <p:spPr>
          <a:xfrm>
            <a:off x="3124200" y="685800"/>
            <a:ext cx="5638800" cy="5410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6 Marcador de número de diapositiva"/>
          <p:cNvSpPr>
            <a:spLocks noGrp="1"/>
          </p:cNvSpPr>
          <p:nvPr>
            <p:ph type="sldNum" sz="quarter" idx="10"/>
          </p:nvPr>
        </p:nvSpPr>
        <p:spPr>
          <a:xfrm>
            <a:off x="1371600" y="312738"/>
            <a:ext cx="457200" cy="441325"/>
          </a:xfrm>
        </p:spPr>
        <p:txBody>
          <a:bodyPr/>
          <a:lstStyle>
            <a:lvl1pPr>
              <a:defRPr/>
            </a:lvl1pPr>
          </a:lstStyle>
          <a:p>
            <a:fld id="{1BCD60A9-FF29-493D-AB41-114C32400604}" type="slidenum">
              <a:rPr lang="en-US"/>
              <a:pPr/>
              <a:t>‹Nº›</a:t>
            </a:fld>
            <a:endParaRPr lang="en-US"/>
          </a:p>
        </p:txBody>
      </p:sp>
      <p:sp>
        <p:nvSpPr>
          <p:cNvPr id="17" name="4 Marcador de fecha"/>
          <p:cNvSpPr>
            <a:spLocks noGrp="1"/>
          </p:cNvSpPr>
          <p:nvPr>
            <p:ph type="dt" sz="half" idx="11"/>
          </p:nvPr>
        </p:nvSpPr>
        <p:spPr/>
        <p:txBody>
          <a:bodyPr/>
          <a:lstStyle>
            <a:lvl1pPr>
              <a:defRPr/>
            </a:lvl1pPr>
          </a:lstStyle>
          <a:p>
            <a:pPr>
              <a:defRPr/>
            </a:pPr>
            <a:endParaRPr lang="en-US"/>
          </a:p>
        </p:txBody>
      </p:sp>
      <p:sp>
        <p:nvSpPr>
          <p:cNvPr id="18" name="5 Marcador de pie de página"/>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20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ea typeface="+mn-ea"/>
              <a:cs typeface="Arial" charset="0"/>
            </a:endParaRPr>
          </a:p>
        </p:txBody>
      </p:sp>
      <p:sp>
        <p:nvSpPr>
          <p:cNvPr id="6"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7"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8"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9"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ea typeface="+mn-ea"/>
              <a:cs typeface="Arial" charset="0"/>
            </a:endParaRPr>
          </a:p>
        </p:txBody>
      </p:sp>
      <p:sp>
        <p:nvSpPr>
          <p:cNvPr id="10" name="19 Rectángulo"/>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11"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2" name="14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ea typeface="+mn-ea"/>
              <a:cs typeface="Arial" charset="0"/>
            </a:endParaRPr>
          </a:p>
        </p:txBody>
      </p:sp>
      <p:sp>
        <p:nvSpPr>
          <p:cNvPr id="13"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4" name="12 Elipse"/>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5" name="21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6" name="6 Marcador de número de diapositiva"/>
          <p:cNvSpPr>
            <a:spLocks noGrp="1"/>
          </p:cNvSpPr>
          <p:nvPr>
            <p:ph type="sldNum" sz="quarter" idx="10"/>
          </p:nvPr>
        </p:nvSpPr>
        <p:spPr>
          <a:xfrm>
            <a:off x="1371600" y="312738"/>
            <a:ext cx="457200" cy="441325"/>
          </a:xfrm>
        </p:spPr>
        <p:txBody>
          <a:bodyPr/>
          <a:lstStyle>
            <a:lvl1pPr>
              <a:defRPr/>
            </a:lvl1pPr>
          </a:lstStyle>
          <a:p>
            <a:fld id="{F4FBD123-AF02-4D2C-AAB0-70082DDECDB4}" type="slidenum">
              <a:rPr lang="en-US"/>
              <a:pPr/>
              <a:t>‹Nº›</a:t>
            </a:fld>
            <a:endParaRPr lang="en-US"/>
          </a:p>
        </p:txBody>
      </p:sp>
      <p:sp>
        <p:nvSpPr>
          <p:cNvPr id="17" name="4 Marcador de fecha"/>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5 Marcador de pie de página"/>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16" name="15 Rectángulo"/>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9" name="8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ea typeface="+mn-ea"/>
              <a:cs typeface="Arial" charset="0"/>
            </a:endParaRPr>
          </a:p>
        </p:txBody>
      </p:sp>
      <p:sp>
        <p:nvSpPr>
          <p:cNvPr id="14" name="13 Marcador de fecha"/>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ea typeface="+mn-ea"/>
                <a:cs typeface="Arial" charset="0"/>
              </a:defRPr>
            </a:lvl1pPr>
          </a:lstStyle>
          <a:p>
            <a:pPr>
              <a:defRPr/>
            </a:pPr>
            <a:endParaRPr lang="en-US"/>
          </a:p>
        </p:txBody>
      </p:sp>
      <p:sp>
        <p:nvSpPr>
          <p:cNvPr id="3" name="2 Marcador de pie de página"/>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ea typeface="+mn-ea"/>
                <a:cs typeface="Arial" charset="0"/>
              </a:defRPr>
            </a:lvl1pPr>
          </a:lstStyle>
          <a:p>
            <a:pPr>
              <a:defRPr/>
            </a:pPr>
            <a:endParaRPr lang="en-US"/>
          </a:p>
        </p:txBody>
      </p:sp>
      <p:sp>
        <p:nvSpPr>
          <p:cNvPr id="8" name="7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ea typeface="+mn-ea"/>
              <a:cs typeface="Arial" charset="0"/>
            </a:endParaRPr>
          </a:p>
        </p:txBody>
      </p:sp>
      <p:sp>
        <p:nvSpPr>
          <p:cNvPr id="10" name="9 Conector recto"/>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ea typeface="+mn-ea"/>
              <a:cs typeface="Arial" charset="0"/>
            </a:endParaRPr>
          </a:p>
        </p:txBody>
      </p:sp>
      <p:sp>
        <p:nvSpPr>
          <p:cNvPr id="12" name="11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15" name="14 Elipse"/>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23" name="22 Marcador de número de diapositiva"/>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C35E2E"/>
                </a:solidFill>
              </a:defRPr>
            </a:lvl1pPr>
          </a:lstStyle>
          <a:p>
            <a:fld id="{89F3AEC1-34F0-4645-969F-A0EFF6D88813}" type="slidenum">
              <a:rPr lang="en-US"/>
              <a:pPr/>
              <a:t>‹Nº›</a:t>
            </a:fld>
            <a:endParaRPr lang="en-US"/>
          </a:p>
        </p:txBody>
      </p:sp>
      <p:sp>
        <p:nvSpPr>
          <p:cNvPr id="1038" name="21 Marcador de título"/>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39" name="12 Marcador de texto"/>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Lst>
  <p:txStyles>
    <p:titleStyle>
      <a:lvl1pPr algn="ctr" rtl="0" fontAlgn="base">
        <a:spcBef>
          <a:spcPct val="0"/>
        </a:spcBef>
        <a:spcAft>
          <a:spcPct val="0"/>
        </a:spcAft>
        <a:defRPr sz="3300" kern="1200">
          <a:solidFill>
            <a:srgbClr val="C35E2E"/>
          </a:solidFill>
          <a:latin typeface="+mj-lt"/>
          <a:ea typeface="ＭＳ Ｐゴシック" charset="-128"/>
          <a:cs typeface="+mj-cs"/>
        </a:defRPr>
      </a:lvl1pPr>
      <a:lvl2pPr algn="ctr" rtl="0" fontAlgn="base">
        <a:spcBef>
          <a:spcPct val="0"/>
        </a:spcBef>
        <a:spcAft>
          <a:spcPct val="0"/>
        </a:spcAft>
        <a:defRPr sz="3300">
          <a:solidFill>
            <a:srgbClr val="C35E2E"/>
          </a:solidFill>
          <a:latin typeface="Georgia" charset="0"/>
          <a:ea typeface="ＭＳ Ｐゴシック" charset="-128"/>
        </a:defRPr>
      </a:lvl2pPr>
      <a:lvl3pPr algn="ctr" rtl="0" fontAlgn="base">
        <a:spcBef>
          <a:spcPct val="0"/>
        </a:spcBef>
        <a:spcAft>
          <a:spcPct val="0"/>
        </a:spcAft>
        <a:defRPr sz="3300">
          <a:solidFill>
            <a:srgbClr val="C35E2E"/>
          </a:solidFill>
          <a:latin typeface="Georgia" charset="0"/>
          <a:ea typeface="ＭＳ Ｐゴシック" charset="-128"/>
        </a:defRPr>
      </a:lvl3pPr>
      <a:lvl4pPr algn="ctr" rtl="0" fontAlgn="base">
        <a:spcBef>
          <a:spcPct val="0"/>
        </a:spcBef>
        <a:spcAft>
          <a:spcPct val="0"/>
        </a:spcAft>
        <a:defRPr sz="3300">
          <a:solidFill>
            <a:srgbClr val="C35E2E"/>
          </a:solidFill>
          <a:latin typeface="Georgia" charset="0"/>
          <a:ea typeface="ＭＳ Ｐゴシック" charset="-128"/>
        </a:defRPr>
      </a:lvl4pPr>
      <a:lvl5pPr algn="ctr" rtl="0" fontAlgn="base">
        <a:spcBef>
          <a:spcPct val="0"/>
        </a:spcBef>
        <a:spcAft>
          <a:spcPct val="0"/>
        </a:spcAft>
        <a:defRPr sz="3300">
          <a:solidFill>
            <a:srgbClr val="C35E2E"/>
          </a:solidFill>
          <a:latin typeface="Georgia" charset="0"/>
          <a:ea typeface="ＭＳ Ｐゴシック" charset="-128"/>
        </a:defRPr>
      </a:lvl5pPr>
      <a:lvl6pPr marL="457200" algn="ctr" rtl="0" fontAlgn="base">
        <a:spcBef>
          <a:spcPct val="0"/>
        </a:spcBef>
        <a:spcAft>
          <a:spcPct val="0"/>
        </a:spcAft>
        <a:defRPr sz="3300">
          <a:solidFill>
            <a:srgbClr val="C35E2E"/>
          </a:solidFill>
          <a:latin typeface="Georgia" charset="0"/>
          <a:ea typeface="ＭＳ Ｐゴシック" charset="-128"/>
        </a:defRPr>
      </a:lvl6pPr>
      <a:lvl7pPr marL="914400" algn="ctr" rtl="0" fontAlgn="base">
        <a:spcBef>
          <a:spcPct val="0"/>
        </a:spcBef>
        <a:spcAft>
          <a:spcPct val="0"/>
        </a:spcAft>
        <a:defRPr sz="3300">
          <a:solidFill>
            <a:srgbClr val="C35E2E"/>
          </a:solidFill>
          <a:latin typeface="Georgia" charset="0"/>
          <a:ea typeface="ＭＳ Ｐゴシック" charset="-128"/>
        </a:defRPr>
      </a:lvl7pPr>
      <a:lvl8pPr marL="1371600" algn="ctr" rtl="0" fontAlgn="base">
        <a:spcBef>
          <a:spcPct val="0"/>
        </a:spcBef>
        <a:spcAft>
          <a:spcPct val="0"/>
        </a:spcAft>
        <a:defRPr sz="3300">
          <a:solidFill>
            <a:srgbClr val="C35E2E"/>
          </a:solidFill>
          <a:latin typeface="Georgia" charset="0"/>
          <a:ea typeface="ＭＳ Ｐゴシック" charset="-128"/>
        </a:defRPr>
      </a:lvl8pPr>
      <a:lvl9pPr marL="1828800" algn="ctr" rtl="0" fontAlgn="base">
        <a:spcBef>
          <a:spcPct val="0"/>
        </a:spcBef>
        <a:spcAft>
          <a:spcPct val="0"/>
        </a:spcAft>
        <a:defRPr sz="3300">
          <a:solidFill>
            <a:srgbClr val="C35E2E"/>
          </a:solidFill>
          <a:latin typeface="Georgia" charset="0"/>
          <a:ea typeface="ＭＳ Ｐゴシック" charset="-128"/>
        </a:defRPr>
      </a:lvl9pPr>
    </p:titleStyle>
    <p:bodyStyle>
      <a:lvl1pPr marL="273050" indent="-273050" algn="l" rtl="0" fontAlgn="base">
        <a:spcBef>
          <a:spcPct val="20000"/>
        </a:spcBef>
        <a:spcAft>
          <a:spcPct val="0"/>
        </a:spcAft>
        <a:buClr>
          <a:schemeClr val="accent1"/>
        </a:buClr>
        <a:buSzPct val="85000"/>
        <a:buFont typeface="Wingdings 2" charset="2"/>
        <a:buChar char=""/>
        <a:defRPr sz="2700" kern="1200">
          <a:solidFill>
            <a:schemeClr val="tx1"/>
          </a:solidFill>
          <a:latin typeface="+mn-lt"/>
          <a:ea typeface="ＭＳ Ｐゴシック" charset="-128"/>
          <a:cs typeface="+mn-cs"/>
        </a:defRPr>
      </a:lvl1pPr>
      <a:lvl2pPr marL="547688" indent="-273050" algn="l" rtl="0" fontAlgn="base">
        <a:spcBef>
          <a:spcPct val="20000"/>
        </a:spcBef>
        <a:spcAft>
          <a:spcPct val="0"/>
        </a:spcAft>
        <a:buClr>
          <a:schemeClr val="accent2"/>
        </a:buClr>
        <a:buSzPct val="70000"/>
        <a:buFont typeface="Wingdings" charset="2"/>
        <a:buChar char=""/>
        <a:defRPr sz="2200" kern="1200">
          <a:solidFill>
            <a:schemeClr val="tx2"/>
          </a:solidFill>
          <a:latin typeface="+mn-lt"/>
          <a:ea typeface="ＭＳ Ｐゴシック" charset="-128"/>
          <a:cs typeface="+mn-cs"/>
        </a:defRPr>
      </a:lvl2pPr>
      <a:lvl3pPr marL="822325" indent="-228600" algn="l" rtl="0" fontAlgn="base">
        <a:spcBef>
          <a:spcPct val="20000"/>
        </a:spcBef>
        <a:spcAft>
          <a:spcPct val="0"/>
        </a:spcAft>
        <a:buClr>
          <a:srgbClr val="DE6C36"/>
        </a:buClr>
        <a:buSzPct val="75000"/>
        <a:buFont typeface="Wingdings 2" charset="2"/>
        <a:buChar char=""/>
        <a:defRPr sz="2000" kern="1200">
          <a:solidFill>
            <a:schemeClr val="tx1"/>
          </a:solidFill>
          <a:latin typeface="+mn-lt"/>
          <a:ea typeface="ＭＳ Ｐゴシック" charset="-128"/>
          <a:cs typeface="+mn-cs"/>
        </a:defRPr>
      </a:lvl3pPr>
      <a:lvl4pPr marL="1096963" indent="-228600" algn="l" rtl="0" fontAlgn="base">
        <a:spcBef>
          <a:spcPct val="20000"/>
        </a:spcBef>
        <a:spcAft>
          <a:spcPct val="0"/>
        </a:spcAft>
        <a:buClr>
          <a:srgbClr val="F9B639"/>
        </a:buClr>
        <a:buSzPct val="70000"/>
        <a:buFont typeface="Wingdings" charset="2"/>
        <a:buChar char=""/>
        <a:defRPr sz="2000" kern="1200">
          <a:solidFill>
            <a:schemeClr val="tx2"/>
          </a:solidFill>
          <a:latin typeface="+mn-lt"/>
          <a:ea typeface="ＭＳ Ｐゴシック" charset="-128"/>
          <a:cs typeface="+mn-cs"/>
        </a:defRPr>
      </a:lvl4pPr>
      <a:lvl5pPr marL="1371600" indent="-228600" algn="l" rtl="0" fontAlgn="base">
        <a:spcBef>
          <a:spcPct val="20000"/>
        </a:spcBef>
        <a:spcAft>
          <a:spcPct val="0"/>
        </a:spcAft>
        <a:buClr>
          <a:srgbClr val="CF6DA4"/>
        </a:buClr>
        <a:buChar char="•"/>
        <a:defRPr kern="1200">
          <a:solidFill>
            <a:schemeClr val="tx1"/>
          </a:solidFill>
          <a:latin typeface="+mn-lt"/>
          <a:ea typeface="ＭＳ Ｐゴシック"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slide" Target="slide21.xml"/><Relationship Id="rId7" Type="http://schemas.openxmlformats.org/officeDocument/2006/relationships/diagramColors" Target="../diagrams/colors1.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0" Type="http://schemas.openxmlformats.org/officeDocument/2006/relationships/diagramQuickStyle" Target="../diagrams/quickStyle2.xml"/><Relationship Id="rId4" Type="http://schemas.openxmlformats.org/officeDocument/2006/relationships/diagramData" Target="../diagrams/data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slide" Target="slide2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slide" Target="slide21.xml"/></Relationships>
</file>

<file path=ppt/slides/_rels/slide1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openxmlformats.org/officeDocument/2006/relationships/slide" Target="slide21.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openxmlformats.org/officeDocument/2006/relationships/slide" Target="slide21.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diagramColors" Target="../diagrams/colors7.xml"/><Relationship Id="rId10" Type="http://schemas.openxmlformats.org/officeDocument/2006/relationships/slide" Target="slide21.xml"/><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slide" Target="slide21.xml"/></Relationships>
</file>

<file path=ppt/slides/_rels/slide2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slide" Target="slide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1"/>
          <p:cNvSpPr>
            <a:spLocks noChangeArrowheads="1"/>
          </p:cNvSpPr>
          <p:nvPr/>
        </p:nvSpPr>
        <p:spPr bwMode="auto">
          <a:xfrm>
            <a:off x="-19050" y="1549400"/>
            <a:ext cx="184150" cy="368300"/>
          </a:xfrm>
          <a:prstGeom prst="rect">
            <a:avLst/>
          </a:prstGeom>
          <a:noFill/>
          <a:ln w="9525">
            <a:noFill/>
            <a:miter lim="800000"/>
            <a:headEnd/>
            <a:tailEnd/>
          </a:ln>
        </p:spPr>
        <p:txBody>
          <a:bodyPr wrap="none" anchor="ctr">
            <a:spAutoFit/>
          </a:bodyPr>
          <a:lstStyle/>
          <a:p>
            <a:endParaRPr lang="es-ES" sz="1800"/>
          </a:p>
        </p:txBody>
      </p:sp>
      <p:sp>
        <p:nvSpPr>
          <p:cNvPr id="14339" name="Rectangle 42"/>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sp>
        <p:nvSpPr>
          <p:cNvPr id="14340" name="Rectangle 45"/>
          <p:cNvSpPr>
            <a:spLocks noChangeArrowheads="1"/>
          </p:cNvSpPr>
          <p:nvPr/>
        </p:nvSpPr>
        <p:spPr bwMode="auto">
          <a:xfrm>
            <a:off x="1511300" y="2641600"/>
            <a:ext cx="6443663" cy="3678238"/>
          </a:xfrm>
          <a:prstGeom prst="rect">
            <a:avLst/>
          </a:prstGeom>
          <a:noFill/>
          <a:ln w="9525">
            <a:noFill/>
            <a:miter lim="800000"/>
            <a:headEnd/>
            <a:tailEnd/>
          </a:ln>
        </p:spPr>
        <p:txBody>
          <a:bodyPr anchor="ctr">
            <a:spAutoFit/>
          </a:bodyPr>
          <a:lstStyle/>
          <a:p>
            <a:pPr algn="ctr"/>
            <a:r>
              <a:rPr lang="es-MX" sz="1500" b="1">
                <a:solidFill>
                  <a:srgbClr val="002060"/>
                </a:solidFill>
                <a:latin typeface="Verdana" charset="0"/>
                <a:cs typeface="Times New Roman" charset="0"/>
              </a:rPr>
              <a:t>ESCUELA SUPERIOR POLITÉCNICA DEL LITORAL</a:t>
            </a:r>
          </a:p>
          <a:p>
            <a:pPr algn="ctr"/>
            <a:endParaRPr lang="es-ES" sz="1100">
              <a:solidFill>
                <a:srgbClr val="002060"/>
              </a:solidFill>
              <a:latin typeface="Times New Roman" charset="0"/>
              <a:cs typeface="Times New Roman" charset="0"/>
            </a:endParaRPr>
          </a:p>
          <a:p>
            <a:pPr algn="ctr" eaLnBrk="0" hangingPunct="0"/>
            <a:r>
              <a:rPr lang="es-MX" sz="1600" b="1">
                <a:solidFill>
                  <a:srgbClr val="002060"/>
                </a:solidFill>
                <a:latin typeface="Verdana" charset="0"/>
                <a:cs typeface="Times New Roman" charset="0"/>
              </a:rPr>
              <a:t>Facultad de Ingeniería en Electricidad y Computación</a:t>
            </a:r>
          </a:p>
          <a:p>
            <a:pPr algn="ctr" eaLnBrk="0" hangingPunct="0"/>
            <a:endParaRPr lang="es-ES" sz="1100">
              <a:solidFill>
                <a:srgbClr val="002060"/>
              </a:solidFill>
              <a:latin typeface="Times New Roman" charset="0"/>
              <a:cs typeface="Times New Roman" charset="0"/>
            </a:endParaRPr>
          </a:p>
          <a:p>
            <a:pPr algn="ctr">
              <a:spcBef>
                <a:spcPts val="600"/>
              </a:spcBef>
              <a:buClr>
                <a:schemeClr val="accent1"/>
              </a:buClr>
              <a:buSzPct val="70000"/>
              <a:buFont typeface="Wingdings" charset="2"/>
              <a:buNone/>
            </a:pPr>
            <a:endParaRPr lang="es-MX" sz="1600" b="1">
              <a:solidFill>
                <a:srgbClr val="002060"/>
              </a:solidFill>
              <a:latin typeface="Verdana" charset="0"/>
              <a:cs typeface="Times New Roman" charset="0"/>
            </a:endParaRPr>
          </a:p>
          <a:p>
            <a:pPr algn="ctr" eaLnBrk="0" hangingPunct="0"/>
            <a:r>
              <a:rPr lang="es-MX" sz="1600" b="1">
                <a:solidFill>
                  <a:srgbClr val="002060"/>
                </a:solidFill>
                <a:latin typeface="Verdana" charset="0"/>
                <a:cs typeface="Times New Roman" charset="0"/>
              </a:rPr>
              <a:t>“Implementación de un prototipo de una Batería Musical Virtual”</a:t>
            </a:r>
            <a:endParaRPr lang="es-ES" sz="1300">
              <a:solidFill>
                <a:srgbClr val="002060"/>
              </a:solidFill>
              <a:latin typeface="Times New Roman" charset="0"/>
              <a:cs typeface="Times New Roman" charset="0"/>
            </a:endParaRPr>
          </a:p>
          <a:p>
            <a:pPr algn="ctr" eaLnBrk="0" hangingPunct="0"/>
            <a:endParaRPr lang="es-MX" sz="1500">
              <a:solidFill>
                <a:srgbClr val="002060"/>
              </a:solidFill>
              <a:latin typeface="Verdana" charset="0"/>
              <a:cs typeface="Times New Roman" charset="0"/>
            </a:endParaRPr>
          </a:p>
          <a:p>
            <a:pPr algn="ctr" eaLnBrk="0" hangingPunct="0"/>
            <a:endParaRPr lang="es-MX" sz="1500">
              <a:solidFill>
                <a:srgbClr val="002060"/>
              </a:solidFill>
              <a:latin typeface="Verdana" charset="0"/>
              <a:cs typeface="Times New Roman" charset="0"/>
            </a:endParaRPr>
          </a:p>
          <a:p>
            <a:pPr algn="ctr" eaLnBrk="0" hangingPunct="0"/>
            <a:r>
              <a:rPr lang="es-MX" sz="1500">
                <a:solidFill>
                  <a:srgbClr val="002060"/>
                </a:solidFill>
                <a:latin typeface="Verdana" charset="0"/>
                <a:cs typeface="Times New Roman" charset="0"/>
              </a:rPr>
              <a:t>Presentado por:</a:t>
            </a:r>
          </a:p>
          <a:p>
            <a:pPr algn="ctr" eaLnBrk="0" hangingPunct="0"/>
            <a:endParaRPr lang="es-ES" sz="1100">
              <a:solidFill>
                <a:srgbClr val="002060"/>
              </a:solidFill>
              <a:latin typeface="Times New Roman" charset="0"/>
              <a:cs typeface="Times New Roman" charset="0"/>
            </a:endParaRPr>
          </a:p>
          <a:p>
            <a:pPr algn="ctr" eaLnBrk="0" hangingPunct="0"/>
            <a:r>
              <a:rPr lang="es-MX" sz="1500">
                <a:solidFill>
                  <a:srgbClr val="002060"/>
                </a:solidFill>
                <a:latin typeface="Verdana" charset="0"/>
                <a:cs typeface="Times New Roman" charset="0"/>
              </a:rPr>
              <a:t>Laura Marianella Zapata Aspiazu</a:t>
            </a:r>
            <a:endParaRPr lang="es-ES" sz="1100">
              <a:solidFill>
                <a:srgbClr val="002060"/>
              </a:solidFill>
              <a:latin typeface="Times New Roman" charset="0"/>
              <a:cs typeface="Times New Roman" charset="0"/>
            </a:endParaRPr>
          </a:p>
          <a:p>
            <a:pPr algn="ctr" eaLnBrk="0" hangingPunct="0"/>
            <a:r>
              <a:rPr lang="es-MX" sz="1500">
                <a:solidFill>
                  <a:srgbClr val="002060"/>
                </a:solidFill>
                <a:latin typeface="Verdana" charset="0"/>
                <a:cs typeface="Times New Roman" charset="0"/>
              </a:rPr>
              <a:t>Diego Andrés Herrera Samaniego</a:t>
            </a:r>
          </a:p>
          <a:p>
            <a:pPr algn="ctr" eaLnBrk="0" hangingPunct="0"/>
            <a:endParaRPr lang="es-ES" sz="1100">
              <a:solidFill>
                <a:srgbClr val="002060"/>
              </a:solidFill>
              <a:latin typeface="Times New Roman" charset="0"/>
              <a:cs typeface="Times New Roman" charset="0"/>
            </a:endParaRPr>
          </a:p>
          <a:p>
            <a:pPr algn="ctr" eaLnBrk="0" hangingPunct="0"/>
            <a:r>
              <a:rPr lang="es-MX" sz="1500">
                <a:solidFill>
                  <a:srgbClr val="002060"/>
                </a:solidFill>
                <a:latin typeface="Verdana" charset="0"/>
                <a:cs typeface="Times New Roman" charset="0"/>
              </a:rPr>
              <a:t>GUAYAQUIL  -  ECUADOR</a:t>
            </a:r>
            <a:endParaRPr lang="es-ES" sz="1100">
              <a:solidFill>
                <a:srgbClr val="002060"/>
              </a:solidFill>
              <a:latin typeface="Times New Roman" charset="0"/>
              <a:cs typeface="Times New Roman" charset="0"/>
            </a:endParaRPr>
          </a:p>
          <a:p>
            <a:pPr algn="ctr" eaLnBrk="0" hangingPunct="0"/>
            <a:r>
              <a:rPr lang="es-MX" sz="1500">
                <a:solidFill>
                  <a:srgbClr val="002060"/>
                </a:solidFill>
                <a:latin typeface="Verdana" charset="0"/>
                <a:cs typeface="Times New Roman" charset="0"/>
              </a:rPr>
              <a:t>2010</a:t>
            </a:r>
          </a:p>
        </p:txBody>
      </p:sp>
      <p:pic>
        <p:nvPicPr>
          <p:cNvPr id="14341" name="Picture 66" descr="index_r34_c2"/>
          <p:cNvPicPr>
            <a:picLocks noChangeAspect="1" noChangeArrowheads="1"/>
          </p:cNvPicPr>
          <p:nvPr/>
        </p:nvPicPr>
        <p:blipFill>
          <a:blip r:embed="rId2"/>
          <a:srcRect/>
          <a:stretch>
            <a:fillRect/>
          </a:stretch>
        </p:blipFill>
        <p:spPr bwMode="auto">
          <a:xfrm>
            <a:off x="4114800" y="914400"/>
            <a:ext cx="1028700" cy="971550"/>
          </a:xfrm>
          <a:prstGeom prst="rect">
            <a:avLst/>
          </a:prstGeom>
          <a:noFill/>
          <a:ln w="9525">
            <a:noFill/>
            <a:miter lim="800000"/>
            <a:headEnd/>
            <a:tailEnd/>
          </a:ln>
        </p:spPr>
      </p:pic>
      <p:sp>
        <p:nvSpPr>
          <p:cNvPr id="47" name="Text Box 32">
            <a:hlinkClick r:id="rId3" action="ppaction://hlinksldjump"/>
          </p:cNvPr>
          <p:cNvSpPr txBox="1">
            <a:spLocks noChangeArrowheads="1"/>
          </p:cNvSpPr>
          <p:nvPr/>
        </p:nvSpPr>
        <p:spPr bwMode="auto">
          <a:xfrm>
            <a:off x="228600" y="609600"/>
            <a:ext cx="2667000" cy="523875"/>
          </a:xfrm>
          <a:prstGeom prst="rect">
            <a:avLst/>
          </a:prstGeom>
          <a:noFill/>
          <a:ln w="9525">
            <a:noFill/>
            <a:miter lim="800000"/>
            <a:headEnd/>
            <a:tailEnd/>
          </a:ln>
          <a:effectLst/>
        </p:spPr>
        <p:txBody>
          <a:bodyPr>
            <a:spAutoFit/>
          </a:bodyPr>
          <a:lstStyle/>
          <a:p>
            <a:pPr>
              <a:defRPr/>
            </a:pPr>
            <a:r>
              <a:rPr lang="es-EC" sz="2800" b="1" dirty="0">
                <a:solidFill>
                  <a:schemeClr val="accent3">
                    <a:shade val="75000"/>
                  </a:schemeClr>
                </a:solidFill>
                <a:latin typeface="Verdana" pitchFamily="34" charset="0"/>
                <a:ea typeface="+mj-ea"/>
                <a:cs typeface="+mj-cs"/>
              </a:rPr>
              <a:t>Integrantes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ChangeArrowheads="1"/>
          </p:cNvSpPr>
          <p:nvPr/>
        </p:nvSpPr>
        <p:spPr bwMode="auto">
          <a:xfrm>
            <a:off x="-19050" y="1549400"/>
            <a:ext cx="184150" cy="368300"/>
          </a:xfrm>
          <a:prstGeom prst="rect">
            <a:avLst/>
          </a:prstGeom>
          <a:noFill/>
          <a:ln w="9525">
            <a:noFill/>
            <a:miter lim="800000"/>
            <a:headEnd/>
            <a:tailEnd/>
          </a:ln>
        </p:spPr>
        <p:txBody>
          <a:bodyPr wrap="none" anchor="ctr">
            <a:spAutoFit/>
          </a:bodyPr>
          <a:lstStyle/>
          <a:p>
            <a:endParaRPr lang="es-ES" sz="1800"/>
          </a:p>
        </p:txBody>
      </p:sp>
      <p:sp>
        <p:nvSpPr>
          <p:cNvPr id="23555" name="Rectangle 8"/>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sp>
        <p:nvSpPr>
          <p:cNvPr id="23556" name="Text Box 9">
            <a:hlinkClick r:id="rId2" action="ppaction://hlinksldjump"/>
          </p:cNvPr>
          <p:cNvSpPr txBox="1">
            <a:spLocks noChangeArrowheads="1"/>
          </p:cNvSpPr>
          <p:nvPr/>
        </p:nvSpPr>
        <p:spPr bwMode="auto">
          <a:xfrm>
            <a:off x="2392363" y="438150"/>
            <a:ext cx="6732587" cy="276225"/>
          </a:xfrm>
          <a:prstGeom prst="rect">
            <a:avLst/>
          </a:prstGeom>
          <a:noFill/>
          <a:ln w="9525">
            <a:noFill/>
            <a:miter lim="800000"/>
            <a:headEnd/>
            <a:tailEnd/>
          </a:ln>
        </p:spPr>
        <p:txBody>
          <a:bodyPr>
            <a:spAutoFit/>
          </a:bodyPr>
          <a:lstStyle/>
          <a:p>
            <a:pPr algn="ctr"/>
            <a:r>
              <a:rPr lang="es-EC" sz="1200" b="1">
                <a:solidFill>
                  <a:schemeClr val="bg1"/>
                </a:solidFill>
                <a:latin typeface="Tahoma" charset="0"/>
              </a:rPr>
              <a:t>Batería Musical Virtual</a:t>
            </a:r>
          </a:p>
        </p:txBody>
      </p:sp>
      <p:sp>
        <p:nvSpPr>
          <p:cNvPr id="23557" name="Text Box 25">
            <a:hlinkClick r:id="rId3" action="ppaction://hlinksldjump"/>
          </p:cNvPr>
          <p:cNvSpPr txBox="1">
            <a:spLocks noChangeArrowheads="1"/>
          </p:cNvSpPr>
          <p:nvPr/>
        </p:nvSpPr>
        <p:spPr bwMode="auto">
          <a:xfrm>
            <a:off x="381000" y="4432300"/>
            <a:ext cx="2266950" cy="276225"/>
          </a:xfrm>
          <a:prstGeom prst="rect">
            <a:avLst/>
          </a:prstGeom>
          <a:noFill/>
          <a:ln w="9525">
            <a:noFill/>
            <a:miter lim="800000"/>
            <a:headEnd/>
            <a:tailEnd/>
          </a:ln>
        </p:spPr>
        <p:txBody>
          <a:bodyPr>
            <a:spAutoFit/>
          </a:bodyPr>
          <a:lstStyle/>
          <a:p>
            <a:pPr algn="r"/>
            <a:r>
              <a:rPr lang="es-EC" sz="1200" b="1">
                <a:solidFill>
                  <a:schemeClr val="bg1"/>
                </a:solidFill>
                <a:latin typeface="Tahoma" charset="0"/>
              </a:rPr>
              <a:t>IMPLEMETACION</a:t>
            </a:r>
          </a:p>
        </p:txBody>
      </p:sp>
      <p:sp>
        <p:nvSpPr>
          <p:cNvPr id="23558" name="Title 1"/>
          <p:cNvSpPr>
            <a:spLocks/>
          </p:cNvSpPr>
          <p:nvPr/>
        </p:nvSpPr>
        <p:spPr bwMode="auto">
          <a:xfrm>
            <a:off x="4876800" y="1524000"/>
            <a:ext cx="3886200" cy="381000"/>
          </a:xfrm>
          <a:prstGeom prst="rect">
            <a:avLst/>
          </a:prstGeom>
          <a:noFill/>
          <a:ln w="9525">
            <a:noFill/>
            <a:miter lim="800000"/>
            <a:headEnd/>
            <a:tailEnd/>
          </a:ln>
        </p:spPr>
        <p:txBody>
          <a:bodyPr anchor="ctr"/>
          <a:lstStyle/>
          <a:p>
            <a:pPr algn="ctr"/>
            <a:r>
              <a:rPr lang="es-ES_tradnl" sz="2000" b="1">
                <a:latin typeface="Verdana" charset="0"/>
              </a:rPr>
              <a:t>Requerimientos</a:t>
            </a:r>
          </a:p>
          <a:p>
            <a:pPr algn="ctr"/>
            <a:r>
              <a:rPr lang="es-ES_tradnl" sz="2000" b="1">
                <a:latin typeface="Verdana" charset="0"/>
              </a:rPr>
              <a:t>No Funcionales</a:t>
            </a:r>
          </a:p>
        </p:txBody>
      </p:sp>
      <p:graphicFrame>
        <p:nvGraphicFramePr>
          <p:cNvPr id="38" name="Content Placeholder 10"/>
          <p:cNvGraphicFramePr>
            <a:graphicFrameLocks noGrp="1"/>
          </p:cNvGraphicFramePr>
          <p:nvPr>
            <p:ph sz="quarter" idx="1"/>
          </p:nvPr>
        </p:nvGraphicFramePr>
        <p:xfrm>
          <a:off x="203200" y="2438400"/>
          <a:ext cx="3962400" cy="220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9" name="Content Placeholder 10"/>
          <p:cNvGraphicFramePr>
            <a:graphicFrameLocks/>
          </p:cNvGraphicFramePr>
          <p:nvPr/>
        </p:nvGraphicFramePr>
        <p:xfrm>
          <a:off x="5029200" y="2514600"/>
          <a:ext cx="3886200" cy="21251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3" name="Text Box 32">
            <a:hlinkClick r:id="rId3" action="ppaction://hlinksldjump"/>
          </p:cNvPr>
          <p:cNvSpPr txBox="1">
            <a:spLocks noChangeArrowheads="1"/>
          </p:cNvSpPr>
          <p:nvPr/>
        </p:nvSpPr>
        <p:spPr bwMode="auto">
          <a:xfrm>
            <a:off x="228600" y="609600"/>
            <a:ext cx="35814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Requerimientos</a:t>
            </a:r>
          </a:p>
        </p:txBody>
      </p:sp>
      <p:sp>
        <p:nvSpPr>
          <p:cNvPr id="23562" name="Title 1"/>
          <p:cNvSpPr>
            <a:spLocks/>
          </p:cNvSpPr>
          <p:nvPr/>
        </p:nvSpPr>
        <p:spPr bwMode="auto">
          <a:xfrm>
            <a:off x="381000" y="1371600"/>
            <a:ext cx="3886200" cy="762000"/>
          </a:xfrm>
          <a:prstGeom prst="rect">
            <a:avLst/>
          </a:prstGeom>
          <a:noFill/>
          <a:ln w="9525">
            <a:noFill/>
            <a:miter lim="800000"/>
            <a:headEnd/>
            <a:tailEnd/>
          </a:ln>
        </p:spPr>
        <p:txBody>
          <a:bodyPr anchor="ctr"/>
          <a:lstStyle/>
          <a:p>
            <a:pPr algn="ctr"/>
            <a:r>
              <a:rPr lang="es-ES_tradnl" sz="2000" b="1">
                <a:latin typeface="Verdana" charset="0"/>
              </a:rPr>
              <a:t>Requerimientos </a:t>
            </a:r>
          </a:p>
          <a:p>
            <a:pPr algn="ctr"/>
            <a:r>
              <a:rPr lang="es-ES_tradnl" sz="2000" b="1">
                <a:latin typeface="Verdana" charset="0"/>
              </a:rPr>
              <a:t>Funcionales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2"/>
          <p:cNvSpPr>
            <a:spLocks noChangeArrowheads="1"/>
          </p:cNvSpPr>
          <p:nvPr/>
        </p:nvSpPr>
        <p:spPr bwMode="auto">
          <a:xfrm>
            <a:off x="-19050" y="1549400"/>
            <a:ext cx="184150" cy="368300"/>
          </a:xfrm>
          <a:prstGeom prst="rect">
            <a:avLst/>
          </a:prstGeom>
          <a:noFill/>
          <a:ln w="9525">
            <a:noFill/>
            <a:miter lim="800000"/>
            <a:headEnd/>
            <a:tailEnd/>
          </a:ln>
        </p:spPr>
        <p:txBody>
          <a:bodyPr wrap="none" anchor="ctr">
            <a:spAutoFit/>
          </a:bodyPr>
          <a:lstStyle/>
          <a:p>
            <a:endParaRPr lang="es-ES" sz="1800"/>
          </a:p>
        </p:txBody>
      </p:sp>
      <p:sp>
        <p:nvSpPr>
          <p:cNvPr id="24580" name="Rectangle 43"/>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graphicFrame>
        <p:nvGraphicFramePr>
          <p:cNvPr id="24578" name="Object 2"/>
          <p:cNvGraphicFramePr>
            <a:graphicFrameLocks noChangeAspect="1"/>
          </p:cNvGraphicFramePr>
          <p:nvPr>
            <p:ph/>
          </p:nvPr>
        </p:nvGraphicFramePr>
        <p:xfrm>
          <a:off x="914400" y="1752600"/>
          <a:ext cx="7340600" cy="3848100"/>
        </p:xfrm>
        <a:graphic>
          <a:graphicData uri="http://schemas.openxmlformats.org/presentationml/2006/ole">
            <p:oleObj spid="_x0000_s24578" name="Document" r:id="rId3" imgW="7340330" imgH="3847958" progId="Word.Document.12">
              <p:link updateAutomatic="1"/>
            </p:oleObj>
          </a:graphicData>
        </a:graphic>
      </p:graphicFrame>
      <p:sp>
        <p:nvSpPr>
          <p:cNvPr id="39" name="Text Box 32">
            <a:hlinkClick r:id="rId4" action="ppaction://hlinksldjump"/>
          </p:cNvPr>
          <p:cNvSpPr txBox="1">
            <a:spLocks noChangeArrowheads="1"/>
          </p:cNvSpPr>
          <p:nvPr/>
        </p:nvSpPr>
        <p:spPr bwMode="auto">
          <a:xfrm>
            <a:off x="228600" y="609600"/>
            <a:ext cx="47244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Diagrama General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19050" y="1549400"/>
            <a:ext cx="184150" cy="368300"/>
          </a:xfrm>
          <a:prstGeom prst="rect">
            <a:avLst/>
          </a:prstGeom>
          <a:noFill/>
          <a:ln w="9525">
            <a:noFill/>
            <a:miter lim="800000"/>
            <a:headEnd/>
            <a:tailEnd/>
          </a:ln>
        </p:spPr>
        <p:txBody>
          <a:bodyPr wrap="none" anchor="ctr">
            <a:spAutoFit/>
          </a:bodyPr>
          <a:lstStyle/>
          <a:p>
            <a:endParaRPr lang="es-ES" sz="1800"/>
          </a:p>
        </p:txBody>
      </p:sp>
      <p:sp>
        <p:nvSpPr>
          <p:cNvPr id="25603" name="Rectangle 7"/>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sp>
        <p:nvSpPr>
          <p:cNvPr id="25604" name="TextBox 52"/>
          <p:cNvSpPr txBox="1">
            <a:spLocks noChangeArrowheads="1"/>
          </p:cNvSpPr>
          <p:nvPr/>
        </p:nvSpPr>
        <p:spPr bwMode="auto">
          <a:xfrm>
            <a:off x="533400" y="1524000"/>
            <a:ext cx="2551113" cy="369888"/>
          </a:xfrm>
          <a:prstGeom prst="rect">
            <a:avLst/>
          </a:prstGeom>
          <a:noFill/>
          <a:ln w="9525">
            <a:noFill/>
            <a:miter lim="800000"/>
            <a:headEnd/>
            <a:tailEnd/>
          </a:ln>
        </p:spPr>
        <p:txBody>
          <a:bodyPr>
            <a:spAutoFit/>
          </a:bodyPr>
          <a:lstStyle/>
          <a:p>
            <a:pPr defTabSz="457200"/>
            <a:r>
              <a:rPr lang="es-ES_tradnl" sz="1800">
                <a:latin typeface="Calisto MT" charset="0"/>
              </a:rPr>
              <a:t>Aplicación RV</a:t>
            </a:r>
          </a:p>
        </p:txBody>
      </p:sp>
      <p:grpSp>
        <p:nvGrpSpPr>
          <p:cNvPr id="25605" name="70 Grupo"/>
          <p:cNvGrpSpPr>
            <a:grpSpLocks/>
          </p:cNvGrpSpPr>
          <p:nvPr/>
        </p:nvGrpSpPr>
        <p:grpSpPr bwMode="auto">
          <a:xfrm>
            <a:off x="1752600" y="1371600"/>
            <a:ext cx="5943600" cy="5053013"/>
            <a:chOff x="1444764" y="1570035"/>
            <a:chExt cx="6458593" cy="5053656"/>
          </a:xfrm>
        </p:grpSpPr>
        <p:graphicFrame>
          <p:nvGraphicFramePr>
            <p:cNvPr id="72" name="Diagram 3"/>
            <p:cNvGraphicFramePr/>
            <p:nvPr/>
          </p:nvGraphicFramePr>
          <p:xfrm>
            <a:off x="3729588" y="1570035"/>
            <a:ext cx="4173769" cy="5053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5608" name="Group 18"/>
            <p:cNvGrpSpPr>
              <a:grpSpLocks/>
            </p:cNvGrpSpPr>
            <p:nvPr/>
          </p:nvGrpSpPr>
          <p:grpSpPr bwMode="auto">
            <a:xfrm>
              <a:off x="1444764" y="3143764"/>
              <a:ext cx="609238" cy="2345931"/>
              <a:chOff x="1075621" y="2329213"/>
              <a:chExt cx="822961" cy="3168889"/>
            </a:xfrm>
          </p:grpSpPr>
          <p:sp>
            <p:nvSpPr>
              <p:cNvPr id="83" name="Oval 4"/>
              <p:cNvSpPr/>
              <p:nvPr/>
            </p:nvSpPr>
            <p:spPr>
              <a:xfrm>
                <a:off x="1075621" y="2329213"/>
                <a:ext cx="822960" cy="822960"/>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sp>
          <p:cxnSp>
            <p:nvCxnSpPr>
              <p:cNvPr id="84" name="Straight Connector 5"/>
              <p:cNvCxnSpPr>
                <a:cxnSpLocks noChangeShapeType="1"/>
              </p:cNvCxnSpPr>
              <p:nvPr/>
            </p:nvCxnSpPr>
            <p:spPr bwMode="auto">
              <a:xfrm rot="16200000" flipH="1">
                <a:off x="682188" y="3957085"/>
                <a:ext cx="1610620" cy="795"/>
              </a:xfrm>
              <a:prstGeom prst="line">
                <a:avLst/>
              </a:prstGeom>
              <a:noFill/>
              <a:ln w="11429">
                <a:solidFill>
                  <a:schemeClr val="tx1"/>
                </a:solidFill>
                <a:prstDash val="sysDash"/>
                <a:round/>
                <a:headEnd/>
                <a:tailEnd/>
              </a:ln>
              <a:effectLst>
                <a:outerShdw dist="25400" dir="5400000" rotWithShape="0">
                  <a:srgbClr val="808080">
                    <a:alpha val="34999"/>
                  </a:srgbClr>
                </a:outerShdw>
              </a:effectLst>
            </p:spPr>
          </p:cxnSp>
          <p:cxnSp>
            <p:nvCxnSpPr>
              <p:cNvPr id="85" name="Straight Connector 9"/>
              <p:cNvCxnSpPr>
                <a:cxnSpLocks noChangeShapeType="1"/>
              </p:cNvCxnSpPr>
              <p:nvPr/>
            </p:nvCxnSpPr>
            <p:spPr bwMode="auto">
              <a:xfrm rot="5400000">
                <a:off x="914106" y="4924310"/>
                <a:ext cx="735308" cy="412274"/>
              </a:xfrm>
              <a:prstGeom prst="line">
                <a:avLst/>
              </a:prstGeom>
              <a:noFill/>
              <a:ln w="11429">
                <a:solidFill>
                  <a:schemeClr val="tx1"/>
                </a:solidFill>
                <a:prstDash val="sysDash"/>
                <a:round/>
                <a:headEnd/>
                <a:tailEnd/>
              </a:ln>
              <a:effectLst>
                <a:outerShdw dist="25400" dir="5400000" rotWithShape="0">
                  <a:srgbClr val="808080">
                    <a:alpha val="34999"/>
                  </a:srgbClr>
                </a:outerShdw>
              </a:effectLst>
            </p:spPr>
          </p:cxnSp>
          <p:cxnSp>
            <p:nvCxnSpPr>
              <p:cNvPr id="86" name="Straight Connector 12"/>
              <p:cNvCxnSpPr>
                <a:cxnSpLocks noChangeShapeType="1"/>
              </p:cNvCxnSpPr>
              <p:nvPr/>
            </p:nvCxnSpPr>
            <p:spPr bwMode="auto">
              <a:xfrm rot="16200000" flipH="1">
                <a:off x="1325187" y="4924708"/>
                <a:ext cx="735309" cy="411480"/>
              </a:xfrm>
              <a:prstGeom prst="line">
                <a:avLst/>
              </a:prstGeom>
              <a:noFill/>
              <a:ln w="11429">
                <a:solidFill>
                  <a:schemeClr val="tx1"/>
                </a:solidFill>
                <a:prstDash val="sysDash"/>
                <a:round/>
                <a:headEnd/>
                <a:tailEnd/>
              </a:ln>
              <a:effectLst>
                <a:outerShdw dist="25400" dir="5400000" rotWithShape="0">
                  <a:srgbClr val="808080">
                    <a:alpha val="34999"/>
                  </a:srgbClr>
                </a:outerShdw>
              </a:effectLst>
            </p:spPr>
          </p:cxnSp>
          <p:cxnSp>
            <p:nvCxnSpPr>
              <p:cNvPr id="87" name="Straight Connector 15"/>
              <p:cNvCxnSpPr>
                <a:cxnSpLocks noChangeShapeType="1"/>
              </p:cNvCxnSpPr>
              <p:nvPr/>
            </p:nvCxnSpPr>
            <p:spPr bwMode="auto">
              <a:xfrm rot="10800000" flipV="1">
                <a:off x="1161187" y="3626405"/>
                <a:ext cx="670560" cy="1"/>
              </a:xfrm>
              <a:prstGeom prst="line">
                <a:avLst/>
              </a:prstGeom>
              <a:noFill/>
              <a:ln w="11429">
                <a:solidFill>
                  <a:schemeClr val="tx1"/>
                </a:solidFill>
                <a:prstDash val="sysDash"/>
                <a:round/>
                <a:headEnd/>
                <a:tailEnd/>
              </a:ln>
              <a:effectLst>
                <a:outerShdw dist="25400" dir="5400000" rotWithShape="0">
                  <a:srgbClr val="808080">
                    <a:alpha val="34999"/>
                  </a:srgbClr>
                </a:outerShdw>
              </a:effectLst>
            </p:spPr>
          </p:cxnSp>
        </p:grpSp>
        <p:cxnSp>
          <p:nvCxnSpPr>
            <p:cNvPr id="74" name="Straight Connector 20"/>
            <p:cNvCxnSpPr>
              <a:cxnSpLocks noChangeShapeType="1"/>
            </p:cNvCxnSpPr>
            <p:nvPr/>
          </p:nvCxnSpPr>
          <p:spPr bwMode="auto">
            <a:xfrm rot="5400000" flipH="1" flipV="1">
              <a:off x="2197055" y="2389788"/>
              <a:ext cx="1928137" cy="1597819"/>
            </a:xfrm>
            <a:prstGeom prst="line">
              <a:avLst/>
            </a:prstGeom>
            <a:noFill/>
            <a:ln w="11429">
              <a:solidFill>
                <a:schemeClr val="tx1"/>
              </a:solidFill>
              <a:prstDash val="sysDash"/>
              <a:round/>
              <a:headEnd/>
              <a:tailEnd type="triangle" w="lg" len="med"/>
            </a:ln>
            <a:effectLst>
              <a:outerShdw dist="25400" dir="5400000" rotWithShape="0">
                <a:srgbClr val="808080">
                  <a:alpha val="34999"/>
                </a:srgbClr>
              </a:outerShdw>
            </a:effectLst>
          </p:spPr>
        </p:cxnSp>
        <p:cxnSp>
          <p:nvCxnSpPr>
            <p:cNvPr id="75" name="Straight Connector 24"/>
            <p:cNvCxnSpPr>
              <a:cxnSpLocks noChangeShapeType="1"/>
            </p:cNvCxnSpPr>
            <p:nvPr/>
          </p:nvCxnSpPr>
          <p:spPr bwMode="auto">
            <a:xfrm flipV="1">
              <a:off x="2362214" y="2692552"/>
              <a:ext cx="1597820" cy="1460217"/>
            </a:xfrm>
            <a:prstGeom prst="line">
              <a:avLst/>
            </a:prstGeom>
            <a:noFill/>
            <a:ln w="11429">
              <a:solidFill>
                <a:schemeClr val="tx1"/>
              </a:solidFill>
              <a:prstDash val="sysDash"/>
              <a:round/>
              <a:headEnd/>
              <a:tailEnd type="triangle" w="lg" len="med"/>
            </a:ln>
            <a:effectLst>
              <a:outerShdw dist="25400" dir="5400000" rotWithShape="0">
                <a:srgbClr val="808080">
                  <a:alpha val="34999"/>
                </a:srgbClr>
              </a:outerShdw>
            </a:effectLst>
          </p:spPr>
        </p:cxnSp>
        <p:cxnSp>
          <p:nvCxnSpPr>
            <p:cNvPr id="76" name="Straight Connector 27"/>
            <p:cNvCxnSpPr>
              <a:cxnSpLocks noChangeShapeType="1"/>
            </p:cNvCxnSpPr>
            <p:nvPr/>
          </p:nvCxnSpPr>
          <p:spPr bwMode="auto">
            <a:xfrm flipV="1">
              <a:off x="2362214" y="3143764"/>
              <a:ext cx="1597820" cy="1009003"/>
            </a:xfrm>
            <a:prstGeom prst="line">
              <a:avLst/>
            </a:prstGeom>
            <a:noFill/>
            <a:ln w="11429">
              <a:solidFill>
                <a:schemeClr val="tx1"/>
              </a:solidFill>
              <a:prstDash val="sysDash"/>
              <a:round/>
              <a:headEnd/>
              <a:tailEnd type="triangle" w="lg" len="med"/>
            </a:ln>
            <a:effectLst>
              <a:outerShdw dist="25400" dir="5400000" rotWithShape="0">
                <a:srgbClr val="808080">
                  <a:alpha val="34999"/>
                </a:srgbClr>
              </a:outerShdw>
            </a:effectLst>
          </p:spPr>
        </p:cxnSp>
        <p:cxnSp>
          <p:nvCxnSpPr>
            <p:cNvPr id="77" name="Straight Connector 31"/>
            <p:cNvCxnSpPr>
              <a:cxnSpLocks noChangeShapeType="1"/>
            </p:cNvCxnSpPr>
            <p:nvPr/>
          </p:nvCxnSpPr>
          <p:spPr bwMode="auto">
            <a:xfrm flipV="1">
              <a:off x="2362213" y="3477997"/>
              <a:ext cx="1597823" cy="674772"/>
            </a:xfrm>
            <a:prstGeom prst="line">
              <a:avLst/>
            </a:prstGeom>
            <a:noFill/>
            <a:ln w="11429">
              <a:solidFill>
                <a:schemeClr val="tx1"/>
              </a:solidFill>
              <a:prstDash val="sysDash"/>
              <a:round/>
              <a:headEnd/>
              <a:tailEnd type="triangle" w="lg" len="med"/>
            </a:ln>
            <a:effectLst>
              <a:outerShdw dist="25400" dir="5400000" rotWithShape="0">
                <a:srgbClr val="808080">
                  <a:alpha val="34999"/>
                </a:srgbClr>
              </a:outerShdw>
            </a:effectLst>
          </p:spPr>
        </p:cxnSp>
        <p:cxnSp>
          <p:nvCxnSpPr>
            <p:cNvPr id="78" name="Straight Connector 35"/>
            <p:cNvCxnSpPr>
              <a:cxnSpLocks noChangeShapeType="1"/>
            </p:cNvCxnSpPr>
            <p:nvPr/>
          </p:nvCxnSpPr>
          <p:spPr bwMode="auto">
            <a:xfrm flipV="1">
              <a:off x="2362214" y="3853273"/>
              <a:ext cx="1564402" cy="299494"/>
            </a:xfrm>
            <a:prstGeom prst="line">
              <a:avLst/>
            </a:prstGeom>
            <a:noFill/>
            <a:ln w="11429">
              <a:solidFill>
                <a:schemeClr val="tx1"/>
              </a:solidFill>
              <a:prstDash val="sysDash"/>
              <a:round/>
              <a:headEnd/>
              <a:tailEnd type="triangle" w="lg" len="med"/>
            </a:ln>
            <a:effectLst>
              <a:outerShdw dist="25400" dir="5400000" rotWithShape="0">
                <a:srgbClr val="808080">
                  <a:alpha val="34999"/>
                </a:srgbClr>
              </a:outerShdw>
            </a:effectLst>
          </p:spPr>
        </p:cxnSp>
        <p:cxnSp>
          <p:nvCxnSpPr>
            <p:cNvPr id="79" name="Straight Connector 41"/>
            <p:cNvCxnSpPr>
              <a:cxnSpLocks noChangeShapeType="1"/>
            </p:cNvCxnSpPr>
            <p:nvPr/>
          </p:nvCxnSpPr>
          <p:spPr bwMode="auto">
            <a:xfrm>
              <a:off x="2362214" y="4152769"/>
              <a:ext cx="1564402" cy="101860"/>
            </a:xfrm>
            <a:prstGeom prst="line">
              <a:avLst/>
            </a:prstGeom>
            <a:noFill/>
            <a:ln w="11429">
              <a:solidFill>
                <a:schemeClr val="tx1"/>
              </a:solidFill>
              <a:prstDash val="sysDash"/>
              <a:round/>
              <a:headEnd/>
              <a:tailEnd type="triangle" w="lg" len="med"/>
            </a:ln>
            <a:effectLst>
              <a:outerShdw dist="25400" dir="5400000" rotWithShape="0">
                <a:srgbClr val="808080">
                  <a:alpha val="34999"/>
                </a:srgbClr>
              </a:outerShdw>
            </a:effectLst>
          </p:spPr>
        </p:cxnSp>
        <p:cxnSp>
          <p:nvCxnSpPr>
            <p:cNvPr id="80" name="Straight Connector 46"/>
            <p:cNvCxnSpPr>
              <a:cxnSpLocks noChangeShapeType="1"/>
            </p:cNvCxnSpPr>
            <p:nvPr/>
          </p:nvCxnSpPr>
          <p:spPr bwMode="auto">
            <a:xfrm>
              <a:off x="2362213" y="4152769"/>
              <a:ext cx="1564403" cy="561880"/>
            </a:xfrm>
            <a:prstGeom prst="line">
              <a:avLst/>
            </a:prstGeom>
            <a:noFill/>
            <a:ln w="11429">
              <a:solidFill>
                <a:schemeClr val="tx1"/>
              </a:solidFill>
              <a:prstDash val="sysDash"/>
              <a:round/>
              <a:headEnd/>
              <a:tailEnd type="triangle" w="lg" len="med"/>
            </a:ln>
            <a:effectLst>
              <a:outerShdw dist="25400" dir="5400000" rotWithShape="0">
                <a:srgbClr val="808080">
                  <a:alpha val="34999"/>
                </a:srgbClr>
              </a:outerShdw>
            </a:effectLst>
          </p:spPr>
        </p:cxnSp>
        <p:cxnSp>
          <p:nvCxnSpPr>
            <p:cNvPr id="81" name="Straight Connector 48"/>
            <p:cNvCxnSpPr>
              <a:cxnSpLocks noChangeShapeType="1"/>
            </p:cNvCxnSpPr>
            <p:nvPr/>
          </p:nvCxnSpPr>
          <p:spPr bwMode="auto">
            <a:xfrm>
              <a:off x="2362213" y="4152769"/>
              <a:ext cx="1597823" cy="1130072"/>
            </a:xfrm>
            <a:prstGeom prst="line">
              <a:avLst/>
            </a:prstGeom>
            <a:noFill/>
            <a:ln w="11429">
              <a:solidFill>
                <a:schemeClr val="tx1"/>
              </a:solidFill>
              <a:prstDash val="sysDash"/>
              <a:round/>
              <a:headEnd/>
              <a:tailEnd type="triangle" w="lg" len="med"/>
            </a:ln>
            <a:effectLst>
              <a:outerShdw dist="25400" dir="5400000" rotWithShape="0">
                <a:srgbClr val="808080">
                  <a:alpha val="34999"/>
                </a:srgbClr>
              </a:outerShdw>
            </a:effectLst>
          </p:spPr>
        </p:cxnSp>
        <p:cxnSp>
          <p:nvCxnSpPr>
            <p:cNvPr id="82" name="Straight Connector 50"/>
            <p:cNvCxnSpPr>
              <a:cxnSpLocks noChangeShapeType="1"/>
            </p:cNvCxnSpPr>
            <p:nvPr/>
          </p:nvCxnSpPr>
          <p:spPr bwMode="auto">
            <a:xfrm rot="16200000" flipH="1">
              <a:off x="2328702" y="4186279"/>
              <a:ext cx="1664842" cy="1597821"/>
            </a:xfrm>
            <a:prstGeom prst="line">
              <a:avLst/>
            </a:prstGeom>
            <a:noFill/>
            <a:ln w="11429">
              <a:solidFill>
                <a:schemeClr val="tx1"/>
              </a:solidFill>
              <a:prstDash val="sysDash"/>
              <a:round/>
              <a:headEnd/>
              <a:tailEnd type="triangle" w="lg" len="med"/>
            </a:ln>
            <a:effectLst>
              <a:outerShdw dist="25400" dir="5400000" rotWithShape="0">
                <a:srgbClr val="808080">
                  <a:alpha val="34999"/>
                </a:srgbClr>
              </a:outerShdw>
            </a:effectLst>
          </p:spPr>
        </p:cxnSp>
      </p:grpSp>
      <p:sp>
        <p:nvSpPr>
          <p:cNvPr id="91" name="Text Box 32">
            <a:hlinkClick r:id="rId6" action="ppaction://hlinksldjump"/>
          </p:cNvPr>
          <p:cNvSpPr txBox="1">
            <a:spLocks noChangeArrowheads="1"/>
          </p:cNvSpPr>
          <p:nvPr/>
        </p:nvSpPr>
        <p:spPr bwMode="auto">
          <a:xfrm>
            <a:off x="228600" y="609600"/>
            <a:ext cx="47244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Casos de Uso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ChangeArrowheads="1"/>
          </p:cNvSpPr>
          <p:nvPr/>
        </p:nvSpPr>
        <p:spPr bwMode="auto">
          <a:xfrm>
            <a:off x="-19050" y="1549400"/>
            <a:ext cx="184150" cy="368300"/>
          </a:xfrm>
          <a:prstGeom prst="rect">
            <a:avLst/>
          </a:prstGeom>
          <a:noFill/>
          <a:ln w="9525">
            <a:noFill/>
            <a:miter lim="800000"/>
            <a:headEnd/>
            <a:tailEnd/>
          </a:ln>
        </p:spPr>
        <p:txBody>
          <a:bodyPr wrap="none" anchor="ctr">
            <a:spAutoFit/>
          </a:bodyPr>
          <a:lstStyle/>
          <a:p>
            <a:endParaRPr lang="es-ES" sz="1800"/>
          </a:p>
        </p:txBody>
      </p:sp>
      <p:sp>
        <p:nvSpPr>
          <p:cNvPr id="26628" name="Rectangle 7"/>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sp>
        <p:nvSpPr>
          <p:cNvPr id="26629" name="Title 1"/>
          <p:cNvSpPr>
            <a:spLocks/>
          </p:cNvSpPr>
          <p:nvPr/>
        </p:nvSpPr>
        <p:spPr bwMode="auto">
          <a:xfrm>
            <a:off x="4953000" y="914400"/>
            <a:ext cx="1771650" cy="974725"/>
          </a:xfrm>
          <a:prstGeom prst="rect">
            <a:avLst/>
          </a:prstGeom>
          <a:noFill/>
          <a:ln w="9525">
            <a:noFill/>
            <a:miter lim="800000"/>
            <a:headEnd/>
            <a:tailEnd/>
          </a:ln>
        </p:spPr>
        <p:txBody>
          <a:bodyPr anchor="ctr"/>
          <a:lstStyle/>
          <a:p>
            <a:pPr algn="ctr"/>
            <a:r>
              <a:rPr lang="es-ES_tradnl">
                <a:solidFill>
                  <a:schemeClr val="tx2"/>
                </a:solidFill>
              </a:rPr>
              <a:t>Clases</a:t>
            </a:r>
          </a:p>
        </p:txBody>
      </p:sp>
      <p:graphicFrame>
        <p:nvGraphicFramePr>
          <p:cNvPr id="26626" name="Object 2"/>
          <p:cNvGraphicFramePr>
            <a:graphicFrameLocks noChangeAspect="1"/>
          </p:cNvGraphicFramePr>
          <p:nvPr>
            <p:ph/>
          </p:nvPr>
        </p:nvGraphicFramePr>
        <p:xfrm>
          <a:off x="838200" y="1295400"/>
          <a:ext cx="7467600" cy="4648200"/>
        </p:xfrm>
        <a:graphic>
          <a:graphicData uri="http://schemas.openxmlformats.org/presentationml/2006/ole">
            <p:oleObj spid="_x0000_s26626" name="Document" r:id="rId3" imgW="7467325" imgH="4648029" progId="Word.Document.12">
              <p:link updateAutomatic="1"/>
            </p:oleObj>
          </a:graphicData>
        </a:graphic>
      </p:graphicFrame>
      <p:sp>
        <p:nvSpPr>
          <p:cNvPr id="39" name="Text Box 32">
            <a:hlinkClick r:id="rId4" action="ppaction://hlinksldjump"/>
          </p:cNvPr>
          <p:cNvSpPr txBox="1">
            <a:spLocks noChangeArrowheads="1"/>
          </p:cNvSpPr>
          <p:nvPr/>
        </p:nvSpPr>
        <p:spPr bwMode="auto">
          <a:xfrm>
            <a:off x="228600" y="609600"/>
            <a:ext cx="47244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Clases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9050" y="1549400"/>
            <a:ext cx="184150" cy="368300"/>
          </a:xfrm>
          <a:prstGeom prst="rect">
            <a:avLst/>
          </a:prstGeom>
          <a:noFill/>
          <a:ln w="9525">
            <a:noFill/>
            <a:miter lim="800000"/>
            <a:headEnd/>
            <a:tailEnd/>
          </a:ln>
        </p:spPr>
        <p:txBody>
          <a:bodyPr wrap="none" anchor="ctr">
            <a:spAutoFit/>
          </a:bodyPr>
          <a:lstStyle/>
          <a:p>
            <a:endParaRPr lang="es-ES" sz="1800"/>
          </a:p>
        </p:txBody>
      </p:sp>
      <p:sp>
        <p:nvSpPr>
          <p:cNvPr id="27651" name="Rectangle 7"/>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sp>
        <p:nvSpPr>
          <p:cNvPr id="27652" name="Rectangle 8"/>
          <p:cNvSpPr>
            <a:spLocks noChangeArrowheads="1"/>
          </p:cNvSpPr>
          <p:nvPr/>
        </p:nvSpPr>
        <p:spPr bwMode="auto">
          <a:xfrm>
            <a:off x="3048000" y="2133600"/>
            <a:ext cx="4679950" cy="369888"/>
          </a:xfrm>
          <a:prstGeom prst="rect">
            <a:avLst/>
          </a:prstGeom>
          <a:noFill/>
          <a:ln w="9525">
            <a:noFill/>
            <a:miter lim="800000"/>
            <a:headEnd/>
            <a:tailEnd/>
          </a:ln>
        </p:spPr>
        <p:txBody>
          <a:bodyPr wrap="none">
            <a:spAutoFit/>
          </a:bodyPr>
          <a:lstStyle/>
          <a:p>
            <a:pPr defTabSz="457200"/>
            <a:r>
              <a:rPr lang="es-ES" sz="1800" b="1">
                <a:latin typeface="Calisto MT" charset="0"/>
              </a:rPr>
              <a:t>Escenario 1.1: Ejecución exitosa del esterbil</a:t>
            </a:r>
            <a:r>
              <a:rPr lang="es-ES_tradnl" sz="1800">
                <a:latin typeface="Calisto MT" charset="0"/>
              </a:rPr>
              <a:t> </a:t>
            </a:r>
          </a:p>
        </p:txBody>
      </p:sp>
      <p:pic>
        <p:nvPicPr>
          <p:cNvPr id="27653" name="Picture 4" descr="DIO Baqueta Esterbil Disenio"/>
          <p:cNvPicPr>
            <a:picLocks noChangeAspect="1" noChangeArrowheads="1"/>
          </p:cNvPicPr>
          <p:nvPr/>
        </p:nvPicPr>
        <p:blipFill>
          <a:blip r:embed="rId2"/>
          <a:srcRect/>
          <a:stretch>
            <a:fillRect/>
          </a:stretch>
        </p:blipFill>
        <p:spPr bwMode="auto">
          <a:xfrm>
            <a:off x="990600" y="1981200"/>
            <a:ext cx="7239000" cy="4237038"/>
          </a:xfrm>
          <a:prstGeom prst="rect">
            <a:avLst/>
          </a:prstGeom>
          <a:noFill/>
          <a:ln w="9525">
            <a:solidFill>
              <a:srgbClr val="000000"/>
            </a:solidFill>
            <a:miter lim="800000"/>
            <a:headEnd/>
            <a:tailEnd/>
          </a:ln>
        </p:spPr>
      </p:pic>
      <p:sp>
        <p:nvSpPr>
          <p:cNvPr id="40" name="Text Box 32">
            <a:hlinkClick r:id="rId3"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Diagramas de Interacción de Objetos</a:t>
            </a:r>
          </a:p>
        </p:txBody>
      </p:sp>
      <p:sp>
        <p:nvSpPr>
          <p:cNvPr id="27655" name="Rectangle 8"/>
          <p:cNvSpPr>
            <a:spLocks noChangeArrowheads="1"/>
          </p:cNvSpPr>
          <p:nvPr/>
        </p:nvSpPr>
        <p:spPr bwMode="auto">
          <a:xfrm>
            <a:off x="304800" y="1524000"/>
            <a:ext cx="4619625" cy="369888"/>
          </a:xfrm>
          <a:prstGeom prst="rect">
            <a:avLst/>
          </a:prstGeom>
          <a:noFill/>
          <a:ln w="9525">
            <a:noFill/>
            <a:miter lim="800000"/>
            <a:headEnd/>
            <a:tailEnd/>
          </a:ln>
        </p:spPr>
        <p:txBody>
          <a:bodyPr wrap="none">
            <a:spAutoFit/>
          </a:bodyPr>
          <a:lstStyle/>
          <a:p>
            <a:pPr defTabSz="457200"/>
            <a:r>
              <a:rPr lang="es-ES" sz="1800" b="1">
                <a:latin typeface="Calisto MT" charset="0"/>
              </a:rPr>
              <a:t>Escenario 1.1: Ejecución exitosa del </a:t>
            </a:r>
            <a:r>
              <a:rPr lang="es-EC" sz="1800" b="1">
                <a:latin typeface="Calisto MT" charset="0"/>
              </a:rPr>
              <a:t>esterbil</a:t>
            </a:r>
            <a:endParaRPr lang="es-ES_tradnl" sz="1800">
              <a:latin typeface="Calisto MT"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ChangeArrowheads="1"/>
          </p:cNvSpPr>
          <p:nvPr/>
        </p:nvSpPr>
        <p:spPr bwMode="auto">
          <a:xfrm>
            <a:off x="-19050" y="1549400"/>
            <a:ext cx="184150" cy="368300"/>
          </a:xfrm>
          <a:prstGeom prst="rect">
            <a:avLst/>
          </a:prstGeom>
          <a:noFill/>
          <a:ln w="9525">
            <a:noFill/>
            <a:miter lim="800000"/>
            <a:headEnd/>
            <a:tailEnd/>
          </a:ln>
        </p:spPr>
        <p:txBody>
          <a:bodyPr wrap="none" anchor="ctr">
            <a:spAutoFit/>
          </a:bodyPr>
          <a:lstStyle/>
          <a:p>
            <a:endParaRPr lang="es-ES" sz="1800"/>
          </a:p>
        </p:txBody>
      </p:sp>
      <p:sp>
        <p:nvSpPr>
          <p:cNvPr id="28675" name="Rectangle 7"/>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sp>
        <p:nvSpPr>
          <p:cNvPr id="28676" name="Rectangle 8"/>
          <p:cNvSpPr>
            <a:spLocks noChangeArrowheads="1"/>
          </p:cNvSpPr>
          <p:nvPr/>
        </p:nvSpPr>
        <p:spPr bwMode="auto">
          <a:xfrm>
            <a:off x="533400" y="1524000"/>
            <a:ext cx="4565650" cy="369888"/>
          </a:xfrm>
          <a:prstGeom prst="rect">
            <a:avLst/>
          </a:prstGeom>
          <a:noFill/>
          <a:ln w="9525">
            <a:noFill/>
            <a:miter lim="800000"/>
            <a:headEnd/>
            <a:tailEnd/>
          </a:ln>
        </p:spPr>
        <p:txBody>
          <a:bodyPr wrap="none">
            <a:spAutoFit/>
          </a:bodyPr>
          <a:lstStyle/>
          <a:p>
            <a:pPr defTabSz="457200"/>
            <a:r>
              <a:rPr lang="es-ES" sz="1800" b="1">
                <a:latin typeface="Calisto MT" charset="0"/>
              </a:rPr>
              <a:t>Escenario 1.2: Ejecución exitosa del </a:t>
            </a:r>
            <a:r>
              <a:rPr lang="es-EC" sz="1800" b="1">
                <a:latin typeface="Calisto MT" charset="0"/>
              </a:rPr>
              <a:t>bombo</a:t>
            </a:r>
            <a:endParaRPr lang="es-ES_tradnl" sz="1800">
              <a:latin typeface="Calisto MT" charset="0"/>
            </a:endParaRPr>
          </a:p>
        </p:txBody>
      </p:sp>
      <p:pic>
        <p:nvPicPr>
          <p:cNvPr id="28677" name="Picture 2" descr="DIO Pedal Bombo Disenio"/>
          <p:cNvPicPr>
            <a:picLocks noChangeAspect="1" noChangeArrowheads="1"/>
          </p:cNvPicPr>
          <p:nvPr/>
        </p:nvPicPr>
        <p:blipFill>
          <a:blip r:embed="rId2"/>
          <a:srcRect/>
          <a:stretch>
            <a:fillRect/>
          </a:stretch>
        </p:blipFill>
        <p:spPr bwMode="auto">
          <a:xfrm>
            <a:off x="1752600" y="1981200"/>
            <a:ext cx="6019800" cy="4038600"/>
          </a:xfrm>
          <a:prstGeom prst="rect">
            <a:avLst/>
          </a:prstGeom>
          <a:noFill/>
          <a:ln w="9525">
            <a:solidFill>
              <a:srgbClr val="000000"/>
            </a:solidFill>
            <a:miter lim="800000"/>
            <a:headEnd/>
            <a:tailEnd/>
          </a:ln>
        </p:spPr>
      </p:pic>
      <p:sp>
        <p:nvSpPr>
          <p:cNvPr id="41" name="Text Box 32">
            <a:hlinkClick r:id="rId3"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Diagramas de Interacción de Objetos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19050" y="1549400"/>
            <a:ext cx="184150" cy="368300"/>
          </a:xfrm>
          <a:prstGeom prst="rect">
            <a:avLst/>
          </a:prstGeom>
          <a:noFill/>
          <a:ln w="9525">
            <a:noFill/>
            <a:miter lim="800000"/>
            <a:headEnd/>
            <a:tailEnd/>
          </a:ln>
        </p:spPr>
        <p:txBody>
          <a:bodyPr wrap="none" anchor="ctr">
            <a:spAutoFit/>
          </a:bodyPr>
          <a:lstStyle/>
          <a:p>
            <a:endParaRPr lang="es-ES" sz="1800"/>
          </a:p>
        </p:txBody>
      </p:sp>
      <p:sp>
        <p:nvSpPr>
          <p:cNvPr id="29699" name="Rectangle 7"/>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sp>
        <p:nvSpPr>
          <p:cNvPr id="29700" name="Rectangle 8"/>
          <p:cNvSpPr>
            <a:spLocks noChangeArrowheads="1"/>
          </p:cNvSpPr>
          <p:nvPr/>
        </p:nvSpPr>
        <p:spPr bwMode="auto">
          <a:xfrm>
            <a:off x="355600" y="1549400"/>
            <a:ext cx="5280025" cy="369888"/>
          </a:xfrm>
          <a:prstGeom prst="rect">
            <a:avLst/>
          </a:prstGeom>
          <a:noFill/>
          <a:ln w="9525">
            <a:noFill/>
            <a:miter lim="800000"/>
            <a:headEnd/>
            <a:tailEnd/>
          </a:ln>
        </p:spPr>
        <p:txBody>
          <a:bodyPr wrap="none">
            <a:spAutoFit/>
          </a:bodyPr>
          <a:lstStyle/>
          <a:p>
            <a:pPr defTabSz="457200"/>
            <a:r>
              <a:rPr lang="es-ES" sz="1800" b="1">
                <a:latin typeface="Calisto MT" charset="0"/>
              </a:rPr>
              <a:t>Escenario 1.3: </a:t>
            </a:r>
            <a:r>
              <a:rPr lang="es-EC" sz="1800" b="1">
                <a:latin typeface="Calisto MT" charset="0"/>
              </a:rPr>
              <a:t>Visión panorámica de la escena 3D.</a:t>
            </a:r>
            <a:endParaRPr lang="es-ES_tradnl" sz="1800">
              <a:latin typeface="Calisto MT" charset="0"/>
            </a:endParaRPr>
          </a:p>
        </p:txBody>
      </p:sp>
      <p:pic>
        <p:nvPicPr>
          <p:cNvPr id="29701" name="Picture 2" descr="DIO Cabeza Disenio"/>
          <p:cNvPicPr>
            <a:picLocks noChangeAspect="1" noChangeArrowheads="1"/>
          </p:cNvPicPr>
          <p:nvPr/>
        </p:nvPicPr>
        <p:blipFill>
          <a:blip r:embed="rId2"/>
          <a:srcRect/>
          <a:stretch>
            <a:fillRect/>
          </a:stretch>
        </p:blipFill>
        <p:spPr bwMode="auto">
          <a:xfrm>
            <a:off x="2298700" y="2057400"/>
            <a:ext cx="5035550" cy="4173538"/>
          </a:xfrm>
          <a:prstGeom prst="rect">
            <a:avLst/>
          </a:prstGeom>
          <a:noFill/>
          <a:ln w="9525">
            <a:solidFill>
              <a:srgbClr val="000000"/>
            </a:solidFill>
            <a:miter lim="800000"/>
            <a:headEnd/>
            <a:tailEnd/>
          </a:ln>
        </p:spPr>
      </p:pic>
      <p:sp>
        <p:nvSpPr>
          <p:cNvPr id="41" name="Text Box 32">
            <a:hlinkClick r:id="rId3"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Diagramas de Interacción de Objetos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ChangeArrowheads="1"/>
          </p:cNvSpPr>
          <p:nvPr/>
        </p:nvSpPr>
        <p:spPr bwMode="auto">
          <a:xfrm>
            <a:off x="-19050" y="1549400"/>
            <a:ext cx="184150" cy="368300"/>
          </a:xfrm>
          <a:prstGeom prst="rect">
            <a:avLst/>
          </a:prstGeom>
          <a:noFill/>
          <a:ln w="9525">
            <a:noFill/>
            <a:miter lim="800000"/>
            <a:headEnd/>
            <a:tailEnd/>
          </a:ln>
        </p:spPr>
        <p:txBody>
          <a:bodyPr wrap="none" anchor="ctr">
            <a:spAutoFit/>
          </a:bodyPr>
          <a:lstStyle/>
          <a:p>
            <a:endParaRPr lang="es-ES" sz="1800"/>
          </a:p>
        </p:txBody>
      </p:sp>
      <p:sp>
        <p:nvSpPr>
          <p:cNvPr id="30723" name="Rectangle 7"/>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grpSp>
        <p:nvGrpSpPr>
          <p:cNvPr id="2" name="Group 25"/>
          <p:cNvGrpSpPr>
            <a:grpSpLocks/>
          </p:cNvGrpSpPr>
          <p:nvPr/>
        </p:nvGrpSpPr>
        <p:grpSpPr bwMode="auto">
          <a:xfrm>
            <a:off x="2074863" y="2795588"/>
            <a:ext cx="5387975" cy="2052637"/>
            <a:chOff x="2074965" y="2795641"/>
            <a:chExt cx="5388406" cy="2052464"/>
          </a:xfrm>
        </p:grpSpPr>
        <p:sp>
          <p:nvSpPr>
            <p:cNvPr id="30737" name="AutoShape 22"/>
            <p:cNvSpPr>
              <a:spLocks noChangeArrowheads="1"/>
            </p:cNvSpPr>
            <p:nvPr/>
          </p:nvSpPr>
          <p:spPr bwMode="auto">
            <a:xfrm>
              <a:off x="2074965" y="4145637"/>
              <a:ext cx="974420" cy="565115"/>
            </a:xfrm>
            <a:prstGeom prst="roundRect">
              <a:avLst>
                <a:gd name="adj" fmla="val 16667"/>
              </a:avLst>
            </a:prstGeom>
            <a:solidFill>
              <a:srgbClr val="0000FF"/>
            </a:solidFill>
            <a:ln w="9525">
              <a:solidFill>
                <a:srgbClr val="000000"/>
              </a:solidFill>
              <a:round/>
              <a:headEnd/>
              <a:tailEnd/>
            </a:ln>
          </p:spPr>
          <p:txBody>
            <a:bodyPr/>
            <a:lstStyle/>
            <a:p>
              <a:pPr algn="ctr"/>
              <a:r>
                <a:rPr lang="es-ES_tradnl" sz="1400" b="1">
                  <a:latin typeface="Cambria" charset="0"/>
                  <a:cs typeface="Times New Roman" charset="0"/>
                </a:rPr>
                <a:t>Módulo Tracker</a:t>
              </a:r>
            </a:p>
            <a:p>
              <a:endParaRPr lang="es-ES_tradnl" sz="1400">
                <a:latin typeface="Times New Roman" charset="0"/>
                <a:cs typeface="Times New Roman" charset="0"/>
              </a:endParaRPr>
            </a:p>
          </p:txBody>
        </p:sp>
        <p:sp>
          <p:nvSpPr>
            <p:cNvPr id="30738" name="AutoShape 23"/>
            <p:cNvSpPr>
              <a:spLocks noChangeArrowheads="1"/>
            </p:cNvSpPr>
            <p:nvPr/>
          </p:nvSpPr>
          <p:spPr bwMode="auto">
            <a:xfrm>
              <a:off x="3385018" y="4145637"/>
              <a:ext cx="1096222" cy="565115"/>
            </a:xfrm>
            <a:prstGeom prst="roundRect">
              <a:avLst>
                <a:gd name="adj" fmla="val 16667"/>
              </a:avLst>
            </a:prstGeom>
            <a:solidFill>
              <a:srgbClr val="0000FF"/>
            </a:solidFill>
            <a:ln w="9525">
              <a:solidFill>
                <a:srgbClr val="000000"/>
              </a:solidFill>
              <a:round/>
              <a:headEnd/>
              <a:tailEnd/>
            </a:ln>
          </p:spPr>
          <p:txBody>
            <a:bodyPr/>
            <a:lstStyle/>
            <a:p>
              <a:pPr algn="ctr"/>
              <a:r>
                <a:rPr lang="es-ES_tradnl" sz="1400" b="1">
                  <a:latin typeface="Cambria" charset="0"/>
                  <a:cs typeface="Times New Roman" charset="0"/>
                </a:rPr>
                <a:t>Módulo Eventos</a:t>
              </a:r>
            </a:p>
            <a:p>
              <a:endParaRPr lang="es-ES_tradnl" sz="1400">
                <a:latin typeface="Times New Roman" charset="0"/>
                <a:cs typeface="Times New Roman" charset="0"/>
              </a:endParaRPr>
            </a:p>
          </p:txBody>
        </p:sp>
        <p:sp>
          <p:nvSpPr>
            <p:cNvPr id="30739" name="AutoShape 24"/>
            <p:cNvSpPr>
              <a:spLocks noChangeArrowheads="1"/>
            </p:cNvSpPr>
            <p:nvPr/>
          </p:nvSpPr>
          <p:spPr bwMode="auto">
            <a:xfrm>
              <a:off x="4843264" y="4127584"/>
              <a:ext cx="1552982" cy="720521"/>
            </a:xfrm>
            <a:prstGeom prst="roundRect">
              <a:avLst>
                <a:gd name="adj" fmla="val 16667"/>
              </a:avLst>
            </a:prstGeom>
            <a:solidFill>
              <a:srgbClr val="0000FF"/>
            </a:solidFill>
            <a:ln w="9525">
              <a:solidFill>
                <a:srgbClr val="000000"/>
              </a:solidFill>
              <a:round/>
              <a:headEnd/>
              <a:tailEnd/>
            </a:ln>
          </p:spPr>
          <p:txBody>
            <a:bodyPr/>
            <a:lstStyle/>
            <a:p>
              <a:pPr algn="ctr"/>
              <a:r>
                <a:rPr lang="es-ES_tradnl" sz="1400" b="1">
                  <a:latin typeface="Cambria" charset="0"/>
                  <a:cs typeface="Times New Roman" charset="0"/>
                </a:rPr>
                <a:t>Módulo Detector Colisión</a:t>
              </a:r>
            </a:p>
            <a:p>
              <a:endParaRPr lang="es-ES_tradnl" sz="1400">
                <a:latin typeface="Times New Roman" charset="0"/>
                <a:cs typeface="Times New Roman" charset="0"/>
              </a:endParaRPr>
            </a:p>
          </p:txBody>
        </p:sp>
        <p:sp>
          <p:nvSpPr>
            <p:cNvPr id="30740" name="AutoShape 26"/>
            <p:cNvSpPr>
              <a:spLocks noChangeArrowheads="1"/>
            </p:cNvSpPr>
            <p:nvPr/>
          </p:nvSpPr>
          <p:spPr bwMode="auto">
            <a:xfrm>
              <a:off x="3200284" y="3295610"/>
              <a:ext cx="1371631" cy="590231"/>
            </a:xfrm>
            <a:prstGeom prst="roundRect">
              <a:avLst>
                <a:gd name="adj" fmla="val 16667"/>
              </a:avLst>
            </a:prstGeom>
            <a:solidFill>
              <a:srgbClr val="99CCFF"/>
            </a:solidFill>
            <a:ln w="9525">
              <a:solidFill>
                <a:srgbClr val="000000"/>
              </a:solidFill>
              <a:round/>
              <a:headEnd/>
              <a:tailEnd/>
            </a:ln>
          </p:spPr>
          <p:txBody>
            <a:bodyPr/>
            <a:lstStyle/>
            <a:p>
              <a:pPr algn="ctr"/>
              <a:r>
                <a:rPr lang="es-ES_tradnl" sz="1400" b="1">
                  <a:latin typeface="Cambria" charset="0"/>
                  <a:cs typeface="Times New Roman" charset="0"/>
                </a:rPr>
                <a:t>Módulo Visualización</a:t>
              </a:r>
            </a:p>
            <a:p>
              <a:endParaRPr lang="es-ES_tradnl" sz="1400">
                <a:latin typeface="Times New Roman" charset="0"/>
                <a:cs typeface="Times New Roman" charset="0"/>
              </a:endParaRPr>
            </a:p>
          </p:txBody>
        </p:sp>
        <p:sp>
          <p:nvSpPr>
            <p:cNvPr id="30741" name="Text Box 27"/>
            <p:cNvSpPr txBox="1">
              <a:spLocks noChangeArrowheads="1"/>
            </p:cNvSpPr>
            <p:nvPr/>
          </p:nvSpPr>
          <p:spPr bwMode="auto">
            <a:xfrm>
              <a:off x="4843264" y="2795641"/>
              <a:ext cx="2620107" cy="423836"/>
            </a:xfrm>
            <a:prstGeom prst="rect">
              <a:avLst/>
            </a:prstGeom>
            <a:solidFill>
              <a:srgbClr val="FFFFFF">
                <a:alpha val="0"/>
              </a:srgbClr>
            </a:solidFill>
            <a:ln w="9525">
              <a:noFill/>
              <a:miter lim="800000"/>
              <a:headEnd/>
              <a:tailEnd/>
            </a:ln>
          </p:spPr>
          <p:txBody>
            <a:bodyPr/>
            <a:lstStyle/>
            <a:p>
              <a:pPr algn="r"/>
              <a:r>
                <a:rPr lang="es-ES_tradnl" sz="1400" b="1">
                  <a:solidFill>
                    <a:srgbClr val="FF0000"/>
                  </a:solidFill>
                  <a:latin typeface="Cambria" charset="0"/>
                  <a:cs typeface="Times New Roman" charset="0"/>
                </a:rPr>
                <a:t>PROCESAMIENTO</a:t>
              </a:r>
              <a:endParaRPr lang="es-ES_tradnl" sz="1400" b="1">
                <a:solidFill>
                  <a:srgbClr val="FF0000"/>
                </a:solidFill>
                <a:latin typeface="Times New Roman" charset="0"/>
                <a:cs typeface="Times New Roman" charset="0"/>
              </a:endParaRPr>
            </a:p>
            <a:p>
              <a:endParaRPr lang="es-ES_tradnl" sz="1400">
                <a:latin typeface="Times New Roman" charset="0"/>
                <a:cs typeface="Times New Roman" charset="0"/>
              </a:endParaRPr>
            </a:p>
          </p:txBody>
        </p:sp>
        <p:sp>
          <p:nvSpPr>
            <p:cNvPr id="30742" name="AutoShape 28"/>
            <p:cNvSpPr>
              <a:spLocks noChangeArrowheads="1"/>
            </p:cNvSpPr>
            <p:nvPr/>
          </p:nvSpPr>
          <p:spPr bwMode="auto">
            <a:xfrm>
              <a:off x="4843264" y="3205349"/>
              <a:ext cx="1552982" cy="847672"/>
            </a:xfrm>
            <a:prstGeom prst="roundRect">
              <a:avLst>
                <a:gd name="adj" fmla="val 16667"/>
              </a:avLst>
            </a:prstGeom>
            <a:solidFill>
              <a:srgbClr val="99CCFF"/>
            </a:solidFill>
            <a:ln w="9525">
              <a:solidFill>
                <a:srgbClr val="000000"/>
              </a:solidFill>
              <a:round/>
              <a:headEnd/>
              <a:tailEnd/>
            </a:ln>
          </p:spPr>
          <p:txBody>
            <a:bodyPr/>
            <a:lstStyle/>
            <a:p>
              <a:pPr algn="ctr"/>
              <a:r>
                <a:rPr lang="es-ES_tradnl" sz="1400" b="1">
                  <a:latin typeface="Cambria" charset="0"/>
                  <a:cs typeface="Times New Roman" charset="0"/>
                </a:rPr>
                <a:t>Módulo Reproducción Audio</a:t>
              </a:r>
              <a:endParaRPr lang="es-ES_tradnl" sz="1400" b="1">
                <a:latin typeface="Times New Roman" charset="0"/>
                <a:cs typeface="Times New Roman" charset="0"/>
              </a:endParaRPr>
            </a:p>
            <a:p>
              <a:endParaRPr lang="es-ES_tradnl" sz="1400">
                <a:latin typeface="Times New Roman" charset="0"/>
                <a:cs typeface="Times New Roman" charset="0"/>
              </a:endParaRPr>
            </a:p>
          </p:txBody>
        </p:sp>
      </p:grpSp>
      <p:grpSp>
        <p:nvGrpSpPr>
          <p:cNvPr id="3" name="Group 24"/>
          <p:cNvGrpSpPr>
            <a:grpSpLocks/>
          </p:cNvGrpSpPr>
          <p:nvPr/>
        </p:nvGrpSpPr>
        <p:grpSpPr bwMode="auto">
          <a:xfrm>
            <a:off x="1676400" y="4937125"/>
            <a:ext cx="5846763" cy="1235075"/>
            <a:chOff x="1676400" y="4936797"/>
            <a:chExt cx="5846519" cy="1235403"/>
          </a:xfrm>
        </p:grpSpPr>
        <p:sp>
          <p:nvSpPr>
            <p:cNvPr id="30731" name="Line 21"/>
            <p:cNvSpPr>
              <a:spLocks noChangeShapeType="1"/>
            </p:cNvSpPr>
            <p:nvPr/>
          </p:nvSpPr>
          <p:spPr bwMode="auto">
            <a:xfrm>
              <a:off x="1676400" y="4936797"/>
              <a:ext cx="5846519" cy="0"/>
            </a:xfrm>
            <a:prstGeom prst="line">
              <a:avLst/>
            </a:prstGeom>
            <a:noFill/>
            <a:ln w="9525">
              <a:solidFill>
                <a:srgbClr val="000000"/>
              </a:solidFill>
              <a:prstDash val="dash"/>
              <a:round/>
              <a:headEnd/>
              <a:tailEnd/>
            </a:ln>
          </p:spPr>
          <p:txBody>
            <a:bodyPr/>
            <a:lstStyle/>
            <a:p>
              <a:endParaRPr lang="es-ES"/>
            </a:p>
          </p:txBody>
        </p:sp>
        <p:sp>
          <p:nvSpPr>
            <p:cNvPr id="30732" name="Text Box 25"/>
            <p:cNvSpPr txBox="1">
              <a:spLocks noChangeArrowheads="1"/>
            </p:cNvSpPr>
            <p:nvPr/>
          </p:nvSpPr>
          <p:spPr bwMode="auto">
            <a:xfrm>
              <a:off x="5452277" y="4965053"/>
              <a:ext cx="1951546" cy="423836"/>
            </a:xfrm>
            <a:prstGeom prst="rect">
              <a:avLst/>
            </a:prstGeom>
            <a:solidFill>
              <a:srgbClr val="FFFFFF">
                <a:alpha val="0"/>
              </a:srgbClr>
            </a:solidFill>
            <a:ln w="9525">
              <a:noFill/>
              <a:miter lim="800000"/>
              <a:headEnd/>
              <a:tailEnd/>
            </a:ln>
          </p:spPr>
          <p:txBody>
            <a:bodyPr/>
            <a:lstStyle/>
            <a:p>
              <a:pPr algn="r"/>
              <a:r>
                <a:rPr lang="es-ES_tradnl" sz="1400" b="1">
                  <a:solidFill>
                    <a:srgbClr val="FF0000"/>
                  </a:solidFill>
                  <a:latin typeface="Cambria" charset="0"/>
                  <a:cs typeface="Times New Roman" charset="0"/>
                </a:rPr>
                <a:t>ENTRADA</a:t>
              </a:r>
              <a:endParaRPr lang="es-ES_tradnl" sz="1400" b="1">
                <a:solidFill>
                  <a:srgbClr val="FF0000"/>
                </a:solidFill>
                <a:latin typeface="Times New Roman" charset="0"/>
                <a:cs typeface="Times New Roman" charset="0"/>
              </a:endParaRPr>
            </a:p>
            <a:p>
              <a:endParaRPr lang="es-ES_tradnl" sz="1400">
                <a:latin typeface="Times New Roman" charset="0"/>
                <a:cs typeface="Times New Roman" charset="0"/>
              </a:endParaRPr>
            </a:p>
          </p:txBody>
        </p:sp>
        <p:sp>
          <p:nvSpPr>
            <p:cNvPr id="30733" name="Rectangle 29"/>
            <p:cNvSpPr>
              <a:spLocks noChangeArrowheads="1"/>
            </p:cNvSpPr>
            <p:nvPr/>
          </p:nvSpPr>
          <p:spPr bwMode="auto">
            <a:xfrm>
              <a:off x="1920005" y="5324528"/>
              <a:ext cx="5481112" cy="847672"/>
            </a:xfrm>
            <a:prstGeom prst="rect">
              <a:avLst/>
            </a:prstGeom>
            <a:solidFill>
              <a:srgbClr val="CCFFFF"/>
            </a:solidFill>
            <a:ln w="9525">
              <a:solidFill>
                <a:srgbClr val="000000"/>
              </a:solidFill>
              <a:miter lim="800000"/>
              <a:headEnd/>
              <a:tailEnd/>
            </a:ln>
          </p:spPr>
          <p:txBody>
            <a:bodyPr/>
            <a:lstStyle/>
            <a:p>
              <a:endParaRPr lang="es-ES_tradnl" sz="1400"/>
            </a:p>
          </p:txBody>
        </p:sp>
        <p:sp>
          <p:nvSpPr>
            <p:cNvPr id="30734" name="AutoShape 30"/>
            <p:cNvSpPr>
              <a:spLocks noChangeArrowheads="1"/>
            </p:cNvSpPr>
            <p:nvPr/>
          </p:nvSpPr>
          <p:spPr bwMode="auto">
            <a:xfrm>
              <a:off x="2041807" y="5468946"/>
              <a:ext cx="1096222" cy="565115"/>
            </a:xfrm>
            <a:prstGeom prst="roundRect">
              <a:avLst>
                <a:gd name="adj" fmla="val 16667"/>
              </a:avLst>
            </a:prstGeom>
            <a:solidFill>
              <a:srgbClr val="00FF00"/>
            </a:solidFill>
            <a:ln w="9525">
              <a:solidFill>
                <a:srgbClr val="000000"/>
              </a:solidFill>
              <a:round/>
              <a:headEnd/>
              <a:tailEnd/>
            </a:ln>
          </p:spPr>
          <p:txBody>
            <a:bodyPr lIns="274320" tIns="91440" rIns="0" bIns="0"/>
            <a:lstStyle/>
            <a:p>
              <a:r>
                <a:rPr lang="es-ES_tradnl" sz="1400" b="1">
                  <a:latin typeface="Cambria" charset="0"/>
                  <a:cs typeface="Times New Roman" charset="0"/>
                </a:rPr>
                <a:t>Tracker</a:t>
              </a:r>
            </a:p>
            <a:p>
              <a:endParaRPr lang="es-ES_tradnl" sz="1400">
                <a:latin typeface="Times New Roman" charset="0"/>
                <a:cs typeface="Times New Roman" charset="0"/>
              </a:endParaRPr>
            </a:p>
          </p:txBody>
        </p:sp>
        <p:sp>
          <p:nvSpPr>
            <p:cNvPr id="30735" name="AutoShape 31"/>
            <p:cNvSpPr>
              <a:spLocks noChangeArrowheads="1"/>
            </p:cNvSpPr>
            <p:nvPr/>
          </p:nvSpPr>
          <p:spPr bwMode="auto">
            <a:xfrm>
              <a:off x="4112450" y="5468946"/>
              <a:ext cx="1096222" cy="565115"/>
            </a:xfrm>
            <a:prstGeom prst="roundRect">
              <a:avLst>
                <a:gd name="adj" fmla="val 16667"/>
              </a:avLst>
            </a:prstGeom>
            <a:solidFill>
              <a:srgbClr val="00FF00"/>
            </a:solidFill>
            <a:ln w="9525">
              <a:solidFill>
                <a:srgbClr val="000000"/>
              </a:solidFill>
              <a:round/>
              <a:headEnd/>
              <a:tailEnd/>
            </a:ln>
          </p:spPr>
          <p:txBody>
            <a:bodyPr lIns="274320" tIns="91440" rIns="0" bIns="0"/>
            <a:lstStyle/>
            <a:p>
              <a:r>
                <a:rPr lang="es-ES_tradnl" sz="1400" b="1">
                  <a:latin typeface="Cambria" charset="0"/>
                  <a:cs typeface="Times New Roman" charset="0"/>
                </a:rPr>
                <a:t>Objetos 3D</a:t>
              </a:r>
            </a:p>
            <a:p>
              <a:endParaRPr lang="es-ES_tradnl" sz="1400">
                <a:latin typeface="Times New Roman" charset="0"/>
                <a:cs typeface="Times New Roman" charset="0"/>
              </a:endParaRPr>
            </a:p>
          </p:txBody>
        </p:sp>
        <p:sp>
          <p:nvSpPr>
            <p:cNvPr id="30736" name="AutoShape 32"/>
            <p:cNvSpPr>
              <a:spLocks noChangeArrowheads="1"/>
            </p:cNvSpPr>
            <p:nvPr/>
          </p:nvSpPr>
          <p:spPr bwMode="auto">
            <a:xfrm>
              <a:off x="6183092" y="5468946"/>
              <a:ext cx="1096222" cy="565115"/>
            </a:xfrm>
            <a:prstGeom prst="roundRect">
              <a:avLst>
                <a:gd name="adj" fmla="val 16667"/>
              </a:avLst>
            </a:prstGeom>
            <a:solidFill>
              <a:srgbClr val="00FF00"/>
            </a:solidFill>
            <a:ln w="9525">
              <a:solidFill>
                <a:srgbClr val="000000"/>
              </a:solidFill>
              <a:round/>
              <a:headEnd/>
              <a:tailEnd/>
            </a:ln>
          </p:spPr>
          <p:txBody>
            <a:bodyPr lIns="0" tIns="0"/>
            <a:lstStyle/>
            <a:p>
              <a:pPr algn="ctr"/>
              <a:r>
                <a:rPr lang="es-ES_tradnl" sz="1400" b="1">
                  <a:latin typeface="Cambria" charset="0"/>
                  <a:cs typeface="Times New Roman" charset="0"/>
                </a:rPr>
                <a:t>Archivos Musicales</a:t>
              </a:r>
              <a:endParaRPr lang="es-ES_tradnl" sz="1400" b="1">
                <a:latin typeface="Times New Roman" charset="0"/>
                <a:cs typeface="Times New Roman" charset="0"/>
              </a:endParaRPr>
            </a:p>
          </p:txBody>
        </p:sp>
      </p:grpSp>
      <p:grpSp>
        <p:nvGrpSpPr>
          <p:cNvPr id="4" name="Group 26"/>
          <p:cNvGrpSpPr>
            <a:grpSpLocks/>
          </p:cNvGrpSpPr>
          <p:nvPr/>
        </p:nvGrpSpPr>
        <p:grpSpPr bwMode="auto">
          <a:xfrm>
            <a:off x="1676400" y="1676400"/>
            <a:ext cx="5846763" cy="1044575"/>
            <a:chOff x="1676400" y="1676400"/>
            <a:chExt cx="5846519" cy="1044677"/>
          </a:xfrm>
        </p:grpSpPr>
        <p:sp>
          <p:nvSpPr>
            <p:cNvPr id="30728" name="Line 20"/>
            <p:cNvSpPr>
              <a:spLocks noChangeShapeType="1"/>
            </p:cNvSpPr>
            <p:nvPr/>
          </p:nvSpPr>
          <p:spPr bwMode="auto">
            <a:xfrm>
              <a:off x="1676400" y="2721077"/>
              <a:ext cx="5846519" cy="0"/>
            </a:xfrm>
            <a:prstGeom prst="line">
              <a:avLst/>
            </a:prstGeom>
            <a:noFill/>
            <a:ln w="9525">
              <a:solidFill>
                <a:srgbClr val="000000"/>
              </a:solidFill>
              <a:prstDash val="dash"/>
              <a:round/>
              <a:headEnd/>
              <a:tailEnd/>
            </a:ln>
          </p:spPr>
          <p:txBody>
            <a:bodyPr/>
            <a:lstStyle/>
            <a:p>
              <a:endParaRPr lang="es-ES"/>
            </a:p>
          </p:txBody>
        </p:sp>
        <p:sp>
          <p:nvSpPr>
            <p:cNvPr id="30729" name="Text Box 33"/>
            <p:cNvSpPr txBox="1">
              <a:spLocks noChangeArrowheads="1"/>
            </p:cNvSpPr>
            <p:nvPr/>
          </p:nvSpPr>
          <p:spPr bwMode="auto">
            <a:xfrm>
              <a:off x="4813491" y="1676400"/>
              <a:ext cx="2628904" cy="423836"/>
            </a:xfrm>
            <a:prstGeom prst="rect">
              <a:avLst/>
            </a:prstGeom>
            <a:solidFill>
              <a:srgbClr val="FFFFFF">
                <a:alpha val="0"/>
              </a:srgbClr>
            </a:solidFill>
            <a:ln w="9525">
              <a:noFill/>
              <a:miter lim="800000"/>
              <a:headEnd/>
              <a:tailEnd/>
            </a:ln>
          </p:spPr>
          <p:txBody>
            <a:bodyPr/>
            <a:lstStyle/>
            <a:p>
              <a:pPr algn="r"/>
              <a:r>
                <a:rPr lang="es-ES_tradnl" sz="1400" b="1">
                  <a:solidFill>
                    <a:srgbClr val="FF0000"/>
                  </a:solidFill>
                  <a:latin typeface="Cambria" charset="0"/>
                  <a:cs typeface="Times New Roman" charset="0"/>
                </a:rPr>
                <a:t>SALIDA</a:t>
              </a:r>
              <a:endParaRPr lang="es-ES_tradnl" sz="1400" b="1">
                <a:solidFill>
                  <a:srgbClr val="FF0000"/>
                </a:solidFill>
                <a:latin typeface="Times New Roman" charset="0"/>
                <a:cs typeface="Times New Roman" charset="0"/>
              </a:endParaRPr>
            </a:p>
            <a:p>
              <a:endParaRPr lang="es-ES_tradnl" sz="1400">
                <a:latin typeface="Times New Roman" charset="0"/>
                <a:cs typeface="Times New Roman" charset="0"/>
              </a:endParaRPr>
            </a:p>
          </p:txBody>
        </p:sp>
        <p:sp>
          <p:nvSpPr>
            <p:cNvPr id="30730" name="AutoShape 34"/>
            <p:cNvSpPr>
              <a:spLocks noChangeArrowheads="1"/>
            </p:cNvSpPr>
            <p:nvPr/>
          </p:nvSpPr>
          <p:spPr bwMode="auto">
            <a:xfrm>
              <a:off x="3962227" y="2039015"/>
              <a:ext cx="1219378" cy="565115"/>
            </a:xfrm>
            <a:prstGeom prst="roundRect">
              <a:avLst>
                <a:gd name="adj" fmla="val 16667"/>
              </a:avLst>
            </a:prstGeom>
            <a:solidFill>
              <a:srgbClr val="FF6600"/>
            </a:solidFill>
            <a:ln w="9525">
              <a:solidFill>
                <a:srgbClr val="000000"/>
              </a:solidFill>
              <a:round/>
              <a:headEnd/>
              <a:tailEnd/>
            </a:ln>
          </p:spPr>
          <p:txBody>
            <a:bodyPr lIns="274320" tIns="91440" rIns="0" bIns="0"/>
            <a:lstStyle/>
            <a:p>
              <a:r>
                <a:rPr lang="es-ES_tradnl" sz="1400" b="1">
                  <a:latin typeface="Cambria" charset="0"/>
                  <a:cs typeface="Times New Roman" charset="0"/>
                </a:rPr>
                <a:t>Pantalla</a:t>
              </a:r>
            </a:p>
            <a:p>
              <a:endParaRPr lang="es-ES_tradnl" sz="1400">
                <a:latin typeface="Times New Roman" charset="0"/>
                <a:cs typeface="Times New Roman" charset="0"/>
              </a:endParaRPr>
            </a:p>
          </p:txBody>
        </p:sp>
      </p:grpSp>
      <p:sp>
        <p:nvSpPr>
          <p:cNvPr id="56" name="Text Box 32">
            <a:hlinkClick r:id="rId2"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Arquitectura General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19050" y="1549400"/>
            <a:ext cx="184150" cy="368300"/>
          </a:xfrm>
          <a:prstGeom prst="rect">
            <a:avLst/>
          </a:prstGeom>
          <a:noFill/>
          <a:ln w="9525">
            <a:noFill/>
            <a:miter lim="800000"/>
            <a:headEnd/>
            <a:tailEnd/>
          </a:ln>
        </p:spPr>
        <p:txBody>
          <a:bodyPr wrap="none" anchor="ctr">
            <a:spAutoFit/>
          </a:bodyPr>
          <a:lstStyle/>
          <a:p>
            <a:endParaRPr lang="es-ES" sz="1800"/>
          </a:p>
        </p:txBody>
      </p:sp>
      <p:sp>
        <p:nvSpPr>
          <p:cNvPr id="31747" name="Rectangle 7"/>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sp>
        <p:nvSpPr>
          <p:cNvPr id="34" name="Title 1"/>
          <p:cNvSpPr>
            <a:spLocks/>
          </p:cNvSpPr>
          <p:nvPr/>
        </p:nvSpPr>
        <p:spPr bwMode="auto">
          <a:xfrm>
            <a:off x="304800" y="1447800"/>
            <a:ext cx="3486150" cy="517525"/>
          </a:xfrm>
          <a:prstGeom prst="rect">
            <a:avLst/>
          </a:prstGeom>
          <a:noFill/>
          <a:ln w="9525">
            <a:noFill/>
            <a:miter lim="800000"/>
            <a:headEnd/>
            <a:tailEnd/>
          </a:ln>
        </p:spPr>
        <p:txBody>
          <a:bodyPr anchor="ctr"/>
          <a:lstStyle/>
          <a:p>
            <a:pPr algn="ctr"/>
            <a:r>
              <a:rPr lang="es-ES" sz="1800" b="1">
                <a:latin typeface="Verdana" charset="0"/>
              </a:rPr>
              <a:t>Módulo de Visualización</a:t>
            </a:r>
            <a:endParaRPr lang="es-ES_tradnl" sz="1800" b="1">
              <a:latin typeface="Verdana" charset="0"/>
            </a:endParaRPr>
          </a:p>
        </p:txBody>
      </p:sp>
      <p:sp>
        <p:nvSpPr>
          <p:cNvPr id="59" name="Title 1"/>
          <p:cNvSpPr>
            <a:spLocks/>
          </p:cNvSpPr>
          <p:nvPr/>
        </p:nvSpPr>
        <p:spPr bwMode="auto">
          <a:xfrm>
            <a:off x="609600" y="4038600"/>
            <a:ext cx="2217738" cy="517525"/>
          </a:xfrm>
          <a:prstGeom prst="rect">
            <a:avLst/>
          </a:prstGeom>
          <a:noFill/>
          <a:ln w="9525">
            <a:noFill/>
            <a:miter lim="800000"/>
            <a:headEnd/>
            <a:tailEnd/>
          </a:ln>
        </p:spPr>
        <p:txBody>
          <a:bodyPr anchor="ctr"/>
          <a:lstStyle/>
          <a:p>
            <a:pPr algn="ctr"/>
            <a:r>
              <a:rPr lang="es-ES" sz="1800" b="1">
                <a:latin typeface="Verdana" charset="0"/>
              </a:rPr>
              <a:t>Módulo Tracker</a:t>
            </a:r>
            <a:endParaRPr lang="es-ES_tradnl" sz="1800" b="1">
              <a:latin typeface="Verdana" charset="0"/>
            </a:endParaRPr>
          </a:p>
        </p:txBody>
      </p:sp>
      <p:grpSp>
        <p:nvGrpSpPr>
          <p:cNvPr id="2" name="81 Grupo"/>
          <p:cNvGrpSpPr>
            <a:grpSpLocks/>
          </p:cNvGrpSpPr>
          <p:nvPr/>
        </p:nvGrpSpPr>
        <p:grpSpPr bwMode="auto">
          <a:xfrm>
            <a:off x="2209800" y="4267200"/>
            <a:ext cx="5913438" cy="2133600"/>
            <a:chOff x="3167062" y="4292601"/>
            <a:chExt cx="5913438" cy="2133600"/>
          </a:xfrm>
        </p:grpSpPr>
        <p:sp>
          <p:nvSpPr>
            <p:cNvPr id="60" name="59 Flecha derecha"/>
            <p:cNvSpPr/>
            <p:nvPr/>
          </p:nvSpPr>
          <p:spPr>
            <a:xfrm>
              <a:off x="3167062" y="4292601"/>
              <a:ext cx="5913438" cy="2133600"/>
            </a:xfrm>
            <a:prstGeom prst="rightArrow">
              <a:avLst/>
            </a:prstGeom>
            <a:solidFill>
              <a:srgbClr val="0070C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31761" name="76 Grupo"/>
            <p:cNvGrpSpPr>
              <a:grpSpLocks/>
            </p:cNvGrpSpPr>
            <p:nvPr/>
          </p:nvGrpSpPr>
          <p:grpSpPr bwMode="auto">
            <a:xfrm>
              <a:off x="3209065" y="4749881"/>
              <a:ext cx="5401535" cy="1346281"/>
              <a:chOff x="3209065" y="4749881"/>
              <a:chExt cx="5401535" cy="1346281"/>
            </a:xfrm>
          </p:grpSpPr>
          <p:grpSp>
            <p:nvGrpSpPr>
              <p:cNvPr id="31762" name="60 Grupo"/>
              <p:cNvGrpSpPr>
                <a:grpSpLocks/>
              </p:cNvGrpSpPr>
              <p:nvPr/>
            </p:nvGrpSpPr>
            <p:grpSpPr bwMode="auto">
              <a:xfrm>
                <a:off x="6910937" y="4749881"/>
                <a:ext cx="1699663" cy="1320962"/>
                <a:chOff x="4396337" y="1305637"/>
                <a:chExt cx="2214488" cy="1320962"/>
              </a:xfrm>
            </p:grpSpPr>
            <p:sp>
              <p:nvSpPr>
                <p:cNvPr id="65" name="64 Rectángulo"/>
                <p:cNvSpPr/>
                <p:nvPr/>
              </p:nvSpPr>
              <p:spPr>
                <a:xfrm>
                  <a:off x="4840317" y="1305557"/>
                  <a:ext cx="1770508" cy="1320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6" name="65 Rectángulo"/>
                <p:cNvSpPr/>
                <p:nvPr/>
              </p:nvSpPr>
              <p:spPr>
                <a:xfrm>
                  <a:off x="4395620" y="1305557"/>
                  <a:ext cx="1770508" cy="1320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223520" rIns="0" bIns="223520" spcCol="1270" anchor="ctr"/>
                <a:lstStyle/>
                <a:p>
                  <a:pPr defTabSz="977900">
                    <a:lnSpc>
                      <a:spcPct val="90000"/>
                    </a:lnSpc>
                    <a:spcAft>
                      <a:spcPct val="35000"/>
                    </a:spcAft>
                    <a:defRPr/>
                  </a:pPr>
                  <a:r>
                    <a:rPr lang="es-ES_tradnl" sz="1400" dirty="0">
                      <a:solidFill>
                        <a:schemeClr val="bg1"/>
                      </a:solidFill>
                    </a:rPr>
                    <a:t>Se mueven los puntos en la escena</a:t>
                  </a:r>
                </a:p>
              </p:txBody>
            </p:sp>
          </p:grpSp>
          <p:grpSp>
            <p:nvGrpSpPr>
              <p:cNvPr id="31763" name="61 Grupo"/>
              <p:cNvGrpSpPr>
                <a:grpSpLocks/>
              </p:cNvGrpSpPr>
              <p:nvPr/>
            </p:nvGrpSpPr>
            <p:grpSpPr bwMode="auto">
              <a:xfrm>
                <a:off x="3209065" y="4749881"/>
                <a:ext cx="1769988" cy="1320962"/>
                <a:chOff x="592865" y="1305637"/>
                <a:chExt cx="1769988" cy="1320962"/>
              </a:xfrm>
            </p:grpSpPr>
            <p:sp>
              <p:nvSpPr>
                <p:cNvPr id="63" name="62 Rectángulo"/>
                <p:cNvSpPr/>
                <p:nvPr/>
              </p:nvSpPr>
              <p:spPr>
                <a:xfrm>
                  <a:off x="592137" y="1305557"/>
                  <a:ext cx="1770063" cy="1320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4" name="63 Rectángulo"/>
                <p:cNvSpPr/>
                <p:nvPr/>
              </p:nvSpPr>
              <p:spPr>
                <a:xfrm>
                  <a:off x="592137" y="1305557"/>
                  <a:ext cx="1770063" cy="1320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223520" rIns="0" bIns="223520" anchor="ctr"/>
                <a:lstStyle/>
                <a:p>
                  <a:pPr defTabSz="977900">
                    <a:lnSpc>
                      <a:spcPct val="90000"/>
                    </a:lnSpc>
                    <a:spcAft>
                      <a:spcPct val="35000"/>
                    </a:spcAft>
                  </a:pPr>
                  <a:r>
                    <a:rPr lang="es-ES_tradnl" sz="1400">
                      <a:solidFill>
                        <a:schemeClr val="bg1"/>
                      </a:solidFill>
                      <a:ea typeface="ＭＳ Ｐゴシック" charset="-128"/>
                    </a:rPr>
                    <a:t>Librería “Polhemus Liberty“ (PDI)</a:t>
                  </a:r>
                </a:p>
              </p:txBody>
            </p:sp>
          </p:grpSp>
          <p:grpSp>
            <p:nvGrpSpPr>
              <p:cNvPr id="31764" name="73 Grupo"/>
              <p:cNvGrpSpPr>
                <a:grpSpLocks/>
              </p:cNvGrpSpPr>
              <p:nvPr/>
            </p:nvGrpSpPr>
            <p:grpSpPr bwMode="auto">
              <a:xfrm>
                <a:off x="4953000" y="4775200"/>
                <a:ext cx="1871588" cy="1320962"/>
                <a:chOff x="2716851" y="1305637"/>
                <a:chExt cx="1871588" cy="1320962"/>
              </a:xfrm>
            </p:grpSpPr>
            <p:sp>
              <p:nvSpPr>
                <p:cNvPr id="75" name="74 Rectángulo"/>
                <p:cNvSpPr/>
                <p:nvPr/>
              </p:nvSpPr>
              <p:spPr>
                <a:xfrm>
                  <a:off x="2716851" y="1305638"/>
                  <a:ext cx="1770062" cy="1320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6" name="75 Rectángulo"/>
                <p:cNvSpPr/>
                <p:nvPr/>
              </p:nvSpPr>
              <p:spPr>
                <a:xfrm>
                  <a:off x="2818451" y="1305638"/>
                  <a:ext cx="1770062" cy="1320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223520" rIns="0" bIns="223520" spcCol="1270" anchor="ctr"/>
                <a:lstStyle/>
                <a:p>
                  <a:pPr defTabSz="977900">
                    <a:lnSpc>
                      <a:spcPct val="90000"/>
                    </a:lnSpc>
                    <a:spcAft>
                      <a:spcPct val="35000"/>
                    </a:spcAft>
                    <a:defRPr/>
                  </a:pPr>
                  <a:r>
                    <a:rPr lang="es-ES_tradnl" sz="1400" dirty="0">
                      <a:solidFill>
                        <a:schemeClr val="bg1"/>
                      </a:solidFill>
                    </a:rPr>
                    <a:t>Coordenadas (x,y,z) de las baquetas</a:t>
                  </a:r>
                </a:p>
              </p:txBody>
            </p:sp>
          </p:grpSp>
        </p:grpSp>
      </p:grpSp>
      <p:grpSp>
        <p:nvGrpSpPr>
          <p:cNvPr id="9" name="80 Grupo"/>
          <p:cNvGrpSpPr>
            <a:grpSpLocks/>
          </p:cNvGrpSpPr>
          <p:nvPr/>
        </p:nvGrpSpPr>
        <p:grpSpPr bwMode="auto">
          <a:xfrm>
            <a:off x="609600" y="1752600"/>
            <a:ext cx="7467600" cy="2133600"/>
            <a:chOff x="3035300" y="685800"/>
            <a:chExt cx="5913438" cy="2743200"/>
          </a:xfrm>
        </p:grpSpPr>
        <p:sp>
          <p:nvSpPr>
            <p:cNvPr id="78" name="77 Flecha derecha"/>
            <p:cNvSpPr/>
            <p:nvPr/>
          </p:nvSpPr>
          <p:spPr>
            <a:xfrm>
              <a:off x="3035300" y="685800"/>
              <a:ext cx="5913438" cy="2743200"/>
            </a:xfrm>
            <a:prstGeom prst="rightArrow">
              <a:avLst/>
            </a:prstGeom>
            <a:solidFill>
              <a:srgbClr val="0070C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9" name="78 Rectángulo"/>
            <p:cNvSpPr/>
            <p:nvPr/>
          </p:nvSpPr>
          <p:spPr>
            <a:xfrm>
              <a:off x="5675228" y="1453243"/>
              <a:ext cx="2365878" cy="1289957"/>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anchor="ctr"/>
            <a:lstStyle/>
            <a:p>
              <a:pPr defTabSz="977900">
                <a:lnSpc>
                  <a:spcPct val="90000"/>
                </a:lnSpc>
                <a:spcAft>
                  <a:spcPct val="35000"/>
                </a:spcAft>
              </a:pPr>
              <a:r>
                <a:rPr lang="es-ES_tradnl" sz="1400">
                  <a:solidFill>
                    <a:schemeClr val="bg1"/>
                  </a:solidFill>
                  <a:ea typeface="ＭＳ Ｐゴシック" charset="-128"/>
                </a:rPr>
                <a:t>- Retroalimentación Visual</a:t>
              </a:r>
            </a:p>
            <a:p>
              <a:pPr defTabSz="977900">
                <a:lnSpc>
                  <a:spcPct val="90000"/>
                </a:lnSpc>
                <a:spcAft>
                  <a:spcPct val="35000"/>
                </a:spcAft>
              </a:pPr>
              <a:r>
                <a:rPr lang="es-ES_tradnl" sz="1400">
                  <a:solidFill>
                    <a:schemeClr val="bg1"/>
                  </a:solidFill>
                  <a:ea typeface="ＭＳ Ｐゴシック" charset="-128"/>
                </a:rPr>
                <a:t>- Al producirse una colisión</a:t>
              </a:r>
            </a:p>
            <a:p>
              <a:pPr defTabSz="977900">
                <a:lnSpc>
                  <a:spcPct val="90000"/>
                </a:lnSpc>
                <a:spcAft>
                  <a:spcPct val="35000"/>
                </a:spcAft>
              </a:pPr>
              <a:r>
                <a:rPr lang="es-ES_tradnl" sz="1400">
                  <a:solidFill>
                    <a:schemeClr val="bg1"/>
                  </a:solidFill>
                  <a:ea typeface="ＭＳ Ｐゴシック" charset="-128"/>
                </a:rPr>
                <a:t>- Cambia color del objeto golpeado</a:t>
              </a:r>
            </a:p>
          </p:txBody>
        </p:sp>
        <p:sp>
          <p:nvSpPr>
            <p:cNvPr id="80" name="79 Rectángulo"/>
            <p:cNvSpPr/>
            <p:nvPr/>
          </p:nvSpPr>
          <p:spPr>
            <a:xfrm>
              <a:off x="3186153" y="1453243"/>
              <a:ext cx="2467704" cy="1289957"/>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defTabSz="977900">
                <a:lnSpc>
                  <a:spcPct val="90000"/>
                </a:lnSpc>
                <a:spcAft>
                  <a:spcPct val="35000"/>
                </a:spcAft>
              </a:pPr>
              <a:r>
                <a:rPr lang="es-ES_tradnl" sz="1400">
                  <a:solidFill>
                    <a:schemeClr val="bg1"/>
                  </a:solidFill>
                  <a:ea typeface="ＭＳ Ｐゴシック" charset="-128"/>
                </a:rPr>
                <a:t>- Carga Escena 3D</a:t>
              </a:r>
            </a:p>
            <a:p>
              <a:pPr defTabSz="977900">
                <a:lnSpc>
                  <a:spcPct val="90000"/>
                </a:lnSpc>
                <a:spcAft>
                  <a:spcPct val="35000"/>
                </a:spcAft>
              </a:pPr>
              <a:r>
                <a:rPr lang="es-ES_tradnl" sz="1400">
                  <a:solidFill>
                    <a:schemeClr val="bg1"/>
                  </a:solidFill>
                  <a:ea typeface="ＭＳ Ｐゴシック" charset="-128"/>
                </a:rPr>
                <a:t>- Carga Objetos (OSG)</a:t>
              </a:r>
            </a:p>
            <a:p>
              <a:pPr defTabSz="977900">
                <a:lnSpc>
                  <a:spcPct val="90000"/>
                </a:lnSpc>
                <a:spcAft>
                  <a:spcPct val="35000"/>
                </a:spcAft>
              </a:pPr>
              <a:r>
                <a:rPr lang="es-ES_tradnl" sz="1400">
                  <a:solidFill>
                    <a:schemeClr val="bg1"/>
                  </a:solidFill>
                  <a:ea typeface="ＭＳ Ｐゴシック" charset="-128"/>
                </a:rPr>
                <a:t>- Iluminación Escena</a:t>
              </a:r>
            </a:p>
            <a:p>
              <a:pPr defTabSz="977900">
                <a:lnSpc>
                  <a:spcPct val="90000"/>
                </a:lnSpc>
                <a:spcAft>
                  <a:spcPct val="35000"/>
                </a:spcAft>
              </a:pPr>
              <a:r>
                <a:rPr lang="es-ES_tradnl" sz="1400">
                  <a:solidFill>
                    <a:schemeClr val="bg1"/>
                  </a:solidFill>
                  <a:ea typeface="ＭＳ Ｐゴシック" charset="-128"/>
                </a:rPr>
                <a:t>- Ubicación Inicial de cámara</a:t>
              </a:r>
            </a:p>
          </p:txBody>
        </p:sp>
      </p:grpSp>
      <p:sp>
        <p:nvSpPr>
          <p:cNvPr id="88" name="Text Box 32">
            <a:hlinkClick r:id="rId2"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Módulos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p:cNvSpPr>
          <p:nvPr/>
        </p:nvSpPr>
        <p:spPr bwMode="auto">
          <a:xfrm>
            <a:off x="381000" y="1524000"/>
            <a:ext cx="2647950" cy="517525"/>
          </a:xfrm>
          <a:prstGeom prst="rect">
            <a:avLst/>
          </a:prstGeom>
          <a:noFill/>
          <a:ln w="9525">
            <a:noFill/>
            <a:miter lim="800000"/>
            <a:headEnd/>
            <a:tailEnd/>
          </a:ln>
        </p:spPr>
        <p:txBody>
          <a:bodyPr anchor="ctr"/>
          <a:lstStyle/>
          <a:p>
            <a:pPr algn="ctr"/>
            <a:r>
              <a:rPr lang="es-ES" sz="1800" b="1">
                <a:latin typeface="Verdana" charset="0"/>
              </a:rPr>
              <a:t>Módulo de Eventos</a:t>
            </a:r>
            <a:endParaRPr lang="es-ES_tradnl" sz="1800" b="1">
              <a:latin typeface="Verdana" charset="0"/>
            </a:endParaRPr>
          </a:p>
        </p:txBody>
      </p:sp>
      <p:graphicFrame>
        <p:nvGraphicFramePr>
          <p:cNvPr id="4" name="Content Placeholder 3"/>
          <p:cNvGraphicFramePr>
            <a:graphicFrameLocks noGrp="1"/>
          </p:cNvGraphicFramePr>
          <p:nvPr>
            <p:ph sz="quarter" idx="4294967295"/>
          </p:nvPr>
        </p:nvGraphicFramePr>
        <p:xfrm>
          <a:off x="1752600" y="2133600"/>
          <a:ext cx="6019800" cy="1308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Box 32">
            <a:hlinkClick r:id="rId6"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Módulos</a:t>
            </a:r>
          </a:p>
        </p:txBody>
      </p:sp>
      <p:sp>
        <p:nvSpPr>
          <p:cNvPr id="10" name="Title 1"/>
          <p:cNvSpPr>
            <a:spLocks/>
          </p:cNvSpPr>
          <p:nvPr/>
        </p:nvSpPr>
        <p:spPr bwMode="auto">
          <a:xfrm>
            <a:off x="0" y="3733800"/>
            <a:ext cx="4572000" cy="517525"/>
          </a:xfrm>
          <a:prstGeom prst="rect">
            <a:avLst/>
          </a:prstGeom>
          <a:noFill/>
          <a:ln w="9525">
            <a:noFill/>
            <a:miter lim="800000"/>
            <a:headEnd/>
            <a:tailEnd/>
          </a:ln>
        </p:spPr>
        <p:txBody>
          <a:bodyPr anchor="ctr"/>
          <a:lstStyle/>
          <a:p>
            <a:pPr algn="ctr"/>
            <a:r>
              <a:rPr lang="es-ES" sz="1800" b="1">
                <a:latin typeface="Verdana" charset="0"/>
              </a:rPr>
              <a:t>Módulo Detector de Colisiones</a:t>
            </a:r>
            <a:endParaRPr lang="es-ES_tradnl" sz="1800" b="1">
              <a:latin typeface="Verdana" charset="0"/>
            </a:endParaRPr>
          </a:p>
        </p:txBody>
      </p:sp>
      <p:graphicFrame>
        <p:nvGraphicFramePr>
          <p:cNvPr id="11" name="Content Placeholder 3"/>
          <p:cNvGraphicFramePr>
            <a:graphicFrameLocks noGrp="1"/>
          </p:cNvGraphicFramePr>
          <p:nvPr>
            <p:ph/>
          </p:nvPr>
        </p:nvGraphicFramePr>
        <p:xfrm>
          <a:off x="3352800" y="4267200"/>
          <a:ext cx="4267200" cy="1828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P spid="10" grpId="0"/>
      <p:bldGraphic spid="11"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s-ES_tradnl" smtClean="0">
                <a:solidFill>
                  <a:srgbClr val="C35E2E"/>
                </a:solidFill>
              </a:rPr>
              <a:t>Introducción</a:t>
            </a:r>
          </a:p>
        </p:txBody>
      </p:sp>
      <p:sp>
        <p:nvSpPr>
          <p:cNvPr id="15363" name="Content Placeholder 2"/>
          <p:cNvSpPr>
            <a:spLocks noGrp="1"/>
          </p:cNvSpPr>
          <p:nvPr>
            <p:ph idx="1"/>
          </p:nvPr>
        </p:nvSpPr>
        <p:spPr>
          <a:xfrm>
            <a:off x="301625" y="1527175"/>
            <a:ext cx="8504238" cy="4572000"/>
          </a:xfrm>
        </p:spPr>
        <p:txBody>
          <a:bodyPr/>
          <a:lstStyle/>
          <a:p>
            <a:r>
              <a:rPr lang="es-ES_tradnl" smtClean="0"/>
              <a:t>Nuevas formas de expresión musical desde lo rústico a lo electrónico</a:t>
            </a:r>
          </a:p>
          <a:p>
            <a:r>
              <a:rPr lang="es-ES_tradnl" smtClean="0"/>
              <a:t>Se puede derribar barreras sin limitaciones de interacción</a:t>
            </a:r>
          </a:p>
          <a:p>
            <a:r>
              <a:rPr lang="es-ES_tradnl" smtClean="0"/>
              <a:t>Problemas de portabilidad, configuración, calibración, costo y comodidad de algunos instrumentos físicos</a:t>
            </a:r>
          </a:p>
          <a:p>
            <a:r>
              <a:rPr lang="es-ES_tradnl" smtClean="0"/>
              <a:t>Limitaciones para personas con discapacidad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 name="Content Placeholder 3"/>
          <p:cNvGraphicFramePr>
            <a:graphicFrameLocks noGrp="1"/>
          </p:cNvGraphicFramePr>
          <p:nvPr>
            <p:ph idx="4294967295"/>
          </p:nvPr>
        </p:nvGraphicFramePr>
        <p:xfrm>
          <a:off x="1676399" y="2819399"/>
          <a:ext cx="54102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5" name="Title 1"/>
          <p:cNvSpPr>
            <a:spLocks/>
          </p:cNvSpPr>
          <p:nvPr/>
        </p:nvSpPr>
        <p:spPr bwMode="auto">
          <a:xfrm>
            <a:off x="838200" y="2133600"/>
            <a:ext cx="4857750" cy="517525"/>
          </a:xfrm>
          <a:prstGeom prst="rect">
            <a:avLst/>
          </a:prstGeom>
          <a:noFill/>
          <a:ln w="9525">
            <a:noFill/>
            <a:miter lim="800000"/>
            <a:headEnd/>
            <a:tailEnd/>
          </a:ln>
        </p:spPr>
        <p:txBody>
          <a:bodyPr anchor="ctr"/>
          <a:lstStyle/>
          <a:p>
            <a:pPr algn="ctr"/>
            <a:r>
              <a:rPr lang="es-ES" sz="1800" b="1">
                <a:latin typeface="Verdana" charset="0"/>
              </a:rPr>
              <a:t>Módulo de Reproducción de Audio</a:t>
            </a:r>
            <a:endParaRPr lang="es-ES_tradnl" sz="1800" b="1">
              <a:latin typeface="Verdana" charset="0"/>
            </a:endParaRPr>
          </a:p>
        </p:txBody>
      </p:sp>
      <p:sp>
        <p:nvSpPr>
          <p:cNvPr id="97" name="Text Box 32">
            <a:hlinkClick r:id="rId6"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Arquitectura General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ChangeArrowheads="1"/>
          </p:cNvSpPr>
          <p:nvPr/>
        </p:nvSpPr>
        <p:spPr bwMode="auto">
          <a:xfrm>
            <a:off x="-19050" y="1549400"/>
            <a:ext cx="184150" cy="368300"/>
          </a:xfrm>
          <a:prstGeom prst="rect">
            <a:avLst/>
          </a:prstGeom>
          <a:noFill/>
          <a:ln w="9525">
            <a:noFill/>
            <a:miter lim="800000"/>
            <a:headEnd/>
            <a:tailEnd/>
          </a:ln>
        </p:spPr>
        <p:txBody>
          <a:bodyPr wrap="none" anchor="ctr">
            <a:spAutoFit/>
          </a:bodyPr>
          <a:lstStyle/>
          <a:p>
            <a:endParaRPr lang="es-ES" sz="1800"/>
          </a:p>
        </p:txBody>
      </p:sp>
      <p:sp>
        <p:nvSpPr>
          <p:cNvPr id="34819" name="Rectangle 7"/>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graphicFrame>
        <p:nvGraphicFramePr>
          <p:cNvPr id="79" name="Content Placeholder 3"/>
          <p:cNvGraphicFramePr>
            <a:graphicFrameLocks noGrp="1"/>
          </p:cNvGraphicFramePr>
          <p:nvPr>
            <p:ph sz="quarter" idx="1"/>
          </p:nvPr>
        </p:nvGraphicFramePr>
        <p:xfrm>
          <a:off x="1676400" y="1676400"/>
          <a:ext cx="5715000" cy="237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0" name="Content Placeholder 3"/>
          <p:cNvGraphicFramePr>
            <a:graphicFrameLocks/>
          </p:cNvGraphicFramePr>
          <p:nvPr/>
        </p:nvGraphicFramePr>
        <p:xfrm>
          <a:off x="2057400" y="4191000"/>
          <a:ext cx="4724400" cy="1828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6" name="Text Box 32">
            <a:hlinkClick r:id="rId10"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Herramientas de Desarrollo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ontent Placeholder 3"/>
          <p:cNvGraphicFramePr>
            <a:graphicFrameLocks noGrp="1"/>
          </p:cNvGraphicFramePr>
          <p:nvPr>
            <p:ph sz="quarter" idx="1"/>
          </p:nvPr>
        </p:nvGraphicFramePr>
        <p:xfrm>
          <a:off x="2286000" y="1828800"/>
          <a:ext cx="4891087"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Text Box 32">
            <a:hlinkClick r:id="rId6"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Dispositivos de Entrada y Salida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s-ES_tradnl" smtClean="0">
                <a:solidFill>
                  <a:srgbClr val="C35E2E"/>
                </a:solidFill>
              </a:rPr>
              <a:t>Proceso de Implementacion</a:t>
            </a:r>
          </a:p>
        </p:txBody>
      </p:sp>
      <p:sp>
        <p:nvSpPr>
          <p:cNvPr id="54274" name="Text Box 2"/>
          <p:cNvSpPr txBox="1">
            <a:spLocks noChangeArrowheads="1"/>
          </p:cNvSpPr>
          <p:nvPr/>
        </p:nvSpPr>
        <p:spPr bwMode="auto">
          <a:xfrm>
            <a:off x="381000" y="1524000"/>
            <a:ext cx="4686300" cy="4267200"/>
          </a:xfrm>
          <a:prstGeom prst="rect">
            <a:avLst/>
          </a:prstGeom>
          <a:solidFill>
            <a:srgbClr val="FFFFFF"/>
          </a:solidFill>
          <a:ln w="9525">
            <a:solidFill>
              <a:srgbClr val="000000"/>
            </a:solidFill>
            <a:miter lim="800000"/>
            <a:headEnd/>
            <a:tailEnd/>
          </a:ln>
        </p:spPr>
        <p:txBody>
          <a:bodyPr/>
          <a:lstStyle/>
          <a:p>
            <a:r>
              <a:rPr lang="es-ES" sz="1200" noProof="1">
                <a:solidFill>
                  <a:srgbClr val="0000FF"/>
                </a:solidFill>
                <a:latin typeface="Times New Roman" charset="0"/>
                <a:cs typeface="Times New Roman" charset="0"/>
              </a:rPr>
              <a:t>void</a:t>
            </a:r>
            <a:r>
              <a:rPr lang="es-ES" sz="1200" noProof="1">
                <a:latin typeface="Times New Roman" charset="0"/>
                <a:cs typeface="Times New Roman" charset="0"/>
              </a:rPr>
              <a:t> elmouseEventHandler::setEscena(</a:t>
            </a:r>
            <a:r>
              <a:rPr lang="es-ES" sz="1200" noProof="1">
                <a:solidFill>
                  <a:srgbClr val="0000FF"/>
                </a:solidFill>
                <a:latin typeface="Times New Roman" charset="0"/>
                <a:cs typeface="Times New Roman" charset="0"/>
              </a:rPr>
              <a:t>void</a:t>
            </a:r>
            <a:r>
              <a:rPr lang="es-ES" sz="1200" noProof="1">
                <a:latin typeface="Times New Roman" charset="0"/>
                <a:cs typeface="Times New Roman" charset="0"/>
              </a:rPr>
              <a:t>){</a:t>
            </a:r>
          </a:p>
          <a:p>
            <a:r>
              <a:rPr lang="es-ES" sz="1200" noProof="1">
                <a:latin typeface="Times New Roman" charset="0"/>
                <a:cs typeface="Times New Roman" charset="0"/>
              </a:rPr>
              <a:t>   </a:t>
            </a:r>
            <a:r>
              <a:rPr lang="es-ES" sz="1200" noProof="1">
                <a:solidFill>
                  <a:srgbClr val="0000FF"/>
                </a:solidFill>
                <a:latin typeface="Times New Roman" charset="0"/>
                <a:cs typeface="Times New Roman" charset="0"/>
              </a:rPr>
              <a:t>try</a:t>
            </a:r>
            <a:r>
              <a:rPr lang="es-ES" sz="1200" noProof="1">
                <a:latin typeface="Times New Roman" charset="0"/>
                <a:cs typeface="Times New Roman" charset="0"/>
              </a:rPr>
              <a:t>{</a:t>
            </a:r>
          </a:p>
          <a:p>
            <a:r>
              <a:rPr lang="es-ES" sz="1200" noProof="1">
                <a:latin typeface="Times New Roman" charset="0"/>
                <a:cs typeface="Times New Roman" charset="0"/>
              </a:rPr>
              <a:t>     </a:t>
            </a:r>
            <a:r>
              <a:rPr lang="es-ES" sz="1200" noProof="1">
                <a:solidFill>
                  <a:srgbClr val="008000"/>
                </a:solidFill>
                <a:latin typeface="Times New Roman" charset="0"/>
                <a:cs typeface="Times New Roman" charset="0"/>
              </a:rPr>
              <a:t>//z es arriba</a:t>
            </a:r>
          </a:p>
          <a:p>
            <a:r>
              <a:rPr lang="es-ES" sz="1200" noProof="1">
                <a:latin typeface="Times New Roman" charset="0"/>
                <a:cs typeface="Times New Roman" charset="0"/>
              </a:rPr>
              <a:t>     </a:t>
            </a:r>
            <a:r>
              <a:rPr lang="es-ES" sz="1200" noProof="1">
                <a:solidFill>
                  <a:srgbClr val="008000"/>
                </a:solidFill>
                <a:latin typeface="Times New Roman" charset="0"/>
                <a:cs typeface="Times New Roman" charset="0"/>
              </a:rPr>
              <a:t>//y adelante atras</a:t>
            </a:r>
          </a:p>
          <a:p>
            <a:r>
              <a:rPr lang="es-ES" sz="1200" noProof="1">
                <a:latin typeface="Times New Roman" charset="0"/>
                <a:cs typeface="Times New Roman" charset="0"/>
              </a:rPr>
              <a:t>     </a:t>
            </a:r>
            <a:r>
              <a:rPr lang="es-ES" sz="1200" noProof="1">
                <a:solidFill>
                  <a:srgbClr val="008000"/>
                </a:solidFill>
                <a:latin typeface="Times New Roman" charset="0"/>
                <a:cs typeface="Times New Roman" charset="0"/>
              </a:rPr>
              <a:t>//x izq o der</a:t>
            </a:r>
          </a:p>
          <a:p>
            <a:r>
              <a:rPr lang="es-ES" sz="1200" noProof="1">
                <a:latin typeface="Times New Roman" charset="0"/>
                <a:cs typeface="Times New Roman" charset="0"/>
              </a:rPr>
              <a:t>    baquetaDer = </a:t>
            </a:r>
            <a:r>
              <a:rPr lang="es-ES" sz="1200" noProof="1">
                <a:solidFill>
                  <a:srgbClr val="0000FF"/>
                </a:solidFill>
                <a:latin typeface="Times New Roman" charset="0"/>
                <a:cs typeface="Times New Roman" charset="0"/>
              </a:rPr>
              <a:t>new</a:t>
            </a:r>
            <a:r>
              <a:rPr lang="es-ES" sz="1200" noProof="1">
                <a:latin typeface="Times New Roman" charset="0"/>
                <a:cs typeface="Times New Roman" charset="0"/>
              </a:rPr>
              <a:t> MyOsgNodoMusical(</a:t>
            </a:r>
            <a:r>
              <a:rPr lang="es-ES" sz="1200" noProof="1">
                <a:solidFill>
                  <a:srgbClr val="A31515"/>
                </a:solidFill>
                <a:latin typeface="Times New Roman" charset="0"/>
                <a:cs typeface="Times New Roman" charset="0"/>
              </a:rPr>
              <a:t>"bataca.obj"</a:t>
            </a:r>
            <a:r>
              <a:rPr lang="es-ES" sz="1200" noProof="1">
                <a:latin typeface="Times New Roman" charset="0"/>
                <a:cs typeface="Times New Roman" charset="0"/>
              </a:rPr>
              <a:t>,osg::Vec3(-10,20,30),</a:t>
            </a:r>
            <a:r>
              <a:rPr lang="es-ES" sz="1200" noProof="1">
                <a:solidFill>
                  <a:srgbClr val="A31515"/>
                </a:solidFill>
                <a:latin typeface="Times New Roman" charset="0"/>
                <a:cs typeface="Times New Roman" charset="0"/>
              </a:rPr>
              <a:t>""</a:t>
            </a:r>
            <a:r>
              <a:rPr lang="es-ES" sz="1200" noProof="1">
                <a:latin typeface="Times New Roman" charset="0"/>
                <a:cs typeface="Times New Roman" charset="0"/>
              </a:rPr>
              <a:t>,-5);</a:t>
            </a:r>
          </a:p>
          <a:p>
            <a:r>
              <a:rPr lang="es-ES" sz="1200" noProof="1">
                <a:latin typeface="Times New Roman" charset="0"/>
                <a:cs typeface="Times New Roman" charset="0"/>
              </a:rPr>
              <a:t>    baquetaIzq = </a:t>
            </a:r>
            <a:r>
              <a:rPr lang="es-ES" sz="1200" noProof="1">
                <a:solidFill>
                  <a:srgbClr val="0000FF"/>
                </a:solidFill>
                <a:latin typeface="Times New Roman" charset="0"/>
                <a:cs typeface="Times New Roman" charset="0"/>
              </a:rPr>
              <a:t>new</a:t>
            </a:r>
            <a:r>
              <a:rPr lang="es-ES" sz="1200" noProof="1">
                <a:latin typeface="Times New Roman" charset="0"/>
                <a:cs typeface="Times New Roman" charset="0"/>
              </a:rPr>
              <a:t> MyOsgNodoMusical(</a:t>
            </a:r>
            <a:r>
              <a:rPr lang="es-ES" sz="1200" noProof="1">
                <a:solidFill>
                  <a:srgbClr val="A31515"/>
                </a:solidFill>
                <a:latin typeface="Times New Roman" charset="0"/>
                <a:cs typeface="Times New Roman" charset="0"/>
              </a:rPr>
              <a:t>"bataca.obj"</a:t>
            </a:r>
            <a:r>
              <a:rPr lang="es-ES" sz="1200" noProof="1">
                <a:latin typeface="Times New Roman" charset="0"/>
                <a:cs typeface="Times New Roman" charset="0"/>
              </a:rPr>
              <a:t>,osg::Vec3(-10,20,30),</a:t>
            </a:r>
            <a:r>
              <a:rPr lang="es-ES" sz="1200" noProof="1">
                <a:solidFill>
                  <a:srgbClr val="A31515"/>
                </a:solidFill>
                <a:latin typeface="Times New Roman" charset="0"/>
                <a:cs typeface="Times New Roman" charset="0"/>
              </a:rPr>
              <a:t>""</a:t>
            </a:r>
            <a:r>
              <a:rPr lang="es-ES" sz="1200" noProof="1">
                <a:latin typeface="Times New Roman" charset="0"/>
                <a:cs typeface="Times New Roman" charset="0"/>
              </a:rPr>
              <a:t>,-5);</a:t>
            </a:r>
            <a:endParaRPr lang="es-ES" sz="1200" noProof="1">
              <a:solidFill>
                <a:srgbClr val="008000"/>
              </a:solidFill>
              <a:latin typeface="Times New Roman" charset="0"/>
              <a:cs typeface="Times New Roman" charset="0"/>
            </a:endParaRPr>
          </a:p>
          <a:p>
            <a:r>
              <a:rPr lang="es-ES" sz="1200" noProof="1">
                <a:latin typeface="Times New Roman" charset="0"/>
                <a:cs typeface="Times New Roman" charset="0"/>
              </a:rPr>
              <a:t>    </a:t>
            </a:r>
          </a:p>
          <a:p>
            <a:r>
              <a:rPr lang="es-ES" sz="1200" noProof="1">
                <a:latin typeface="Times New Roman" charset="0"/>
                <a:cs typeface="Times New Roman" charset="0"/>
              </a:rPr>
              <a:t>    tomsPiso = </a:t>
            </a:r>
            <a:r>
              <a:rPr lang="es-ES" sz="1200" noProof="1">
                <a:solidFill>
                  <a:srgbClr val="0000FF"/>
                </a:solidFill>
                <a:latin typeface="Times New Roman" charset="0"/>
                <a:cs typeface="Times New Roman" charset="0"/>
              </a:rPr>
              <a:t>new</a:t>
            </a:r>
            <a:r>
              <a:rPr lang="es-ES" sz="1200" noProof="1">
                <a:latin typeface="Times New Roman" charset="0"/>
                <a:cs typeface="Times New Roman" charset="0"/>
              </a:rPr>
              <a:t> MyOsgNodoMusical(  </a:t>
            </a:r>
            <a:r>
              <a:rPr lang="es-ES" sz="1200" noProof="1">
                <a:solidFill>
                  <a:srgbClr val="A31515"/>
                </a:solidFill>
                <a:latin typeface="Times New Roman" charset="0"/>
                <a:cs typeface="Times New Roman" charset="0"/>
              </a:rPr>
              <a:t>"FLOOR_TOM_V6.obj"</a:t>
            </a:r>
          </a:p>
          <a:p>
            <a:r>
              <a:rPr lang="es-ES" sz="1200" noProof="1">
                <a:solidFill>
                  <a:srgbClr val="A31515"/>
                </a:solidFill>
                <a:latin typeface="Times New Roman" charset="0"/>
                <a:cs typeface="Times New Roman" charset="0"/>
              </a:rPr>
              <a:t>                                                                   </a:t>
            </a:r>
            <a:r>
              <a:rPr lang="es-ES" sz="1200" noProof="1">
                <a:latin typeface="Times New Roman" charset="0"/>
                <a:cs typeface="Times New Roman" charset="0"/>
              </a:rPr>
              <a:t>,osg::Vec3(7.320,4.688,15.395)</a:t>
            </a:r>
          </a:p>
          <a:p>
            <a:r>
              <a:rPr lang="es-ES" sz="1200" noProof="1">
                <a:latin typeface="Times New Roman" charset="0"/>
                <a:cs typeface="Times New Roman" charset="0"/>
              </a:rPr>
              <a:t>                                                                   ,</a:t>
            </a:r>
            <a:r>
              <a:rPr lang="es-ES" sz="1200" noProof="1">
                <a:solidFill>
                  <a:srgbClr val="A31515"/>
                </a:solidFill>
                <a:latin typeface="Times New Roman" charset="0"/>
                <a:cs typeface="Times New Roman" charset="0"/>
              </a:rPr>
              <a:t>"floor_tom.wav"</a:t>
            </a:r>
          </a:p>
          <a:p>
            <a:r>
              <a:rPr lang="es-ES" sz="1200" noProof="1">
                <a:solidFill>
                  <a:srgbClr val="A31515"/>
                </a:solidFill>
                <a:latin typeface="Times New Roman" charset="0"/>
                <a:cs typeface="Times New Roman" charset="0"/>
              </a:rPr>
              <a:t>                                                                   </a:t>
            </a:r>
            <a:r>
              <a:rPr lang="es-ES" sz="1200" noProof="1">
                <a:latin typeface="Times New Roman" charset="0"/>
                <a:cs typeface="Times New Roman" charset="0"/>
              </a:rPr>
              <a:t>,0);</a:t>
            </a:r>
          </a:p>
          <a:p>
            <a:r>
              <a:rPr lang="es-ES" sz="1200" noProof="1">
                <a:latin typeface="Times New Roman" charset="0"/>
                <a:cs typeface="Times New Roman" charset="0"/>
              </a:rPr>
              <a:t>    tomsPisoPounch = </a:t>
            </a:r>
            <a:r>
              <a:rPr lang="es-ES" sz="1200" noProof="1">
                <a:solidFill>
                  <a:srgbClr val="0000FF"/>
                </a:solidFill>
                <a:latin typeface="Times New Roman" charset="0"/>
                <a:cs typeface="Times New Roman" charset="0"/>
              </a:rPr>
              <a:t>new</a:t>
            </a:r>
            <a:r>
              <a:rPr lang="es-ES" sz="1200" noProof="1">
                <a:latin typeface="Times New Roman" charset="0"/>
                <a:cs typeface="Times New Roman" charset="0"/>
              </a:rPr>
              <a:t> MyOsgNodoMusical(  </a:t>
            </a:r>
            <a:r>
              <a:rPr lang="es-ES" sz="1200" noProof="1">
                <a:solidFill>
                  <a:srgbClr val="A31515"/>
                </a:solidFill>
                <a:latin typeface="Times New Roman" charset="0"/>
                <a:cs typeface="Times New Roman" charset="0"/>
              </a:rPr>
              <a:t>"FLOOR_TOM_POUNCH_V1.obj"</a:t>
            </a:r>
          </a:p>
          <a:p>
            <a:r>
              <a:rPr lang="es-ES" sz="1200" noProof="1">
                <a:solidFill>
                  <a:srgbClr val="A31515"/>
                </a:solidFill>
                <a:latin typeface="Times New Roman" charset="0"/>
                <a:cs typeface="Times New Roman" charset="0"/>
              </a:rPr>
              <a:t>                                                                               </a:t>
            </a:r>
            <a:r>
              <a:rPr lang="es-ES" sz="1200" noProof="1">
                <a:latin typeface="Times New Roman" charset="0"/>
                <a:cs typeface="Times New Roman" charset="0"/>
              </a:rPr>
              <a:t>,osg::Vec3(7.320,4.688,15.500)</a:t>
            </a:r>
          </a:p>
          <a:p>
            <a:r>
              <a:rPr lang="es-ES" sz="1200" noProof="1">
                <a:solidFill>
                  <a:srgbClr val="A31515"/>
                </a:solidFill>
                <a:latin typeface="Times New Roman" charset="0"/>
                <a:cs typeface="Times New Roman" charset="0"/>
              </a:rPr>
              <a:t>                                                                               </a:t>
            </a:r>
            <a:r>
              <a:rPr lang="es-ES" sz="1200" noProof="1">
                <a:latin typeface="Times New Roman" charset="0"/>
                <a:cs typeface="Times New Roman" charset="0"/>
              </a:rPr>
              <a:t>,</a:t>
            </a:r>
            <a:r>
              <a:rPr lang="es-ES" sz="1200" noProof="1">
                <a:solidFill>
                  <a:srgbClr val="A31515"/>
                </a:solidFill>
                <a:latin typeface="Times New Roman" charset="0"/>
                <a:cs typeface="Times New Roman" charset="0"/>
              </a:rPr>
              <a:t>""</a:t>
            </a:r>
          </a:p>
          <a:p>
            <a:r>
              <a:rPr lang="es-ES" sz="1200" noProof="1">
                <a:latin typeface="Times New Roman" charset="0"/>
                <a:cs typeface="Times New Roman" charset="0"/>
              </a:rPr>
              <a:t>                                                                               ,5); </a:t>
            </a:r>
          </a:p>
          <a:p>
            <a:r>
              <a:rPr lang="es-ES" sz="1200" noProof="1">
                <a:latin typeface="Times New Roman" charset="0"/>
                <a:cs typeface="Times New Roman" charset="0"/>
              </a:rPr>
              <a:t>    </a:t>
            </a:r>
          </a:p>
        </p:txBody>
      </p:sp>
      <p:sp>
        <p:nvSpPr>
          <p:cNvPr id="54275" name="Text Box 3"/>
          <p:cNvSpPr txBox="1">
            <a:spLocks noChangeArrowheads="1"/>
          </p:cNvSpPr>
          <p:nvPr/>
        </p:nvSpPr>
        <p:spPr bwMode="auto">
          <a:xfrm>
            <a:off x="4343400" y="4648200"/>
            <a:ext cx="4540250" cy="1571625"/>
          </a:xfrm>
          <a:prstGeom prst="rect">
            <a:avLst/>
          </a:prstGeom>
          <a:solidFill>
            <a:srgbClr val="FFFFFF"/>
          </a:solidFill>
          <a:ln w="9525">
            <a:solidFill>
              <a:srgbClr val="000000"/>
            </a:solidFill>
            <a:miter lim="800000"/>
            <a:headEnd/>
            <a:tailEnd/>
          </a:ln>
        </p:spPr>
        <p:txBody>
          <a:bodyPr/>
          <a:lstStyle/>
          <a:p>
            <a:r>
              <a:rPr lang="es-ES" sz="1200" noProof="1">
                <a:solidFill>
                  <a:srgbClr val="0000FF"/>
                </a:solidFill>
                <a:latin typeface="Times New Roman" charset="0"/>
                <a:cs typeface="Times New Roman" charset="0"/>
              </a:rPr>
              <a:t>void</a:t>
            </a:r>
            <a:r>
              <a:rPr lang="es-ES" sz="1200" noProof="1">
                <a:latin typeface="Times New Roman" charset="0"/>
                <a:cs typeface="Times New Roman" charset="0"/>
              </a:rPr>
              <a:t> elmouseEventHandler::set3D(</a:t>
            </a:r>
            <a:r>
              <a:rPr lang="es-ES" sz="1200" noProof="1">
                <a:solidFill>
                  <a:srgbClr val="0000FF"/>
                </a:solidFill>
                <a:latin typeface="Times New Roman" charset="0"/>
                <a:cs typeface="Times New Roman" charset="0"/>
              </a:rPr>
              <a:t>void</a:t>
            </a:r>
            <a:r>
              <a:rPr lang="es-ES" sz="1200" noProof="1">
                <a:latin typeface="Times New Roman" charset="0"/>
                <a:cs typeface="Times New Roman" charset="0"/>
              </a:rPr>
              <a:t>){</a:t>
            </a:r>
          </a:p>
          <a:p>
            <a:r>
              <a:rPr lang="es-ES" sz="1200" noProof="1">
                <a:latin typeface="Times New Roman" charset="0"/>
                <a:cs typeface="Times New Roman" charset="0"/>
              </a:rPr>
              <a:t>      osg::DisplaySettings::instance()-&gt;setStereo(</a:t>
            </a:r>
            <a:r>
              <a:rPr lang="es-ES" sz="1200" noProof="1">
                <a:solidFill>
                  <a:srgbClr val="0000FF"/>
                </a:solidFill>
                <a:latin typeface="Times New Roman" charset="0"/>
                <a:cs typeface="Times New Roman" charset="0"/>
              </a:rPr>
              <a:t>true</a:t>
            </a:r>
            <a:r>
              <a:rPr lang="es-ES" sz="1200" noProof="1">
                <a:latin typeface="Times New Roman" charset="0"/>
                <a:cs typeface="Times New Roman" charset="0"/>
              </a:rPr>
              <a:t>);</a:t>
            </a:r>
          </a:p>
          <a:p>
            <a:r>
              <a:rPr lang="es-ES" sz="1200" noProof="1">
                <a:latin typeface="Times New Roman" charset="0"/>
                <a:cs typeface="Times New Roman" charset="0"/>
              </a:rPr>
              <a:t>      osg::DisplaySettings::instance()-&gt;setStereoMode(osg::DisplaySettings::StereoMode::QUAD_BUFFER);</a:t>
            </a:r>
          </a:p>
          <a:p>
            <a:r>
              <a:rPr lang="es-ES" sz="1200" noProof="1">
                <a:latin typeface="Times New Roman" charset="0"/>
                <a:cs typeface="Times New Roman" charset="0"/>
              </a:rPr>
              <a:t>      osg::DisplaySettings::instance()-&gt;setScreenDistance(1.50);</a:t>
            </a:r>
            <a:endParaRPr lang="es-ES" sz="1200" noProof="1">
              <a:solidFill>
                <a:srgbClr val="008000"/>
              </a:solidFill>
              <a:latin typeface="Times New Roman" charset="0"/>
              <a:cs typeface="Times New Roman" charset="0"/>
            </a:endParaRPr>
          </a:p>
          <a:p>
            <a:endParaRPr lang="es-ES" sz="1200" noProof="1">
              <a:solidFill>
                <a:srgbClr val="008000"/>
              </a:solidFill>
              <a:latin typeface="Times New Roman" charset="0"/>
              <a:cs typeface="Times New Roman" charset="0"/>
            </a:endParaRPr>
          </a:p>
          <a:p>
            <a:r>
              <a:rPr lang="es-ES" sz="1200" noProof="1">
                <a:latin typeface="Times New Roman" charset="0"/>
                <a:cs typeface="Times New Roman" charset="0"/>
              </a:rPr>
              <a:t>      osg::DisplaySettings::instance()-&gt;setRGB(</a:t>
            </a:r>
            <a:r>
              <a:rPr lang="es-ES" sz="1200" noProof="1">
                <a:solidFill>
                  <a:srgbClr val="0000FF"/>
                </a:solidFill>
                <a:latin typeface="Times New Roman" charset="0"/>
                <a:cs typeface="Times New Roman" charset="0"/>
              </a:rPr>
              <a:t>true</a:t>
            </a:r>
            <a:r>
              <a:rPr lang="es-ES" sz="1200" noProof="1">
                <a:latin typeface="Times New Roman" charset="0"/>
                <a:cs typeface="Times New Roman" charset="0"/>
              </a:rPr>
              <a:t>);</a:t>
            </a:r>
          </a:p>
          <a:p>
            <a:r>
              <a:rPr lang="es-ES" sz="1200" noProof="1">
                <a:latin typeface="Times New Roman" charset="0"/>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P spid="542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2"/>
          <p:cNvSpPr>
            <a:spLocks noChangeArrowheads="1"/>
          </p:cNvSpPr>
          <p:nvPr/>
        </p:nvSpPr>
        <p:spPr bwMode="auto">
          <a:xfrm>
            <a:off x="-19050" y="1549400"/>
            <a:ext cx="184150" cy="368300"/>
          </a:xfrm>
          <a:prstGeom prst="rect">
            <a:avLst/>
          </a:prstGeom>
          <a:noFill/>
          <a:ln w="9525">
            <a:noFill/>
            <a:miter lim="800000"/>
            <a:headEnd/>
            <a:tailEnd/>
          </a:ln>
        </p:spPr>
        <p:txBody>
          <a:bodyPr wrap="none" anchor="ctr">
            <a:spAutoFit/>
          </a:bodyPr>
          <a:lstStyle/>
          <a:p>
            <a:endParaRPr lang="es-ES" sz="1800"/>
          </a:p>
        </p:txBody>
      </p:sp>
      <p:sp>
        <p:nvSpPr>
          <p:cNvPr id="37891" name="Rectangle 43"/>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pic>
        <p:nvPicPr>
          <p:cNvPr id="37892" name="Picture 2" descr="bateriaVirtual"/>
          <p:cNvPicPr>
            <a:picLocks noChangeAspect="1" noChangeArrowheads="1"/>
          </p:cNvPicPr>
          <p:nvPr/>
        </p:nvPicPr>
        <p:blipFill>
          <a:blip r:embed="rId2"/>
          <a:srcRect/>
          <a:stretch>
            <a:fillRect/>
          </a:stretch>
        </p:blipFill>
        <p:spPr bwMode="auto">
          <a:xfrm>
            <a:off x="990600" y="1712913"/>
            <a:ext cx="7391400" cy="4002087"/>
          </a:xfrm>
          <a:prstGeom prst="rect">
            <a:avLst/>
          </a:prstGeom>
          <a:noFill/>
          <a:ln w="9525">
            <a:solidFill>
              <a:srgbClr val="000000"/>
            </a:solidFill>
            <a:miter lim="800000"/>
            <a:headEnd/>
            <a:tailEnd/>
          </a:ln>
        </p:spPr>
      </p:pic>
      <p:sp>
        <p:nvSpPr>
          <p:cNvPr id="42" name="Text Box 32">
            <a:hlinkClick r:id="rId3"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Escena Virtual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2438400" y="2057400"/>
            <a:ext cx="4572000" cy="2171700"/>
            <a:chOff x="2988" y="11628"/>
            <a:chExt cx="7200" cy="3420"/>
          </a:xfrm>
        </p:grpSpPr>
        <p:sp>
          <p:nvSpPr>
            <p:cNvPr id="38916" name="AutoShape 3"/>
            <p:cNvSpPr>
              <a:spLocks noChangeAspect="1" noChangeArrowheads="1" noTextEdit="1"/>
            </p:cNvSpPr>
            <p:nvPr/>
          </p:nvSpPr>
          <p:spPr bwMode="auto">
            <a:xfrm>
              <a:off x="2988" y="11628"/>
              <a:ext cx="7200" cy="3420"/>
            </a:xfrm>
            <a:prstGeom prst="rect">
              <a:avLst/>
            </a:prstGeom>
            <a:noFill/>
            <a:ln w="9525">
              <a:solidFill>
                <a:srgbClr val="000000"/>
              </a:solidFill>
              <a:miter lim="800000"/>
              <a:headEnd/>
              <a:tailEnd/>
            </a:ln>
          </p:spPr>
          <p:txBody>
            <a:bodyPr/>
            <a:lstStyle/>
            <a:p>
              <a:endParaRPr lang="es-ES"/>
            </a:p>
          </p:txBody>
        </p:sp>
        <p:sp>
          <p:nvSpPr>
            <p:cNvPr id="38917" name="Text Box 4"/>
            <p:cNvSpPr txBox="1">
              <a:spLocks noChangeArrowheads="1"/>
            </p:cNvSpPr>
            <p:nvPr/>
          </p:nvSpPr>
          <p:spPr bwMode="auto">
            <a:xfrm>
              <a:off x="3141" y="12759"/>
              <a:ext cx="1460" cy="602"/>
            </a:xfrm>
            <a:prstGeom prst="rect">
              <a:avLst/>
            </a:prstGeom>
            <a:solidFill>
              <a:srgbClr val="FFFFFF"/>
            </a:solidFill>
            <a:ln w="9525">
              <a:noFill/>
              <a:miter lim="800000"/>
              <a:headEnd/>
              <a:tailEnd/>
            </a:ln>
          </p:spPr>
          <p:txBody>
            <a:bodyPr/>
            <a:lstStyle/>
            <a:p>
              <a:pPr algn="ctr"/>
              <a:r>
                <a:rPr lang="es-ES" sz="1000" b="1" noProof="1">
                  <a:latin typeface="Times New Roman" charset="0"/>
                  <a:cs typeface="Times New Roman" charset="0"/>
                </a:rPr>
                <a:t>Sensor de cabeza</a:t>
              </a:r>
            </a:p>
          </p:txBody>
        </p:sp>
        <p:pic>
          <p:nvPicPr>
            <p:cNvPr id="38918" name="Picture 5" descr="liberty_ports_a"/>
            <p:cNvPicPr>
              <a:picLocks noChangeAspect="1" noChangeArrowheads="1"/>
            </p:cNvPicPr>
            <p:nvPr/>
          </p:nvPicPr>
          <p:blipFill>
            <a:blip r:embed="rId2"/>
            <a:srcRect/>
            <a:stretch>
              <a:fillRect/>
            </a:stretch>
          </p:blipFill>
          <p:spPr bwMode="auto">
            <a:xfrm>
              <a:off x="5433" y="11917"/>
              <a:ext cx="2502" cy="2939"/>
            </a:xfrm>
            <a:prstGeom prst="rect">
              <a:avLst/>
            </a:prstGeom>
            <a:noFill/>
            <a:ln w="9525">
              <a:noFill/>
              <a:miter lim="800000"/>
              <a:headEnd/>
              <a:tailEnd/>
            </a:ln>
          </p:spPr>
        </p:pic>
        <p:sp>
          <p:nvSpPr>
            <p:cNvPr id="38919" name="Text Box 6"/>
            <p:cNvSpPr txBox="1">
              <a:spLocks noChangeArrowheads="1"/>
            </p:cNvSpPr>
            <p:nvPr/>
          </p:nvSpPr>
          <p:spPr bwMode="auto">
            <a:xfrm>
              <a:off x="8636" y="13727"/>
              <a:ext cx="1440" cy="1065"/>
            </a:xfrm>
            <a:prstGeom prst="rect">
              <a:avLst/>
            </a:prstGeom>
            <a:solidFill>
              <a:srgbClr val="FFFFFF"/>
            </a:solidFill>
            <a:ln w="9525">
              <a:noFill/>
              <a:miter lim="800000"/>
              <a:headEnd/>
              <a:tailEnd/>
            </a:ln>
          </p:spPr>
          <p:txBody>
            <a:bodyPr/>
            <a:lstStyle/>
            <a:p>
              <a:pPr algn="ctr"/>
              <a:r>
                <a:rPr lang="es-ES" sz="1000" b="1" noProof="1">
                  <a:latin typeface="Times New Roman" charset="0"/>
                  <a:cs typeface="Times New Roman" charset="0"/>
                </a:rPr>
                <a:t>Baqueta derecha en puerto impar</a:t>
              </a:r>
            </a:p>
          </p:txBody>
        </p:sp>
        <p:sp>
          <p:nvSpPr>
            <p:cNvPr id="38920" name="Text Box 7"/>
            <p:cNvSpPr txBox="1">
              <a:spLocks noChangeArrowheads="1"/>
            </p:cNvSpPr>
            <p:nvPr/>
          </p:nvSpPr>
          <p:spPr bwMode="auto">
            <a:xfrm>
              <a:off x="3215" y="14024"/>
              <a:ext cx="1505" cy="903"/>
            </a:xfrm>
            <a:prstGeom prst="rect">
              <a:avLst/>
            </a:prstGeom>
            <a:solidFill>
              <a:srgbClr val="FFFFFF"/>
            </a:solidFill>
            <a:ln w="9525">
              <a:noFill/>
              <a:miter lim="800000"/>
              <a:headEnd/>
              <a:tailEnd/>
            </a:ln>
          </p:spPr>
          <p:txBody>
            <a:bodyPr/>
            <a:lstStyle/>
            <a:p>
              <a:pPr algn="ctr"/>
              <a:r>
                <a:rPr lang="es-ES" sz="1000" b="1" noProof="1">
                  <a:latin typeface="Times New Roman" charset="0"/>
                  <a:cs typeface="Times New Roman" charset="0"/>
                </a:rPr>
                <a:t>Baqueta izquierda en puerto par </a:t>
              </a:r>
            </a:p>
          </p:txBody>
        </p:sp>
        <p:sp>
          <p:nvSpPr>
            <p:cNvPr id="38921" name="Line 8"/>
            <p:cNvSpPr>
              <a:spLocks noChangeShapeType="1"/>
            </p:cNvSpPr>
            <p:nvPr/>
          </p:nvSpPr>
          <p:spPr bwMode="auto">
            <a:xfrm flipH="1" flipV="1">
              <a:off x="6939" y="13544"/>
              <a:ext cx="1806" cy="602"/>
            </a:xfrm>
            <a:prstGeom prst="line">
              <a:avLst/>
            </a:prstGeom>
            <a:noFill/>
            <a:ln w="28575">
              <a:solidFill>
                <a:srgbClr val="FF0000"/>
              </a:solidFill>
              <a:round/>
              <a:headEnd/>
              <a:tailEnd type="triangle" w="med" len="med"/>
            </a:ln>
          </p:spPr>
          <p:txBody>
            <a:bodyPr/>
            <a:lstStyle/>
            <a:p>
              <a:endParaRPr lang="es-ES"/>
            </a:p>
          </p:txBody>
        </p:sp>
        <p:sp>
          <p:nvSpPr>
            <p:cNvPr id="38922" name="Line 9"/>
            <p:cNvSpPr>
              <a:spLocks noChangeShapeType="1"/>
            </p:cNvSpPr>
            <p:nvPr/>
          </p:nvSpPr>
          <p:spPr bwMode="auto">
            <a:xfrm flipV="1">
              <a:off x="4530" y="13572"/>
              <a:ext cx="1807" cy="903"/>
            </a:xfrm>
            <a:prstGeom prst="line">
              <a:avLst/>
            </a:prstGeom>
            <a:noFill/>
            <a:ln w="28575">
              <a:solidFill>
                <a:srgbClr val="FF0000"/>
              </a:solidFill>
              <a:round/>
              <a:headEnd/>
              <a:tailEnd type="triangle" w="med" len="med"/>
            </a:ln>
          </p:spPr>
          <p:txBody>
            <a:bodyPr/>
            <a:lstStyle/>
            <a:p>
              <a:endParaRPr lang="es-ES"/>
            </a:p>
          </p:txBody>
        </p:sp>
        <p:sp>
          <p:nvSpPr>
            <p:cNvPr id="38923" name="Line 10"/>
            <p:cNvSpPr>
              <a:spLocks noChangeShapeType="1"/>
            </p:cNvSpPr>
            <p:nvPr/>
          </p:nvSpPr>
          <p:spPr bwMode="auto">
            <a:xfrm>
              <a:off x="4380" y="12970"/>
              <a:ext cx="1505" cy="451"/>
            </a:xfrm>
            <a:prstGeom prst="line">
              <a:avLst/>
            </a:prstGeom>
            <a:noFill/>
            <a:ln w="28575">
              <a:solidFill>
                <a:srgbClr val="FF0000"/>
              </a:solidFill>
              <a:round/>
              <a:headEnd/>
              <a:tailEnd type="triangle" w="med" len="med"/>
            </a:ln>
          </p:spPr>
          <p:txBody>
            <a:bodyPr/>
            <a:lstStyle/>
            <a:p>
              <a:endParaRPr lang="es-ES"/>
            </a:p>
          </p:txBody>
        </p:sp>
      </p:grpSp>
      <p:sp>
        <p:nvSpPr>
          <p:cNvPr id="49" name="Text Box 32">
            <a:hlinkClick r:id="rId3"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Configuración de Sensores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iagrama Conexiones Del Sistema"/>
          <p:cNvPicPr>
            <a:picLocks noChangeAspect="1" noChangeArrowheads="1"/>
          </p:cNvPicPr>
          <p:nvPr/>
        </p:nvPicPr>
        <p:blipFill>
          <a:blip r:embed="rId2"/>
          <a:srcRect t="2971" r="25758" b="15089"/>
          <a:stretch>
            <a:fillRect/>
          </a:stretch>
        </p:blipFill>
        <p:spPr bwMode="auto">
          <a:xfrm>
            <a:off x="1676400" y="1676400"/>
            <a:ext cx="5715000" cy="4025900"/>
          </a:xfrm>
          <a:prstGeom prst="rect">
            <a:avLst/>
          </a:prstGeom>
          <a:noFill/>
          <a:ln w="9525">
            <a:solidFill>
              <a:srgbClr val="000000"/>
            </a:solidFill>
            <a:miter lim="800000"/>
            <a:headEnd/>
            <a:tailEnd/>
          </a:ln>
        </p:spPr>
      </p:pic>
      <p:sp>
        <p:nvSpPr>
          <p:cNvPr id="42" name="Text Box 32">
            <a:hlinkClick r:id="rId3"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Conexión Física de los equipos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2"/>
          <p:cNvSpPr>
            <a:spLocks noChangeArrowheads="1"/>
          </p:cNvSpPr>
          <p:nvPr/>
        </p:nvSpPr>
        <p:spPr bwMode="auto">
          <a:xfrm>
            <a:off x="-19050" y="1549400"/>
            <a:ext cx="184150" cy="368300"/>
          </a:xfrm>
          <a:prstGeom prst="rect">
            <a:avLst/>
          </a:prstGeom>
          <a:noFill/>
          <a:ln w="9525">
            <a:noFill/>
            <a:miter lim="800000"/>
            <a:headEnd/>
            <a:tailEnd/>
          </a:ln>
        </p:spPr>
        <p:txBody>
          <a:bodyPr wrap="none" anchor="ctr">
            <a:spAutoFit/>
          </a:bodyPr>
          <a:lstStyle/>
          <a:p>
            <a:endParaRPr lang="es-ES" sz="1800"/>
          </a:p>
        </p:txBody>
      </p:sp>
      <p:sp>
        <p:nvSpPr>
          <p:cNvPr id="40963" name="Rectangle 43"/>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sp>
        <p:nvSpPr>
          <p:cNvPr id="40964" name="Content Placeholder 2"/>
          <p:cNvSpPr>
            <a:spLocks noGrp="1"/>
          </p:cNvSpPr>
          <p:nvPr>
            <p:ph sz="quarter" idx="1"/>
          </p:nvPr>
        </p:nvSpPr>
        <p:spPr>
          <a:xfrm>
            <a:off x="533400" y="1524000"/>
            <a:ext cx="5715000" cy="2108200"/>
          </a:xfrm>
        </p:spPr>
        <p:txBody>
          <a:bodyPr/>
          <a:lstStyle/>
          <a:p>
            <a:pPr>
              <a:buFont typeface="Wingdings 2" charset="2"/>
              <a:buNone/>
            </a:pPr>
            <a:r>
              <a:rPr lang="es-ES" sz="1800" b="1" u="sng" smtClean="0"/>
              <a:t>Latencia</a:t>
            </a:r>
          </a:p>
          <a:p>
            <a:r>
              <a:rPr lang="es-ES" sz="1800" smtClean="0"/>
              <a:t>Retrasos mayores a 100 ms puede causar discrepancias entre lo real y virtual</a:t>
            </a:r>
            <a:r>
              <a:rPr lang="es-ES_tradnl" sz="1800" smtClean="0"/>
              <a:t>  </a:t>
            </a:r>
          </a:p>
          <a:p>
            <a:r>
              <a:rPr lang="es-ES" sz="1800" smtClean="0"/>
              <a:t>Tiempo transcurrido entre el movimiento de la baqueta por parte del usuario y el instante de colisión con la batería</a:t>
            </a:r>
            <a:r>
              <a:rPr lang="es-ES_tradnl" sz="1800" smtClean="0"/>
              <a:t> </a:t>
            </a:r>
          </a:p>
        </p:txBody>
      </p:sp>
      <p:grpSp>
        <p:nvGrpSpPr>
          <p:cNvPr id="40965" name="Group 2"/>
          <p:cNvGrpSpPr>
            <a:grpSpLocks/>
          </p:cNvGrpSpPr>
          <p:nvPr/>
        </p:nvGrpSpPr>
        <p:grpSpPr bwMode="auto">
          <a:xfrm>
            <a:off x="1752600" y="3505200"/>
            <a:ext cx="5265738" cy="2514600"/>
            <a:chOff x="2628" y="2430"/>
            <a:chExt cx="8291" cy="3960"/>
          </a:xfrm>
        </p:grpSpPr>
        <p:sp>
          <p:nvSpPr>
            <p:cNvPr id="40967" name="Rectangle 3"/>
            <p:cNvSpPr>
              <a:spLocks noChangeArrowheads="1"/>
            </p:cNvSpPr>
            <p:nvPr/>
          </p:nvSpPr>
          <p:spPr bwMode="auto">
            <a:xfrm>
              <a:off x="2628" y="2430"/>
              <a:ext cx="8291" cy="3960"/>
            </a:xfrm>
            <a:prstGeom prst="rect">
              <a:avLst/>
            </a:prstGeom>
            <a:solidFill>
              <a:srgbClr val="FFFFFF"/>
            </a:solidFill>
            <a:ln w="9525">
              <a:solidFill>
                <a:srgbClr val="000000"/>
              </a:solidFill>
              <a:miter lim="800000"/>
              <a:headEnd/>
              <a:tailEnd/>
            </a:ln>
          </p:spPr>
          <p:txBody>
            <a:bodyPr/>
            <a:lstStyle/>
            <a:p>
              <a:endParaRPr lang="es-ES_tradnl" sz="1800"/>
            </a:p>
          </p:txBody>
        </p:sp>
        <p:grpSp>
          <p:nvGrpSpPr>
            <p:cNvPr id="40968" name="Group 4"/>
            <p:cNvGrpSpPr>
              <a:grpSpLocks/>
            </p:cNvGrpSpPr>
            <p:nvPr/>
          </p:nvGrpSpPr>
          <p:grpSpPr bwMode="auto">
            <a:xfrm>
              <a:off x="3252" y="5295"/>
              <a:ext cx="6660" cy="541"/>
              <a:chOff x="3252" y="5295"/>
              <a:chExt cx="6660" cy="541"/>
            </a:xfrm>
          </p:grpSpPr>
          <p:sp>
            <p:nvSpPr>
              <p:cNvPr id="40987" name="Text Box 5"/>
              <p:cNvSpPr txBox="1">
                <a:spLocks noChangeArrowheads="1"/>
              </p:cNvSpPr>
              <p:nvPr/>
            </p:nvSpPr>
            <p:spPr bwMode="auto">
              <a:xfrm>
                <a:off x="5913" y="5461"/>
                <a:ext cx="1260" cy="375"/>
              </a:xfrm>
              <a:prstGeom prst="rect">
                <a:avLst/>
              </a:prstGeom>
              <a:solidFill>
                <a:srgbClr val="FFFFFF"/>
              </a:solidFill>
              <a:ln w="9525">
                <a:noFill/>
                <a:miter lim="800000"/>
                <a:headEnd/>
                <a:tailEnd/>
              </a:ln>
            </p:spPr>
            <p:txBody>
              <a:bodyPr/>
              <a:lstStyle/>
              <a:p>
                <a:pPr algn="ctr"/>
                <a:r>
                  <a:rPr lang="es-ES_tradnl" sz="1000" b="1">
                    <a:solidFill>
                      <a:srgbClr val="FF0000"/>
                    </a:solidFill>
                    <a:latin typeface="Verdana" charset="0"/>
                    <a:cs typeface="Times New Roman" charset="0"/>
                  </a:rPr>
                  <a:t>Latencia</a:t>
                </a:r>
                <a:endParaRPr lang="es-ES_tradnl" sz="1000" b="1">
                  <a:solidFill>
                    <a:srgbClr val="FF0000"/>
                  </a:solidFill>
                  <a:latin typeface="Times New Roman" charset="0"/>
                  <a:cs typeface="Times New Roman" charset="0"/>
                </a:endParaRPr>
              </a:p>
            </p:txBody>
          </p:sp>
          <p:grpSp>
            <p:nvGrpSpPr>
              <p:cNvPr id="40988" name="Group 6"/>
              <p:cNvGrpSpPr>
                <a:grpSpLocks/>
              </p:cNvGrpSpPr>
              <p:nvPr/>
            </p:nvGrpSpPr>
            <p:grpSpPr bwMode="auto">
              <a:xfrm>
                <a:off x="3252" y="5295"/>
                <a:ext cx="6660" cy="360"/>
                <a:chOff x="3168" y="13068"/>
                <a:chExt cx="6660" cy="360"/>
              </a:xfrm>
            </p:grpSpPr>
            <p:sp>
              <p:nvSpPr>
                <p:cNvPr id="40989" name="Line 7"/>
                <p:cNvSpPr>
                  <a:spLocks noChangeShapeType="1"/>
                </p:cNvSpPr>
                <p:nvPr/>
              </p:nvSpPr>
              <p:spPr bwMode="auto">
                <a:xfrm>
                  <a:off x="3168" y="13068"/>
                  <a:ext cx="0" cy="360"/>
                </a:xfrm>
                <a:prstGeom prst="line">
                  <a:avLst/>
                </a:prstGeom>
                <a:noFill/>
                <a:ln w="19050">
                  <a:solidFill>
                    <a:srgbClr val="FF0000"/>
                  </a:solidFill>
                  <a:round/>
                  <a:headEnd/>
                  <a:tailEnd/>
                </a:ln>
              </p:spPr>
              <p:txBody>
                <a:bodyPr/>
                <a:lstStyle/>
                <a:p>
                  <a:endParaRPr lang="es-ES"/>
                </a:p>
              </p:txBody>
            </p:sp>
            <p:sp>
              <p:nvSpPr>
                <p:cNvPr id="40990" name="Line 8"/>
                <p:cNvSpPr>
                  <a:spLocks noChangeShapeType="1"/>
                </p:cNvSpPr>
                <p:nvPr/>
              </p:nvSpPr>
              <p:spPr bwMode="auto">
                <a:xfrm>
                  <a:off x="9828" y="13068"/>
                  <a:ext cx="0" cy="360"/>
                </a:xfrm>
                <a:prstGeom prst="line">
                  <a:avLst/>
                </a:prstGeom>
                <a:noFill/>
                <a:ln w="19050">
                  <a:solidFill>
                    <a:srgbClr val="FF0000"/>
                  </a:solidFill>
                  <a:round/>
                  <a:headEnd/>
                  <a:tailEnd/>
                </a:ln>
              </p:spPr>
              <p:txBody>
                <a:bodyPr/>
                <a:lstStyle/>
                <a:p>
                  <a:endParaRPr lang="es-ES"/>
                </a:p>
              </p:txBody>
            </p:sp>
            <p:sp>
              <p:nvSpPr>
                <p:cNvPr id="40991" name="Line 9"/>
                <p:cNvSpPr>
                  <a:spLocks noChangeShapeType="1"/>
                </p:cNvSpPr>
                <p:nvPr/>
              </p:nvSpPr>
              <p:spPr bwMode="auto">
                <a:xfrm>
                  <a:off x="3168" y="13248"/>
                  <a:ext cx="6660" cy="0"/>
                </a:xfrm>
                <a:prstGeom prst="line">
                  <a:avLst/>
                </a:prstGeom>
                <a:noFill/>
                <a:ln w="19050">
                  <a:solidFill>
                    <a:srgbClr val="FF0000"/>
                  </a:solidFill>
                  <a:round/>
                  <a:headEnd/>
                  <a:tailEnd/>
                </a:ln>
              </p:spPr>
              <p:txBody>
                <a:bodyPr/>
                <a:lstStyle/>
                <a:p>
                  <a:endParaRPr lang="es-ES"/>
                </a:p>
              </p:txBody>
            </p:sp>
          </p:grpSp>
        </p:grpSp>
        <p:grpSp>
          <p:nvGrpSpPr>
            <p:cNvPr id="40969" name="Group 10"/>
            <p:cNvGrpSpPr>
              <a:grpSpLocks/>
            </p:cNvGrpSpPr>
            <p:nvPr/>
          </p:nvGrpSpPr>
          <p:grpSpPr bwMode="auto">
            <a:xfrm>
              <a:off x="9040" y="2988"/>
              <a:ext cx="1634" cy="1236"/>
              <a:chOff x="9040" y="2988"/>
              <a:chExt cx="1634" cy="1236"/>
            </a:xfrm>
          </p:grpSpPr>
          <p:sp>
            <p:nvSpPr>
              <p:cNvPr id="40985" name="Text Box 11"/>
              <p:cNvSpPr txBox="1">
                <a:spLocks noChangeArrowheads="1"/>
              </p:cNvSpPr>
              <p:nvPr/>
            </p:nvSpPr>
            <p:spPr bwMode="auto">
              <a:xfrm>
                <a:off x="9040" y="2988"/>
                <a:ext cx="1634" cy="720"/>
              </a:xfrm>
              <a:prstGeom prst="rect">
                <a:avLst/>
              </a:prstGeom>
              <a:solidFill>
                <a:srgbClr val="FFFFFF"/>
              </a:solidFill>
              <a:ln w="9525">
                <a:noFill/>
                <a:miter lim="800000"/>
                <a:headEnd/>
                <a:tailEnd/>
              </a:ln>
            </p:spPr>
            <p:txBody>
              <a:bodyPr/>
              <a:lstStyle/>
              <a:p>
                <a:pPr algn="ctr"/>
                <a:r>
                  <a:rPr lang="es-ES_tradnl" sz="1000" b="1">
                    <a:solidFill>
                      <a:srgbClr val="FF6600"/>
                    </a:solidFill>
                    <a:latin typeface="Verdana" charset="0"/>
                    <a:cs typeface="Times New Roman" charset="0"/>
                  </a:rPr>
                  <a:t>Instante de colisión</a:t>
                </a:r>
              </a:p>
            </p:txBody>
          </p:sp>
          <p:sp>
            <p:nvSpPr>
              <p:cNvPr id="40986" name="Line 12"/>
              <p:cNvSpPr>
                <a:spLocks noChangeShapeType="1"/>
              </p:cNvSpPr>
              <p:nvPr/>
            </p:nvSpPr>
            <p:spPr bwMode="auto">
              <a:xfrm>
                <a:off x="9898" y="3594"/>
                <a:ext cx="0" cy="630"/>
              </a:xfrm>
              <a:prstGeom prst="line">
                <a:avLst/>
              </a:prstGeom>
              <a:noFill/>
              <a:ln w="9525">
                <a:solidFill>
                  <a:srgbClr val="FF0000"/>
                </a:solidFill>
                <a:round/>
                <a:headEnd/>
                <a:tailEnd type="triangle" w="med" len="med"/>
              </a:ln>
            </p:spPr>
            <p:txBody>
              <a:bodyPr/>
              <a:lstStyle/>
              <a:p>
                <a:endParaRPr lang="es-ES"/>
              </a:p>
            </p:txBody>
          </p:sp>
        </p:grpSp>
        <p:grpSp>
          <p:nvGrpSpPr>
            <p:cNvPr id="40970" name="Group 13"/>
            <p:cNvGrpSpPr>
              <a:grpSpLocks/>
            </p:cNvGrpSpPr>
            <p:nvPr/>
          </p:nvGrpSpPr>
          <p:grpSpPr bwMode="auto">
            <a:xfrm>
              <a:off x="4248" y="2654"/>
              <a:ext cx="1980" cy="1584"/>
              <a:chOff x="4248" y="2654"/>
              <a:chExt cx="1980" cy="1584"/>
            </a:xfrm>
          </p:grpSpPr>
          <p:sp>
            <p:nvSpPr>
              <p:cNvPr id="40983" name="Text Box 14"/>
              <p:cNvSpPr txBox="1">
                <a:spLocks noChangeArrowheads="1"/>
              </p:cNvSpPr>
              <p:nvPr/>
            </p:nvSpPr>
            <p:spPr bwMode="auto">
              <a:xfrm>
                <a:off x="4248" y="2654"/>
                <a:ext cx="1980" cy="1080"/>
              </a:xfrm>
              <a:prstGeom prst="rect">
                <a:avLst/>
              </a:prstGeom>
              <a:solidFill>
                <a:srgbClr val="FFFFFF"/>
              </a:solidFill>
              <a:ln w="9525">
                <a:noFill/>
                <a:miter lim="800000"/>
                <a:headEnd/>
                <a:tailEnd/>
              </a:ln>
            </p:spPr>
            <p:txBody>
              <a:bodyPr/>
              <a:lstStyle/>
              <a:p>
                <a:pPr algn="ctr"/>
                <a:r>
                  <a:rPr lang="es-ES_tradnl" sz="1000" b="1">
                    <a:solidFill>
                      <a:srgbClr val="FF6600"/>
                    </a:solidFill>
                    <a:latin typeface="Verdana" charset="0"/>
                    <a:cs typeface="Times New Roman" charset="0"/>
                  </a:rPr>
                  <a:t>Ingreso de coordenadas del Polhemus</a:t>
                </a:r>
              </a:p>
            </p:txBody>
          </p:sp>
          <p:sp>
            <p:nvSpPr>
              <p:cNvPr id="40984" name="Line 15"/>
              <p:cNvSpPr>
                <a:spLocks noChangeShapeType="1"/>
              </p:cNvSpPr>
              <p:nvPr/>
            </p:nvSpPr>
            <p:spPr bwMode="auto">
              <a:xfrm>
                <a:off x="5246" y="3608"/>
                <a:ext cx="0" cy="630"/>
              </a:xfrm>
              <a:prstGeom prst="line">
                <a:avLst/>
              </a:prstGeom>
              <a:noFill/>
              <a:ln w="9525">
                <a:solidFill>
                  <a:srgbClr val="FF0000"/>
                </a:solidFill>
                <a:round/>
                <a:headEnd/>
                <a:tailEnd type="triangle" w="med" len="med"/>
              </a:ln>
            </p:spPr>
            <p:txBody>
              <a:bodyPr/>
              <a:lstStyle/>
              <a:p>
                <a:endParaRPr lang="es-ES"/>
              </a:p>
            </p:txBody>
          </p:sp>
        </p:grpSp>
        <p:grpSp>
          <p:nvGrpSpPr>
            <p:cNvPr id="40971" name="Group 16"/>
            <p:cNvGrpSpPr>
              <a:grpSpLocks/>
            </p:cNvGrpSpPr>
            <p:nvPr/>
          </p:nvGrpSpPr>
          <p:grpSpPr bwMode="auto">
            <a:xfrm>
              <a:off x="2934" y="4536"/>
              <a:ext cx="3474" cy="792"/>
              <a:chOff x="2934" y="4536"/>
              <a:chExt cx="3474" cy="792"/>
            </a:xfrm>
          </p:grpSpPr>
          <p:sp>
            <p:nvSpPr>
              <p:cNvPr id="40978" name="Text Box 17"/>
              <p:cNvSpPr txBox="1">
                <a:spLocks noChangeArrowheads="1"/>
              </p:cNvSpPr>
              <p:nvPr/>
            </p:nvSpPr>
            <p:spPr bwMode="auto">
              <a:xfrm>
                <a:off x="2934" y="4884"/>
                <a:ext cx="3474" cy="444"/>
              </a:xfrm>
              <a:prstGeom prst="rect">
                <a:avLst/>
              </a:prstGeom>
              <a:solidFill>
                <a:srgbClr val="FFFFFF"/>
              </a:solidFill>
              <a:ln w="9525">
                <a:noFill/>
                <a:miter lim="800000"/>
                <a:headEnd/>
                <a:tailEnd/>
              </a:ln>
            </p:spPr>
            <p:txBody>
              <a:bodyPr/>
              <a:lstStyle/>
              <a:p>
                <a:pPr algn="ctr"/>
                <a:r>
                  <a:rPr lang="es-ES_tradnl" sz="1000" b="1">
                    <a:solidFill>
                      <a:srgbClr val="FF6600"/>
                    </a:solidFill>
                    <a:latin typeface="Verdana" charset="0"/>
                    <a:cs typeface="Times New Roman" charset="0"/>
                  </a:rPr>
                  <a:t>Retardo Polhemus 3,5 ms</a:t>
                </a:r>
              </a:p>
            </p:txBody>
          </p:sp>
          <p:grpSp>
            <p:nvGrpSpPr>
              <p:cNvPr id="40979" name="Group 18"/>
              <p:cNvGrpSpPr>
                <a:grpSpLocks/>
              </p:cNvGrpSpPr>
              <p:nvPr/>
            </p:nvGrpSpPr>
            <p:grpSpPr bwMode="auto">
              <a:xfrm>
                <a:off x="3252" y="4536"/>
                <a:ext cx="2006" cy="360"/>
                <a:chOff x="3154" y="12874"/>
                <a:chExt cx="2006" cy="360"/>
              </a:xfrm>
            </p:grpSpPr>
            <p:sp>
              <p:nvSpPr>
                <p:cNvPr id="40980" name="Line 19"/>
                <p:cNvSpPr>
                  <a:spLocks noChangeShapeType="1"/>
                </p:cNvSpPr>
                <p:nvPr/>
              </p:nvSpPr>
              <p:spPr bwMode="auto">
                <a:xfrm>
                  <a:off x="3157" y="13068"/>
                  <a:ext cx="1980" cy="0"/>
                </a:xfrm>
                <a:prstGeom prst="line">
                  <a:avLst/>
                </a:prstGeom>
                <a:noFill/>
                <a:ln w="12700">
                  <a:solidFill>
                    <a:srgbClr val="800080"/>
                  </a:solidFill>
                  <a:round/>
                  <a:headEnd/>
                  <a:tailEnd/>
                </a:ln>
              </p:spPr>
              <p:txBody>
                <a:bodyPr/>
                <a:lstStyle/>
                <a:p>
                  <a:endParaRPr lang="es-ES"/>
                </a:p>
              </p:txBody>
            </p:sp>
            <p:sp>
              <p:nvSpPr>
                <p:cNvPr id="40981" name="Line 20"/>
                <p:cNvSpPr>
                  <a:spLocks noChangeShapeType="1"/>
                </p:cNvSpPr>
                <p:nvPr/>
              </p:nvSpPr>
              <p:spPr bwMode="auto">
                <a:xfrm>
                  <a:off x="3154" y="12874"/>
                  <a:ext cx="0" cy="360"/>
                </a:xfrm>
                <a:prstGeom prst="line">
                  <a:avLst/>
                </a:prstGeom>
                <a:noFill/>
                <a:ln w="12700">
                  <a:solidFill>
                    <a:srgbClr val="800080"/>
                  </a:solidFill>
                  <a:round/>
                  <a:headEnd/>
                  <a:tailEnd/>
                </a:ln>
              </p:spPr>
              <p:txBody>
                <a:bodyPr/>
                <a:lstStyle/>
                <a:p>
                  <a:endParaRPr lang="es-ES"/>
                </a:p>
              </p:txBody>
            </p:sp>
            <p:sp>
              <p:nvSpPr>
                <p:cNvPr id="40982" name="Line 21"/>
                <p:cNvSpPr>
                  <a:spLocks noChangeShapeType="1"/>
                </p:cNvSpPr>
                <p:nvPr/>
              </p:nvSpPr>
              <p:spPr bwMode="auto">
                <a:xfrm>
                  <a:off x="5160" y="12874"/>
                  <a:ext cx="0" cy="360"/>
                </a:xfrm>
                <a:prstGeom prst="line">
                  <a:avLst/>
                </a:prstGeom>
                <a:noFill/>
                <a:ln w="12700">
                  <a:solidFill>
                    <a:srgbClr val="800080"/>
                  </a:solidFill>
                  <a:round/>
                  <a:headEnd/>
                  <a:tailEnd/>
                </a:ln>
              </p:spPr>
              <p:txBody>
                <a:bodyPr/>
                <a:lstStyle/>
                <a:p>
                  <a:endParaRPr lang="es-ES"/>
                </a:p>
              </p:txBody>
            </p:sp>
          </p:grpSp>
        </p:grpSp>
        <p:grpSp>
          <p:nvGrpSpPr>
            <p:cNvPr id="40972" name="Group 22"/>
            <p:cNvGrpSpPr>
              <a:grpSpLocks/>
            </p:cNvGrpSpPr>
            <p:nvPr/>
          </p:nvGrpSpPr>
          <p:grpSpPr bwMode="auto">
            <a:xfrm>
              <a:off x="2927" y="4278"/>
              <a:ext cx="7567" cy="590"/>
              <a:chOff x="2927" y="4278"/>
              <a:chExt cx="7567" cy="590"/>
            </a:xfrm>
          </p:grpSpPr>
          <p:grpSp>
            <p:nvGrpSpPr>
              <p:cNvPr id="40973" name="Group 23"/>
              <p:cNvGrpSpPr>
                <a:grpSpLocks/>
              </p:cNvGrpSpPr>
              <p:nvPr/>
            </p:nvGrpSpPr>
            <p:grpSpPr bwMode="auto">
              <a:xfrm>
                <a:off x="2927" y="4278"/>
                <a:ext cx="7359" cy="190"/>
                <a:chOff x="2927" y="4278"/>
                <a:chExt cx="7359" cy="190"/>
              </a:xfrm>
            </p:grpSpPr>
            <p:sp>
              <p:nvSpPr>
                <p:cNvPr id="40975" name="Line 24"/>
                <p:cNvSpPr>
                  <a:spLocks noChangeShapeType="1"/>
                </p:cNvSpPr>
                <p:nvPr/>
              </p:nvSpPr>
              <p:spPr bwMode="auto">
                <a:xfrm>
                  <a:off x="2927" y="4374"/>
                  <a:ext cx="7359" cy="0"/>
                </a:xfrm>
                <a:prstGeom prst="line">
                  <a:avLst/>
                </a:prstGeom>
                <a:noFill/>
                <a:ln w="9525">
                  <a:solidFill>
                    <a:srgbClr val="000000"/>
                  </a:solidFill>
                  <a:round/>
                  <a:headEnd/>
                  <a:tailEnd/>
                </a:ln>
              </p:spPr>
              <p:txBody>
                <a:bodyPr/>
                <a:lstStyle/>
                <a:p>
                  <a:endParaRPr lang="es-ES"/>
                </a:p>
              </p:txBody>
            </p:sp>
            <p:sp>
              <p:nvSpPr>
                <p:cNvPr id="40976" name="Rectangle 25" descr="Diagonal hacia arriba clara"/>
                <p:cNvSpPr>
                  <a:spLocks noChangeArrowheads="1"/>
                </p:cNvSpPr>
                <p:nvPr/>
              </p:nvSpPr>
              <p:spPr bwMode="auto">
                <a:xfrm>
                  <a:off x="5242" y="4281"/>
                  <a:ext cx="4680" cy="187"/>
                </a:xfrm>
                <a:prstGeom prst="rect">
                  <a:avLst/>
                </a:prstGeom>
                <a:pattFill prst="ltUpDiag">
                  <a:fgClr>
                    <a:srgbClr val="0000FF"/>
                  </a:fgClr>
                  <a:bgClr>
                    <a:srgbClr val="FFFFFF"/>
                  </a:bgClr>
                </a:pattFill>
                <a:ln w="9525">
                  <a:solidFill>
                    <a:srgbClr val="0000FF"/>
                  </a:solidFill>
                  <a:miter lim="800000"/>
                  <a:headEnd/>
                  <a:tailEnd/>
                </a:ln>
              </p:spPr>
              <p:txBody>
                <a:bodyPr/>
                <a:lstStyle/>
                <a:p>
                  <a:endParaRPr lang="es-ES_tradnl" sz="1800"/>
                </a:p>
              </p:txBody>
            </p:sp>
            <p:sp>
              <p:nvSpPr>
                <p:cNvPr id="40977" name="Rectangle 26" descr="Diagonal hacia arriba clara"/>
                <p:cNvSpPr>
                  <a:spLocks noChangeArrowheads="1"/>
                </p:cNvSpPr>
                <p:nvPr/>
              </p:nvSpPr>
              <p:spPr bwMode="auto">
                <a:xfrm>
                  <a:off x="3250" y="4278"/>
                  <a:ext cx="1980" cy="187"/>
                </a:xfrm>
                <a:prstGeom prst="rect">
                  <a:avLst/>
                </a:prstGeom>
                <a:pattFill prst="ltUpDiag">
                  <a:fgClr>
                    <a:srgbClr val="00FF00"/>
                  </a:fgClr>
                  <a:bgClr>
                    <a:srgbClr val="FFFFFF"/>
                  </a:bgClr>
                </a:pattFill>
                <a:ln w="9525">
                  <a:solidFill>
                    <a:srgbClr val="00FF00"/>
                  </a:solidFill>
                  <a:miter lim="800000"/>
                  <a:headEnd/>
                  <a:tailEnd/>
                </a:ln>
              </p:spPr>
              <p:txBody>
                <a:bodyPr/>
                <a:lstStyle/>
                <a:p>
                  <a:endParaRPr lang="es-ES_tradnl" sz="1800"/>
                </a:p>
              </p:txBody>
            </p:sp>
          </p:grpSp>
          <p:sp>
            <p:nvSpPr>
              <p:cNvPr id="40974" name="Text Box 27"/>
              <p:cNvSpPr txBox="1">
                <a:spLocks noChangeArrowheads="1"/>
              </p:cNvSpPr>
              <p:nvPr/>
            </p:nvSpPr>
            <p:spPr bwMode="auto">
              <a:xfrm>
                <a:off x="9234" y="4508"/>
                <a:ext cx="1260" cy="360"/>
              </a:xfrm>
              <a:prstGeom prst="rect">
                <a:avLst/>
              </a:prstGeom>
              <a:solidFill>
                <a:srgbClr val="FFFFFF"/>
              </a:solidFill>
              <a:ln w="9525">
                <a:noFill/>
                <a:miter lim="800000"/>
                <a:headEnd/>
                <a:tailEnd/>
              </a:ln>
            </p:spPr>
            <p:txBody>
              <a:bodyPr/>
              <a:lstStyle/>
              <a:p>
                <a:pPr algn="ctr"/>
                <a:r>
                  <a:rPr lang="es-ES_tradnl" sz="1000" b="1">
                    <a:solidFill>
                      <a:srgbClr val="FF0000"/>
                    </a:solidFill>
                    <a:latin typeface="Verdana" charset="0"/>
                    <a:cs typeface="Times New Roman" charset="0"/>
                  </a:rPr>
                  <a:t>t(ms)</a:t>
                </a:r>
              </a:p>
            </p:txBody>
          </p:sp>
        </p:grpSp>
      </p:grpSp>
      <p:sp>
        <p:nvSpPr>
          <p:cNvPr id="66" name="Text Box 32">
            <a:hlinkClick r:id="rId2"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Implementación y Pruebas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2"/>
          <p:cNvSpPr>
            <a:spLocks noChangeArrowheads="1"/>
          </p:cNvSpPr>
          <p:nvPr/>
        </p:nvSpPr>
        <p:spPr bwMode="auto">
          <a:xfrm>
            <a:off x="-19050" y="1549400"/>
            <a:ext cx="184150" cy="368300"/>
          </a:xfrm>
          <a:prstGeom prst="rect">
            <a:avLst/>
          </a:prstGeom>
          <a:noFill/>
          <a:ln w="9525">
            <a:noFill/>
            <a:miter lim="800000"/>
            <a:headEnd/>
            <a:tailEnd/>
          </a:ln>
        </p:spPr>
        <p:txBody>
          <a:bodyPr wrap="none" anchor="ctr">
            <a:spAutoFit/>
          </a:bodyPr>
          <a:lstStyle/>
          <a:p>
            <a:endParaRPr lang="es-ES" sz="1800"/>
          </a:p>
        </p:txBody>
      </p:sp>
      <p:sp>
        <p:nvSpPr>
          <p:cNvPr id="41988" name="Rectangle 43"/>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sp>
        <p:nvSpPr>
          <p:cNvPr id="41989" name="Title 1"/>
          <p:cNvSpPr>
            <a:spLocks/>
          </p:cNvSpPr>
          <p:nvPr/>
        </p:nvSpPr>
        <p:spPr bwMode="auto">
          <a:xfrm>
            <a:off x="381000" y="1295400"/>
            <a:ext cx="1219200" cy="762000"/>
          </a:xfrm>
          <a:prstGeom prst="rect">
            <a:avLst/>
          </a:prstGeom>
          <a:noFill/>
          <a:ln w="9525">
            <a:noFill/>
            <a:miter lim="800000"/>
            <a:headEnd/>
            <a:tailEnd/>
          </a:ln>
        </p:spPr>
        <p:txBody>
          <a:bodyPr anchor="ctr"/>
          <a:lstStyle/>
          <a:p>
            <a:r>
              <a:rPr lang="es-ES" sz="1800" b="1" u="sng"/>
              <a:t>Latencia</a:t>
            </a:r>
          </a:p>
        </p:txBody>
      </p:sp>
      <p:graphicFrame>
        <p:nvGraphicFramePr>
          <p:cNvPr id="41986" name="Object 2"/>
          <p:cNvGraphicFramePr>
            <a:graphicFrameLocks noChangeAspect="1"/>
          </p:cNvGraphicFramePr>
          <p:nvPr/>
        </p:nvGraphicFramePr>
        <p:xfrm>
          <a:off x="381000" y="1981200"/>
          <a:ext cx="8610600" cy="3117850"/>
        </p:xfrm>
        <a:graphic>
          <a:graphicData uri="http://schemas.openxmlformats.org/presentationml/2006/ole">
            <p:oleObj spid="_x0000_s41986" name="Document" r:id="rId3" imgW="10375518" imgH="3670165" progId="Word.Document.12">
              <p:link updateAutomatic="1"/>
            </p:oleObj>
          </a:graphicData>
        </a:graphic>
      </p:graphicFrame>
      <p:sp>
        <p:nvSpPr>
          <p:cNvPr id="41990" name="Rectangle 31"/>
          <p:cNvSpPr>
            <a:spLocks noChangeArrowheads="1"/>
          </p:cNvSpPr>
          <p:nvPr/>
        </p:nvSpPr>
        <p:spPr bwMode="auto">
          <a:xfrm>
            <a:off x="1905000" y="4953000"/>
            <a:ext cx="5638800" cy="307975"/>
          </a:xfrm>
          <a:prstGeom prst="rect">
            <a:avLst/>
          </a:prstGeom>
          <a:noFill/>
          <a:ln w="9525">
            <a:noFill/>
            <a:miter lim="800000"/>
            <a:headEnd/>
            <a:tailEnd/>
          </a:ln>
        </p:spPr>
        <p:txBody>
          <a:bodyPr>
            <a:spAutoFit/>
          </a:bodyPr>
          <a:lstStyle/>
          <a:p>
            <a:r>
              <a:rPr lang="es-ES" sz="1400"/>
              <a:t>Media, varianza y desviación estándar de las muestras de la latencia</a:t>
            </a:r>
            <a:r>
              <a:rPr lang="es-ES_tradnl" sz="1400"/>
              <a:t> </a:t>
            </a:r>
          </a:p>
        </p:txBody>
      </p:sp>
      <p:sp>
        <p:nvSpPr>
          <p:cNvPr id="41991" name="Rectangle 32"/>
          <p:cNvSpPr>
            <a:spLocks noChangeArrowheads="1"/>
          </p:cNvSpPr>
          <p:nvPr/>
        </p:nvSpPr>
        <p:spPr bwMode="auto">
          <a:xfrm>
            <a:off x="1066800" y="5410200"/>
            <a:ext cx="7221538" cy="307975"/>
          </a:xfrm>
          <a:prstGeom prst="rect">
            <a:avLst/>
          </a:prstGeom>
          <a:noFill/>
          <a:ln w="9525">
            <a:noFill/>
            <a:miter lim="800000"/>
            <a:headEnd/>
            <a:tailEnd/>
          </a:ln>
        </p:spPr>
        <p:txBody>
          <a:bodyPr>
            <a:spAutoFit/>
          </a:bodyPr>
          <a:lstStyle/>
          <a:p>
            <a:r>
              <a:rPr lang="es-ES" sz="1400" b="1"/>
              <a:t>Nota:</a:t>
            </a:r>
            <a:r>
              <a:rPr lang="es-ES" sz="1400"/>
              <a:t> A los tiempos promedios le sumamos 3.5 ms (0.0035 s) del retardo del Polhemus</a:t>
            </a:r>
            <a:endParaRPr lang="es-ES_tradnl" sz="1400"/>
          </a:p>
        </p:txBody>
      </p:sp>
      <p:sp>
        <p:nvSpPr>
          <p:cNvPr id="42" name="Text Box 32">
            <a:hlinkClick r:id="rId4"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Implementación y Pruebas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sz="quarter" idx="1"/>
          </p:nvPr>
        </p:nvSpPr>
        <p:spPr>
          <a:xfrm>
            <a:off x="304800" y="1371600"/>
            <a:ext cx="5943600" cy="2133600"/>
          </a:xfrm>
        </p:spPr>
        <p:txBody>
          <a:bodyPr/>
          <a:lstStyle/>
          <a:p>
            <a:pPr>
              <a:buFont typeface="Wingdings 2" charset="2"/>
              <a:buNone/>
            </a:pPr>
            <a:r>
              <a:rPr lang="es-ES" sz="1800" b="1" u="sng" smtClean="0"/>
              <a:t>Inmersión</a:t>
            </a:r>
            <a:endParaRPr lang="es-ES_tradnl" sz="1800" smtClean="0"/>
          </a:p>
          <a:p>
            <a:r>
              <a:rPr lang="es-ES" sz="1800" smtClean="0"/>
              <a:t>La cantidad de sentidos que se alimentan establece los niveles de inmersión</a:t>
            </a:r>
            <a:r>
              <a:rPr lang="es-ES_tradnl" sz="1800" smtClean="0"/>
              <a:t> </a:t>
            </a:r>
          </a:p>
          <a:p>
            <a:r>
              <a:rPr lang="es-ES_tradnl" sz="1800" smtClean="0"/>
              <a:t>Un baterista percibe 3 sentidos (Audio, Visión y Tacto)</a:t>
            </a:r>
          </a:p>
          <a:p>
            <a:r>
              <a:rPr lang="es-ES_tradnl" sz="1800" smtClean="0"/>
              <a:t>Nuestro sistema es semi-inmersivo (Visión y Audio)</a:t>
            </a:r>
          </a:p>
        </p:txBody>
      </p:sp>
      <p:graphicFrame>
        <p:nvGraphicFramePr>
          <p:cNvPr id="39" name="38 Tabla"/>
          <p:cNvGraphicFramePr>
            <a:graphicFrameLocks noGrp="1"/>
          </p:cNvGraphicFramePr>
          <p:nvPr/>
        </p:nvGraphicFramePr>
        <p:xfrm>
          <a:off x="2590800" y="3657600"/>
          <a:ext cx="3200400" cy="1449388"/>
        </p:xfrm>
        <a:graphic>
          <a:graphicData uri="http://schemas.openxmlformats.org/drawingml/2006/table">
            <a:tbl>
              <a:tblPr/>
              <a:tblGrid>
                <a:gridCol w="833438"/>
                <a:gridCol w="193675"/>
                <a:gridCol w="965200"/>
                <a:gridCol w="192087"/>
                <a:gridCol w="1016000"/>
              </a:tblGrid>
              <a:tr h="3937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charset="-128"/>
                          <a:cs typeface="Times New Roman" charset="0"/>
                        </a:rPr>
                        <a:t>Sentido</a:t>
                      </a:r>
                      <a:endParaRPr kumimoji="0" lang="en-US" sz="1100" b="0" i="0" u="none" strike="noStrike" cap="none" normalizeH="0" baseline="0" smtClean="0">
                        <a:ln>
                          <a:noFill/>
                        </a:ln>
                        <a:solidFill>
                          <a:schemeClr val="tx1"/>
                        </a:solidFill>
                        <a:effectLst/>
                        <a:latin typeface="Calibri" charset="0"/>
                        <a:ea typeface="Calibri"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charset="-128"/>
                          <a:cs typeface="Times New Roman" charset="0"/>
                        </a:rPr>
                        <a:t> </a:t>
                      </a:r>
                      <a:endParaRPr kumimoji="0" lang="en-US" sz="1100" b="0" i="0" u="none" strike="noStrike" cap="none" normalizeH="0" baseline="0" smtClean="0">
                        <a:ln>
                          <a:noFill/>
                        </a:ln>
                        <a:solidFill>
                          <a:schemeClr val="tx1"/>
                        </a:solidFill>
                        <a:effectLst/>
                        <a:latin typeface="Calibri" charset="0"/>
                        <a:ea typeface="Calibri"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charset="-128"/>
                          <a:cs typeface="Times New Roman" charset="0"/>
                        </a:rPr>
                        <a:t>Simulación</a:t>
                      </a:r>
                      <a:endParaRPr kumimoji="0" lang="en-US" sz="1100" b="0" i="0" u="none" strike="noStrike" cap="none" normalizeH="0" baseline="0" smtClean="0">
                        <a:ln>
                          <a:noFill/>
                        </a:ln>
                        <a:solidFill>
                          <a:schemeClr val="tx1"/>
                        </a:solidFill>
                        <a:effectLst/>
                        <a:latin typeface="Calibri" charset="0"/>
                        <a:ea typeface="Calibri"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charset="-128"/>
                          <a:cs typeface="Times New Roman" charset="0"/>
                        </a:rPr>
                        <a:t> </a:t>
                      </a:r>
                      <a:endParaRPr kumimoji="0" lang="en-US" sz="1100" b="0" i="0" u="none" strike="noStrike" cap="none" normalizeH="0" baseline="0" smtClean="0">
                        <a:ln>
                          <a:noFill/>
                        </a:ln>
                        <a:solidFill>
                          <a:schemeClr val="tx1"/>
                        </a:solidFill>
                        <a:effectLst/>
                        <a:latin typeface="Calibri" charset="0"/>
                        <a:ea typeface="Calibri"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ＭＳ Ｐゴシック" charset="-128"/>
                          <a:cs typeface="Times New Roman" charset="0"/>
                        </a:rPr>
                        <a:t>Elemento</a:t>
                      </a:r>
                      <a:endParaRPr kumimoji="0" lang="en-US" sz="1100" b="0" i="0" u="none" strike="noStrike" cap="none" normalizeH="0" baseline="0" smtClean="0">
                        <a:ln>
                          <a:noFill/>
                        </a:ln>
                        <a:solidFill>
                          <a:schemeClr val="tx1"/>
                        </a:solidFill>
                        <a:effectLst/>
                        <a:latin typeface="Calibri" charset="0"/>
                        <a:ea typeface="Calibri"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937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ＭＳ Ｐゴシック" charset="-128"/>
                          <a:cs typeface="Times New Roman" charset="0"/>
                        </a:rPr>
                        <a:t>Visión</a:t>
                      </a:r>
                      <a:endParaRPr kumimoji="0" lang="en-US" sz="1100" b="0" i="0" u="none" strike="noStrike" cap="none" normalizeH="0" baseline="0" smtClean="0">
                        <a:ln>
                          <a:noFill/>
                        </a:ln>
                        <a:solidFill>
                          <a:schemeClr val="tx1"/>
                        </a:solidFill>
                        <a:effectLst/>
                        <a:latin typeface="Calibri" charset="0"/>
                        <a:ea typeface="Calibri"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charset="0"/>
                        <a:ea typeface="ＭＳ Ｐゴシック" charset="-128"/>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ＭＳ Ｐゴシック" charset="-128"/>
                          <a:cs typeface="Times New Roman" charset="0"/>
                        </a:rPr>
                        <a:t>SI</a:t>
                      </a:r>
                      <a:endParaRPr kumimoji="0" lang="en-US" sz="1100" b="0" i="0" u="none" strike="noStrike" cap="none" normalizeH="0" baseline="0" smtClean="0">
                        <a:ln>
                          <a:noFill/>
                        </a:ln>
                        <a:solidFill>
                          <a:schemeClr val="tx1"/>
                        </a:solidFill>
                        <a:effectLst/>
                        <a:latin typeface="Calibri" charset="0"/>
                        <a:ea typeface="Calibri"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charset="0"/>
                        <a:ea typeface="ＭＳ Ｐゴシック" charset="-128"/>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ea typeface="ＭＳ Ｐゴシック" charset="-128"/>
                          <a:cs typeface="Times New Roman" charset="0"/>
                        </a:rPr>
                        <a:t>Gráfico</a:t>
                      </a:r>
                      <a:r>
                        <a:rPr kumimoji="0" lang="en-US" sz="1100" b="0" i="0" u="none" strike="noStrike" cap="none" normalizeH="0" baseline="0" smtClean="0">
                          <a:ln>
                            <a:noFill/>
                          </a:ln>
                          <a:solidFill>
                            <a:schemeClr val="tx1"/>
                          </a:solidFill>
                          <a:effectLst/>
                          <a:latin typeface="Arial" charset="0"/>
                          <a:ea typeface="ＭＳ Ｐゴシック" charset="-128"/>
                          <a:cs typeface="Times New Roman" charset="0"/>
                        </a:rPr>
                        <a:t> 3D</a:t>
                      </a:r>
                      <a:endParaRPr kumimoji="0" lang="en-US" sz="1100" b="0" i="0" u="none" strike="noStrike" cap="none" normalizeH="0" baseline="0" smtClean="0">
                        <a:ln>
                          <a:noFill/>
                        </a:ln>
                        <a:solidFill>
                          <a:schemeClr val="tx1"/>
                        </a:solidFill>
                        <a:effectLst/>
                        <a:latin typeface="Calibri" charset="0"/>
                        <a:ea typeface="Calibri"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ＭＳ Ｐゴシック" charset="-128"/>
                          <a:cs typeface="Times New Roman" charset="0"/>
                        </a:rPr>
                        <a:t>Audición</a:t>
                      </a:r>
                      <a:endParaRPr kumimoji="0" lang="en-US" sz="1100" b="0" i="0" u="none" strike="noStrike" cap="none" normalizeH="0" baseline="0" smtClean="0">
                        <a:ln>
                          <a:noFill/>
                        </a:ln>
                        <a:solidFill>
                          <a:schemeClr val="tx1"/>
                        </a:solidFill>
                        <a:effectLst/>
                        <a:latin typeface="Calibri" charset="0"/>
                        <a:ea typeface="Calibri"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charset="0"/>
                        <a:ea typeface="ＭＳ Ｐゴシック" charset="-128"/>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ＭＳ Ｐゴシック" charset="-128"/>
                          <a:cs typeface="Times New Roman" charset="0"/>
                        </a:rPr>
                        <a:t>SI</a:t>
                      </a:r>
                      <a:endParaRPr kumimoji="0" lang="en-US" sz="1100" b="0" i="0" u="none" strike="noStrike" cap="none" normalizeH="0" baseline="0" smtClean="0">
                        <a:ln>
                          <a:noFill/>
                        </a:ln>
                        <a:solidFill>
                          <a:schemeClr val="tx1"/>
                        </a:solidFill>
                        <a:effectLst/>
                        <a:latin typeface="Calibri" charset="0"/>
                        <a:ea typeface="Calibri"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charset="0"/>
                        <a:ea typeface="ＭＳ Ｐゴシック" charset="-128"/>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ＭＳ Ｐゴシック" charset="-128"/>
                          <a:cs typeface="Times New Roman" charset="0"/>
                        </a:rPr>
                        <a:t>Audio</a:t>
                      </a:r>
                      <a:endParaRPr kumimoji="0" lang="en-US" sz="1100" b="0" i="0" u="none" strike="noStrike" cap="none" normalizeH="0" baseline="0" smtClean="0">
                        <a:ln>
                          <a:noFill/>
                        </a:ln>
                        <a:solidFill>
                          <a:schemeClr val="tx1"/>
                        </a:solidFill>
                        <a:effectLst/>
                        <a:latin typeface="Calibri" charset="0"/>
                        <a:ea typeface="Calibri"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ＭＳ Ｐゴシック" charset="-128"/>
                          <a:cs typeface="Times New Roman" charset="0"/>
                        </a:rPr>
                        <a:t>Tacto</a:t>
                      </a:r>
                      <a:endParaRPr kumimoji="0" lang="en-US" sz="1100" b="0" i="0" u="none" strike="noStrike" cap="none" normalizeH="0" baseline="0" smtClean="0">
                        <a:ln>
                          <a:noFill/>
                        </a:ln>
                        <a:solidFill>
                          <a:schemeClr val="tx1"/>
                        </a:solidFill>
                        <a:effectLst/>
                        <a:latin typeface="Calibri" charset="0"/>
                        <a:ea typeface="Calibri"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ＭＳ Ｐゴシック" charset="-128"/>
                          <a:cs typeface="Times New Roman" charset="0"/>
                        </a:rPr>
                        <a:t> </a:t>
                      </a:r>
                      <a:endParaRPr kumimoji="0" lang="en-US" sz="1100" b="0" i="0" u="none" strike="noStrike" cap="none" normalizeH="0" baseline="0" smtClean="0">
                        <a:ln>
                          <a:noFill/>
                        </a:ln>
                        <a:solidFill>
                          <a:schemeClr val="tx1"/>
                        </a:solidFill>
                        <a:effectLst/>
                        <a:latin typeface="Calibri" charset="0"/>
                        <a:ea typeface="Calibri"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ＭＳ Ｐゴシック" charset="-128"/>
                          <a:cs typeface="Times New Roman" charset="0"/>
                        </a:rPr>
                        <a:t>NO</a:t>
                      </a:r>
                      <a:endParaRPr kumimoji="0" lang="en-US" sz="1100" b="0" i="0" u="none" strike="noStrike" cap="none" normalizeH="0" baseline="0" smtClean="0">
                        <a:ln>
                          <a:noFill/>
                        </a:ln>
                        <a:solidFill>
                          <a:schemeClr val="tx1"/>
                        </a:solidFill>
                        <a:effectLst/>
                        <a:latin typeface="Calibri" charset="0"/>
                        <a:ea typeface="Calibri"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ＭＳ Ｐゴシック" charset="-128"/>
                          <a:cs typeface="Times New Roman" charset="0"/>
                        </a:rPr>
                        <a:t> </a:t>
                      </a:r>
                      <a:endParaRPr kumimoji="0" lang="en-US" sz="1100" b="0" i="0" u="none" strike="noStrike" cap="none" normalizeH="0" baseline="0" smtClean="0">
                        <a:ln>
                          <a:noFill/>
                        </a:ln>
                        <a:solidFill>
                          <a:schemeClr val="tx1"/>
                        </a:solidFill>
                        <a:effectLst/>
                        <a:latin typeface="Calibri" charset="0"/>
                        <a:ea typeface="Calibri"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ea typeface="ＭＳ Ｐゴシック" charset="-128"/>
                          <a:cs typeface="Times New Roman" charset="0"/>
                        </a:rPr>
                        <a:t>--</a:t>
                      </a:r>
                      <a:endParaRPr kumimoji="0" lang="en-US" sz="1100" b="0" i="0" u="none" strike="noStrike" cap="none" normalizeH="0" baseline="0" smtClean="0">
                        <a:ln>
                          <a:noFill/>
                        </a:ln>
                        <a:solidFill>
                          <a:schemeClr val="tx1"/>
                        </a:solidFill>
                        <a:effectLst/>
                        <a:latin typeface="Calibri" charset="0"/>
                        <a:ea typeface="Calibri"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 name="Text Box 32">
            <a:hlinkClick r:id="rId2"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Implementación y Pruebas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s-ES_tradnl" smtClean="0">
                <a:solidFill>
                  <a:srgbClr val="C35E2E"/>
                </a:solidFill>
              </a:rPr>
              <a:t>Introducción</a:t>
            </a:r>
          </a:p>
        </p:txBody>
      </p:sp>
      <p:pic>
        <p:nvPicPr>
          <p:cNvPr id="4" name="Picture 3"/>
          <p:cNvPicPr>
            <a:picLocks noChangeAspect="1"/>
          </p:cNvPicPr>
          <p:nvPr/>
        </p:nvPicPr>
        <p:blipFill>
          <a:blip r:embed="rId2"/>
          <a:srcRect/>
          <a:stretch>
            <a:fillRect/>
          </a:stretch>
        </p:blipFill>
        <p:spPr bwMode="auto">
          <a:xfrm>
            <a:off x="511175" y="1828800"/>
            <a:ext cx="4410075" cy="2928938"/>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4300538" y="2311400"/>
            <a:ext cx="4503737" cy="2713038"/>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16038" y="3681413"/>
            <a:ext cx="3605212" cy="2687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2"/>
          <p:cNvSpPr>
            <a:spLocks noGrp="1"/>
          </p:cNvSpPr>
          <p:nvPr>
            <p:ph sz="quarter" idx="1"/>
          </p:nvPr>
        </p:nvSpPr>
        <p:spPr>
          <a:xfrm>
            <a:off x="762000" y="1676400"/>
            <a:ext cx="7239000" cy="4648200"/>
          </a:xfrm>
        </p:spPr>
        <p:txBody>
          <a:bodyPr>
            <a:normAutofit/>
          </a:bodyPr>
          <a:lstStyle/>
          <a:p>
            <a:pPr marL="341313" algn="just">
              <a:spcBef>
                <a:spcPts val="1800"/>
              </a:spcBef>
            </a:pPr>
            <a:r>
              <a:rPr lang="es-ES" sz="1600" smtClean="0">
                <a:latin typeface="Verdana" charset="0"/>
              </a:rPr>
              <a:t>El tiempo de respuesta es una variable que hay que tener muy en cuenta en los sistemas de realidad virtual, ya que juega un papel crucial para dar la sensación de ser más real y no causar discrepancias entre lo real y virtual.</a:t>
            </a:r>
            <a:endParaRPr lang="es-ES_tradnl" sz="1600" smtClean="0">
              <a:latin typeface="Verdana" charset="0"/>
            </a:endParaRPr>
          </a:p>
          <a:p>
            <a:pPr marL="341313" algn="just">
              <a:spcBef>
                <a:spcPts val="1800"/>
              </a:spcBef>
            </a:pPr>
            <a:r>
              <a:rPr lang="es-ES" sz="1600" smtClean="0">
                <a:latin typeface="Verdana" charset="0"/>
              </a:rPr>
              <a:t>La latencia de los instrumentos que conforman la batería varia desde 16 a 18 ms, a excepción del bombo que tuvo un tiempo de 93.74 ms, como resultado tenemos que este instrumento musical reduce la sensación de presencia que experimenta el usuario en el ambiente virtual.</a:t>
            </a:r>
            <a:endParaRPr lang="es-ES_tradnl" sz="1600" smtClean="0">
              <a:latin typeface="Verdana" charset="0"/>
            </a:endParaRPr>
          </a:p>
          <a:p>
            <a:pPr marL="341313" algn="just">
              <a:spcBef>
                <a:spcPts val="1800"/>
              </a:spcBef>
            </a:pPr>
            <a:r>
              <a:rPr lang="es-ES" sz="1600" smtClean="0">
                <a:latin typeface="Verdana" charset="0"/>
              </a:rPr>
              <a:t>No se puede “sentir la batería” debido a que no se implementó una retroalimentación táctil, esto dificulta el manejo de las baquetas para generar golpes en los instrumentos.</a:t>
            </a:r>
            <a:endParaRPr lang="es-ES_tradnl" sz="1600" smtClean="0">
              <a:latin typeface="Verdana" charset="0"/>
            </a:endParaRPr>
          </a:p>
          <a:p>
            <a:pPr marL="341313"/>
            <a:endParaRPr lang="es-ES_tradnl" smtClean="0"/>
          </a:p>
        </p:txBody>
      </p:sp>
      <p:sp>
        <p:nvSpPr>
          <p:cNvPr id="42" name="Text Box 32">
            <a:hlinkClick r:id="rId2"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Conclusiones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sz="quarter" idx="1"/>
          </p:nvPr>
        </p:nvSpPr>
        <p:spPr>
          <a:xfrm>
            <a:off x="304800" y="1524000"/>
            <a:ext cx="8305800" cy="4800600"/>
          </a:xfrm>
        </p:spPr>
        <p:txBody>
          <a:bodyPr/>
          <a:lstStyle/>
          <a:p>
            <a:pPr algn="just">
              <a:spcBef>
                <a:spcPts val="1850"/>
              </a:spcBef>
            </a:pPr>
            <a:r>
              <a:rPr lang="es-ES_tradnl" sz="1600" smtClean="0">
                <a:latin typeface="Verdana" charset="0"/>
              </a:rPr>
              <a:t>El dispositivo de despliegue grafico personal (Head Mounted Display) nos permitió aislarnos del mundo real incrementándose la sensación de presencia en el ambiente virtual, este efecto no se hubiese alcanzado con el proyector 3D o con el monitor.</a:t>
            </a:r>
          </a:p>
          <a:p>
            <a:pPr algn="just">
              <a:spcBef>
                <a:spcPts val="1850"/>
              </a:spcBef>
            </a:pPr>
            <a:r>
              <a:rPr lang="es-ES_tradnl" sz="1600" smtClean="0">
                <a:latin typeface="Verdana" charset="0"/>
              </a:rPr>
              <a:t>La implementación es escalable, dejando abierta la posibilidad de que se añadan más instrumentos de percusión en la escena.</a:t>
            </a:r>
          </a:p>
          <a:p>
            <a:pPr algn="just">
              <a:spcBef>
                <a:spcPts val="1850"/>
              </a:spcBef>
            </a:pPr>
            <a:r>
              <a:rPr lang="es-ES_tradnl" sz="1600" smtClean="0">
                <a:latin typeface="Verdana" charset="0"/>
              </a:rPr>
              <a:t>En una batería real el sonido generado depende de la forma en que el baterista hace colisionar la baqueta, en el caso de esta implementación existe esta limitante, debido a que los sonidos son grabaciones de una batería real, por lo que el sonido generado va a ser siempre el mismo independientemente de la forma en que se produzca la colisión.</a:t>
            </a:r>
          </a:p>
        </p:txBody>
      </p:sp>
      <p:sp>
        <p:nvSpPr>
          <p:cNvPr id="40" name="Text Box 32">
            <a:hlinkClick r:id="rId2"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Conclusiones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sz="quarter" idx="1"/>
          </p:nvPr>
        </p:nvSpPr>
        <p:spPr>
          <a:xfrm>
            <a:off x="609600" y="1752600"/>
            <a:ext cx="8001000" cy="3276600"/>
          </a:xfrm>
        </p:spPr>
        <p:txBody>
          <a:bodyPr/>
          <a:lstStyle/>
          <a:p>
            <a:pPr algn="just">
              <a:spcBef>
                <a:spcPts val="1800"/>
              </a:spcBef>
            </a:pPr>
            <a:r>
              <a:rPr lang="es-ES_tradnl" sz="1600" smtClean="0">
                <a:latin typeface="Verdana" charset="0"/>
                <a:cs typeface="Arial" charset="0"/>
              </a:rPr>
              <a:t>Debido a que el bombo tiene una alta latencia por el uso del pedal, recomendamos que se implemente su funcionamiento con otro sensor del equipo de rastreo (tracker). </a:t>
            </a:r>
          </a:p>
          <a:p>
            <a:pPr algn="just">
              <a:spcBef>
                <a:spcPts val="1800"/>
              </a:spcBef>
            </a:pPr>
            <a:r>
              <a:rPr lang="es-ES_tradnl" sz="1600" smtClean="0">
                <a:latin typeface="Verdana" charset="0"/>
                <a:cs typeface="Arial" charset="0"/>
              </a:rPr>
              <a:t>Tomando ventaja del diseño escalable de este prototipo, recomendamos que en trabajos futuros se implemente la opción de escoger el tipo de batería que se va a tocar, por ejemplo una de rock, una con tambores africanos, un estilo japonés.</a:t>
            </a:r>
          </a:p>
          <a:p>
            <a:pPr algn="just">
              <a:spcBef>
                <a:spcPts val="1800"/>
              </a:spcBef>
            </a:pPr>
            <a:r>
              <a:rPr lang="es-ES_tradnl" sz="1600" smtClean="0">
                <a:latin typeface="Verdana" charset="0"/>
                <a:cs typeface="Arial" charset="0"/>
              </a:rPr>
              <a:t>Se recomienda que se implemente la retroalimentación táctil para hacer más real la interacción con la batería virtual y de esta forma incrementar la sensación de inmersión en el ambiente virtual.</a:t>
            </a:r>
          </a:p>
        </p:txBody>
      </p:sp>
      <p:sp>
        <p:nvSpPr>
          <p:cNvPr id="42" name="Text Box 32">
            <a:hlinkClick r:id="rId2" action="ppaction://hlinksldjump"/>
          </p:cNvPr>
          <p:cNvSpPr txBox="1">
            <a:spLocks noChangeArrowheads="1"/>
          </p:cNvSpPr>
          <p:nvPr/>
        </p:nvSpPr>
        <p:spPr bwMode="auto">
          <a:xfrm>
            <a:off x="228600" y="609600"/>
            <a:ext cx="8686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Recomendaciones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s-ES_tradnl" smtClean="0">
                <a:solidFill>
                  <a:srgbClr val="C35E2E"/>
                </a:solidFill>
              </a:rPr>
              <a:t>Introducción</a:t>
            </a:r>
          </a:p>
        </p:txBody>
      </p:sp>
      <p:sp>
        <p:nvSpPr>
          <p:cNvPr id="17411" name="Content Placeholder 2"/>
          <p:cNvSpPr>
            <a:spLocks noGrp="1"/>
          </p:cNvSpPr>
          <p:nvPr>
            <p:ph idx="1"/>
          </p:nvPr>
        </p:nvSpPr>
        <p:spPr>
          <a:xfrm>
            <a:off x="457200" y="1600200"/>
            <a:ext cx="8229600" cy="1423988"/>
          </a:xfrm>
        </p:spPr>
        <p:txBody>
          <a:bodyPr/>
          <a:lstStyle/>
          <a:p>
            <a:r>
              <a:rPr lang="es-ES_tradnl" smtClean="0"/>
              <a:t>Se vienen implementando instrumentos musicales con realidad virtual</a:t>
            </a:r>
            <a:endParaRPr lang="en-US" smtClean="0"/>
          </a:p>
        </p:txBody>
      </p:sp>
      <p:pic>
        <p:nvPicPr>
          <p:cNvPr id="17412" name="Picture 2" descr="drumersRevolution"/>
          <p:cNvPicPr>
            <a:picLocks noChangeAspect="1" noChangeArrowheads="1"/>
          </p:cNvPicPr>
          <p:nvPr/>
        </p:nvPicPr>
        <p:blipFill>
          <a:blip r:embed="rId2"/>
          <a:srcRect/>
          <a:stretch>
            <a:fillRect/>
          </a:stretch>
        </p:blipFill>
        <p:spPr bwMode="auto">
          <a:xfrm>
            <a:off x="457200" y="3351213"/>
            <a:ext cx="3840163" cy="2797175"/>
          </a:xfrm>
          <a:prstGeom prst="rect">
            <a:avLst/>
          </a:prstGeom>
          <a:noFill/>
          <a:ln w="9525">
            <a:solidFill>
              <a:srgbClr val="000000"/>
            </a:solidFill>
            <a:miter lim="800000"/>
            <a:headEnd/>
            <a:tailEnd/>
          </a:ln>
        </p:spPr>
      </p:pic>
      <p:pic>
        <p:nvPicPr>
          <p:cNvPr id="17413" name="Picture 3" descr="virtual air guitar youtube"/>
          <p:cNvPicPr>
            <a:picLocks noChangeAspect="1" noChangeArrowheads="1"/>
          </p:cNvPicPr>
          <p:nvPr/>
        </p:nvPicPr>
        <p:blipFill>
          <a:blip r:embed="rId3"/>
          <a:srcRect/>
          <a:stretch>
            <a:fillRect/>
          </a:stretch>
        </p:blipFill>
        <p:spPr bwMode="auto">
          <a:xfrm>
            <a:off x="5143500" y="3351213"/>
            <a:ext cx="3543300" cy="2797175"/>
          </a:xfrm>
          <a:prstGeom prst="rect">
            <a:avLst/>
          </a:prstGeom>
          <a:noFill/>
          <a:ln w="9525">
            <a:solidFill>
              <a:srgbClr val="000000"/>
            </a:solidFill>
            <a:miter lim="800000"/>
            <a:headEnd/>
            <a:tailEnd/>
          </a:ln>
        </p:spPr>
      </p:pic>
      <p:sp>
        <p:nvSpPr>
          <p:cNvPr id="17414" name="Rectangle 5"/>
          <p:cNvSpPr>
            <a:spLocks noChangeArrowheads="1"/>
          </p:cNvSpPr>
          <p:nvPr/>
        </p:nvSpPr>
        <p:spPr bwMode="auto">
          <a:xfrm>
            <a:off x="457200" y="6318250"/>
            <a:ext cx="3840163" cy="277813"/>
          </a:xfrm>
          <a:prstGeom prst="rect">
            <a:avLst/>
          </a:prstGeom>
          <a:noFill/>
          <a:ln w="9525">
            <a:noFill/>
            <a:miter lim="800000"/>
            <a:headEnd/>
            <a:tailEnd/>
          </a:ln>
        </p:spPr>
        <p:txBody>
          <a:bodyPr>
            <a:spAutoFit/>
          </a:bodyPr>
          <a:lstStyle/>
          <a:p>
            <a:r>
              <a:rPr lang="es-ES_tradnl" sz="1200"/>
              <a:t>Figura A.1 Batería Virtual implementada en el año 2006 </a:t>
            </a:r>
          </a:p>
        </p:txBody>
      </p:sp>
      <p:sp>
        <p:nvSpPr>
          <p:cNvPr id="17415" name="Rectangle 7"/>
          <p:cNvSpPr>
            <a:spLocks noChangeArrowheads="1"/>
          </p:cNvSpPr>
          <p:nvPr/>
        </p:nvSpPr>
        <p:spPr bwMode="auto">
          <a:xfrm>
            <a:off x="4960938" y="6324600"/>
            <a:ext cx="4079875" cy="277813"/>
          </a:xfrm>
          <a:prstGeom prst="rect">
            <a:avLst/>
          </a:prstGeom>
          <a:noFill/>
          <a:ln w="9525">
            <a:noFill/>
            <a:miter lim="800000"/>
            <a:headEnd/>
            <a:tailEnd/>
          </a:ln>
        </p:spPr>
        <p:txBody>
          <a:bodyPr>
            <a:spAutoFit/>
          </a:bodyPr>
          <a:lstStyle/>
          <a:p>
            <a:r>
              <a:rPr lang="es-ES_tradnl" sz="1200"/>
              <a:t>Figura A.2 Guitarra Virtual implementada en el año 2002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ChangeArrowheads="1"/>
          </p:cNvSpPr>
          <p:nvPr/>
        </p:nvSpPr>
        <p:spPr bwMode="auto">
          <a:xfrm>
            <a:off x="-19050" y="1549400"/>
            <a:ext cx="184150" cy="368300"/>
          </a:xfrm>
          <a:prstGeom prst="rect">
            <a:avLst/>
          </a:prstGeom>
          <a:noFill/>
          <a:ln w="9525">
            <a:noFill/>
            <a:miter lim="800000"/>
            <a:headEnd/>
            <a:tailEnd/>
          </a:ln>
        </p:spPr>
        <p:txBody>
          <a:bodyPr wrap="none" anchor="ctr">
            <a:spAutoFit/>
          </a:bodyPr>
          <a:lstStyle/>
          <a:p>
            <a:endParaRPr lang="es-ES" sz="1800"/>
          </a:p>
        </p:txBody>
      </p:sp>
      <p:sp>
        <p:nvSpPr>
          <p:cNvPr id="18435" name="Rectangle 8"/>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sp>
        <p:nvSpPr>
          <p:cNvPr id="18436" name="Rectangle 11"/>
          <p:cNvSpPr>
            <a:spLocks noChangeArrowheads="1"/>
          </p:cNvSpPr>
          <p:nvPr/>
        </p:nvSpPr>
        <p:spPr bwMode="auto">
          <a:xfrm>
            <a:off x="2057400" y="2209800"/>
            <a:ext cx="5338763" cy="2308225"/>
          </a:xfrm>
          <a:prstGeom prst="rect">
            <a:avLst/>
          </a:prstGeom>
          <a:noFill/>
          <a:ln w="9525">
            <a:noFill/>
            <a:miter lim="800000"/>
            <a:headEnd/>
            <a:tailEnd/>
          </a:ln>
        </p:spPr>
        <p:txBody>
          <a:bodyPr anchor="ctr">
            <a:spAutoFit/>
          </a:bodyPr>
          <a:lstStyle/>
          <a:p>
            <a:pPr algn="just"/>
            <a:r>
              <a:rPr lang="es-EC" sz="1800">
                <a:latin typeface="Verdana" charset="0"/>
              </a:rPr>
              <a:t>Este proyecto crea un prototipo de una Batería Virtual, en el cual se han aplicado los conocimientos adquiridos en la materia de graduación “Tecnologías de Realidad Virtual aplicada a la Multimedia”, gracias al cual se pudo experimentar con conceptos importantes de esta tecnología como lo son la inmersión, presencia e interacción.</a:t>
            </a:r>
            <a:endParaRPr lang="es-MX" sz="1800">
              <a:latin typeface="Verdana" charset="0"/>
            </a:endParaRPr>
          </a:p>
        </p:txBody>
      </p:sp>
      <p:sp>
        <p:nvSpPr>
          <p:cNvPr id="18437" name="Text Box 12">
            <a:hlinkClick r:id="rId2" action="ppaction://hlinksldjump"/>
          </p:cNvPr>
          <p:cNvSpPr txBox="1">
            <a:spLocks noChangeArrowheads="1"/>
          </p:cNvSpPr>
          <p:nvPr/>
        </p:nvSpPr>
        <p:spPr bwMode="auto">
          <a:xfrm>
            <a:off x="2392363" y="438150"/>
            <a:ext cx="6732587" cy="276225"/>
          </a:xfrm>
          <a:prstGeom prst="rect">
            <a:avLst/>
          </a:prstGeom>
          <a:noFill/>
          <a:ln w="9525">
            <a:noFill/>
            <a:miter lim="800000"/>
            <a:headEnd/>
            <a:tailEnd/>
          </a:ln>
        </p:spPr>
        <p:txBody>
          <a:bodyPr>
            <a:spAutoFit/>
          </a:bodyPr>
          <a:lstStyle/>
          <a:p>
            <a:pPr algn="ctr"/>
            <a:r>
              <a:rPr lang="es-EC" sz="1200" b="1">
                <a:solidFill>
                  <a:schemeClr val="bg1"/>
                </a:solidFill>
                <a:latin typeface="Tahoma" charset="0"/>
              </a:rPr>
              <a:t>Batería Musical Virtual</a:t>
            </a:r>
          </a:p>
        </p:txBody>
      </p:sp>
      <p:sp>
        <p:nvSpPr>
          <p:cNvPr id="18438" name="Rectangle 42"/>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sp>
        <p:nvSpPr>
          <p:cNvPr id="79" name="Text Box 32">
            <a:hlinkClick r:id="rId3" action="ppaction://hlinksldjump"/>
          </p:cNvPr>
          <p:cNvSpPr txBox="1">
            <a:spLocks noChangeArrowheads="1"/>
          </p:cNvSpPr>
          <p:nvPr/>
        </p:nvSpPr>
        <p:spPr bwMode="auto">
          <a:xfrm>
            <a:off x="228600" y="609600"/>
            <a:ext cx="26670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Descripción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ChangeArrowheads="1"/>
          </p:cNvSpPr>
          <p:nvPr/>
        </p:nvSpPr>
        <p:spPr bwMode="auto">
          <a:xfrm>
            <a:off x="2819400" y="2133600"/>
            <a:ext cx="4343400" cy="1477963"/>
          </a:xfrm>
          <a:prstGeom prst="rect">
            <a:avLst/>
          </a:prstGeom>
          <a:noFill/>
          <a:ln w="9525">
            <a:noFill/>
            <a:miter lim="800000"/>
            <a:headEnd/>
            <a:tailEnd/>
          </a:ln>
        </p:spPr>
        <p:txBody>
          <a:bodyPr anchor="ctr">
            <a:spAutoFit/>
          </a:bodyPr>
          <a:lstStyle/>
          <a:p>
            <a:r>
              <a:rPr lang="es-ES_tradnl" sz="1800">
                <a:latin typeface="Verdana" charset="0"/>
              </a:rPr>
              <a:t>¿Por qué la batería?</a:t>
            </a:r>
          </a:p>
          <a:p>
            <a:pPr lvl="1"/>
            <a:r>
              <a:rPr lang="es-ES_tradnl" sz="1800">
                <a:latin typeface="Verdana" charset="0"/>
              </a:rPr>
              <a:t>Amplio rango de movimientos.</a:t>
            </a:r>
          </a:p>
          <a:p>
            <a:pPr lvl="1"/>
            <a:r>
              <a:rPr lang="es-ES_tradnl" sz="1800">
                <a:latin typeface="Verdana" charset="0"/>
              </a:rPr>
              <a:t>Interacción sencilla (golpe genera sonido).</a:t>
            </a:r>
          </a:p>
          <a:p>
            <a:pPr lvl="1"/>
            <a:r>
              <a:rPr lang="es-ES_tradnl" sz="1800">
                <a:latin typeface="Verdana" charset="0"/>
              </a:rPr>
              <a:t>Mapeo mas sencillo.</a:t>
            </a:r>
            <a:endParaRPr lang="en-US" sz="1800">
              <a:latin typeface="Verdana" charset="0"/>
            </a:endParaRPr>
          </a:p>
        </p:txBody>
      </p:sp>
      <p:sp>
        <p:nvSpPr>
          <p:cNvPr id="47" name="Text Box 32">
            <a:hlinkClick r:id="rId2" action="ppaction://hlinksldjump"/>
          </p:cNvPr>
          <p:cNvSpPr txBox="1">
            <a:spLocks noChangeArrowheads="1"/>
          </p:cNvSpPr>
          <p:nvPr/>
        </p:nvSpPr>
        <p:spPr bwMode="auto">
          <a:xfrm>
            <a:off x="228600" y="609600"/>
            <a:ext cx="2971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Justificación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ChangeArrowheads="1"/>
          </p:cNvSpPr>
          <p:nvPr/>
        </p:nvSpPr>
        <p:spPr bwMode="auto">
          <a:xfrm>
            <a:off x="4648200" y="1617663"/>
            <a:ext cx="4038600" cy="2800350"/>
          </a:xfrm>
          <a:prstGeom prst="rect">
            <a:avLst/>
          </a:prstGeom>
          <a:noFill/>
          <a:ln w="9525">
            <a:noFill/>
            <a:miter lim="800000"/>
            <a:headEnd/>
            <a:tailEnd/>
          </a:ln>
        </p:spPr>
        <p:txBody>
          <a:bodyPr anchor="ctr">
            <a:spAutoFit/>
          </a:bodyPr>
          <a:lstStyle/>
          <a:p>
            <a:pPr algn="just"/>
            <a:r>
              <a:rPr lang="es-ES_tradnl" sz="1600" b="1" u="sng">
                <a:latin typeface="Verdana" charset="0"/>
              </a:rPr>
              <a:t>Desventajas</a:t>
            </a:r>
          </a:p>
          <a:p>
            <a:pPr algn="just">
              <a:buFont typeface="Arial" charset="0"/>
              <a:buChar char="•"/>
            </a:pPr>
            <a:r>
              <a:rPr lang="es-ES" sz="1600">
                <a:latin typeface="Verdana" charset="0"/>
              </a:rPr>
              <a:t>Complejo alcanzar un grado adecuado de precisión y sincronización </a:t>
            </a:r>
            <a:r>
              <a:rPr lang="es-ES_tradnl" sz="1600">
                <a:latin typeface="Verdana" charset="0"/>
              </a:rPr>
              <a:t> .</a:t>
            </a:r>
          </a:p>
          <a:p>
            <a:pPr algn="just">
              <a:buFont typeface="Arial" charset="0"/>
              <a:buChar char="•"/>
            </a:pPr>
            <a:r>
              <a:rPr lang="es-ES" sz="1600">
                <a:latin typeface="Verdana" charset="0"/>
              </a:rPr>
              <a:t>Modelos físicos del sonido en un ambiente virtual complicaría la sincronización</a:t>
            </a:r>
          </a:p>
          <a:p>
            <a:pPr algn="just">
              <a:buFont typeface="Arial" charset="0"/>
              <a:buChar char="•"/>
            </a:pPr>
            <a:r>
              <a:rPr lang="es-ES" sz="1600">
                <a:latin typeface="Verdana" charset="0"/>
              </a:rPr>
              <a:t>Poco interés en experimentar nuevos controles.</a:t>
            </a:r>
          </a:p>
          <a:p>
            <a:pPr algn="just">
              <a:buFont typeface="Arial" charset="0"/>
              <a:buChar char="•"/>
            </a:pPr>
            <a:r>
              <a:rPr lang="es-ES" sz="1600">
                <a:latin typeface="Verdana" charset="0"/>
              </a:rPr>
              <a:t>La precisión espacial de la realidad virtual no es suficiente.</a:t>
            </a:r>
            <a:endParaRPr lang="en-US" sz="1600">
              <a:latin typeface="Verdana" charset="0"/>
            </a:endParaRPr>
          </a:p>
        </p:txBody>
      </p:sp>
      <p:sp>
        <p:nvSpPr>
          <p:cNvPr id="39" name="Text Box 32">
            <a:hlinkClick r:id="rId2" action="ppaction://hlinksldjump"/>
          </p:cNvPr>
          <p:cNvSpPr txBox="1">
            <a:spLocks noChangeArrowheads="1"/>
          </p:cNvSpPr>
          <p:nvPr/>
        </p:nvSpPr>
        <p:spPr bwMode="auto">
          <a:xfrm>
            <a:off x="228600" y="609600"/>
            <a:ext cx="2971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Justificación</a:t>
            </a:r>
          </a:p>
        </p:txBody>
      </p:sp>
      <p:sp>
        <p:nvSpPr>
          <p:cNvPr id="20484" name="Rectangle 11"/>
          <p:cNvSpPr>
            <a:spLocks noChangeArrowheads="1"/>
          </p:cNvSpPr>
          <p:nvPr/>
        </p:nvSpPr>
        <p:spPr bwMode="auto">
          <a:xfrm>
            <a:off x="228600" y="1595438"/>
            <a:ext cx="4038600" cy="4276725"/>
          </a:xfrm>
          <a:prstGeom prst="rect">
            <a:avLst/>
          </a:prstGeom>
          <a:noFill/>
          <a:ln w="9525">
            <a:noFill/>
            <a:miter lim="800000"/>
            <a:headEnd/>
            <a:tailEnd/>
          </a:ln>
        </p:spPr>
        <p:txBody>
          <a:bodyPr anchor="ctr">
            <a:spAutoFit/>
          </a:bodyPr>
          <a:lstStyle/>
          <a:p>
            <a:r>
              <a:rPr lang="es-ES_tradnl" sz="1600" b="1" u="sng">
                <a:latin typeface="Verdana" charset="0"/>
              </a:rPr>
              <a:t>Ventajas</a:t>
            </a:r>
          </a:p>
          <a:p>
            <a:pPr algn="just">
              <a:buFont typeface="Arial" charset="0"/>
              <a:buChar char="•"/>
            </a:pPr>
            <a:r>
              <a:rPr lang="es-ES" sz="1600">
                <a:latin typeface="Verdana" charset="0"/>
              </a:rPr>
              <a:t>Mayor flexibilidad y facilidad para configurar y calibrar</a:t>
            </a:r>
            <a:endParaRPr lang="es-ES_tradnl" sz="1600">
              <a:latin typeface="Verdana" charset="0"/>
            </a:endParaRPr>
          </a:p>
          <a:p>
            <a:pPr algn="just">
              <a:buFont typeface="Arial" charset="0"/>
              <a:buChar char="•"/>
            </a:pPr>
            <a:r>
              <a:rPr lang="es-ES" sz="1600">
                <a:latin typeface="Verdana" charset="0"/>
              </a:rPr>
              <a:t>Mejor control sobre los aspectos y variables musicales</a:t>
            </a:r>
            <a:r>
              <a:rPr lang="es-ES_tradnl" sz="1600">
                <a:latin typeface="Verdana" charset="0"/>
              </a:rPr>
              <a:t> </a:t>
            </a:r>
          </a:p>
          <a:p>
            <a:pPr algn="just">
              <a:buFont typeface="Arial" charset="0"/>
              <a:buChar char="•"/>
            </a:pPr>
            <a:r>
              <a:rPr lang="es-ES" sz="1600">
                <a:latin typeface="Verdana" charset="0"/>
              </a:rPr>
              <a:t>Posibilidad de nuevas formas de expresión musical</a:t>
            </a:r>
            <a:r>
              <a:rPr lang="es-ES_tradnl" sz="1600">
                <a:latin typeface="Verdana" charset="0"/>
              </a:rPr>
              <a:t> </a:t>
            </a:r>
          </a:p>
          <a:p>
            <a:pPr algn="just">
              <a:buFont typeface="Arial" charset="0"/>
              <a:buChar char="•"/>
            </a:pPr>
            <a:r>
              <a:rPr lang="es-ES" sz="1600">
                <a:latin typeface="Verdana" charset="0"/>
              </a:rPr>
              <a:t>Retroalimentación visual o táctil</a:t>
            </a:r>
            <a:r>
              <a:rPr lang="es-ES_tradnl" sz="1600">
                <a:latin typeface="Verdana" charset="0"/>
              </a:rPr>
              <a:t> </a:t>
            </a:r>
          </a:p>
          <a:p>
            <a:pPr algn="just">
              <a:buFont typeface="Arial" charset="0"/>
              <a:buChar char="•"/>
            </a:pPr>
            <a:r>
              <a:rPr lang="es-ES" sz="1600">
                <a:latin typeface="Verdana" charset="0"/>
              </a:rPr>
              <a:t>Se pueden crear aplicaciones colaborativas</a:t>
            </a:r>
            <a:r>
              <a:rPr lang="es-ES_tradnl" sz="1600">
                <a:latin typeface="Verdana" charset="0"/>
              </a:rPr>
              <a:t> </a:t>
            </a:r>
          </a:p>
          <a:p>
            <a:pPr algn="just">
              <a:buFont typeface="Arial" charset="0"/>
              <a:buChar char="•"/>
            </a:pPr>
            <a:r>
              <a:rPr lang="es-ES" sz="1600">
                <a:latin typeface="Verdana" charset="0"/>
              </a:rPr>
              <a:t>Aplicaciones para practicar y enseñar</a:t>
            </a:r>
            <a:r>
              <a:rPr lang="es-ES_tradnl" sz="1600">
                <a:latin typeface="Verdana" charset="0"/>
              </a:rPr>
              <a:t> </a:t>
            </a:r>
          </a:p>
          <a:p>
            <a:pPr algn="just">
              <a:buFont typeface="Arial" charset="0"/>
              <a:buChar char="•"/>
            </a:pPr>
            <a:r>
              <a:rPr lang="es-ES" sz="1600">
                <a:latin typeface="Verdana" charset="0"/>
              </a:rPr>
              <a:t>Disminución de espacio físico y del ruido</a:t>
            </a:r>
            <a:r>
              <a:rPr lang="es-ES_tradnl" sz="1600">
                <a:latin typeface="Verdana" charset="0"/>
              </a:rPr>
              <a:t> </a:t>
            </a:r>
          </a:p>
          <a:p>
            <a:pPr algn="just">
              <a:buFont typeface="Arial" charset="0"/>
              <a:buChar char="•"/>
            </a:pPr>
            <a:r>
              <a:rPr lang="es-ES" sz="1600">
                <a:latin typeface="Verdana" charset="0"/>
              </a:rPr>
              <a:t>Creación de interfaces accesibles para que personas con alguna discapacidad.</a:t>
            </a:r>
            <a:r>
              <a:rPr lang="es-ES_tradnl" sz="1600">
                <a:latin typeface="Verdana" charset="0"/>
              </a:rPr>
              <a:t> </a:t>
            </a:r>
            <a:endParaRPr lang="en-US" sz="1600">
              <a:latin typeface="Verdana"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ChangeArrowheads="1"/>
          </p:cNvSpPr>
          <p:nvPr/>
        </p:nvSpPr>
        <p:spPr bwMode="auto">
          <a:xfrm>
            <a:off x="381000" y="1600200"/>
            <a:ext cx="8305800" cy="3806825"/>
          </a:xfrm>
          <a:prstGeom prst="rect">
            <a:avLst/>
          </a:prstGeom>
          <a:noFill/>
          <a:ln w="9525">
            <a:noFill/>
            <a:miter lim="800000"/>
            <a:headEnd/>
            <a:tailEnd/>
          </a:ln>
        </p:spPr>
        <p:txBody>
          <a:bodyPr anchor="ctr">
            <a:spAutoFit/>
          </a:bodyPr>
          <a:lstStyle/>
          <a:p>
            <a:pPr>
              <a:spcBef>
                <a:spcPts val="2000"/>
              </a:spcBef>
              <a:buClr>
                <a:srgbClr val="404040"/>
              </a:buClr>
              <a:buFont typeface="Arial" charset="0"/>
              <a:buNone/>
            </a:pPr>
            <a:r>
              <a:rPr lang="es-ES" sz="1600" b="1">
                <a:solidFill>
                  <a:srgbClr val="404040"/>
                </a:solidFill>
                <a:latin typeface="Verdana" charset="0"/>
              </a:rPr>
              <a:t>Objetivo General</a:t>
            </a:r>
          </a:p>
          <a:p>
            <a:endParaRPr lang="es-ES" sz="1600">
              <a:latin typeface="Verdana" charset="0"/>
            </a:endParaRPr>
          </a:p>
          <a:p>
            <a:pPr>
              <a:buFont typeface="Arial" charset="0"/>
              <a:buChar char="•"/>
            </a:pPr>
            <a:r>
              <a:rPr lang="es-ES" sz="1600">
                <a:latin typeface="Verdana" charset="0"/>
              </a:rPr>
              <a:t>Implementar un ambiente de realidad virtual que permita al usuario interactuar con una Batería Musical.</a:t>
            </a:r>
            <a:endParaRPr lang="en-US" sz="1600">
              <a:latin typeface="Verdana" charset="0"/>
            </a:endParaRPr>
          </a:p>
          <a:p>
            <a:pPr>
              <a:spcBef>
                <a:spcPts val="2000"/>
              </a:spcBef>
              <a:buClr>
                <a:srgbClr val="404040"/>
              </a:buClr>
              <a:buFont typeface="Arial" charset="0"/>
              <a:buNone/>
            </a:pPr>
            <a:r>
              <a:rPr lang="es-ES" sz="1600" b="1">
                <a:solidFill>
                  <a:srgbClr val="404040"/>
                </a:solidFill>
                <a:latin typeface="Verdana" charset="0"/>
              </a:rPr>
              <a:t>Objetivos Específicos</a:t>
            </a:r>
          </a:p>
          <a:p>
            <a:pPr>
              <a:spcBef>
                <a:spcPts val="2000"/>
              </a:spcBef>
              <a:buClr>
                <a:srgbClr val="404040"/>
              </a:buClr>
              <a:buFont typeface="Arial" charset="0"/>
              <a:buChar char="•"/>
            </a:pPr>
            <a:r>
              <a:rPr lang="es-ES" sz="1600">
                <a:solidFill>
                  <a:srgbClr val="404040"/>
                </a:solidFill>
                <a:latin typeface="Verdana" charset="0"/>
              </a:rPr>
              <a:t>Conseguir un grado adecuado de sincronización entre los movimientos y acciones del baterista, la retroalimentación visual y la generación del sonido. </a:t>
            </a:r>
            <a:endParaRPr lang="es-ES_tradnl" sz="1600">
              <a:solidFill>
                <a:srgbClr val="404040"/>
              </a:solidFill>
              <a:latin typeface="Verdana" charset="0"/>
            </a:endParaRPr>
          </a:p>
          <a:p>
            <a:pPr>
              <a:buFontTx/>
              <a:buChar char="•"/>
            </a:pPr>
            <a:r>
              <a:rPr lang="es-ES" sz="1600">
                <a:solidFill>
                  <a:srgbClr val="404040"/>
                </a:solidFill>
                <a:latin typeface="Verdana" charset="0"/>
              </a:rPr>
              <a:t>Lograr un equilibrio en la cantidad de trackers para no disminuir la precisión y sincronización que se requiere. </a:t>
            </a:r>
            <a:endParaRPr lang="es-ES_tradnl" sz="1600">
              <a:solidFill>
                <a:srgbClr val="404040"/>
              </a:solidFill>
              <a:latin typeface="Verdana" charset="0"/>
            </a:endParaRPr>
          </a:p>
          <a:p>
            <a:pPr>
              <a:buFontTx/>
              <a:buChar char="•"/>
            </a:pPr>
            <a:r>
              <a:rPr lang="es-ES" sz="1600">
                <a:solidFill>
                  <a:srgbClr val="404040"/>
                </a:solidFill>
                <a:latin typeface="Verdana" charset="0"/>
              </a:rPr>
              <a:t>Configurar adecuadamente el Head Mounted Display para visualizar correctamente la batería como si se tratase de una real. </a:t>
            </a:r>
            <a:endParaRPr lang="es-ES_tradnl" sz="1600">
              <a:solidFill>
                <a:srgbClr val="404040"/>
              </a:solidFill>
              <a:latin typeface="Verdana" charset="0"/>
            </a:endParaRPr>
          </a:p>
          <a:p>
            <a:pPr>
              <a:buFontTx/>
              <a:buChar char="•"/>
            </a:pPr>
            <a:r>
              <a:rPr lang="es-ES" sz="1600">
                <a:solidFill>
                  <a:srgbClr val="404040"/>
                </a:solidFill>
                <a:latin typeface="Verdana" charset="0"/>
              </a:rPr>
              <a:t>Crear una opción valida para ejecutar de manera natural y familiar un instrumento musical mediante la realidad virtual.</a:t>
            </a:r>
            <a:endParaRPr lang="es-ES_tradnl" sz="1600">
              <a:solidFill>
                <a:srgbClr val="404040"/>
              </a:solidFill>
              <a:latin typeface="Verdana" charset="0"/>
            </a:endParaRPr>
          </a:p>
        </p:txBody>
      </p:sp>
      <p:sp>
        <p:nvSpPr>
          <p:cNvPr id="21507" name="Text Box 9">
            <a:hlinkClick r:id="rId2" action="ppaction://hlinksldjump"/>
          </p:cNvPr>
          <p:cNvSpPr txBox="1">
            <a:spLocks noChangeArrowheads="1"/>
          </p:cNvSpPr>
          <p:nvPr/>
        </p:nvSpPr>
        <p:spPr bwMode="auto">
          <a:xfrm>
            <a:off x="2392363" y="438150"/>
            <a:ext cx="6732587" cy="276225"/>
          </a:xfrm>
          <a:prstGeom prst="rect">
            <a:avLst/>
          </a:prstGeom>
          <a:noFill/>
          <a:ln w="9525">
            <a:noFill/>
            <a:miter lim="800000"/>
            <a:headEnd/>
            <a:tailEnd/>
          </a:ln>
        </p:spPr>
        <p:txBody>
          <a:bodyPr>
            <a:spAutoFit/>
          </a:bodyPr>
          <a:lstStyle/>
          <a:p>
            <a:pPr algn="ctr"/>
            <a:r>
              <a:rPr lang="es-EC" sz="1200" b="1">
                <a:solidFill>
                  <a:schemeClr val="bg1"/>
                </a:solidFill>
                <a:latin typeface="Tahoma" charset="0"/>
              </a:rPr>
              <a:t>Batería Musical Virtual</a:t>
            </a:r>
          </a:p>
        </p:txBody>
      </p:sp>
      <p:sp>
        <p:nvSpPr>
          <p:cNvPr id="38" name="Text Box 32">
            <a:hlinkClick r:id="rId3" action="ppaction://hlinksldjump"/>
          </p:cNvPr>
          <p:cNvSpPr txBox="1">
            <a:spLocks noChangeArrowheads="1"/>
          </p:cNvSpPr>
          <p:nvPr/>
        </p:nvSpPr>
        <p:spPr bwMode="auto">
          <a:xfrm>
            <a:off x="228600" y="609600"/>
            <a:ext cx="29718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Objetivos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
          <p:cNvSpPr>
            <a:spLocks noChangeArrowheads="1"/>
          </p:cNvSpPr>
          <p:nvPr/>
        </p:nvSpPr>
        <p:spPr bwMode="auto">
          <a:xfrm>
            <a:off x="-19050" y="1549400"/>
            <a:ext cx="184150" cy="368300"/>
          </a:xfrm>
          <a:prstGeom prst="rect">
            <a:avLst/>
          </a:prstGeom>
          <a:noFill/>
          <a:ln w="9525">
            <a:noFill/>
            <a:miter lim="800000"/>
            <a:headEnd/>
            <a:tailEnd/>
          </a:ln>
        </p:spPr>
        <p:txBody>
          <a:bodyPr wrap="none" anchor="ctr">
            <a:spAutoFit/>
          </a:bodyPr>
          <a:lstStyle/>
          <a:p>
            <a:endParaRPr lang="es-ES" sz="1800"/>
          </a:p>
        </p:txBody>
      </p:sp>
      <p:sp>
        <p:nvSpPr>
          <p:cNvPr id="22532" name="Rectangle 7"/>
          <p:cNvSpPr>
            <a:spLocks noChangeArrowheads="1"/>
          </p:cNvSpPr>
          <p:nvPr/>
        </p:nvSpPr>
        <p:spPr bwMode="auto">
          <a:xfrm>
            <a:off x="-19050" y="1503363"/>
            <a:ext cx="184150" cy="460375"/>
          </a:xfrm>
          <a:prstGeom prst="rect">
            <a:avLst/>
          </a:prstGeom>
          <a:noFill/>
          <a:ln w="9525">
            <a:noFill/>
            <a:miter lim="800000"/>
            <a:headEnd/>
            <a:tailEnd/>
          </a:ln>
        </p:spPr>
        <p:txBody>
          <a:bodyPr wrap="none" anchor="ctr">
            <a:spAutoFit/>
          </a:bodyPr>
          <a:lstStyle/>
          <a:p>
            <a:endParaRPr lang="es-ES">
              <a:latin typeface="Times New Roman" charset="0"/>
            </a:endParaRPr>
          </a:p>
        </p:txBody>
      </p:sp>
      <p:sp>
        <p:nvSpPr>
          <p:cNvPr id="22533" name="Title 1"/>
          <p:cNvSpPr>
            <a:spLocks/>
          </p:cNvSpPr>
          <p:nvPr/>
        </p:nvSpPr>
        <p:spPr bwMode="auto">
          <a:xfrm>
            <a:off x="304800" y="1371600"/>
            <a:ext cx="5029200" cy="762000"/>
          </a:xfrm>
          <a:prstGeom prst="rect">
            <a:avLst/>
          </a:prstGeom>
          <a:noFill/>
          <a:ln w="9525">
            <a:noFill/>
            <a:miter lim="800000"/>
            <a:headEnd/>
            <a:tailEnd/>
          </a:ln>
        </p:spPr>
        <p:txBody>
          <a:bodyPr anchor="ctr"/>
          <a:lstStyle/>
          <a:p>
            <a:pPr algn="ctr"/>
            <a:r>
              <a:rPr lang="es-ES_tradnl" b="1"/>
              <a:t>Requerimientos Funcionales</a:t>
            </a:r>
          </a:p>
        </p:txBody>
      </p:sp>
      <p:grpSp>
        <p:nvGrpSpPr>
          <p:cNvPr id="22534" name="45 Grupo"/>
          <p:cNvGrpSpPr>
            <a:grpSpLocks/>
          </p:cNvGrpSpPr>
          <p:nvPr/>
        </p:nvGrpSpPr>
        <p:grpSpPr bwMode="auto">
          <a:xfrm>
            <a:off x="3505200" y="2133600"/>
            <a:ext cx="1752600" cy="381000"/>
            <a:chOff x="5486400" y="2057400"/>
            <a:chExt cx="1752600" cy="381000"/>
          </a:xfrm>
        </p:grpSpPr>
        <p:sp>
          <p:nvSpPr>
            <p:cNvPr id="45" name="44 Rectángulo redondeado"/>
            <p:cNvSpPr/>
            <p:nvPr/>
          </p:nvSpPr>
          <p:spPr>
            <a:xfrm>
              <a:off x="5486400" y="2057400"/>
              <a:ext cx="17526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22540" name="Content Placeholder 2"/>
            <p:cNvSpPr>
              <a:spLocks/>
            </p:cNvSpPr>
            <p:nvPr/>
          </p:nvSpPr>
          <p:spPr bwMode="auto">
            <a:xfrm>
              <a:off x="5715000" y="2057400"/>
              <a:ext cx="1447800" cy="381000"/>
            </a:xfrm>
            <a:prstGeom prst="rect">
              <a:avLst/>
            </a:prstGeom>
            <a:noFill/>
            <a:ln w="9525">
              <a:noFill/>
              <a:miter lim="800000"/>
              <a:headEnd/>
              <a:tailEnd/>
            </a:ln>
          </p:spPr>
          <p:txBody>
            <a:bodyPr/>
            <a:lstStyle/>
            <a:p>
              <a:pPr marL="342900" indent="-342900">
                <a:spcBef>
                  <a:spcPct val="20000"/>
                </a:spcBef>
              </a:pPr>
              <a:r>
                <a:rPr lang="es-ES_tradnl" sz="1800" b="1">
                  <a:solidFill>
                    <a:schemeClr val="bg1"/>
                  </a:solidFill>
                </a:rPr>
                <a:t>Escena 3D</a:t>
              </a:r>
              <a:endParaRPr lang="es-ES_tradnl" sz="1800">
                <a:solidFill>
                  <a:schemeClr val="bg1"/>
                </a:solidFill>
              </a:endParaRPr>
            </a:p>
          </p:txBody>
        </p:sp>
      </p:grpSp>
      <p:grpSp>
        <p:nvGrpSpPr>
          <p:cNvPr id="22535" name="Group 44"/>
          <p:cNvGrpSpPr>
            <a:grpSpLocks/>
          </p:cNvGrpSpPr>
          <p:nvPr/>
        </p:nvGrpSpPr>
        <p:grpSpPr bwMode="auto">
          <a:xfrm>
            <a:off x="1143000" y="2819400"/>
            <a:ext cx="6781800" cy="3081338"/>
            <a:chOff x="1560" y="2108"/>
            <a:chExt cx="3675" cy="1941"/>
          </a:xfrm>
        </p:grpSpPr>
        <p:graphicFrame>
          <p:nvGraphicFramePr>
            <p:cNvPr id="22530" name="Object 2"/>
            <p:cNvGraphicFramePr>
              <a:graphicFrameLocks noChangeAspect="1"/>
            </p:cNvGraphicFramePr>
            <p:nvPr/>
          </p:nvGraphicFramePr>
          <p:xfrm>
            <a:off x="1639" y="2126"/>
            <a:ext cx="2003" cy="1873"/>
          </p:xfrm>
          <a:graphic>
            <a:graphicData uri="http://schemas.openxmlformats.org/presentationml/2006/ole">
              <p:oleObj spid="_x0000_s22530" name="Document" r:id="rId3" imgW="3441573" imgH="2425611" progId="Word.Document.12">
                <p:link updateAutomatic="1"/>
              </p:oleObj>
            </a:graphicData>
          </a:graphic>
        </p:graphicFrame>
        <p:sp>
          <p:nvSpPr>
            <p:cNvPr id="22537" name="Text Box 3"/>
            <p:cNvSpPr txBox="1">
              <a:spLocks noChangeArrowheads="1"/>
            </p:cNvSpPr>
            <p:nvPr/>
          </p:nvSpPr>
          <p:spPr bwMode="auto">
            <a:xfrm>
              <a:off x="1560" y="2108"/>
              <a:ext cx="3675" cy="1941"/>
            </a:xfrm>
            <a:prstGeom prst="rect">
              <a:avLst/>
            </a:prstGeom>
            <a:noFill/>
            <a:ln w="9525">
              <a:solidFill>
                <a:srgbClr val="000000"/>
              </a:solidFill>
              <a:miter lim="800000"/>
              <a:headEnd/>
              <a:tailEnd/>
            </a:ln>
          </p:spPr>
          <p:txBody>
            <a:bodyPr/>
            <a:lstStyle/>
            <a:p>
              <a:endParaRPr lang="es-ES_tradnl" sz="1200">
                <a:latin typeface="Times New Roman" charset="0"/>
                <a:cs typeface="Times New Roman" charset="0"/>
              </a:endParaRPr>
            </a:p>
          </p:txBody>
        </p:sp>
        <p:sp>
          <p:nvSpPr>
            <p:cNvPr id="22538" name="Text Box 4"/>
            <p:cNvSpPr txBox="1">
              <a:spLocks noChangeArrowheads="1"/>
            </p:cNvSpPr>
            <p:nvPr/>
          </p:nvSpPr>
          <p:spPr bwMode="auto">
            <a:xfrm>
              <a:off x="3712" y="2304"/>
              <a:ext cx="1440" cy="1563"/>
            </a:xfrm>
            <a:prstGeom prst="rect">
              <a:avLst/>
            </a:prstGeom>
            <a:noFill/>
            <a:ln w="9525">
              <a:noFill/>
              <a:miter lim="800000"/>
              <a:headEnd/>
              <a:tailEnd/>
            </a:ln>
          </p:spPr>
          <p:txBody>
            <a:bodyPr lIns="0" tIns="0" rIns="0" bIns="0"/>
            <a:lstStyle/>
            <a:p>
              <a:r>
                <a:rPr lang="es-ES_tradnl" sz="1600" b="1">
                  <a:latin typeface="Verdana" charset="0"/>
                  <a:cs typeface="Times New Roman" charset="0"/>
                </a:rPr>
                <a:t>1) Platos Ride y Crash.</a:t>
              </a:r>
              <a:br>
                <a:rPr lang="es-ES_tradnl" sz="1600" b="1">
                  <a:latin typeface="Verdana" charset="0"/>
                  <a:cs typeface="Times New Roman" charset="0"/>
                </a:rPr>
              </a:br>
              <a:r>
                <a:rPr lang="es-ES_tradnl" sz="1600" b="1">
                  <a:latin typeface="Verdana" charset="0"/>
                  <a:cs typeface="Times New Roman" charset="0"/>
                </a:rPr>
                <a:t>2) Tom de piso.</a:t>
              </a:r>
              <a:br>
                <a:rPr lang="es-ES_tradnl" sz="1600" b="1">
                  <a:latin typeface="Verdana" charset="0"/>
                  <a:cs typeface="Times New Roman" charset="0"/>
                </a:rPr>
              </a:br>
              <a:r>
                <a:rPr lang="es-ES_tradnl" sz="1600" b="1">
                  <a:latin typeface="Verdana" charset="0"/>
                  <a:cs typeface="Times New Roman" charset="0"/>
                </a:rPr>
                <a:t>3) Toms izquierdo y derecho.</a:t>
              </a:r>
              <a:br>
                <a:rPr lang="es-ES_tradnl" sz="1600" b="1">
                  <a:latin typeface="Verdana" charset="0"/>
                  <a:cs typeface="Times New Roman" charset="0"/>
                </a:rPr>
              </a:br>
              <a:r>
                <a:rPr lang="es-ES_tradnl" sz="1600" b="1">
                  <a:latin typeface="Verdana" charset="0"/>
                  <a:cs typeface="Times New Roman" charset="0"/>
                </a:rPr>
                <a:t>4) Bombo.</a:t>
              </a:r>
              <a:br>
                <a:rPr lang="es-ES_tradnl" sz="1600" b="1">
                  <a:latin typeface="Verdana" charset="0"/>
                  <a:cs typeface="Times New Roman" charset="0"/>
                </a:rPr>
              </a:br>
              <a:r>
                <a:rPr lang="es-ES_tradnl" sz="1600" b="1">
                  <a:latin typeface="Verdana" charset="0"/>
                  <a:cs typeface="Times New Roman" charset="0"/>
                </a:rPr>
                <a:t>5) Redoblante o caja.</a:t>
              </a:r>
              <a:br>
                <a:rPr lang="es-ES_tradnl" sz="1600" b="1">
                  <a:latin typeface="Verdana" charset="0"/>
                  <a:cs typeface="Times New Roman" charset="0"/>
                </a:rPr>
              </a:br>
              <a:r>
                <a:rPr lang="es-ES_tradnl" sz="1600" b="1">
                  <a:latin typeface="Verdana" charset="0"/>
                  <a:cs typeface="Times New Roman" charset="0"/>
                </a:rPr>
                <a:t>6) Hi Hat (estéril).</a:t>
              </a:r>
            </a:p>
          </p:txBody>
        </p:sp>
      </p:grpSp>
      <p:sp>
        <p:nvSpPr>
          <p:cNvPr id="43" name="Text Box 32">
            <a:hlinkClick r:id="rId4" action="ppaction://hlinksldjump"/>
          </p:cNvPr>
          <p:cNvSpPr txBox="1">
            <a:spLocks noChangeArrowheads="1"/>
          </p:cNvSpPr>
          <p:nvPr/>
        </p:nvSpPr>
        <p:spPr bwMode="auto">
          <a:xfrm>
            <a:off x="228600" y="609600"/>
            <a:ext cx="3581400" cy="523875"/>
          </a:xfrm>
          <a:prstGeom prst="rect">
            <a:avLst/>
          </a:prstGeom>
          <a:noFill/>
          <a:ln w="9525">
            <a:noFill/>
            <a:miter lim="800000"/>
            <a:headEnd/>
            <a:tailEnd/>
          </a:ln>
          <a:effectLst/>
        </p:spPr>
        <p:txBody>
          <a:bodyPr>
            <a:spAutoFit/>
          </a:bodyPr>
          <a:lstStyle/>
          <a:p>
            <a:r>
              <a:rPr lang="es-EC" sz="2800" b="1">
                <a:solidFill>
                  <a:srgbClr val="C35E2E"/>
                </a:solidFill>
                <a:latin typeface="Verdana" charset="0"/>
              </a:rPr>
              <a:t>Requerimientos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2448</TotalTime>
  <Words>1488</Words>
  <Application>Microsoft Macintosh PowerPoint</Application>
  <PresentationFormat>Presentación en pantalla (4:3)</PresentationFormat>
  <Paragraphs>231</Paragraphs>
  <Slides>32</Slides>
  <Notes>0</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Vínculos</vt:lpstr>
      </vt:variant>
      <vt:variant>
        <vt:i4>4</vt:i4>
      </vt:variant>
      <vt:variant>
        <vt:lpstr>Títulos de diapositiva</vt:lpstr>
      </vt:variant>
      <vt:variant>
        <vt:i4>32</vt:i4>
      </vt:variant>
    </vt:vector>
  </HeadingPairs>
  <TitlesOfParts>
    <vt:vector size="48" baseType="lpstr">
      <vt:lpstr>Arial</vt:lpstr>
      <vt:lpstr>ＭＳ Ｐゴシック</vt:lpstr>
      <vt:lpstr>Georgia</vt:lpstr>
      <vt:lpstr>Wingdings 2</vt:lpstr>
      <vt:lpstr>Wingdings</vt:lpstr>
      <vt:lpstr>Calibri</vt:lpstr>
      <vt:lpstr>Times New Roman</vt:lpstr>
      <vt:lpstr>Verdana</vt:lpstr>
      <vt:lpstr>Tahoma</vt:lpstr>
      <vt:lpstr>Calisto MT</vt:lpstr>
      <vt:lpstr>Cambria</vt:lpstr>
      <vt:lpstr>Civil</vt:lpstr>
      <vt:lpstr>???</vt:lpstr>
      <vt:lpstr>???</vt:lpstr>
      <vt:lpstr>???</vt:lpstr>
      <vt:lpstr>???</vt:lpstr>
      <vt:lpstr>Diapositiva 1</vt:lpstr>
      <vt:lpstr>Introducción</vt:lpstr>
      <vt:lpstr>Introducción</vt:lpstr>
      <vt:lpstr>Introducción</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Proceso de Implementacion</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Laura Zapata Aspiazu</dc:creator>
  <cp:lastModifiedBy>LABFIEC</cp:lastModifiedBy>
  <cp:revision>230</cp:revision>
  <dcterms:created xsi:type="dcterms:W3CDTF">2010-07-27T01:24:17Z</dcterms:created>
  <dcterms:modified xsi:type="dcterms:W3CDTF">2010-08-23T16:12:17Z</dcterms:modified>
</cp:coreProperties>
</file>