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3" r:id="rId11"/>
    <p:sldId id="271" r:id="rId12"/>
    <p:sldId id="272" r:id="rId13"/>
    <p:sldId id="264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5" r:id="rId24"/>
    <p:sldId id="266" r:id="rId25"/>
    <p:sldId id="283" r:id="rId26"/>
    <p:sldId id="273" r:id="rId2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83801-4BDA-4C2F-927E-A9F4EB25A2C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457765" lon="1569598" rev="21451028"/>
          </a:camera>
          <a:lightRig rig="chilly" dir="t"/>
        </a:scene3d>
      </dgm:spPr>
      <dgm:t>
        <a:bodyPr/>
        <a:lstStyle/>
        <a:p>
          <a:endParaRPr lang="es-EC"/>
        </a:p>
      </dgm:t>
    </dgm:pt>
    <dgm:pt modelId="{1E89D9C3-CEC0-49E1-9869-D1D8FE1F5B73}">
      <dgm:prSet phldrT="[Texto]"/>
      <dgm:spPr>
        <a:sp3d prstMaterial="softEdge">
          <a:bevelT/>
          <a:bevelB w="139700" h="139700" prst="divot"/>
        </a:sp3d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Las comunicaciones en la actualidad</a:t>
          </a:r>
          <a:endParaRPr lang="es-EC" b="1" dirty="0">
            <a:solidFill>
              <a:schemeClr val="tx1"/>
            </a:solidFill>
          </a:endParaRPr>
        </a:p>
      </dgm:t>
    </dgm:pt>
    <dgm:pt modelId="{E7B8553E-8CF7-4703-B1ED-1DEAB2B828EB}" type="parTrans" cxnId="{52AC1298-A292-4EC2-B5D9-963BC1C2E123}">
      <dgm:prSet/>
      <dgm:spPr/>
      <dgm:t>
        <a:bodyPr/>
        <a:lstStyle/>
        <a:p>
          <a:endParaRPr lang="es-EC"/>
        </a:p>
      </dgm:t>
    </dgm:pt>
    <dgm:pt modelId="{CA8BBB9B-FA9A-495D-8D5F-3777EA92DCA0}" type="sibTrans" cxnId="{52AC1298-A292-4EC2-B5D9-963BC1C2E123}">
      <dgm:prSet/>
      <dgm:spPr/>
      <dgm:t>
        <a:bodyPr/>
        <a:lstStyle/>
        <a:p>
          <a:endParaRPr lang="es-EC"/>
        </a:p>
      </dgm:t>
    </dgm:pt>
    <dgm:pt modelId="{DF75E244-DE43-4396-8BAC-1B1D48EEDD52}">
      <dgm:prSet phldrT="[Texto]"/>
      <dgm:spPr>
        <a:sp3d prstMaterial="softEdge">
          <a:bevelT/>
          <a:bevelB w="139700" h="139700" prst="divot"/>
        </a:sp3d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Centrales Telefónicas  Modernas PBX</a:t>
          </a:r>
          <a:endParaRPr lang="es-EC" b="1" dirty="0">
            <a:solidFill>
              <a:schemeClr val="tx1"/>
            </a:solidFill>
          </a:endParaRPr>
        </a:p>
      </dgm:t>
    </dgm:pt>
    <dgm:pt modelId="{433E6BF8-328C-4B2E-9420-E2D98A1451E4}" type="parTrans" cxnId="{C02757BA-DEC8-41AB-B0F2-A326D5BA9154}">
      <dgm:prSet/>
      <dgm:spPr/>
      <dgm:t>
        <a:bodyPr/>
        <a:lstStyle/>
        <a:p>
          <a:endParaRPr lang="es-EC"/>
        </a:p>
      </dgm:t>
    </dgm:pt>
    <dgm:pt modelId="{A273A19A-AE81-4270-B671-A523D0DA735D}" type="sibTrans" cxnId="{C02757BA-DEC8-41AB-B0F2-A326D5BA9154}">
      <dgm:prSet/>
      <dgm:spPr/>
      <dgm:t>
        <a:bodyPr/>
        <a:lstStyle/>
        <a:p>
          <a:endParaRPr lang="es-EC"/>
        </a:p>
      </dgm:t>
    </dgm:pt>
    <dgm:pt modelId="{5FC4A772-0C6D-47D9-8272-5AA3F6C4D193}">
      <dgm:prSet phldrT="[Texto]"/>
      <dgm:spPr>
        <a:sp3d prstMaterial="softEdge">
          <a:bevelT/>
          <a:bevelB w="139700" h="139700" prst="divot"/>
        </a:sp3d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Software Libre y herramientas Linux</a:t>
          </a:r>
          <a:endParaRPr lang="es-EC" b="1" dirty="0">
            <a:solidFill>
              <a:schemeClr val="tx1"/>
            </a:solidFill>
          </a:endParaRPr>
        </a:p>
      </dgm:t>
    </dgm:pt>
    <dgm:pt modelId="{CBB7C6F9-8073-4CB8-AE0D-6C574E88A33D}" type="parTrans" cxnId="{EFA672A0-2E9F-4CEF-AD1A-EF6DF0C1CCC5}">
      <dgm:prSet/>
      <dgm:spPr/>
      <dgm:t>
        <a:bodyPr/>
        <a:lstStyle/>
        <a:p>
          <a:endParaRPr lang="es-EC"/>
        </a:p>
      </dgm:t>
    </dgm:pt>
    <dgm:pt modelId="{2D167D9A-4167-495E-BBD1-0736F6A0A8D9}" type="sibTrans" cxnId="{EFA672A0-2E9F-4CEF-AD1A-EF6DF0C1CCC5}">
      <dgm:prSet/>
      <dgm:spPr/>
      <dgm:t>
        <a:bodyPr/>
        <a:lstStyle/>
        <a:p>
          <a:endParaRPr lang="es-EC"/>
        </a:p>
      </dgm:t>
    </dgm:pt>
    <dgm:pt modelId="{4F9744CA-C1EE-4807-9C62-5EABBA35D1A0}">
      <dgm:prSet phldrT="[Texto]"/>
      <dgm:spPr>
        <a:sp3d prstMaterial="softEdge">
          <a:bevelT/>
          <a:bevelB w="139700" h="139700" prst="divot"/>
        </a:sp3d>
      </dgm:spPr>
      <dgm:t>
        <a:bodyPr/>
        <a:lstStyle/>
        <a:p>
          <a:r>
            <a:rPr lang="es-EC" b="1" dirty="0" err="1" smtClean="0">
              <a:solidFill>
                <a:schemeClr val="tx1"/>
              </a:solidFill>
            </a:rPr>
            <a:t>Asterisk</a:t>
          </a:r>
          <a:endParaRPr lang="es-EC" b="1" dirty="0">
            <a:solidFill>
              <a:schemeClr val="tx1"/>
            </a:solidFill>
          </a:endParaRPr>
        </a:p>
      </dgm:t>
    </dgm:pt>
    <dgm:pt modelId="{A40DC6B7-2E01-42F9-9BDD-A7EB89A65BDC}" type="parTrans" cxnId="{D6FEEB5D-05E4-4DC2-A72F-5F41160DE0C3}">
      <dgm:prSet/>
      <dgm:spPr/>
      <dgm:t>
        <a:bodyPr/>
        <a:lstStyle/>
        <a:p>
          <a:endParaRPr lang="es-EC"/>
        </a:p>
      </dgm:t>
    </dgm:pt>
    <dgm:pt modelId="{9510C9FA-5ADA-4D7F-A5B4-EE64190BEC12}" type="sibTrans" cxnId="{D6FEEB5D-05E4-4DC2-A72F-5F41160DE0C3}">
      <dgm:prSet/>
      <dgm:spPr/>
      <dgm:t>
        <a:bodyPr/>
        <a:lstStyle/>
        <a:p>
          <a:endParaRPr lang="es-EC"/>
        </a:p>
      </dgm:t>
    </dgm:pt>
    <dgm:pt modelId="{80A5E409-725A-4850-B889-6DCA3EACA477}" type="pres">
      <dgm:prSet presAssocID="{DB583801-4BDA-4C2F-927E-A9F4EB25A2C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E15934-2F89-4CC0-9848-E85EE4BD0964}" type="pres">
      <dgm:prSet presAssocID="{DB583801-4BDA-4C2F-927E-A9F4EB25A2C4}" presName="diamond" presStyleLbl="bgShp" presStyleIdx="0" presStyleCnt="1"/>
      <dgm:spPr>
        <a:sp3d prstMaterial="softEdge">
          <a:bevelT/>
          <a:bevelB w="139700" h="139700" prst="divot"/>
        </a:sp3d>
      </dgm:spPr>
    </dgm:pt>
    <dgm:pt modelId="{DF78AEFA-4ED2-423D-B776-FF96FC725BB2}" type="pres">
      <dgm:prSet presAssocID="{DB583801-4BDA-4C2F-927E-A9F4EB25A2C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9F46C2-5A60-4FB2-B156-A42605F3476B}" type="pres">
      <dgm:prSet presAssocID="{DB583801-4BDA-4C2F-927E-A9F4EB25A2C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9D5ECE-4BD9-4BB4-8246-34546111B74E}" type="pres">
      <dgm:prSet presAssocID="{DB583801-4BDA-4C2F-927E-A9F4EB25A2C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9B1737-BE73-4E41-9F7B-C47CBC8D4FCC}" type="pres">
      <dgm:prSet presAssocID="{DB583801-4BDA-4C2F-927E-A9F4EB25A2C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41A722-8EDF-4742-9A71-0F12AD38D7FC}" type="presOf" srcId="{1E89D9C3-CEC0-49E1-9869-D1D8FE1F5B73}" destId="{DF78AEFA-4ED2-423D-B776-FF96FC725BB2}" srcOrd="0" destOrd="0" presId="urn:microsoft.com/office/officeart/2005/8/layout/matrix3"/>
    <dgm:cxn modelId="{C02757BA-DEC8-41AB-B0F2-A326D5BA9154}" srcId="{DB583801-4BDA-4C2F-927E-A9F4EB25A2C4}" destId="{DF75E244-DE43-4396-8BAC-1B1D48EEDD52}" srcOrd="1" destOrd="0" parTransId="{433E6BF8-328C-4B2E-9420-E2D98A1451E4}" sibTransId="{A273A19A-AE81-4270-B671-A523D0DA735D}"/>
    <dgm:cxn modelId="{48B128A6-180B-47C5-978F-03DCB3E0214E}" type="presOf" srcId="{DB583801-4BDA-4C2F-927E-A9F4EB25A2C4}" destId="{80A5E409-725A-4850-B889-6DCA3EACA477}" srcOrd="0" destOrd="0" presId="urn:microsoft.com/office/officeart/2005/8/layout/matrix3"/>
    <dgm:cxn modelId="{D6FEEB5D-05E4-4DC2-A72F-5F41160DE0C3}" srcId="{DB583801-4BDA-4C2F-927E-A9F4EB25A2C4}" destId="{4F9744CA-C1EE-4807-9C62-5EABBA35D1A0}" srcOrd="3" destOrd="0" parTransId="{A40DC6B7-2E01-42F9-9BDD-A7EB89A65BDC}" sibTransId="{9510C9FA-5ADA-4D7F-A5B4-EE64190BEC12}"/>
    <dgm:cxn modelId="{EFA672A0-2E9F-4CEF-AD1A-EF6DF0C1CCC5}" srcId="{DB583801-4BDA-4C2F-927E-A9F4EB25A2C4}" destId="{5FC4A772-0C6D-47D9-8272-5AA3F6C4D193}" srcOrd="2" destOrd="0" parTransId="{CBB7C6F9-8073-4CB8-AE0D-6C574E88A33D}" sibTransId="{2D167D9A-4167-495E-BBD1-0736F6A0A8D9}"/>
    <dgm:cxn modelId="{5121FBDE-0ECB-41E0-ABDB-9D22A7DDDF68}" type="presOf" srcId="{4F9744CA-C1EE-4807-9C62-5EABBA35D1A0}" destId="{CB9B1737-BE73-4E41-9F7B-C47CBC8D4FCC}" srcOrd="0" destOrd="0" presId="urn:microsoft.com/office/officeart/2005/8/layout/matrix3"/>
    <dgm:cxn modelId="{52AC1298-A292-4EC2-B5D9-963BC1C2E123}" srcId="{DB583801-4BDA-4C2F-927E-A9F4EB25A2C4}" destId="{1E89D9C3-CEC0-49E1-9869-D1D8FE1F5B73}" srcOrd="0" destOrd="0" parTransId="{E7B8553E-8CF7-4703-B1ED-1DEAB2B828EB}" sibTransId="{CA8BBB9B-FA9A-495D-8D5F-3777EA92DCA0}"/>
    <dgm:cxn modelId="{53B7DFAD-5F05-4137-9F14-0C1D6AEBF06C}" type="presOf" srcId="{5FC4A772-0C6D-47D9-8272-5AA3F6C4D193}" destId="{8A9D5ECE-4BD9-4BB4-8246-34546111B74E}" srcOrd="0" destOrd="0" presId="urn:microsoft.com/office/officeart/2005/8/layout/matrix3"/>
    <dgm:cxn modelId="{07414A50-6B31-42C5-997F-99254DFF4D12}" type="presOf" srcId="{DF75E244-DE43-4396-8BAC-1B1D48EEDD52}" destId="{AD9F46C2-5A60-4FB2-B156-A42605F3476B}" srcOrd="0" destOrd="0" presId="urn:microsoft.com/office/officeart/2005/8/layout/matrix3"/>
    <dgm:cxn modelId="{988146E5-F99A-4DA1-8AE9-3C1DA28F748A}" type="presParOf" srcId="{80A5E409-725A-4850-B889-6DCA3EACA477}" destId="{87E15934-2F89-4CC0-9848-E85EE4BD0964}" srcOrd="0" destOrd="0" presId="urn:microsoft.com/office/officeart/2005/8/layout/matrix3"/>
    <dgm:cxn modelId="{0000F4A6-EDF5-4D4D-87F8-D62F5D21FA29}" type="presParOf" srcId="{80A5E409-725A-4850-B889-6DCA3EACA477}" destId="{DF78AEFA-4ED2-423D-B776-FF96FC725BB2}" srcOrd="1" destOrd="0" presId="urn:microsoft.com/office/officeart/2005/8/layout/matrix3"/>
    <dgm:cxn modelId="{D68474DE-21E9-491C-BFD9-2D324EE246DC}" type="presParOf" srcId="{80A5E409-725A-4850-B889-6DCA3EACA477}" destId="{AD9F46C2-5A60-4FB2-B156-A42605F3476B}" srcOrd="2" destOrd="0" presId="urn:microsoft.com/office/officeart/2005/8/layout/matrix3"/>
    <dgm:cxn modelId="{40BAB570-7685-4FEE-8EF6-64C9DEB01F5C}" type="presParOf" srcId="{80A5E409-725A-4850-B889-6DCA3EACA477}" destId="{8A9D5ECE-4BD9-4BB4-8246-34546111B74E}" srcOrd="3" destOrd="0" presId="urn:microsoft.com/office/officeart/2005/8/layout/matrix3"/>
    <dgm:cxn modelId="{1D9609D6-CF16-4FDE-8A74-234D3E0205AE}" type="presParOf" srcId="{80A5E409-725A-4850-B889-6DCA3EACA477}" destId="{CB9B1737-BE73-4E41-9F7B-C47CBC8D4FCC}" srcOrd="4" destOrd="0" presId="urn:microsoft.com/office/officeart/2005/8/layout/matrix3"/>
  </dgm:cxnLst>
  <dgm:bg>
    <a:noFill/>
  </dgm:bg>
  <dgm:whole>
    <a:ln>
      <a:solidFill>
        <a:schemeClr val="accent1">
          <a:shade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67DB7-BC5E-4887-A57F-0CF16895EC44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23BF0C8-C6F2-4017-B2A1-4889FEA9E630}">
      <dgm:prSet phldrT="[Texto]"/>
      <dgm:spPr/>
      <dgm:t>
        <a:bodyPr/>
        <a:lstStyle/>
        <a:p>
          <a:r>
            <a:rPr lang="es-EC" dirty="0" smtClean="0"/>
            <a:t>1</a:t>
          </a:r>
          <a:endParaRPr lang="es-EC" dirty="0"/>
        </a:p>
      </dgm:t>
    </dgm:pt>
    <dgm:pt modelId="{D3577140-9D81-4FE8-9925-24AD1993C9DC}" type="parTrans" cxnId="{B14EC2E6-2653-49B4-B8FA-17E29EB18A11}">
      <dgm:prSet/>
      <dgm:spPr/>
      <dgm:t>
        <a:bodyPr/>
        <a:lstStyle/>
        <a:p>
          <a:endParaRPr lang="es-EC"/>
        </a:p>
      </dgm:t>
    </dgm:pt>
    <dgm:pt modelId="{3C003BDD-AD67-49F9-B434-A412599BC55E}" type="sibTrans" cxnId="{B14EC2E6-2653-49B4-B8FA-17E29EB18A11}">
      <dgm:prSet/>
      <dgm:spPr/>
      <dgm:t>
        <a:bodyPr/>
        <a:lstStyle/>
        <a:p>
          <a:endParaRPr lang="es-EC"/>
        </a:p>
      </dgm:t>
    </dgm:pt>
    <dgm:pt modelId="{E1DAB0DE-EDCD-46DC-B9E4-79035B8042BF}">
      <dgm:prSet phldrT="[Texto]"/>
      <dgm:spPr/>
      <dgm:t>
        <a:bodyPr/>
        <a:lstStyle/>
        <a:p>
          <a:r>
            <a:rPr lang="es-ES_tradnl" dirty="0" smtClean="0"/>
            <a:t>Instalación de </a:t>
          </a:r>
          <a:r>
            <a:rPr lang="es-ES_tradnl" dirty="0" err="1" smtClean="0"/>
            <a:t>Centos</a:t>
          </a:r>
          <a:r>
            <a:rPr lang="es-ES_tradnl" dirty="0" smtClean="0"/>
            <a:t> 5.2</a:t>
          </a:r>
          <a:endParaRPr lang="es-EC" dirty="0"/>
        </a:p>
      </dgm:t>
    </dgm:pt>
    <dgm:pt modelId="{B2327EAC-35DB-45F4-AB07-366F36F326A6}" type="parTrans" cxnId="{0CE34E89-037C-460C-99CE-187D325F53CA}">
      <dgm:prSet/>
      <dgm:spPr/>
      <dgm:t>
        <a:bodyPr/>
        <a:lstStyle/>
        <a:p>
          <a:endParaRPr lang="es-EC"/>
        </a:p>
      </dgm:t>
    </dgm:pt>
    <dgm:pt modelId="{DFB63072-D11D-4CFD-812F-F42343DCC0A4}" type="sibTrans" cxnId="{0CE34E89-037C-460C-99CE-187D325F53CA}">
      <dgm:prSet/>
      <dgm:spPr/>
      <dgm:t>
        <a:bodyPr/>
        <a:lstStyle/>
        <a:p>
          <a:endParaRPr lang="es-EC"/>
        </a:p>
      </dgm:t>
    </dgm:pt>
    <dgm:pt modelId="{7D88F100-0BDE-4695-A149-74D5794ADF7B}">
      <dgm:prSet phldrT="[Texto]"/>
      <dgm:spPr/>
      <dgm:t>
        <a:bodyPr/>
        <a:lstStyle/>
        <a:p>
          <a:r>
            <a:rPr lang="es-EC" dirty="0" smtClean="0"/>
            <a:t>2</a:t>
          </a:r>
          <a:endParaRPr lang="es-EC" dirty="0"/>
        </a:p>
      </dgm:t>
    </dgm:pt>
    <dgm:pt modelId="{420C962A-36D6-4271-B05B-CF01249087CA}" type="parTrans" cxnId="{65071CF5-2A80-4891-861C-A5B1447A9AB0}">
      <dgm:prSet/>
      <dgm:spPr/>
      <dgm:t>
        <a:bodyPr/>
        <a:lstStyle/>
        <a:p>
          <a:endParaRPr lang="es-EC"/>
        </a:p>
      </dgm:t>
    </dgm:pt>
    <dgm:pt modelId="{7F90C471-D672-4009-8833-56E25AD8E04D}" type="sibTrans" cxnId="{65071CF5-2A80-4891-861C-A5B1447A9AB0}">
      <dgm:prSet/>
      <dgm:spPr/>
      <dgm:t>
        <a:bodyPr/>
        <a:lstStyle/>
        <a:p>
          <a:endParaRPr lang="es-EC"/>
        </a:p>
      </dgm:t>
    </dgm:pt>
    <dgm:pt modelId="{B1991D50-0CEC-4C25-B397-72ECD81CC5BB}">
      <dgm:prSet phldrT="[Texto]"/>
      <dgm:spPr/>
      <dgm:t>
        <a:bodyPr/>
        <a:lstStyle/>
        <a:p>
          <a:r>
            <a:rPr lang="es-ES_tradnl" dirty="0" smtClean="0"/>
            <a:t>Instalación de la base de datos </a:t>
          </a:r>
          <a:r>
            <a:rPr lang="es-ES_tradnl" dirty="0" err="1" smtClean="0"/>
            <a:t>mysql</a:t>
          </a:r>
          <a:r>
            <a:rPr lang="es-ES_tradnl" dirty="0" smtClean="0"/>
            <a:t>.</a:t>
          </a:r>
          <a:endParaRPr lang="es-EC" dirty="0"/>
        </a:p>
      </dgm:t>
    </dgm:pt>
    <dgm:pt modelId="{A36AB40F-6D13-49E5-BAAA-8024FFC8ABA2}" type="parTrans" cxnId="{05181E8B-540F-45C2-9128-A33E4A330F8A}">
      <dgm:prSet/>
      <dgm:spPr/>
      <dgm:t>
        <a:bodyPr/>
        <a:lstStyle/>
        <a:p>
          <a:endParaRPr lang="es-EC"/>
        </a:p>
      </dgm:t>
    </dgm:pt>
    <dgm:pt modelId="{EF59A5DA-F718-4085-BECE-A0211D6EB56F}" type="sibTrans" cxnId="{05181E8B-540F-45C2-9128-A33E4A330F8A}">
      <dgm:prSet/>
      <dgm:spPr/>
      <dgm:t>
        <a:bodyPr/>
        <a:lstStyle/>
        <a:p>
          <a:endParaRPr lang="es-EC"/>
        </a:p>
      </dgm:t>
    </dgm:pt>
    <dgm:pt modelId="{1146F6B3-200A-43CE-8FC7-EBDEDBF0291B}">
      <dgm:prSet phldrT="[Texto]"/>
      <dgm:spPr/>
      <dgm:t>
        <a:bodyPr/>
        <a:lstStyle/>
        <a:p>
          <a:r>
            <a:rPr lang="es-EC" dirty="0" smtClean="0"/>
            <a:t>7</a:t>
          </a:r>
          <a:endParaRPr lang="es-EC" dirty="0"/>
        </a:p>
      </dgm:t>
    </dgm:pt>
    <dgm:pt modelId="{4F026171-B786-4997-B9E7-46FA1E952658}" type="parTrans" cxnId="{D11FF656-CA6F-49F9-9238-64A0ADE35CC8}">
      <dgm:prSet/>
      <dgm:spPr/>
      <dgm:t>
        <a:bodyPr/>
        <a:lstStyle/>
        <a:p>
          <a:endParaRPr lang="es-EC"/>
        </a:p>
      </dgm:t>
    </dgm:pt>
    <dgm:pt modelId="{E894968E-78DA-4103-9461-73B0EEFE53D6}" type="sibTrans" cxnId="{D11FF656-CA6F-49F9-9238-64A0ADE35CC8}">
      <dgm:prSet/>
      <dgm:spPr/>
      <dgm:t>
        <a:bodyPr/>
        <a:lstStyle/>
        <a:p>
          <a:endParaRPr lang="es-EC"/>
        </a:p>
      </dgm:t>
    </dgm:pt>
    <dgm:pt modelId="{383C61BD-4C78-4E19-B18E-D032BFB8A971}">
      <dgm:prSet phldrT="[Texto]"/>
      <dgm:spPr/>
      <dgm:t>
        <a:bodyPr/>
        <a:lstStyle/>
        <a:p>
          <a:r>
            <a:rPr lang="es-ES_tradnl" dirty="0" smtClean="0"/>
            <a:t>Diseño e implementación del sistema usando </a:t>
          </a:r>
          <a:r>
            <a:rPr lang="es-ES_tradnl" dirty="0" err="1" smtClean="0"/>
            <a:t>php-agi</a:t>
          </a:r>
          <a:endParaRPr lang="es-EC" dirty="0"/>
        </a:p>
      </dgm:t>
    </dgm:pt>
    <dgm:pt modelId="{DA566805-CACE-4823-8D3D-48F0476969E1}" type="parTrans" cxnId="{EAA3A79B-80DC-49CD-9851-0C20BCCEEB04}">
      <dgm:prSet/>
      <dgm:spPr/>
      <dgm:t>
        <a:bodyPr/>
        <a:lstStyle/>
        <a:p>
          <a:endParaRPr lang="es-EC"/>
        </a:p>
      </dgm:t>
    </dgm:pt>
    <dgm:pt modelId="{14984ABC-AB71-40B1-8730-42A5C14E3A59}" type="sibTrans" cxnId="{EAA3A79B-80DC-49CD-9851-0C20BCCEEB04}">
      <dgm:prSet/>
      <dgm:spPr/>
      <dgm:t>
        <a:bodyPr/>
        <a:lstStyle/>
        <a:p>
          <a:endParaRPr lang="es-EC"/>
        </a:p>
      </dgm:t>
    </dgm:pt>
    <dgm:pt modelId="{766B6782-2D4C-4228-9E67-FA7AA2FB9C77}">
      <dgm:prSet/>
      <dgm:spPr/>
      <dgm:t>
        <a:bodyPr/>
        <a:lstStyle/>
        <a:p>
          <a:r>
            <a:rPr lang="es-EC" dirty="0" smtClean="0"/>
            <a:t>6</a:t>
          </a:r>
          <a:endParaRPr lang="es-EC" dirty="0"/>
        </a:p>
      </dgm:t>
    </dgm:pt>
    <dgm:pt modelId="{937108AA-7D20-4374-A59C-4DA01682703A}" type="parTrans" cxnId="{2361AE0B-003C-4461-9C31-E8C7DA7F4C58}">
      <dgm:prSet/>
      <dgm:spPr/>
      <dgm:t>
        <a:bodyPr/>
        <a:lstStyle/>
        <a:p>
          <a:endParaRPr lang="es-EC"/>
        </a:p>
      </dgm:t>
    </dgm:pt>
    <dgm:pt modelId="{2B3AE967-475D-434B-9FA7-B54A72D50565}" type="sibTrans" cxnId="{2361AE0B-003C-4461-9C31-E8C7DA7F4C58}">
      <dgm:prSet/>
      <dgm:spPr/>
      <dgm:t>
        <a:bodyPr/>
        <a:lstStyle/>
        <a:p>
          <a:endParaRPr lang="es-EC"/>
        </a:p>
      </dgm:t>
    </dgm:pt>
    <dgm:pt modelId="{034B722D-7E9D-4B98-AB4D-FF07DF8A04B7}">
      <dgm:prSet/>
      <dgm:spPr/>
      <dgm:t>
        <a:bodyPr/>
        <a:lstStyle/>
        <a:p>
          <a:r>
            <a:rPr lang="es-EC" dirty="0" smtClean="0"/>
            <a:t>3</a:t>
          </a:r>
          <a:endParaRPr lang="es-EC" dirty="0"/>
        </a:p>
      </dgm:t>
    </dgm:pt>
    <dgm:pt modelId="{0351E262-5D78-4A73-81B0-92958E8759FE}" type="parTrans" cxnId="{0C885B13-92FE-4665-AD23-3114EFECACE5}">
      <dgm:prSet/>
      <dgm:spPr/>
      <dgm:t>
        <a:bodyPr/>
        <a:lstStyle/>
        <a:p>
          <a:endParaRPr lang="es-EC"/>
        </a:p>
      </dgm:t>
    </dgm:pt>
    <dgm:pt modelId="{B6C1C98E-2D40-4B24-AFC3-FC311E636AE1}" type="sibTrans" cxnId="{0C885B13-92FE-4665-AD23-3114EFECACE5}">
      <dgm:prSet/>
      <dgm:spPr/>
      <dgm:t>
        <a:bodyPr/>
        <a:lstStyle/>
        <a:p>
          <a:endParaRPr lang="es-EC"/>
        </a:p>
      </dgm:t>
    </dgm:pt>
    <dgm:pt modelId="{7AEB8A9A-5DF4-427B-9170-D56F1DD3E3F7}">
      <dgm:prSet/>
      <dgm:spPr/>
      <dgm:t>
        <a:bodyPr/>
        <a:lstStyle/>
        <a:p>
          <a:r>
            <a:rPr lang="es-EC" dirty="0" smtClean="0"/>
            <a:t>5</a:t>
          </a:r>
          <a:endParaRPr lang="es-EC" dirty="0"/>
        </a:p>
      </dgm:t>
    </dgm:pt>
    <dgm:pt modelId="{3BA4FDA8-8C4E-4DF6-B40B-FD4D429AF377}" type="parTrans" cxnId="{FEA2C77D-CE98-47E0-AA83-90A5800FEC81}">
      <dgm:prSet/>
      <dgm:spPr/>
      <dgm:t>
        <a:bodyPr/>
        <a:lstStyle/>
        <a:p>
          <a:endParaRPr lang="es-EC"/>
        </a:p>
      </dgm:t>
    </dgm:pt>
    <dgm:pt modelId="{612990FC-2A1C-446C-8F7C-34749240F5C2}" type="sibTrans" cxnId="{FEA2C77D-CE98-47E0-AA83-90A5800FEC81}">
      <dgm:prSet/>
      <dgm:spPr/>
      <dgm:t>
        <a:bodyPr/>
        <a:lstStyle/>
        <a:p>
          <a:endParaRPr lang="es-EC"/>
        </a:p>
      </dgm:t>
    </dgm:pt>
    <dgm:pt modelId="{2E676A1E-BD43-4F99-9AD1-833C0B74332A}">
      <dgm:prSet/>
      <dgm:spPr/>
      <dgm:t>
        <a:bodyPr/>
        <a:lstStyle/>
        <a:p>
          <a:r>
            <a:rPr lang="es-EC" dirty="0" smtClean="0"/>
            <a:t>4</a:t>
          </a:r>
          <a:endParaRPr lang="es-EC" dirty="0"/>
        </a:p>
      </dgm:t>
    </dgm:pt>
    <dgm:pt modelId="{64E019C3-573A-4E07-A5B5-AB1CBDDDCAC8}" type="parTrans" cxnId="{AABCC087-FA5B-409C-9A09-C97206E043B7}">
      <dgm:prSet/>
      <dgm:spPr/>
      <dgm:t>
        <a:bodyPr/>
        <a:lstStyle/>
        <a:p>
          <a:endParaRPr lang="es-EC"/>
        </a:p>
      </dgm:t>
    </dgm:pt>
    <dgm:pt modelId="{A909ADB8-64DF-4A31-83F0-14A3ECF068BB}" type="sibTrans" cxnId="{AABCC087-FA5B-409C-9A09-C97206E043B7}">
      <dgm:prSet/>
      <dgm:spPr/>
      <dgm:t>
        <a:bodyPr/>
        <a:lstStyle/>
        <a:p>
          <a:endParaRPr lang="es-EC"/>
        </a:p>
      </dgm:t>
    </dgm:pt>
    <dgm:pt modelId="{2B12321C-FBDF-4F0B-9D6F-DA529C859D3B}">
      <dgm:prSet/>
      <dgm:spPr/>
      <dgm:t>
        <a:bodyPr/>
        <a:lstStyle/>
        <a:p>
          <a:r>
            <a:rPr lang="es-ES_tradnl" smtClean="0"/>
            <a:t>Instalación de php 5</a:t>
          </a:r>
          <a:endParaRPr lang="es-EC"/>
        </a:p>
      </dgm:t>
    </dgm:pt>
    <dgm:pt modelId="{D374F5BB-4719-48CB-B68A-1C88117481C4}" type="parTrans" cxnId="{9850BC34-6ED9-4EFC-B620-EEA87F439406}">
      <dgm:prSet/>
      <dgm:spPr/>
      <dgm:t>
        <a:bodyPr/>
        <a:lstStyle/>
        <a:p>
          <a:endParaRPr lang="es-EC"/>
        </a:p>
      </dgm:t>
    </dgm:pt>
    <dgm:pt modelId="{12C8ECB7-F551-47C0-B136-A80E4349DD71}" type="sibTrans" cxnId="{9850BC34-6ED9-4EFC-B620-EEA87F439406}">
      <dgm:prSet/>
      <dgm:spPr/>
      <dgm:t>
        <a:bodyPr/>
        <a:lstStyle/>
        <a:p>
          <a:endParaRPr lang="es-EC"/>
        </a:p>
      </dgm:t>
    </dgm:pt>
    <dgm:pt modelId="{C1ED7E21-06AB-4426-8AFF-0813A09829F4}">
      <dgm:prSet/>
      <dgm:spPr/>
      <dgm:t>
        <a:bodyPr/>
        <a:lstStyle/>
        <a:p>
          <a:r>
            <a:rPr lang="es-ES_tradnl" dirty="0" smtClean="0"/>
            <a:t>Instalación de </a:t>
          </a:r>
          <a:r>
            <a:rPr lang="es-ES_tradnl" dirty="0" err="1" smtClean="0"/>
            <a:t>Asterisk</a:t>
          </a:r>
          <a:r>
            <a:rPr lang="es-ES_tradnl" dirty="0" smtClean="0"/>
            <a:t> </a:t>
          </a:r>
          <a:endParaRPr lang="es-EC" dirty="0"/>
        </a:p>
      </dgm:t>
    </dgm:pt>
    <dgm:pt modelId="{174050CB-1BBD-4178-97E6-9D41323D50BE}" type="parTrans" cxnId="{AB02751B-5091-4B3A-A561-45A56D3514E9}">
      <dgm:prSet/>
      <dgm:spPr/>
      <dgm:t>
        <a:bodyPr/>
        <a:lstStyle/>
        <a:p>
          <a:endParaRPr lang="es-EC"/>
        </a:p>
      </dgm:t>
    </dgm:pt>
    <dgm:pt modelId="{EAA43FE3-527D-4BA1-B08B-D04F1734683C}" type="sibTrans" cxnId="{AB02751B-5091-4B3A-A561-45A56D3514E9}">
      <dgm:prSet/>
      <dgm:spPr/>
      <dgm:t>
        <a:bodyPr/>
        <a:lstStyle/>
        <a:p>
          <a:endParaRPr lang="es-EC"/>
        </a:p>
      </dgm:t>
    </dgm:pt>
    <dgm:pt modelId="{7D15F29D-B41C-44E9-B963-564C73AB2011}">
      <dgm:prSet/>
      <dgm:spPr/>
      <dgm:t>
        <a:bodyPr/>
        <a:lstStyle/>
        <a:p>
          <a:r>
            <a:rPr lang="es-ES_tradnl" dirty="0" smtClean="0"/>
            <a:t>Configuración de teléfonos IP con un usuario SIP</a:t>
          </a:r>
          <a:endParaRPr lang="es-EC" dirty="0"/>
        </a:p>
      </dgm:t>
    </dgm:pt>
    <dgm:pt modelId="{EE9070D1-4061-42D6-8A39-BD99927CF0D0}" type="parTrans" cxnId="{489CA8F2-73EB-4337-97F0-9CAB08D0FDBC}">
      <dgm:prSet/>
      <dgm:spPr/>
      <dgm:t>
        <a:bodyPr/>
        <a:lstStyle/>
        <a:p>
          <a:endParaRPr lang="es-EC"/>
        </a:p>
      </dgm:t>
    </dgm:pt>
    <dgm:pt modelId="{26414B17-5C6F-44CF-8B29-7EF86CFAA822}" type="sibTrans" cxnId="{489CA8F2-73EB-4337-97F0-9CAB08D0FDBC}">
      <dgm:prSet/>
      <dgm:spPr/>
      <dgm:t>
        <a:bodyPr/>
        <a:lstStyle/>
        <a:p>
          <a:endParaRPr lang="es-EC"/>
        </a:p>
      </dgm:t>
    </dgm:pt>
    <dgm:pt modelId="{600030B2-7480-4BEC-A67B-A893176CAE98}">
      <dgm:prSet/>
      <dgm:spPr/>
      <dgm:t>
        <a:bodyPr/>
        <a:lstStyle/>
        <a:p>
          <a:r>
            <a:rPr lang="es-EC" dirty="0" smtClean="0"/>
            <a:t>Implementación del programa que maneja la base de datos</a:t>
          </a:r>
          <a:endParaRPr lang="es-EC" dirty="0"/>
        </a:p>
      </dgm:t>
    </dgm:pt>
    <dgm:pt modelId="{0EBD9D98-DA07-4D36-AB22-6536D41F5DBF}" type="parTrans" cxnId="{A07818F1-AC46-4149-8052-2133F0BC3548}">
      <dgm:prSet/>
      <dgm:spPr/>
      <dgm:t>
        <a:bodyPr/>
        <a:lstStyle/>
        <a:p>
          <a:endParaRPr lang="es-EC"/>
        </a:p>
      </dgm:t>
    </dgm:pt>
    <dgm:pt modelId="{7F76F2A0-447F-42F3-8008-56636BF730E6}" type="sibTrans" cxnId="{A07818F1-AC46-4149-8052-2133F0BC3548}">
      <dgm:prSet/>
      <dgm:spPr/>
      <dgm:t>
        <a:bodyPr/>
        <a:lstStyle/>
        <a:p>
          <a:endParaRPr lang="es-EC"/>
        </a:p>
      </dgm:t>
    </dgm:pt>
    <dgm:pt modelId="{A50F740E-2539-479B-95D7-4D2B416919BE}" type="pres">
      <dgm:prSet presAssocID="{FE767DB7-BC5E-4887-A57F-0CF16895EC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95D1549-03D8-4A2C-890D-7469427B646C}" type="pres">
      <dgm:prSet presAssocID="{723BF0C8-C6F2-4017-B2A1-4889FEA9E630}" presName="composite" presStyleCnt="0"/>
      <dgm:spPr/>
    </dgm:pt>
    <dgm:pt modelId="{B7FA5E13-BF03-44C3-98E9-7DAB2274BF87}" type="pres">
      <dgm:prSet presAssocID="{723BF0C8-C6F2-4017-B2A1-4889FEA9E63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45FBC2-CB94-47EA-904D-06755A461F5B}" type="pres">
      <dgm:prSet presAssocID="{723BF0C8-C6F2-4017-B2A1-4889FEA9E63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FE291E-C408-42B5-911A-14BD38D119C3}" type="pres">
      <dgm:prSet presAssocID="{3C003BDD-AD67-49F9-B434-A412599BC55E}" presName="sp" presStyleCnt="0"/>
      <dgm:spPr/>
    </dgm:pt>
    <dgm:pt modelId="{213C37DB-EF0A-45BF-94E9-220065FBDAF4}" type="pres">
      <dgm:prSet presAssocID="{7D88F100-0BDE-4695-A149-74D5794ADF7B}" presName="composite" presStyleCnt="0"/>
      <dgm:spPr/>
    </dgm:pt>
    <dgm:pt modelId="{2EB41731-B142-4BF2-9147-372B61BBCC42}" type="pres">
      <dgm:prSet presAssocID="{7D88F100-0BDE-4695-A149-74D5794ADF7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5C2799-4BF3-4630-9E94-E6562B83F49F}" type="pres">
      <dgm:prSet presAssocID="{7D88F100-0BDE-4695-A149-74D5794ADF7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F9B3DB-7B42-4777-B7F5-83A3EB096F31}" type="pres">
      <dgm:prSet presAssocID="{7F90C471-D672-4009-8833-56E25AD8E04D}" presName="sp" presStyleCnt="0"/>
      <dgm:spPr/>
    </dgm:pt>
    <dgm:pt modelId="{77B24423-CB9F-4BF6-B1F1-727324BDEB13}" type="pres">
      <dgm:prSet presAssocID="{034B722D-7E9D-4B98-AB4D-FF07DF8A04B7}" presName="composite" presStyleCnt="0"/>
      <dgm:spPr/>
    </dgm:pt>
    <dgm:pt modelId="{176F5AB4-701C-4FFE-A9EF-AAA5260B4D99}" type="pres">
      <dgm:prSet presAssocID="{034B722D-7E9D-4B98-AB4D-FF07DF8A04B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647437-6D7B-4F35-AAB7-8E8F19FCB492}" type="pres">
      <dgm:prSet presAssocID="{034B722D-7E9D-4B98-AB4D-FF07DF8A04B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369F5-942A-477D-8940-7296D92B2247}" type="pres">
      <dgm:prSet presAssocID="{B6C1C98E-2D40-4B24-AFC3-FC311E636AE1}" presName="sp" presStyleCnt="0"/>
      <dgm:spPr/>
    </dgm:pt>
    <dgm:pt modelId="{D5CCF926-B6C2-4532-9BAC-DA3789A7ED8C}" type="pres">
      <dgm:prSet presAssocID="{2E676A1E-BD43-4F99-9AD1-833C0B74332A}" presName="composite" presStyleCnt="0"/>
      <dgm:spPr/>
    </dgm:pt>
    <dgm:pt modelId="{A74D9FBB-50B4-4D55-AF0B-D5A6CD760FFF}" type="pres">
      <dgm:prSet presAssocID="{2E676A1E-BD43-4F99-9AD1-833C0B74332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E4F742-851E-4772-9FE7-6480313E6C12}" type="pres">
      <dgm:prSet presAssocID="{2E676A1E-BD43-4F99-9AD1-833C0B74332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D9152F-06BE-43E5-BE16-35548CA70C79}" type="pres">
      <dgm:prSet presAssocID="{A909ADB8-64DF-4A31-83F0-14A3ECF068BB}" presName="sp" presStyleCnt="0"/>
      <dgm:spPr/>
    </dgm:pt>
    <dgm:pt modelId="{4CBD7013-ADC1-47D2-A953-50472DB9BCAB}" type="pres">
      <dgm:prSet presAssocID="{7AEB8A9A-5DF4-427B-9170-D56F1DD3E3F7}" presName="composite" presStyleCnt="0"/>
      <dgm:spPr/>
    </dgm:pt>
    <dgm:pt modelId="{77AA4A16-A694-4E87-8624-559B21B0D340}" type="pres">
      <dgm:prSet presAssocID="{7AEB8A9A-5DF4-427B-9170-D56F1DD3E3F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7CE23-C58B-4229-8859-BA8E73BC57EB}" type="pres">
      <dgm:prSet presAssocID="{7AEB8A9A-5DF4-427B-9170-D56F1DD3E3F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11AE46-B09E-4D2D-AC67-333E9515FC2E}" type="pres">
      <dgm:prSet presAssocID="{612990FC-2A1C-446C-8F7C-34749240F5C2}" presName="sp" presStyleCnt="0"/>
      <dgm:spPr/>
    </dgm:pt>
    <dgm:pt modelId="{5A906FB1-5041-4D52-A5E6-0F040001684D}" type="pres">
      <dgm:prSet presAssocID="{766B6782-2D4C-4228-9E67-FA7AA2FB9C77}" presName="composite" presStyleCnt="0"/>
      <dgm:spPr/>
    </dgm:pt>
    <dgm:pt modelId="{744DF1E7-E869-4016-9BCC-C4038CC277F2}" type="pres">
      <dgm:prSet presAssocID="{766B6782-2D4C-4228-9E67-FA7AA2FB9C7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648688-721D-462F-8B55-18507DB45AC9}" type="pres">
      <dgm:prSet presAssocID="{766B6782-2D4C-4228-9E67-FA7AA2FB9C7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2E4576-BC3C-4C98-ACFF-D82CC4C25F05}" type="pres">
      <dgm:prSet presAssocID="{2B3AE967-475D-434B-9FA7-B54A72D50565}" presName="sp" presStyleCnt="0"/>
      <dgm:spPr/>
    </dgm:pt>
    <dgm:pt modelId="{8949C5F2-8FEA-46C2-9040-3CFA9E0C6D45}" type="pres">
      <dgm:prSet presAssocID="{1146F6B3-200A-43CE-8FC7-EBDEDBF0291B}" presName="composite" presStyleCnt="0"/>
      <dgm:spPr/>
    </dgm:pt>
    <dgm:pt modelId="{75CA82B6-987D-4C65-833D-2438A54EF621}" type="pres">
      <dgm:prSet presAssocID="{1146F6B3-200A-43CE-8FC7-EBDEDBF0291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EB74DC-01A5-47BC-9E3E-624DA402936A}" type="pres">
      <dgm:prSet presAssocID="{1146F6B3-200A-43CE-8FC7-EBDEDBF0291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4EC2E6-2653-49B4-B8FA-17E29EB18A11}" srcId="{FE767DB7-BC5E-4887-A57F-0CF16895EC44}" destId="{723BF0C8-C6F2-4017-B2A1-4889FEA9E630}" srcOrd="0" destOrd="0" parTransId="{D3577140-9D81-4FE8-9925-24AD1993C9DC}" sibTransId="{3C003BDD-AD67-49F9-B434-A412599BC55E}"/>
    <dgm:cxn modelId="{65071CF5-2A80-4891-861C-A5B1447A9AB0}" srcId="{FE767DB7-BC5E-4887-A57F-0CF16895EC44}" destId="{7D88F100-0BDE-4695-A149-74D5794ADF7B}" srcOrd="1" destOrd="0" parTransId="{420C962A-36D6-4271-B05B-CF01249087CA}" sibTransId="{7F90C471-D672-4009-8833-56E25AD8E04D}"/>
    <dgm:cxn modelId="{0C885B13-92FE-4665-AD23-3114EFECACE5}" srcId="{FE767DB7-BC5E-4887-A57F-0CF16895EC44}" destId="{034B722D-7E9D-4B98-AB4D-FF07DF8A04B7}" srcOrd="2" destOrd="0" parTransId="{0351E262-5D78-4A73-81B0-92958E8759FE}" sibTransId="{B6C1C98E-2D40-4B24-AFC3-FC311E636AE1}"/>
    <dgm:cxn modelId="{EB12C3CC-68C8-43E5-AA92-82E191E61265}" type="presOf" srcId="{2B12321C-FBDF-4F0B-9D6F-DA529C859D3B}" destId="{26647437-6D7B-4F35-AAB7-8E8F19FCB492}" srcOrd="0" destOrd="0" presId="urn:microsoft.com/office/officeart/2005/8/layout/chevron2"/>
    <dgm:cxn modelId="{AB02751B-5091-4B3A-A561-45A56D3514E9}" srcId="{2E676A1E-BD43-4F99-9AD1-833C0B74332A}" destId="{C1ED7E21-06AB-4426-8AFF-0813A09829F4}" srcOrd="0" destOrd="0" parTransId="{174050CB-1BBD-4178-97E6-9D41323D50BE}" sibTransId="{EAA43FE3-527D-4BA1-B08B-D04F1734683C}"/>
    <dgm:cxn modelId="{B70AE74A-15A7-492A-87F1-373F0BEF0EA5}" type="presOf" srcId="{7D15F29D-B41C-44E9-B963-564C73AB2011}" destId="{C567CE23-C58B-4229-8859-BA8E73BC57EB}" srcOrd="0" destOrd="0" presId="urn:microsoft.com/office/officeart/2005/8/layout/chevron2"/>
    <dgm:cxn modelId="{3E160CA4-2DAB-4F5A-956D-ADF6EE25A473}" type="presOf" srcId="{766B6782-2D4C-4228-9E67-FA7AA2FB9C77}" destId="{744DF1E7-E869-4016-9BCC-C4038CC277F2}" srcOrd="0" destOrd="0" presId="urn:microsoft.com/office/officeart/2005/8/layout/chevron2"/>
    <dgm:cxn modelId="{5CE74737-02C0-40E9-A272-EBD37917A7A0}" type="presOf" srcId="{2E676A1E-BD43-4F99-9AD1-833C0B74332A}" destId="{A74D9FBB-50B4-4D55-AF0B-D5A6CD760FFF}" srcOrd="0" destOrd="0" presId="urn:microsoft.com/office/officeart/2005/8/layout/chevron2"/>
    <dgm:cxn modelId="{B250D495-64C2-4223-AF1D-7D2BDE886F0C}" type="presOf" srcId="{7AEB8A9A-5DF4-427B-9170-D56F1DD3E3F7}" destId="{77AA4A16-A694-4E87-8624-559B21B0D340}" srcOrd="0" destOrd="0" presId="urn:microsoft.com/office/officeart/2005/8/layout/chevron2"/>
    <dgm:cxn modelId="{0CE34E89-037C-460C-99CE-187D325F53CA}" srcId="{723BF0C8-C6F2-4017-B2A1-4889FEA9E630}" destId="{E1DAB0DE-EDCD-46DC-B9E4-79035B8042BF}" srcOrd="0" destOrd="0" parTransId="{B2327EAC-35DB-45F4-AB07-366F36F326A6}" sibTransId="{DFB63072-D11D-4CFD-812F-F42343DCC0A4}"/>
    <dgm:cxn modelId="{7FF0AF6D-22B6-44C8-BC98-9E5FEE90176B}" type="presOf" srcId="{1146F6B3-200A-43CE-8FC7-EBDEDBF0291B}" destId="{75CA82B6-987D-4C65-833D-2438A54EF621}" srcOrd="0" destOrd="0" presId="urn:microsoft.com/office/officeart/2005/8/layout/chevron2"/>
    <dgm:cxn modelId="{A07818F1-AC46-4149-8052-2133F0BC3548}" srcId="{766B6782-2D4C-4228-9E67-FA7AA2FB9C77}" destId="{600030B2-7480-4BEC-A67B-A893176CAE98}" srcOrd="0" destOrd="0" parTransId="{0EBD9D98-DA07-4D36-AB22-6536D41F5DBF}" sibTransId="{7F76F2A0-447F-42F3-8008-56636BF730E6}"/>
    <dgm:cxn modelId="{135EA9BB-0489-4CDD-802D-B788747A53DA}" type="presOf" srcId="{B1991D50-0CEC-4C25-B397-72ECD81CC5BB}" destId="{315C2799-4BF3-4630-9E94-E6562B83F49F}" srcOrd="0" destOrd="0" presId="urn:microsoft.com/office/officeart/2005/8/layout/chevron2"/>
    <dgm:cxn modelId="{05181E8B-540F-45C2-9128-A33E4A330F8A}" srcId="{7D88F100-0BDE-4695-A149-74D5794ADF7B}" destId="{B1991D50-0CEC-4C25-B397-72ECD81CC5BB}" srcOrd="0" destOrd="0" parTransId="{A36AB40F-6D13-49E5-BAAA-8024FFC8ABA2}" sibTransId="{EF59A5DA-F718-4085-BECE-A0211D6EB56F}"/>
    <dgm:cxn modelId="{D11FF656-CA6F-49F9-9238-64A0ADE35CC8}" srcId="{FE767DB7-BC5E-4887-A57F-0CF16895EC44}" destId="{1146F6B3-200A-43CE-8FC7-EBDEDBF0291B}" srcOrd="6" destOrd="0" parTransId="{4F026171-B786-4997-B9E7-46FA1E952658}" sibTransId="{E894968E-78DA-4103-9461-73B0EEFE53D6}"/>
    <dgm:cxn modelId="{AABCC087-FA5B-409C-9A09-C97206E043B7}" srcId="{FE767DB7-BC5E-4887-A57F-0CF16895EC44}" destId="{2E676A1E-BD43-4F99-9AD1-833C0B74332A}" srcOrd="3" destOrd="0" parTransId="{64E019C3-573A-4E07-A5B5-AB1CBDDDCAC8}" sibTransId="{A909ADB8-64DF-4A31-83F0-14A3ECF068BB}"/>
    <dgm:cxn modelId="{9850BC34-6ED9-4EFC-B620-EEA87F439406}" srcId="{034B722D-7E9D-4B98-AB4D-FF07DF8A04B7}" destId="{2B12321C-FBDF-4F0B-9D6F-DA529C859D3B}" srcOrd="0" destOrd="0" parTransId="{D374F5BB-4719-48CB-B68A-1C88117481C4}" sibTransId="{12C8ECB7-F551-47C0-B136-A80E4349DD71}"/>
    <dgm:cxn modelId="{82205975-2188-41AB-80C1-0484AD2E9DBF}" type="presOf" srcId="{723BF0C8-C6F2-4017-B2A1-4889FEA9E630}" destId="{B7FA5E13-BF03-44C3-98E9-7DAB2274BF87}" srcOrd="0" destOrd="0" presId="urn:microsoft.com/office/officeart/2005/8/layout/chevron2"/>
    <dgm:cxn modelId="{DF4E63EE-DECD-4878-B1A9-983A8FA6E8DA}" type="presOf" srcId="{FE767DB7-BC5E-4887-A57F-0CF16895EC44}" destId="{A50F740E-2539-479B-95D7-4D2B416919BE}" srcOrd="0" destOrd="0" presId="urn:microsoft.com/office/officeart/2005/8/layout/chevron2"/>
    <dgm:cxn modelId="{0910C2E9-E6C7-44DE-AFC8-F302306B49B5}" type="presOf" srcId="{C1ED7E21-06AB-4426-8AFF-0813A09829F4}" destId="{44E4F742-851E-4772-9FE7-6480313E6C12}" srcOrd="0" destOrd="0" presId="urn:microsoft.com/office/officeart/2005/8/layout/chevron2"/>
    <dgm:cxn modelId="{9332DA61-7306-4161-B228-E64CC9137B5E}" type="presOf" srcId="{7D88F100-0BDE-4695-A149-74D5794ADF7B}" destId="{2EB41731-B142-4BF2-9147-372B61BBCC42}" srcOrd="0" destOrd="0" presId="urn:microsoft.com/office/officeart/2005/8/layout/chevron2"/>
    <dgm:cxn modelId="{FED49FA9-FCD9-4385-9E25-1807D8EA93CD}" type="presOf" srcId="{383C61BD-4C78-4E19-B18E-D032BFB8A971}" destId="{A4EB74DC-01A5-47BC-9E3E-624DA402936A}" srcOrd="0" destOrd="0" presId="urn:microsoft.com/office/officeart/2005/8/layout/chevron2"/>
    <dgm:cxn modelId="{DD8C3CF7-7513-42FA-83B7-C1697A511F8D}" type="presOf" srcId="{034B722D-7E9D-4B98-AB4D-FF07DF8A04B7}" destId="{176F5AB4-701C-4FFE-A9EF-AAA5260B4D99}" srcOrd="0" destOrd="0" presId="urn:microsoft.com/office/officeart/2005/8/layout/chevron2"/>
    <dgm:cxn modelId="{C823F018-5794-467F-B574-9B9C76E4629A}" type="presOf" srcId="{E1DAB0DE-EDCD-46DC-B9E4-79035B8042BF}" destId="{3745FBC2-CB94-47EA-904D-06755A461F5B}" srcOrd="0" destOrd="0" presId="urn:microsoft.com/office/officeart/2005/8/layout/chevron2"/>
    <dgm:cxn modelId="{F41436F5-B001-4955-A08F-0D27B45603DE}" type="presOf" srcId="{600030B2-7480-4BEC-A67B-A893176CAE98}" destId="{3F648688-721D-462F-8B55-18507DB45AC9}" srcOrd="0" destOrd="0" presId="urn:microsoft.com/office/officeart/2005/8/layout/chevron2"/>
    <dgm:cxn modelId="{2361AE0B-003C-4461-9C31-E8C7DA7F4C58}" srcId="{FE767DB7-BC5E-4887-A57F-0CF16895EC44}" destId="{766B6782-2D4C-4228-9E67-FA7AA2FB9C77}" srcOrd="5" destOrd="0" parTransId="{937108AA-7D20-4374-A59C-4DA01682703A}" sibTransId="{2B3AE967-475D-434B-9FA7-B54A72D50565}"/>
    <dgm:cxn modelId="{489CA8F2-73EB-4337-97F0-9CAB08D0FDBC}" srcId="{7AEB8A9A-5DF4-427B-9170-D56F1DD3E3F7}" destId="{7D15F29D-B41C-44E9-B963-564C73AB2011}" srcOrd="0" destOrd="0" parTransId="{EE9070D1-4061-42D6-8A39-BD99927CF0D0}" sibTransId="{26414B17-5C6F-44CF-8B29-7EF86CFAA822}"/>
    <dgm:cxn modelId="{EAA3A79B-80DC-49CD-9851-0C20BCCEEB04}" srcId="{1146F6B3-200A-43CE-8FC7-EBDEDBF0291B}" destId="{383C61BD-4C78-4E19-B18E-D032BFB8A971}" srcOrd="0" destOrd="0" parTransId="{DA566805-CACE-4823-8D3D-48F0476969E1}" sibTransId="{14984ABC-AB71-40B1-8730-42A5C14E3A59}"/>
    <dgm:cxn modelId="{FEA2C77D-CE98-47E0-AA83-90A5800FEC81}" srcId="{FE767DB7-BC5E-4887-A57F-0CF16895EC44}" destId="{7AEB8A9A-5DF4-427B-9170-D56F1DD3E3F7}" srcOrd="4" destOrd="0" parTransId="{3BA4FDA8-8C4E-4DF6-B40B-FD4D429AF377}" sibTransId="{612990FC-2A1C-446C-8F7C-34749240F5C2}"/>
    <dgm:cxn modelId="{42427CE8-E4D9-4A14-BB4B-28A636002229}" type="presParOf" srcId="{A50F740E-2539-479B-95D7-4D2B416919BE}" destId="{395D1549-03D8-4A2C-890D-7469427B646C}" srcOrd="0" destOrd="0" presId="urn:microsoft.com/office/officeart/2005/8/layout/chevron2"/>
    <dgm:cxn modelId="{D2BDDF93-9B30-4645-9C85-35E6EA2CBB23}" type="presParOf" srcId="{395D1549-03D8-4A2C-890D-7469427B646C}" destId="{B7FA5E13-BF03-44C3-98E9-7DAB2274BF87}" srcOrd="0" destOrd="0" presId="urn:microsoft.com/office/officeart/2005/8/layout/chevron2"/>
    <dgm:cxn modelId="{A9C89EBE-1BFE-4801-9116-B03A3CC0CE46}" type="presParOf" srcId="{395D1549-03D8-4A2C-890D-7469427B646C}" destId="{3745FBC2-CB94-47EA-904D-06755A461F5B}" srcOrd="1" destOrd="0" presId="urn:microsoft.com/office/officeart/2005/8/layout/chevron2"/>
    <dgm:cxn modelId="{200EF708-E23B-421A-A70A-A51953AF2743}" type="presParOf" srcId="{A50F740E-2539-479B-95D7-4D2B416919BE}" destId="{E9FE291E-C408-42B5-911A-14BD38D119C3}" srcOrd="1" destOrd="0" presId="urn:microsoft.com/office/officeart/2005/8/layout/chevron2"/>
    <dgm:cxn modelId="{31B222D7-C80C-4C08-9A24-A86CC59FB6B6}" type="presParOf" srcId="{A50F740E-2539-479B-95D7-4D2B416919BE}" destId="{213C37DB-EF0A-45BF-94E9-220065FBDAF4}" srcOrd="2" destOrd="0" presId="urn:microsoft.com/office/officeart/2005/8/layout/chevron2"/>
    <dgm:cxn modelId="{C4549B93-EBB6-4F38-A9E3-823F1FEAFF4A}" type="presParOf" srcId="{213C37DB-EF0A-45BF-94E9-220065FBDAF4}" destId="{2EB41731-B142-4BF2-9147-372B61BBCC42}" srcOrd="0" destOrd="0" presId="urn:microsoft.com/office/officeart/2005/8/layout/chevron2"/>
    <dgm:cxn modelId="{061359CD-CDD0-4D63-9DC8-C30765A714B6}" type="presParOf" srcId="{213C37DB-EF0A-45BF-94E9-220065FBDAF4}" destId="{315C2799-4BF3-4630-9E94-E6562B83F49F}" srcOrd="1" destOrd="0" presId="urn:microsoft.com/office/officeart/2005/8/layout/chevron2"/>
    <dgm:cxn modelId="{CFE2AB07-A34E-4E09-B2FF-1F7034E01EE8}" type="presParOf" srcId="{A50F740E-2539-479B-95D7-4D2B416919BE}" destId="{6EF9B3DB-7B42-4777-B7F5-83A3EB096F31}" srcOrd="3" destOrd="0" presId="urn:microsoft.com/office/officeart/2005/8/layout/chevron2"/>
    <dgm:cxn modelId="{7C9CE8F3-F361-4552-A7B3-230A8C3CC7C5}" type="presParOf" srcId="{A50F740E-2539-479B-95D7-4D2B416919BE}" destId="{77B24423-CB9F-4BF6-B1F1-727324BDEB13}" srcOrd="4" destOrd="0" presId="urn:microsoft.com/office/officeart/2005/8/layout/chevron2"/>
    <dgm:cxn modelId="{B584B37C-8186-46BC-AAC3-CDA8C06D5B0C}" type="presParOf" srcId="{77B24423-CB9F-4BF6-B1F1-727324BDEB13}" destId="{176F5AB4-701C-4FFE-A9EF-AAA5260B4D99}" srcOrd="0" destOrd="0" presId="urn:microsoft.com/office/officeart/2005/8/layout/chevron2"/>
    <dgm:cxn modelId="{BBC8932A-F983-47AD-A2DC-5F73A3B7CBB5}" type="presParOf" srcId="{77B24423-CB9F-4BF6-B1F1-727324BDEB13}" destId="{26647437-6D7B-4F35-AAB7-8E8F19FCB492}" srcOrd="1" destOrd="0" presId="urn:microsoft.com/office/officeart/2005/8/layout/chevron2"/>
    <dgm:cxn modelId="{90CB1F1A-5AB5-4144-B0B1-576A5B5DB540}" type="presParOf" srcId="{A50F740E-2539-479B-95D7-4D2B416919BE}" destId="{825369F5-942A-477D-8940-7296D92B2247}" srcOrd="5" destOrd="0" presId="urn:microsoft.com/office/officeart/2005/8/layout/chevron2"/>
    <dgm:cxn modelId="{EFE7A376-649E-4E7F-A481-DBFDA40E7B18}" type="presParOf" srcId="{A50F740E-2539-479B-95D7-4D2B416919BE}" destId="{D5CCF926-B6C2-4532-9BAC-DA3789A7ED8C}" srcOrd="6" destOrd="0" presId="urn:microsoft.com/office/officeart/2005/8/layout/chevron2"/>
    <dgm:cxn modelId="{663E0C31-0793-43B3-896B-DD4D8F489672}" type="presParOf" srcId="{D5CCF926-B6C2-4532-9BAC-DA3789A7ED8C}" destId="{A74D9FBB-50B4-4D55-AF0B-D5A6CD760FFF}" srcOrd="0" destOrd="0" presId="urn:microsoft.com/office/officeart/2005/8/layout/chevron2"/>
    <dgm:cxn modelId="{934572B7-97C0-431F-BFBB-CC4DB2633199}" type="presParOf" srcId="{D5CCF926-B6C2-4532-9BAC-DA3789A7ED8C}" destId="{44E4F742-851E-4772-9FE7-6480313E6C12}" srcOrd="1" destOrd="0" presId="urn:microsoft.com/office/officeart/2005/8/layout/chevron2"/>
    <dgm:cxn modelId="{35D90D02-8695-4131-9FC1-6E49B3B8B922}" type="presParOf" srcId="{A50F740E-2539-479B-95D7-4D2B416919BE}" destId="{A1D9152F-06BE-43E5-BE16-35548CA70C79}" srcOrd="7" destOrd="0" presId="urn:microsoft.com/office/officeart/2005/8/layout/chevron2"/>
    <dgm:cxn modelId="{13762CE8-2331-4315-A9E1-2F4DE1AE8BA4}" type="presParOf" srcId="{A50F740E-2539-479B-95D7-4D2B416919BE}" destId="{4CBD7013-ADC1-47D2-A953-50472DB9BCAB}" srcOrd="8" destOrd="0" presId="urn:microsoft.com/office/officeart/2005/8/layout/chevron2"/>
    <dgm:cxn modelId="{5DA6AE58-C862-4C2E-8512-C52F1DA5D159}" type="presParOf" srcId="{4CBD7013-ADC1-47D2-A953-50472DB9BCAB}" destId="{77AA4A16-A694-4E87-8624-559B21B0D340}" srcOrd="0" destOrd="0" presId="urn:microsoft.com/office/officeart/2005/8/layout/chevron2"/>
    <dgm:cxn modelId="{CE83C9C5-8803-43F6-B530-3B53ECA4CDF8}" type="presParOf" srcId="{4CBD7013-ADC1-47D2-A953-50472DB9BCAB}" destId="{C567CE23-C58B-4229-8859-BA8E73BC57EB}" srcOrd="1" destOrd="0" presId="urn:microsoft.com/office/officeart/2005/8/layout/chevron2"/>
    <dgm:cxn modelId="{ED0842EA-0E6F-4148-9F3C-284CC233D5C6}" type="presParOf" srcId="{A50F740E-2539-479B-95D7-4D2B416919BE}" destId="{AC11AE46-B09E-4D2D-AC67-333E9515FC2E}" srcOrd="9" destOrd="0" presId="urn:microsoft.com/office/officeart/2005/8/layout/chevron2"/>
    <dgm:cxn modelId="{B34A9427-21D9-4D5B-AB9D-18779ACA0C2C}" type="presParOf" srcId="{A50F740E-2539-479B-95D7-4D2B416919BE}" destId="{5A906FB1-5041-4D52-A5E6-0F040001684D}" srcOrd="10" destOrd="0" presId="urn:microsoft.com/office/officeart/2005/8/layout/chevron2"/>
    <dgm:cxn modelId="{B673415D-78D4-4334-9D0C-67DC39D805B4}" type="presParOf" srcId="{5A906FB1-5041-4D52-A5E6-0F040001684D}" destId="{744DF1E7-E869-4016-9BCC-C4038CC277F2}" srcOrd="0" destOrd="0" presId="urn:microsoft.com/office/officeart/2005/8/layout/chevron2"/>
    <dgm:cxn modelId="{FCEEA6AC-B28A-4AB3-A765-DD30B4627764}" type="presParOf" srcId="{5A906FB1-5041-4D52-A5E6-0F040001684D}" destId="{3F648688-721D-462F-8B55-18507DB45AC9}" srcOrd="1" destOrd="0" presId="urn:microsoft.com/office/officeart/2005/8/layout/chevron2"/>
    <dgm:cxn modelId="{F1582587-B8FA-4929-BE9A-2B6F75A4B434}" type="presParOf" srcId="{A50F740E-2539-479B-95D7-4D2B416919BE}" destId="{C72E4576-BC3C-4C98-ACFF-D82CC4C25F05}" srcOrd="11" destOrd="0" presId="urn:microsoft.com/office/officeart/2005/8/layout/chevron2"/>
    <dgm:cxn modelId="{39629036-2120-4560-B735-7FC7523E63E1}" type="presParOf" srcId="{A50F740E-2539-479B-95D7-4D2B416919BE}" destId="{8949C5F2-8FEA-46C2-9040-3CFA9E0C6D45}" srcOrd="12" destOrd="0" presId="urn:microsoft.com/office/officeart/2005/8/layout/chevron2"/>
    <dgm:cxn modelId="{39752FD1-0BD8-42D2-9E2C-6B895EDD19C6}" type="presParOf" srcId="{8949C5F2-8FEA-46C2-9040-3CFA9E0C6D45}" destId="{75CA82B6-987D-4C65-833D-2438A54EF621}" srcOrd="0" destOrd="0" presId="urn:microsoft.com/office/officeart/2005/8/layout/chevron2"/>
    <dgm:cxn modelId="{5C82BC04-56D6-4221-8636-D5DD39C48FBC}" type="presParOf" srcId="{8949C5F2-8FEA-46C2-9040-3CFA9E0C6D45}" destId="{A4EB74DC-01A5-47BC-9E3E-624DA40293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E3DCE-5E98-4A82-84EA-78879003B076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82F469-6C94-4CA8-AF70-66767ED317FF}">
      <dgm:prSet phldrT="[Texto]"/>
      <dgm:spPr/>
      <dgm:t>
        <a:bodyPr/>
        <a:lstStyle/>
        <a:p>
          <a:endParaRPr lang="es-EC" dirty="0"/>
        </a:p>
      </dgm:t>
    </dgm:pt>
    <dgm:pt modelId="{DA1112D6-7105-4DB9-8FF6-4648621EA3C5}" type="parTrans" cxnId="{5F53F97B-FF3A-4048-825A-32E489FEF4E0}">
      <dgm:prSet/>
      <dgm:spPr/>
      <dgm:t>
        <a:bodyPr/>
        <a:lstStyle/>
        <a:p>
          <a:endParaRPr lang="es-EC"/>
        </a:p>
      </dgm:t>
    </dgm:pt>
    <dgm:pt modelId="{F393BFB6-4F07-43E6-BA7B-BF38D54274CD}" type="sibTrans" cxnId="{5F53F97B-FF3A-4048-825A-32E489FEF4E0}">
      <dgm:prSet/>
      <dgm:spPr/>
      <dgm:t>
        <a:bodyPr/>
        <a:lstStyle/>
        <a:p>
          <a:endParaRPr lang="es-EC"/>
        </a:p>
      </dgm:t>
    </dgm:pt>
    <dgm:pt modelId="{98C56FE5-B2B7-43AC-A636-CE51443118BF}">
      <dgm:prSet phldrT="[Texto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         </a:t>
          </a:r>
          <a:r>
            <a:rPr lang="en-US" sz="2800" b="1" u="sng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sip.conf</a:t>
          </a:r>
          <a:endParaRPr lang="en-US" sz="28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endParaRPr lang="es-EC" sz="2000" b="1" dirty="0">
            <a:solidFill>
              <a:schemeClr val="tx1"/>
            </a:solidFill>
          </a:endParaRPr>
        </a:p>
      </dgm:t>
    </dgm:pt>
    <dgm:pt modelId="{3589A06C-8C6E-4FF7-86F4-7E8365AB7F26}" type="parTrans" cxnId="{B1D8AD44-7744-4894-B155-D894973FEFEA}">
      <dgm:prSet/>
      <dgm:spPr/>
      <dgm:t>
        <a:bodyPr/>
        <a:lstStyle/>
        <a:p>
          <a:endParaRPr lang="es-EC"/>
        </a:p>
      </dgm:t>
    </dgm:pt>
    <dgm:pt modelId="{701A40F9-FF9E-4F16-AC24-AE7A01CA14E2}" type="sibTrans" cxnId="{B1D8AD44-7744-4894-B155-D894973FEFEA}">
      <dgm:prSet/>
      <dgm:spPr/>
      <dgm:t>
        <a:bodyPr/>
        <a:lstStyle/>
        <a:p>
          <a:endParaRPr lang="es-EC"/>
        </a:p>
      </dgm:t>
    </dgm:pt>
    <dgm:pt modelId="{5F445F84-3342-4EEF-A625-EE6DF5D1BC45}">
      <dgm:prSet phldrT="[Texto]"/>
      <dgm:spPr/>
      <dgm:t>
        <a:bodyPr/>
        <a:lstStyle/>
        <a:p>
          <a:endParaRPr lang="es-EC" dirty="0"/>
        </a:p>
      </dgm:t>
    </dgm:pt>
    <dgm:pt modelId="{5EB9BA57-BF5D-43F1-A645-CCB4A3FA0D69}" type="parTrans" cxnId="{E5CEAD24-02BF-40D9-A384-8716D2F905E9}">
      <dgm:prSet/>
      <dgm:spPr/>
      <dgm:t>
        <a:bodyPr/>
        <a:lstStyle/>
        <a:p>
          <a:endParaRPr lang="es-EC"/>
        </a:p>
      </dgm:t>
    </dgm:pt>
    <dgm:pt modelId="{D47E13F9-50F4-4719-BF85-DA8D2F6CE48B}" type="sibTrans" cxnId="{E5CEAD24-02BF-40D9-A384-8716D2F905E9}">
      <dgm:prSet/>
      <dgm:spPr/>
      <dgm:t>
        <a:bodyPr/>
        <a:lstStyle/>
        <a:p>
          <a:endParaRPr lang="es-EC"/>
        </a:p>
      </dgm:t>
    </dgm:pt>
    <dgm:pt modelId="{6875927F-87F9-4385-AEA6-00F60EB08855}">
      <dgm:prSet phldrT="[Texto]"/>
      <dgm:spPr/>
      <dgm:t>
        <a:bodyPr/>
        <a:lstStyle/>
        <a:p>
          <a:endParaRPr lang="en-US" b="1" dirty="0" smtClean="0"/>
        </a:p>
        <a:p>
          <a:r>
            <a:rPr lang="en-US" b="1" dirty="0" err="1" smtClean="0">
              <a:solidFill>
                <a:schemeClr val="tx1"/>
              </a:solidFill>
            </a:rPr>
            <a:t>callwaiting</a:t>
          </a:r>
          <a:r>
            <a:rPr lang="en-US" b="1" dirty="0" smtClean="0">
              <a:solidFill>
                <a:schemeClr val="tx1"/>
              </a:solidFill>
            </a:rPr>
            <a:t>=no</a:t>
          </a:r>
          <a:endParaRPr lang="es-EC" dirty="0">
            <a:solidFill>
              <a:schemeClr val="tx1"/>
            </a:solidFill>
          </a:endParaRPr>
        </a:p>
      </dgm:t>
    </dgm:pt>
    <dgm:pt modelId="{5FDBBD00-B7B9-433F-A61A-96AE00E93AC8}" type="parTrans" cxnId="{62C0C1C0-0F4F-4E48-83B8-CE01CDD3D3BC}">
      <dgm:prSet/>
      <dgm:spPr/>
      <dgm:t>
        <a:bodyPr/>
        <a:lstStyle/>
        <a:p>
          <a:endParaRPr lang="es-EC"/>
        </a:p>
      </dgm:t>
    </dgm:pt>
    <dgm:pt modelId="{F589339B-ECB9-4D97-B1A0-A0C268056351}" type="sibTrans" cxnId="{62C0C1C0-0F4F-4E48-83B8-CE01CDD3D3BC}">
      <dgm:prSet/>
      <dgm:spPr/>
      <dgm:t>
        <a:bodyPr/>
        <a:lstStyle/>
        <a:p>
          <a:endParaRPr lang="es-EC"/>
        </a:p>
      </dgm:t>
    </dgm:pt>
    <dgm:pt modelId="{9A8F9722-EDB0-4CD7-9AB5-7A215F7E2730}">
      <dgm:prSet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[general]</a:t>
          </a:r>
          <a:endParaRPr lang="es-EC" sz="2000" b="1" dirty="0">
            <a:solidFill>
              <a:schemeClr val="tx1"/>
            </a:solidFill>
          </a:endParaRPr>
        </a:p>
      </dgm:t>
    </dgm:pt>
    <dgm:pt modelId="{B420A64F-1344-442B-BD56-84FC16312A89}" type="parTrans" cxnId="{7294A7F2-CEF0-4B56-93A9-C325EE10F6AD}">
      <dgm:prSet/>
      <dgm:spPr/>
      <dgm:t>
        <a:bodyPr/>
        <a:lstStyle/>
        <a:p>
          <a:endParaRPr lang="es-EC"/>
        </a:p>
      </dgm:t>
    </dgm:pt>
    <dgm:pt modelId="{6B84E5A8-599E-4EE4-8EB7-160CD2C71EBC}" type="sibTrans" cxnId="{7294A7F2-CEF0-4B56-93A9-C325EE10F6AD}">
      <dgm:prSet/>
      <dgm:spPr/>
      <dgm:t>
        <a:bodyPr/>
        <a:lstStyle/>
        <a:p>
          <a:endParaRPr lang="es-EC"/>
        </a:p>
      </dgm:t>
    </dgm:pt>
    <dgm:pt modelId="{E23E572D-AC14-42A6-9189-73695D1910C8}">
      <dgm:prSet/>
      <dgm:spPr/>
      <dgm:t>
        <a:bodyPr/>
        <a:lstStyle/>
        <a:p>
          <a:pPr algn="l"/>
          <a:r>
            <a:rPr lang="en-US" sz="2000" b="1" dirty="0" err="1" smtClean="0">
              <a:solidFill>
                <a:schemeClr val="tx1"/>
              </a:solidFill>
            </a:rPr>
            <a:t>rtcachefriends</a:t>
          </a:r>
          <a:r>
            <a:rPr lang="en-US" sz="2000" b="1" dirty="0" smtClean="0">
              <a:solidFill>
                <a:schemeClr val="tx1"/>
              </a:solidFill>
            </a:rPr>
            <a:t>=yes</a:t>
          </a:r>
          <a:endParaRPr lang="es-EC" sz="2000" b="1" dirty="0">
            <a:solidFill>
              <a:schemeClr val="tx1"/>
            </a:solidFill>
          </a:endParaRPr>
        </a:p>
      </dgm:t>
    </dgm:pt>
    <dgm:pt modelId="{DA598E43-5873-43AA-983C-53A999C0917D}" type="parTrans" cxnId="{A8F80D70-5549-4DC5-857C-AF97C6E4EB4B}">
      <dgm:prSet/>
      <dgm:spPr/>
      <dgm:t>
        <a:bodyPr/>
        <a:lstStyle/>
        <a:p>
          <a:endParaRPr lang="es-EC"/>
        </a:p>
      </dgm:t>
    </dgm:pt>
    <dgm:pt modelId="{DC4200A4-2851-4048-9659-D9479D4F573C}" type="sibTrans" cxnId="{A8F80D70-5549-4DC5-857C-AF97C6E4EB4B}">
      <dgm:prSet/>
      <dgm:spPr/>
      <dgm:t>
        <a:bodyPr/>
        <a:lstStyle/>
        <a:p>
          <a:endParaRPr lang="es-EC"/>
        </a:p>
      </dgm:t>
    </dgm:pt>
    <dgm:pt modelId="{AE262537-0648-4D22-8043-EC2B7DB6B1DA}">
      <dgm:prSet/>
      <dgm:spPr/>
      <dgm:t>
        <a:bodyPr/>
        <a:lstStyle/>
        <a:p>
          <a:pPr algn="l"/>
          <a:r>
            <a:rPr lang="en-US" sz="2000" b="1" dirty="0" err="1" smtClean="0">
              <a:solidFill>
                <a:schemeClr val="tx1"/>
              </a:solidFill>
            </a:rPr>
            <a:t>rtupdate</a:t>
          </a:r>
          <a:r>
            <a:rPr lang="en-US" sz="2000" b="1" dirty="0" smtClean="0">
              <a:solidFill>
                <a:schemeClr val="tx1"/>
              </a:solidFill>
            </a:rPr>
            <a:t>=no</a:t>
          </a:r>
          <a:endParaRPr lang="es-EC" sz="2000" b="1" dirty="0">
            <a:solidFill>
              <a:schemeClr val="tx1"/>
            </a:solidFill>
          </a:endParaRPr>
        </a:p>
      </dgm:t>
    </dgm:pt>
    <dgm:pt modelId="{DFB128FA-5C5A-4F90-9D3B-21E100FA1F9E}" type="parTrans" cxnId="{1F5E350F-30A7-4D1F-9187-9E46AE3D8019}">
      <dgm:prSet/>
      <dgm:spPr/>
      <dgm:t>
        <a:bodyPr/>
        <a:lstStyle/>
        <a:p>
          <a:endParaRPr lang="es-EC"/>
        </a:p>
      </dgm:t>
    </dgm:pt>
    <dgm:pt modelId="{33A488F6-B15E-4BB4-8654-84FB59308534}" type="sibTrans" cxnId="{1F5E350F-30A7-4D1F-9187-9E46AE3D8019}">
      <dgm:prSet/>
      <dgm:spPr/>
      <dgm:t>
        <a:bodyPr/>
        <a:lstStyle/>
        <a:p>
          <a:endParaRPr lang="es-EC"/>
        </a:p>
      </dgm:t>
    </dgm:pt>
    <dgm:pt modelId="{268F13C5-6A72-4604-AE04-FFD6DA0C17CB}">
      <dgm:prSet/>
      <dgm:spPr/>
      <dgm:t>
        <a:bodyPr/>
        <a:lstStyle/>
        <a:p>
          <a:pPr algn="l"/>
          <a:r>
            <a:rPr lang="en-US" sz="2000" b="1" dirty="0" err="1" smtClean="0">
              <a:solidFill>
                <a:schemeClr val="tx1"/>
              </a:solidFill>
            </a:rPr>
            <a:t>rtautoclear</a:t>
          </a:r>
          <a:r>
            <a:rPr lang="en-US" sz="2000" b="1" dirty="0" smtClean="0">
              <a:solidFill>
                <a:schemeClr val="tx1"/>
              </a:solidFill>
            </a:rPr>
            <a:t>=yes</a:t>
          </a:r>
          <a:endParaRPr lang="es-EC" sz="2000" b="1" dirty="0">
            <a:solidFill>
              <a:schemeClr val="tx1"/>
            </a:solidFill>
          </a:endParaRPr>
        </a:p>
      </dgm:t>
    </dgm:pt>
    <dgm:pt modelId="{B24FFC8E-0AAD-4C11-8D60-4CC9DBD5E18D}" type="parTrans" cxnId="{4B7E1F37-1338-4F59-AEE4-140DB19FC59A}">
      <dgm:prSet/>
      <dgm:spPr/>
      <dgm:t>
        <a:bodyPr/>
        <a:lstStyle/>
        <a:p>
          <a:endParaRPr lang="es-EC"/>
        </a:p>
      </dgm:t>
    </dgm:pt>
    <dgm:pt modelId="{AC020DC3-050B-4214-A665-9B01BF87191D}" type="sibTrans" cxnId="{4B7E1F37-1338-4F59-AEE4-140DB19FC59A}">
      <dgm:prSet/>
      <dgm:spPr/>
      <dgm:t>
        <a:bodyPr/>
        <a:lstStyle/>
        <a:p>
          <a:endParaRPr lang="es-EC"/>
        </a:p>
      </dgm:t>
    </dgm:pt>
    <dgm:pt modelId="{C925AA9E-F419-46D6-9C39-F1F484A9114C}">
      <dgm:prSet/>
      <dgm:spPr/>
      <dgm:t>
        <a:bodyPr/>
        <a:lstStyle/>
        <a:p>
          <a:pPr algn="l"/>
          <a:r>
            <a:rPr lang="en-US" sz="2000" b="1" dirty="0" err="1" smtClean="0">
              <a:solidFill>
                <a:schemeClr val="tx1"/>
              </a:solidFill>
            </a:rPr>
            <a:t>srvlookup</a:t>
          </a:r>
          <a:r>
            <a:rPr lang="en-US" sz="2000" b="1" dirty="0" smtClean="0">
              <a:solidFill>
                <a:schemeClr val="tx1"/>
              </a:solidFill>
            </a:rPr>
            <a:t>=yes</a:t>
          </a:r>
          <a:endParaRPr lang="es-EC" sz="2000" b="1" dirty="0">
            <a:solidFill>
              <a:schemeClr val="tx1"/>
            </a:solidFill>
          </a:endParaRPr>
        </a:p>
      </dgm:t>
    </dgm:pt>
    <dgm:pt modelId="{859F6696-44F2-467F-9BD6-1E21C587D20A}" type="parTrans" cxnId="{E267AABB-3BBF-41AA-916A-FBDA99ECC1AC}">
      <dgm:prSet/>
      <dgm:spPr/>
      <dgm:t>
        <a:bodyPr/>
        <a:lstStyle/>
        <a:p>
          <a:endParaRPr lang="es-EC"/>
        </a:p>
      </dgm:t>
    </dgm:pt>
    <dgm:pt modelId="{6AA1882E-E450-4AC5-9427-8C68F7862A0B}" type="sibTrans" cxnId="{E267AABB-3BBF-41AA-916A-FBDA99ECC1AC}">
      <dgm:prSet/>
      <dgm:spPr/>
      <dgm:t>
        <a:bodyPr/>
        <a:lstStyle/>
        <a:p>
          <a:endParaRPr lang="es-EC"/>
        </a:p>
      </dgm:t>
    </dgm:pt>
    <dgm:pt modelId="{A71E2CD8-6141-49E2-B17E-798B195EF393}">
      <dgm:prSet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disallow=all</a:t>
          </a:r>
          <a:endParaRPr lang="es-EC" sz="2000" b="1" dirty="0">
            <a:solidFill>
              <a:schemeClr val="tx1"/>
            </a:solidFill>
          </a:endParaRPr>
        </a:p>
      </dgm:t>
    </dgm:pt>
    <dgm:pt modelId="{71407D41-9A73-4C84-84DF-06039701AEA2}" type="parTrans" cxnId="{3E15724A-08D2-4143-AB6E-32C5D4468A9E}">
      <dgm:prSet/>
      <dgm:spPr/>
      <dgm:t>
        <a:bodyPr/>
        <a:lstStyle/>
        <a:p>
          <a:endParaRPr lang="es-EC"/>
        </a:p>
      </dgm:t>
    </dgm:pt>
    <dgm:pt modelId="{77973EE7-1AA4-4CFB-8180-2A65DCD45D2B}" type="sibTrans" cxnId="{3E15724A-08D2-4143-AB6E-32C5D4468A9E}">
      <dgm:prSet/>
      <dgm:spPr/>
      <dgm:t>
        <a:bodyPr/>
        <a:lstStyle/>
        <a:p>
          <a:endParaRPr lang="es-EC"/>
        </a:p>
      </dgm:t>
    </dgm:pt>
    <dgm:pt modelId="{5BAC8FE3-F0CB-4483-A765-B21F84DBC8B3}">
      <dgm:prSet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allow=</a:t>
          </a:r>
          <a:r>
            <a:rPr lang="en-US" sz="2000" b="1" dirty="0" err="1" smtClean="0">
              <a:solidFill>
                <a:schemeClr val="tx1"/>
              </a:solidFill>
            </a:rPr>
            <a:t>alaw</a:t>
          </a:r>
          <a:endParaRPr lang="es-EC" sz="2000" b="1" dirty="0">
            <a:solidFill>
              <a:schemeClr val="tx1"/>
            </a:solidFill>
          </a:endParaRPr>
        </a:p>
      </dgm:t>
    </dgm:pt>
    <dgm:pt modelId="{A7C8F499-0441-434E-AF66-C1A0E1BD21F6}" type="parTrans" cxnId="{E7288F9D-C8D1-4019-BBCB-96502268C4E1}">
      <dgm:prSet/>
      <dgm:spPr/>
      <dgm:t>
        <a:bodyPr/>
        <a:lstStyle/>
        <a:p>
          <a:endParaRPr lang="es-EC"/>
        </a:p>
      </dgm:t>
    </dgm:pt>
    <dgm:pt modelId="{010E0D52-F4ED-4BF4-9EB6-A3C340DABA8F}" type="sibTrans" cxnId="{E7288F9D-C8D1-4019-BBCB-96502268C4E1}">
      <dgm:prSet/>
      <dgm:spPr/>
      <dgm:t>
        <a:bodyPr/>
        <a:lstStyle/>
        <a:p>
          <a:endParaRPr lang="es-EC"/>
        </a:p>
      </dgm:t>
    </dgm:pt>
    <dgm:pt modelId="{A7B33894-3599-4E12-9398-A057451B806A}">
      <dgm:prSet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allow=</a:t>
          </a:r>
          <a:r>
            <a:rPr lang="en-US" sz="2000" b="1" dirty="0" err="1" smtClean="0">
              <a:solidFill>
                <a:schemeClr val="tx1"/>
              </a:solidFill>
            </a:rPr>
            <a:t>ulaw</a:t>
          </a:r>
          <a:endParaRPr lang="es-EC" sz="2000" b="1" dirty="0">
            <a:solidFill>
              <a:schemeClr val="tx1"/>
            </a:solidFill>
          </a:endParaRPr>
        </a:p>
      </dgm:t>
    </dgm:pt>
    <dgm:pt modelId="{626DB131-9038-4850-9587-FB8DBCA657C9}" type="parTrans" cxnId="{518626C8-7EA5-4F0B-8068-EE33D1DBEC5E}">
      <dgm:prSet/>
      <dgm:spPr/>
      <dgm:t>
        <a:bodyPr/>
        <a:lstStyle/>
        <a:p>
          <a:endParaRPr lang="es-EC"/>
        </a:p>
      </dgm:t>
    </dgm:pt>
    <dgm:pt modelId="{492A9E0D-5975-41FC-8CB7-41F528AABE38}" type="sibTrans" cxnId="{518626C8-7EA5-4F0B-8068-EE33D1DBEC5E}">
      <dgm:prSet/>
      <dgm:spPr/>
      <dgm:t>
        <a:bodyPr/>
        <a:lstStyle/>
        <a:p>
          <a:endParaRPr lang="es-EC"/>
        </a:p>
      </dgm:t>
    </dgm:pt>
    <dgm:pt modelId="{0C8EED02-FD86-4AD9-93E7-683BDD8AA3CC}">
      <dgm:prSet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allow=</a:t>
          </a:r>
          <a:r>
            <a:rPr lang="en-US" sz="2000" b="1" dirty="0" err="1" smtClean="0">
              <a:solidFill>
                <a:schemeClr val="tx1"/>
              </a:solidFill>
            </a:rPr>
            <a:t>gsm</a:t>
          </a:r>
          <a:endParaRPr lang="es-EC" sz="2000" b="1" dirty="0">
            <a:solidFill>
              <a:schemeClr val="tx1"/>
            </a:solidFill>
          </a:endParaRPr>
        </a:p>
      </dgm:t>
    </dgm:pt>
    <dgm:pt modelId="{69916217-C65A-4323-8906-BD152591ADF9}" type="parTrans" cxnId="{CA933F82-54A9-4BCC-81B3-E7AD16CD93EE}">
      <dgm:prSet/>
      <dgm:spPr/>
      <dgm:t>
        <a:bodyPr/>
        <a:lstStyle/>
        <a:p>
          <a:endParaRPr lang="es-EC"/>
        </a:p>
      </dgm:t>
    </dgm:pt>
    <dgm:pt modelId="{7A6FEA87-B7C7-43C3-81C9-98835E2DE910}" type="sibTrans" cxnId="{CA933F82-54A9-4BCC-81B3-E7AD16CD93EE}">
      <dgm:prSet/>
      <dgm:spPr/>
      <dgm:t>
        <a:bodyPr/>
        <a:lstStyle/>
        <a:p>
          <a:endParaRPr lang="es-EC"/>
        </a:p>
      </dgm:t>
    </dgm:pt>
    <dgm:pt modelId="{C8F87684-25E8-4284-8B91-0DB9006AD1FB}">
      <dgm:prSet/>
      <dgm:spPr/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language=</a:t>
          </a:r>
          <a:r>
            <a:rPr lang="en-US" sz="2000" b="1" dirty="0" err="1" smtClean="0">
              <a:solidFill>
                <a:schemeClr val="tx1"/>
              </a:solidFill>
            </a:rPr>
            <a:t>es</a:t>
          </a:r>
          <a:endParaRPr lang="es-EC" sz="2000" b="1" dirty="0">
            <a:solidFill>
              <a:schemeClr val="tx1"/>
            </a:solidFill>
          </a:endParaRPr>
        </a:p>
      </dgm:t>
    </dgm:pt>
    <dgm:pt modelId="{27CB4C7D-1224-4565-83BB-7E13672817BB}" type="parTrans" cxnId="{52E514FC-510F-41DE-8A20-F9C83E9D4522}">
      <dgm:prSet/>
      <dgm:spPr/>
      <dgm:t>
        <a:bodyPr/>
        <a:lstStyle/>
        <a:p>
          <a:endParaRPr lang="es-EC"/>
        </a:p>
      </dgm:t>
    </dgm:pt>
    <dgm:pt modelId="{C3897E27-0319-4F44-AFB5-B010262F5409}" type="sibTrans" cxnId="{52E514FC-510F-41DE-8A20-F9C83E9D4522}">
      <dgm:prSet/>
      <dgm:spPr/>
      <dgm:t>
        <a:bodyPr/>
        <a:lstStyle/>
        <a:p>
          <a:endParaRPr lang="es-EC"/>
        </a:p>
      </dgm:t>
    </dgm:pt>
    <dgm:pt modelId="{090AAD4B-4185-4F38-AC86-BF922CA54FE1}">
      <dgm:prSet/>
      <dgm:spPr/>
      <dgm:t>
        <a:bodyPr/>
        <a:lstStyle/>
        <a:p>
          <a:pPr algn="l"/>
          <a:endParaRPr lang="es-EC" sz="2000" b="1" dirty="0">
            <a:solidFill>
              <a:schemeClr val="tx1"/>
            </a:solidFill>
          </a:endParaRPr>
        </a:p>
      </dgm:t>
    </dgm:pt>
    <dgm:pt modelId="{DA532206-7AE5-48F1-8DBE-578117213C2D}" type="parTrans" cxnId="{7EAE0034-160F-4E38-B083-E6691F183A26}">
      <dgm:prSet/>
      <dgm:spPr/>
      <dgm:t>
        <a:bodyPr/>
        <a:lstStyle/>
        <a:p>
          <a:endParaRPr lang="es-EC"/>
        </a:p>
      </dgm:t>
    </dgm:pt>
    <dgm:pt modelId="{DA02636B-4102-4D2A-8A77-B609D38785F7}" type="sibTrans" cxnId="{7EAE0034-160F-4E38-B083-E6691F183A26}">
      <dgm:prSet/>
      <dgm:spPr/>
      <dgm:t>
        <a:bodyPr/>
        <a:lstStyle/>
        <a:p>
          <a:endParaRPr lang="es-EC"/>
        </a:p>
      </dgm:t>
    </dgm:pt>
    <dgm:pt modelId="{3257E7B1-0F15-4F38-897E-F9F25616A444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type=friend</a:t>
          </a:r>
          <a:endParaRPr lang="es-EC" b="1" dirty="0">
            <a:solidFill>
              <a:schemeClr val="tx1"/>
            </a:solidFill>
          </a:endParaRPr>
        </a:p>
      </dgm:t>
    </dgm:pt>
    <dgm:pt modelId="{D5470174-151C-4B32-9200-83B67B729409}" type="parTrans" cxnId="{8C740AA6-E762-40B5-BA7D-C3C1206AD9E1}">
      <dgm:prSet/>
      <dgm:spPr/>
      <dgm:t>
        <a:bodyPr/>
        <a:lstStyle/>
        <a:p>
          <a:endParaRPr lang="es-EC"/>
        </a:p>
      </dgm:t>
    </dgm:pt>
    <dgm:pt modelId="{8D1BD1C1-7710-4EBF-A25D-BA24CD669A1D}" type="sibTrans" cxnId="{8C740AA6-E762-40B5-BA7D-C3C1206AD9E1}">
      <dgm:prSet/>
      <dgm:spPr/>
      <dgm:t>
        <a:bodyPr/>
        <a:lstStyle/>
        <a:p>
          <a:endParaRPr lang="es-EC"/>
        </a:p>
      </dgm:t>
    </dgm:pt>
    <dgm:pt modelId="{35BC7FC8-C344-475C-B513-98E158236FDE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secret=901</a:t>
          </a:r>
          <a:endParaRPr lang="es-EC" b="1" dirty="0">
            <a:solidFill>
              <a:schemeClr val="tx1"/>
            </a:solidFill>
          </a:endParaRPr>
        </a:p>
      </dgm:t>
    </dgm:pt>
    <dgm:pt modelId="{BDCE58D2-315B-468E-BA03-2FC4F1425CF9}" type="parTrans" cxnId="{43A94888-2F93-411C-BCDA-DE691CF630EC}">
      <dgm:prSet/>
      <dgm:spPr/>
      <dgm:t>
        <a:bodyPr/>
        <a:lstStyle/>
        <a:p>
          <a:endParaRPr lang="es-EC"/>
        </a:p>
      </dgm:t>
    </dgm:pt>
    <dgm:pt modelId="{CF6A8FCF-B569-400C-9361-7A190233B57D}" type="sibTrans" cxnId="{43A94888-2F93-411C-BCDA-DE691CF630EC}">
      <dgm:prSet/>
      <dgm:spPr/>
      <dgm:t>
        <a:bodyPr/>
        <a:lstStyle/>
        <a:p>
          <a:endParaRPr lang="es-EC"/>
        </a:p>
      </dgm:t>
    </dgm:pt>
    <dgm:pt modelId="{48C46580-DF41-4A60-B422-941841F55E02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qualify=yes</a:t>
          </a:r>
          <a:endParaRPr lang="es-EC" b="1" dirty="0">
            <a:solidFill>
              <a:schemeClr val="tx1"/>
            </a:solidFill>
          </a:endParaRPr>
        </a:p>
      </dgm:t>
    </dgm:pt>
    <dgm:pt modelId="{C6D88A18-4D5E-4D3B-BC6F-3F9B5E76637C}" type="parTrans" cxnId="{1228C463-ECC0-4585-90F2-44857F63E697}">
      <dgm:prSet/>
      <dgm:spPr/>
      <dgm:t>
        <a:bodyPr/>
        <a:lstStyle/>
        <a:p>
          <a:endParaRPr lang="es-EC"/>
        </a:p>
      </dgm:t>
    </dgm:pt>
    <dgm:pt modelId="{966EBB71-769C-4FE4-BEC7-01124AF53A44}" type="sibTrans" cxnId="{1228C463-ECC0-4585-90F2-44857F63E697}">
      <dgm:prSet/>
      <dgm:spPr/>
      <dgm:t>
        <a:bodyPr/>
        <a:lstStyle/>
        <a:p>
          <a:endParaRPr lang="es-EC"/>
        </a:p>
      </dgm:t>
    </dgm:pt>
    <dgm:pt modelId="{CFB039C1-05E8-433A-AFBC-398EDA7810BF}">
      <dgm:prSet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nat=yes</a:t>
          </a:r>
          <a:endParaRPr lang="es-EC" b="1" dirty="0">
            <a:solidFill>
              <a:schemeClr val="tx1"/>
            </a:solidFill>
          </a:endParaRPr>
        </a:p>
      </dgm:t>
    </dgm:pt>
    <dgm:pt modelId="{B0D6C510-B603-48A2-B8F9-E510E7A50156}" type="parTrans" cxnId="{4235498B-7579-4221-A794-832F9499E12B}">
      <dgm:prSet/>
      <dgm:spPr/>
      <dgm:t>
        <a:bodyPr/>
        <a:lstStyle/>
        <a:p>
          <a:endParaRPr lang="es-EC"/>
        </a:p>
      </dgm:t>
    </dgm:pt>
    <dgm:pt modelId="{41185623-C175-4B91-BE22-E83635DBC7B0}" type="sibTrans" cxnId="{4235498B-7579-4221-A794-832F9499E12B}">
      <dgm:prSet/>
      <dgm:spPr/>
      <dgm:t>
        <a:bodyPr/>
        <a:lstStyle/>
        <a:p>
          <a:endParaRPr lang="es-EC"/>
        </a:p>
      </dgm:t>
    </dgm:pt>
    <dgm:pt modelId="{E70AA130-5ADE-4C95-B293-65D54B50BF0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host=dynamic</a:t>
          </a:r>
          <a:endParaRPr lang="es-EC" b="1" dirty="0">
            <a:solidFill>
              <a:schemeClr val="tx1"/>
            </a:solidFill>
          </a:endParaRPr>
        </a:p>
      </dgm:t>
    </dgm:pt>
    <dgm:pt modelId="{92EFF985-07EF-4022-9512-E2918B17A967}" type="parTrans" cxnId="{C63BFDBF-B537-4917-B2FB-54DF6F6E2D6C}">
      <dgm:prSet/>
      <dgm:spPr/>
      <dgm:t>
        <a:bodyPr/>
        <a:lstStyle/>
        <a:p>
          <a:endParaRPr lang="es-EC"/>
        </a:p>
      </dgm:t>
    </dgm:pt>
    <dgm:pt modelId="{D390D7C6-7817-45E3-9C11-3CF70F2067AD}" type="sibTrans" cxnId="{C63BFDBF-B537-4917-B2FB-54DF6F6E2D6C}">
      <dgm:prSet/>
      <dgm:spPr/>
      <dgm:t>
        <a:bodyPr/>
        <a:lstStyle/>
        <a:p>
          <a:endParaRPr lang="es-EC"/>
        </a:p>
      </dgm:t>
    </dgm:pt>
    <dgm:pt modelId="{5FE3D220-759B-4CFD-8F57-9EFC38DBC577}">
      <dgm:prSet/>
      <dgm:spPr/>
      <dgm:t>
        <a:bodyPr/>
        <a:lstStyle/>
        <a:p>
          <a:r>
            <a:rPr lang="es-EC" b="1" smtClean="0">
              <a:solidFill>
                <a:schemeClr val="tx1"/>
              </a:solidFill>
            </a:rPr>
            <a:t>canreinvite=no</a:t>
          </a:r>
          <a:endParaRPr lang="es-EC" b="1" dirty="0">
            <a:solidFill>
              <a:schemeClr val="tx1"/>
            </a:solidFill>
          </a:endParaRPr>
        </a:p>
      </dgm:t>
    </dgm:pt>
    <dgm:pt modelId="{5863DDC4-2BA6-4F59-873B-CFB27B7A74B3}" type="parTrans" cxnId="{D224469B-5D26-46BD-B150-E30C74AE8DAF}">
      <dgm:prSet/>
      <dgm:spPr/>
      <dgm:t>
        <a:bodyPr/>
        <a:lstStyle/>
        <a:p>
          <a:endParaRPr lang="es-EC"/>
        </a:p>
      </dgm:t>
    </dgm:pt>
    <dgm:pt modelId="{ACA0E26F-BDFB-4E1E-98CB-94EFE1283EC6}" type="sibTrans" cxnId="{D224469B-5D26-46BD-B150-E30C74AE8DAF}">
      <dgm:prSet/>
      <dgm:spPr/>
      <dgm:t>
        <a:bodyPr/>
        <a:lstStyle/>
        <a:p>
          <a:endParaRPr lang="es-EC"/>
        </a:p>
      </dgm:t>
    </dgm:pt>
    <dgm:pt modelId="{5ACC7EBB-8603-4A93-AC55-9EDC9090F849}">
      <dgm:prSet/>
      <dgm:spPr/>
      <dgm:t>
        <a:bodyPr/>
        <a:lstStyle/>
        <a:p>
          <a:r>
            <a:rPr lang="es-EC" b="1" dirty="0" err="1" smtClean="0">
              <a:solidFill>
                <a:schemeClr val="tx1"/>
              </a:solidFill>
            </a:rPr>
            <a:t>context</a:t>
          </a:r>
          <a:r>
            <a:rPr lang="es-EC" b="1" dirty="0" smtClean="0">
              <a:solidFill>
                <a:schemeClr val="tx1"/>
              </a:solidFill>
            </a:rPr>
            <a:t>=</a:t>
          </a:r>
          <a:r>
            <a:rPr lang="es-EC" b="1" dirty="0" err="1" smtClean="0">
              <a:solidFill>
                <a:schemeClr val="tx1"/>
              </a:solidFill>
            </a:rPr>
            <a:t>internal</a:t>
          </a:r>
          <a:endParaRPr lang="es-EC" b="1" dirty="0">
            <a:solidFill>
              <a:schemeClr val="tx1"/>
            </a:solidFill>
          </a:endParaRPr>
        </a:p>
      </dgm:t>
    </dgm:pt>
    <dgm:pt modelId="{111ABEAD-030F-4BB4-BC37-FB939CF262EA}" type="parTrans" cxnId="{FFF72117-8934-4C32-A4F9-EB5564A6AD0A}">
      <dgm:prSet/>
      <dgm:spPr/>
      <dgm:t>
        <a:bodyPr/>
        <a:lstStyle/>
        <a:p>
          <a:endParaRPr lang="es-EC"/>
        </a:p>
      </dgm:t>
    </dgm:pt>
    <dgm:pt modelId="{220BDEEF-38D7-4326-A1D3-073C40F262E5}" type="sibTrans" cxnId="{FFF72117-8934-4C32-A4F9-EB5564A6AD0A}">
      <dgm:prSet/>
      <dgm:spPr/>
      <dgm:t>
        <a:bodyPr/>
        <a:lstStyle/>
        <a:p>
          <a:endParaRPr lang="es-EC"/>
        </a:p>
      </dgm:t>
    </dgm:pt>
    <dgm:pt modelId="{8838BEEA-2C52-4EF4-8148-6A93A4674F07}">
      <dgm:prSet phldrT="[Texto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qualify=yes</a:t>
          </a:r>
          <a:endParaRPr lang="es-EC" b="1" dirty="0">
            <a:solidFill>
              <a:schemeClr val="tx1"/>
            </a:solidFill>
          </a:endParaRPr>
        </a:p>
      </dgm:t>
    </dgm:pt>
    <dgm:pt modelId="{ED3B897E-FABE-44A2-88A9-A1FE4E8047A1}" type="parTrans" cxnId="{1B0F11BA-2DB5-4763-9028-6B9BBB9E500F}">
      <dgm:prSet/>
      <dgm:spPr/>
      <dgm:t>
        <a:bodyPr/>
        <a:lstStyle/>
        <a:p>
          <a:endParaRPr lang="es-EC"/>
        </a:p>
      </dgm:t>
    </dgm:pt>
    <dgm:pt modelId="{D1099876-962D-4558-8F16-4DD5A71721C7}" type="sibTrans" cxnId="{1B0F11BA-2DB5-4763-9028-6B9BBB9E500F}">
      <dgm:prSet/>
      <dgm:spPr/>
      <dgm:t>
        <a:bodyPr/>
        <a:lstStyle/>
        <a:p>
          <a:endParaRPr lang="es-EC"/>
        </a:p>
      </dgm:t>
    </dgm:pt>
    <dgm:pt modelId="{22D17F1E-C5E0-40DE-85EF-8999A87268C2}">
      <dgm:prSet phldrT="[Texto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calltransfer</a:t>
          </a:r>
          <a:r>
            <a:rPr lang="en-US" b="1" dirty="0" smtClean="0">
              <a:solidFill>
                <a:schemeClr val="tx1"/>
              </a:solidFill>
            </a:rPr>
            <a:t>=no</a:t>
          </a:r>
          <a:endParaRPr lang="es-EC" b="1" dirty="0">
            <a:solidFill>
              <a:schemeClr val="tx1"/>
            </a:solidFill>
          </a:endParaRPr>
        </a:p>
      </dgm:t>
    </dgm:pt>
    <dgm:pt modelId="{B266AA93-01D1-4631-8500-5D06E1C51B3A}" type="parTrans" cxnId="{808A81EF-09BA-463A-972B-5BD6C2E7DA76}">
      <dgm:prSet/>
      <dgm:spPr/>
      <dgm:t>
        <a:bodyPr/>
        <a:lstStyle/>
        <a:p>
          <a:endParaRPr lang="es-EC"/>
        </a:p>
      </dgm:t>
    </dgm:pt>
    <dgm:pt modelId="{70DFD4BC-398F-4CFA-B802-FBF3480707CB}" type="sibTrans" cxnId="{808A81EF-09BA-463A-972B-5BD6C2E7DA76}">
      <dgm:prSet/>
      <dgm:spPr/>
      <dgm:t>
        <a:bodyPr/>
        <a:lstStyle/>
        <a:p>
          <a:endParaRPr lang="es-EC"/>
        </a:p>
      </dgm:t>
    </dgm:pt>
    <dgm:pt modelId="{5C2A168E-31AF-4E69-9539-1857BED746B7}">
      <dgm:prSet phldrT="[Texto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callforwarding</a:t>
          </a:r>
          <a:r>
            <a:rPr lang="en-US" b="1" dirty="0" smtClean="0">
              <a:solidFill>
                <a:schemeClr val="tx1"/>
              </a:solidFill>
            </a:rPr>
            <a:t>=no</a:t>
          </a:r>
        </a:p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[901]</a:t>
          </a:r>
          <a:endParaRPr lang="es-EC" b="1" dirty="0">
            <a:solidFill>
              <a:schemeClr val="tx1"/>
            </a:solidFill>
          </a:endParaRPr>
        </a:p>
      </dgm:t>
    </dgm:pt>
    <dgm:pt modelId="{4ED0F13F-AB34-47F0-B418-68276E8B577B}" type="parTrans" cxnId="{37856D4F-3B42-4973-ACFA-E2FD5FCD40B1}">
      <dgm:prSet/>
      <dgm:spPr/>
      <dgm:t>
        <a:bodyPr/>
        <a:lstStyle/>
        <a:p>
          <a:endParaRPr lang="es-EC"/>
        </a:p>
      </dgm:t>
    </dgm:pt>
    <dgm:pt modelId="{998D7164-1571-4712-80F1-E572765C6B8E}" type="sibTrans" cxnId="{37856D4F-3B42-4973-ACFA-E2FD5FCD40B1}">
      <dgm:prSet/>
      <dgm:spPr/>
      <dgm:t>
        <a:bodyPr/>
        <a:lstStyle/>
        <a:p>
          <a:endParaRPr lang="es-EC"/>
        </a:p>
      </dgm:t>
    </dgm:pt>
    <dgm:pt modelId="{7A169CAE-585A-41E9-89BB-01073E6E2FD4}" type="pres">
      <dgm:prSet presAssocID="{792E3DCE-5E98-4A82-84EA-78879003B0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B8BC3E-7102-4D16-8F7E-1E909FB16027}" type="pres">
      <dgm:prSet presAssocID="{D782F469-6C94-4CA8-AF70-66767ED317FF}" presName="compositeNode" presStyleCnt="0">
        <dgm:presLayoutVars>
          <dgm:bulletEnabled val="1"/>
        </dgm:presLayoutVars>
      </dgm:prSet>
      <dgm:spPr/>
    </dgm:pt>
    <dgm:pt modelId="{EFA88511-A08A-4644-83FF-81906EDA0937}" type="pres">
      <dgm:prSet presAssocID="{D782F469-6C94-4CA8-AF70-66767ED317FF}" presName="bgRect" presStyleLbl="node1" presStyleIdx="0" presStyleCnt="2" custScaleY="130847" custLinFactNeighborX="-39" custLinFactNeighborY="628"/>
      <dgm:spPr/>
      <dgm:t>
        <a:bodyPr/>
        <a:lstStyle/>
        <a:p>
          <a:endParaRPr lang="es-EC"/>
        </a:p>
      </dgm:t>
    </dgm:pt>
    <dgm:pt modelId="{B64248BE-EBA3-4E2B-8948-EE28B07CC1BE}" type="pres">
      <dgm:prSet presAssocID="{D782F469-6C94-4CA8-AF70-66767ED317F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BBEE4-D8B9-4673-BA5D-1569665B8A2C}" type="pres">
      <dgm:prSet presAssocID="{D782F469-6C94-4CA8-AF70-66767ED317F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DE32D3-DEE0-4CCE-A64E-789995AF8B2F}" type="pres">
      <dgm:prSet presAssocID="{F393BFB6-4F07-43E6-BA7B-BF38D54274CD}" presName="hSp" presStyleCnt="0"/>
      <dgm:spPr/>
    </dgm:pt>
    <dgm:pt modelId="{63C1608A-E22F-4EB3-BAD9-6C5783B3C9E4}" type="pres">
      <dgm:prSet presAssocID="{F393BFB6-4F07-43E6-BA7B-BF38D54274CD}" presName="vProcSp" presStyleCnt="0"/>
      <dgm:spPr/>
    </dgm:pt>
    <dgm:pt modelId="{108DBD5E-E356-47C4-B671-CAA9E692EBCA}" type="pres">
      <dgm:prSet presAssocID="{F393BFB6-4F07-43E6-BA7B-BF38D54274CD}" presName="vSp1" presStyleCnt="0"/>
      <dgm:spPr/>
    </dgm:pt>
    <dgm:pt modelId="{032196A5-C601-4D62-89B4-7C35EE19EF04}" type="pres">
      <dgm:prSet presAssocID="{F393BFB6-4F07-43E6-BA7B-BF38D54274CD}" presName="simulatedConn" presStyleLbl="solidFgAcc1" presStyleIdx="0" presStyleCnt="1"/>
      <dgm:spPr/>
    </dgm:pt>
    <dgm:pt modelId="{853978A7-2230-413F-9846-8A984D36EE83}" type="pres">
      <dgm:prSet presAssocID="{F393BFB6-4F07-43E6-BA7B-BF38D54274CD}" presName="vSp2" presStyleCnt="0"/>
      <dgm:spPr/>
    </dgm:pt>
    <dgm:pt modelId="{22FCD842-0DDC-4DAF-8F2C-0150DCFC0805}" type="pres">
      <dgm:prSet presAssocID="{F393BFB6-4F07-43E6-BA7B-BF38D54274CD}" presName="sibTrans" presStyleCnt="0"/>
      <dgm:spPr/>
    </dgm:pt>
    <dgm:pt modelId="{FFC85BD3-960A-4653-982B-1E25FDC039B0}" type="pres">
      <dgm:prSet presAssocID="{5F445F84-3342-4EEF-A625-EE6DF5D1BC45}" presName="compositeNode" presStyleCnt="0">
        <dgm:presLayoutVars>
          <dgm:bulletEnabled val="1"/>
        </dgm:presLayoutVars>
      </dgm:prSet>
      <dgm:spPr/>
    </dgm:pt>
    <dgm:pt modelId="{A682DA11-E656-40A2-A16E-2704C9BD565D}" type="pres">
      <dgm:prSet presAssocID="{5F445F84-3342-4EEF-A625-EE6DF5D1BC45}" presName="bgRect" presStyleLbl="node1" presStyleIdx="1" presStyleCnt="2" custScaleY="130847"/>
      <dgm:spPr/>
      <dgm:t>
        <a:bodyPr/>
        <a:lstStyle/>
        <a:p>
          <a:endParaRPr lang="es-EC"/>
        </a:p>
      </dgm:t>
    </dgm:pt>
    <dgm:pt modelId="{FF1A37B1-D11A-4118-916A-EA09E10A42E3}" type="pres">
      <dgm:prSet presAssocID="{5F445F84-3342-4EEF-A625-EE6DF5D1BC45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FFA946-1214-4D84-9AA5-E96B58DD8F77}" type="pres">
      <dgm:prSet presAssocID="{5F445F84-3342-4EEF-A625-EE6DF5D1BC4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24469B-5D26-46BD-B150-E30C74AE8DAF}" srcId="{5F445F84-3342-4EEF-A625-EE6DF5D1BC45}" destId="{5FE3D220-759B-4CFD-8F57-9EFC38DBC577}" srcOrd="9" destOrd="0" parTransId="{5863DDC4-2BA6-4F59-873B-CFB27B7A74B3}" sibTransId="{ACA0E26F-BDFB-4E1E-98CB-94EFE1283EC6}"/>
    <dgm:cxn modelId="{CA933F82-54A9-4BCC-81B3-E7AD16CD93EE}" srcId="{D782F469-6C94-4CA8-AF70-66767ED317FF}" destId="{0C8EED02-FD86-4AD9-93E7-683BDD8AA3CC}" srcOrd="9" destOrd="0" parTransId="{69916217-C65A-4323-8906-BD152591ADF9}" sibTransId="{7A6FEA87-B7C7-43C3-81C9-98835E2DE910}"/>
    <dgm:cxn modelId="{C931D0F0-DE36-4B88-9B77-AC4E1E971E2F}" type="presOf" srcId="{5ACC7EBB-8603-4A93-AC55-9EDC9090F849}" destId="{11FFA946-1214-4D84-9AA5-E96B58DD8F77}" srcOrd="0" destOrd="10" presId="urn:microsoft.com/office/officeart/2005/8/layout/hProcess7"/>
    <dgm:cxn modelId="{3E15724A-08D2-4143-AB6E-32C5D4468A9E}" srcId="{D782F469-6C94-4CA8-AF70-66767ED317FF}" destId="{A71E2CD8-6141-49E2-B17E-798B195EF393}" srcOrd="6" destOrd="0" parTransId="{71407D41-9A73-4C84-84DF-06039701AEA2}" sibTransId="{77973EE7-1AA4-4CFB-8180-2A65DCD45D2B}"/>
    <dgm:cxn modelId="{D99D9C79-C5BB-4146-BBF3-05D5C4ACF0D1}" type="presOf" srcId="{AE262537-0648-4D22-8043-EC2B7DB6B1DA}" destId="{076BBEE4-D8B9-4673-BA5D-1569665B8A2C}" srcOrd="0" destOrd="3" presId="urn:microsoft.com/office/officeart/2005/8/layout/hProcess7"/>
    <dgm:cxn modelId="{C0660B36-4DC0-4F85-8B91-14ABB30ABAF5}" type="presOf" srcId="{0C8EED02-FD86-4AD9-93E7-683BDD8AA3CC}" destId="{076BBEE4-D8B9-4673-BA5D-1569665B8A2C}" srcOrd="0" destOrd="9" presId="urn:microsoft.com/office/officeart/2005/8/layout/hProcess7"/>
    <dgm:cxn modelId="{72AD744A-45D3-4B90-91B1-41D87C5D811F}" type="presOf" srcId="{CFB039C1-05E8-433A-AFBC-398EDA7810BF}" destId="{11FFA946-1214-4D84-9AA5-E96B58DD8F77}" srcOrd="0" destOrd="7" presId="urn:microsoft.com/office/officeart/2005/8/layout/hProcess7"/>
    <dgm:cxn modelId="{6AD0B4B6-FAF5-497F-8E5B-245AD75A908F}" type="presOf" srcId="{E23E572D-AC14-42A6-9189-73695D1910C8}" destId="{076BBEE4-D8B9-4673-BA5D-1569665B8A2C}" srcOrd="0" destOrd="2" presId="urn:microsoft.com/office/officeart/2005/8/layout/hProcess7"/>
    <dgm:cxn modelId="{E267AABB-3BBF-41AA-916A-FBDA99ECC1AC}" srcId="{D782F469-6C94-4CA8-AF70-66767ED317FF}" destId="{C925AA9E-F419-46D6-9C39-F1F484A9114C}" srcOrd="5" destOrd="0" parTransId="{859F6696-44F2-467F-9BD6-1E21C587D20A}" sibTransId="{6AA1882E-E450-4AC5-9427-8C68F7862A0B}"/>
    <dgm:cxn modelId="{4B7E1F37-1338-4F59-AEE4-140DB19FC59A}" srcId="{D782F469-6C94-4CA8-AF70-66767ED317FF}" destId="{268F13C5-6A72-4604-AE04-FFD6DA0C17CB}" srcOrd="4" destOrd="0" parTransId="{B24FFC8E-0AAD-4C11-8D60-4CC9DBD5E18D}" sibTransId="{AC020DC3-050B-4214-A665-9B01BF87191D}"/>
    <dgm:cxn modelId="{B1D8AD44-7744-4894-B155-D894973FEFEA}" srcId="{D782F469-6C94-4CA8-AF70-66767ED317FF}" destId="{98C56FE5-B2B7-43AC-A636-CE51443118BF}" srcOrd="0" destOrd="0" parTransId="{3589A06C-8C6E-4FF7-86F4-7E8365AB7F26}" sibTransId="{701A40F9-FF9E-4F16-AC24-AE7A01CA14E2}"/>
    <dgm:cxn modelId="{43A94888-2F93-411C-BCDA-DE691CF630EC}" srcId="{5F445F84-3342-4EEF-A625-EE6DF5D1BC45}" destId="{35BC7FC8-C344-475C-B513-98E158236FDE}" srcOrd="5" destOrd="0" parTransId="{BDCE58D2-315B-468E-BA03-2FC4F1425CF9}" sibTransId="{CF6A8FCF-B569-400C-9361-7A190233B57D}"/>
    <dgm:cxn modelId="{A114DBAB-C193-4074-BBFC-3DD37A89C529}" type="presOf" srcId="{5C2A168E-31AF-4E69-9539-1857BED746B7}" destId="{11FFA946-1214-4D84-9AA5-E96B58DD8F77}" srcOrd="0" destOrd="3" presId="urn:microsoft.com/office/officeart/2005/8/layout/hProcess7"/>
    <dgm:cxn modelId="{52E514FC-510F-41DE-8A20-F9C83E9D4522}" srcId="{D782F469-6C94-4CA8-AF70-66767ED317FF}" destId="{C8F87684-25E8-4284-8B91-0DB9006AD1FB}" srcOrd="10" destOrd="0" parTransId="{27CB4C7D-1224-4565-83BB-7E13672817BB}" sibTransId="{C3897E27-0319-4F44-AFB5-B010262F5409}"/>
    <dgm:cxn modelId="{3C66A96D-1E8F-49A8-BC2B-4EF997741112}" type="presOf" srcId="{5F445F84-3342-4EEF-A625-EE6DF5D1BC45}" destId="{A682DA11-E656-40A2-A16E-2704C9BD565D}" srcOrd="0" destOrd="0" presId="urn:microsoft.com/office/officeart/2005/8/layout/hProcess7"/>
    <dgm:cxn modelId="{7EAE0034-160F-4E38-B083-E6691F183A26}" srcId="{D782F469-6C94-4CA8-AF70-66767ED317FF}" destId="{090AAD4B-4185-4F38-AC86-BF922CA54FE1}" srcOrd="11" destOrd="0" parTransId="{DA532206-7AE5-48F1-8DBE-578117213C2D}" sibTransId="{DA02636B-4102-4D2A-8A77-B609D38785F7}"/>
    <dgm:cxn modelId="{808A81EF-09BA-463A-972B-5BD6C2E7DA76}" srcId="{5F445F84-3342-4EEF-A625-EE6DF5D1BC45}" destId="{22D17F1E-C5E0-40DE-85EF-8999A87268C2}" srcOrd="2" destOrd="0" parTransId="{B266AA93-01D1-4631-8500-5D06E1C51B3A}" sibTransId="{70DFD4BC-398F-4CFA-B802-FBF3480707CB}"/>
    <dgm:cxn modelId="{A8F80D70-5549-4DC5-857C-AF97C6E4EB4B}" srcId="{D782F469-6C94-4CA8-AF70-66767ED317FF}" destId="{E23E572D-AC14-42A6-9189-73695D1910C8}" srcOrd="2" destOrd="0" parTransId="{DA598E43-5873-43AA-983C-53A999C0917D}" sibTransId="{DC4200A4-2851-4048-9659-D9479D4F573C}"/>
    <dgm:cxn modelId="{E7288F9D-C8D1-4019-BBCB-96502268C4E1}" srcId="{D782F469-6C94-4CA8-AF70-66767ED317FF}" destId="{5BAC8FE3-F0CB-4483-A765-B21F84DBC8B3}" srcOrd="7" destOrd="0" parTransId="{A7C8F499-0441-434E-AF66-C1A0E1BD21F6}" sibTransId="{010E0D52-F4ED-4BF4-9EB6-A3C340DABA8F}"/>
    <dgm:cxn modelId="{4C897A44-0262-47E1-AAFC-A818440B84F1}" type="presOf" srcId="{5BAC8FE3-F0CB-4483-A765-B21F84DBC8B3}" destId="{076BBEE4-D8B9-4673-BA5D-1569665B8A2C}" srcOrd="0" destOrd="7" presId="urn:microsoft.com/office/officeart/2005/8/layout/hProcess7"/>
    <dgm:cxn modelId="{FFF72117-8934-4C32-A4F9-EB5564A6AD0A}" srcId="{5F445F84-3342-4EEF-A625-EE6DF5D1BC45}" destId="{5ACC7EBB-8603-4A93-AC55-9EDC9090F849}" srcOrd="10" destOrd="0" parTransId="{111ABEAD-030F-4BB4-BC37-FB939CF262EA}" sibTransId="{220BDEEF-38D7-4326-A1D3-073C40F262E5}"/>
    <dgm:cxn modelId="{C63BFDBF-B537-4917-B2FB-54DF6F6E2D6C}" srcId="{5F445F84-3342-4EEF-A625-EE6DF5D1BC45}" destId="{E70AA130-5ADE-4C95-B293-65D54B50BF09}" srcOrd="8" destOrd="0" parTransId="{92EFF985-07EF-4022-9512-E2918B17A967}" sibTransId="{D390D7C6-7817-45E3-9C11-3CF70F2067AD}"/>
    <dgm:cxn modelId="{62778DDE-75E3-4F4D-9B2B-AA9E943ED601}" type="presOf" srcId="{090AAD4B-4185-4F38-AC86-BF922CA54FE1}" destId="{076BBEE4-D8B9-4673-BA5D-1569665B8A2C}" srcOrd="0" destOrd="11" presId="urn:microsoft.com/office/officeart/2005/8/layout/hProcess7"/>
    <dgm:cxn modelId="{62C0C1C0-0F4F-4E48-83B8-CE01CDD3D3BC}" srcId="{5F445F84-3342-4EEF-A625-EE6DF5D1BC45}" destId="{6875927F-87F9-4385-AEA6-00F60EB08855}" srcOrd="0" destOrd="0" parTransId="{5FDBBD00-B7B9-433F-A61A-96AE00E93AC8}" sibTransId="{F589339B-ECB9-4D97-B1A0-A0C268056351}"/>
    <dgm:cxn modelId="{150728B4-B982-4755-B14D-42C045C7D86D}" type="presOf" srcId="{9A8F9722-EDB0-4CD7-9AB5-7A215F7E2730}" destId="{076BBEE4-D8B9-4673-BA5D-1569665B8A2C}" srcOrd="0" destOrd="1" presId="urn:microsoft.com/office/officeart/2005/8/layout/hProcess7"/>
    <dgm:cxn modelId="{5F53F97B-FF3A-4048-825A-32E489FEF4E0}" srcId="{792E3DCE-5E98-4A82-84EA-78879003B076}" destId="{D782F469-6C94-4CA8-AF70-66767ED317FF}" srcOrd="0" destOrd="0" parTransId="{DA1112D6-7105-4DB9-8FF6-4648621EA3C5}" sibTransId="{F393BFB6-4F07-43E6-BA7B-BF38D54274CD}"/>
    <dgm:cxn modelId="{4235498B-7579-4221-A794-832F9499E12B}" srcId="{5F445F84-3342-4EEF-A625-EE6DF5D1BC45}" destId="{CFB039C1-05E8-433A-AFBC-398EDA7810BF}" srcOrd="7" destOrd="0" parTransId="{B0D6C510-B603-48A2-B8F9-E510E7A50156}" sibTransId="{41185623-C175-4B91-BE22-E83635DBC7B0}"/>
    <dgm:cxn modelId="{52222022-F53D-41FF-B6C0-BB0E491F2845}" type="presOf" srcId="{22D17F1E-C5E0-40DE-85EF-8999A87268C2}" destId="{11FFA946-1214-4D84-9AA5-E96B58DD8F77}" srcOrd="0" destOrd="2" presId="urn:microsoft.com/office/officeart/2005/8/layout/hProcess7"/>
    <dgm:cxn modelId="{F85CD049-D22F-4161-9D32-1E14CCDE165F}" type="presOf" srcId="{48C46580-DF41-4A60-B422-941841F55E02}" destId="{11FFA946-1214-4D84-9AA5-E96B58DD8F77}" srcOrd="0" destOrd="6" presId="urn:microsoft.com/office/officeart/2005/8/layout/hProcess7"/>
    <dgm:cxn modelId="{B9D5D898-44BF-40F8-B1DC-3CBCC8CC9A7C}" type="presOf" srcId="{8838BEEA-2C52-4EF4-8148-6A93A4674F07}" destId="{11FFA946-1214-4D84-9AA5-E96B58DD8F77}" srcOrd="0" destOrd="1" presId="urn:microsoft.com/office/officeart/2005/8/layout/hProcess7"/>
    <dgm:cxn modelId="{37856D4F-3B42-4973-ACFA-E2FD5FCD40B1}" srcId="{5F445F84-3342-4EEF-A625-EE6DF5D1BC45}" destId="{5C2A168E-31AF-4E69-9539-1857BED746B7}" srcOrd="3" destOrd="0" parTransId="{4ED0F13F-AB34-47F0-B418-68276E8B577B}" sibTransId="{998D7164-1571-4712-80F1-E572765C6B8E}"/>
    <dgm:cxn modelId="{1B0F11BA-2DB5-4763-9028-6B9BBB9E500F}" srcId="{5F445F84-3342-4EEF-A625-EE6DF5D1BC45}" destId="{8838BEEA-2C52-4EF4-8148-6A93A4674F07}" srcOrd="1" destOrd="0" parTransId="{ED3B897E-FABE-44A2-88A9-A1FE4E8047A1}" sibTransId="{D1099876-962D-4558-8F16-4DD5A71721C7}"/>
    <dgm:cxn modelId="{76162A87-90B5-4398-9DFC-4AF91FAF748C}" type="presOf" srcId="{98C56FE5-B2B7-43AC-A636-CE51443118BF}" destId="{076BBEE4-D8B9-4673-BA5D-1569665B8A2C}" srcOrd="0" destOrd="0" presId="urn:microsoft.com/office/officeart/2005/8/layout/hProcess7"/>
    <dgm:cxn modelId="{8C740AA6-E762-40B5-BA7D-C3C1206AD9E1}" srcId="{5F445F84-3342-4EEF-A625-EE6DF5D1BC45}" destId="{3257E7B1-0F15-4F38-897E-F9F25616A444}" srcOrd="4" destOrd="0" parTransId="{D5470174-151C-4B32-9200-83B67B729409}" sibTransId="{8D1BD1C1-7710-4EBF-A25D-BA24CD669A1D}"/>
    <dgm:cxn modelId="{E5CEAD24-02BF-40D9-A384-8716D2F905E9}" srcId="{792E3DCE-5E98-4A82-84EA-78879003B076}" destId="{5F445F84-3342-4EEF-A625-EE6DF5D1BC45}" srcOrd="1" destOrd="0" parTransId="{5EB9BA57-BF5D-43F1-A645-CCB4A3FA0D69}" sibTransId="{D47E13F9-50F4-4719-BF85-DA8D2F6CE48B}"/>
    <dgm:cxn modelId="{7294A7F2-CEF0-4B56-93A9-C325EE10F6AD}" srcId="{D782F469-6C94-4CA8-AF70-66767ED317FF}" destId="{9A8F9722-EDB0-4CD7-9AB5-7A215F7E2730}" srcOrd="1" destOrd="0" parTransId="{B420A64F-1344-442B-BD56-84FC16312A89}" sibTransId="{6B84E5A8-599E-4EE4-8EB7-160CD2C71EBC}"/>
    <dgm:cxn modelId="{2BA6F2DF-2C45-40CC-A950-B5013869AFCB}" type="presOf" srcId="{792E3DCE-5E98-4A82-84EA-78879003B076}" destId="{7A169CAE-585A-41E9-89BB-01073E6E2FD4}" srcOrd="0" destOrd="0" presId="urn:microsoft.com/office/officeart/2005/8/layout/hProcess7"/>
    <dgm:cxn modelId="{A00F39A7-7B1D-4EE9-962E-08B8C5019D77}" type="presOf" srcId="{268F13C5-6A72-4604-AE04-FFD6DA0C17CB}" destId="{076BBEE4-D8B9-4673-BA5D-1569665B8A2C}" srcOrd="0" destOrd="4" presId="urn:microsoft.com/office/officeart/2005/8/layout/hProcess7"/>
    <dgm:cxn modelId="{B689B986-580D-4726-AFCE-8A6A44E9EF33}" type="presOf" srcId="{C8F87684-25E8-4284-8B91-0DB9006AD1FB}" destId="{076BBEE4-D8B9-4673-BA5D-1569665B8A2C}" srcOrd="0" destOrd="10" presId="urn:microsoft.com/office/officeart/2005/8/layout/hProcess7"/>
    <dgm:cxn modelId="{DAC1B1EB-1A2D-4D87-AB37-7A7567F43B1A}" type="presOf" srcId="{A7B33894-3599-4E12-9398-A057451B806A}" destId="{076BBEE4-D8B9-4673-BA5D-1569665B8A2C}" srcOrd="0" destOrd="8" presId="urn:microsoft.com/office/officeart/2005/8/layout/hProcess7"/>
    <dgm:cxn modelId="{518626C8-7EA5-4F0B-8068-EE33D1DBEC5E}" srcId="{D782F469-6C94-4CA8-AF70-66767ED317FF}" destId="{A7B33894-3599-4E12-9398-A057451B806A}" srcOrd="8" destOrd="0" parTransId="{626DB131-9038-4850-9587-FB8DBCA657C9}" sibTransId="{492A9E0D-5975-41FC-8CB7-41F528AABE38}"/>
    <dgm:cxn modelId="{E7A9B102-F537-49E4-9447-F68410C46A44}" type="presOf" srcId="{C925AA9E-F419-46D6-9C39-F1F484A9114C}" destId="{076BBEE4-D8B9-4673-BA5D-1569665B8A2C}" srcOrd="0" destOrd="5" presId="urn:microsoft.com/office/officeart/2005/8/layout/hProcess7"/>
    <dgm:cxn modelId="{A11CB0E3-1B37-4068-9FB3-C7CED9A0492B}" type="presOf" srcId="{35BC7FC8-C344-475C-B513-98E158236FDE}" destId="{11FFA946-1214-4D84-9AA5-E96B58DD8F77}" srcOrd="0" destOrd="5" presId="urn:microsoft.com/office/officeart/2005/8/layout/hProcess7"/>
    <dgm:cxn modelId="{1F5E350F-30A7-4D1F-9187-9E46AE3D8019}" srcId="{D782F469-6C94-4CA8-AF70-66767ED317FF}" destId="{AE262537-0648-4D22-8043-EC2B7DB6B1DA}" srcOrd="3" destOrd="0" parTransId="{DFB128FA-5C5A-4F90-9D3B-21E100FA1F9E}" sibTransId="{33A488F6-B15E-4BB4-8654-84FB59308534}"/>
    <dgm:cxn modelId="{9C7A06F8-8486-4F31-8A9F-6B58500B1C66}" type="presOf" srcId="{3257E7B1-0F15-4F38-897E-F9F25616A444}" destId="{11FFA946-1214-4D84-9AA5-E96B58DD8F77}" srcOrd="0" destOrd="4" presId="urn:microsoft.com/office/officeart/2005/8/layout/hProcess7"/>
    <dgm:cxn modelId="{3F115D68-72B9-4434-A14F-D561863B3D6A}" type="presOf" srcId="{E70AA130-5ADE-4C95-B293-65D54B50BF09}" destId="{11FFA946-1214-4D84-9AA5-E96B58DD8F77}" srcOrd="0" destOrd="8" presId="urn:microsoft.com/office/officeart/2005/8/layout/hProcess7"/>
    <dgm:cxn modelId="{B2B7FC83-0AE2-4B20-95D7-20F3D63027AD}" type="presOf" srcId="{5FE3D220-759B-4CFD-8F57-9EFC38DBC577}" destId="{11FFA946-1214-4D84-9AA5-E96B58DD8F77}" srcOrd="0" destOrd="9" presId="urn:microsoft.com/office/officeart/2005/8/layout/hProcess7"/>
    <dgm:cxn modelId="{AEDE7C98-4CB5-464A-9EE5-ADBE2427313C}" type="presOf" srcId="{D782F469-6C94-4CA8-AF70-66767ED317FF}" destId="{B64248BE-EBA3-4E2B-8948-EE28B07CC1BE}" srcOrd="1" destOrd="0" presId="urn:microsoft.com/office/officeart/2005/8/layout/hProcess7"/>
    <dgm:cxn modelId="{2E3E6068-09D7-438A-AB1E-2149CE29D7C4}" type="presOf" srcId="{6875927F-87F9-4385-AEA6-00F60EB08855}" destId="{11FFA946-1214-4D84-9AA5-E96B58DD8F77}" srcOrd="0" destOrd="0" presId="urn:microsoft.com/office/officeart/2005/8/layout/hProcess7"/>
    <dgm:cxn modelId="{753D7675-2172-4D10-A423-EB0F4727EC18}" type="presOf" srcId="{D782F469-6C94-4CA8-AF70-66767ED317FF}" destId="{EFA88511-A08A-4644-83FF-81906EDA0937}" srcOrd="0" destOrd="0" presId="urn:microsoft.com/office/officeart/2005/8/layout/hProcess7"/>
    <dgm:cxn modelId="{B60BFC01-09F8-4A93-9EA7-F1539B5C7818}" type="presOf" srcId="{A71E2CD8-6141-49E2-B17E-798B195EF393}" destId="{076BBEE4-D8B9-4673-BA5D-1569665B8A2C}" srcOrd="0" destOrd="6" presId="urn:microsoft.com/office/officeart/2005/8/layout/hProcess7"/>
    <dgm:cxn modelId="{1228C463-ECC0-4585-90F2-44857F63E697}" srcId="{5F445F84-3342-4EEF-A625-EE6DF5D1BC45}" destId="{48C46580-DF41-4A60-B422-941841F55E02}" srcOrd="6" destOrd="0" parTransId="{C6D88A18-4D5E-4D3B-BC6F-3F9B5E76637C}" sibTransId="{966EBB71-769C-4FE4-BEC7-01124AF53A44}"/>
    <dgm:cxn modelId="{BEF35BEA-D609-4E22-908E-F33EDCFB2996}" type="presOf" srcId="{5F445F84-3342-4EEF-A625-EE6DF5D1BC45}" destId="{FF1A37B1-D11A-4118-916A-EA09E10A42E3}" srcOrd="1" destOrd="0" presId="urn:microsoft.com/office/officeart/2005/8/layout/hProcess7"/>
    <dgm:cxn modelId="{53167813-54F3-432D-9515-E964A2F02749}" type="presParOf" srcId="{7A169CAE-585A-41E9-89BB-01073E6E2FD4}" destId="{E3B8BC3E-7102-4D16-8F7E-1E909FB16027}" srcOrd="0" destOrd="0" presId="urn:microsoft.com/office/officeart/2005/8/layout/hProcess7"/>
    <dgm:cxn modelId="{EE5FF968-BC6C-4CC0-816E-D90332A3A969}" type="presParOf" srcId="{E3B8BC3E-7102-4D16-8F7E-1E909FB16027}" destId="{EFA88511-A08A-4644-83FF-81906EDA0937}" srcOrd="0" destOrd="0" presId="urn:microsoft.com/office/officeart/2005/8/layout/hProcess7"/>
    <dgm:cxn modelId="{5B2A5225-B652-4A40-884D-3EA6DA9ABABB}" type="presParOf" srcId="{E3B8BC3E-7102-4D16-8F7E-1E909FB16027}" destId="{B64248BE-EBA3-4E2B-8948-EE28B07CC1BE}" srcOrd="1" destOrd="0" presId="urn:microsoft.com/office/officeart/2005/8/layout/hProcess7"/>
    <dgm:cxn modelId="{D9605C20-253C-4A70-A711-E09327328C83}" type="presParOf" srcId="{E3B8BC3E-7102-4D16-8F7E-1E909FB16027}" destId="{076BBEE4-D8B9-4673-BA5D-1569665B8A2C}" srcOrd="2" destOrd="0" presId="urn:microsoft.com/office/officeart/2005/8/layout/hProcess7"/>
    <dgm:cxn modelId="{81FC3C2C-10E1-4A5D-A217-33B0DE9E71D0}" type="presParOf" srcId="{7A169CAE-585A-41E9-89BB-01073E6E2FD4}" destId="{8DDE32D3-DEE0-4CCE-A64E-789995AF8B2F}" srcOrd="1" destOrd="0" presId="urn:microsoft.com/office/officeart/2005/8/layout/hProcess7"/>
    <dgm:cxn modelId="{836020C8-9992-4C2F-A23D-9ADFA55B112C}" type="presParOf" srcId="{7A169CAE-585A-41E9-89BB-01073E6E2FD4}" destId="{63C1608A-E22F-4EB3-BAD9-6C5783B3C9E4}" srcOrd="2" destOrd="0" presId="urn:microsoft.com/office/officeart/2005/8/layout/hProcess7"/>
    <dgm:cxn modelId="{99212BA7-1A9D-4AEF-966D-D0C3257CB1C3}" type="presParOf" srcId="{63C1608A-E22F-4EB3-BAD9-6C5783B3C9E4}" destId="{108DBD5E-E356-47C4-B671-CAA9E692EBCA}" srcOrd="0" destOrd="0" presId="urn:microsoft.com/office/officeart/2005/8/layout/hProcess7"/>
    <dgm:cxn modelId="{4995E7BB-8FD9-411B-9478-892827B59445}" type="presParOf" srcId="{63C1608A-E22F-4EB3-BAD9-6C5783B3C9E4}" destId="{032196A5-C601-4D62-89B4-7C35EE19EF04}" srcOrd="1" destOrd="0" presId="urn:microsoft.com/office/officeart/2005/8/layout/hProcess7"/>
    <dgm:cxn modelId="{0484CCFD-59AE-4BC0-ACE3-0A3693BE708A}" type="presParOf" srcId="{63C1608A-E22F-4EB3-BAD9-6C5783B3C9E4}" destId="{853978A7-2230-413F-9846-8A984D36EE83}" srcOrd="2" destOrd="0" presId="urn:microsoft.com/office/officeart/2005/8/layout/hProcess7"/>
    <dgm:cxn modelId="{1234F5AC-C0FB-4D23-984A-73FDADDE516D}" type="presParOf" srcId="{7A169CAE-585A-41E9-89BB-01073E6E2FD4}" destId="{22FCD842-0DDC-4DAF-8F2C-0150DCFC0805}" srcOrd="3" destOrd="0" presId="urn:microsoft.com/office/officeart/2005/8/layout/hProcess7"/>
    <dgm:cxn modelId="{2F6F7743-81BB-426D-83F5-C6AC97601314}" type="presParOf" srcId="{7A169CAE-585A-41E9-89BB-01073E6E2FD4}" destId="{FFC85BD3-960A-4653-982B-1E25FDC039B0}" srcOrd="4" destOrd="0" presId="urn:microsoft.com/office/officeart/2005/8/layout/hProcess7"/>
    <dgm:cxn modelId="{10F9C4AF-C868-4C3E-8537-F373AF07D8DF}" type="presParOf" srcId="{FFC85BD3-960A-4653-982B-1E25FDC039B0}" destId="{A682DA11-E656-40A2-A16E-2704C9BD565D}" srcOrd="0" destOrd="0" presId="urn:microsoft.com/office/officeart/2005/8/layout/hProcess7"/>
    <dgm:cxn modelId="{086DB208-5185-4AB9-8116-FBEE09667063}" type="presParOf" srcId="{FFC85BD3-960A-4653-982B-1E25FDC039B0}" destId="{FF1A37B1-D11A-4118-916A-EA09E10A42E3}" srcOrd="1" destOrd="0" presId="urn:microsoft.com/office/officeart/2005/8/layout/hProcess7"/>
    <dgm:cxn modelId="{6832B5ED-997B-4353-B74A-15438099D9D8}" type="presParOf" srcId="{FFC85BD3-960A-4653-982B-1E25FDC039B0}" destId="{11FFA946-1214-4D84-9AA5-E96B58DD8F7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2E3DCE-5E98-4A82-84EA-78879003B076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82F469-6C94-4CA8-AF70-66767ED317FF}">
      <dgm:prSet phldrT="[Texto]"/>
      <dgm:spPr/>
      <dgm:t>
        <a:bodyPr/>
        <a:lstStyle/>
        <a:p>
          <a:endParaRPr lang="es-EC" dirty="0"/>
        </a:p>
      </dgm:t>
    </dgm:pt>
    <dgm:pt modelId="{DA1112D6-7105-4DB9-8FF6-4648621EA3C5}" type="parTrans" cxnId="{5F53F97B-FF3A-4048-825A-32E489FEF4E0}">
      <dgm:prSet/>
      <dgm:spPr/>
      <dgm:t>
        <a:bodyPr/>
        <a:lstStyle/>
        <a:p>
          <a:endParaRPr lang="es-EC"/>
        </a:p>
      </dgm:t>
    </dgm:pt>
    <dgm:pt modelId="{F393BFB6-4F07-43E6-BA7B-BF38D54274CD}" type="sibTrans" cxnId="{5F53F97B-FF3A-4048-825A-32E489FEF4E0}">
      <dgm:prSet/>
      <dgm:spPr/>
      <dgm:t>
        <a:bodyPr/>
        <a:lstStyle/>
        <a:p>
          <a:endParaRPr lang="es-EC"/>
        </a:p>
      </dgm:t>
    </dgm:pt>
    <dgm:pt modelId="{98C56FE5-B2B7-43AC-A636-CE51443118BF}">
      <dgm:prSet phldrT="[Texto]" custT="1"/>
      <dgm:spPr/>
      <dgm:t>
        <a:bodyPr/>
        <a:lstStyle/>
        <a:p>
          <a:pPr algn="l"/>
          <a:r>
            <a:rPr lang="en-US" sz="2800" b="1" u="sng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chan_dahdi.conf</a:t>
          </a:r>
          <a:endParaRPr lang="en-US" sz="28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endParaRPr lang="es-EC" sz="1900" b="1" dirty="0">
            <a:solidFill>
              <a:schemeClr val="tx1"/>
            </a:solidFill>
          </a:endParaRPr>
        </a:p>
      </dgm:t>
    </dgm:pt>
    <dgm:pt modelId="{3589A06C-8C6E-4FF7-86F4-7E8365AB7F26}" type="parTrans" cxnId="{B1D8AD44-7744-4894-B155-D894973FEFEA}">
      <dgm:prSet/>
      <dgm:spPr/>
      <dgm:t>
        <a:bodyPr/>
        <a:lstStyle/>
        <a:p>
          <a:endParaRPr lang="es-EC"/>
        </a:p>
      </dgm:t>
    </dgm:pt>
    <dgm:pt modelId="{701A40F9-FF9E-4F16-AC24-AE7A01CA14E2}" type="sibTrans" cxnId="{B1D8AD44-7744-4894-B155-D894973FEFEA}">
      <dgm:prSet/>
      <dgm:spPr/>
      <dgm:t>
        <a:bodyPr/>
        <a:lstStyle/>
        <a:p>
          <a:endParaRPr lang="es-EC"/>
        </a:p>
      </dgm:t>
    </dgm:pt>
    <dgm:pt modelId="{5F445F84-3342-4EEF-A625-EE6DF5D1BC45}">
      <dgm:prSet phldrT="[Texto]"/>
      <dgm:spPr/>
      <dgm:t>
        <a:bodyPr/>
        <a:lstStyle/>
        <a:p>
          <a:endParaRPr lang="es-EC" dirty="0"/>
        </a:p>
      </dgm:t>
    </dgm:pt>
    <dgm:pt modelId="{5EB9BA57-BF5D-43F1-A645-CCB4A3FA0D69}" type="parTrans" cxnId="{E5CEAD24-02BF-40D9-A384-8716D2F905E9}">
      <dgm:prSet/>
      <dgm:spPr/>
      <dgm:t>
        <a:bodyPr/>
        <a:lstStyle/>
        <a:p>
          <a:endParaRPr lang="es-EC"/>
        </a:p>
      </dgm:t>
    </dgm:pt>
    <dgm:pt modelId="{D47E13F9-50F4-4719-BF85-DA8D2F6CE48B}" type="sibTrans" cxnId="{E5CEAD24-02BF-40D9-A384-8716D2F905E9}">
      <dgm:prSet/>
      <dgm:spPr/>
      <dgm:t>
        <a:bodyPr/>
        <a:lstStyle/>
        <a:p>
          <a:endParaRPr lang="es-EC"/>
        </a:p>
      </dgm:t>
    </dgm:pt>
    <dgm:pt modelId="{6875927F-87F9-4385-AEA6-00F60EB08855}">
      <dgm:prSet phldrT="[Texto]"/>
      <dgm:spPr/>
      <dgm:t>
        <a:bodyPr/>
        <a:lstStyle/>
        <a:p>
          <a:endParaRPr lang="en-US" sz="2200" dirty="0" smtClean="0"/>
        </a:p>
        <a:p>
          <a:r>
            <a:rPr lang="en-US" sz="2200" b="1" dirty="0" smtClean="0">
              <a:solidFill>
                <a:schemeClr val="tx1"/>
              </a:solidFill>
            </a:rPr>
            <a:t>context=internal</a:t>
          </a:r>
          <a:endParaRPr lang="es-EC" sz="2200" b="1" dirty="0">
            <a:solidFill>
              <a:schemeClr val="tx1"/>
            </a:solidFill>
          </a:endParaRPr>
        </a:p>
      </dgm:t>
    </dgm:pt>
    <dgm:pt modelId="{5FDBBD00-B7B9-433F-A61A-96AE00E93AC8}" type="parTrans" cxnId="{62C0C1C0-0F4F-4E48-83B8-CE01CDD3D3BC}">
      <dgm:prSet/>
      <dgm:spPr/>
      <dgm:t>
        <a:bodyPr/>
        <a:lstStyle/>
        <a:p>
          <a:endParaRPr lang="es-EC"/>
        </a:p>
      </dgm:t>
    </dgm:pt>
    <dgm:pt modelId="{F589339B-ECB9-4D97-B1A0-A0C268056351}" type="sibTrans" cxnId="{62C0C1C0-0F4F-4E48-83B8-CE01CDD3D3BC}">
      <dgm:prSet/>
      <dgm:spPr/>
      <dgm:t>
        <a:bodyPr/>
        <a:lstStyle/>
        <a:p>
          <a:endParaRPr lang="es-EC"/>
        </a:p>
      </dgm:t>
    </dgm:pt>
    <dgm:pt modelId="{05A8B389-263B-41D5-A2EE-79A82436BAA8}">
      <dgm:prSet/>
      <dgm:spPr/>
      <dgm:t>
        <a:bodyPr/>
        <a:lstStyle/>
        <a:p>
          <a:r>
            <a:rPr lang="en-US" sz="1900" dirty="0" smtClean="0">
              <a:solidFill>
                <a:schemeClr val="tx1"/>
              </a:solidFill>
            </a:rPr>
            <a:t>[</a:t>
          </a:r>
          <a:r>
            <a:rPr lang="en-US" sz="1900" b="1" dirty="0" smtClean="0">
              <a:solidFill>
                <a:schemeClr val="tx1"/>
              </a:solidFill>
            </a:rPr>
            <a:t>channels]</a:t>
          </a:r>
          <a:endParaRPr lang="es-EC" sz="1900" b="1" dirty="0">
            <a:solidFill>
              <a:schemeClr val="tx1"/>
            </a:solidFill>
          </a:endParaRPr>
        </a:p>
      </dgm:t>
    </dgm:pt>
    <dgm:pt modelId="{10BBEF15-CDB1-4425-BD07-5ECC61439596}" type="parTrans" cxnId="{1A211E17-3089-421F-AA31-CC86773FDBB8}">
      <dgm:prSet/>
      <dgm:spPr/>
      <dgm:t>
        <a:bodyPr/>
        <a:lstStyle/>
        <a:p>
          <a:endParaRPr lang="es-EC"/>
        </a:p>
      </dgm:t>
    </dgm:pt>
    <dgm:pt modelId="{0CC4374A-D530-42BD-AB66-EC24EFEA9C0F}" type="sibTrans" cxnId="{1A211E17-3089-421F-AA31-CC86773FDBB8}">
      <dgm:prSet/>
      <dgm:spPr/>
      <dgm:t>
        <a:bodyPr/>
        <a:lstStyle/>
        <a:p>
          <a:endParaRPr lang="es-EC"/>
        </a:p>
      </dgm:t>
    </dgm:pt>
    <dgm:pt modelId="{6821A315-5321-4AC4-A975-F4B9950E508E}">
      <dgm:prSet/>
      <dgm:spPr/>
      <dgm:t>
        <a:bodyPr/>
        <a:lstStyle/>
        <a:p>
          <a:r>
            <a:rPr lang="en-US" sz="1900" b="1" dirty="0" err="1" smtClean="0">
              <a:solidFill>
                <a:schemeClr val="tx1"/>
              </a:solidFill>
            </a:rPr>
            <a:t>usecallerid</a:t>
          </a:r>
          <a:r>
            <a:rPr lang="en-US" sz="1900" b="1" dirty="0" smtClean="0">
              <a:solidFill>
                <a:schemeClr val="tx1"/>
              </a:solidFill>
            </a:rPr>
            <a:t>=yes</a:t>
          </a:r>
          <a:endParaRPr lang="es-EC" sz="1900" b="1" dirty="0">
            <a:solidFill>
              <a:schemeClr val="tx1"/>
            </a:solidFill>
          </a:endParaRPr>
        </a:p>
      </dgm:t>
    </dgm:pt>
    <dgm:pt modelId="{F0017AD8-88CB-47F1-ADA7-DF7D921C5CAD}" type="parTrans" cxnId="{7F16A5DA-0841-484A-94BC-5DB6B2C412C4}">
      <dgm:prSet/>
      <dgm:spPr/>
      <dgm:t>
        <a:bodyPr/>
        <a:lstStyle/>
        <a:p>
          <a:endParaRPr lang="es-EC"/>
        </a:p>
      </dgm:t>
    </dgm:pt>
    <dgm:pt modelId="{A0F47210-8C4E-48A5-A3BE-F3D195070A14}" type="sibTrans" cxnId="{7F16A5DA-0841-484A-94BC-5DB6B2C412C4}">
      <dgm:prSet/>
      <dgm:spPr/>
      <dgm:t>
        <a:bodyPr/>
        <a:lstStyle/>
        <a:p>
          <a:endParaRPr lang="es-EC"/>
        </a:p>
      </dgm:t>
    </dgm:pt>
    <dgm:pt modelId="{FDAF62D7-50DD-4944-829E-1F3AC72B5B05}">
      <dgm:prSet/>
      <dgm:spPr/>
      <dgm:t>
        <a:bodyPr/>
        <a:lstStyle/>
        <a:p>
          <a:r>
            <a:rPr lang="en-US" sz="1900" b="1" dirty="0" err="1" smtClean="0">
              <a:solidFill>
                <a:schemeClr val="tx1"/>
              </a:solidFill>
            </a:rPr>
            <a:t>hidecallerid</a:t>
          </a:r>
          <a:r>
            <a:rPr lang="en-US" sz="1900" b="1" dirty="0" smtClean="0">
              <a:solidFill>
                <a:schemeClr val="tx1"/>
              </a:solidFill>
            </a:rPr>
            <a:t>=no</a:t>
          </a:r>
          <a:endParaRPr lang="es-EC" sz="1900" b="1" dirty="0">
            <a:solidFill>
              <a:schemeClr val="tx1"/>
            </a:solidFill>
          </a:endParaRPr>
        </a:p>
      </dgm:t>
    </dgm:pt>
    <dgm:pt modelId="{24CB5B9D-A5A7-4DA0-8A0A-BBB5D9128F31}" type="parTrans" cxnId="{E5B84C19-9076-46F5-A971-3407D929FFEE}">
      <dgm:prSet/>
      <dgm:spPr/>
      <dgm:t>
        <a:bodyPr/>
        <a:lstStyle/>
        <a:p>
          <a:endParaRPr lang="es-EC"/>
        </a:p>
      </dgm:t>
    </dgm:pt>
    <dgm:pt modelId="{C45F06CF-87D2-4F01-9781-188A1B69F552}" type="sibTrans" cxnId="{E5B84C19-9076-46F5-A971-3407D929FFEE}">
      <dgm:prSet/>
      <dgm:spPr/>
      <dgm:t>
        <a:bodyPr/>
        <a:lstStyle/>
        <a:p>
          <a:endParaRPr lang="es-EC"/>
        </a:p>
      </dgm:t>
    </dgm:pt>
    <dgm:pt modelId="{EC994E6C-EA19-4300-AB1E-9DFD6C535517}">
      <dgm:prSet/>
      <dgm:spPr/>
      <dgm:t>
        <a:bodyPr/>
        <a:lstStyle/>
        <a:p>
          <a:r>
            <a:rPr lang="en-US" sz="1900" b="1" smtClean="0">
              <a:solidFill>
                <a:schemeClr val="tx1"/>
              </a:solidFill>
            </a:rPr>
            <a:t>callwaiting=no</a:t>
          </a:r>
          <a:endParaRPr lang="es-EC" sz="1900" b="1">
            <a:solidFill>
              <a:schemeClr val="tx1"/>
            </a:solidFill>
          </a:endParaRPr>
        </a:p>
      </dgm:t>
    </dgm:pt>
    <dgm:pt modelId="{0689818E-874E-467C-96B7-7B8D59A81732}" type="parTrans" cxnId="{FB8EDE01-92E9-4FAE-82FD-79B62CFB9769}">
      <dgm:prSet/>
      <dgm:spPr/>
      <dgm:t>
        <a:bodyPr/>
        <a:lstStyle/>
        <a:p>
          <a:endParaRPr lang="es-EC"/>
        </a:p>
      </dgm:t>
    </dgm:pt>
    <dgm:pt modelId="{82D0A488-C83B-4CF2-B2F8-1A76E3BA068A}" type="sibTrans" cxnId="{FB8EDE01-92E9-4FAE-82FD-79B62CFB9769}">
      <dgm:prSet/>
      <dgm:spPr/>
      <dgm:t>
        <a:bodyPr/>
        <a:lstStyle/>
        <a:p>
          <a:endParaRPr lang="es-EC"/>
        </a:p>
      </dgm:t>
    </dgm:pt>
    <dgm:pt modelId="{2DA64A30-8A4B-4083-9BFC-24A4F3055D5F}">
      <dgm:prSet/>
      <dgm:spPr/>
      <dgm:t>
        <a:bodyPr/>
        <a:lstStyle/>
        <a:p>
          <a:r>
            <a:rPr lang="en-US" sz="1900" b="1" smtClean="0">
              <a:solidFill>
                <a:schemeClr val="tx1"/>
              </a:solidFill>
            </a:rPr>
            <a:t>threewaycalling=yes</a:t>
          </a:r>
          <a:endParaRPr lang="es-EC" sz="1900" b="1">
            <a:solidFill>
              <a:schemeClr val="tx1"/>
            </a:solidFill>
          </a:endParaRPr>
        </a:p>
      </dgm:t>
    </dgm:pt>
    <dgm:pt modelId="{D4937D64-EEB2-4B94-97B1-4CA4D1423857}" type="parTrans" cxnId="{653614D8-A7FA-43C0-B82B-617C923C8056}">
      <dgm:prSet/>
      <dgm:spPr/>
      <dgm:t>
        <a:bodyPr/>
        <a:lstStyle/>
        <a:p>
          <a:endParaRPr lang="es-EC"/>
        </a:p>
      </dgm:t>
    </dgm:pt>
    <dgm:pt modelId="{BA6E2066-C2A2-42DB-B7C8-B16AD820D747}" type="sibTrans" cxnId="{653614D8-A7FA-43C0-B82B-617C923C8056}">
      <dgm:prSet/>
      <dgm:spPr/>
      <dgm:t>
        <a:bodyPr/>
        <a:lstStyle/>
        <a:p>
          <a:endParaRPr lang="es-EC"/>
        </a:p>
      </dgm:t>
    </dgm:pt>
    <dgm:pt modelId="{920930DB-39E2-48C7-BC01-5F62106D9255}">
      <dgm:prSet/>
      <dgm:spPr/>
      <dgm:t>
        <a:bodyPr/>
        <a:lstStyle/>
        <a:p>
          <a:r>
            <a:rPr lang="en-US" sz="1900" b="1" dirty="0" smtClean="0">
              <a:solidFill>
                <a:schemeClr val="tx1"/>
              </a:solidFill>
            </a:rPr>
            <a:t>transfer=yes</a:t>
          </a:r>
          <a:endParaRPr lang="es-EC" sz="1900" b="1" dirty="0">
            <a:solidFill>
              <a:schemeClr val="tx1"/>
            </a:solidFill>
          </a:endParaRPr>
        </a:p>
      </dgm:t>
    </dgm:pt>
    <dgm:pt modelId="{CF311071-5B3E-45CF-A6E5-D227F7CA8D8D}" type="parTrans" cxnId="{ADB6AB55-1E13-4D91-BA9A-B628468C2AB8}">
      <dgm:prSet/>
      <dgm:spPr/>
      <dgm:t>
        <a:bodyPr/>
        <a:lstStyle/>
        <a:p>
          <a:endParaRPr lang="es-EC"/>
        </a:p>
      </dgm:t>
    </dgm:pt>
    <dgm:pt modelId="{62E3BBCA-9A44-4A15-A0F6-E22E7CCF30E8}" type="sibTrans" cxnId="{ADB6AB55-1E13-4D91-BA9A-B628468C2AB8}">
      <dgm:prSet/>
      <dgm:spPr/>
      <dgm:t>
        <a:bodyPr/>
        <a:lstStyle/>
        <a:p>
          <a:endParaRPr lang="es-EC"/>
        </a:p>
      </dgm:t>
    </dgm:pt>
    <dgm:pt modelId="{1B6DAAAE-AE34-41EA-8F04-9A19F7BDCBDF}">
      <dgm:prSet/>
      <dgm:spPr/>
      <dgm:t>
        <a:bodyPr/>
        <a:lstStyle/>
        <a:p>
          <a:r>
            <a:rPr lang="en-US" sz="1900" b="1" dirty="0" err="1" smtClean="0">
              <a:solidFill>
                <a:schemeClr val="tx1"/>
              </a:solidFill>
            </a:rPr>
            <a:t>echocancel</a:t>
          </a:r>
          <a:r>
            <a:rPr lang="en-US" sz="1900" b="1" dirty="0" smtClean="0">
              <a:solidFill>
                <a:schemeClr val="tx1"/>
              </a:solidFill>
            </a:rPr>
            <a:t>=yes</a:t>
          </a:r>
          <a:endParaRPr lang="es-EC" sz="1900" b="1" dirty="0">
            <a:solidFill>
              <a:schemeClr val="tx1"/>
            </a:solidFill>
          </a:endParaRPr>
        </a:p>
      </dgm:t>
    </dgm:pt>
    <dgm:pt modelId="{1867AE17-D4F1-4D8B-A193-A035C7D7D828}" type="parTrans" cxnId="{017273C7-2B42-4510-B8E0-B708A5009705}">
      <dgm:prSet/>
      <dgm:spPr/>
      <dgm:t>
        <a:bodyPr/>
        <a:lstStyle/>
        <a:p>
          <a:endParaRPr lang="es-EC"/>
        </a:p>
      </dgm:t>
    </dgm:pt>
    <dgm:pt modelId="{1356A5DC-E9D3-4F38-B7CB-C59DAE050901}" type="sibTrans" cxnId="{017273C7-2B42-4510-B8E0-B708A5009705}">
      <dgm:prSet/>
      <dgm:spPr/>
      <dgm:t>
        <a:bodyPr/>
        <a:lstStyle/>
        <a:p>
          <a:endParaRPr lang="es-EC"/>
        </a:p>
      </dgm:t>
    </dgm:pt>
    <dgm:pt modelId="{1BD088B8-2D4E-4E77-8431-C0D8650A8C30}">
      <dgm:prSet/>
      <dgm:spPr/>
      <dgm:t>
        <a:bodyPr/>
        <a:lstStyle/>
        <a:p>
          <a:r>
            <a:rPr lang="en-US" sz="1900" b="1" dirty="0" err="1" smtClean="0">
              <a:solidFill>
                <a:schemeClr val="tx1"/>
              </a:solidFill>
            </a:rPr>
            <a:t>echotraining</a:t>
          </a:r>
          <a:r>
            <a:rPr lang="en-US" sz="1900" b="1" dirty="0" smtClean="0">
              <a:solidFill>
                <a:schemeClr val="tx1"/>
              </a:solidFill>
            </a:rPr>
            <a:t>=yes</a:t>
          </a:r>
          <a:endParaRPr lang="es-EC" sz="1900" b="1" dirty="0">
            <a:solidFill>
              <a:schemeClr val="tx1"/>
            </a:solidFill>
          </a:endParaRPr>
        </a:p>
      </dgm:t>
    </dgm:pt>
    <dgm:pt modelId="{B46FEE96-434D-430C-9BF1-EED6D4C21C7C}" type="parTrans" cxnId="{1FCB8B43-03D0-45F6-B84D-91CE7E5FEAD0}">
      <dgm:prSet/>
      <dgm:spPr/>
      <dgm:t>
        <a:bodyPr/>
        <a:lstStyle/>
        <a:p>
          <a:endParaRPr lang="es-EC"/>
        </a:p>
      </dgm:t>
    </dgm:pt>
    <dgm:pt modelId="{B0868ED0-D176-4BD9-94E1-D0285E83967A}" type="sibTrans" cxnId="{1FCB8B43-03D0-45F6-B84D-91CE7E5FEAD0}">
      <dgm:prSet/>
      <dgm:spPr/>
      <dgm:t>
        <a:bodyPr/>
        <a:lstStyle/>
        <a:p>
          <a:endParaRPr lang="es-EC"/>
        </a:p>
      </dgm:t>
    </dgm:pt>
    <dgm:pt modelId="{2EDAA0B8-6166-40CE-9A13-47A5BD61C7CB}">
      <dgm:prSet/>
      <dgm:spPr/>
      <dgm:t>
        <a:bodyPr/>
        <a:lstStyle/>
        <a:p>
          <a:r>
            <a:rPr lang="en-US" sz="1900" b="1" dirty="0" err="1" smtClean="0">
              <a:solidFill>
                <a:schemeClr val="tx1"/>
              </a:solidFill>
            </a:rPr>
            <a:t>inmediate</a:t>
          </a:r>
          <a:r>
            <a:rPr lang="en-US" sz="1900" b="1" dirty="0" smtClean="0">
              <a:solidFill>
                <a:schemeClr val="tx1"/>
              </a:solidFill>
            </a:rPr>
            <a:t>=no</a:t>
          </a:r>
          <a:endParaRPr lang="es-EC" sz="1900" b="1" dirty="0">
            <a:solidFill>
              <a:schemeClr val="tx1"/>
            </a:solidFill>
          </a:endParaRPr>
        </a:p>
      </dgm:t>
    </dgm:pt>
    <dgm:pt modelId="{9CF2C9A3-ECFE-4ABA-B727-170EFC96A247}" type="parTrans" cxnId="{9753B3A6-46C8-486F-BE05-1712C0CD8BA3}">
      <dgm:prSet/>
      <dgm:spPr/>
      <dgm:t>
        <a:bodyPr/>
        <a:lstStyle/>
        <a:p>
          <a:endParaRPr lang="es-EC"/>
        </a:p>
      </dgm:t>
    </dgm:pt>
    <dgm:pt modelId="{28859A07-40C7-43E4-989B-58C29816F0B0}" type="sibTrans" cxnId="{9753B3A6-46C8-486F-BE05-1712C0CD8BA3}">
      <dgm:prSet/>
      <dgm:spPr/>
      <dgm:t>
        <a:bodyPr/>
        <a:lstStyle/>
        <a:p>
          <a:endParaRPr lang="es-EC"/>
        </a:p>
      </dgm:t>
    </dgm:pt>
    <dgm:pt modelId="{1D6C2192-C9FD-4A72-814A-00857A34F956}">
      <dgm:prSet/>
      <dgm:spPr/>
      <dgm:t>
        <a:bodyPr/>
        <a:lstStyle/>
        <a:p>
          <a:r>
            <a:rPr lang="en-US" sz="1900" b="1" dirty="0" smtClean="0">
              <a:solidFill>
                <a:schemeClr val="tx1"/>
              </a:solidFill>
            </a:rPr>
            <a:t>group=1</a:t>
          </a:r>
          <a:endParaRPr lang="es-EC" sz="1900" b="1" dirty="0">
            <a:solidFill>
              <a:schemeClr val="tx1"/>
            </a:solidFill>
          </a:endParaRPr>
        </a:p>
      </dgm:t>
    </dgm:pt>
    <dgm:pt modelId="{B12DA04E-689F-443D-A379-AFF190DD0F87}" type="parTrans" cxnId="{84364DC2-C456-46E2-B227-1FFAC1E4BD60}">
      <dgm:prSet/>
      <dgm:spPr/>
      <dgm:t>
        <a:bodyPr/>
        <a:lstStyle/>
        <a:p>
          <a:endParaRPr lang="es-EC"/>
        </a:p>
      </dgm:t>
    </dgm:pt>
    <dgm:pt modelId="{4DF07B98-1A52-4AA2-9964-8BC91CF3DC34}" type="sibTrans" cxnId="{84364DC2-C456-46E2-B227-1FFAC1E4BD60}">
      <dgm:prSet/>
      <dgm:spPr/>
      <dgm:t>
        <a:bodyPr/>
        <a:lstStyle/>
        <a:p>
          <a:endParaRPr lang="es-EC"/>
        </a:p>
      </dgm:t>
    </dgm:pt>
    <dgm:pt modelId="{B843AC23-706F-49C4-AB80-62AA002152D6}">
      <dgm:prSet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signaling=</a:t>
          </a:r>
          <a:r>
            <a:rPr lang="en-US" sz="2200" b="1" dirty="0" err="1" smtClean="0">
              <a:solidFill>
                <a:schemeClr val="tx1"/>
              </a:solidFill>
            </a:rPr>
            <a:t>fxs_ks</a:t>
          </a:r>
          <a:endParaRPr lang="es-EC" sz="2200" b="1" dirty="0">
            <a:solidFill>
              <a:schemeClr val="tx1"/>
            </a:solidFill>
          </a:endParaRPr>
        </a:p>
      </dgm:t>
    </dgm:pt>
    <dgm:pt modelId="{E402B20F-C59F-4649-95FB-3B4287B4F2C7}" type="parTrans" cxnId="{AEA824CD-0E31-4E3F-87AE-92BA42EBB3E5}">
      <dgm:prSet/>
      <dgm:spPr/>
      <dgm:t>
        <a:bodyPr/>
        <a:lstStyle/>
        <a:p>
          <a:endParaRPr lang="es-EC"/>
        </a:p>
      </dgm:t>
    </dgm:pt>
    <dgm:pt modelId="{E8454458-651D-4E43-8499-B322DFC2CA6D}" type="sibTrans" cxnId="{AEA824CD-0E31-4E3F-87AE-92BA42EBB3E5}">
      <dgm:prSet/>
      <dgm:spPr/>
      <dgm:t>
        <a:bodyPr/>
        <a:lstStyle/>
        <a:p>
          <a:endParaRPr lang="es-EC"/>
        </a:p>
      </dgm:t>
    </dgm:pt>
    <dgm:pt modelId="{E5CEE643-EB94-49CB-A0CA-89039A367F3F}">
      <dgm:prSet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channel =&gt; 4</a:t>
          </a:r>
        </a:p>
        <a:p>
          <a:endParaRPr lang="en-US" sz="2200" b="1" dirty="0" smtClean="0">
            <a:solidFill>
              <a:schemeClr val="tx1"/>
            </a:solidFill>
          </a:endParaRPr>
        </a:p>
        <a:p>
          <a:r>
            <a:rPr lang="en-US" sz="2800" b="1" u="sng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system.conf</a:t>
          </a:r>
          <a:endParaRPr lang="es-EC" sz="2800" b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01A0A-44FB-4143-9B55-EA9182B1B467}" type="parTrans" cxnId="{D1CC6986-E79F-4860-AD3A-56371CCC8482}">
      <dgm:prSet/>
      <dgm:spPr/>
      <dgm:t>
        <a:bodyPr/>
        <a:lstStyle/>
        <a:p>
          <a:endParaRPr lang="es-EC"/>
        </a:p>
      </dgm:t>
    </dgm:pt>
    <dgm:pt modelId="{ADF231F7-B758-41C1-8472-4340A729AABD}" type="sibTrans" cxnId="{D1CC6986-E79F-4860-AD3A-56371CCC8482}">
      <dgm:prSet/>
      <dgm:spPr/>
      <dgm:t>
        <a:bodyPr/>
        <a:lstStyle/>
        <a:p>
          <a:endParaRPr lang="es-EC"/>
        </a:p>
      </dgm:t>
    </dgm:pt>
    <dgm:pt modelId="{3351D9E7-4513-4D8C-8C97-E15AF1AA6647}">
      <dgm:prSet/>
      <dgm:spPr/>
      <dgm:t>
        <a:bodyPr/>
        <a:lstStyle/>
        <a:p>
          <a:endParaRPr lang="es-EC" sz="2200" b="1" dirty="0">
            <a:solidFill>
              <a:schemeClr val="tx1"/>
            </a:solidFill>
          </a:endParaRPr>
        </a:p>
      </dgm:t>
    </dgm:pt>
    <dgm:pt modelId="{AB1C348C-E25E-4093-8336-9F9B65854F5A}" type="parTrans" cxnId="{12095D56-E351-4E35-9F6A-89B55B6B7EBA}">
      <dgm:prSet/>
      <dgm:spPr/>
      <dgm:t>
        <a:bodyPr/>
        <a:lstStyle/>
        <a:p>
          <a:endParaRPr lang="es-EC"/>
        </a:p>
      </dgm:t>
    </dgm:pt>
    <dgm:pt modelId="{D6710204-40F1-4BB6-9030-47EA65088DA6}" type="sibTrans" cxnId="{12095D56-E351-4E35-9F6A-89B55B6B7EBA}">
      <dgm:prSet/>
      <dgm:spPr/>
      <dgm:t>
        <a:bodyPr/>
        <a:lstStyle/>
        <a:p>
          <a:endParaRPr lang="es-EC"/>
        </a:p>
      </dgm:t>
    </dgm:pt>
    <dgm:pt modelId="{0A1FF18C-7D31-4878-82E3-792187BE5E63}">
      <dgm:prSet/>
      <dgm:spPr/>
      <dgm:t>
        <a:bodyPr/>
        <a:lstStyle/>
        <a:p>
          <a:r>
            <a:rPr lang="en-US" sz="2200" b="1" dirty="0" err="1" smtClean="0">
              <a:solidFill>
                <a:schemeClr val="tx1"/>
              </a:solidFill>
            </a:rPr>
            <a:t>fxsks</a:t>
          </a:r>
          <a:r>
            <a:rPr lang="en-US" sz="2200" b="1" dirty="0" smtClean="0">
              <a:solidFill>
                <a:schemeClr val="tx1"/>
              </a:solidFill>
            </a:rPr>
            <a:t>=4</a:t>
          </a:r>
          <a:endParaRPr lang="es-EC" sz="2200" b="1" dirty="0">
            <a:solidFill>
              <a:schemeClr val="tx1"/>
            </a:solidFill>
          </a:endParaRPr>
        </a:p>
      </dgm:t>
    </dgm:pt>
    <dgm:pt modelId="{ABC64BA4-7E4A-4E38-81C7-9C25612E299F}" type="parTrans" cxnId="{155BEFC7-F8E7-435C-A1BA-A143240B8330}">
      <dgm:prSet/>
      <dgm:spPr/>
      <dgm:t>
        <a:bodyPr/>
        <a:lstStyle/>
        <a:p>
          <a:endParaRPr lang="es-EC"/>
        </a:p>
      </dgm:t>
    </dgm:pt>
    <dgm:pt modelId="{D03A958E-6329-4EDF-97AF-90A96620C352}" type="sibTrans" cxnId="{155BEFC7-F8E7-435C-A1BA-A143240B8330}">
      <dgm:prSet/>
      <dgm:spPr/>
      <dgm:t>
        <a:bodyPr/>
        <a:lstStyle/>
        <a:p>
          <a:endParaRPr lang="es-EC"/>
        </a:p>
      </dgm:t>
    </dgm:pt>
    <dgm:pt modelId="{A9879A85-C798-4F40-BE84-280A2F077A6A}">
      <dgm:prSet/>
      <dgm:spPr/>
      <dgm:t>
        <a:bodyPr/>
        <a:lstStyle/>
        <a:p>
          <a:r>
            <a:rPr lang="en-US" sz="2200" b="1" dirty="0" err="1" smtClean="0">
              <a:solidFill>
                <a:schemeClr val="tx1"/>
              </a:solidFill>
            </a:rPr>
            <a:t>echocanceller</a:t>
          </a:r>
          <a:r>
            <a:rPr lang="en-US" sz="2200" b="1" dirty="0" smtClean="0">
              <a:solidFill>
                <a:schemeClr val="tx1"/>
              </a:solidFill>
            </a:rPr>
            <a:t>=mg2,4</a:t>
          </a:r>
          <a:endParaRPr lang="es-EC" sz="2200" b="1" dirty="0">
            <a:solidFill>
              <a:schemeClr val="tx1"/>
            </a:solidFill>
          </a:endParaRPr>
        </a:p>
      </dgm:t>
    </dgm:pt>
    <dgm:pt modelId="{D508C288-55FA-4022-94BC-ECD003BC9DAD}" type="parTrans" cxnId="{62DEA754-6213-4A15-9A5F-2FDBB6BF404D}">
      <dgm:prSet/>
      <dgm:spPr/>
      <dgm:t>
        <a:bodyPr/>
        <a:lstStyle/>
        <a:p>
          <a:endParaRPr lang="es-EC"/>
        </a:p>
      </dgm:t>
    </dgm:pt>
    <dgm:pt modelId="{0BFC1BCC-16D7-4FD4-99B3-6F03EB9EED6C}" type="sibTrans" cxnId="{62DEA754-6213-4A15-9A5F-2FDBB6BF404D}">
      <dgm:prSet/>
      <dgm:spPr/>
      <dgm:t>
        <a:bodyPr/>
        <a:lstStyle/>
        <a:p>
          <a:endParaRPr lang="es-EC"/>
        </a:p>
      </dgm:t>
    </dgm:pt>
    <dgm:pt modelId="{5A3F613E-BECA-4C2B-8128-EB6BE0C2E347}">
      <dgm:prSet/>
      <dgm:spPr/>
      <dgm:t>
        <a:bodyPr/>
        <a:lstStyle/>
        <a:p>
          <a:r>
            <a:rPr lang="es-EC" sz="2200" b="1" dirty="0" err="1" smtClean="0">
              <a:solidFill>
                <a:schemeClr val="tx1"/>
              </a:solidFill>
            </a:rPr>
            <a:t>loadzone</a:t>
          </a:r>
          <a:r>
            <a:rPr lang="es-EC" sz="2200" b="1" dirty="0" smtClean="0">
              <a:solidFill>
                <a:schemeClr val="tx1"/>
              </a:solidFill>
            </a:rPr>
            <a:t>=</a:t>
          </a:r>
          <a:r>
            <a:rPr lang="es-EC" sz="2200" b="1" dirty="0" err="1" smtClean="0">
              <a:solidFill>
                <a:schemeClr val="tx1"/>
              </a:solidFill>
            </a:rPr>
            <a:t>us</a:t>
          </a:r>
          <a:endParaRPr lang="es-EC" sz="2200" b="1" dirty="0">
            <a:solidFill>
              <a:schemeClr val="tx1"/>
            </a:solidFill>
          </a:endParaRPr>
        </a:p>
      </dgm:t>
    </dgm:pt>
    <dgm:pt modelId="{993EF54B-68F4-473C-91A0-0C119B65E9CB}" type="parTrans" cxnId="{56334669-0275-403A-AB0C-C5E4016E58CA}">
      <dgm:prSet/>
      <dgm:spPr/>
      <dgm:t>
        <a:bodyPr/>
        <a:lstStyle/>
        <a:p>
          <a:endParaRPr lang="es-EC"/>
        </a:p>
      </dgm:t>
    </dgm:pt>
    <dgm:pt modelId="{344EE2F5-D883-4778-B05F-EC25ACDBA50E}" type="sibTrans" cxnId="{56334669-0275-403A-AB0C-C5E4016E58CA}">
      <dgm:prSet/>
      <dgm:spPr/>
      <dgm:t>
        <a:bodyPr/>
        <a:lstStyle/>
        <a:p>
          <a:endParaRPr lang="es-EC"/>
        </a:p>
      </dgm:t>
    </dgm:pt>
    <dgm:pt modelId="{1C500C6F-391B-4C16-87F8-48502EB298D4}">
      <dgm:prSet/>
      <dgm:spPr/>
      <dgm:t>
        <a:bodyPr/>
        <a:lstStyle/>
        <a:p>
          <a:r>
            <a:rPr lang="es-EC" sz="2200" b="1" dirty="0" err="1" smtClean="0">
              <a:solidFill>
                <a:schemeClr val="tx1"/>
              </a:solidFill>
            </a:rPr>
            <a:t>defaultzone</a:t>
          </a:r>
          <a:r>
            <a:rPr lang="es-EC" sz="2200" b="1" dirty="0" smtClean="0">
              <a:solidFill>
                <a:schemeClr val="tx1"/>
              </a:solidFill>
            </a:rPr>
            <a:t>=</a:t>
          </a:r>
          <a:r>
            <a:rPr lang="es-EC" sz="2200" b="1" dirty="0" err="1" smtClean="0">
              <a:solidFill>
                <a:schemeClr val="tx1"/>
              </a:solidFill>
            </a:rPr>
            <a:t>us</a:t>
          </a:r>
          <a:endParaRPr lang="es-EC" sz="2200" b="1" dirty="0">
            <a:solidFill>
              <a:schemeClr val="tx1"/>
            </a:solidFill>
          </a:endParaRPr>
        </a:p>
      </dgm:t>
    </dgm:pt>
    <dgm:pt modelId="{47537434-8FE2-4120-9D23-C51C57407916}" type="parTrans" cxnId="{CCF49369-ADD1-48D7-978C-5F5C21F40526}">
      <dgm:prSet/>
      <dgm:spPr/>
      <dgm:t>
        <a:bodyPr/>
        <a:lstStyle/>
        <a:p>
          <a:endParaRPr lang="es-EC"/>
        </a:p>
      </dgm:t>
    </dgm:pt>
    <dgm:pt modelId="{E45966FE-B270-465F-BE06-7F6A6C2B7426}" type="sibTrans" cxnId="{CCF49369-ADD1-48D7-978C-5F5C21F40526}">
      <dgm:prSet/>
      <dgm:spPr/>
      <dgm:t>
        <a:bodyPr/>
        <a:lstStyle/>
        <a:p>
          <a:endParaRPr lang="es-EC"/>
        </a:p>
      </dgm:t>
    </dgm:pt>
    <dgm:pt modelId="{7A169CAE-585A-41E9-89BB-01073E6E2FD4}" type="pres">
      <dgm:prSet presAssocID="{792E3DCE-5E98-4A82-84EA-78879003B0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B8BC3E-7102-4D16-8F7E-1E909FB16027}" type="pres">
      <dgm:prSet presAssocID="{D782F469-6C94-4CA8-AF70-66767ED317FF}" presName="compositeNode" presStyleCnt="0">
        <dgm:presLayoutVars>
          <dgm:bulletEnabled val="1"/>
        </dgm:presLayoutVars>
      </dgm:prSet>
      <dgm:spPr/>
    </dgm:pt>
    <dgm:pt modelId="{EFA88511-A08A-4644-83FF-81906EDA0937}" type="pres">
      <dgm:prSet presAssocID="{D782F469-6C94-4CA8-AF70-66767ED317FF}" presName="bgRect" presStyleLbl="node1" presStyleIdx="0" presStyleCnt="2" custScaleY="130847"/>
      <dgm:spPr/>
      <dgm:t>
        <a:bodyPr/>
        <a:lstStyle/>
        <a:p>
          <a:endParaRPr lang="es-EC"/>
        </a:p>
      </dgm:t>
    </dgm:pt>
    <dgm:pt modelId="{B64248BE-EBA3-4E2B-8948-EE28B07CC1BE}" type="pres">
      <dgm:prSet presAssocID="{D782F469-6C94-4CA8-AF70-66767ED317FF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BBEE4-D8B9-4673-BA5D-1569665B8A2C}" type="pres">
      <dgm:prSet presAssocID="{D782F469-6C94-4CA8-AF70-66767ED317F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DE32D3-DEE0-4CCE-A64E-789995AF8B2F}" type="pres">
      <dgm:prSet presAssocID="{F393BFB6-4F07-43E6-BA7B-BF38D54274CD}" presName="hSp" presStyleCnt="0"/>
      <dgm:spPr/>
    </dgm:pt>
    <dgm:pt modelId="{63C1608A-E22F-4EB3-BAD9-6C5783B3C9E4}" type="pres">
      <dgm:prSet presAssocID="{F393BFB6-4F07-43E6-BA7B-BF38D54274CD}" presName="vProcSp" presStyleCnt="0"/>
      <dgm:spPr/>
    </dgm:pt>
    <dgm:pt modelId="{108DBD5E-E356-47C4-B671-CAA9E692EBCA}" type="pres">
      <dgm:prSet presAssocID="{F393BFB6-4F07-43E6-BA7B-BF38D54274CD}" presName="vSp1" presStyleCnt="0"/>
      <dgm:spPr/>
    </dgm:pt>
    <dgm:pt modelId="{032196A5-C601-4D62-89B4-7C35EE19EF04}" type="pres">
      <dgm:prSet presAssocID="{F393BFB6-4F07-43E6-BA7B-BF38D54274CD}" presName="simulatedConn" presStyleLbl="solidFgAcc1" presStyleIdx="0" presStyleCnt="1"/>
      <dgm:spPr/>
    </dgm:pt>
    <dgm:pt modelId="{853978A7-2230-413F-9846-8A984D36EE83}" type="pres">
      <dgm:prSet presAssocID="{F393BFB6-4F07-43E6-BA7B-BF38D54274CD}" presName="vSp2" presStyleCnt="0"/>
      <dgm:spPr/>
    </dgm:pt>
    <dgm:pt modelId="{22FCD842-0DDC-4DAF-8F2C-0150DCFC0805}" type="pres">
      <dgm:prSet presAssocID="{F393BFB6-4F07-43E6-BA7B-BF38D54274CD}" presName="sibTrans" presStyleCnt="0"/>
      <dgm:spPr/>
    </dgm:pt>
    <dgm:pt modelId="{FFC85BD3-960A-4653-982B-1E25FDC039B0}" type="pres">
      <dgm:prSet presAssocID="{5F445F84-3342-4EEF-A625-EE6DF5D1BC45}" presName="compositeNode" presStyleCnt="0">
        <dgm:presLayoutVars>
          <dgm:bulletEnabled val="1"/>
        </dgm:presLayoutVars>
      </dgm:prSet>
      <dgm:spPr/>
    </dgm:pt>
    <dgm:pt modelId="{A682DA11-E656-40A2-A16E-2704C9BD565D}" type="pres">
      <dgm:prSet presAssocID="{5F445F84-3342-4EEF-A625-EE6DF5D1BC45}" presName="bgRect" presStyleLbl="node1" presStyleIdx="1" presStyleCnt="2" custScaleY="130847"/>
      <dgm:spPr/>
      <dgm:t>
        <a:bodyPr/>
        <a:lstStyle/>
        <a:p>
          <a:endParaRPr lang="es-EC"/>
        </a:p>
      </dgm:t>
    </dgm:pt>
    <dgm:pt modelId="{FF1A37B1-D11A-4118-916A-EA09E10A42E3}" type="pres">
      <dgm:prSet presAssocID="{5F445F84-3342-4EEF-A625-EE6DF5D1BC45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FFA946-1214-4D84-9AA5-E96B58DD8F77}" type="pres">
      <dgm:prSet presAssocID="{5F445F84-3342-4EEF-A625-EE6DF5D1BC4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5F7C4B8-E4F9-45D2-93C0-C45BE42ECEEA}" type="presOf" srcId="{D782F469-6C94-4CA8-AF70-66767ED317FF}" destId="{EFA88511-A08A-4644-83FF-81906EDA0937}" srcOrd="0" destOrd="0" presId="urn:microsoft.com/office/officeart/2005/8/layout/hProcess7"/>
    <dgm:cxn modelId="{39A37045-2B66-4E7B-9A2D-230410694086}" type="presOf" srcId="{2DA64A30-8A4B-4083-9BFC-24A4F3055D5F}" destId="{076BBEE4-D8B9-4673-BA5D-1569665B8A2C}" srcOrd="0" destOrd="5" presId="urn:microsoft.com/office/officeart/2005/8/layout/hProcess7"/>
    <dgm:cxn modelId="{FA0EDDAD-0E41-414F-8EC8-1DA4542F86AD}" type="presOf" srcId="{1B6DAAAE-AE34-41EA-8F04-9A19F7BDCBDF}" destId="{076BBEE4-D8B9-4673-BA5D-1569665B8A2C}" srcOrd="0" destOrd="7" presId="urn:microsoft.com/office/officeart/2005/8/layout/hProcess7"/>
    <dgm:cxn modelId="{39E16560-A96F-4EBC-AC54-D0ECD9B6B730}" type="presOf" srcId="{6821A315-5321-4AC4-A975-F4B9950E508E}" destId="{076BBEE4-D8B9-4673-BA5D-1569665B8A2C}" srcOrd="0" destOrd="2" presId="urn:microsoft.com/office/officeart/2005/8/layout/hProcess7"/>
    <dgm:cxn modelId="{7F16A5DA-0841-484A-94BC-5DB6B2C412C4}" srcId="{D782F469-6C94-4CA8-AF70-66767ED317FF}" destId="{6821A315-5321-4AC4-A975-F4B9950E508E}" srcOrd="2" destOrd="0" parTransId="{F0017AD8-88CB-47F1-ADA7-DF7D921C5CAD}" sibTransId="{A0F47210-8C4E-48A5-A3BE-F3D195070A14}"/>
    <dgm:cxn modelId="{A5DE542D-D191-424C-BC88-C31DEA9EC085}" type="presOf" srcId="{3351D9E7-4513-4D8C-8C97-E15AF1AA6647}" destId="{11FFA946-1214-4D84-9AA5-E96B58DD8F77}" srcOrd="0" destOrd="3" presId="urn:microsoft.com/office/officeart/2005/8/layout/hProcess7"/>
    <dgm:cxn modelId="{B1D8AD44-7744-4894-B155-D894973FEFEA}" srcId="{D782F469-6C94-4CA8-AF70-66767ED317FF}" destId="{98C56FE5-B2B7-43AC-A636-CE51443118BF}" srcOrd="0" destOrd="0" parTransId="{3589A06C-8C6E-4FF7-86F4-7E8365AB7F26}" sibTransId="{701A40F9-FF9E-4F16-AC24-AE7A01CA14E2}"/>
    <dgm:cxn modelId="{6ADB795D-EEF0-4241-948E-624FFFF0AF83}" type="presOf" srcId="{05A8B389-263B-41D5-A2EE-79A82436BAA8}" destId="{076BBEE4-D8B9-4673-BA5D-1569665B8A2C}" srcOrd="0" destOrd="1" presId="urn:microsoft.com/office/officeart/2005/8/layout/hProcess7"/>
    <dgm:cxn modelId="{62DEA754-6213-4A15-9A5F-2FDBB6BF404D}" srcId="{5F445F84-3342-4EEF-A625-EE6DF5D1BC45}" destId="{A9879A85-C798-4F40-BE84-280A2F077A6A}" srcOrd="5" destOrd="0" parTransId="{D508C288-55FA-4022-94BC-ECD003BC9DAD}" sibTransId="{0BFC1BCC-16D7-4FD4-99B3-6F03EB9EED6C}"/>
    <dgm:cxn modelId="{830FB97E-BE88-4B7C-98EF-D292AC036508}" type="presOf" srcId="{A9879A85-C798-4F40-BE84-280A2F077A6A}" destId="{11FFA946-1214-4D84-9AA5-E96B58DD8F77}" srcOrd="0" destOrd="5" presId="urn:microsoft.com/office/officeart/2005/8/layout/hProcess7"/>
    <dgm:cxn modelId="{1490F368-2043-40C3-B3FC-1E72A8F78399}" type="presOf" srcId="{792E3DCE-5E98-4A82-84EA-78879003B076}" destId="{7A169CAE-585A-41E9-89BB-01073E6E2FD4}" srcOrd="0" destOrd="0" presId="urn:microsoft.com/office/officeart/2005/8/layout/hProcess7"/>
    <dgm:cxn modelId="{56334669-0275-403A-AB0C-C5E4016E58CA}" srcId="{5F445F84-3342-4EEF-A625-EE6DF5D1BC45}" destId="{5A3F613E-BECA-4C2B-8128-EB6BE0C2E347}" srcOrd="6" destOrd="0" parTransId="{993EF54B-68F4-473C-91A0-0C119B65E9CB}" sibTransId="{344EE2F5-D883-4778-B05F-EC25ACDBA50E}"/>
    <dgm:cxn modelId="{D9EA320A-EA47-4ABE-A7DD-261A3B633204}" type="presOf" srcId="{5F445F84-3342-4EEF-A625-EE6DF5D1BC45}" destId="{A682DA11-E656-40A2-A16E-2704C9BD565D}" srcOrd="0" destOrd="0" presId="urn:microsoft.com/office/officeart/2005/8/layout/hProcess7"/>
    <dgm:cxn modelId="{6050A41D-2F08-4539-BFBF-52A472EDACBC}" type="presOf" srcId="{B843AC23-706F-49C4-AB80-62AA002152D6}" destId="{11FFA946-1214-4D84-9AA5-E96B58DD8F77}" srcOrd="0" destOrd="1" presId="urn:microsoft.com/office/officeart/2005/8/layout/hProcess7"/>
    <dgm:cxn modelId="{F9CF20CC-A427-4447-824D-82EF1A4BA84A}" type="presOf" srcId="{920930DB-39E2-48C7-BC01-5F62106D9255}" destId="{076BBEE4-D8B9-4673-BA5D-1569665B8A2C}" srcOrd="0" destOrd="6" presId="urn:microsoft.com/office/officeart/2005/8/layout/hProcess7"/>
    <dgm:cxn modelId="{291F7A5D-789E-4B4F-A576-4391EA7BC5A7}" type="presOf" srcId="{1D6C2192-C9FD-4A72-814A-00857A34F956}" destId="{076BBEE4-D8B9-4673-BA5D-1569665B8A2C}" srcOrd="0" destOrd="10" presId="urn:microsoft.com/office/officeart/2005/8/layout/hProcess7"/>
    <dgm:cxn modelId="{653614D8-A7FA-43C0-B82B-617C923C8056}" srcId="{D782F469-6C94-4CA8-AF70-66767ED317FF}" destId="{2DA64A30-8A4B-4083-9BFC-24A4F3055D5F}" srcOrd="5" destOrd="0" parTransId="{D4937D64-EEB2-4B94-97B1-4CA4D1423857}" sibTransId="{BA6E2066-C2A2-42DB-B7C8-B16AD820D747}"/>
    <dgm:cxn modelId="{9B360141-0C47-4E48-8995-BC725ACC2AEE}" type="presOf" srcId="{D782F469-6C94-4CA8-AF70-66767ED317FF}" destId="{B64248BE-EBA3-4E2B-8948-EE28B07CC1BE}" srcOrd="1" destOrd="0" presId="urn:microsoft.com/office/officeart/2005/8/layout/hProcess7"/>
    <dgm:cxn modelId="{E5B84C19-9076-46F5-A971-3407D929FFEE}" srcId="{D782F469-6C94-4CA8-AF70-66767ED317FF}" destId="{FDAF62D7-50DD-4944-829E-1F3AC72B5B05}" srcOrd="3" destOrd="0" parTransId="{24CB5B9D-A5A7-4DA0-8A0A-BBB5D9128F31}" sibTransId="{C45F06CF-87D2-4F01-9781-188A1B69F552}"/>
    <dgm:cxn modelId="{5AD959A2-6E4F-48E5-8B70-127AA27E45D5}" type="presOf" srcId="{1BD088B8-2D4E-4E77-8431-C0D8650A8C30}" destId="{076BBEE4-D8B9-4673-BA5D-1569665B8A2C}" srcOrd="0" destOrd="8" presId="urn:microsoft.com/office/officeart/2005/8/layout/hProcess7"/>
    <dgm:cxn modelId="{62C0C1C0-0F4F-4E48-83B8-CE01CDD3D3BC}" srcId="{5F445F84-3342-4EEF-A625-EE6DF5D1BC45}" destId="{6875927F-87F9-4385-AEA6-00F60EB08855}" srcOrd="0" destOrd="0" parTransId="{5FDBBD00-B7B9-433F-A61A-96AE00E93AC8}" sibTransId="{F589339B-ECB9-4D97-B1A0-A0C268056351}"/>
    <dgm:cxn modelId="{B753B448-E2D9-4C7F-96F8-9A7A4FC677F2}" type="presOf" srcId="{5A3F613E-BECA-4C2B-8128-EB6BE0C2E347}" destId="{11FFA946-1214-4D84-9AA5-E96B58DD8F77}" srcOrd="0" destOrd="6" presId="urn:microsoft.com/office/officeart/2005/8/layout/hProcess7"/>
    <dgm:cxn modelId="{CD53FE7C-CD9E-4BDB-9243-FFF4B4DC24F2}" type="presOf" srcId="{1C500C6F-391B-4C16-87F8-48502EB298D4}" destId="{11FFA946-1214-4D84-9AA5-E96B58DD8F77}" srcOrd="0" destOrd="7" presId="urn:microsoft.com/office/officeart/2005/8/layout/hProcess7"/>
    <dgm:cxn modelId="{5F53F97B-FF3A-4048-825A-32E489FEF4E0}" srcId="{792E3DCE-5E98-4A82-84EA-78879003B076}" destId="{D782F469-6C94-4CA8-AF70-66767ED317FF}" srcOrd="0" destOrd="0" parTransId="{DA1112D6-7105-4DB9-8FF6-4648621EA3C5}" sibTransId="{F393BFB6-4F07-43E6-BA7B-BF38D54274CD}"/>
    <dgm:cxn modelId="{6AD8DB05-55B7-44C1-8F3D-7DA9A279E99D}" type="presOf" srcId="{98C56FE5-B2B7-43AC-A636-CE51443118BF}" destId="{076BBEE4-D8B9-4673-BA5D-1569665B8A2C}" srcOrd="0" destOrd="0" presId="urn:microsoft.com/office/officeart/2005/8/layout/hProcess7"/>
    <dgm:cxn modelId="{088D075D-75E3-4C20-A307-DD19F0CF0FD5}" type="presOf" srcId="{5F445F84-3342-4EEF-A625-EE6DF5D1BC45}" destId="{FF1A37B1-D11A-4118-916A-EA09E10A42E3}" srcOrd="1" destOrd="0" presId="urn:microsoft.com/office/officeart/2005/8/layout/hProcess7"/>
    <dgm:cxn modelId="{C19EA204-1231-48B6-AF36-1C503149D643}" type="presOf" srcId="{6875927F-87F9-4385-AEA6-00F60EB08855}" destId="{11FFA946-1214-4D84-9AA5-E96B58DD8F77}" srcOrd="0" destOrd="0" presId="urn:microsoft.com/office/officeart/2005/8/layout/hProcess7"/>
    <dgm:cxn modelId="{12095D56-E351-4E35-9F6A-89B55B6B7EBA}" srcId="{5F445F84-3342-4EEF-A625-EE6DF5D1BC45}" destId="{3351D9E7-4513-4D8C-8C97-E15AF1AA6647}" srcOrd="3" destOrd="0" parTransId="{AB1C348C-E25E-4093-8336-9F9B65854F5A}" sibTransId="{D6710204-40F1-4BB6-9030-47EA65088DA6}"/>
    <dgm:cxn modelId="{1A211E17-3089-421F-AA31-CC86773FDBB8}" srcId="{D782F469-6C94-4CA8-AF70-66767ED317FF}" destId="{05A8B389-263B-41D5-A2EE-79A82436BAA8}" srcOrd="1" destOrd="0" parTransId="{10BBEF15-CDB1-4425-BD07-5ECC61439596}" sibTransId="{0CC4374A-D530-42BD-AB66-EC24EFEA9C0F}"/>
    <dgm:cxn modelId="{E5CEAD24-02BF-40D9-A384-8716D2F905E9}" srcId="{792E3DCE-5E98-4A82-84EA-78879003B076}" destId="{5F445F84-3342-4EEF-A625-EE6DF5D1BC45}" srcOrd="1" destOrd="0" parTransId="{5EB9BA57-BF5D-43F1-A645-CCB4A3FA0D69}" sibTransId="{D47E13F9-50F4-4719-BF85-DA8D2F6CE48B}"/>
    <dgm:cxn modelId="{2864DCCE-55AF-4AAE-AF59-879CC70C3A75}" type="presOf" srcId="{2EDAA0B8-6166-40CE-9A13-47A5BD61C7CB}" destId="{076BBEE4-D8B9-4673-BA5D-1569665B8A2C}" srcOrd="0" destOrd="9" presId="urn:microsoft.com/office/officeart/2005/8/layout/hProcess7"/>
    <dgm:cxn modelId="{44C36B7D-00F8-4BF3-B4BD-6F3A0C95A93C}" type="presOf" srcId="{E5CEE643-EB94-49CB-A0CA-89039A367F3F}" destId="{11FFA946-1214-4D84-9AA5-E96B58DD8F77}" srcOrd="0" destOrd="2" presId="urn:microsoft.com/office/officeart/2005/8/layout/hProcess7"/>
    <dgm:cxn modelId="{9753B3A6-46C8-486F-BE05-1712C0CD8BA3}" srcId="{D782F469-6C94-4CA8-AF70-66767ED317FF}" destId="{2EDAA0B8-6166-40CE-9A13-47A5BD61C7CB}" srcOrd="9" destOrd="0" parTransId="{9CF2C9A3-ECFE-4ABA-B727-170EFC96A247}" sibTransId="{28859A07-40C7-43E4-989B-58C29816F0B0}"/>
    <dgm:cxn modelId="{9F6C217A-3AE2-4F3A-8917-AFC86D7DB2CF}" type="presOf" srcId="{0A1FF18C-7D31-4878-82E3-792187BE5E63}" destId="{11FFA946-1214-4D84-9AA5-E96B58DD8F77}" srcOrd="0" destOrd="4" presId="urn:microsoft.com/office/officeart/2005/8/layout/hProcess7"/>
    <dgm:cxn modelId="{155BEFC7-F8E7-435C-A1BA-A143240B8330}" srcId="{5F445F84-3342-4EEF-A625-EE6DF5D1BC45}" destId="{0A1FF18C-7D31-4878-82E3-792187BE5E63}" srcOrd="4" destOrd="0" parTransId="{ABC64BA4-7E4A-4E38-81C7-9C25612E299F}" sibTransId="{D03A958E-6329-4EDF-97AF-90A96620C352}"/>
    <dgm:cxn modelId="{84364DC2-C456-46E2-B227-1FFAC1E4BD60}" srcId="{D782F469-6C94-4CA8-AF70-66767ED317FF}" destId="{1D6C2192-C9FD-4A72-814A-00857A34F956}" srcOrd="10" destOrd="0" parTransId="{B12DA04E-689F-443D-A379-AFF190DD0F87}" sibTransId="{4DF07B98-1A52-4AA2-9964-8BC91CF3DC34}"/>
    <dgm:cxn modelId="{017273C7-2B42-4510-B8E0-B708A5009705}" srcId="{D782F469-6C94-4CA8-AF70-66767ED317FF}" destId="{1B6DAAAE-AE34-41EA-8F04-9A19F7BDCBDF}" srcOrd="7" destOrd="0" parTransId="{1867AE17-D4F1-4D8B-A193-A035C7D7D828}" sibTransId="{1356A5DC-E9D3-4F38-B7CB-C59DAE050901}"/>
    <dgm:cxn modelId="{CCF49369-ADD1-48D7-978C-5F5C21F40526}" srcId="{5F445F84-3342-4EEF-A625-EE6DF5D1BC45}" destId="{1C500C6F-391B-4C16-87F8-48502EB298D4}" srcOrd="7" destOrd="0" parTransId="{47537434-8FE2-4120-9D23-C51C57407916}" sibTransId="{E45966FE-B270-465F-BE06-7F6A6C2B7426}"/>
    <dgm:cxn modelId="{38B81154-497D-4105-85FB-44CD7CEFEE3A}" type="presOf" srcId="{EC994E6C-EA19-4300-AB1E-9DFD6C535517}" destId="{076BBEE4-D8B9-4673-BA5D-1569665B8A2C}" srcOrd="0" destOrd="4" presId="urn:microsoft.com/office/officeart/2005/8/layout/hProcess7"/>
    <dgm:cxn modelId="{AEA824CD-0E31-4E3F-87AE-92BA42EBB3E5}" srcId="{5F445F84-3342-4EEF-A625-EE6DF5D1BC45}" destId="{B843AC23-706F-49C4-AB80-62AA002152D6}" srcOrd="1" destOrd="0" parTransId="{E402B20F-C59F-4649-95FB-3B4287B4F2C7}" sibTransId="{E8454458-651D-4E43-8499-B322DFC2CA6D}"/>
    <dgm:cxn modelId="{FB8EDE01-92E9-4FAE-82FD-79B62CFB9769}" srcId="{D782F469-6C94-4CA8-AF70-66767ED317FF}" destId="{EC994E6C-EA19-4300-AB1E-9DFD6C535517}" srcOrd="4" destOrd="0" parTransId="{0689818E-874E-467C-96B7-7B8D59A81732}" sibTransId="{82D0A488-C83B-4CF2-B2F8-1A76E3BA068A}"/>
    <dgm:cxn modelId="{D1CC6986-E79F-4860-AD3A-56371CCC8482}" srcId="{5F445F84-3342-4EEF-A625-EE6DF5D1BC45}" destId="{E5CEE643-EB94-49CB-A0CA-89039A367F3F}" srcOrd="2" destOrd="0" parTransId="{51A01A0A-44FB-4143-9B55-EA9182B1B467}" sibTransId="{ADF231F7-B758-41C1-8472-4340A729AABD}"/>
    <dgm:cxn modelId="{1FCB8B43-03D0-45F6-B84D-91CE7E5FEAD0}" srcId="{D782F469-6C94-4CA8-AF70-66767ED317FF}" destId="{1BD088B8-2D4E-4E77-8431-C0D8650A8C30}" srcOrd="8" destOrd="0" parTransId="{B46FEE96-434D-430C-9BF1-EED6D4C21C7C}" sibTransId="{B0868ED0-D176-4BD9-94E1-D0285E83967A}"/>
    <dgm:cxn modelId="{ADB6AB55-1E13-4D91-BA9A-B628468C2AB8}" srcId="{D782F469-6C94-4CA8-AF70-66767ED317FF}" destId="{920930DB-39E2-48C7-BC01-5F62106D9255}" srcOrd="6" destOrd="0" parTransId="{CF311071-5B3E-45CF-A6E5-D227F7CA8D8D}" sibTransId="{62E3BBCA-9A44-4A15-A0F6-E22E7CCF30E8}"/>
    <dgm:cxn modelId="{1973265D-2C29-43D2-955B-55BEBDD44B3C}" type="presOf" srcId="{FDAF62D7-50DD-4944-829E-1F3AC72B5B05}" destId="{076BBEE4-D8B9-4673-BA5D-1569665B8A2C}" srcOrd="0" destOrd="3" presId="urn:microsoft.com/office/officeart/2005/8/layout/hProcess7"/>
    <dgm:cxn modelId="{F1FB2F1D-305E-4A62-84CA-74644312721A}" type="presParOf" srcId="{7A169CAE-585A-41E9-89BB-01073E6E2FD4}" destId="{E3B8BC3E-7102-4D16-8F7E-1E909FB16027}" srcOrd="0" destOrd="0" presId="urn:microsoft.com/office/officeart/2005/8/layout/hProcess7"/>
    <dgm:cxn modelId="{1A9390E4-354B-4889-AEFA-F4E85CAE9FCD}" type="presParOf" srcId="{E3B8BC3E-7102-4D16-8F7E-1E909FB16027}" destId="{EFA88511-A08A-4644-83FF-81906EDA0937}" srcOrd="0" destOrd="0" presId="urn:microsoft.com/office/officeart/2005/8/layout/hProcess7"/>
    <dgm:cxn modelId="{7FFA15B1-C2C5-47B4-8BA4-05B60165D1A0}" type="presParOf" srcId="{E3B8BC3E-7102-4D16-8F7E-1E909FB16027}" destId="{B64248BE-EBA3-4E2B-8948-EE28B07CC1BE}" srcOrd="1" destOrd="0" presId="urn:microsoft.com/office/officeart/2005/8/layout/hProcess7"/>
    <dgm:cxn modelId="{2EBC3A8A-9898-4103-8053-6460A0B02DCE}" type="presParOf" srcId="{E3B8BC3E-7102-4D16-8F7E-1E909FB16027}" destId="{076BBEE4-D8B9-4673-BA5D-1569665B8A2C}" srcOrd="2" destOrd="0" presId="urn:microsoft.com/office/officeart/2005/8/layout/hProcess7"/>
    <dgm:cxn modelId="{6415F29E-E1AB-4D22-8E04-9E865E9CE005}" type="presParOf" srcId="{7A169CAE-585A-41E9-89BB-01073E6E2FD4}" destId="{8DDE32D3-DEE0-4CCE-A64E-789995AF8B2F}" srcOrd="1" destOrd="0" presId="urn:microsoft.com/office/officeart/2005/8/layout/hProcess7"/>
    <dgm:cxn modelId="{8192A687-EAFF-4D36-8026-1F3BBBEF1E60}" type="presParOf" srcId="{7A169CAE-585A-41E9-89BB-01073E6E2FD4}" destId="{63C1608A-E22F-4EB3-BAD9-6C5783B3C9E4}" srcOrd="2" destOrd="0" presId="urn:microsoft.com/office/officeart/2005/8/layout/hProcess7"/>
    <dgm:cxn modelId="{4D627157-0212-40F8-A069-12233D53F536}" type="presParOf" srcId="{63C1608A-E22F-4EB3-BAD9-6C5783B3C9E4}" destId="{108DBD5E-E356-47C4-B671-CAA9E692EBCA}" srcOrd="0" destOrd="0" presId="urn:microsoft.com/office/officeart/2005/8/layout/hProcess7"/>
    <dgm:cxn modelId="{99AC69DC-438D-4398-B99C-05624211C5DB}" type="presParOf" srcId="{63C1608A-E22F-4EB3-BAD9-6C5783B3C9E4}" destId="{032196A5-C601-4D62-89B4-7C35EE19EF04}" srcOrd="1" destOrd="0" presId="urn:microsoft.com/office/officeart/2005/8/layout/hProcess7"/>
    <dgm:cxn modelId="{C597486E-B996-4B17-A32F-589F71185244}" type="presParOf" srcId="{63C1608A-E22F-4EB3-BAD9-6C5783B3C9E4}" destId="{853978A7-2230-413F-9846-8A984D36EE83}" srcOrd="2" destOrd="0" presId="urn:microsoft.com/office/officeart/2005/8/layout/hProcess7"/>
    <dgm:cxn modelId="{9D51CD62-B843-403C-8549-5098E1D04359}" type="presParOf" srcId="{7A169CAE-585A-41E9-89BB-01073E6E2FD4}" destId="{22FCD842-0DDC-4DAF-8F2C-0150DCFC0805}" srcOrd="3" destOrd="0" presId="urn:microsoft.com/office/officeart/2005/8/layout/hProcess7"/>
    <dgm:cxn modelId="{D177AF14-55DF-4D0B-86DA-47ACB67D9768}" type="presParOf" srcId="{7A169CAE-585A-41E9-89BB-01073E6E2FD4}" destId="{FFC85BD3-960A-4653-982B-1E25FDC039B0}" srcOrd="4" destOrd="0" presId="urn:microsoft.com/office/officeart/2005/8/layout/hProcess7"/>
    <dgm:cxn modelId="{56BF3E20-11C2-4861-9A44-CFD769A803F2}" type="presParOf" srcId="{FFC85BD3-960A-4653-982B-1E25FDC039B0}" destId="{A682DA11-E656-40A2-A16E-2704C9BD565D}" srcOrd="0" destOrd="0" presId="urn:microsoft.com/office/officeart/2005/8/layout/hProcess7"/>
    <dgm:cxn modelId="{644B0984-4418-4030-BD50-3CA11A1C71ED}" type="presParOf" srcId="{FFC85BD3-960A-4653-982B-1E25FDC039B0}" destId="{FF1A37B1-D11A-4118-916A-EA09E10A42E3}" srcOrd="1" destOrd="0" presId="urn:microsoft.com/office/officeart/2005/8/layout/hProcess7"/>
    <dgm:cxn modelId="{135C7B24-DDD9-4F15-9D57-E11834C6FA7E}" type="presParOf" srcId="{FFC85BD3-960A-4653-982B-1E25FDC039B0}" destId="{11FFA946-1214-4D84-9AA5-E96B58DD8F7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E3DCE-5E98-4A82-84EA-78879003B076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782F469-6C94-4CA8-AF70-66767ED317FF}">
      <dgm:prSet phldrT="[Texto]"/>
      <dgm:spPr/>
      <dgm:t>
        <a:bodyPr/>
        <a:lstStyle/>
        <a:p>
          <a:endParaRPr lang="es-EC" dirty="0"/>
        </a:p>
      </dgm:t>
    </dgm:pt>
    <dgm:pt modelId="{DA1112D6-7105-4DB9-8FF6-4648621EA3C5}" type="parTrans" cxnId="{5F53F97B-FF3A-4048-825A-32E489FEF4E0}">
      <dgm:prSet/>
      <dgm:spPr/>
      <dgm:t>
        <a:bodyPr/>
        <a:lstStyle/>
        <a:p>
          <a:endParaRPr lang="es-EC"/>
        </a:p>
      </dgm:t>
    </dgm:pt>
    <dgm:pt modelId="{F393BFB6-4F07-43E6-BA7B-BF38D54274CD}" type="sibTrans" cxnId="{5F53F97B-FF3A-4048-825A-32E489FEF4E0}">
      <dgm:prSet/>
      <dgm:spPr/>
      <dgm:t>
        <a:bodyPr/>
        <a:lstStyle/>
        <a:p>
          <a:endParaRPr lang="es-EC"/>
        </a:p>
      </dgm:t>
    </dgm:pt>
    <dgm:pt modelId="{98C56FE5-B2B7-43AC-A636-CE51443118BF}">
      <dgm:prSet phldrT="[Texto]" custT="1"/>
      <dgm:spPr/>
      <dgm:t>
        <a:bodyPr/>
        <a:lstStyle/>
        <a:p>
          <a:pPr algn="ctr"/>
          <a:r>
            <a:rPr lang="es-EC" sz="2800" b="1" u="sng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extensions.conf</a:t>
          </a:r>
          <a:endParaRPr lang="es-EC" sz="2800" b="1" u="sng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endParaRPr lang="es-EC" sz="2800" b="1" u="sng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es-EC" sz="2400" b="1" dirty="0" smtClean="0">
              <a:solidFill>
                <a:schemeClr val="tx1"/>
              </a:solidFill>
            </a:rPr>
            <a:t>[general]</a:t>
          </a:r>
          <a:endParaRPr lang="es-EC" sz="2400" b="1" dirty="0">
            <a:solidFill>
              <a:schemeClr val="tx1"/>
            </a:solidFill>
          </a:endParaRPr>
        </a:p>
      </dgm:t>
    </dgm:pt>
    <dgm:pt modelId="{3589A06C-8C6E-4FF7-86F4-7E8365AB7F26}" type="parTrans" cxnId="{B1D8AD44-7744-4894-B155-D894973FEFEA}">
      <dgm:prSet/>
      <dgm:spPr/>
      <dgm:t>
        <a:bodyPr/>
        <a:lstStyle/>
        <a:p>
          <a:endParaRPr lang="es-EC"/>
        </a:p>
      </dgm:t>
    </dgm:pt>
    <dgm:pt modelId="{701A40F9-FF9E-4F16-AC24-AE7A01CA14E2}" type="sibTrans" cxnId="{B1D8AD44-7744-4894-B155-D894973FEFEA}">
      <dgm:prSet/>
      <dgm:spPr/>
      <dgm:t>
        <a:bodyPr/>
        <a:lstStyle/>
        <a:p>
          <a:endParaRPr lang="es-EC"/>
        </a:p>
      </dgm:t>
    </dgm:pt>
    <dgm:pt modelId="{FAD5AA53-EBBA-4DDD-B325-7FDE835BEFE7}">
      <dgm:prSet custT="1"/>
      <dgm:spPr/>
      <dgm:t>
        <a:bodyPr/>
        <a:lstStyle/>
        <a:p>
          <a:pPr algn="l"/>
          <a:r>
            <a:rPr lang="es-EC" sz="2400" b="1" dirty="0" err="1" smtClean="0">
              <a:solidFill>
                <a:schemeClr val="tx1"/>
              </a:solidFill>
            </a:rPr>
            <a:t>autofallthrough</a:t>
          </a:r>
          <a:r>
            <a:rPr lang="es-EC" sz="2400" b="1" dirty="0" smtClean="0">
              <a:solidFill>
                <a:schemeClr val="tx1"/>
              </a:solidFill>
            </a:rPr>
            <a:t>=no</a:t>
          </a:r>
          <a:endParaRPr lang="es-EC" sz="2400" b="1" dirty="0">
            <a:solidFill>
              <a:schemeClr val="tx1"/>
            </a:solidFill>
          </a:endParaRPr>
        </a:p>
      </dgm:t>
    </dgm:pt>
    <dgm:pt modelId="{54CF84C1-55BC-4383-BD30-3282667E6B53}" type="parTrans" cxnId="{7B07E8AB-CAF4-43CE-87F1-7CC2F76366FD}">
      <dgm:prSet/>
      <dgm:spPr/>
      <dgm:t>
        <a:bodyPr/>
        <a:lstStyle/>
        <a:p>
          <a:endParaRPr lang="es-EC"/>
        </a:p>
      </dgm:t>
    </dgm:pt>
    <dgm:pt modelId="{9567C020-7A36-4B88-9E10-16284719359F}" type="sibTrans" cxnId="{7B07E8AB-CAF4-43CE-87F1-7CC2F76366FD}">
      <dgm:prSet/>
      <dgm:spPr/>
      <dgm:t>
        <a:bodyPr/>
        <a:lstStyle/>
        <a:p>
          <a:endParaRPr lang="es-EC"/>
        </a:p>
      </dgm:t>
    </dgm:pt>
    <dgm:pt modelId="{F43D9088-C1BC-4098-9310-9FDEBF4B2E0C}">
      <dgm:prSet custT="1"/>
      <dgm:spPr/>
      <dgm:t>
        <a:bodyPr/>
        <a:lstStyle/>
        <a:p>
          <a:pPr algn="l"/>
          <a:r>
            <a:rPr lang="es-EC" sz="2400" b="1" dirty="0" err="1" smtClean="0">
              <a:solidFill>
                <a:schemeClr val="tx1"/>
              </a:solidFill>
            </a:rPr>
            <a:t>clearglobalvars</a:t>
          </a:r>
          <a:r>
            <a:rPr lang="es-EC" sz="2400" b="1" dirty="0" smtClean="0">
              <a:solidFill>
                <a:schemeClr val="tx1"/>
              </a:solidFill>
            </a:rPr>
            <a:t>=no</a:t>
          </a:r>
        </a:p>
        <a:p>
          <a:pPr algn="l"/>
          <a:endParaRPr lang="es-EC" sz="2400" b="1" dirty="0" smtClean="0">
            <a:solidFill>
              <a:schemeClr val="tx1"/>
            </a:solidFill>
          </a:endParaRPr>
        </a:p>
        <a:p>
          <a:pPr algn="l"/>
          <a:r>
            <a:rPr lang="es-EC" sz="2400" b="1" dirty="0" smtClean="0">
              <a:solidFill>
                <a:schemeClr val="tx1"/>
              </a:solidFill>
            </a:rPr>
            <a:t>[</a:t>
          </a:r>
          <a:r>
            <a:rPr lang="es-EC" sz="2400" b="1" dirty="0" err="1" smtClean="0">
              <a:solidFill>
                <a:schemeClr val="tx1"/>
              </a:solidFill>
            </a:rPr>
            <a:t>internal</a:t>
          </a:r>
          <a:r>
            <a:rPr lang="es-EC" sz="2400" b="1" dirty="0" smtClean="0">
              <a:solidFill>
                <a:schemeClr val="tx1"/>
              </a:solidFill>
            </a:rPr>
            <a:t>]</a:t>
          </a:r>
          <a:endParaRPr lang="es-EC" sz="2400" b="1" dirty="0">
            <a:solidFill>
              <a:schemeClr val="tx1"/>
            </a:solidFill>
          </a:endParaRPr>
        </a:p>
      </dgm:t>
    </dgm:pt>
    <dgm:pt modelId="{DE320F21-1DAA-4662-8300-DE813D30EE34}" type="parTrans" cxnId="{E834D12A-0DBB-46D1-AC4D-7D2BD4DDEDA7}">
      <dgm:prSet/>
      <dgm:spPr/>
      <dgm:t>
        <a:bodyPr/>
        <a:lstStyle/>
        <a:p>
          <a:endParaRPr lang="es-EC"/>
        </a:p>
      </dgm:t>
    </dgm:pt>
    <dgm:pt modelId="{D491F4BA-D72A-4667-ABB8-E5639C8E704E}" type="sibTrans" cxnId="{E834D12A-0DBB-46D1-AC4D-7D2BD4DDEDA7}">
      <dgm:prSet/>
      <dgm:spPr/>
      <dgm:t>
        <a:bodyPr/>
        <a:lstStyle/>
        <a:p>
          <a:endParaRPr lang="es-EC"/>
        </a:p>
      </dgm:t>
    </dgm:pt>
    <dgm:pt modelId="{48DCD575-DC8C-46D5-A8EB-FB2D0C9C07F5}">
      <dgm:prSet custT="1"/>
      <dgm:spPr/>
      <dgm:t>
        <a:bodyPr/>
        <a:lstStyle/>
        <a:p>
          <a:pPr algn="l"/>
          <a:r>
            <a:rPr lang="es-EC" sz="2400" b="1" dirty="0" err="1" smtClean="0">
              <a:solidFill>
                <a:schemeClr val="tx1"/>
              </a:solidFill>
            </a:rPr>
            <a:t>exten</a:t>
          </a:r>
          <a:r>
            <a:rPr lang="es-EC" sz="2400" b="1" dirty="0" smtClean="0">
              <a:solidFill>
                <a:schemeClr val="tx1"/>
              </a:solidFill>
            </a:rPr>
            <a:t> =&gt; 789,1,AGI(proyecto.php)</a:t>
          </a:r>
          <a:endParaRPr lang="es-EC" sz="2400" b="1" dirty="0">
            <a:solidFill>
              <a:schemeClr val="tx1"/>
            </a:solidFill>
          </a:endParaRPr>
        </a:p>
      </dgm:t>
    </dgm:pt>
    <dgm:pt modelId="{0DA4091B-F452-423B-99A3-059D768D02FE}" type="parTrans" cxnId="{9BED92F8-9567-4143-853D-A99123BF3ACA}">
      <dgm:prSet/>
      <dgm:spPr/>
      <dgm:t>
        <a:bodyPr/>
        <a:lstStyle/>
        <a:p>
          <a:endParaRPr lang="es-EC"/>
        </a:p>
      </dgm:t>
    </dgm:pt>
    <dgm:pt modelId="{3DF918FB-E333-42E7-A30A-A9958A67C036}" type="sibTrans" cxnId="{9BED92F8-9567-4143-853D-A99123BF3ACA}">
      <dgm:prSet/>
      <dgm:spPr/>
      <dgm:t>
        <a:bodyPr/>
        <a:lstStyle/>
        <a:p>
          <a:endParaRPr lang="es-EC"/>
        </a:p>
      </dgm:t>
    </dgm:pt>
    <dgm:pt modelId="{7A169CAE-585A-41E9-89BB-01073E6E2FD4}" type="pres">
      <dgm:prSet presAssocID="{792E3DCE-5E98-4A82-84EA-78879003B0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B8BC3E-7102-4D16-8F7E-1E909FB16027}" type="pres">
      <dgm:prSet presAssocID="{D782F469-6C94-4CA8-AF70-66767ED317FF}" presName="compositeNode" presStyleCnt="0">
        <dgm:presLayoutVars>
          <dgm:bulletEnabled val="1"/>
        </dgm:presLayoutVars>
      </dgm:prSet>
      <dgm:spPr/>
    </dgm:pt>
    <dgm:pt modelId="{EFA88511-A08A-4644-83FF-81906EDA0937}" type="pres">
      <dgm:prSet presAssocID="{D782F469-6C94-4CA8-AF70-66767ED317FF}" presName="bgRect" presStyleLbl="node1" presStyleIdx="0" presStyleCnt="1" custScaleX="160617" custScaleY="100000" custLinFactNeighborX="-15752" custLinFactNeighborY="-1766"/>
      <dgm:spPr/>
      <dgm:t>
        <a:bodyPr/>
        <a:lstStyle/>
        <a:p>
          <a:endParaRPr lang="es-EC"/>
        </a:p>
      </dgm:t>
    </dgm:pt>
    <dgm:pt modelId="{B64248BE-EBA3-4E2B-8948-EE28B07CC1BE}" type="pres">
      <dgm:prSet presAssocID="{D782F469-6C94-4CA8-AF70-66767ED317F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BBEE4-D8B9-4673-BA5D-1569665B8A2C}" type="pres">
      <dgm:prSet presAssocID="{D782F469-6C94-4CA8-AF70-66767ED317F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A55B3E-587F-402B-8810-2DC82596E5F8}" type="presOf" srcId="{48DCD575-DC8C-46D5-A8EB-FB2D0C9C07F5}" destId="{076BBEE4-D8B9-4673-BA5D-1569665B8A2C}" srcOrd="0" destOrd="3" presId="urn:microsoft.com/office/officeart/2005/8/layout/hProcess7"/>
    <dgm:cxn modelId="{D2B2FC50-DBDC-408E-940D-E69583398F18}" type="presOf" srcId="{792E3DCE-5E98-4A82-84EA-78879003B076}" destId="{7A169CAE-585A-41E9-89BB-01073E6E2FD4}" srcOrd="0" destOrd="0" presId="urn:microsoft.com/office/officeart/2005/8/layout/hProcess7"/>
    <dgm:cxn modelId="{9BED92F8-9567-4143-853D-A99123BF3ACA}" srcId="{D782F469-6C94-4CA8-AF70-66767ED317FF}" destId="{48DCD575-DC8C-46D5-A8EB-FB2D0C9C07F5}" srcOrd="3" destOrd="0" parTransId="{0DA4091B-F452-423B-99A3-059D768D02FE}" sibTransId="{3DF918FB-E333-42E7-A30A-A9958A67C036}"/>
    <dgm:cxn modelId="{3E145DF9-4326-43AF-85A3-A6A49FB4A5A8}" type="presOf" srcId="{D782F469-6C94-4CA8-AF70-66767ED317FF}" destId="{B64248BE-EBA3-4E2B-8948-EE28B07CC1BE}" srcOrd="1" destOrd="0" presId="urn:microsoft.com/office/officeart/2005/8/layout/hProcess7"/>
    <dgm:cxn modelId="{55230B6E-3641-4A3A-9D8A-A8BE09A1C588}" type="presOf" srcId="{FAD5AA53-EBBA-4DDD-B325-7FDE835BEFE7}" destId="{076BBEE4-D8B9-4673-BA5D-1569665B8A2C}" srcOrd="0" destOrd="1" presId="urn:microsoft.com/office/officeart/2005/8/layout/hProcess7"/>
    <dgm:cxn modelId="{E834D12A-0DBB-46D1-AC4D-7D2BD4DDEDA7}" srcId="{D782F469-6C94-4CA8-AF70-66767ED317FF}" destId="{F43D9088-C1BC-4098-9310-9FDEBF4B2E0C}" srcOrd="2" destOrd="0" parTransId="{DE320F21-1DAA-4662-8300-DE813D30EE34}" sibTransId="{D491F4BA-D72A-4667-ABB8-E5639C8E704E}"/>
    <dgm:cxn modelId="{5F53F97B-FF3A-4048-825A-32E489FEF4E0}" srcId="{792E3DCE-5E98-4A82-84EA-78879003B076}" destId="{D782F469-6C94-4CA8-AF70-66767ED317FF}" srcOrd="0" destOrd="0" parTransId="{DA1112D6-7105-4DB9-8FF6-4648621EA3C5}" sibTransId="{F393BFB6-4F07-43E6-BA7B-BF38D54274CD}"/>
    <dgm:cxn modelId="{7B07E8AB-CAF4-43CE-87F1-7CC2F76366FD}" srcId="{D782F469-6C94-4CA8-AF70-66767ED317FF}" destId="{FAD5AA53-EBBA-4DDD-B325-7FDE835BEFE7}" srcOrd="1" destOrd="0" parTransId="{54CF84C1-55BC-4383-BD30-3282667E6B53}" sibTransId="{9567C020-7A36-4B88-9E10-16284719359F}"/>
    <dgm:cxn modelId="{B1D8AD44-7744-4894-B155-D894973FEFEA}" srcId="{D782F469-6C94-4CA8-AF70-66767ED317FF}" destId="{98C56FE5-B2B7-43AC-A636-CE51443118BF}" srcOrd="0" destOrd="0" parTransId="{3589A06C-8C6E-4FF7-86F4-7E8365AB7F26}" sibTransId="{701A40F9-FF9E-4F16-AC24-AE7A01CA14E2}"/>
    <dgm:cxn modelId="{094DE604-DDA7-45FB-9696-27988BEAFE55}" type="presOf" srcId="{F43D9088-C1BC-4098-9310-9FDEBF4B2E0C}" destId="{076BBEE4-D8B9-4673-BA5D-1569665B8A2C}" srcOrd="0" destOrd="2" presId="urn:microsoft.com/office/officeart/2005/8/layout/hProcess7"/>
    <dgm:cxn modelId="{64D6E24C-0AEF-4A72-A24A-27F9B8725C6E}" type="presOf" srcId="{98C56FE5-B2B7-43AC-A636-CE51443118BF}" destId="{076BBEE4-D8B9-4673-BA5D-1569665B8A2C}" srcOrd="0" destOrd="0" presId="urn:microsoft.com/office/officeart/2005/8/layout/hProcess7"/>
    <dgm:cxn modelId="{5CC5AFFE-0267-4FED-A722-BD197778EAE1}" type="presOf" srcId="{D782F469-6C94-4CA8-AF70-66767ED317FF}" destId="{EFA88511-A08A-4644-83FF-81906EDA0937}" srcOrd="0" destOrd="0" presId="urn:microsoft.com/office/officeart/2005/8/layout/hProcess7"/>
    <dgm:cxn modelId="{2A3C4E3C-15BD-4409-855C-DF5E9E719302}" type="presParOf" srcId="{7A169CAE-585A-41E9-89BB-01073E6E2FD4}" destId="{E3B8BC3E-7102-4D16-8F7E-1E909FB16027}" srcOrd="0" destOrd="0" presId="urn:microsoft.com/office/officeart/2005/8/layout/hProcess7"/>
    <dgm:cxn modelId="{AB9A0580-F6B1-4452-B95C-96D2EC36F5CB}" type="presParOf" srcId="{E3B8BC3E-7102-4D16-8F7E-1E909FB16027}" destId="{EFA88511-A08A-4644-83FF-81906EDA0937}" srcOrd="0" destOrd="0" presId="urn:microsoft.com/office/officeart/2005/8/layout/hProcess7"/>
    <dgm:cxn modelId="{2B6D2F41-1893-48B4-ADE1-1BE6DE448163}" type="presParOf" srcId="{E3B8BC3E-7102-4D16-8F7E-1E909FB16027}" destId="{B64248BE-EBA3-4E2B-8948-EE28B07CC1BE}" srcOrd="1" destOrd="0" presId="urn:microsoft.com/office/officeart/2005/8/layout/hProcess7"/>
    <dgm:cxn modelId="{60C6C96A-82D2-4657-9075-623844EC4939}" type="presParOf" srcId="{E3B8BC3E-7102-4D16-8F7E-1E909FB16027}" destId="{076BBEE4-D8B9-4673-BA5D-1569665B8A2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8F3ECB-0766-402D-8CE3-3FA42E68810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DFC62F6-FD66-4DA8-8DB6-53A869E2EC43}">
      <dgm:prSet phldrT="[Texto]" custT="1"/>
      <dgm:spPr/>
      <dgm:t>
        <a:bodyPr/>
        <a:lstStyle/>
        <a:p>
          <a:pPr algn="ctr"/>
          <a:r>
            <a:rPr lang="es-EC" sz="3200" dirty="0" smtClean="0"/>
            <a:t>    1</a:t>
          </a:r>
          <a:endParaRPr lang="es-EC" sz="3200" dirty="0"/>
        </a:p>
      </dgm:t>
    </dgm:pt>
    <dgm:pt modelId="{E23F554E-964D-4593-8CB2-E44364152176}" type="parTrans" cxnId="{C2CFED80-2F96-4A34-80B6-2EDC5656E931}">
      <dgm:prSet/>
      <dgm:spPr/>
      <dgm:t>
        <a:bodyPr/>
        <a:lstStyle/>
        <a:p>
          <a:endParaRPr lang="es-EC"/>
        </a:p>
      </dgm:t>
    </dgm:pt>
    <dgm:pt modelId="{5CD171A2-E6A8-4F63-9016-FFEE57BA1CEC}" type="sibTrans" cxnId="{C2CFED80-2F96-4A34-80B6-2EDC5656E931}">
      <dgm:prSet/>
      <dgm:spPr/>
      <dgm:t>
        <a:bodyPr/>
        <a:lstStyle/>
        <a:p>
          <a:endParaRPr lang="es-EC"/>
        </a:p>
      </dgm:t>
    </dgm:pt>
    <dgm:pt modelId="{0F1DE9DB-FECF-40B1-912A-AC9B3325269C}">
      <dgm:prSet phldrT="[Texto]" custT="1"/>
      <dgm:spPr/>
      <dgm:t>
        <a:bodyPr/>
        <a:lstStyle/>
        <a:p>
          <a:pPr algn="ctr"/>
          <a:r>
            <a:rPr lang="es-EC" sz="3200" dirty="0" smtClean="0"/>
            <a:t>     2</a:t>
          </a:r>
          <a:endParaRPr lang="es-EC" sz="3200" dirty="0"/>
        </a:p>
      </dgm:t>
    </dgm:pt>
    <dgm:pt modelId="{7B64C926-694F-4F08-871C-6C549C5D4497}" type="parTrans" cxnId="{4157C3C9-AAC2-4F6B-8CDC-CC31FA96762F}">
      <dgm:prSet/>
      <dgm:spPr/>
      <dgm:t>
        <a:bodyPr/>
        <a:lstStyle/>
        <a:p>
          <a:endParaRPr lang="es-EC"/>
        </a:p>
      </dgm:t>
    </dgm:pt>
    <dgm:pt modelId="{59CD1968-9F05-4297-85A6-750A3DB7D6ED}" type="sibTrans" cxnId="{4157C3C9-AAC2-4F6B-8CDC-CC31FA96762F}">
      <dgm:prSet/>
      <dgm:spPr/>
      <dgm:t>
        <a:bodyPr/>
        <a:lstStyle/>
        <a:p>
          <a:endParaRPr lang="es-EC"/>
        </a:p>
      </dgm:t>
    </dgm:pt>
    <dgm:pt modelId="{94C2E479-244F-431A-99C9-666386ED1BBC}">
      <dgm:prSet phldrT="[Texto]" custT="1"/>
      <dgm:spPr/>
      <dgm:t>
        <a:bodyPr/>
        <a:lstStyle/>
        <a:p>
          <a:pPr algn="ctr"/>
          <a:r>
            <a:rPr lang="es-EC" sz="3200" dirty="0" smtClean="0"/>
            <a:t>     3</a:t>
          </a:r>
          <a:endParaRPr lang="es-EC" sz="3200" dirty="0"/>
        </a:p>
      </dgm:t>
    </dgm:pt>
    <dgm:pt modelId="{D45543C0-7D64-4BC7-AB4C-596F01D68AD5}" type="parTrans" cxnId="{FA26E222-C5E2-4894-9084-18008C9F8826}">
      <dgm:prSet/>
      <dgm:spPr/>
      <dgm:t>
        <a:bodyPr/>
        <a:lstStyle/>
        <a:p>
          <a:endParaRPr lang="es-EC"/>
        </a:p>
      </dgm:t>
    </dgm:pt>
    <dgm:pt modelId="{819712DD-9894-4945-A69C-B28729D340E4}" type="sibTrans" cxnId="{FA26E222-C5E2-4894-9084-18008C9F8826}">
      <dgm:prSet/>
      <dgm:spPr/>
      <dgm:t>
        <a:bodyPr/>
        <a:lstStyle/>
        <a:p>
          <a:endParaRPr lang="es-EC"/>
        </a:p>
      </dgm:t>
    </dgm:pt>
    <dgm:pt modelId="{B0380B27-50FA-42AF-8322-ACD6AE89FDAC}">
      <dgm:prSet/>
      <dgm:spPr/>
      <dgm:t>
        <a:bodyPr/>
        <a:lstStyle/>
        <a:p>
          <a:r>
            <a:rPr lang="es-EC" b="1" dirty="0" smtClean="0">
              <a:latin typeface="Arial Black" pitchFamily="34" charset="0"/>
              <a:cs typeface="Arial" pitchFamily="34" charset="0"/>
            </a:rPr>
            <a:t>Se puede implementar un sistema telefónico automatizado de consultas de uso sencillo y que satisface las necesidades del usuario</a:t>
          </a:r>
          <a:endParaRPr lang="es-EC" b="1" dirty="0">
            <a:latin typeface="Arial Black" pitchFamily="34" charset="0"/>
            <a:cs typeface="Arial" pitchFamily="34" charset="0"/>
          </a:endParaRPr>
        </a:p>
      </dgm:t>
    </dgm:pt>
    <dgm:pt modelId="{7BB604C6-EFC3-4F0D-A7CC-F0358A11979E}" type="parTrans" cxnId="{62A61658-1045-4A09-BDC3-0C27A45A5D5C}">
      <dgm:prSet/>
      <dgm:spPr/>
      <dgm:t>
        <a:bodyPr/>
        <a:lstStyle/>
        <a:p>
          <a:endParaRPr lang="es-EC"/>
        </a:p>
      </dgm:t>
    </dgm:pt>
    <dgm:pt modelId="{86D3ED68-5A55-4451-9188-6D85A6CD86EC}" type="sibTrans" cxnId="{62A61658-1045-4A09-BDC3-0C27A45A5D5C}">
      <dgm:prSet/>
      <dgm:spPr/>
      <dgm:t>
        <a:bodyPr/>
        <a:lstStyle/>
        <a:p>
          <a:endParaRPr lang="es-EC"/>
        </a:p>
      </dgm:t>
    </dgm:pt>
    <dgm:pt modelId="{BB094480-E73E-4A0C-B057-873717D2C091}">
      <dgm:prSet/>
      <dgm:spPr/>
      <dgm:t>
        <a:bodyPr/>
        <a:lstStyle/>
        <a:p>
          <a:r>
            <a:rPr lang="es-EC" dirty="0" smtClean="0">
              <a:latin typeface="Arial Black" pitchFamily="34" charset="0"/>
            </a:rPr>
            <a:t>La librería </a:t>
          </a:r>
          <a:r>
            <a:rPr lang="es-EC" dirty="0" err="1" smtClean="0">
              <a:latin typeface="Arial Black" pitchFamily="34" charset="0"/>
            </a:rPr>
            <a:t>phpagi</a:t>
          </a:r>
          <a:r>
            <a:rPr lang="es-EC" dirty="0" smtClean="0">
              <a:latin typeface="Arial Black" pitchFamily="34" charset="0"/>
            </a:rPr>
            <a:t> facilita en gran manera el desarrollo de aplicaciones complejas sobre </a:t>
          </a:r>
          <a:r>
            <a:rPr lang="es-EC" dirty="0" err="1" smtClean="0">
              <a:latin typeface="Arial Black" pitchFamily="34" charset="0"/>
            </a:rPr>
            <a:t>Asterisk</a:t>
          </a:r>
          <a:r>
            <a:rPr lang="es-EC" dirty="0" smtClean="0">
              <a:latin typeface="Arial Black" pitchFamily="34" charset="0"/>
            </a:rPr>
            <a:t>, permitiéndonos trabajar con un motor de base de datos tan utilizado como lo es </a:t>
          </a:r>
          <a:r>
            <a:rPr lang="es-EC" dirty="0" err="1" smtClean="0">
              <a:latin typeface="Arial Black" pitchFamily="34" charset="0"/>
            </a:rPr>
            <a:t>MySQL</a:t>
          </a:r>
          <a:r>
            <a:rPr lang="es-EC" dirty="0" smtClean="0">
              <a:latin typeface="Arial Black" pitchFamily="34" charset="0"/>
            </a:rPr>
            <a:t>.</a:t>
          </a:r>
          <a:endParaRPr lang="es-EC" dirty="0">
            <a:latin typeface="Arial Black" pitchFamily="34" charset="0"/>
          </a:endParaRPr>
        </a:p>
      </dgm:t>
    </dgm:pt>
    <dgm:pt modelId="{0A8967B4-17F2-4F4D-93D0-B2DCE8B57F97}" type="parTrans" cxnId="{1C2FCAB6-7A33-44F8-84D4-86B76BB8D64E}">
      <dgm:prSet/>
      <dgm:spPr/>
      <dgm:t>
        <a:bodyPr/>
        <a:lstStyle/>
        <a:p>
          <a:endParaRPr lang="es-EC"/>
        </a:p>
      </dgm:t>
    </dgm:pt>
    <dgm:pt modelId="{35E85078-2C13-4A9B-9C43-BFE2B4172575}" type="sibTrans" cxnId="{1C2FCAB6-7A33-44F8-84D4-86B76BB8D64E}">
      <dgm:prSet/>
      <dgm:spPr/>
      <dgm:t>
        <a:bodyPr/>
        <a:lstStyle/>
        <a:p>
          <a:endParaRPr lang="es-EC"/>
        </a:p>
      </dgm:t>
    </dgm:pt>
    <dgm:pt modelId="{F1956CCA-BB5C-4FE7-9889-FF2CE72D02B5}">
      <dgm:prSet/>
      <dgm:spPr/>
      <dgm:t>
        <a:bodyPr/>
        <a:lstStyle/>
        <a:p>
          <a:pPr algn="l"/>
          <a:r>
            <a:rPr lang="es-EC" dirty="0" smtClean="0">
              <a:latin typeface="Arial Black" pitchFamily="34" charset="0"/>
            </a:rPr>
            <a:t>Las herramientas que nos proporciona el software libre nos permite hacer sistemas útiles, escalables y a bajo costo.</a:t>
          </a:r>
          <a:endParaRPr lang="es-EC" dirty="0">
            <a:latin typeface="Arial Black" pitchFamily="34" charset="0"/>
          </a:endParaRPr>
        </a:p>
      </dgm:t>
    </dgm:pt>
    <dgm:pt modelId="{2C38F244-BFB5-416D-AEE5-FAFCE3503959}" type="parTrans" cxnId="{A5B20172-837F-4229-94BE-8F1DBBA02C45}">
      <dgm:prSet/>
      <dgm:spPr/>
      <dgm:t>
        <a:bodyPr/>
        <a:lstStyle/>
        <a:p>
          <a:endParaRPr lang="es-EC"/>
        </a:p>
      </dgm:t>
    </dgm:pt>
    <dgm:pt modelId="{7AB02AFF-C98B-4D0B-B3B2-91663FAC2683}" type="sibTrans" cxnId="{A5B20172-837F-4229-94BE-8F1DBBA02C45}">
      <dgm:prSet/>
      <dgm:spPr/>
      <dgm:t>
        <a:bodyPr/>
        <a:lstStyle/>
        <a:p>
          <a:endParaRPr lang="es-EC"/>
        </a:p>
      </dgm:t>
    </dgm:pt>
    <dgm:pt modelId="{A53A142F-E26F-4203-AEDF-BE026B28C12F}">
      <dgm:prSet/>
      <dgm:spPr/>
      <dgm:t>
        <a:bodyPr/>
        <a:lstStyle/>
        <a:p>
          <a:pPr algn="ctr"/>
          <a:r>
            <a:rPr lang="es-EC" dirty="0" smtClean="0">
              <a:latin typeface="+mj-lt"/>
            </a:rPr>
            <a:t>    4</a:t>
          </a:r>
          <a:endParaRPr lang="es-EC" dirty="0">
            <a:latin typeface="+mj-lt"/>
          </a:endParaRPr>
        </a:p>
      </dgm:t>
    </dgm:pt>
    <dgm:pt modelId="{B248E0CA-5FA3-43A6-BDBE-583DA892F23D}" type="parTrans" cxnId="{1E8EC16F-DD9E-4D2D-B328-89B2BA981C8F}">
      <dgm:prSet/>
      <dgm:spPr/>
      <dgm:t>
        <a:bodyPr/>
        <a:lstStyle/>
        <a:p>
          <a:endParaRPr lang="es-EC"/>
        </a:p>
      </dgm:t>
    </dgm:pt>
    <dgm:pt modelId="{26611B4C-892F-4F7C-9B8B-A58608A5BB87}" type="sibTrans" cxnId="{1E8EC16F-DD9E-4D2D-B328-89B2BA981C8F}">
      <dgm:prSet/>
      <dgm:spPr/>
      <dgm:t>
        <a:bodyPr/>
        <a:lstStyle/>
        <a:p>
          <a:endParaRPr lang="es-EC"/>
        </a:p>
      </dgm:t>
    </dgm:pt>
    <dgm:pt modelId="{F9324AC8-6130-42F6-8A90-F35AD0F6BBFC}">
      <dgm:prSet/>
      <dgm:spPr/>
      <dgm:t>
        <a:bodyPr/>
        <a:lstStyle/>
        <a:p>
          <a:r>
            <a:rPr lang="es-EC" dirty="0" smtClean="0">
              <a:latin typeface="Arial Black" pitchFamily="34" charset="0"/>
            </a:rPr>
            <a:t>Se necesita una aplicación que permita administrar la base de datos y poder ejecutar todas las operaciones sobre ella.</a:t>
          </a:r>
          <a:endParaRPr lang="es-EC" dirty="0">
            <a:latin typeface="Arial Black" pitchFamily="34" charset="0"/>
          </a:endParaRPr>
        </a:p>
      </dgm:t>
    </dgm:pt>
    <dgm:pt modelId="{BC6D20FD-2C3F-4F4C-9319-FDF80C2345A9}" type="parTrans" cxnId="{83CC2A4A-033D-4542-A2EB-8BEA39039297}">
      <dgm:prSet/>
      <dgm:spPr/>
      <dgm:t>
        <a:bodyPr/>
        <a:lstStyle/>
        <a:p>
          <a:endParaRPr lang="es-EC"/>
        </a:p>
      </dgm:t>
    </dgm:pt>
    <dgm:pt modelId="{E45E9A25-9A69-4495-981D-07CB06FB7F7F}" type="sibTrans" cxnId="{83CC2A4A-033D-4542-A2EB-8BEA39039297}">
      <dgm:prSet/>
      <dgm:spPr/>
      <dgm:t>
        <a:bodyPr/>
        <a:lstStyle/>
        <a:p>
          <a:endParaRPr lang="es-EC"/>
        </a:p>
      </dgm:t>
    </dgm:pt>
    <dgm:pt modelId="{40DAFA26-6E69-4B00-AB25-E08AD8601114}" type="pres">
      <dgm:prSet presAssocID="{978F3ECB-0766-402D-8CE3-3FA42E68810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724612-809C-4A2A-9582-64371FEEE394}" type="pres">
      <dgm:prSet presAssocID="{2DFC62F6-FD66-4DA8-8DB6-53A869E2EC43}" presName="compNode" presStyleCnt="0"/>
      <dgm:spPr/>
    </dgm:pt>
    <dgm:pt modelId="{737E6B02-6759-4E67-96D7-EBDBC9421778}" type="pres">
      <dgm:prSet presAssocID="{2DFC62F6-FD66-4DA8-8DB6-53A869E2EC43}" presName="childRect" presStyleLbl="bgAcc1" presStyleIdx="0" presStyleCnt="4" custScaleY="262588" custLinFactNeighborX="-282" custLinFactNeighborY="-7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3514FC-75AD-4961-B63F-0D231D0E8650}" type="pres">
      <dgm:prSet presAssocID="{2DFC62F6-FD66-4DA8-8DB6-53A869E2EC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384C2-1095-4FBE-BF40-182908D338E5}" type="pres">
      <dgm:prSet presAssocID="{2DFC62F6-FD66-4DA8-8DB6-53A869E2EC43}" presName="parentRect" presStyleLbl="alignNode1" presStyleIdx="0" presStyleCnt="4" custLinFactY="71674" custLinFactNeighborX="-282" custLinFactNeighborY="100000"/>
      <dgm:spPr/>
      <dgm:t>
        <a:bodyPr/>
        <a:lstStyle/>
        <a:p>
          <a:endParaRPr lang="es-EC"/>
        </a:p>
      </dgm:t>
    </dgm:pt>
    <dgm:pt modelId="{2058A40F-7FF2-4A95-890C-F7741F1D242D}" type="pres">
      <dgm:prSet presAssocID="{2DFC62F6-FD66-4DA8-8DB6-53A869E2EC43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AF9A50-BBA2-479B-A903-75ABE59E2A9B}" type="pres">
      <dgm:prSet presAssocID="{5CD171A2-E6A8-4F63-9016-FFEE57BA1CE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0F78115-A37C-48C8-8D9F-217286711F50}" type="pres">
      <dgm:prSet presAssocID="{0F1DE9DB-FECF-40B1-912A-AC9B3325269C}" presName="compNode" presStyleCnt="0"/>
      <dgm:spPr/>
    </dgm:pt>
    <dgm:pt modelId="{28120194-8C08-4663-ABAD-80C4A13055F9}" type="pres">
      <dgm:prSet presAssocID="{0F1DE9DB-FECF-40B1-912A-AC9B3325269C}" presName="childRect" presStyleLbl="bgAcc1" presStyleIdx="1" presStyleCnt="4" custScaleY="266264" custLinFactNeighborX="-2524" custLinFactNeighborY="-53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139200-148E-425A-ABE6-DE8DF71E94EA}" type="pres">
      <dgm:prSet presAssocID="{0F1DE9DB-FECF-40B1-912A-AC9B3325269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598BEE-5D1C-4C18-B066-1054703BA1DE}" type="pres">
      <dgm:prSet presAssocID="{0F1DE9DB-FECF-40B1-912A-AC9B3325269C}" presName="parentRect" presStyleLbl="alignNode1" presStyleIdx="1" presStyleCnt="4" custLinFactY="40219" custLinFactNeighborX="-2309" custLinFactNeighborY="100000"/>
      <dgm:spPr/>
      <dgm:t>
        <a:bodyPr/>
        <a:lstStyle/>
        <a:p>
          <a:endParaRPr lang="es-EC"/>
        </a:p>
      </dgm:t>
    </dgm:pt>
    <dgm:pt modelId="{3CB7B8DF-55C5-48A9-94E3-6A81B1F04F06}" type="pres">
      <dgm:prSet presAssocID="{0F1DE9DB-FECF-40B1-912A-AC9B3325269C}" presName="adorn" presStyleLbl="fgAccFollow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FE3028-0B2B-4186-93F6-36518EE46BAB}" type="pres">
      <dgm:prSet presAssocID="{59CD1968-9F05-4297-85A6-750A3DB7D6E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BE39367-5E68-47AD-82D7-726A1AA2DE33}" type="pres">
      <dgm:prSet presAssocID="{94C2E479-244F-431A-99C9-666386ED1BBC}" presName="compNode" presStyleCnt="0"/>
      <dgm:spPr/>
    </dgm:pt>
    <dgm:pt modelId="{2FBB9359-039E-4947-8242-EE6DF6BE2896}" type="pres">
      <dgm:prSet presAssocID="{94C2E479-244F-431A-99C9-666386ED1BBC}" presName="childRect" presStyleLbl="bgAcc1" presStyleIdx="2" presStyleCnt="4" custScaleY="277103" custLinFactNeighborX="-2100" custLinFactNeighborY="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E3C0BC-44A9-440A-95D6-EC84DA17422C}" type="pres">
      <dgm:prSet presAssocID="{94C2E479-244F-431A-99C9-666386ED1B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198E11-BF83-4B7C-B51D-F3B6C8F06533}" type="pres">
      <dgm:prSet presAssocID="{94C2E479-244F-431A-99C9-666386ED1BBC}" presName="parentRect" presStyleLbl="alignNode1" presStyleIdx="2" presStyleCnt="4" custLinFactY="98307" custLinFactNeighborX="-2100" custLinFactNeighborY="100000"/>
      <dgm:spPr/>
      <dgm:t>
        <a:bodyPr/>
        <a:lstStyle/>
        <a:p>
          <a:endParaRPr lang="es-EC"/>
        </a:p>
      </dgm:t>
    </dgm:pt>
    <dgm:pt modelId="{DF5D955E-C873-46BF-B77E-9AEA71AB743A}" type="pres">
      <dgm:prSet presAssocID="{94C2E479-244F-431A-99C9-666386ED1BBC}" presName="adorn" presStyleLbl="fgAccFollow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715945-34C4-49BD-ADB0-40D0FDB0B6D9}" type="pres">
      <dgm:prSet presAssocID="{819712DD-9894-4945-A69C-B28729D340E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1BD0037-1271-492F-9900-D365BE1DBF12}" type="pres">
      <dgm:prSet presAssocID="{A53A142F-E26F-4203-AEDF-BE026B28C12F}" presName="compNode" presStyleCnt="0"/>
      <dgm:spPr/>
    </dgm:pt>
    <dgm:pt modelId="{AAC677E4-93CE-4299-84AC-E9727D3905A5}" type="pres">
      <dgm:prSet presAssocID="{A53A142F-E26F-4203-AEDF-BE026B28C12F}" presName="childRect" presStyleLbl="bgAcc1" presStyleIdx="3" presStyleCnt="4" custScaleY="277571" custLinFactNeighborX="325" custLinFactNeighborY="3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798F7D-6ECC-4158-87F3-085464256B6D}" type="pres">
      <dgm:prSet presAssocID="{A53A142F-E26F-4203-AEDF-BE026B28C12F}" presName="parentText" presStyleLbl="node1" presStyleIdx="0" presStyleCnt="0" custScaleY="249737" custLinFactNeighborX="-2100" custLinFactNeighborY="8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AF6438-4A43-4C88-AABA-625B5BA05735}" type="pres">
      <dgm:prSet presAssocID="{A53A142F-E26F-4203-AEDF-BE026B28C12F}" presName="parentRect" presStyleLbl="alignNode1" presStyleIdx="3" presStyleCnt="4" custLinFactY="100000" custLinFactNeighborX="325" custLinFactNeighborY="134136"/>
      <dgm:spPr/>
      <dgm:t>
        <a:bodyPr/>
        <a:lstStyle/>
        <a:p>
          <a:endParaRPr lang="es-EC"/>
        </a:p>
      </dgm:t>
    </dgm:pt>
    <dgm:pt modelId="{1BB80982-4F88-4953-A463-5E8EF616BB62}" type="pres">
      <dgm:prSet presAssocID="{A53A142F-E26F-4203-AEDF-BE026B28C12F}" presName="adorn" presStyleLbl="fgAccFollow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72B03EA-4AFE-403B-A0B7-BA4755AB2760}" type="presOf" srcId="{BB094480-E73E-4A0C-B057-873717D2C091}" destId="{28120194-8C08-4663-ABAD-80C4A13055F9}" srcOrd="0" destOrd="0" presId="urn:microsoft.com/office/officeart/2005/8/layout/bList2"/>
    <dgm:cxn modelId="{9A43C054-F0F3-40EE-BFBE-87EA10EB471A}" type="presOf" srcId="{F1956CCA-BB5C-4FE7-9889-FF2CE72D02B5}" destId="{2FBB9359-039E-4947-8242-EE6DF6BE2896}" srcOrd="0" destOrd="0" presId="urn:microsoft.com/office/officeart/2005/8/layout/bList2"/>
    <dgm:cxn modelId="{FA26E222-C5E2-4894-9084-18008C9F8826}" srcId="{978F3ECB-0766-402D-8CE3-3FA42E68810A}" destId="{94C2E479-244F-431A-99C9-666386ED1BBC}" srcOrd="2" destOrd="0" parTransId="{D45543C0-7D64-4BC7-AB4C-596F01D68AD5}" sibTransId="{819712DD-9894-4945-A69C-B28729D340E4}"/>
    <dgm:cxn modelId="{2329D24A-F7F5-44B7-9528-4525384867A1}" type="presOf" srcId="{B0380B27-50FA-42AF-8322-ACD6AE89FDAC}" destId="{737E6B02-6759-4E67-96D7-EBDBC9421778}" srcOrd="0" destOrd="0" presId="urn:microsoft.com/office/officeart/2005/8/layout/bList2"/>
    <dgm:cxn modelId="{DD58761C-11DC-4614-A71C-767DE94794D0}" type="presOf" srcId="{819712DD-9894-4945-A69C-B28729D340E4}" destId="{A2715945-34C4-49BD-ADB0-40D0FDB0B6D9}" srcOrd="0" destOrd="0" presId="urn:microsoft.com/office/officeart/2005/8/layout/bList2"/>
    <dgm:cxn modelId="{6AD1EAB3-F66D-49DB-8A35-9FFA5CF680BC}" type="presOf" srcId="{5CD171A2-E6A8-4F63-9016-FFEE57BA1CEC}" destId="{DEAF9A50-BBA2-479B-A903-75ABE59E2A9B}" srcOrd="0" destOrd="0" presId="urn:microsoft.com/office/officeart/2005/8/layout/bList2"/>
    <dgm:cxn modelId="{9A3FCA0E-15CA-463F-B5B8-A2F9A99E6E96}" type="presOf" srcId="{2DFC62F6-FD66-4DA8-8DB6-53A869E2EC43}" destId="{2E3514FC-75AD-4961-B63F-0D231D0E8650}" srcOrd="0" destOrd="0" presId="urn:microsoft.com/office/officeart/2005/8/layout/bList2"/>
    <dgm:cxn modelId="{83CC2A4A-033D-4542-A2EB-8BEA39039297}" srcId="{A53A142F-E26F-4203-AEDF-BE026B28C12F}" destId="{F9324AC8-6130-42F6-8A90-F35AD0F6BBFC}" srcOrd="0" destOrd="0" parTransId="{BC6D20FD-2C3F-4F4C-9319-FDF80C2345A9}" sibTransId="{E45E9A25-9A69-4495-981D-07CB06FB7F7F}"/>
    <dgm:cxn modelId="{DEE169D6-5AE3-4A08-BBFD-D9CE2B501B98}" type="presOf" srcId="{F9324AC8-6130-42F6-8A90-F35AD0F6BBFC}" destId="{AAC677E4-93CE-4299-84AC-E9727D3905A5}" srcOrd="0" destOrd="0" presId="urn:microsoft.com/office/officeart/2005/8/layout/bList2"/>
    <dgm:cxn modelId="{B98F54D9-9D44-423F-8401-FEAE112B8659}" type="presOf" srcId="{A53A142F-E26F-4203-AEDF-BE026B28C12F}" destId="{EF798F7D-6ECC-4158-87F3-085464256B6D}" srcOrd="0" destOrd="0" presId="urn:microsoft.com/office/officeart/2005/8/layout/bList2"/>
    <dgm:cxn modelId="{C6384B6E-9DD0-4F28-80B3-4C992B68A7D7}" type="presOf" srcId="{94C2E479-244F-431A-99C9-666386ED1BBC}" destId="{ED198E11-BF83-4B7C-B51D-F3B6C8F06533}" srcOrd="1" destOrd="0" presId="urn:microsoft.com/office/officeart/2005/8/layout/bList2"/>
    <dgm:cxn modelId="{C16E7A6C-6A23-4886-B0BF-CBDBB1661D53}" type="presOf" srcId="{59CD1968-9F05-4297-85A6-750A3DB7D6ED}" destId="{E0FE3028-0B2B-4186-93F6-36518EE46BAB}" srcOrd="0" destOrd="0" presId="urn:microsoft.com/office/officeart/2005/8/layout/bList2"/>
    <dgm:cxn modelId="{62A61658-1045-4A09-BDC3-0C27A45A5D5C}" srcId="{2DFC62F6-FD66-4DA8-8DB6-53A869E2EC43}" destId="{B0380B27-50FA-42AF-8322-ACD6AE89FDAC}" srcOrd="0" destOrd="0" parTransId="{7BB604C6-EFC3-4F0D-A7CC-F0358A11979E}" sibTransId="{86D3ED68-5A55-4451-9188-6D85A6CD86EC}"/>
    <dgm:cxn modelId="{2D385BC8-CA41-4406-AEF0-7E2DCD23DC60}" type="presOf" srcId="{978F3ECB-0766-402D-8CE3-3FA42E68810A}" destId="{40DAFA26-6E69-4B00-AB25-E08AD8601114}" srcOrd="0" destOrd="0" presId="urn:microsoft.com/office/officeart/2005/8/layout/bList2"/>
    <dgm:cxn modelId="{816C233E-B835-40FE-9C59-5F6867E62F24}" type="presOf" srcId="{A53A142F-E26F-4203-AEDF-BE026B28C12F}" destId="{89AF6438-4A43-4C88-AABA-625B5BA05735}" srcOrd="1" destOrd="0" presId="urn:microsoft.com/office/officeart/2005/8/layout/bList2"/>
    <dgm:cxn modelId="{63CE8674-8E12-434C-B4C3-CBE3FAB9F0A2}" type="presOf" srcId="{94C2E479-244F-431A-99C9-666386ED1BBC}" destId="{34E3C0BC-44A9-440A-95D6-EC84DA17422C}" srcOrd="0" destOrd="0" presId="urn:microsoft.com/office/officeart/2005/8/layout/bList2"/>
    <dgm:cxn modelId="{111BBDD3-058E-40D0-8B77-9851EFEAD9BC}" type="presOf" srcId="{0F1DE9DB-FECF-40B1-912A-AC9B3325269C}" destId="{86598BEE-5D1C-4C18-B066-1054703BA1DE}" srcOrd="1" destOrd="0" presId="urn:microsoft.com/office/officeart/2005/8/layout/bList2"/>
    <dgm:cxn modelId="{1C2FCAB6-7A33-44F8-84D4-86B76BB8D64E}" srcId="{0F1DE9DB-FECF-40B1-912A-AC9B3325269C}" destId="{BB094480-E73E-4A0C-B057-873717D2C091}" srcOrd="0" destOrd="0" parTransId="{0A8967B4-17F2-4F4D-93D0-B2DCE8B57F97}" sibTransId="{35E85078-2C13-4A9B-9C43-BFE2B4172575}"/>
    <dgm:cxn modelId="{1E8EC16F-DD9E-4D2D-B328-89B2BA981C8F}" srcId="{978F3ECB-0766-402D-8CE3-3FA42E68810A}" destId="{A53A142F-E26F-4203-AEDF-BE026B28C12F}" srcOrd="3" destOrd="0" parTransId="{B248E0CA-5FA3-43A6-BDBE-583DA892F23D}" sibTransId="{26611B4C-892F-4F7C-9B8B-A58608A5BB87}"/>
    <dgm:cxn modelId="{D5E7409F-247E-4D79-B308-58E8DF7FEB31}" type="presOf" srcId="{2DFC62F6-FD66-4DA8-8DB6-53A869E2EC43}" destId="{994384C2-1095-4FBE-BF40-182908D338E5}" srcOrd="1" destOrd="0" presId="urn:microsoft.com/office/officeart/2005/8/layout/bList2"/>
    <dgm:cxn modelId="{4157C3C9-AAC2-4F6B-8CDC-CC31FA96762F}" srcId="{978F3ECB-0766-402D-8CE3-3FA42E68810A}" destId="{0F1DE9DB-FECF-40B1-912A-AC9B3325269C}" srcOrd="1" destOrd="0" parTransId="{7B64C926-694F-4F08-871C-6C549C5D4497}" sibTransId="{59CD1968-9F05-4297-85A6-750A3DB7D6ED}"/>
    <dgm:cxn modelId="{A5B20172-837F-4229-94BE-8F1DBBA02C45}" srcId="{94C2E479-244F-431A-99C9-666386ED1BBC}" destId="{F1956CCA-BB5C-4FE7-9889-FF2CE72D02B5}" srcOrd="0" destOrd="0" parTransId="{2C38F244-BFB5-416D-AEE5-FAFCE3503959}" sibTransId="{7AB02AFF-C98B-4D0B-B3B2-91663FAC2683}"/>
    <dgm:cxn modelId="{FA31E231-26DB-4A1C-BD5E-CBF3F438D3EE}" type="presOf" srcId="{0F1DE9DB-FECF-40B1-912A-AC9B3325269C}" destId="{B1139200-148E-425A-ABE6-DE8DF71E94EA}" srcOrd="0" destOrd="0" presId="urn:microsoft.com/office/officeart/2005/8/layout/bList2"/>
    <dgm:cxn modelId="{C2CFED80-2F96-4A34-80B6-2EDC5656E931}" srcId="{978F3ECB-0766-402D-8CE3-3FA42E68810A}" destId="{2DFC62F6-FD66-4DA8-8DB6-53A869E2EC43}" srcOrd="0" destOrd="0" parTransId="{E23F554E-964D-4593-8CB2-E44364152176}" sibTransId="{5CD171A2-E6A8-4F63-9016-FFEE57BA1CEC}"/>
    <dgm:cxn modelId="{D77170E9-4C18-4392-83DE-D250882BEEF2}" type="presParOf" srcId="{40DAFA26-6E69-4B00-AB25-E08AD8601114}" destId="{D5724612-809C-4A2A-9582-64371FEEE394}" srcOrd="0" destOrd="0" presId="urn:microsoft.com/office/officeart/2005/8/layout/bList2"/>
    <dgm:cxn modelId="{066B079B-576B-44CA-9C45-734B1A01B41A}" type="presParOf" srcId="{D5724612-809C-4A2A-9582-64371FEEE394}" destId="{737E6B02-6759-4E67-96D7-EBDBC9421778}" srcOrd="0" destOrd="0" presId="urn:microsoft.com/office/officeart/2005/8/layout/bList2"/>
    <dgm:cxn modelId="{AF50B1F1-D5EF-4A24-9C29-741CED16CC64}" type="presParOf" srcId="{D5724612-809C-4A2A-9582-64371FEEE394}" destId="{2E3514FC-75AD-4961-B63F-0D231D0E8650}" srcOrd="1" destOrd="0" presId="urn:microsoft.com/office/officeart/2005/8/layout/bList2"/>
    <dgm:cxn modelId="{E05DD695-3D2B-4F24-9139-F866ACA9ED98}" type="presParOf" srcId="{D5724612-809C-4A2A-9582-64371FEEE394}" destId="{994384C2-1095-4FBE-BF40-182908D338E5}" srcOrd="2" destOrd="0" presId="urn:microsoft.com/office/officeart/2005/8/layout/bList2"/>
    <dgm:cxn modelId="{4206D8D9-74C8-4C1F-8948-557C0F3650B7}" type="presParOf" srcId="{D5724612-809C-4A2A-9582-64371FEEE394}" destId="{2058A40F-7FF2-4A95-890C-F7741F1D242D}" srcOrd="3" destOrd="0" presId="urn:microsoft.com/office/officeart/2005/8/layout/bList2"/>
    <dgm:cxn modelId="{A13A06C2-8D19-4E8C-AE08-B2F956D267B4}" type="presParOf" srcId="{40DAFA26-6E69-4B00-AB25-E08AD8601114}" destId="{DEAF9A50-BBA2-479B-A903-75ABE59E2A9B}" srcOrd="1" destOrd="0" presId="urn:microsoft.com/office/officeart/2005/8/layout/bList2"/>
    <dgm:cxn modelId="{C015A30D-57F1-4417-9D3E-B4DC32C8340B}" type="presParOf" srcId="{40DAFA26-6E69-4B00-AB25-E08AD8601114}" destId="{50F78115-A37C-48C8-8D9F-217286711F50}" srcOrd="2" destOrd="0" presId="urn:microsoft.com/office/officeart/2005/8/layout/bList2"/>
    <dgm:cxn modelId="{EA3B632A-1A7B-42C8-8764-1B70EEB6810B}" type="presParOf" srcId="{50F78115-A37C-48C8-8D9F-217286711F50}" destId="{28120194-8C08-4663-ABAD-80C4A13055F9}" srcOrd="0" destOrd="0" presId="urn:microsoft.com/office/officeart/2005/8/layout/bList2"/>
    <dgm:cxn modelId="{F9579E5B-4DBE-4A12-A811-7EBD3DD6EF20}" type="presParOf" srcId="{50F78115-A37C-48C8-8D9F-217286711F50}" destId="{B1139200-148E-425A-ABE6-DE8DF71E94EA}" srcOrd="1" destOrd="0" presId="urn:microsoft.com/office/officeart/2005/8/layout/bList2"/>
    <dgm:cxn modelId="{A3332463-0B5B-4A4D-BC1C-83FAC90EB9C8}" type="presParOf" srcId="{50F78115-A37C-48C8-8D9F-217286711F50}" destId="{86598BEE-5D1C-4C18-B066-1054703BA1DE}" srcOrd="2" destOrd="0" presId="urn:microsoft.com/office/officeart/2005/8/layout/bList2"/>
    <dgm:cxn modelId="{2FD3D5F7-834F-4140-9139-2D08B7BEAA17}" type="presParOf" srcId="{50F78115-A37C-48C8-8D9F-217286711F50}" destId="{3CB7B8DF-55C5-48A9-94E3-6A81B1F04F06}" srcOrd="3" destOrd="0" presId="urn:microsoft.com/office/officeart/2005/8/layout/bList2"/>
    <dgm:cxn modelId="{0C4D98A1-247B-4DED-A3D5-EBB0F9913AC6}" type="presParOf" srcId="{40DAFA26-6E69-4B00-AB25-E08AD8601114}" destId="{E0FE3028-0B2B-4186-93F6-36518EE46BAB}" srcOrd="3" destOrd="0" presId="urn:microsoft.com/office/officeart/2005/8/layout/bList2"/>
    <dgm:cxn modelId="{A2C78FB1-7BAC-40A3-932B-73D78E4FB330}" type="presParOf" srcId="{40DAFA26-6E69-4B00-AB25-E08AD8601114}" destId="{7BE39367-5E68-47AD-82D7-726A1AA2DE33}" srcOrd="4" destOrd="0" presId="urn:microsoft.com/office/officeart/2005/8/layout/bList2"/>
    <dgm:cxn modelId="{2AC56569-D425-4706-BA2D-7AF50098D7AD}" type="presParOf" srcId="{7BE39367-5E68-47AD-82D7-726A1AA2DE33}" destId="{2FBB9359-039E-4947-8242-EE6DF6BE2896}" srcOrd="0" destOrd="0" presId="urn:microsoft.com/office/officeart/2005/8/layout/bList2"/>
    <dgm:cxn modelId="{0941525C-26D7-4590-A776-A86791443345}" type="presParOf" srcId="{7BE39367-5E68-47AD-82D7-726A1AA2DE33}" destId="{34E3C0BC-44A9-440A-95D6-EC84DA17422C}" srcOrd="1" destOrd="0" presId="urn:microsoft.com/office/officeart/2005/8/layout/bList2"/>
    <dgm:cxn modelId="{1A6483ED-142C-4696-AAC3-F3921184264A}" type="presParOf" srcId="{7BE39367-5E68-47AD-82D7-726A1AA2DE33}" destId="{ED198E11-BF83-4B7C-B51D-F3B6C8F06533}" srcOrd="2" destOrd="0" presId="urn:microsoft.com/office/officeart/2005/8/layout/bList2"/>
    <dgm:cxn modelId="{1772D869-F37F-4E48-854A-A03709DE06D1}" type="presParOf" srcId="{7BE39367-5E68-47AD-82D7-726A1AA2DE33}" destId="{DF5D955E-C873-46BF-B77E-9AEA71AB743A}" srcOrd="3" destOrd="0" presId="urn:microsoft.com/office/officeart/2005/8/layout/bList2"/>
    <dgm:cxn modelId="{1ACE300D-C897-46F7-A4C9-F0C42CD8A792}" type="presParOf" srcId="{40DAFA26-6E69-4B00-AB25-E08AD8601114}" destId="{A2715945-34C4-49BD-ADB0-40D0FDB0B6D9}" srcOrd="5" destOrd="0" presId="urn:microsoft.com/office/officeart/2005/8/layout/bList2"/>
    <dgm:cxn modelId="{AA19C8D4-A927-4013-BDCB-5A4E01E1224D}" type="presParOf" srcId="{40DAFA26-6E69-4B00-AB25-E08AD8601114}" destId="{41BD0037-1271-492F-9900-D365BE1DBF12}" srcOrd="6" destOrd="0" presId="urn:microsoft.com/office/officeart/2005/8/layout/bList2"/>
    <dgm:cxn modelId="{C9B2F7E3-E787-40CC-B64A-ACB81CC8EF98}" type="presParOf" srcId="{41BD0037-1271-492F-9900-D365BE1DBF12}" destId="{AAC677E4-93CE-4299-84AC-E9727D3905A5}" srcOrd="0" destOrd="0" presId="urn:microsoft.com/office/officeart/2005/8/layout/bList2"/>
    <dgm:cxn modelId="{4542B680-6A78-4AE1-93E5-D2073B6164B8}" type="presParOf" srcId="{41BD0037-1271-492F-9900-D365BE1DBF12}" destId="{EF798F7D-6ECC-4158-87F3-085464256B6D}" srcOrd="1" destOrd="0" presId="urn:microsoft.com/office/officeart/2005/8/layout/bList2"/>
    <dgm:cxn modelId="{92570360-4082-4BBD-9F68-8515526DC077}" type="presParOf" srcId="{41BD0037-1271-492F-9900-D365BE1DBF12}" destId="{89AF6438-4A43-4C88-AABA-625B5BA05735}" srcOrd="2" destOrd="0" presId="urn:microsoft.com/office/officeart/2005/8/layout/bList2"/>
    <dgm:cxn modelId="{DF98AD25-F37F-42AC-867F-B7119335D9C0}" type="presParOf" srcId="{41BD0037-1271-492F-9900-D365BE1DBF12}" destId="{1BB80982-4F88-4953-A463-5E8EF616BB6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0E9CF2-B0DA-4237-836A-E8D7A867D51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09F89D-E049-4756-A052-9A8A1FD412A2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1) </a:t>
          </a:r>
        </a:p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Manejar bien los contextos</a:t>
          </a:r>
          <a:endParaRPr lang="es-EC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D57F9A-5A93-4D76-9E31-D699A25E0F2E}" type="parTrans" cxnId="{E60213D4-2494-4000-B416-DC0CA9C47843}">
      <dgm:prSet/>
      <dgm:spPr/>
      <dgm:t>
        <a:bodyPr/>
        <a:lstStyle/>
        <a:p>
          <a:endParaRPr lang="es-EC"/>
        </a:p>
      </dgm:t>
    </dgm:pt>
    <dgm:pt modelId="{58AA76BA-B78A-4A2B-9935-463854EE66CF}" type="sibTrans" cxnId="{E60213D4-2494-4000-B416-DC0CA9C47843}">
      <dgm:prSet/>
      <dgm:spPr/>
      <dgm:t>
        <a:bodyPr/>
        <a:lstStyle/>
        <a:p>
          <a:endParaRPr lang="es-EC"/>
        </a:p>
      </dgm:t>
    </dgm:pt>
    <dgm:pt modelId="{7E212C34-17DB-47DB-AC62-BEFBF963DE33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3)</a:t>
          </a:r>
          <a:endParaRPr lang="es-EC" sz="2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Servicios del sistema accesibles</a:t>
          </a:r>
          <a:endParaRPr lang="es-EC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C517DF5-DED3-456B-8616-2244A41BA7AC}" type="sibTrans" cxnId="{A828B826-4186-42EC-8ADE-5A7B25EF3119}">
      <dgm:prSet/>
      <dgm:spPr/>
      <dgm:t>
        <a:bodyPr/>
        <a:lstStyle/>
        <a:p>
          <a:endParaRPr lang="es-EC"/>
        </a:p>
      </dgm:t>
    </dgm:pt>
    <dgm:pt modelId="{9807985A-89F1-4600-AD60-592FBA17371D}" type="parTrans" cxnId="{A828B826-4186-42EC-8ADE-5A7B25EF3119}">
      <dgm:prSet/>
      <dgm:spPr/>
      <dgm:t>
        <a:bodyPr/>
        <a:lstStyle/>
        <a:p>
          <a:endParaRPr lang="es-EC"/>
        </a:p>
      </dgm:t>
    </dgm:pt>
    <dgm:pt modelId="{436F32EF-A822-4A62-BD29-DF45CC27F082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2)</a:t>
          </a:r>
        </a:p>
        <a:p>
          <a:r>
            <a:rPr lang="es-EC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Utilizar SO estables y de licencia libre</a:t>
          </a:r>
          <a:endParaRPr lang="es-EC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3595EF-CE53-4016-ACC6-E67AD64D13BD}" type="sibTrans" cxnId="{6AF5BF6B-510E-4CC7-8556-ABB8C147C91D}">
      <dgm:prSet/>
      <dgm:spPr/>
      <dgm:t>
        <a:bodyPr/>
        <a:lstStyle/>
        <a:p>
          <a:endParaRPr lang="es-EC"/>
        </a:p>
      </dgm:t>
    </dgm:pt>
    <dgm:pt modelId="{DA968C1D-38AE-46B8-97BE-AB42DE515261}" type="parTrans" cxnId="{6AF5BF6B-510E-4CC7-8556-ABB8C147C91D}">
      <dgm:prSet/>
      <dgm:spPr/>
      <dgm:t>
        <a:bodyPr/>
        <a:lstStyle/>
        <a:p>
          <a:endParaRPr lang="es-EC"/>
        </a:p>
      </dgm:t>
    </dgm:pt>
    <dgm:pt modelId="{E1B0350D-31CD-43E4-9E09-F0C415321DC5}" type="pres">
      <dgm:prSet presAssocID="{1C0E9CF2-B0DA-4237-836A-E8D7A867D5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31C2EC1-DB6E-4D9A-8A86-335694DCCCF9}" type="pres">
      <dgm:prSet presAssocID="{8E09F89D-E049-4756-A052-9A8A1FD412A2}" presName="node" presStyleLbl="node1" presStyleIdx="0" presStyleCnt="3" custLinFactNeighborX="-3376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67D9DD-6CCD-46B0-B223-FB76F9BA695D}" type="pres">
      <dgm:prSet presAssocID="{58AA76BA-B78A-4A2B-9935-463854EE66CF}" presName="sibTrans" presStyleCnt="0"/>
      <dgm:spPr/>
    </dgm:pt>
    <dgm:pt modelId="{7C341FAC-136E-41CB-B844-DB59644CA7F1}" type="pres">
      <dgm:prSet presAssocID="{436F32EF-A822-4A62-BD29-DF45CC27F0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55E367-4DF6-450F-B50D-45FECCA42D92}" type="pres">
      <dgm:prSet presAssocID="{CF3595EF-CE53-4016-ACC6-E67AD64D13BD}" presName="sibTrans" presStyleCnt="0"/>
      <dgm:spPr/>
    </dgm:pt>
    <dgm:pt modelId="{B043B3E5-0EF3-4618-8135-713F171DAD4D}" type="pres">
      <dgm:prSet presAssocID="{7E212C34-17DB-47DB-AC62-BEFBF963DE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BDCFCA-9B45-4644-97E6-C2CF5C30FD80}" type="presOf" srcId="{436F32EF-A822-4A62-BD29-DF45CC27F082}" destId="{7C341FAC-136E-41CB-B844-DB59644CA7F1}" srcOrd="0" destOrd="0" presId="urn:microsoft.com/office/officeart/2005/8/layout/hList6"/>
    <dgm:cxn modelId="{AE4D0E02-7672-4705-B31D-837B82D19AAF}" type="presOf" srcId="{8E09F89D-E049-4756-A052-9A8A1FD412A2}" destId="{A31C2EC1-DB6E-4D9A-8A86-335694DCCCF9}" srcOrd="0" destOrd="0" presId="urn:microsoft.com/office/officeart/2005/8/layout/hList6"/>
    <dgm:cxn modelId="{E60213D4-2494-4000-B416-DC0CA9C47843}" srcId="{1C0E9CF2-B0DA-4237-836A-E8D7A867D515}" destId="{8E09F89D-E049-4756-A052-9A8A1FD412A2}" srcOrd="0" destOrd="0" parTransId="{09D57F9A-5A93-4D76-9E31-D699A25E0F2E}" sibTransId="{58AA76BA-B78A-4A2B-9935-463854EE66CF}"/>
    <dgm:cxn modelId="{A828B826-4186-42EC-8ADE-5A7B25EF3119}" srcId="{1C0E9CF2-B0DA-4237-836A-E8D7A867D515}" destId="{7E212C34-17DB-47DB-AC62-BEFBF963DE33}" srcOrd="2" destOrd="0" parTransId="{9807985A-89F1-4600-AD60-592FBA17371D}" sibTransId="{1C517DF5-DED3-456B-8616-2244A41BA7AC}"/>
    <dgm:cxn modelId="{6AF5BF6B-510E-4CC7-8556-ABB8C147C91D}" srcId="{1C0E9CF2-B0DA-4237-836A-E8D7A867D515}" destId="{436F32EF-A822-4A62-BD29-DF45CC27F082}" srcOrd="1" destOrd="0" parTransId="{DA968C1D-38AE-46B8-97BE-AB42DE515261}" sibTransId="{CF3595EF-CE53-4016-ACC6-E67AD64D13BD}"/>
    <dgm:cxn modelId="{11743218-7FB1-45FC-921D-F00B98DB86FD}" type="presOf" srcId="{7E212C34-17DB-47DB-AC62-BEFBF963DE33}" destId="{B043B3E5-0EF3-4618-8135-713F171DAD4D}" srcOrd="0" destOrd="0" presId="urn:microsoft.com/office/officeart/2005/8/layout/hList6"/>
    <dgm:cxn modelId="{EB35430D-B275-477C-9785-78AAC775AD8B}" type="presOf" srcId="{1C0E9CF2-B0DA-4237-836A-E8D7A867D515}" destId="{E1B0350D-31CD-43E4-9E09-F0C415321DC5}" srcOrd="0" destOrd="0" presId="urn:microsoft.com/office/officeart/2005/8/layout/hList6"/>
    <dgm:cxn modelId="{51A4E454-42E2-4EA8-96BC-D408A9A1C5E7}" type="presParOf" srcId="{E1B0350D-31CD-43E4-9E09-F0C415321DC5}" destId="{A31C2EC1-DB6E-4D9A-8A86-335694DCCCF9}" srcOrd="0" destOrd="0" presId="urn:microsoft.com/office/officeart/2005/8/layout/hList6"/>
    <dgm:cxn modelId="{ECC2E005-212B-41C2-BCB8-3FB30FF480C4}" type="presParOf" srcId="{E1B0350D-31CD-43E4-9E09-F0C415321DC5}" destId="{6567D9DD-6CCD-46B0-B223-FB76F9BA695D}" srcOrd="1" destOrd="0" presId="urn:microsoft.com/office/officeart/2005/8/layout/hList6"/>
    <dgm:cxn modelId="{9413AD96-0331-4A4E-B7D3-4719AA471458}" type="presParOf" srcId="{E1B0350D-31CD-43E4-9E09-F0C415321DC5}" destId="{7C341FAC-136E-41CB-B844-DB59644CA7F1}" srcOrd="2" destOrd="0" presId="urn:microsoft.com/office/officeart/2005/8/layout/hList6"/>
    <dgm:cxn modelId="{564F5BF0-E7FF-4486-BE2A-9567561D663C}" type="presParOf" srcId="{E1B0350D-31CD-43E4-9E09-F0C415321DC5}" destId="{5855E367-4DF6-450F-B50D-45FECCA42D92}" srcOrd="3" destOrd="0" presId="urn:microsoft.com/office/officeart/2005/8/layout/hList6"/>
    <dgm:cxn modelId="{CF3CA5DB-9F17-440C-81C4-743A683B67D8}" type="presParOf" srcId="{E1B0350D-31CD-43E4-9E09-F0C415321DC5}" destId="{B043B3E5-0EF3-4618-8135-713F171DAD4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E15934-2F89-4CC0-9848-E85EE4BD0964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softEdge">
          <a:bevelT/>
          <a:bevelB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8AEFA-4ED2-423D-B776-FF96FC725BB2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457765" lon="1569598" rev="21451028"/>
          </a:camera>
          <a:lightRig rig="chilly" dir="t"/>
        </a:scene3d>
        <a:sp3d prstMaterial="softEdge">
          <a:bevelT/>
          <a:bevelB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Las comunicaciones en la actualidad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1402080" y="386080"/>
        <a:ext cx="1584960" cy="1584960"/>
      </dsp:txXfrm>
    </dsp:sp>
    <dsp:sp modelId="{AD9F46C2-5A60-4FB2-B156-A42605F3476B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457765" lon="1569598" rev="21451028"/>
          </a:camera>
          <a:lightRig rig="chilly" dir="t"/>
        </a:scene3d>
        <a:sp3d prstMaterial="softEdge">
          <a:bevelT/>
          <a:bevelB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Centrales Telefónicas  Modernas PBX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3108960" y="386080"/>
        <a:ext cx="1584960" cy="1584960"/>
      </dsp:txXfrm>
    </dsp:sp>
    <dsp:sp modelId="{8A9D5ECE-4BD9-4BB4-8246-34546111B74E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457765" lon="1569598" rev="21451028"/>
          </a:camera>
          <a:lightRig rig="chilly" dir="t"/>
        </a:scene3d>
        <a:sp3d prstMaterial="softEdge">
          <a:bevelT/>
          <a:bevelB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Software Libre y herramientas Linux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1402080" y="2092960"/>
        <a:ext cx="1584960" cy="1584960"/>
      </dsp:txXfrm>
    </dsp:sp>
    <dsp:sp modelId="{CB9B1737-BE73-4E41-9F7B-C47CBC8D4FCC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457765" lon="1569598" rev="21451028"/>
          </a:camera>
          <a:lightRig rig="chilly" dir="t"/>
        </a:scene3d>
        <a:sp3d prstMaterial="softEdge">
          <a:bevelT/>
          <a:bevelB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err="1" smtClean="0">
              <a:solidFill>
                <a:schemeClr val="tx1"/>
              </a:solidFill>
            </a:rPr>
            <a:t>Asterisk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3108960" y="2092960"/>
        <a:ext cx="1584960" cy="15849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A5E13-BF03-44C3-98E9-7DAB2274BF87}">
      <dsp:nvSpPr>
        <dsp:cNvPr id="0" name=""/>
        <dsp:cNvSpPr/>
      </dsp:nvSpPr>
      <dsp:spPr>
        <a:xfrm rot="5400000">
          <a:off x="-120200" y="123696"/>
          <a:ext cx="801335" cy="56093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1</a:t>
          </a:r>
          <a:endParaRPr lang="es-EC" sz="1500" kern="1200" dirty="0"/>
        </a:p>
      </dsp:txBody>
      <dsp:txXfrm rot="5400000">
        <a:off x="-120200" y="123696"/>
        <a:ext cx="801335" cy="560934"/>
      </dsp:txXfrm>
    </dsp:sp>
    <dsp:sp modelId="{3745FBC2-CB94-47EA-904D-06755A461F5B}">
      <dsp:nvSpPr>
        <dsp:cNvPr id="0" name=""/>
        <dsp:cNvSpPr/>
      </dsp:nvSpPr>
      <dsp:spPr>
        <a:xfrm rot="5400000">
          <a:off x="3620433" y="-3056003"/>
          <a:ext cx="520867" cy="66398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Instalación de </a:t>
          </a:r>
          <a:r>
            <a:rPr lang="es-ES_tradnl" sz="2000" kern="1200" dirty="0" err="1" smtClean="0"/>
            <a:t>Centos</a:t>
          </a:r>
          <a:r>
            <a:rPr lang="es-ES_tradnl" sz="2000" kern="1200" dirty="0" smtClean="0"/>
            <a:t> 5.2</a:t>
          </a:r>
          <a:endParaRPr lang="es-EC" sz="2000" kern="1200" dirty="0"/>
        </a:p>
      </dsp:txBody>
      <dsp:txXfrm rot="5400000">
        <a:off x="3620433" y="-3056003"/>
        <a:ext cx="520867" cy="6639865"/>
      </dsp:txXfrm>
    </dsp:sp>
    <dsp:sp modelId="{2EB41731-B142-4BF2-9147-372B61BBCC42}">
      <dsp:nvSpPr>
        <dsp:cNvPr id="0" name=""/>
        <dsp:cNvSpPr/>
      </dsp:nvSpPr>
      <dsp:spPr>
        <a:xfrm rot="5400000">
          <a:off x="-120200" y="841069"/>
          <a:ext cx="801335" cy="56093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2</a:t>
          </a:r>
          <a:endParaRPr lang="es-EC" sz="1500" kern="1200" dirty="0"/>
        </a:p>
      </dsp:txBody>
      <dsp:txXfrm rot="5400000">
        <a:off x="-120200" y="841069"/>
        <a:ext cx="801335" cy="560934"/>
      </dsp:txXfrm>
    </dsp:sp>
    <dsp:sp modelId="{315C2799-4BF3-4630-9E94-E6562B83F49F}">
      <dsp:nvSpPr>
        <dsp:cNvPr id="0" name=""/>
        <dsp:cNvSpPr/>
      </dsp:nvSpPr>
      <dsp:spPr>
        <a:xfrm rot="5400000">
          <a:off x="3620433" y="-2338629"/>
          <a:ext cx="520867" cy="66398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Instalación de la base de datos </a:t>
          </a:r>
          <a:r>
            <a:rPr lang="es-ES_tradnl" sz="2000" kern="1200" dirty="0" err="1" smtClean="0"/>
            <a:t>mysql</a:t>
          </a:r>
          <a:r>
            <a:rPr lang="es-ES_tradnl" sz="2000" kern="1200" dirty="0" smtClean="0"/>
            <a:t>.</a:t>
          </a:r>
          <a:endParaRPr lang="es-EC" sz="2000" kern="1200" dirty="0"/>
        </a:p>
      </dsp:txBody>
      <dsp:txXfrm rot="5400000">
        <a:off x="3620433" y="-2338629"/>
        <a:ext cx="520867" cy="6639865"/>
      </dsp:txXfrm>
    </dsp:sp>
    <dsp:sp modelId="{176F5AB4-701C-4FFE-A9EF-AAA5260B4D99}">
      <dsp:nvSpPr>
        <dsp:cNvPr id="0" name=""/>
        <dsp:cNvSpPr/>
      </dsp:nvSpPr>
      <dsp:spPr>
        <a:xfrm rot="5400000">
          <a:off x="-120200" y="1558443"/>
          <a:ext cx="801335" cy="56093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3</a:t>
          </a:r>
          <a:endParaRPr lang="es-EC" sz="1500" kern="1200" dirty="0"/>
        </a:p>
      </dsp:txBody>
      <dsp:txXfrm rot="5400000">
        <a:off x="-120200" y="1558443"/>
        <a:ext cx="801335" cy="560934"/>
      </dsp:txXfrm>
    </dsp:sp>
    <dsp:sp modelId="{26647437-6D7B-4F35-AAB7-8E8F19FCB492}">
      <dsp:nvSpPr>
        <dsp:cNvPr id="0" name=""/>
        <dsp:cNvSpPr/>
      </dsp:nvSpPr>
      <dsp:spPr>
        <a:xfrm rot="5400000">
          <a:off x="3620433" y="-1621255"/>
          <a:ext cx="520867" cy="66398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smtClean="0"/>
            <a:t>Instalación de php 5</a:t>
          </a:r>
          <a:endParaRPr lang="es-EC" sz="2000" kern="1200"/>
        </a:p>
      </dsp:txBody>
      <dsp:txXfrm rot="5400000">
        <a:off x="3620433" y="-1621255"/>
        <a:ext cx="520867" cy="6639865"/>
      </dsp:txXfrm>
    </dsp:sp>
    <dsp:sp modelId="{A74D9FBB-50B4-4D55-AF0B-D5A6CD760FFF}">
      <dsp:nvSpPr>
        <dsp:cNvPr id="0" name=""/>
        <dsp:cNvSpPr/>
      </dsp:nvSpPr>
      <dsp:spPr>
        <a:xfrm rot="5400000">
          <a:off x="-120200" y="2275816"/>
          <a:ext cx="801335" cy="56093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4</a:t>
          </a:r>
          <a:endParaRPr lang="es-EC" sz="1500" kern="1200" dirty="0"/>
        </a:p>
      </dsp:txBody>
      <dsp:txXfrm rot="5400000">
        <a:off x="-120200" y="2275816"/>
        <a:ext cx="801335" cy="560934"/>
      </dsp:txXfrm>
    </dsp:sp>
    <dsp:sp modelId="{44E4F742-851E-4772-9FE7-6480313E6C12}">
      <dsp:nvSpPr>
        <dsp:cNvPr id="0" name=""/>
        <dsp:cNvSpPr/>
      </dsp:nvSpPr>
      <dsp:spPr>
        <a:xfrm rot="5400000">
          <a:off x="3620433" y="-903882"/>
          <a:ext cx="520867" cy="66398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Instalación de </a:t>
          </a:r>
          <a:r>
            <a:rPr lang="es-ES_tradnl" sz="2000" kern="1200" dirty="0" err="1" smtClean="0"/>
            <a:t>Asterisk</a:t>
          </a:r>
          <a:r>
            <a:rPr lang="es-ES_tradnl" sz="2000" kern="1200" dirty="0" smtClean="0"/>
            <a:t> </a:t>
          </a:r>
          <a:endParaRPr lang="es-EC" sz="2000" kern="1200" dirty="0"/>
        </a:p>
      </dsp:txBody>
      <dsp:txXfrm rot="5400000">
        <a:off x="3620433" y="-903882"/>
        <a:ext cx="520867" cy="6639865"/>
      </dsp:txXfrm>
    </dsp:sp>
    <dsp:sp modelId="{77AA4A16-A694-4E87-8624-559B21B0D340}">
      <dsp:nvSpPr>
        <dsp:cNvPr id="0" name=""/>
        <dsp:cNvSpPr/>
      </dsp:nvSpPr>
      <dsp:spPr>
        <a:xfrm rot="5400000">
          <a:off x="-120200" y="2993190"/>
          <a:ext cx="801335" cy="56093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5</a:t>
          </a:r>
          <a:endParaRPr lang="es-EC" sz="1500" kern="1200" dirty="0"/>
        </a:p>
      </dsp:txBody>
      <dsp:txXfrm rot="5400000">
        <a:off x="-120200" y="2993190"/>
        <a:ext cx="801335" cy="560934"/>
      </dsp:txXfrm>
    </dsp:sp>
    <dsp:sp modelId="{C567CE23-C58B-4229-8859-BA8E73BC57EB}">
      <dsp:nvSpPr>
        <dsp:cNvPr id="0" name=""/>
        <dsp:cNvSpPr/>
      </dsp:nvSpPr>
      <dsp:spPr>
        <a:xfrm rot="5400000">
          <a:off x="3620433" y="-186508"/>
          <a:ext cx="520867" cy="66398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Configuración de teléfonos IP con un usuario SIP</a:t>
          </a:r>
          <a:endParaRPr lang="es-EC" sz="2000" kern="1200" dirty="0"/>
        </a:p>
      </dsp:txBody>
      <dsp:txXfrm rot="5400000">
        <a:off x="3620433" y="-186508"/>
        <a:ext cx="520867" cy="6639865"/>
      </dsp:txXfrm>
    </dsp:sp>
    <dsp:sp modelId="{744DF1E7-E869-4016-9BCC-C4038CC277F2}">
      <dsp:nvSpPr>
        <dsp:cNvPr id="0" name=""/>
        <dsp:cNvSpPr/>
      </dsp:nvSpPr>
      <dsp:spPr>
        <a:xfrm rot="5400000">
          <a:off x="-120200" y="3710563"/>
          <a:ext cx="801335" cy="56093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6</a:t>
          </a:r>
          <a:endParaRPr lang="es-EC" sz="1500" kern="1200" dirty="0"/>
        </a:p>
      </dsp:txBody>
      <dsp:txXfrm rot="5400000">
        <a:off x="-120200" y="3710563"/>
        <a:ext cx="801335" cy="560934"/>
      </dsp:txXfrm>
    </dsp:sp>
    <dsp:sp modelId="{3F648688-721D-462F-8B55-18507DB45AC9}">
      <dsp:nvSpPr>
        <dsp:cNvPr id="0" name=""/>
        <dsp:cNvSpPr/>
      </dsp:nvSpPr>
      <dsp:spPr>
        <a:xfrm rot="5400000">
          <a:off x="3620433" y="530864"/>
          <a:ext cx="520867" cy="66398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Implementación del programa que maneja la base de datos</a:t>
          </a:r>
          <a:endParaRPr lang="es-EC" sz="2000" kern="1200" dirty="0"/>
        </a:p>
      </dsp:txBody>
      <dsp:txXfrm rot="5400000">
        <a:off x="3620433" y="530864"/>
        <a:ext cx="520867" cy="6639865"/>
      </dsp:txXfrm>
    </dsp:sp>
    <dsp:sp modelId="{75CA82B6-987D-4C65-833D-2438A54EF621}">
      <dsp:nvSpPr>
        <dsp:cNvPr id="0" name=""/>
        <dsp:cNvSpPr/>
      </dsp:nvSpPr>
      <dsp:spPr>
        <a:xfrm rot="5400000">
          <a:off x="-120200" y="4427937"/>
          <a:ext cx="801335" cy="56093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7</a:t>
          </a:r>
          <a:endParaRPr lang="es-EC" sz="1500" kern="1200" dirty="0"/>
        </a:p>
      </dsp:txBody>
      <dsp:txXfrm rot="5400000">
        <a:off x="-120200" y="4427937"/>
        <a:ext cx="801335" cy="560934"/>
      </dsp:txXfrm>
    </dsp:sp>
    <dsp:sp modelId="{A4EB74DC-01A5-47BC-9E3E-624DA402936A}">
      <dsp:nvSpPr>
        <dsp:cNvPr id="0" name=""/>
        <dsp:cNvSpPr/>
      </dsp:nvSpPr>
      <dsp:spPr>
        <a:xfrm rot="5400000">
          <a:off x="3620433" y="1248238"/>
          <a:ext cx="520867" cy="663986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Diseño e implementación del sistema usando </a:t>
          </a:r>
          <a:r>
            <a:rPr lang="es-ES_tradnl" sz="2000" kern="1200" dirty="0" err="1" smtClean="0"/>
            <a:t>php-agi</a:t>
          </a:r>
          <a:endParaRPr lang="es-EC" sz="2000" kern="1200" dirty="0"/>
        </a:p>
      </dsp:txBody>
      <dsp:txXfrm rot="5400000">
        <a:off x="3620433" y="1248238"/>
        <a:ext cx="520867" cy="66398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A88511-A08A-4644-83FF-81906EDA0937}">
      <dsp:nvSpPr>
        <dsp:cNvPr id="0" name=""/>
        <dsp:cNvSpPr/>
      </dsp:nvSpPr>
      <dsp:spPr>
        <a:xfrm>
          <a:off x="9" y="-386578"/>
          <a:ext cx="3519176" cy="552568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 dirty="0"/>
        </a:p>
      </dsp:txBody>
      <dsp:txXfrm rot="16200000">
        <a:off x="-1913603" y="1527034"/>
        <a:ext cx="4531061" cy="703835"/>
      </dsp:txXfrm>
    </dsp:sp>
    <dsp:sp modelId="{076BBEE4-D8B9-4673-BA5D-1569665B8A2C}">
      <dsp:nvSpPr>
        <dsp:cNvPr id="0" name=""/>
        <dsp:cNvSpPr/>
      </dsp:nvSpPr>
      <dsp:spPr>
        <a:xfrm>
          <a:off x="703844" y="-386578"/>
          <a:ext cx="2621786" cy="5525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         </a:t>
          </a:r>
          <a:r>
            <a:rPr lang="en-US" sz="2800" b="1" u="sng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sip.conf</a:t>
          </a:r>
          <a:endParaRPr lang="en-US" sz="28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[general]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rtcachefriends</a:t>
          </a:r>
          <a:r>
            <a:rPr lang="en-US" sz="2000" b="1" kern="1200" dirty="0" smtClean="0">
              <a:solidFill>
                <a:schemeClr val="tx1"/>
              </a:solidFill>
            </a:rPr>
            <a:t>=yes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rtupdate</a:t>
          </a:r>
          <a:r>
            <a:rPr lang="en-US" sz="2000" b="1" kern="1200" dirty="0" smtClean="0">
              <a:solidFill>
                <a:schemeClr val="tx1"/>
              </a:solidFill>
            </a:rPr>
            <a:t>=no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rtautoclear</a:t>
          </a:r>
          <a:r>
            <a:rPr lang="en-US" sz="2000" b="1" kern="1200" dirty="0" smtClean="0">
              <a:solidFill>
                <a:schemeClr val="tx1"/>
              </a:solidFill>
            </a:rPr>
            <a:t>=yes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srvlookup</a:t>
          </a:r>
          <a:r>
            <a:rPr lang="en-US" sz="2000" b="1" kern="1200" dirty="0" smtClean="0">
              <a:solidFill>
                <a:schemeClr val="tx1"/>
              </a:solidFill>
            </a:rPr>
            <a:t>=yes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disallow=all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allow=</a:t>
          </a:r>
          <a:r>
            <a:rPr lang="en-US" sz="2000" b="1" kern="1200" dirty="0" err="1" smtClean="0">
              <a:solidFill>
                <a:schemeClr val="tx1"/>
              </a:solidFill>
            </a:rPr>
            <a:t>alaw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allow=</a:t>
          </a:r>
          <a:r>
            <a:rPr lang="en-US" sz="2000" b="1" kern="1200" dirty="0" err="1" smtClean="0">
              <a:solidFill>
                <a:schemeClr val="tx1"/>
              </a:solidFill>
            </a:rPr>
            <a:t>ulaw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allow=</a:t>
          </a:r>
          <a:r>
            <a:rPr lang="en-US" sz="2000" b="1" kern="1200" dirty="0" err="1" smtClean="0">
              <a:solidFill>
                <a:schemeClr val="tx1"/>
              </a:solidFill>
            </a:rPr>
            <a:t>gsm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language=</a:t>
          </a:r>
          <a:r>
            <a:rPr lang="en-US" sz="2000" b="1" kern="1200" dirty="0" err="1" smtClean="0">
              <a:solidFill>
                <a:schemeClr val="tx1"/>
              </a:solidFill>
            </a:rPr>
            <a:t>es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1" kern="1200" dirty="0">
            <a:solidFill>
              <a:schemeClr val="tx1"/>
            </a:solidFill>
          </a:endParaRPr>
        </a:p>
      </dsp:txBody>
      <dsp:txXfrm>
        <a:off x="703844" y="-386578"/>
        <a:ext cx="2621786" cy="5525684"/>
      </dsp:txXfrm>
    </dsp:sp>
    <dsp:sp modelId="{A682DA11-E656-40A2-A16E-2704C9BD565D}">
      <dsp:nvSpPr>
        <dsp:cNvPr id="0" name=""/>
        <dsp:cNvSpPr/>
      </dsp:nvSpPr>
      <dsp:spPr>
        <a:xfrm>
          <a:off x="3643729" y="-386578"/>
          <a:ext cx="3519176" cy="552568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000" kern="1200" dirty="0"/>
        </a:p>
      </dsp:txBody>
      <dsp:txXfrm rot="16200000">
        <a:off x="1730116" y="1527034"/>
        <a:ext cx="4531061" cy="703835"/>
      </dsp:txXfrm>
    </dsp:sp>
    <dsp:sp modelId="{032196A5-C601-4D62-89B4-7C35EE19EF04}">
      <dsp:nvSpPr>
        <dsp:cNvPr id="0" name=""/>
        <dsp:cNvSpPr/>
      </dsp:nvSpPr>
      <dsp:spPr>
        <a:xfrm rot="5400000">
          <a:off x="3350887" y="2971256"/>
          <a:ext cx="620875" cy="52787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FA946-1214-4D84-9AA5-E96B58DD8F77}">
      <dsp:nvSpPr>
        <dsp:cNvPr id="0" name=""/>
        <dsp:cNvSpPr/>
      </dsp:nvSpPr>
      <dsp:spPr>
        <a:xfrm>
          <a:off x="4347564" y="-386578"/>
          <a:ext cx="2621786" cy="5525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callwaiting</a:t>
          </a:r>
          <a:r>
            <a:rPr lang="en-US" sz="2000" b="1" kern="1200" dirty="0" smtClean="0">
              <a:solidFill>
                <a:schemeClr val="tx1"/>
              </a:solidFill>
            </a:rPr>
            <a:t>=no</a:t>
          </a:r>
          <a:endParaRPr lang="es-EC" sz="2000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qualify=yes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calltransfer</a:t>
          </a:r>
          <a:r>
            <a:rPr lang="en-US" sz="2000" b="1" kern="1200" dirty="0" smtClean="0">
              <a:solidFill>
                <a:schemeClr val="tx1"/>
              </a:solidFill>
            </a:rPr>
            <a:t>=no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callforwarding</a:t>
          </a:r>
          <a:r>
            <a:rPr lang="en-US" sz="2000" b="1" kern="1200" dirty="0" smtClean="0">
              <a:solidFill>
                <a:schemeClr val="tx1"/>
              </a:solidFill>
            </a:rPr>
            <a:t>=no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[901]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type=friend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secret=901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qualify=yes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nat=yes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host=dynamic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</a:rPr>
            <a:t>canreinvite=no</a:t>
          </a:r>
          <a:endParaRPr lang="es-EC" sz="2000" b="1" kern="1200" dirty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err="1" smtClean="0">
              <a:solidFill>
                <a:schemeClr val="tx1"/>
              </a:solidFill>
            </a:rPr>
            <a:t>context</a:t>
          </a:r>
          <a:r>
            <a:rPr lang="es-EC" sz="2000" b="1" kern="1200" dirty="0" smtClean="0">
              <a:solidFill>
                <a:schemeClr val="tx1"/>
              </a:solidFill>
            </a:rPr>
            <a:t>=</a:t>
          </a:r>
          <a:r>
            <a:rPr lang="es-EC" sz="2000" b="1" kern="1200" dirty="0" err="1" smtClean="0">
              <a:solidFill>
                <a:schemeClr val="tx1"/>
              </a:solidFill>
            </a:rPr>
            <a:t>internal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347564" y="-386578"/>
        <a:ext cx="2621786" cy="55256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A88511-A08A-4644-83FF-81906EDA0937}">
      <dsp:nvSpPr>
        <dsp:cNvPr id="0" name=""/>
        <dsp:cNvSpPr/>
      </dsp:nvSpPr>
      <dsp:spPr>
        <a:xfrm>
          <a:off x="1340" y="-628827"/>
          <a:ext cx="3413063" cy="53347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900" kern="1200" dirty="0"/>
        </a:p>
      </dsp:txBody>
      <dsp:txXfrm rot="16200000">
        <a:off x="-1844591" y="1217104"/>
        <a:ext cx="4374475" cy="682612"/>
      </dsp:txXfrm>
    </dsp:sp>
    <dsp:sp modelId="{076BBEE4-D8B9-4673-BA5D-1569665B8A2C}">
      <dsp:nvSpPr>
        <dsp:cNvPr id="0" name=""/>
        <dsp:cNvSpPr/>
      </dsp:nvSpPr>
      <dsp:spPr>
        <a:xfrm>
          <a:off x="683952" y="-628827"/>
          <a:ext cx="2542732" cy="53347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chan_dahdi.conf</a:t>
          </a:r>
          <a:endParaRPr lang="en-US" sz="28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[</a:t>
          </a:r>
          <a:r>
            <a:rPr lang="en-US" sz="1900" b="1" kern="1200" dirty="0" smtClean="0">
              <a:solidFill>
                <a:schemeClr val="tx1"/>
              </a:solidFill>
            </a:rPr>
            <a:t>channels]</a:t>
          </a: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</a:rPr>
            <a:t>usecallerid</a:t>
          </a:r>
          <a:r>
            <a:rPr lang="en-US" sz="1900" b="1" kern="1200" dirty="0" smtClean="0">
              <a:solidFill>
                <a:schemeClr val="tx1"/>
              </a:solidFill>
            </a:rPr>
            <a:t>=yes</a:t>
          </a: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</a:rPr>
            <a:t>hidecallerid</a:t>
          </a:r>
          <a:r>
            <a:rPr lang="en-US" sz="1900" b="1" kern="1200" dirty="0" smtClean="0">
              <a:solidFill>
                <a:schemeClr val="tx1"/>
              </a:solidFill>
            </a:rPr>
            <a:t>=no</a:t>
          </a: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>
              <a:solidFill>
                <a:schemeClr val="tx1"/>
              </a:solidFill>
            </a:rPr>
            <a:t>callwaiting=no</a:t>
          </a:r>
          <a:endParaRPr lang="es-EC" sz="1900" b="1" kern="120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>
              <a:solidFill>
                <a:schemeClr val="tx1"/>
              </a:solidFill>
            </a:rPr>
            <a:t>threewaycalling=yes</a:t>
          </a:r>
          <a:endParaRPr lang="es-EC" sz="1900" b="1" kern="120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transfer=yes</a:t>
          </a: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</a:rPr>
            <a:t>echocancel</a:t>
          </a:r>
          <a:r>
            <a:rPr lang="en-US" sz="1900" b="1" kern="1200" dirty="0" smtClean="0">
              <a:solidFill>
                <a:schemeClr val="tx1"/>
              </a:solidFill>
            </a:rPr>
            <a:t>=yes</a:t>
          </a: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</a:rPr>
            <a:t>echotraining</a:t>
          </a:r>
          <a:r>
            <a:rPr lang="en-US" sz="1900" b="1" kern="1200" dirty="0" smtClean="0">
              <a:solidFill>
                <a:schemeClr val="tx1"/>
              </a:solidFill>
            </a:rPr>
            <a:t>=yes</a:t>
          </a: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>
              <a:solidFill>
                <a:schemeClr val="tx1"/>
              </a:solidFill>
            </a:rPr>
            <a:t>inmediate</a:t>
          </a:r>
          <a:r>
            <a:rPr lang="en-US" sz="1900" b="1" kern="1200" dirty="0" smtClean="0">
              <a:solidFill>
                <a:schemeClr val="tx1"/>
              </a:solidFill>
            </a:rPr>
            <a:t>=no</a:t>
          </a:r>
          <a:endParaRPr lang="es-EC" sz="1900" b="1" kern="1200" dirty="0">
            <a:solidFill>
              <a:schemeClr val="tx1"/>
            </a:solidFill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group=1</a:t>
          </a:r>
          <a:endParaRPr lang="es-EC" sz="1900" b="1" kern="1200" dirty="0">
            <a:solidFill>
              <a:schemeClr val="tx1"/>
            </a:solidFill>
          </a:endParaRPr>
        </a:p>
      </dsp:txBody>
      <dsp:txXfrm>
        <a:off x="683952" y="-628827"/>
        <a:ext cx="2542732" cy="5334726"/>
      </dsp:txXfrm>
    </dsp:sp>
    <dsp:sp modelId="{A682DA11-E656-40A2-A16E-2704C9BD565D}">
      <dsp:nvSpPr>
        <dsp:cNvPr id="0" name=""/>
        <dsp:cNvSpPr/>
      </dsp:nvSpPr>
      <dsp:spPr>
        <a:xfrm>
          <a:off x="3533860" y="-628827"/>
          <a:ext cx="3413063" cy="53347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900" kern="1200" dirty="0"/>
        </a:p>
      </dsp:txBody>
      <dsp:txXfrm rot="16200000">
        <a:off x="1687929" y="1217104"/>
        <a:ext cx="4374475" cy="682612"/>
      </dsp:txXfrm>
    </dsp:sp>
    <dsp:sp modelId="{032196A5-C601-4D62-89B4-7C35EE19EF04}">
      <dsp:nvSpPr>
        <dsp:cNvPr id="0" name=""/>
        <dsp:cNvSpPr/>
      </dsp:nvSpPr>
      <dsp:spPr>
        <a:xfrm rot="5400000">
          <a:off x="3251180" y="2612225"/>
          <a:ext cx="599491" cy="5119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FA946-1214-4D84-9AA5-E96B58DD8F77}">
      <dsp:nvSpPr>
        <dsp:cNvPr id="0" name=""/>
        <dsp:cNvSpPr/>
      </dsp:nvSpPr>
      <dsp:spPr>
        <a:xfrm>
          <a:off x="4216473" y="-628827"/>
          <a:ext cx="2542732" cy="53347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context=internal</a:t>
          </a:r>
          <a:endParaRPr lang="es-EC" sz="2200" b="1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signaling=</a:t>
          </a:r>
          <a:r>
            <a:rPr lang="en-US" sz="2200" b="1" kern="1200" dirty="0" err="1" smtClean="0">
              <a:solidFill>
                <a:schemeClr val="tx1"/>
              </a:solidFill>
            </a:rPr>
            <a:t>fxs_ks</a:t>
          </a:r>
          <a:endParaRPr lang="es-EC" sz="2200" b="1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channel =&gt; 4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system.conf</a:t>
          </a:r>
          <a:endParaRPr lang="es-EC" sz="2800" b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b="1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fxsks</a:t>
          </a:r>
          <a:r>
            <a:rPr lang="en-US" sz="2200" b="1" kern="1200" dirty="0" smtClean="0">
              <a:solidFill>
                <a:schemeClr val="tx1"/>
              </a:solidFill>
            </a:rPr>
            <a:t>=4</a:t>
          </a:r>
          <a:endParaRPr lang="es-EC" sz="2200" b="1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echocanceller</a:t>
          </a:r>
          <a:r>
            <a:rPr lang="en-US" sz="2200" b="1" kern="1200" dirty="0" smtClean="0">
              <a:solidFill>
                <a:schemeClr val="tx1"/>
              </a:solidFill>
            </a:rPr>
            <a:t>=mg2,4</a:t>
          </a:r>
          <a:endParaRPr lang="es-EC" sz="2200" b="1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err="1" smtClean="0">
              <a:solidFill>
                <a:schemeClr val="tx1"/>
              </a:solidFill>
            </a:rPr>
            <a:t>loadzone</a:t>
          </a:r>
          <a:r>
            <a:rPr lang="es-EC" sz="2200" b="1" kern="1200" dirty="0" smtClean="0">
              <a:solidFill>
                <a:schemeClr val="tx1"/>
              </a:solidFill>
            </a:rPr>
            <a:t>=</a:t>
          </a:r>
          <a:r>
            <a:rPr lang="es-EC" sz="2200" b="1" kern="1200" dirty="0" err="1" smtClean="0">
              <a:solidFill>
                <a:schemeClr val="tx1"/>
              </a:solidFill>
            </a:rPr>
            <a:t>us</a:t>
          </a:r>
          <a:endParaRPr lang="es-EC" sz="2200" b="1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err="1" smtClean="0">
              <a:solidFill>
                <a:schemeClr val="tx1"/>
              </a:solidFill>
            </a:rPr>
            <a:t>defaultzone</a:t>
          </a:r>
          <a:r>
            <a:rPr lang="es-EC" sz="2200" b="1" kern="1200" dirty="0" smtClean="0">
              <a:solidFill>
                <a:schemeClr val="tx1"/>
              </a:solidFill>
            </a:rPr>
            <a:t>=</a:t>
          </a:r>
          <a:r>
            <a:rPr lang="es-EC" sz="2200" b="1" kern="1200" dirty="0" err="1" smtClean="0">
              <a:solidFill>
                <a:schemeClr val="tx1"/>
              </a:solidFill>
            </a:rPr>
            <a:t>us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4216473" y="-628827"/>
        <a:ext cx="2542732" cy="53347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A88511-A08A-4644-83FF-81906EDA0937}">
      <dsp:nvSpPr>
        <dsp:cNvPr id="0" name=""/>
        <dsp:cNvSpPr/>
      </dsp:nvSpPr>
      <dsp:spPr>
        <a:xfrm>
          <a:off x="0" y="0"/>
          <a:ext cx="5899641" cy="407707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9456" rIns="284480" bIns="0" numCol="1" spcCol="1270" anchor="t" anchorCtr="0">
          <a:noAutofit/>
        </a:bodyPr>
        <a:lstStyle/>
        <a:p>
          <a:pPr lvl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400" kern="1200" dirty="0"/>
        </a:p>
      </dsp:txBody>
      <dsp:txXfrm rot="16200000">
        <a:off x="-1081635" y="1081635"/>
        <a:ext cx="3343199" cy="1179928"/>
      </dsp:txXfrm>
    </dsp:sp>
    <dsp:sp modelId="{076BBEE4-D8B9-4673-BA5D-1569665B8A2C}">
      <dsp:nvSpPr>
        <dsp:cNvPr id="0" name=""/>
        <dsp:cNvSpPr/>
      </dsp:nvSpPr>
      <dsp:spPr>
        <a:xfrm>
          <a:off x="1018504" y="0"/>
          <a:ext cx="4395232" cy="40770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u="sng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extensions.conf</a:t>
          </a:r>
          <a:endParaRPr lang="es-EC" sz="2800" b="1" u="sng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1" u="sng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[general]</a:t>
          </a:r>
          <a:endParaRPr lang="es-EC" sz="2400" b="1" kern="1200" dirty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err="1" smtClean="0">
              <a:solidFill>
                <a:schemeClr val="tx1"/>
              </a:solidFill>
            </a:rPr>
            <a:t>autofallthrough</a:t>
          </a:r>
          <a:r>
            <a:rPr lang="es-EC" sz="2400" b="1" kern="1200" dirty="0" smtClean="0">
              <a:solidFill>
                <a:schemeClr val="tx1"/>
              </a:solidFill>
            </a:rPr>
            <a:t>=no</a:t>
          </a:r>
          <a:endParaRPr lang="es-EC" sz="2400" b="1" kern="1200" dirty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err="1" smtClean="0">
              <a:solidFill>
                <a:schemeClr val="tx1"/>
              </a:solidFill>
            </a:rPr>
            <a:t>clearglobalvars</a:t>
          </a:r>
          <a:r>
            <a:rPr lang="es-EC" sz="2400" b="1" kern="1200" dirty="0" smtClean="0">
              <a:solidFill>
                <a:schemeClr val="tx1"/>
              </a:solidFill>
            </a:rPr>
            <a:t>=no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1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[</a:t>
          </a:r>
          <a:r>
            <a:rPr lang="es-EC" sz="2400" b="1" kern="1200" dirty="0" err="1" smtClean="0">
              <a:solidFill>
                <a:schemeClr val="tx1"/>
              </a:solidFill>
            </a:rPr>
            <a:t>internal</a:t>
          </a:r>
          <a:r>
            <a:rPr lang="es-EC" sz="2400" b="1" kern="1200" dirty="0" smtClean="0">
              <a:solidFill>
                <a:schemeClr val="tx1"/>
              </a:solidFill>
            </a:rPr>
            <a:t>]</a:t>
          </a:r>
          <a:endParaRPr lang="es-EC" sz="2400" b="1" kern="1200" dirty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err="1" smtClean="0">
              <a:solidFill>
                <a:schemeClr val="tx1"/>
              </a:solidFill>
            </a:rPr>
            <a:t>exten</a:t>
          </a:r>
          <a:r>
            <a:rPr lang="es-EC" sz="2400" b="1" kern="1200" dirty="0" smtClean="0">
              <a:solidFill>
                <a:schemeClr val="tx1"/>
              </a:solidFill>
            </a:rPr>
            <a:t> =&gt; 789,1,AGI(proyecto.php)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1018504" y="0"/>
        <a:ext cx="4395232" cy="40770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E6B02-6759-4E67-96D7-EBDBC9421778}">
      <dsp:nvSpPr>
        <dsp:cNvPr id="0" name=""/>
        <dsp:cNvSpPr/>
      </dsp:nvSpPr>
      <dsp:spPr>
        <a:xfrm>
          <a:off x="0" y="155007"/>
          <a:ext cx="1817503" cy="35626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1" kern="1200" dirty="0" smtClean="0">
              <a:latin typeface="Arial Black" pitchFamily="34" charset="0"/>
              <a:cs typeface="Arial" pitchFamily="34" charset="0"/>
            </a:rPr>
            <a:t>Se puede implementar un sistema telefónico automatizado de consultas de uso sencillo y que satisface las necesidades del usuario</a:t>
          </a:r>
          <a:endParaRPr lang="es-EC" sz="1400" b="1" kern="1200" dirty="0">
            <a:latin typeface="Arial Black" pitchFamily="34" charset="0"/>
            <a:cs typeface="Arial" pitchFamily="34" charset="0"/>
          </a:endParaRPr>
        </a:p>
      </dsp:txBody>
      <dsp:txXfrm>
        <a:off x="0" y="155007"/>
        <a:ext cx="1817503" cy="3562604"/>
      </dsp:txXfrm>
    </dsp:sp>
    <dsp:sp modelId="{994384C2-1095-4FBE-BF40-182908D338E5}">
      <dsp:nvSpPr>
        <dsp:cNvPr id="0" name=""/>
        <dsp:cNvSpPr/>
      </dsp:nvSpPr>
      <dsp:spPr>
        <a:xfrm>
          <a:off x="0" y="3480607"/>
          <a:ext cx="1817503" cy="58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    1</a:t>
          </a:r>
          <a:endParaRPr lang="es-EC" sz="3200" kern="1200" dirty="0"/>
        </a:p>
      </dsp:txBody>
      <dsp:txXfrm>
        <a:off x="0" y="3480607"/>
        <a:ext cx="1279931" cy="583392"/>
      </dsp:txXfrm>
    </dsp:sp>
    <dsp:sp modelId="{2058A40F-7FF2-4A95-890C-F7741F1D242D}">
      <dsp:nvSpPr>
        <dsp:cNvPr id="0" name=""/>
        <dsp:cNvSpPr/>
      </dsp:nvSpPr>
      <dsp:spPr>
        <a:xfrm>
          <a:off x="1336471" y="2803030"/>
          <a:ext cx="636126" cy="636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20194-8C08-4663-ABAD-80C4A13055F9}">
      <dsp:nvSpPr>
        <dsp:cNvPr id="0" name=""/>
        <dsp:cNvSpPr/>
      </dsp:nvSpPr>
      <dsp:spPr>
        <a:xfrm>
          <a:off x="2084319" y="153488"/>
          <a:ext cx="1817503" cy="36124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 Black" pitchFamily="34" charset="0"/>
            </a:rPr>
            <a:t>La librería </a:t>
          </a:r>
          <a:r>
            <a:rPr lang="es-EC" sz="1400" kern="1200" dirty="0" err="1" smtClean="0">
              <a:latin typeface="Arial Black" pitchFamily="34" charset="0"/>
            </a:rPr>
            <a:t>phpagi</a:t>
          </a:r>
          <a:r>
            <a:rPr lang="es-EC" sz="1400" kern="1200" dirty="0" smtClean="0">
              <a:latin typeface="Arial Black" pitchFamily="34" charset="0"/>
            </a:rPr>
            <a:t> facilita en gran manera el desarrollo de aplicaciones complejas sobre </a:t>
          </a:r>
          <a:r>
            <a:rPr lang="es-EC" sz="1400" kern="1200" dirty="0" err="1" smtClean="0">
              <a:latin typeface="Arial Black" pitchFamily="34" charset="0"/>
            </a:rPr>
            <a:t>Asterisk</a:t>
          </a:r>
          <a:r>
            <a:rPr lang="es-EC" sz="1400" kern="1200" dirty="0" smtClean="0">
              <a:latin typeface="Arial Black" pitchFamily="34" charset="0"/>
            </a:rPr>
            <a:t>, permitiéndonos trabajar con un motor de base de datos tan utilizado como lo es </a:t>
          </a:r>
          <a:r>
            <a:rPr lang="es-EC" sz="1400" kern="1200" dirty="0" err="1" smtClean="0">
              <a:latin typeface="Arial Black" pitchFamily="34" charset="0"/>
            </a:rPr>
            <a:t>MySQL</a:t>
          </a:r>
          <a:r>
            <a:rPr lang="es-EC" sz="1400" kern="1200" dirty="0" smtClean="0">
              <a:latin typeface="Arial Black" pitchFamily="34" charset="0"/>
            </a:rPr>
            <a:t>.</a:t>
          </a:r>
          <a:endParaRPr lang="es-EC" sz="1400" kern="1200" dirty="0">
            <a:latin typeface="Arial Black" pitchFamily="34" charset="0"/>
          </a:endParaRPr>
        </a:p>
      </dsp:txBody>
      <dsp:txXfrm>
        <a:off x="2084319" y="153488"/>
        <a:ext cx="1817503" cy="3612477"/>
      </dsp:txXfrm>
    </dsp:sp>
    <dsp:sp modelId="{86598BEE-5D1C-4C18-B066-1054703BA1DE}">
      <dsp:nvSpPr>
        <dsp:cNvPr id="0" name=""/>
        <dsp:cNvSpPr/>
      </dsp:nvSpPr>
      <dsp:spPr>
        <a:xfrm>
          <a:off x="2088227" y="3480607"/>
          <a:ext cx="1817503" cy="58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     2</a:t>
          </a:r>
          <a:endParaRPr lang="es-EC" sz="3200" kern="1200" dirty="0"/>
        </a:p>
      </dsp:txBody>
      <dsp:txXfrm>
        <a:off x="2088227" y="3480607"/>
        <a:ext cx="1279931" cy="583392"/>
      </dsp:txXfrm>
    </dsp:sp>
    <dsp:sp modelId="{3CB7B8DF-55C5-48A9-94E3-6A81B1F04F06}">
      <dsp:nvSpPr>
        <dsp:cNvPr id="0" name=""/>
        <dsp:cNvSpPr/>
      </dsp:nvSpPr>
      <dsp:spPr>
        <a:xfrm>
          <a:off x="3461539" y="2803030"/>
          <a:ext cx="636126" cy="636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B9359-039E-4947-8242-EE6DF6BE2896}">
      <dsp:nvSpPr>
        <dsp:cNvPr id="0" name=""/>
        <dsp:cNvSpPr/>
      </dsp:nvSpPr>
      <dsp:spPr>
        <a:xfrm>
          <a:off x="4217094" y="153427"/>
          <a:ext cx="1817503" cy="37595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 Black" pitchFamily="34" charset="0"/>
            </a:rPr>
            <a:t>Las herramientas que nos proporciona el software libre nos permite hacer sistemas útiles, escalables y a bajo costo.</a:t>
          </a:r>
          <a:endParaRPr lang="es-EC" sz="1400" kern="1200" dirty="0">
            <a:latin typeface="Arial Black" pitchFamily="34" charset="0"/>
          </a:endParaRPr>
        </a:p>
      </dsp:txBody>
      <dsp:txXfrm>
        <a:off x="4217094" y="153427"/>
        <a:ext cx="1817503" cy="3759533"/>
      </dsp:txXfrm>
    </dsp:sp>
    <dsp:sp modelId="{ED198E11-BF83-4B7C-B51D-F3B6C8F06533}">
      <dsp:nvSpPr>
        <dsp:cNvPr id="0" name=""/>
        <dsp:cNvSpPr/>
      </dsp:nvSpPr>
      <dsp:spPr>
        <a:xfrm>
          <a:off x="4217094" y="3480607"/>
          <a:ext cx="1817503" cy="58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     3</a:t>
          </a:r>
          <a:endParaRPr lang="es-EC" sz="3200" kern="1200" dirty="0"/>
        </a:p>
      </dsp:txBody>
      <dsp:txXfrm>
        <a:off x="4217094" y="3480607"/>
        <a:ext cx="1279931" cy="583392"/>
      </dsp:txXfrm>
    </dsp:sp>
    <dsp:sp modelId="{DF5D955E-C873-46BF-B77E-9AEA71AB743A}">
      <dsp:nvSpPr>
        <dsp:cNvPr id="0" name=""/>
        <dsp:cNvSpPr/>
      </dsp:nvSpPr>
      <dsp:spPr>
        <a:xfrm>
          <a:off x="5586608" y="2803030"/>
          <a:ext cx="636126" cy="636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677E4-93CE-4299-84AC-E9727D3905A5}">
      <dsp:nvSpPr>
        <dsp:cNvPr id="0" name=""/>
        <dsp:cNvSpPr/>
      </dsp:nvSpPr>
      <dsp:spPr>
        <a:xfrm>
          <a:off x="6386237" y="153427"/>
          <a:ext cx="1817503" cy="376588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 Black" pitchFamily="34" charset="0"/>
            </a:rPr>
            <a:t>Se necesita una aplicación que permita administrar la base de datos y poder ejecutar todas las operaciones sobre ella.</a:t>
          </a:r>
          <a:endParaRPr lang="es-EC" sz="1400" kern="1200" dirty="0">
            <a:latin typeface="Arial Black" pitchFamily="34" charset="0"/>
          </a:endParaRPr>
        </a:p>
      </dsp:txBody>
      <dsp:txXfrm>
        <a:off x="6386237" y="153427"/>
        <a:ext cx="1817503" cy="3765882"/>
      </dsp:txXfrm>
    </dsp:sp>
    <dsp:sp modelId="{89AF6438-4A43-4C88-AABA-625B5BA05735}">
      <dsp:nvSpPr>
        <dsp:cNvPr id="0" name=""/>
        <dsp:cNvSpPr/>
      </dsp:nvSpPr>
      <dsp:spPr>
        <a:xfrm>
          <a:off x="6386237" y="3480607"/>
          <a:ext cx="1817503" cy="583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>
              <a:latin typeface="+mj-lt"/>
            </a:rPr>
            <a:t>    4</a:t>
          </a:r>
          <a:endParaRPr lang="es-EC" sz="4100" kern="1200" dirty="0">
            <a:latin typeface="+mj-lt"/>
          </a:endParaRPr>
        </a:p>
      </dsp:txBody>
      <dsp:txXfrm>
        <a:off x="6386237" y="3480607"/>
        <a:ext cx="1279931" cy="583392"/>
      </dsp:txXfrm>
    </dsp:sp>
    <dsp:sp modelId="{1BB80982-4F88-4953-A463-5E8EF616BB62}">
      <dsp:nvSpPr>
        <dsp:cNvPr id="0" name=""/>
        <dsp:cNvSpPr/>
      </dsp:nvSpPr>
      <dsp:spPr>
        <a:xfrm>
          <a:off x="7711676" y="2803030"/>
          <a:ext cx="636126" cy="636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C2EC1-DB6E-4D9A-8A86-335694DCCCF9}">
      <dsp:nvSpPr>
        <dsp:cNvPr id="0" name=""/>
        <dsp:cNvSpPr/>
      </dsp:nvSpPr>
      <dsp:spPr>
        <a:xfrm rot="16200000">
          <a:off x="-603712" y="603712"/>
          <a:ext cx="3904208" cy="26967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Manejar bien los contextos</a:t>
          </a:r>
          <a:endParaRPr lang="es-EC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-603712" y="603712"/>
        <a:ext cx="3904208" cy="2696783"/>
      </dsp:txXfrm>
    </dsp:sp>
    <dsp:sp modelId="{7C341FAC-136E-41CB-B844-DB59644CA7F1}">
      <dsp:nvSpPr>
        <dsp:cNvPr id="0" name=""/>
        <dsp:cNvSpPr/>
      </dsp:nvSpPr>
      <dsp:spPr>
        <a:xfrm rot="16200000">
          <a:off x="2296368" y="603712"/>
          <a:ext cx="3904208" cy="26967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Utilizar SO estables y de licencia libre</a:t>
          </a:r>
          <a:endParaRPr lang="es-EC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2296368" y="603712"/>
        <a:ext cx="3904208" cy="2696783"/>
      </dsp:txXfrm>
    </dsp:sp>
    <dsp:sp modelId="{B043B3E5-0EF3-4618-8135-713F171DAD4D}">
      <dsp:nvSpPr>
        <dsp:cNvPr id="0" name=""/>
        <dsp:cNvSpPr/>
      </dsp:nvSpPr>
      <dsp:spPr>
        <a:xfrm rot="16200000">
          <a:off x="5195410" y="603712"/>
          <a:ext cx="3904208" cy="26967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3)</a:t>
          </a:r>
          <a:endParaRPr lang="es-EC" sz="24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Servicios del sistema accesibles</a:t>
          </a:r>
          <a:endParaRPr lang="es-EC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6200000">
        <a:off x="5195410" y="603712"/>
        <a:ext cx="3904208" cy="2696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83F9F-6EC1-4406-BDC9-CA19A4FCB38A}" type="datetimeFigureOut">
              <a:rPr lang="es-EC" smtClean="0"/>
              <a:t>22/07/2010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2672D-2403-4F44-9933-CCB55BDACFF3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2672D-2403-4F44-9933-CCB55BDACFF3}" type="slidenum">
              <a:rPr lang="es-EC" smtClean="0"/>
              <a:t>24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125D-1C86-45A7-A793-30255DC425AA}" type="datetimeFigureOut">
              <a:rPr lang="es-EC" smtClean="0"/>
              <a:pPr/>
              <a:t>22/07/2010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ABD2-F07B-4C1A-AA0D-EBF4FF3333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896616"/>
          </a:xfrm>
        </p:spPr>
        <p:txBody>
          <a:bodyPr>
            <a:normAutofit fontScale="70000" lnSpcReduction="20000"/>
          </a:bodyPr>
          <a:lstStyle/>
          <a:p>
            <a:endParaRPr lang="es-EC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Expositores:</a:t>
            </a:r>
          </a:p>
          <a:p>
            <a:endParaRPr lang="es-EC" sz="3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C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Andrea Freire</a:t>
            </a:r>
          </a:p>
          <a:p>
            <a:r>
              <a:rPr lang="es-EC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Eduardo López</a:t>
            </a:r>
            <a:endParaRPr lang="es-EC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berxarxa.com/portada/wp-content/uploads/2009/10/bodego_aster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93096"/>
            <a:ext cx="3352800" cy="191452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404664"/>
            <a:ext cx="9144000" cy="187220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_tradnl" sz="3200" b="1" dirty="0" smtClean="0">
                <a:latin typeface="Arial" pitchFamily="34" charset="0"/>
                <a:cs typeface="Arial" pitchFamily="34" charset="0"/>
              </a:rPr>
              <a:t>SISTEMA TELEFÓNICO AUTOMÁTICO PARA CONSULTAS DE DEUDAS Y FECHAS DE PAGO</a:t>
            </a:r>
            <a:endParaRPr lang="es-EC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EC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9632" y="2060848"/>
            <a:ext cx="6851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Base de datos relacional</a:t>
            </a:r>
          </a:p>
          <a:p>
            <a:pPr>
              <a:buFont typeface="Arial" pitchFamily="34" charset="0"/>
              <a:buChar char="•"/>
            </a:pPr>
            <a:endParaRPr lang="es-EC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C" sz="2400" dirty="0" smtClean="0">
                <a:latin typeface="Arial" pitchFamily="34" charset="0"/>
                <a:cs typeface="Arial" pitchFamily="34" charset="0"/>
              </a:rPr>
              <a:t>Dos entidades se relacionan: Clientes y Deudas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835696" y="4077072"/>
            <a:ext cx="12024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Clientes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6228184" y="40770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Deudas</a:t>
            </a:r>
            <a:endParaRPr lang="es-EC" dirty="0"/>
          </a:p>
        </p:txBody>
      </p:sp>
      <p:sp>
        <p:nvSpPr>
          <p:cNvPr id="6" name="5 Rombo"/>
          <p:cNvSpPr/>
          <p:nvPr/>
        </p:nvSpPr>
        <p:spPr>
          <a:xfrm>
            <a:off x="4067944" y="4077072"/>
            <a:ext cx="105841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1:N</a:t>
            </a:r>
            <a:endParaRPr lang="es-EC" dirty="0"/>
          </a:p>
        </p:txBody>
      </p:sp>
      <p:cxnSp>
        <p:nvCxnSpPr>
          <p:cNvPr id="8" name="7 Conector recto"/>
          <p:cNvCxnSpPr>
            <a:stCxn id="4" idx="3"/>
            <a:endCxn id="6" idx="1"/>
          </p:cNvCxnSpPr>
          <p:nvPr/>
        </p:nvCxnSpPr>
        <p:spPr>
          <a:xfrm>
            <a:off x="3038128" y="4534272"/>
            <a:ext cx="1029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6" idx="3"/>
            <a:endCxn id="5" idx="1"/>
          </p:cNvCxnSpPr>
          <p:nvPr/>
        </p:nvCxnSpPr>
        <p:spPr>
          <a:xfrm>
            <a:off x="5126360" y="4534272"/>
            <a:ext cx="1101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131840" y="414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796136" y="4149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0</a:t>
            </a:r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Base de datos del sistema</a:t>
            </a:r>
            <a:endParaRPr lang="es-EC" sz="3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83568" y="1772816"/>
            <a:ext cx="3816424" cy="4536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create table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Clientes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/>
              <a:t>(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IDCliente</a:t>
            </a:r>
            <a:r>
              <a:rPr lang="en-US" i="1" dirty="0" smtClean="0"/>
              <a:t> </a:t>
            </a:r>
            <a:r>
              <a:rPr lang="en-US" i="1" dirty="0" err="1" smtClean="0"/>
              <a:t>int</a:t>
            </a:r>
            <a:r>
              <a:rPr lang="en-US" i="1" dirty="0" smtClean="0"/>
              <a:t> not null          </a:t>
            </a:r>
            <a:r>
              <a:rPr lang="en-US" i="1" dirty="0" err="1" smtClean="0"/>
              <a:t>auto_increment</a:t>
            </a:r>
            <a:r>
              <a:rPr lang="en-US" i="1" dirty="0" smtClean="0"/>
              <a:t>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s-ES_tradnl" i="1" dirty="0" smtClean="0"/>
              <a:t>Nombres </a:t>
            </a:r>
            <a:r>
              <a:rPr lang="es-ES_tradnl" i="1" dirty="0" err="1" smtClean="0"/>
              <a:t>varchar</a:t>
            </a:r>
            <a:r>
              <a:rPr lang="es-ES_tradnl" i="1" dirty="0" smtClean="0"/>
              <a:t>(40) </a:t>
            </a:r>
            <a:r>
              <a:rPr lang="es-ES_tradnl" i="1" dirty="0" err="1" smtClean="0"/>
              <a:t>not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null</a:t>
            </a:r>
            <a:r>
              <a:rPr lang="es-ES_tradnl" i="1" dirty="0" smtClean="0"/>
              <a:t>,</a:t>
            </a:r>
            <a:endParaRPr lang="es-EC" dirty="0" smtClean="0"/>
          </a:p>
          <a:p>
            <a:r>
              <a:rPr lang="es-ES_tradnl" i="1" dirty="0" smtClean="0"/>
              <a:t>    Apellidos </a:t>
            </a:r>
            <a:r>
              <a:rPr lang="es-ES_tradnl" i="1" dirty="0" err="1" smtClean="0"/>
              <a:t>varchar</a:t>
            </a:r>
            <a:r>
              <a:rPr lang="es-ES_tradnl" i="1" dirty="0" smtClean="0"/>
              <a:t>(40) </a:t>
            </a:r>
            <a:r>
              <a:rPr lang="es-ES_tradnl" i="1" dirty="0" err="1" smtClean="0"/>
              <a:t>not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null</a:t>
            </a:r>
            <a:r>
              <a:rPr lang="es-ES_tradnl" i="1" dirty="0" smtClean="0"/>
              <a:t>,</a:t>
            </a:r>
            <a:endParaRPr lang="es-EC" dirty="0" smtClean="0"/>
          </a:p>
          <a:p>
            <a:r>
              <a:rPr lang="es-ES_tradnl" i="1" dirty="0" smtClean="0"/>
              <a:t>    </a:t>
            </a:r>
            <a:r>
              <a:rPr lang="es-ES_tradnl" i="1" dirty="0" err="1" smtClean="0"/>
              <a:t>telefono</a:t>
            </a:r>
            <a:r>
              <a:rPr lang="es-ES_tradnl" i="1" dirty="0" smtClean="0"/>
              <a:t> </a:t>
            </a:r>
            <a:r>
              <a:rPr lang="es-ES_tradnl" i="1" dirty="0" err="1" smtClean="0"/>
              <a:t>varchar</a:t>
            </a:r>
            <a:r>
              <a:rPr lang="es-ES_tradnl" i="1" dirty="0" smtClean="0"/>
              <a:t>(40), </a:t>
            </a:r>
            <a:endParaRPr lang="es-EC" dirty="0" smtClean="0"/>
          </a:p>
          <a:p>
            <a:r>
              <a:rPr lang="es-ES_tradnl" i="1" dirty="0" smtClean="0"/>
              <a:t>   celular </a:t>
            </a:r>
            <a:r>
              <a:rPr lang="es-ES_tradnl" i="1" dirty="0" err="1" smtClean="0"/>
              <a:t>varchar</a:t>
            </a:r>
            <a:r>
              <a:rPr lang="es-ES_tradnl" i="1" dirty="0" smtClean="0"/>
              <a:t>(40),</a:t>
            </a:r>
            <a:endParaRPr lang="es-EC" dirty="0" smtClean="0"/>
          </a:p>
          <a:p>
            <a:r>
              <a:rPr lang="es-ES_tradnl" i="1" dirty="0" smtClean="0"/>
              <a:t>    edad </a:t>
            </a:r>
            <a:r>
              <a:rPr lang="es-ES_tradnl" i="1" dirty="0" err="1" smtClean="0"/>
              <a:t>int</a:t>
            </a:r>
            <a:r>
              <a:rPr lang="es-ES_tradnl" i="1" dirty="0" smtClean="0"/>
              <a:t>,</a:t>
            </a:r>
            <a:endParaRPr lang="es-EC" dirty="0" smtClean="0"/>
          </a:p>
          <a:p>
            <a:r>
              <a:rPr lang="es-ES_tradnl" i="1" dirty="0" smtClean="0"/>
              <a:t>    </a:t>
            </a:r>
            <a:r>
              <a:rPr lang="en-US" i="1" dirty="0" err="1" smtClean="0"/>
              <a:t>sexo</a:t>
            </a:r>
            <a:r>
              <a:rPr lang="en-US" i="1" dirty="0" smtClean="0"/>
              <a:t> </a:t>
            </a:r>
            <a:r>
              <a:rPr lang="en-US" i="1" dirty="0" err="1" smtClean="0"/>
              <a:t>varchar</a:t>
            </a:r>
            <a:r>
              <a:rPr lang="en-US" i="1" dirty="0" smtClean="0"/>
              <a:t>(40),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domicilio</a:t>
            </a:r>
            <a:r>
              <a:rPr lang="en-US" i="1" dirty="0" smtClean="0"/>
              <a:t> </a:t>
            </a:r>
            <a:r>
              <a:rPr lang="en-US" i="1" dirty="0" err="1" smtClean="0"/>
              <a:t>varchar</a:t>
            </a:r>
            <a:r>
              <a:rPr lang="en-US" i="1" dirty="0" smtClean="0"/>
              <a:t>(200),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cedula</a:t>
            </a:r>
            <a:r>
              <a:rPr lang="en-US" i="1" dirty="0" smtClean="0"/>
              <a:t> </a:t>
            </a:r>
            <a:r>
              <a:rPr lang="en-US" i="1" dirty="0" err="1" smtClean="0"/>
              <a:t>varchar</a:t>
            </a:r>
            <a:r>
              <a:rPr lang="en-US" i="1" dirty="0" smtClean="0"/>
              <a:t>(40) not null,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estado</a:t>
            </a:r>
            <a:r>
              <a:rPr lang="en-US" i="1" dirty="0" smtClean="0"/>
              <a:t> </a:t>
            </a:r>
            <a:r>
              <a:rPr lang="en-US" i="1" dirty="0" err="1" smtClean="0"/>
              <a:t>int</a:t>
            </a:r>
            <a:r>
              <a:rPr lang="en-US" i="1" dirty="0" smtClean="0"/>
              <a:t> not null,</a:t>
            </a:r>
            <a:endParaRPr lang="es-EC" dirty="0" smtClean="0"/>
          </a:p>
          <a:p>
            <a:r>
              <a:rPr lang="en-US" i="1" dirty="0" smtClean="0"/>
              <a:t>    primary key (</a:t>
            </a:r>
            <a:r>
              <a:rPr lang="en-US" i="1" dirty="0" err="1" smtClean="0"/>
              <a:t>IDCliente</a:t>
            </a:r>
            <a:r>
              <a:rPr lang="en-US" i="1" dirty="0" smtClean="0"/>
              <a:t>)</a:t>
            </a:r>
            <a:endParaRPr lang="es-EC" dirty="0" smtClean="0"/>
          </a:p>
          <a:p>
            <a:r>
              <a:rPr lang="en-US" i="1" dirty="0" smtClean="0"/>
              <a:t> </a:t>
            </a:r>
            <a:r>
              <a:rPr lang="es-EC" i="1" dirty="0" smtClean="0"/>
              <a:t>)ENGINE=INNODB;</a:t>
            </a:r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4932040" y="1772816"/>
            <a:ext cx="3816424" cy="45365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i="1" dirty="0" err="1" smtClean="0">
                <a:latin typeface="Arial" pitchFamily="34" charset="0"/>
                <a:cs typeface="Arial" pitchFamily="34" charset="0"/>
              </a:rPr>
              <a:t>create</a:t>
            </a:r>
            <a:r>
              <a:rPr lang="es-EC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b="1" i="1" dirty="0" err="1" smtClean="0">
                <a:latin typeface="Arial" pitchFamily="34" charset="0"/>
                <a:cs typeface="Arial" pitchFamily="34" charset="0"/>
              </a:rPr>
              <a:t>table</a:t>
            </a:r>
            <a:r>
              <a:rPr lang="es-EC" b="1" i="1" dirty="0" smtClean="0">
                <a:latin typeface="Arial" pitchFamily="34" charset="0"/>
                <a:cs typeface="Arial" pitchFamily="34" charset="0"/>
              </a:rPr>
              <a:t> Deudas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i="1" dirty="0" smtClean="0"/>
              <a:t>(    </a:t>
            </a:r>
            <a:endParaRPr lang="es-EC" dirty="0" smtClean="0"/>
          </a:p>
          <a:p>
            <a:r>
              <a:rPr lang="en-US" i="1" dirty="0" err="1" smtClean="0"/>
              <a:t>IDDeuda</a:t>
            </a:r>
            <a:r>
              <a:rPr lang="en-US" i="1" dirty="0" smtClean="0"/>
              <a:t> </a:t>
            </a:r>
            <a:r>
              <a:rPr lang="en-US" i="1" dirty="0" err="1" smtClean="0"/>
              <a:t>int</a:t>
            </a:r>
            <a:r>
              <a:rPr lang="en-US" i="1" dirty="0" smtClean="0"/>
              <a:t> not null </a:t>
            </a:r>
            <a:r>
              <a:rPr lang="en-US" i="1" dirty="0" err="1" smtClean="0"/>
              <a:t>auto_increment</a:t>
            </a:r>
            <a:r>
              <a:rPr lang="en-US" i="1" dirty="0" smtClean="0"/>
              <a:t>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IDCliente</a:t>
            </a:r>
            <a:r>
              <a:rPr lang="en-US" i="1" dirty="0" smtClean="0"/>
              <a:t> </a:t>
            </a:r>
            <a:r>
              <a:rPr lang="en-US" i="1" dirty="0" err="1" smtClean="0"/>
              <a:t>int</a:t>
            </a:r>
            <a:r>
              <a:rPr lang="en-US" i="1" dirty="0" smtClean="0"/>
              <a:t> not null,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monto</a:t>
            </a:r>
            <a:r>
              <a:rPr lang="en-US" i="1" dirty="0" smtClean="0"/>
              <a:t> double(7,2),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FechaPago</a:t>
            </a:r>
            <a:r>
              <a:rPr lang="en-US" i="1" dirty="0" smtClean="0"/>
              <a:t> date,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descripcion</a:t>
            </a:r>
            <a:r>
              <a:rPr lang="en-US" i="1" dirty="0" smtClean="0"/>
              <a:t> </a:t>
            </a:r>
            <a:r>
              <a:rPr lang="en-US" i="1" dirty="0" err="1" smtClean="0"/>
              <a:t>varchar</a:t>
            </a:r>
            <a:r>
              <a:rPr lang="en-US" i="1" dirty="0" smtClean="0"/>
              <a:t>(200),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cancelado</a:t>
            </a:r>
            <a:r>
              <a:rPr lang="en-US" i="1" dirty="0" smtClean="0"/>
              <a:t> </a:t>
            </a:r>
            <a:r>
              <a:rPr lang="en-US" i="1" dirty="0" err="1" smtClean="0"/>
              <a:t>int</a:t>
            </a:r>
            <a:r>
              <a:rPr lang="en-US" i="1" dirty="0" smtClean="0"/>
              <a:t> not null,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estado</a:t>
            </a:r>
            <a:r>
              <a:rPr lang="en-US" i="1" dirty="0" smtClean="0"/>
              <a:t> </a:t>
            </a:r>
            <a:r>
              <a:rPr lang="en-US" i="1" dirty="0" err="1" smtClean="0"/>
              <a:t>int</a:t>
            </a:r>
            <a:r>
              <a:rPr lang="en-US" i="1" dirty="0" smtClean="0"/>
              <a:t> not null,</a:t>
            </a:r>
            <a:endParaRPr lang="es-EC" dirty="0" smtClean="0"/>
          </a:p>
          <a:p>
            <a:r>
              <a:rPr lang="en-US" i="1" dirty="0" smtClean="0"/>
              <a:t>    </a:t>
            </a:r>
            <a:r>
              <a:rPr lang="en-US" i="1" dirty="0" err="1" smtClean="0"/>
              <a:t>Confirmacion</a:t>
            </a:r>
            <a:r>
              <a:rPr lang="en-US" i="1" dirty="0" smtClean="0"/>
              <a:t> </a:t>
            </a:r>
            <a:r>
              <a:rPr lang="en-US" i="1" dirty="0" err="1" smtClean="0"/>
              <a:t>int</a:t>
            </a:r>
            <a:r>
              <a:rPr lang="en-US" i="1" dirty="0" smtClean="0"/>
              <a:t>,</a:t>
            </a:r>
            <a:endParaRPr lang="es-EC" dirty="0" smtClean="0"/>
          </a:p>
          <a:p>
            <a:r>
              <a:rPr lang="en-US" i="1" dirty="0" smtClean="0"/>
              <a:t>    primary key (</a:t>
            </a:r>
            <a:r>
              <a:rPr lang="en-US" i="1" dirty="0" err="1" smtClean="0"/>
              <a:t>IDDeuda</a:t>
            </a:r>
            <a:r>
              <a:rPr lang="en-US" i="1" dirty="0" smtClean="0"/>
              <a:t>),</a:t>
            </a:r>
            <a:endParaRPr lang="es-EC" dirty="0" smtClean="0"/>
          </a:p>
          <a:p>
            <a:r>
              <a:rPr lang="en-US" i="1" dirty="0" smtClean="0"/>
              <a:t>    foreign key (</a:t>
            </a:r>
            <a:r>
              <a:rPr lang="en-US" i="1" dirty="0" err="1" smtClean="0"/>
              <a:t>IDCliente</a:t>
            </a:r>
            <a:r>
              <a:rPr lang="en-US" i="1" dirty="0" smtClean="0"/>
              <a:t>) references </a:t>
            </a:r>
            <a:r>
              <a:rPr lang="en-US" i="1" dirty="0" err="1" smtClean="0"/>
              <a:t>Clientes</a:t>
            </a:r>
            <a:r>
              <a:rPr lang="en-US" i="1" dirty="0" smtClean="0"/>
              <a:t> (</a:t>
            </a:r>
            <a:r>
              <a:rPr lang="en-US" i="1" dirty="0" err="1" smtClean="0"/>
              <a:t>IDCliente</a:t>
            </a:r>
            <a:r>
              <a:rPr lang="en-US" i="1" dirty="0" smtClean="0"/>
              <a:t>) on delete cascade</a:t>
            </a:r>
            <a:endParaRPr lang="es-EC" dirty="0" smtClean="0"/>
          </a:p>
          <a:p>
            <a:r>
              <a:rPr lang="en-US" i="1" dirty="0" smtClean="0"/>
              <a:t>    )ENGINE=INNODB;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0" y="332656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latin typeface="Arial" pitchFamily="34" charset="0"/>
                <a:cs typeface="Arial" pitchFamily="34" charset="0"/>
              </a:rPr>
              <a:t>Lenguaje de descripción de datos</a:t>
            </a:r>
            <a:endParaRPr lang="es-EC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8"/>
          <p:cNvPicPr>
            <a:picLocks noChangeAspect="1" noChangeArrowheads="1"/>
          </p:cNvPicPr>
          <p:nvPr/>
        </p:nvPicPr>
        <p:blipFill>
          <a:blip r:embed="rId2" cstate="print"/>
          <a:srcRect l="19363" t="30934" r="33913" b="19650"/>
          <a:stretch>
            <a:fillRect/>
          </a:stretch>
        </p:blipFill>
        <p:spPr bwMode="auto">
          <a:xfrm>
            <a:off x="323528" y="1268760"/>
            <a:ext cx="39246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3" cstate="print"/>
          <a:srcRect l="33604" t="23370" r="25153" b="18478"/>
          <a:stretch>
            <a:fillRect/>
          </a:stretch>
        </p:blipFill>
        <p:spPr bwMode="auto">
          <a:xfrm>
            <a:off x="4571999" y="1268760"/>
            <a:ext cx="35352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n 7"/>
          <p:cNvPicPr>
            <a:picLocks noChangeAspect="1" noChangeArrowheads="1"/>
          </p:cNvPicPr>
          <p:nvPr/>
        </p:nvPicPr>
        <p:blipFill>
          <a:blip r:embed="rId4" cstate="print"/>
          <a:srcRect l="28853" t="24457" r="29565" b="17390"/>
          <a:stretch>
            <a:fillRect/>
          </a:stretch>
        </p:blipFill>
        <p:spPr bwMode="auto">
          <a:xfrm>
            <a:off x="2915816" y="4030049"/>
            <a:ext cx="3240360" cy="26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18864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latin typeface="Arial" pitchFamily="34" charset="0"/>
                <a:cs typeface="Arial" pitchFamily="34" charset="0"/>
              </a:rPr>
              <a:t>Programa que controla la base de datos</a:t>
            </a:r>
            <a:endParaRPr lang="es-EC" sz="2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9512" y="1484784"/>
            <a:ext cx="5149080" cy="4248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Código Fuente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b="1" dirty="0" smtClean="0">
              <a:solidFill>
                <a:schemeClr val="tx1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#! /usr/bin/php -q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&lt;?</a:t>
            </a:r>
            <a:r>
              <a:rPr lang="en-US" b="1" dirty="0" err="1" smtClean="0">
                <a:solidFill>
                  <a:schemeClr val="tx1"/>
                </a:solidFill>
              </a:rPr>
              <a:t>php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err="1" smtClean="0">
                <a:solidFill>
                  <a:schemeClr val="tx1"/>
                </a:solidFill>
              </a:rPr>
              <a:t>error_reporting</a:t>
            </a:r>
            <a:r>
              <a:rPr lang="en-US" b="1" dirty="0" smtClean="0">
                <a:solidFill>
                  <a:schemeClr val="tx1"/>
                </a:solidFill>
              </a:rPr>
              <a:t>(E_ALL);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require ('phpagi-2.14/phpagi.php');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b="1" dirty="0" smtClean="0">
              <a:solidFill>
                <a:schemeClr val="tx1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Conexión a la Base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$con = </a:t>
            </a:r>
            <a:r>
              <a:rPr lang="en-US" b="1" dirty="0" err="1" smtClean="0">
                <a:solidFill>
                  <a:schemeClr val="tx1"/>
                </a:solidFill>
              </a:rPr>
              <a:t>mysql_connect</a:t>
            </a:r>
            <a:r>
              <a:rPr lang="en-US" b="1" dirty="0" smtClean="0">
                <a:solidFill>
                  <a:schemeClr val="tx1"/>
                </a:solidFill>
              </a:rPr>
              <a:t> ('</a:t>
            </a:r>
            <a:r>
              <a:rPr lang="en-US" b="1" dirty="0" err="1" smtClean="0">
                <a:solidFill>
                  <a:schemeClr val="tx1"/>
                </a:solidFill>
              </a:rPr>
              <a:t>localhost</a:t>
            </a:r>
            <a:r>
              <a:rPr lang="en-US" b="1" dirty="0" smtClean="0">
                <a:solidFill>
                  <a:schemeClr val="tx1"/>
                </a:solidFill>
              </a:rPr>
              <a:t>', 'root', 'labtelecom09') 	or die 	(</a:t>
            </a:r>
            <a:r>
              <a:rPr lang="en-US" b="1" dirty="0" err="1" smtClean="0">
                <a:solidFill>
                  <a:schemeClr val="tx1"/>
                </a:solidFill>
              </a:rPr>
              <a:t>mysql_error</a:t>
            </a:r>
            <a:r>
              <a:rPr lang="en-US" b="1" dirty="0" smtClean="0">
                <a:solidFill>
                  <a:schemeClr val="tx1"/>
                </a:solidFill>
              </a:rPr>
              <a:t>());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 mysql_select_db('SistemaConsultas',$con)or die (mysql_error());</a:t>
            </a:r>
          </a:p>
          <a:p>
            <a:pPr algn="ctr"/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5364088" y="1484784"/>
            <a:ext cx="3600400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Instancias de AGI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 = new AGI();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-&gt;answer();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err="1" smtClean="0">
                <a:solidFill>
                  <a:schemeClr val="tx1"/>
                </a:solidFill>
              </a:rPr>
              <a:t>Mensaje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Bienvenida</a:t>
            </a:r>
            <a:r>
              <a:rPr lang="en-US" b="1" dirty="0" smtClean="0">
                <a:solidFill>
                  <a:schemeClr val="tx1"/>
                </a:solidFill>
              </a:rPr>
              <a:t> del </a:t>
            </a:r>
            <a:r>
              <a:rPr lang="en-US" b="1" dirty="0" err="1" smtClean="0">
                <a:solidFill>
                  <a:schemeClr val="tx1"/>
                </a:solidFill>
              </a:rPr>
              <a:t>Sistema</a:t>
            </a:r>
            <a:endParaRPr lang="en-US" b="1" dirty="0" smtClean="0">
              <a:solidFill>
                <a:schemeClr val="tx1"/>
              </a:solidFill>
            </a:endParaRPr>
          </a:p>
          <a:p>
            <a:pPr marL="863600" indent="-646113">
              <a:lnSpc>
                <a:spcPct val="94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16" charset="0"/>
              </a:rPr>
              <a:t>agi</a:t>
            </a: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16" charset="0"/>
              </a:rPr>
              <a:t>Playback,"Bienvenida</a:t>
            </a: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");</a:t>
            </a:r>
            <a:endParaRPr lang="en-US" b="1" dirty="0">
              <a:solidFill>
                <a:schemeClr val="tx1"/>
              </a:solidFill>
              <a:latin typeface="Courier New" pitchFamily="1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9512" y="1484784"/>
            <a:ext cx="3312368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Bloque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principal</a:t>
            </a:r>
          </a:p>
          <a:p>
            <a:pPr marL="863600" indent="-6461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do{</a:t>
            </a:r>
          </a:p>
          <a:p>
            <a:pPr marL="863600" indent="-6461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   	//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Sistema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Consultas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//</a:t>
            </a:r>
          </a:p>
          <a:p>
            <a:pPr marL="863600" indent="-6461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   </a:t>
            </a:r>
          </a:p>
          <a:p>
            <a:pPr marL="863600" indent="-6461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    }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  while($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nummarcado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!='999');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707904" y="1484784"/>
            <a:ext cx="5112568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i-FI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Descripción del Bloque principal</a:t>
            </a:r>
          </a:p>
          <a:p>
            <a:pPr marL="863600" indent="-646113"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fi-FI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63600" indent="-646113"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i-FI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Usuario no digita cédula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do{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$result = $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agi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-&gt;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get_data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("Menu", 7000,10);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nummarcado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= $result['result'];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if($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nummarcado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!='999' &amp;&amp; $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nummarcado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!= null)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   {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  //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Ejecución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requerimientos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y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salidas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del                                 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sistema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//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  }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}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while($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nummarcado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!='999');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9512" y="1484784"/>
            <a:ext cx="3960440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Selección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datos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cliente</a:t>
            </a:r>
            <a:endParaRPr lang="en-US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     $</a:t>
            </a:r>
            <a:r>
              <a:rPr lang="en-US" b="1" dirty="0" err="1" smtClean="0">
                <a:solidFill>
                  <a:schemeClr val="tx1"/>
                </a:solidFill>
              </a:rPr>
              <a:t>sql</a:t>
            </a:r>
            <a:r>
              <a:rPr lang="en-US" b="1" dirty="0" smtClean="0">
                <a:solidFill>
                  <a:schemeClr val="tx1"/>
                </a:solidFill>
              </a:rPr>
              <a:t>="select * from </a:t>
            </a:r>
            <a:r>
              <a:rPr lang="en-US" b="1" dirty="0" err="1" smtClean="0">
                <a:solidFill>
                  <a:schemeClr val="tx1"/>
                </a:solidFill>
              </a:rPr>
              <a:t>Clientes</a:t>
            </a:r>
            <a:r>
              <a:rPr lang="en-US" b="1" dirty="0" smtClean="0">
                <a:solidFill>
                  <a:schemeClr val="tx1"/>
                </a:solidFill>
              </a:rPr>
              <a:t> where </a:t>
            </a:r>
            <a:r>
              <a:rPr lang="en-US" b="1" dirty="0" err="1" smtClean="0">
                <a:solidFill>
                  <a:schemeClr val="tx1"/>
                </a:solidFill>
              </a:rPr>
              <a:t>cedula</a:t>
            </a:r>
            <a:r>
              <a:rPr lang="en-US" b="1" dirty="0" smtClean="0">
                <a:solidFill>
                  <a:schemeClr val="tx1"/>
                </a:solidFill>
              </a:rPr>
              <a:t>='$</a:t>
            </a:r>
            <a:r>
              <a:rPr lang="en-US" b="1" dirty="0" err="1" smtClean="0">
                <a:solidFill>
                  <a:schemeClr val="tx1"/>
                </a:solidFill>
              </a:rPr>
              <a:t>nummarcado</a:t>
            </a:r>
            <a:r>
              <a:rPr lang="en-US" b="1" dirty="0" smtClean="0">
                <a:solidFill>
                  <a:schemeClr val="tx1"/>
                </a:solidFill>
              </a:rPr>
              <a:t>';";    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     $res=</a:t>
            </a:r>
            <a:r>
              <a:rPr lang="en-US" b="1" dirty="0" err="1" smtClean="0">
                <a:solidFill>
                  <a:schemeClr val="tx1"/>
                </a:solidFill>
              </a:rPr>
              <a:t>mysql_query</a:t>
            </a:r>
            <a:r>
              <a:rPr lang="en-US" b="1" dirty="0" smtClean="0">
                <a:solidFill>
                  <a:schemeClr val="tx1"/>
                </a:solidFill>
              </a:rPr>
              <a:t>($</a:t>
            </a:r>
            <a:r>
              <a:rPr lang="en-US" b="1" dirty="0" err="1" smtClean="0">
                <a:solidFill>
                  <a:schemeClr val="tx1"/>
                </a:solidFill>
              </a:rPr>
              <a:t>sql,$con</a:t>
            </a:r>
            <a:r>
              <a:rPr lang="en-US" b="1" dirty="0" smtClean="0">
                <a:solidFill>
                  <a:schemeClr val="tx1"/>
                </a:solidFill>
              </a:rPr>
              <a:t>) or die ('ERROR SQL'); 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</a:rPr>
              <a:t>     $r1=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</a:rPr>
              <a:t>mysql_fetch_array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</a:rPr>
              <a:t>($res);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283968" y="1700808"/>
            <a:ext cx="4680520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buClr>
                <a:srgbClr val="CCCCCC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Caso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cédula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registrada</a:t>
            </a:r>
            <a:endParaRPr lang="en-US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63600" indent="-646113">
              <a:buClr>
                <a:srgbClr val="CCCCCC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if($r1['</a:t>
            </a:r>
            <a:r>
              <a:rPr lang="en-US" b="1" dirty="0" err="1" smtClean="0">
                <a:solidFill>
                  <a:schemeClr val="tx1"/>
                </a:solidFill>
              </a:rPr>
              <a:t>cedula</a:t>
            </a:r>
            <a:r>
              <a:rPr lang="en-US" b="1" dirty="0" smtClean="0">
                <a:solidFill>
                  <a:schemeClr val="tx1"/>
                </a:solidFill>
              </a:rPr>
              <a:t>']==$</a:t>
            </a:r>
            <a:r>
              <a:rPr lang="en-US" b="1" dirty="0" err="1" smtClean="0">
                <a:solidFill>
                  <a:schemeClr val="tx1"/>
                </a:solidFill>
              </a:rPr>
              <a:t>nummarcado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{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 //</a:t>
            </a:r>
            <a:r>
              <a:rPr lang="en-US" b="1" dirty="0" err="1" smtClean="0">
                <a:solidFill>
                  <a:schemeClr val="tx1"/>
                </a:solidFill>
              </a:rPr>
              <a:t>Ejecución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otros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requerimientos</a:t>
            </a:r>
            <a:r>
              <a:rPr lang="en-US" b="1" dirty="0" smtClean="0">
                <a:solidFill>
                  <a:schemeClr val="tx1"/>
                </a:solidFill>
              </a:rPr>
              <a:t>//</a:t>
            </a:r>
          </a:p>
          <a:p>
            <a:pPr marL="863600" indent="-646113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}</a:t>
            </a:r>
          </a:p>
          <a:p>
            <a:pPr marL="863600" indent="-646113">
              <a:lnSpc>
                <a:spcPct val="94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else</a:t>
            </a:r>
          </a:p>
          <a:p>
            <a:pPr marL="863600" indent="-646113">
              <a:lnSpc>
                <a:spcPct val="94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{</a:t>
            </a:r>
          </a:p>
          <a:p>
            <a:pPr marL="863600" indent="-646113">
              <a:lnSpc>
                <a:spcPct val="94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16" charset="0"/>
              </a:rPr>
              <a:t>agi</a:t>
            </a: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16" charset="0"/>
              </a:rPr>
              <a:t>Playback,"CedulaNoReg</a:t>
            </a: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");</a:t>
            </a:r>
          </a:p>
          <a:p>
            <a:pPr marL="863600" indent="-646113">
              <a:lnSpc>
                <a:spcPct val="94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}</a:t>
            </a:r>
            <a:endParaRPr lang="en-US" b="1" dirty="0">
              <a:solidFill>
                <a:schemeClr val="tx1"/>
              </a:solidFill>
              <a:latin typeface="Courier New" pitchFamily="1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611560" y="1412776"/>
            <a:ext cx="8064896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u="sng" dirty="0" smtClean="0">
              <a:solidFill>
                <a:srgbClr val="E6E6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;Times New Roma" pitchFamily="16" charset="0"/>
              <a:ea typeface="msmincho" charset="0"/>
              <a:cs typeface="msmincho" charset="0"/>
            </a:endParaRPr>
          </a:p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Segundo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Caso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: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cédula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registrada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 sin  </a:t>
            </a: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;Times New Roma" pitchFamily="16" charset="0"/>
                <a:ea typeface="msmincho" charset="0"/>
                <a:cs typeface="msmincho" charset="0"/>
              </a:rPr>
              <a:t>deudas</a:t>
            </a:r>
            <a:endParaRPr lang="en-US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;Times New Roma" pitchFamily="16" charset="0"/>
              <a:ea typeface="msmincho" charset="0"/>
              <a:cs typeface="msmincho" charset="0"/>
            </a:endParaRPr>
          </a:p>
          <a:p>
            <a:pPr marL="863600" indent="-646113"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 smtClean="0">
              <a:solidFill>
                <a:schemeClr val="tx1"/>
              </a:solidFill>
              <a:latin typeface="Liberation Serif;Times New Roma" pitchFamily="16" charset="0"/>
              <a:ea typeface="msmincho" charset="0"/>
              <a:cs typeface="msmincho" charset="0"/>
            </a:endParaRPr>
          </a:p>
          <a:p>
            <a:pPr marL="863600" indent="-646113"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sql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="select * from 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Deudas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 where</a:t>
            </a:r>
          </a:p>
          <a:p>
            <a:pPr marL="863600" indent="-646113"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IDCliente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='".$r1['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IDCliente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']."'; and 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cancelado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=0";</a:t>
            </a:r>
          </a:p>
          <a:p>
            <a:pPr marL="863600" indent="-646113"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 smtClean="0">
              <a:solidFill>
                <a:schemeClr val="tx1"/>
              </a:solidFill>
              <a:latin typeface="Liberation Serif;Times New Roma" pitchFamily="16" charset="0"/>
              <a:ea typeface="msmincho" charset="0"/>
              <a:cs typeface="msmincho" charset="0"/>
            </a:endParaRPr>
          </a:p>
          <a:p>
            <a:pPr marL="863600" indent="-646113"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$res2    =    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mysql_query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($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sql,$con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)or die                             (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mysql_error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());</a:t>
            </a:r>
          </a:p>
          <a:p>
            <a:pPr marL="863600" indent="-646113"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 smtClean="0">
              <a:solidFill>
                <a:schemeClr val="tx1"/>
              </a:solidFill>
              <a:latin typeface="Liberation Serif;Times New Roma" pitchFamily="16" charset="0"/>
              <a:ea typeface="msmincho" charset="0"/>
              <a:cs typeface="msmincho" charset="0"/>
            </a:endParaRPr>
          </a:p>
          <a:p>
            <a:pPr marL="863600" indent="-646113"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if(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mysql_num_rows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($res2)== 0)</a:t>
            </a:r>
          </a:p>
          <a:p>
            <a:pPr marL="863600" indent="-646113">
              <a:lnSpc>
                <a:spcPct val="94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  <a:ea typeface="msmincho" charset="0"/>
                <a:cs typeface="msmincho" charset="0"/>
              </a:rPr>
              <a:t>{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agi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Playback,"SinDeudas</a:t>
            </a:r>
            <a:r>
              <a:rPr lang="en-US" b="1" dirty="0" smtClean="0">
                <a:solidFill>
                  <a:schemeClr val="tx1"/>
                </a:solidFill>
                <a:latin typeface="Liberation Serif;Times New Roma" pitchFamily="16" charset="0"/>
                <a:ea typeface="msmincho" charset="0"/>
                <a:cs typeface="msmincho" charset="0"/>
              </a:rPr>
              <a:t>");}</a:t>
            </a:r>
            <a:endParaRPr lang="en-US" b="1" dirty="0">
              <a:solidFill>
                <a:schemeClr val="tx1"/>
              </a:solidFill>
              <a:latin typeface="Liberation Serif;Times New Roma" pitchFamily="16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691680" y="1628800"/>
            <a:ext cx="6048672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Symbol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u="sng" dirty="0" smtClean="0">
              <a:solidFill>
                <a:srgbClr val="E6E6E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iberation Serif;Times New Roma" pitchFamily="16" charset="0"/>
              <a:ea typeface="msmincho" charset="0"/>
              <a:cs typeface="msmincho" charset="0"/>
            </a:endParaRPr>
          </a:p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Tercer caso: cédula registrada que  posee deudas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else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{$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</a:rPr>
              <a:t>Playback,"UstedTiene</a:t>
            </a:r>
            <a:r>
              <a:rPr lang="en-US" b="1" dirty="0" smtClean="0">
                <a:solidFill>
                  <a:schemeClr val="tx1"/>
                </a:solidFill>
              </a:rPr>
              <a:t>");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CantDeudas</a:t>
            </a:r>
            <a:r>
              <a:rPr lang="en-US" b="1" dirty="0" smtClean="0">
                <a:solidFill>
                  <a:schemeClr val="tx1"/>
                </a:solidFill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</a:rPr>
              <a:t>mysql_num_rows</a:t>
            </a:r>
            <a:r>
              <a:rPr lang="en-US" b="1" dirty="0" smtClean="0">
                <a:solidFill>
                  <a:schemeClr val="tx1"/>
                </a:solidFill>
              </a:rPr>
              <a:t>($res2);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</a:t>
            </a:r>
            <a:r>
              <a:rPr lang="en-US" b="1" dirty="0" err="1" smtClean="0">
                <a:solidFill>
                  <a:schemeClr val="tx1"/>
                </a:solidFill>
              </a:rPr>
              <a:t>say_number</a:t>
            </a:r>
            <a:r>
              <a:rPr lang="en-US" b="1" dirty="0" smtClean="0">
                <a:solidFill>
                  <a:schemeClr val="tx1"/>
                </a:solidFill>
              </a:rPr>
              <a:t>($</a:t>
            </a:r>
            <a:r>
              <a:rPr lang="en-US" b="1" dirty="0" err="1" smtClean="0">
                <a:solidFill>
                  <a:schemeClr val="tx1"/>
                </a:solidFill>
              </a:rPr>
              <a:t>CantDeudas</a:t>
            </a:r>
            <a:r>
              <a:rPr lang="en-US" b="1" dirty="0" smtClean="0">
                <a:solidFill>
                  <a:schemeClr val="tx1"/>
                </a:solidFill>
              </a:rPr>
              <a:t>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</a:rPr>
              <a:t>Playback,"Deudas</a:t>
            </a:r>
            <a:r>
              <a:rPr lang="en-US" b="1" dirty="0" smtClean="0">
                <a:solidFill>
                  <a:schemeClr val="tx1"/>
                </a:solidFill>
              </a:rPr>
              <a:t>");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…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9512" y="1484784"/>
            <a:ext cx="4680520" cy="511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Se reproducen los datos de cada deuda: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while($r2=</a:t>
            </a:r>
            <a:r>
              <a:rPr lang="en-US" b="1" dirty="0" err="1" smtClean="0">
                <a:solidFill>
                  <a:schemeClr val="tx1"/>
                </a:solidFill>
              </a:rPr>
              <a:t>mysql_fetch_array</a:t>
            </a:r>
            <a:r>
              <a:rPr lang="en-US" b="1" dirty="0" smtClean="0">
                <a:solidFill>
                  <a:schemeClr val="tx1"/>
                </a:solidFill>
              </a:rPr>
              <a:t>($res2))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{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</a:rPr>
              <a:t>Playback,"UstedDebe</a:t>
            </a:r>
            <a:r>
              <a:rPr lang="en-US" b="1" dirty="0" smtClean="0">
                <a:solidFill>
                  <a:schemeClr val="tx1"/>
                </a:solidFill>
              </a:rPr>
              <a:t>");</a:t>
            </a:r>
          </a:p>
          <a:p>
            <a:pPr marL="863600" indent="-646113">
              <a:lnSpc>
                <a:spcPct val="94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  <a:latin typeface="Courier New" pitchFamily="16" charset="0"/>
              </a:rPr>
              <a:t>$monto=$r2['monto'];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$fechap=$r2['FechaPago'];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$montos=explode(".",$monto);</a:t>
            </a:r>
          </a:p>
          <a:p>
            <a:pPr marL="863600" indent="-646113">
              <a:lnSpc>
                <a:spcPct val="94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16" charset="0"/>
              </a:rPr>
              <a:t>fechas</a:t>
            </a: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=explode("-",$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16" charset="0"/>
              </a:rPr>
              <a:t>fechap</a:t>
            </a:r>
            <a:r>
              <a:rPr lang="en-US" b="1" dirty="0" smtClean="0">
                <a:solidFill>
                  <a:schemeClr val="tx1"/>
                </a:solidFill>
                <a:latin typeface="Courier New" pitchFamily="16" charset="0"/>
              </a:rPr>
              <a:t>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</a:t>
            </a:r>
            <a:r>
              <a:rPr lang="en-US" b="1" dirty="0" err="1" smtClean="0">
                <a:solidFill>
                  <a:schemeClr val="tx1"/>
                </a:solidFill>
              </a:rPr>
              <a:t>say_number</a:t>
            </a:r>
            <a:r>
              <a:rPr lang="en-US" b="1" dirty="0" smtClean="0">
                <a:solidFill>
                  <a:schemeClr val="tx1"/>
                </a:solidFill>
              </a:rPr>
              <a:t>($</a:t>
            </a:r>
            <a:r>
              <a:rPr lang="en-US" b="1" dirty="0" err="1" smtClean="0">
                <a:solidFill>
                  <a:schemeClr val="tx1"/>
                </a:solidFill>
              </a:rPr>
              <a:t>montos</a:t>
            </a:r>
            <a:r>
              <a:rPr lang="en-US" b="1" dirty="0" smtClean="0">
                <a:solidFill>
                  <a:schemeClr val="tx1"/>
                </a:solidFill>
              </a:rPr>
              <a:t>[0]);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</a:rPr>
              <a:t>Playback,"DolaresCon</a:t>
            </a:r>
            <a:r>
              <a:rPr lang="en-US" b="1" dirty="0" smtClean="0">
                <a:solidFill>
                  <a:schemeClr val="tx1"/>
                </a:solidFill>
              </a:rPr>
              <a:t>");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932040" y="1916832"/>
            <a:ext cx="3816424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if($</a:t>
            </a:r>
            <a:r>
              <a:rPr lang="en-US" b="1" dirty="0" err="1" smtClean="0">
                <a:solidFill>
                  <a:schemeClr val="tx1"/>
                </a:solidFill>
              </a:rPr>
              <a:t>montos</a:t>
            </a:r>
            <a:r>
              <a:rPr lang="en-US" b="1" dirty="0" smtClean="0">
                <a:solidFill>
                  <a:schemeClr val="tx1"/>
                </a:solidFill>
              </a:rPr>
              <a:t>[1]=='00')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{$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</a:t>
            </a:r>
            <a:r>
              <a:rPr lang="en-US" b="1" dirty="0" err="1" smtClean="0">
                <a:solidFill>
                  <a:schemeClr val="tx1"/>
                </a:solidFill>
              </a:rPr>
              <a:t>say_number</a:t>
            </a:r>
            <a:r>
              <a:rPr lang="en-US" b="1" dirty="0" smtClean="0">
                <a:solidFill>
                  <a:schemeClr val="tx1"/>
                </a:solidFill>
              </a:rPr>
              <a:t>(0);}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else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{$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</a:t>
            </a:r>
            <a:r>
              <a:rPr lang="en-US" b="1" dirty="0" err="1" smtClean="0">
                <a:solidFill>
                  <a:schemeClr val="tx1"/>
                </a:solidFill>
              </a:rPr>
              <a:t>say_number</a:t>
            </a:r>
            <a:r>
              <a:rPr lang="en-US" b="1" dirty="0" smtClean="0">
                <a:solidFill>
                  <a:schemeClr val="tx1"/>
                </a:solidFill>
              </a:rPr>
              <a:t>($</a:t>
            </a:r>
            <a:r>
              <a:rPr lang="en-US" b="1" dirty="0" err="1" smtClean="0">
                <a:solidFill>
                  <a:schemeClr val="tx1"/>
                </a:solidFill>
              </a:rPr>
              <a:t>montos</a:t>
            </a:r>
            <a:r>
              <a:rPr lang="en-US" b="1" dirty="0" smtClean="0">
                <a:solidFill>
                  <a:schemeClr val="tx1"/>
                </a:solidFill>
              </a:rPr>
              <a:t>[1]);}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</a:rPr>
              <a:t>Playback,"Centavos</a:t>
            </a:r>
            <a:r>
              <a:rPr lang="en-US" b="1" dirty="0" smtClean="0">
                <a:solidFill>
                  <a:schemeClr val="tx1"/>
                </a:solidFill>
              </a:rPr>
              <a:t>");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1340768"/>
            <a:ext cx="7272808" cy="5373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i-FI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 reproducen las fechas a pagar de la deuda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</a:rPr>
              <a:t>Playback,"ydebepagarantesde</a:t>
            </a:r>
            <a:r>
              <a:rPr lang="en-US" b="1" dirty="0" smtClean="0">
                <a:solidFill>
                  <a:schemeClr val="tx1"/>
                </a:solidFill>
              </a:rPr>
              <a:t>");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</a:t>
            </a:r>
            <a:r>
              <a:rPr lang="en-US" b="1" dirty="0" err="1" smtClean="0">
                <a:solidFill>
                  <a:schemeClr val="tx1"/>
                </a:solidFill>
              </a:rPr>
              <a:t>say_number</a:t>
            </a:r>
            <a:r>
              <a:rPr lang="en-US" b="1" dirty="0" smtClean="0">
                <a:solidFill>
                  <a:schemeClr val="tx1"/>
                </a:solidFill>
              </a:rPr>
              <a:t>($</a:t>
            </a:r>
            <a:r>
              <a:rPr lang="en-US" b="1" dirty="0" err="1" smtClean="0">
                <a:solidFill>
                  <a:schemeClr val="tx1"/>
                </a:solidFill>
              </a:rPr>
              <a:t>fechas</a:t>
            </a:r>
            <a:r>
              <a:rPr lang="en-US" b="1" dirty="0" smtClean="0">
                <a:solidFill>
                  <a:schemeClr val="tx1"/>
                </a:solidFill>
              </a:rPr>
              <a:t>[2]);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agi</a:t>
            </a:r>
            <a:r>
              <a:rPr lang="en-US" b="1" dirty="0" smtClean="0">
                <a:solidFill>
                  <a:schemeClr val="tx1"/>
                </a:solidFill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</a:rPr>
              <a:t>Playback,"de</a:t>
            </a:r>
            <a:r>
              <a:rPr lang="en-US" b="1" dirty="0" smtClean="0">
                <a:solidFill>
                  <a:schemeClr val="tx1"/>
                </a:solidFill>
              </a:rPr>
              <a:t>");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 smtClean="0">
              <a:solidFill>
                <a:schemeClr val="tx1"/>
              </a:solidFill>
            </a:endParaRP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switch($</a:t>
            </a:r>
            <a:r>
              <a:rPr lang="en-US" b="1" dirty="0" err="1" smtClean="0">
                <a:solidFill>
                  <a:schemeClr val="tx1"/>
                </a:solidFill>
              </a:rPr>
              <a:t>fechas</a:t>
            </a:r>
            <a:r>
              <a:rPr lang="en-US" b="1" dirty="0" smtClean="0">
                <a:solidFill>
                  <a:schemeClr val="tx1"/>
                </a:solidFill>
              </a:rPr>
              <a:t>[1])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{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case 1: $cad="</a:t>
            </a:r>
            <a:r>
              <a:rPr lang="en-US" b="1" dirty="0" err="1" smtClean="0">
                <a:solidFill>
                  <a:schemeClr val="tx1"/>
                </a:solidFill>
              </a:rPr>
              <a:t>Enero</a:t>
            </a:r>
            <a:r>
              <a:rPr lang="en-US" b="1" dirty="0" smtClean="0">
                <a:solidFill>
                  <a:schemeClr val="tx1"/>
                </a:solidFill>
              </a:rPr>
              <a:t>"; break;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case 2: $cad="</a:t>
            </a:r>
            <a:r>
              <a:rPr lang="en-US" b="1" dirty="0" err="1" smtClean="0">
                <a:solidFill>
                  <a:schemeClr val="tx1"/>
                </a:solidFill>
              </a:rPr>
              <a:t>Febrero</a:t>
            </a:r>
            <a:r>
              <a:rPr lang="en-US" b="1" dirty="0" smtClean="0">
                <a:solidFill>
                  <a:schemeClr val="tx1"/>
                </a:solidFill>
              </a:rPr>
              <a:t>"; break;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case 3: $cad="</a:t>
            </a:r>
            <a:r>
              <a:rPr lang="en-US" b="1" dirty="0" err="1" smtClean="0">
                <a:solidFill>
                  <a:schemeClr val="tx1"/>
                </a:solidFill>
              </a:rPr>
              <a:t>Marzo</a:t>
            </a:r>
            <a:r>
              <a:rPr lang="en-US" b="1" dirty="0" smtClean="0">
                <a:solidFill>
                  <a:schemeClr val="tx1"/>
                </a:solidFill>
              </a:rPr>
              <a:t>"; break;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case 4: $cad="</a:t>
            </a:r>
            <a:r>
              <a:rPr lang="en-US" b="1" dirty="0" err="1" smtClean="0">
                <a:solidFill>
                  <a:schemeClr val="tx1"/>
                </a:solidFill>
              </a:rPr>
              <a:t>Abril</a:t>
            </a:r>
            <a:r>
              <a:rPr lang="en-US" b="1" dirty="0" smtClean="0">
                <a:solidFill>
                  <a:schemeClr val="tx1"/>
                </a:solidFill>
              </a:rPr>
              <a:t>"; break;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case 5: $cad="Mayo"; break;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Antecedentes</a:t>
            </a:r>
            <a:endParaRPr lang="es-EC" sz="36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1967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1340768"/>
            <a:ext cx="7272808" cy="5373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smincho" charset="0"/>
                <a:cs typeface="msmincho" charset="0"/>
              </a:rPr>
              <a:t>…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case 6: $cad="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Junio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"; break;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case 7: $cad="Julio"; break;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case 8: $cad="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Agosto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"; break;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case 9: $cad="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Septiembre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"; break;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case 10: $cad="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Octubre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"; break;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case 11: $cad="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Noviembre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"; break;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case 12: $cad="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Diciembre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"; break;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}	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msmincho" charset="0"/>
              <a:cs typeface="Arial" pitchFamily="34" charset="0"/>
            </a:endParaRP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agi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-&gt;exec(Playback, $cad);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agi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-&gt;exec(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Playback,"del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");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$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agi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-&gt;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say_number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($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fechas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mincho" charset="0"/>
                <a:cs typeface="Arial" pitchFamily="34" charset="0"/>
              </a:rPr>
              <a:t>[0]);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1340768"/>
            <a:ext cx="7272808" cy="5373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ea typeface="msmincho" charset="0"/>
                <a:cs typeface="msmincho" charset="0"/>
              </a:rPr>
              <a:t> </a:t>
            </a:r>
            <a:r>
              <a:rPr lang="fi-FI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Confirmación del cliente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$confirmacion = $agi-&gt;get_data("MensajeConfirmacion", 7000,1);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$num = $confirmacion['result'];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b="1" dirty="0" smtClean="0">
              <a:solidFill>
                <a:schemeClr val="tx1"/>
              </a:solidFill>
            </a:endParaRP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if($num==1)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{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                $sql2="update Deudas set Confirmacion=1 where 				                                                        IDDeuda=$IDDeuda;";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                $res=mysql_query($sql2,$con) or die ('ERROR SQL');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}</a:t>
            </a:r>
            <a:endParaRPr lang="fi-FI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Programa Principal</a:t>
            </a:r>
            <a:endParaRPr lang="es-EC" sz="3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2195736" y="2204864"/>
            <a:ext cx="4968552" cy="3573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 del programa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$agi-&gt;exec(Playback, "Despedida");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$agi-&gt;hangup();</a:t>
            </a:r>
          </a:p>
          <a:p>
            <a:pPr marL="863600" indent="-646113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i-FI" b="1" dirty="0" smtClean="0">
                <a:solidFill>
                  <a:schemeClr val="tx1"/>
                </a:solidFill>
              </a:rPr>
              <a:t>?&gt;</a:t>
            </a:r>
          </a:p>
          <a:p>
            <a:pPr marL="863600" indent="-646113">
              <a:spcAft>
                <a:spcPts val="1425"/>
              </a:spcAft>
              <a:buClr>
                <a:srgbClr val="CCCCCC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i-FI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06896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PRUEBAS</a:t>
            </a:r>
            <a:endParaRPr lang="es-EC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60648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C" sz="36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467544" y="1412776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EC" sz="36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556792"/>
          <a:ext cx="8496944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iciasrtv.com/noticiasrtv/wp-content/uploads/2010/03/sonrisa2copiacopiams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2111896" cy="20525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6" name="5 Rectángulo"/>
          <p:cNvSpPr/>
          <p:nvPr/>
        </p:nvSpPr>
        <p:spPr>
          <a:xfrm>
            <a:off x="755576" y="476672"/>
            <a:ext cx="77644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 por su atención!!!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5576" y="3789040"/>
            <a:ext cx="77644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…alguna pregunta???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villamellaonline.com/v2/wp-content/uploads/2009/11/QuestionG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941168"/>
            <a:ext cx="1795902" cy="16691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Generales</a:t>
            </a:r>
          </a:p>
          <a:p>
            <a:pPr algn="ctr">
              <a:buNone/>
            </a:pP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>
                <a:latin typeface="Arial" pitchFamily="34" charset="0"/>
                <a:cs typeface="Arial" pitchFamily="34" charset="0"/>
              </a:rPr>
              <a:t>Implementar una pequeña central telefónica que provea el servicio de poder consultar deudas y fechas de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pago</a:t>
            </a:r>
          </a:p>
          <a:p>
            <a:pPr algn="just"/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Específicos</a:t>
            </a:r>
          </a:p>
          <a:p>
            <a:pPr algn="ctr">
              <a:buNone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_tradnl" dirty="0">
                <a:latin typeface="Arial" pitchFamily="34" charset="0"/>
                <a:cs typeface="Arial" pitchFamily="34" charset="0"/>
              </a:rPr>
              <a:t>Implementar un sistema de consultas usando una base de datos que permita independizar la fuente de datos de </a:t>
            </a:r>
            <a:r>
              <a:rPr lang="es-ES_tradnl" dirty="0" err="1">
                <a:latin typeface="Arial" pitchFamily="34" charset="0"/>
                <a:cs typeface="Arial" pitchFamily="34" charset="0"/>
              </a:rPr>
              <a:t>Asterisk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s-ES_tradnl" dirty="0">
                <a:latin typeface="Arial" pitchFamily="34" charset="0"/>
                <a:cs typeface="Arial" pitchFamily="34" charset="0"/>
              </a:rPr>
              <a:t>Demostrar el uso de AGI para el desarrollo del sistema. 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ES_tradnl" dirty="0">
                <a:latin typeface="Arial" pitchFamily="34" charset="0"/>
                <a:cs typeface="Arial" pitchFamily="34" charset="0"/>
              </a:rPr>
              <a:t>Demostrar el uso de la librería </a:t>
            </a:r>
            <a:r>
              <a:rPr lang="es-ES_tradnl" dirty="0" err="1" smtClean="0">
                <a:latin typeface="Arial" pitchFamily="34" charset="0"/>
                <a:cs typeface="Arial" pitchFamily="34" charset="0"/>
              </a:rPr>
              <a:t>php-agi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para el desarrollo del script que procesa la llamada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s-ES_tradnl" dirty="0">
                <a:latin typeface="Arial" pitchFamily="34" charset="0"/>
                <a:cs typeface="Arial" pitchFamily="34" charset="0"/>
              </a:rPr>
              <a:t>Implementar una aplicación que permita el ingreso de datos para el uso del sistema</a:t>
            </a:r>
            <a:endParaRPr lang="es-EC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EC" dirty="0"/>
          </a:p>
          <a:p>
            <a:pPr algn="ctr"/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C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3528" y="1844824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Usuario llama a la central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5776" y="1916832"/>
            <a:ext cx="18722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Central Responde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55776" y="3933056"/>
            <a:ext cx="1872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Usuario digita su cédula o 999 para salir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3" name="12 Rombo"/>
          <p:cNvSpPr/>
          <p:nvPr/>
        </p:nvSpPr>
        <p:spPr>
          <a:xfrm>
            <a:off x="2411760" y="5201816"/>
            <a:ext cx="2160240" cy="165618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¿Digit</a:t>
            </a:r>
            <a:r>
              <a:rPr lang="es-EC" b="1" dirty="0">
                <a:solidFill>
                  <a:schemeClr val="tx1"/>
                </a:solidFill>
              </a:rPr>
              <a:t>ó</a:t>
            </a:r>
            <a:r>
              <a:rPr lang="es-EC" b="1" dirty="0" smtClean="0">
                <a:solidFill>
                  <a:schemeClr val="tx1"/>
                </a:solidFill>
              </a:rPr>
              <a:t> 999?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940152" y="5661248"/>
            <a:ext cx="1800200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Sistema consulta a la base de datos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228184" y="4437112"/>
            <a:ext cx="1296144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Usuario no registrado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7596336" y="4293096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Usuario registrado sin deudas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788024" y="4221088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Usuario registrado con deudas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868144" y="2780928"/>
            <a:ext cx="19442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Reproducción del sistema para cada caso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67544" y="3861048"/>
            <a:ext cx="1440160" cy="626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Fin de la sesión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483768" y="2924944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Central reproduce instrucción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Descripción</a:t>
            </a:r>
            <a:endParaRPr lang="es-EC" sz="3600" dirty="0"/>
          </a:p>
        </p:txBody>
      </p:sp>
      <p:cxnSp>
        <p:nvCxnSpPr>
          <p:cNvPr id="27" name="26 Conector recto de flecha"/>
          <p:cNvCxnSpPr>
            <a:stCxn id="8" idx="3"/>
            <a:endCxn id="11" idx="1"/>
          </p:cNvCxnSpPr>
          <p:nvPr/>
        </p:nvCxnSpPr>
        <p:spPr>
          <a:xfrm>
            <a:off x="1979712" y="2132856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1" idx="2"/>
            <a:endCxn id="21" idx="0"/>
          </p:cNvCxnSpPr>
          <p:nvPr/>
        </p:nvCxnSpPr>
        <p:spPr>
          <a:xfrm rot="5400000">
            <a:off x="3203848" y="2636912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21" idx="2"/>
            <a:endCxn id="12" idx="0"/>
          </p:cNvCxnSpPr>
          <p:nvPr/>
        </p:nvCxnSpPr>
        <p:spPr>
          <a:xfrm rot="5400000">
            <a:off x="3275856" y="3717032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2" idx="2"/>
            <a:endCxn id="13" idx="0"/>
          </p:cNvCxnSpPr>
          <p:nvPr/>
        </p:nvCxnSpPr>
        <p:spPr>
          <a:xfrm rot="5400000">
            <a:off x="3314700" y="5024636"/>
            <a:ext cx="3543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13" idx="1"/>
          </p:cNvCxnSpPr>
          <p:nvPr/>
        </p:nvCxnSpPr>
        <p:spPr>
          <a:xfrm rot="10800000">
            <a:off x="1187624" y="6021288"/>
            <a:ext cx="1224136" cy="8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endCxn id="20" idx="2"/>
          </p:cNvCxnSpPr>
          <p:nvPr/>
        </p:nvCxnSpPr>
        <p:spPr>
          <a:xfrm rot="5400000" flipH="1" flipV="1">
            <a:off x="384684" y="5290356"/>
            <a:ext cx="16058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1979712" y="558924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</a:t>
            </a:r>
            <a:endParaRPr lang="es-EC" dirty="0"/>
          </a:p>
        </p:txBody>
      </p:sp>
      <p:cxnSp>
        <p:nvCxnSpPr>
          <p:cNvPr id="45" name="44 Conector recto de flecha"/>
          <p:cNvCxnSpPr>
            <a:stCxn id="13" idx="3"/>
            <a:endCxn id="15" idx="1"/>
          </p:cNvCxnSpPr>
          <p:nvPr/>
        </p:nvCxnSpPr>
        <p:spPr>
          <a:xfrm>
            <a:off x="4572000" y="6029908"/>
            <a:ext cx="1368152" cy="16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15" idx="0"/>
            <a:endCxn id="18" idx="2"/>
          </p:cNvCxnSpPr>
          <p:nvPr/>
        </p:nvCxnSpPr>
        <p:spPr>
          <a:xfrm rot="16200000" flipV="1">
            <a:off x="5893296" y="4714292"/>
            <a:ext cx="525760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15" idx="0"/>
            <a:endCxn id="16" idx="2"/>
          </p:cNvCxnSpPr>
          <p:nvPr/>
        </p:nvCxnSpPr>
        <p:spPr>
          <a:xfrm rot="5400000" flipH="1" flipV="1">
            <a:off x="6595374" y="5380366"/>
            <a:ext cx="525760" cy="36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15" idx="0"/>
            <a:endCxn id="17" idx="2"/>
          </p:cNvCxnSpPr>
          <p:nvPr/>
        </p:nvCxnSpPr>
        <p:spPr>
          <a:xfrm rot="5400000" flipH="1" flipV="1">
            <a:off x="7333456" y="4714292"/>
            <a:ext cx="453752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18" idx="0"/>
            <a:endCxn id="19" idx="2"/>
          </p:cNvCxnSpPr>
          <p:nvPr/>
        </p:nvCxnSpPr>
        <p:spPr>
          <a:xfrm rot="5400000" flipH="1" flipV="1">
            <a:off x="5893296" y="3274132"/>
            <a:ext cx="525760" cy="1368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16" idx="0"/>
            <a:endCxn id="19" idx="2"/>
          </p:cNvCxnSpPr>
          <p:nvPr/>
        </p:nvCxnSpPr>
        <p:spPr>
          <a:xfrm rot="16200000" flipV="1">
            <a:off x="6487362" y="4048218"/>
            <a:ext cx="741784" cy="360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17" idx="0"/>
            <a:endCxn id="19" idx="2"/>
          </p:cNvCxnSpPr>
          <p:nvPr/>
        </p:nvCxnSpPr>
        <p:spPr>
          <a:xfrm rot="16200000" flipV="1">
            <a:off x="7261448" y="3274132"/>
            <a:ext cx="597768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19" idx="1"/>
            <a:endCxn id="21" idx="3"/>
          </p:cNvCxnSpPr>
          <p:nvPr/>
        </p:nvCxnSpPr>
        <p:spPr>
          <a:xfrm rot="10800000">
            <a:off x="4499992" y="3212976"/>
            <a:ext cx="1368152" cy="25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CuadroTexto"/>
          <p:cNvSpPr txBox="1"/>
          <p:nvPr/>
        </p:nvSpPr>
        <p:spPr>
          <a:xfrm>
            <a:off x="4572000" y="558924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NO</a:t>
            </a:r>
            <a:endParaRPr lang="es-EC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971600" y="1412776"/>
          <a:ext cx="72008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Metodología</a:t>
            </a:r>
            <a:endParaRPr lang="es-EC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043608" y="1484784"/>
          <a:ext cx="6768752" cy="23042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4376"/>
                <a:gridCol w="3384376"/>
              </a:tblGrid>
              <a:tr h="4608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Procesador</a:t>
                      </a:r>
                      <a:endParaRPr lang="es-EC" sz="12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/>
                        <a:t>Intel </a:t>
                      </a:r>
                      <a:r>
                        <a:rPr lang="es-ES_tradnl" sz="1200" dirty="0" err="1"/>
                        <a:t>Core</a:t>
                      </a:r>
                      <a:r>
                        <a:rPr lang="es-ES_tradnl" sz="1200" dirty="0"/>
                        <a:t> </a:t>
                      </a:r>
                      <a:r>
                        <a:rPr lang="es-ES_tradnl" sz="1200" dirty="0" err="1"/>
                        <a:t>Duo</a:t>
                      </a:r>
                      <a:r>
                        <a:rPr lang="es-ES_tradnl" sz="1200" dirty="0"/>
                        <a:t> de 2.8 GHZ</a:t>
                      </a:r>
                      <a:endParaRPr lang="es-EC" sz="12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608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Tarjeta de Red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10/100 Mbps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608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/>
                        <a:t>Ram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2 GB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608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Disco Duro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80 GB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608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/>
                        <a:t>Tarjeta analógica</a:t>
                      </a:r>
                      <a:endParaRPr lang="es-EC" sz="1200" b="1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/>
                        <a:t>Marca </a:t>
                      </a:r>
                      <a:r>
                        <a:rPr lang="es-ES_tradnl" sz="1200" b="1" dirty="0" err="1"/>
                        <a:t>Digium</a:t>
                      </a:r>
                      <a:r>
                        <a:rPr lang="es-ES_tradnl" sz="1200" b="1" dirty="0"/>
                        <a:t> TDM410p 4 puertos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59632" y="4149080"/>
          <a:ext cx="6408712" cy="2492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4154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Sistema Operativo</a:t>
                      </a:r>
                      <a:endParaRPr lang="es-EC" sz="12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Linux</a:t>
                      </a:r>
                      <a:endParaRPr lang="es-EC" sz="1200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154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Distribución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Centos 5.2</a:t>
                      </a:r>
                      <a:endParaRPr lang="es-EC" sz="1200" b="1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154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Arquitectura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x86</a:t>
                      </a:r>
                      <a:endParaRPr lang="es-EC" sz="1200" b="1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154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Software IP PBX</a:t>
                      </a:r>
                      <a:endParaRPr lang="es-EC" sz="1200" b="1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Asterisk</a:t>
                      </a: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 1.4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154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Base de datos</a:t>
                      </a:r>
                      <a:endParaRPr lang="es-EC" sz="1200" b="1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MySQL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41548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Software adicional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Java </a:t>
                      </a:r>
                      <a:r>
                        <a:rPr lang="es-ES_tradnl" sz="12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Development</a:t>
                      </a:r>
                      <a:r>
                        <a:rPr lang="es-ES_tradnl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Verdana"/>
                        </a:rPr>
                        <a:t> Kit 1.5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851920" y="1124744"/>
            <a:ext cx="1124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Hardware</a:t>
            </a:r>
            <a:endParaRPr lang="es-EC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779912" y="3789040"/>
            <a:ext cx="104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Software</a:t>
            </a:r>
            <a:endParaRPr lang="es-EC" b="1" dirty="0"/>
          </a:p>
        </p:txBody>
      </p:sp>
      <p:sp>
        <p:nvSpPr>
          <p:cNvPr id="10" name="9 Rectángulo"/>
          <p:cNvSpPr/>
          <p:nvPr/>
        </p:nvSpPr>
        <p:spPr>
          <a:xfrm>
            <a:off x="0" y="18864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Componentes</a:t>
            </a:r>
            <a:endParaRPr lang="es-EC" sz="36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1043608" y="1628800"/>
          <a:ext cx="71642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0" y="260648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Archivos de configuración</a:t>
            </a:r>
            <a:endParaRPr lang="es-EC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1187624" y="1988840"/>
          <a:ext cx="6948264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332656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Archivos de configuración</a:t>
            </a:r>
            <a:endParaRPr lang="es-EC" sz="3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1763688" y="1556792"/>
          <a:ext cx="5904656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404664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Archivos de configuración</a:t>
            </a:r>
            <a:endParaRPr lang="es-EC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720</TotalTime>
  <Words>1248</Words>
  <Application>Microsoft Office PowerPoint</Application>
  <PresentationFormat>Presentación en pantalla (4:3)</PresentationFormat>
  <Paragraphs>321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Hp</cp:lastModifiedBy>
  <cp:revision>66</cp:revision>
  <dcterms:created xsi:type="dcterms:W3CDTF">2010-07-14T03:42:05Z</dcterms:created>
  <dcterms:modified xsi:type="dcterms:W3CDTF">2010-07-23T05:38:28Z</dcterms:modified>
</cp:coreProperties>
</file>