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4" r:id="rId8"/>
    <p:sldId id="263" r:id="rId9"/>
    <p:sldId id="265" r:id="rId10"/>
    <p:sldId id="266" r:id="rId11"/>
    <p:sldId id="260" r:id="rId12"/>
    <p:sldId id="267" r:id="rId13"/>
    <p:sldId id="268" r:id="rId14"/>
    <p:sldId id="269" r:id="rId15"/>
  </p:sldIdLst>
  <p:sldSz cx="9144000" cy="6858000" type="screen4x3"/>
  <p:notesSz cx="7315200" cy="96012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A87F69-9970-4662-BC02-2B80C4002FEC}" type="datetimeFigureOut">
              <a:rPr lang="es-EC" smtClean="0"/>
              <a:pPr/>
              <a:t>10/08/2010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094216-206C-4F69-B1B9-FCA78EDC5E9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2088232" cy="1440160"/>
          </a:xfrm>
        </p:spPr>
        <p:txBody>
          <a:bodyPr>
            <a:normAutofit/>
          </a:bodyPr>
          <a:lstStyle/>
          <a:p>
            <a:pPr algn="l"/>
            <a:r>
              <a:rPr lang="es-EC" sz="1800" dirty="0" smtClean="0">
                <a:solidFill>
                  <a:schemeClr val="tx1"/>
                </a:solidFill>
              </a:rPr>
              <a:t>Integrantes:</a:t>
            </a:r>
          </a:p>
          <a:p>
            <a:pPr algn="l"/>
            <a:r>
              <a:rPr lang="es-EC" sz="1800" dirty="0" smtClean="0">
                <a:solidFill>
                  <a:schemeClr val="tx1"/>
                </a:solidFill>
              </a:rPr>
              <a:t>Charlles Perez</a:t>
            </a:r>
          </a:p>
          <a:p>
            <a:pPr algn="l"/>
            <a:r>
              <a:rPr lang="es-EC" sz="1800" dirty="0" err="1" smtClean="0">
                <a:solidFill>
                  <a:schemeClr val="tx1"/>
                </a:solidFill>
              </a:rPr>
              <a:t>Ivan</a:t>
            </a:r>
            <a:r>
              <a:rPr lang="es-EC" sz="1800" dirty="0" smtClean="0">
                <a:solidFill>
                  <a:schemeClr val="tx1"/>
                </a:solidFill>
              </a:rPr>
              <a:t> Salguero</a:t>
            </a:r>
          </a:p>
          <a:p>
            <a:pPr algn="l"/>
            <a:r>
              <a:rPr lang="es-EC" sz="1800" dirty="0" smtClean="0">
                <a:solidFill>
                  <a:schemeClr val="tx1"/>
                </a:solidFill>
              </a:rPr>
              <a:t>Carlos </a:t>
            </a:r>
            <a:r>
              <a:rPr lang="es-EC" sz="1800" dirty="0" err="1" smtClean="0">
                <a:solidFill>
                  <a:schemeClr val="tx1"/>
                </a:solidFill>
              </a:rPr>
              <a:t>Landivar</a:t>
            </a:r>
            <a:endParaRPr lang="es-EC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3943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Escala</a:t>
            </a:r>
            <a:endParaRPr lang="es-EC" dirty="0"/>
          </a:p>
        </p:txBody>
      </p:sp>
      <p:pic>
        <p:nvPicPr>
          <p:cNvPr id="4" name="14 Imagen" descr="raqueta_punto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sportservices.com.mx/img/squas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6085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C" dirty="0" smtClean="0"/>
              <a:t>Pudimos </a:t>
            </a:r>
            <a:r>
              <a:rPr lang="es-EC" dirty="0"/>
              <a:t>desarrollar un juego de práctica de Squash, con los dispositivos deseados, y la meta deseada. Recreando un escenario muy parecido a la realidad, con las medidas </a:t>
            </a:r>
            <a:r>
              <a:rPr lang="es-EC" dirty="0" smtClean="0"/>
              <a:t> escaladas justas</a:t>
            </a:r>
            <a:r>
              <a:rPr lang="es-EC" dirty="0"/>
              <a:t>, la gravedad necesaria y el movimiento captado por los </a:t>
            </a:r>
            <a:r>
              <a:rPr lang="es-EC" dirty="0" err="1" smtClean="0"/>
              <a:t>trackers</a:t>
            </a:r>
            <a:r>
              <a:rPr lang="es-EC" dirty="0" smtClean="0"/>
              <a:t>.</a:t>
            </a:r>
          </a:p>
          <a:p>
            <a:pPr lvl="0"/>
            <a:endParaRPr lang="es-EC" dirty="0"/>
          </a:p>
          <a:p>
            <a:pPr lvl="0"/>
            <a:r>
              <a:rPr lang="es-EC" dirty="0" smtClean="0"/>
              <a:t>Aunque </a:t>
            </a:r>
            <a:r>
              <a:rPr lang="es-EC" dirty="0"/>
              <a:t>se apliquen </a:t>
            </a:r>
            <a:r>
              <a:rPr lang="es-EC" dirty="0" smtClean="0"/>
              <a:t>algunas </a:t>
            </a:r>
            <a:r>
              <a:rPr lang="es-EC" dirty="0"/>
              <a:t>leyes físicas conocidas, sucede que el comportamiento de los objetos no se observa de forma tan natural, por lo cual uno debe de realizar ajustes respectivos.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Los </a:t>
            </a:r>
            <a:r>
              <a:rPr lang="es-EC" dirty="0"/>
              <a:t>dispositivos te dan la facilidad de poder apreciar en tres dimensiones la escena del juego, sin una ubicación correcta de la cámara, este efecto no es nada o apenas percibido, y pierde toda utilidad</a:t>
            </a:r>
            <a:r>
              <a:rPr lang="es-EC" dirty="0" smtClean="0"/>
              <a:t>.</a:t>
            </a:r>
            <a:endParaRPr lang="es-EC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EC" dirty="0" smtClean="0"/>
              <a:t>A diferencia de los objetos reales, los objetos modelados se traslapan y cruzan. Así que para el uso de esta tecnología, todo comportamiento, desde el más sencillo, como la colisión de dos cuerpos, debe ser programado como tal. 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Se debe tener también amplio conocimiento matemático acerca de las técnicas utilizadas en gráficos por computadora, ya que se deben crear reflejos y sombras por nuestra cuenta para lo cual ya existen algoritmos.</a:t>
            </a:r>
          </a:p>
          <a:p>
            <a:pPr lvl="0"/>
            <a:endParaRPr lang="es-EC" dirty="0" smtClean="0"/>
          </a:p>
          <a:p>
            <a:r>
              <a:rPr lang="es-EC" dirty="0" smtClean="0"/>
              <a:t>Lo más importante de la tecnología de Realidad Virtual es la inmersión que se obtiene. Ésta debe envolver a la persona para poder jugar con nuestros sentidos, y comenzar a pensar que lo que estamos haciendo o en nuestro caso jugando es casi real.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C" dirty="0" smtClean="0"/>
              <a:t>Para </a:t>
            </a:r>
            <a:r>
              <a:rPr lang="es-EC" dirty="0"/>
              <a:t>lograr un mayor grado de inmersión se debería completar el desarrollo con el proyector. Sería implementar una “caverna</a:t>
            </a:r>
            <a:r>
              <a:rPr lang="es-EC" dirty="0" smtClean="0"/>
              <a:t>”. </a:t>
            </a:r>
            <a:r>
              <a:rPr lang="es-EC" dirty="0"/>
              <a:t>Otra opción para la inmersión sería la utilización del casco HMD. </a:t>
            </a:r>
            <a:endParaRPr lang="es-EC" dirty="0" smtClean="0"/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Dentro de nuestro código sí existen ciertos parámetros que servirán de ayuda para desarrollar el Squash para 2 jugadores. </a:t>
            </a:r>
          </a:p>
          <a:p>
            <a:pPr lvl="0"/>
            <a:endParaRPr lang="es-EC" dirty="0"/>
          </a:p>
          <a:p>
            <a:endParaRPr lang="es-EC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924944"/>
            <a:ext cx="7498080" cy="3323456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Gracias por su atención</a:t>
            </a:r>
            <a:endParaRPr lang="es-EC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Arquitectura de la Aplicación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7155" y="1600481"/>
            <a:ext cx="6295239" cy="44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Requerimientos Funcionales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EC" dirty="0" smtClean="0"/>
              <a:t>Conexión de sensores</a:t>
            </a:r>
            <a:endParaRPr lang="es-EC" dirty="0"/>
          </a:p>
          <a:p>
            <a:pPr lvl="0"/>
            <a:endParaRPr lang="es-EC" dirty="0"/>
          </a:p>
          <a:p>
            <a:pPr lvl="0"/>
            <a:r>
              <a:rPr lang="es-EC" dirty="0" smtClean="0"/>
              <a:t>El golpe de la bola contra la pared es correcto o no lo es, y aumentar el marcador de aciertos o fallas correspondientemente.</a:t>
            </a:r>
          </a:p>
          <a:p>
            <a:pPr lvl="0"/>
            <a:endParaRPr lang="es-EC" dirty="0"/>
          </a:p>
          <a:p>
            <a:pPr lvl="0"/>
            <a:r>
              <a:rPr lang="es-EC" dirty="0" smtClean="0"/>
              <a:t>Movimiento de la raqueta del juego.</a:t>
            </a:r>
          </a:p>
          <a:p>
            <a:pPr lvl="0"/>
            <a:endParaRPr lang="es-EC" dirty="0"/>
          </a:p>
          <a:p>
            <a:pPr lvl="0"/>
            <a:r>
              <a:rPr lang="es-EC" dirty="0" smtClean="0"/>
              <a:t>Grabar el nombre del jugador si es que este ha superado a uno de los marcadores.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La aplicación debe parar el juego cuando el cronómetro de la práctica haya acabado, sea este de un minuto o de tres, depende lo que el jugador haya escogido.</a:t>
            </a:r>
            <a:endParaRPr lang="es-EC" dirty="0"/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Observar los diez mejores marcadores de aciertos obtenidos hasta el momento.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Requerimientos No Funcionales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060848"/>
            <a:ext cx="6059016" cy="319695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Facilidad de </a:t>
            </a:r>
            <a:r>
              <a:rPr lang="es-ES" dirty="0" smtClean="0"/>
              <a:t>uso</a:t>
            </a:r>
          </a:p>
          <a:p>
            <a:endParaRPr lang="es-EC" dirty="0"/>
          </a:p>
          <a:p>
            <a:r>
              <a:rPr lang="es-ES" dirty="0" smtClean="0"/>
              <a:t>Rendimiento </a:t>
            </a:r>
            <a:r>
              <a:rPr lang="es-ES" dirty="0"/>
              <a:t>y escalabilidad</a:t>
            </a:r>
            <a:endParaRPr lang="es-EC" dirty="0"/>
          </a:p>
          <a:p>
            <a:endParaRPr lang="es-ES" dirty="0" smtClean="0"/>
          </a:p>
          <a:p>
            <a:r>
              <a:rPr lang="es-ES" dirty="0" smtClean="0"/>
              <a:t>Normas </a:t>
            </a:r>
            <a:r>
              <a:rPr lang="es-ES" dirty="0"/>
              <a:t>técnicas  y reglas del juego</a:t>
            </a:r>
            <a:endParaRPr lang="es-EC" dirty="0"/>
          </a:p>
          <a:p>
            <a:endParaRPr lang="es-ES" dirty="0" smtClean="0"/>
          </a:p>
          <a:p>
            <a:r>
              <a:rPr lang="es-ES" dirty="0" smtClean="0"/>
              <a:t>Percepción </a:t>
            </a:r>
            <a:r>
              <a:rPr lang="es-ES" dirty="0"/>
              <a:t>de la distancia en la </a:t>
            </a:r>
            <a:r>
              <a:rPr lang="es-ES" dirty="0" smtClean="0"/>
              <a:t>cancha</a:t>
            </a:r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Física usada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Gravedad</a:t>
            </a:r>
          </a:p>
          <a:p>
            <a:r>
              <a:rPr lang="es-EC" dirty="0" smtClean="0"/>
              <a:t>Coeficiente de restitución</a:t>
            </a:r>
          </a:p>
          <a:p>
            <a:r>
              <a:rPr lang="es-EC" dirty="0" smtClean="0"/>
              <a:t>Colisiones inelásticas</a:t>
            </a:r>
            <a:endParaRPr lang="es-EC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Cámara</a:t>
            </a:r>
          </a:p>
          <a:p>
            <a:r>
              <a:rPr lang="es-EC" dirty="0" smtClean="0"/>
              <a:t>Gravedad (velocidad pelota)</a:t>
            </a:r>
          </a:p>
          <a:p>
            <a:r>
              <a:rPr lang="es-EC" dirty="0" smtClean="0"/>
              <a:t>Sombra</a:t>
            </a:r>
          </a:p>
          <a:p>
            <a:r>
              <a:rPr lang="es-EC" dirty="0" smtClean="0"/>
              <a:t>Escala</a:t>
            </a:r>
          </a:p>
          <a:p>
            <a:endParaRPr lang="es-EC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Cámara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4421505" cy="24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Marcador de contenid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177170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364088" y="16288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Posición de la cámara anterior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47971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/>
              <a:t>Posición de la cámara actual</a:t>
            </a:r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Gravedad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8737" y="2290762"/>
            <a:ext cx="51720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Sombra</a:t>
            </a:r>
            <a:endParaRPr lang="es-EC" dirty="0"/>
          </a:p>
        </p:txBody>
      </p:sp>
      <p:pic>
        <p:nvPicPr>
          <p:cNvPr id="5" name="3 Marcador de contenid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3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53792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76056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Juego sin sombra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/>
              <a:t>Juego con sombra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</TotalTime>
  <Words>473</Words>
  <Application>Microsoft Office PowerPoint</Application>
  <PresentationFormat>Presentación en pantalla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Solsticio</vt:lpstr>
      <vt:lpstr>Diapositiva 1</vt:lpstr>
      <vt:lpstr>Arquitectura de la Aplicación</vt:lpstr>
      <vt:lpstr>Requerimientos Funcionales</vt:lpstr>
      <vt:lpstr>Requerimientos No Funcionales</vt:lpstr>
      <vt:lpstr>Física usada</vt:lpstr>
      <vt:lpstr>Pruebas</vt:lpstr>
      <vt:lpstr>Cámara</vt:lpstr>
      <vt:lpstr>Gravedad</vt:lpstr>
      <vt:lpstr>Sombra</vt:lpstr>
      <vt:lpstr>Escala</vt:lpstr>
      <vt:lpstr>Conclusiones</vt:lpstr>
      <vt:lpstr>Diapositiva 12</vt:lpstr>
      <vt:lpstr>Recomendaciones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Charlles</dc:creator>
  <cp:lastModifiedBy>Charlles</cp:lastModifiedBy>
  <cp:revision>16</cp:revision>
  <dcterms:created xsi:type="dcterms:W3CDTF">2010-08-09T22:42:49Z</dcterms:created>
  <dcterms:modified xsi:type="dcterms:W3CDTF">2010-08-11T01:04:38Z</dcterms:modified>
</cp:coreProperties>
</file>