
<file path=[Content_Types].xml><?xml version="1.0" encoding="utf-8"?>
<Types xmlns="http://schemas.openxmlformats.org/package/2006/content-types">
  <Override PartName="/ppt/slides/slide47.xml" ContentType="application/vnd.openxmlformats-officedocument.presentationml.slide+xml"/>
  <Override PartName="/ppt/diagrams/colors11.xml" ContentType="application/vnd.openxmlformats-officedocument.drawingml.diagramColors+xml"/>
  <Override PartName="/ppt/diagrams/data24.xml" ContentType="application/vnd.openxmlformats-officedocument.drawingml.diagramData+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Override PartName="/ppt/diagrams/quickStyle28.xml" ContentType="application/vnd.openxmlformats-officedocument.drawingml.diagramStyle+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diagrams/quickStyle17.xml" ContentType="application/vnd.openxmlformats-officedocument.drawingml.diagramStyle+xml"/>
  <Override PartName="/ppt/diagrams/layout39.xml" ContentType="application/vnd.openxmlformats-officedocument.drawingml.diagramLayout+xml"/>
  <Override PartName="/ppt/tableStyles.xml" ContentType="application/vnd.openxmlformats-officedocument.presentationml.tableStyles+xml"/>
  <Override PartName="/ppt/diagrams/layout17.xml" ContentType="application/vnd.openxmlformats-officedocument.drawingml.diagramLayout+xml"/>
  <Override PartName="/ppt/diagrams/layout28.xml" ContentType="application/vnd.openxmlformats-officedocument.drawingml.diagramLayout+xml"/>
  <Override PartName="/ppt/diagrams/colors49.xml" ContentType="application/vnd.openxmlformats-officedocument.drawingml.diagramColors+xml"/>
  <Override PartName="/ppt/notesSlides/notesSlide41.xml" ContentType="application/vnd.openxmlformats-officedocument.presentationml.notesSlide+xml"/>
  <Override PartName="/ppt/diagrams/quickStyle53.xml" ContentType="application/vnd.openxmlformats-officedocument.drawingml.diagramStyle+xml"/>
  <Override PartName="/ppt/notesSlides/notesSlide52.xml" ContentType="application/vnd.openxmlformats-officedocument.presentationml.notesSlide+xml"/>
  <Override PartName="/ppt/diagrams/quickStyle31.xml" ContentType="application/vnd.openxmlformats-officedocument.drawingml.diagramStyle+xml"/>
  <Override PartName="/ppt/diagrams/colors38.xml" ContentType="application/vnd.openxmlformats-officedocument.drawingml.diagramColors+xml"/>
  <Override PartName="/ppt/diagrams/quickStyle42.xml" ContentType="application/vnd.openxmlformats-officedocument.drawingml.diagramStyle+xml"/>
  <Override PartName="/ppt/notesSlides/notesSlide30.xml" ContentType="application/vnd.openxmlformats-officedocument.presentationml.notesSlide+xml"/>
  <Override PartName="/ppt/diagrams/layout5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diagrams/quickStyle20.xml" ContentType="application/vnd.openxmlformats-officedocument.drawingml.diagramStyle+xml"/>
  <Override PartName="/ppt/diagrams/colors27.xml" ContentType="application/vnd.openxmlformats-officedocument.drawingml.diagramColors+xml"/>
  <Override PartName="/ppt/diagrams/data29.xml" ContentType="application/vnd.openxmlformats-officedocument.drawingml.diagramData+xml"/>
  <Override PartName="/ppt/diagrams/layout42.xml" ContentType="application/vnd.openxmlformats-officedocument.drawingml.diagramLayout+xml"/>
  <Override PartName="/ppt/slides/slide77.xml" ContentType="application/vnd.openxmlformats-officedocument.presentationml.slide+xml"/>
  <Override PartName="/ppt/diagrams/colors4.xml" ContentType="application/vnd.openxmlformats-officedocument.drawingml.diagramColors+xml"/>
  <Override PartName="/ppt/diagrams/colors16.xml" ContentType="application/vnd.openxmlformats-officedocument.drawingml.diagramColors+xml"/>
  <Override PartName="/ppt/diagrams/data18.xml" ContentType="application/vnd.openxmlformats-officedocument.drawingml.diagramData+xml"/>
  <Override PartName="/ppt/diagrams/layout31.xml" ContentType="application/vnd.openxmlformats-officedocument.drawingml.diagramLayout+xml"/>
  <Override PartName="/ppt/diagrams/colors52.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diagrams/layout20.xml" ContentType="application/vnd.openxmlformats-officedocument.drawingml.diagramLayout+xml"/>
  <Override PartName="/ppt/diagrams/colors41.xml" ContentType="application/vnd.openxmlformats-officedocument.drawingml.diagramColors+xml"/>
  <Override PartName="/ppt/diagrams/data54.xml" ContentType="application/vnd.openxmlformats-officedocument.drawingml.diagramData+xml"/>
  <Override PartName="/ppt/diagrams/drawing3.xml" ContentType="application/vnd.ms-office.drawingml.diagramDrawing+xml"/>
  <Override PartName="/ppt/slides/slide55.xml" ContentType="application/vnd.openxmlformats-officedocument.presentationml.slide+xml"/>
  <Override PartName="/ppt/theme/theme2.xml" ContentType="application/vnd.openxmlformats-officedocument.theme+xml"/>
  <Override PartName="/ppt/diagrams/quickStyle3.xml" ContentType="application/vnd.openxmlformats-officedocument.drawingml.diagramStyle+xml"/>
  <Override PartName="/ppt/diagrams/colors30.xml" ContentType="application/vnd.openxmlformats-officedocument.drawingml.diagramColors+xml"/>
  <Override PartName="/ppt/diagrams/data32.xml" ContentType="application/vnd.openxmlformats-officedocument.drawingml.diagramData+xml"/>
  <Override PartName="/ppt/diagrams/data43.xml" ContentType="application/vnd.openxmlformats-officedocument.drawingml.diagramData+xml"/>
  <Override PartName="/ppt/slides/slide33.xml" ContentType="application/vnd.openxmlformats-officedocument.presentationml.slide+xml"/>
  <Override PartName="/ppt/slides/slide44.xml" ContentType="application/vnd.openxmlformats-officedocument.presentationml.slide+xml"/>
  <Override PartName="/ppt/diagrams/data21.xml" ContentType="application/vnd.openxmlformats-officedocument.drawingml.diagramData+xml"/>
  <Override PartName="/ppt/diagrams/quickStyle47.xml" ContentType="application/vnd.openxmlformats-officedocument.drawingml.diagramStyle+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ppt/notesSlides/notesSlide24.xml" ContentType="application/vnd.openxmlformats-officedocument.presentationml.notesSlide+xml"/>
  <Override PartName="/ppt/diagrams/quickStyle36.xml" ContentType="application/vnd.openxmlformats-officedocument.drawingml.diagramStyl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notesSlides/notesSlide13.xml" ContentType="application/vnd.openxmlformats-officedocument.presentationml.notesSlide+xml"/>
  <Override PartName="/ppt/diagrams/quickStyle14.xml" ContentType="application/vnd.openxmlformats-officedocument.drawingml.diagramStyle+xml"/>
  <Override PartName="/ppt/diagrams/quickStyle25.xml" ContentType="application/vnd.openxmlformats-officedocument.drawingml.diagramStyle+xml"/>
  <Override PartName="/ppt/diagrams/layout36.xml" ContentType="application/vnd.openxmlformats-officedocument.drawingml.diagramLayout+xml"/>
  <Override PartName="/ppt/diagrams/layout47.xml" ContentType="application/vnd.openxmlformats-officedocument.drawingml.diagramLayout+xml"/>
  <Override PartName="/ppt/slideLayouts/slideLayout10.xml" ContentType="application/vnd.openxmlformats-officedocument.presentationml.slideLayout+xml"/>
  <Override PartName="/ppt/diagrams/layout25.xml" ContentType="application/vnd.openxmlformats-officedocument.drawingml.diagramLayout+xml"/>
  <Override PartName="/ppt/diagrams/quickStyle50.xml" ContentType="application/vnd.openxmlformats-officedocument.drawingml.diagramStyle+xml"/>
  <Override PartName="/ppt/diagrams/drawing8.xml" ContentType="application/vnd.ms-office.drawingml.diagramDrawing+xml"/>
  <Override PartName="/ppt/diagrams/quickStyle8.xml" ContentType="application/vnd.openxmlformats-officedocument.drawingml.diagramStyle+xml"/>
  <Override PartName="/ppt/diagrams/layout14.xml" ContentType="application/vnd.openxmlformats-officedocument.drawingml.diagramLayout+xml"/>
  <Override PartName="/ppt/diagrams/colors35.xml" ContentType="application/vnd.openxmlformats-officedocument.drawingml.diagramColors+xml"/>
  <Override PartName="/ppt/diagrams/colors46.xml" ContentType="application/vnd.openxmlformats-officedocument.drawingml.diagramColors+xml"/>
  <Override PartName="/ppt/diagrams/data48.xml" ContentType="application/vnd.openxmlformats-officedocument.drawingml.diagramData+xml"/>
  <Override PartName="/ppt/slides/slide49.xml" ContentType="application/vnd.openxmlformats-officedocument.presentationml.slide+xml"/>
  <Override PartName="/ppt/notesSlides/notesSlide4.xml" ContentType="application/vnd.openxmlformats-officedocument.presentationml.notesSlide+xml"/>
  <Override PartName="/ppt/diagrams/colors24.xml" ContentType="application/vnd.openxmlformats-officedocument.drawingml.diagramColors+xml"/>
  <Override PartName="/ppt/diagrams/data37.xml" ContentType="application/vnd.openxmlformats-officedocument.drawingml.diagramData+xml"/>
  <Override PartName="/ppt/diagrams/layout50.xml" ContentType="application/vnd.openxmlformats-officedocument.drawingml.diagramLayout+xml"/>
  <Override PartName="/ppt/slides/slide38.xml" ContentType="application/vnd.openxmlformats-officedocument.presentationml.slide+xml"/>
  <Override PartName="/ppt/diagrams/colors1.xml" ContentType="application/vnd.openxmlformats-officedocument.drawingml.diagramColors+xml"/>
  <Override PartName="/ppt/diagrams/colors13.xml" ContentType="application/vnd.openxmlformats-officedocument.drawingml.diagramColors+xml"/>
  <Override PartName="/ppt/diagrams/data26.xml" ContentType="application/vnd.openxmlformats-officedocument.drawingml.diagramData+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diagrams/data15.xml" ContentType="application/vnd.openxmlformats-officedocument.drawingml.diagramData+xml"/>
  <Override PartName="/ppt/notesSlides/notesSlide29.xml" ContentType="application/vnd.openxmlformats-officedocument.presentationml.notesSlide+xml"/>
  <Override PartName="/ppt/diagrams/data51.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diagrams/quickStyle19.xml" ContentType="application/vnd.openxmlformats-officedocument.drawingml.diagramStyle+xml"/>
  <Override PartName="/ppt/diagrams/data40.xml" ContentType="application/vnd.openxmlformats-officedocument.drawingml.diagramData+xml"/>
  <Override PartName="/ppt/slides/slide41.xml" ContentType="application/vnd.openxmlformats-officedocument.presentationml.slide+xml"/>
  <Override PartName="/ppt/notesSlides/notesSlide43.xml" ContentType="application/vnd.openxmlformats-officedocument.presentationml.notesSlide+xml"/>
  <Override PartName="/ppt/diagrams/quickStyle55.xml" ContentType="application/vnd.openxmlformats-officedocument.drawingml.diagramStyle+xml"/>
  <Override PartName="/ppt/notesSlides/notesSlide54.xml" ContentType="application/vnd.openxmlformats-officedocument.presentationml.notesSlide+xml"/>
  <Override PartName="/ppt/slides/slide30.xml" ContentType="application/vnd.openxmlformats-officedocument.presentationml.slide+xml"/>
  <Override PartName="/ppt/diagrams/layout19.xml" ContentType="application/vnd.openxmlformats-officedocument.drawingml.diagramLayout+xml"/>
  <Override PartName="/ppt/diagrams/quickStyle33.xml" ContentType="application/vnd.openxmlformats-officedocument.drawingml.diagramStyle+xml"/>
  <Override PartName="/ppt/diagrams/quickStyle44.xml" ContentType="application/vnd.openxmlformats-officedocument.drawingml.diagramStyle+xml"/>
  <Override PartName="/ppt/notesSlides/notesSlide32.xml" ContentType="application/vnd.openxmlformats-officedocument.presentationml.notesSlide+xml"/>
  <Override PartName="/ppt/diagrams/layout55.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quickStyle22.xml" ContentType="application/vnd.openxmlformats-officedocument.drawingml.diagramStyle+xml"/>
  <Override PartName="/ppt/diagrams/colors29.xml" ContentType="application/vnd.openxmlformats-officedocument.drawingml.diagramColors+xml"/>
  <Override PartName="/ppt/diagrams/layout44.xml" ContentType="application/vnd.openxmlformats-officedocument.drawingml.diagramLayout+xml"/>
  <Override PartName="/ppt/diagrams/colors6.xml" ContentType="application/vnd.openxmlformats-officedocument.drawingml.diagramColors+xml"/>
  <Override PartName="/ppt/notesSlides/notesSlide10.xml" ContentType="application/vnd.openxmlformats-officedocument.presentationml.notesSlide+xml"/>
  <Override PartName="/ppt/diagrams/quickStyle11.xml" ContentType="application/vnd.openxmlformats-officedocument.drawingml.diagramStyle+xml"/>
  <Override PartName="/ppt/diagrams/colors18.xml" ContentType="application/vnd.openxmlformats-officedocument.drawingml.diagramColors+xml"/>
  <Override PartName="/ppt/diagrams/layout33.xml" ContentType="application/vnd.openxmlformats-officedocument.drawingml.diagramLayout+xml"/>
  <Override PartName="/ppt/diagrams/colors54.xml" ContentType="application/vnd.openxmlformats-officedocument.drawingml.diagramColor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diagrams/layout11.xml" ContentType="application/vnd.openxmlformats-officedocument.drawingml.diagramLayout+xml"/>
  <Override PartName="/ppt/diagrams/layout22.xml" ContentType="application/vnd.openxmlformats-officedocument.drawingml.diagramLayout+xml"/>
  <Override PartName="/ppt/diagrams/colors43.xml" ContentType="application/vnd.openxmlformats-officedocument.drawingml.diagramColors+xml"/>
  <Override PartName="/ppt/diagrams/data56.xml" ContentType="application/vnd.openxmlformats-officedocument.drawingml.diagramData+xml"/>
  <Override PartName="/ppt/diagrams/drawing5.xml" ContentType="application/vnd.ms-office.drawingml.diagramDrawing+xml"/>
  <Override PartName="/ppt/slides/slide57.xml" ContentType="application/vnd.openxmlformats-officedocument.presentationml.slide+xml"/>
  <Override PartName="/ppt/notesSlides/notesSlide1.xml" ContentType="application/vnd.openxmlformats-officedocument.presentationml.notesSlide+xml"/>
  <Override PartName="/ppt/diagrams/quickStyle5.xml" ContentType="application/vnd.openxmlformats-officedocument.drawingml.diagramStyle+xml"/>
  <Override PartName="/ppt/diagrams/colors32.xml" ContentType="application/vnd.openxmlformats-officedocument.drawingml.diagramColors+xml"/>
  <Override PartName="/ppt/diagrams/data34.xml" ContentType="application/vnd.openxmlformats-officedocument.drawingml.diagramData+xml"/>
  <Override PartName="/ppt/diagrams/data45.xml" ContentType="application/vnd.openxmlformats-officedocument.drawingml.diagramData+xml"/>
  <Override PartName="/ppt/slides/slide46.xml" ContentType="application/vnd.openxmlformats-officedocument.presentationml.slide+xml"/>
  <Override PartName="/ppt/diagrams/colors10.xml" ContentType="application/vnd.openxmlformats-officedocument.drawingml.diagramColors+xml"/>
  <Override PartName="/ppt/diagrams/colors21.xml" ContentType="application/vnd.openxmlformats-officedocument.drawingml.diagramColors+xml"/>
  <Override PartName="/ppt/diagrams/data23.xml" ContentType="application/vnd.openxmlformats-officedocument.drawingml.diagramData+xml"/>
  <Override PartName="/ppt/diagrams/quickStyle49.xml" ContentType="application/vnd.openxmlformats-officedocument.drawingml.diagramStyl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diagrams/layout8.xml" ContentType="application/vnd.openxmlformats-officedocument.drawingml.diagramLayout+xml"/>
  <Override PartName="/ppt/diagrams/data12.xml" ContentType="application/vnd.openxmlformats-officedocument.drawingml.diagramData+xml"/>
  <Override PartName="/ppt/diagrams/quickStyle38.xml" ContentType="application/vnd.openxmlformats-officedocument.drawingml.diagramStyle+xml"/>
  <Override PartName="/ppt/notesSlides/notesSlide37.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notesSlides/notesSlide15.xml" ContentType="application/vnd.openxmlformats-officedocument.presentationml.notesSlide+xml"/>
  <Override PartName="/ppt/diagrams/quickStyle16.xml" ContentType="application/vnd.openxmlformats-officedocument.drawingml.diagramStyle+xml"/>
  <Override PartName="/ppt/notesSlides/notesSlide26.xml" ContentType="application/vnd.openxmlformats-officedocument.presentationml.notesSlide+xml"/>
  <Override PartName="/ppt/diagrams/quickStyle27.xml" ContentType="application/vnd.openxmlformats-officedocument.drawingml.diagramStyle+xml"/>
  <Override PartName="/ppt/diagrams/layout38.xml" ContentType="application/vnd.openxmlformats-officedocument.drawingml.diagramLayout+xml"/>
  <Override PartName="/ppt/diagrams/layout49.xml" ContentType="application/vnd.openxmlformats-officedocument.drawingml.diagramLayout+xml"/>
  <Override PartName="/ppt/diagrams/layout27.xml" ContentType="application/vnd.openxmlformats-officedocument.drawingml.diagramLayout+xml"/>
  <Override PartName="/ppt/diagrams/quickStyle52.xml" ContentType="application/vnd.openxmlformats-officedocument.drawingml.diagramStyle+xml"/>
  <Override PartName="/ppt/notesSlides/notesSlide51.xml" ContentType="application/vnd.openxmlformats-officedocument.presentationml.notesSlide+xml"/>
  <Override PartName="/ppt/diagrams/layout16.xml" ContentType="application/vnd.openxmlformats-officedocument.drawingml.diagramLayout+xml"/>
  <Override PartName="/ppt/diagrams/colors37.xml" ContentType="application/vnd.openxmlformats-officedocument.drawingml.diagramColors+xml"/>
  <Override PartName="/ppt/diagrams/quickStyle41.xml" ContentType="application/vnd.openxmlformats-officedocument.drawingml.diagramStyle+xml"/>
  <Override PartName="/ppt/diagrams/colors48.xml" ContentType="application/vnd.openxmlformats-officedocument.drawingml.diagramColors+xml"/>
  <Override PartName="/ppt/notesSlides/notesSlide40.xml" ContentType="application/vnd.openxmlformats-officedocument.presentationml.notesSlide+xml"/>
  <Override PartName="/ppt/notesSlides/notesSlide6.xml" ContentType="application/vnd.openxmlformats-officedocument.presentationml.notesSlide+xml"/>
  <Override PartName="/ppt/diagrams/colors26.xml" ContentType="application/vnd.openxmlformats-officedocument.drawingml.diagramColors+xml"/>
  <Override PartName="/ppt/diagrams/quickStyle30.xml" ContentType="application/vnd.openxmlformats-officedocument.drawingml.diagramStyle+xml"/>
  <Override PartName="/ppt/diagrams/data39.xml" ContentType="application/vnd.openxmlformats-officedocument.drawingml.diagramData+xml"/>
  <Override PartName="/ppt/diagrams/layout41.xml" ContentType="application/vnd.openxmlformats-officedocument.drawingml.diagramLayout+xml"/>
  <Override PartName="/ppt/diagrams/layout52.xml" ContentType="application/vnd.openxmlformats-officedocument.drawingml.diagramLayout+xml"/>
  <Override PartName="/ppt/diagrams/data1.xml" ContentType="application/vnd.openxmlformats-officedocument.drawingml.diagramData+xml"/>
  <Override PartName="/ppt/diagrams/colors3.xml" ContentType="application/vnd.openxmlformats-officedocument.drawingml.diagramColors+xml"/>
  <Override PartName="/ppt/diagrams/colors15.xml" ContentType="application/vnd.openxmlformats-officedocument.drawingml.diagramColors+xml"/>
  <Override PartName="/ppt/diagrams/data28.xml" ContentType="application/vnd.openxmlformats-officedocument.drawingml.diagramData+xml"/>
  <Override PartName="/ppt/diagrams/layout30.xml" ContentType="application/vnd.openxmlformats-officedocument.drawingml.diagramLayout+xml"/>
  <Override PartName="/ppt/slides/slide29.xml" ContentType="application/vnd.openxmlformats-officedocument.presentationml.slide+xml"/>
  <Override PartName="/ppt/slides/slide76.xml" ContentType="application/vnd.openxmlformats-officedocument.presentationml.slide+xml"/>
  <Override PartName="/ppt/diagrams/data17.xml" ContentType="application/vnd.openxmlformats-officedocument.drawingml.diagramData+xml"/>
  <Override PartName="/ppt/diagrams/colors51.xml" ContentType="application/vnd.openxmlformats-officedocument.drawingml.diagramColors+xml"/>
  <Override PartName="/ppt/diagrams/data53.xml" ContentType="application/vnd.openxmlformats-officedocument.drawingml.diagramData+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40.xml" ContentType="application/vnd.openxmlformats-officedocument.drawingml.diagramColors+xml"/>
  <Override PartName="/ppt/diagrams/data42.xml" ContentType="application/vnd.openxmlformats-officedocument.drawingml.diagramData+xml"/>
  <Override PartName="/ppt/slides/slide43.xml" ContentType="application/vnd.openxmlformats-officedocument.presentationml.slide+xml"/>
  <Override PartName="/ppt/theme/theme1.xml" ContentType="application/vnd.openxmlformats-officedocument.theme+xml"/>
  <Override PartName="/ppt/diagrams/data31.xml" ContentType="application/vnd.openxmlformats-officedocument.drawingml.diagramData+xml"/>
  <Override PartName="/ppt/notesSlides/notesSlide45.xml" ContentType="application/vnd.openxmlformats-officedocument.presentationml.notesSlide+xml"/>
  <Override PartName="/ppt/slides/slide32.xml" ContentType="application/vnd.openxmlformats-officedocument.presentationml.slide+xml"/>
  <Override PartName="/ppt/diagrams/data20.xml" ContentType="application/vnd.openxmlformats-officedocument.drawingml.diagramData+xml"/>
  <Override PartName="/ppt/diagrams/quickStyle35.xml" ContentType="application/vnd.openxmlformats-officedocument.drawingml.diagramStyle+xml"/>
  <Override PartName="/ppt/diagrams/quickStyle46.xml" ContentType="application/vnd.openxmlformats-officedocument.drawingml.diagramStyl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diagrams/layout5.xml" ContentType="application/vnd.openxmlformats-officedocument.drawingml.diagramLayout+xml"/>
  <Override PartName="/ppt/diagrams/data6.xml" ContentType="application/vnd.openxmlformats-officedocument.drawingml.diagramData+xml"/>
  <Override PartName="/ppt/notesSlides/notesSlide23.xml" ContentType="application/vnd.openxmlformats-officedocument.presentationml.notesSlide+xml"/>
  <Override PartName="/ppt/diagrams/quickStyle24.xml" ContentType="application/vnd.openxmlformats-officedocument.drawingml.diagramStyle+xml"/>
  <Override PartName="/ppt/diagrams/layout46.xml" ContentType="application/vnd.openxmlformats-officedocument.drawingml.diagramLayout+xml"/>
  <Override PartName="/ppt/diagrams/colors8.xml" ContentType="application/vnd.openxmlformats-officedocument.drawingml.diagramColors+xml"/>
  <Override PartName="/ppt/notesSlides/notesSlide12.xml" ContentType="application/vnd.openxmlformats-officedocument.presentationml.notesSlide+xml"/>
  <Override PartName="/ppt/diagrams/quickStyle13.xml" ContentType="application/vnd.openxmlformats-officedocument.drawingml.diagramStyle+xml"/>
  <Override PartName="/ppt/diagrams/layout35.xml" ContentType="application/vnd.openxmlformats-officedocument.drawingml.diagramLayout+xml"/>
  <Override PartName="/ppt/diagrams/colors56.xml" ContentType="application/vnd.openxmlformats-officedocument.drawingml.diagramColors+xml"/>
  <Override PartName="/ppt/diagrams/layout13.xml" ContentType="application/vnd.openxmlformats-officedocument.drawingml.diagramLayout+xml"/>
  <Override PartName="/ppt/diagrams/layout24.xml" ContentType="application/vnd.openxmlformats-officedocument.drawingml.diagramLayout+xml"/>
  <Override PartName="/ppt/diagrams/colors45.xml" ContentType="application/vnd.openxmlformats-officedocument.drawingml.diagramColors+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diagrams/colors34.xml" ContentType="application/vnd.openxmlformats-officedocument.drawingml.diagramColors+xml"/>
  <Override PartName="/ppt/diagrams/data47.xml" ContentType="application/vnd.openxmlformats-officedocument.drawingml.diagramData+xml"/>
  <Override PartName="/ppt/slides/slide48.xml" ContentType="application/vnd.openxmlformats-officedocument.presentationml.slide+xml"/>
  <Override PartName="/ppt/notesSlides/notesSlide3.xml" ContentType="application/vnd.openxmlformats-officedocument.presentationml.notesSlide+xml"/>
  <Override PartName="/ppt/diagrams/colors12.xml" ContentType="application/vnd.openxmlformats-officedocument.drawingml.diagramColors+xml"/>
  <Override PartName="/ppt/diagrams/colors23.xml" ContentType="application/vnd.openxmlformats-officedocument.drawingml.diagramColors+xml"/>
  <Override PartName="/ppt/diagrams/data25.xml" ContentType="application/vnd.openxmlformats-officedocument.drawingml.diagramData+xml"/>
  <Override PartName="/ppt/diagrams/data36.xml" ContentType="application/vnd.openxmlformats-officedocument.drawingml.diagramData+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diagrams/data14.xml" ContentType="application/vnd.openxmlformats-officedocument.drawingml.diagramData+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diagrams/quickStyle29.xml" ContentType="application/vnd.openxmlformats-officedocument.drawingml.diagramStyle+xml"/>
  <Override PartName="/ppt/notesSlides/notesSlide28.xml" ContentType="application/vnd.openxmlformats-officedocument.presentationml.notesSlide+xml"/>
  <Override PartName="/ppt/diagrams/data50.xml" ContentType="application/vnd.openxmlformats-officedocument.drawingml.diagramData+xml"/>
  <Override PartName="/ppt/slides/slide51.xml" ContentType="application/vnd.openxmlformats-officedocument.presentationml.slide+xml"/>
  <Override PartName="/ppt/diagrams/quickStyle18.xml" ContentType="application/vnd.openxmlformats-officedocument.drawingml.diagramStyle+xml"/>
  <Override PartName="/ppt/diagrams/layout29.xml" ContentType="application/vnd.openxmlformats-officedocument.drawingml.diagramLayout+xml"/>
  <Override PartName="/ppt/diagrams/quickStyle54.xml" ContentType="application/vnd.openxmlformats-officedocument.drawingml.diagramStyle+xml"/>
  <Override PartName="/ppt/notesSlides/notesSlide53.xml" ContentType="application/vnd.openxmlformats-officedocument.presentationml.notesSlide+xml"/>
  <Override PartName="/ppt/slides/slide40.xml" ContentType="application/vnd.openxmlformats-officedocument.presentationml.slide+xml"/>
  <Override PartName="/ppt/diagrams/layout18.xml" ContentType="application/vnd.openxmlformats-officedocument.drawingml.diagramLayout+xml"/>
  <Override PartName="/ppt/diagrams/quickStyle43.xml" ContentType="application/vnd.openxmlformats-officedocument.drawingml.diagramStyle+xml"/>
  <Override PartName="/ppt/notesSlides/notesSlide42.xml" ContentType="application/vnd.openxmlformats-officedocument.presentationml.notesSlide+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diagrams/colors28.xml" ContentType="application/vnd.openxmlformats-officedocument.drawingml.diagramColors+xml"/>
  <Override PartName="/ppt/diagrams/quickStyle32.xml" ContentType="application/vnd.openxmlformats-officedocument.drawingml.diagramStyle+xml"/>
  <Override PartName="/ppt/diagrams/colors39.xml" ContentType="application/vnd.openxmlformats-officedocument.drawingml.diagramColors+xml"/>
  <Override PartName="/ppt/notesSlides/notesSlide31.xml" ContentType="application/vnd.openxmlformats-officedocument.presentationml.notesSlide+xml"/>
  <Override PartName="/ppt/diagrams/layout54.xml" ContentType="application/vnd.openxmlformats-officedocument.drawingml.diagramLayout+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colors17.xml" ContentType="application/vnd.openxmlformats-officedocument.drawingml.diagramColors+xml"/>
  <Override PartName="/ppt/diagrams/quickStyle21.xml" ContentType="application/vnd.openxmlformats-officedocument.drawingml.diagramStyle+xml"/>
  <Override PartName="/ppt/diagrams/layout32.xml" ContentType="application/vnd.openxmlformats-officedocument.drawingml.diagramLayout+xml"/>
  <Override PartName="/ppt/diagrams/layout43.xml" ContentType="application/vnd.openxmlformats-officedocument.drawingml.diagramLayout+xml"/>
  <Override PartName="/ppt/handoutMasters/handoutMaster1.xml" ContentType="application/vnd.openxmlformats-officedocument.presentationml.handoutMaster+xml"/>
  <Override PartName="/ppt/diagrams/data19.xml" ContentType="application/vnd.openxmlformats-officedocument.drawingml.diagramData+xml"/>
  <Override PartName="/ppt/diagrams/layout21.xml" ContentType="application/vnd.openxmlformats-officedocument.drawingml.diagramLayout+xml"/>
  <Override PartName="/ppt/diagrams/colors53.xml" ContentType="application/vnd.openxmlformats-officedocument.drawingml.diagramColors+xml"/>
  <Override PartName="/ppt/diagrams/data55.xml" ContentType="application/vnd.openxmlformats-officedocument.drawingml.diagramData+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quickStyle4.xml" ContentType="application/vnd.openxmlformats-officedocument.drawingml.diagramStyle+xml"/>
  <Override PartName="/ppt/diagrams/layout10.xml" ContentType="application/vnd.openxmlformats-officedocument.drawingml.diagramLayout+xml"/>
  <Override PartName="/ppt/diagrams/colors31.xml" ContentType="application/vnd.openxmlformats-officedocument.drawingml.diagramColors+xml"/>
  <Override PartName="/ppt/diagrams/colors42.xml" ContentType="application/vnd.openxmlformats-officedocument.drawingml.diagramColors+xml"/>
  <Override PartName="/ppt/diagrams/data44.xml" ContentType="application/vnd.openxmlformats-officedocument.drawingml.diagramData+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diagrams/colors20.xml" ContentType="application/vnd.openxmlformats-officedocument.drawingml.diagramColors+xml"/>
  <Override PartName="/ppt/diagrams/data33.xml" ContentType="application/vnd.openxmlformats-officedocument.drawingml.diagramData+xml"/>
  <Override PartName="/ppt/notesSlides/notesSlide47.xml" ContentType="application/vnd.openxmlformats-officedocument.presentationml.notesSlide+xml"/>
  <Override PartName="/ppt/slides/slide34.xml" ContentType="application/vnd.openxmlformats-officedocument.presentationml.slide+xml"/>
  <Override PartName="/ppt/diagrams/data11.xml" ContentType="application/vnd.openxmlformats-officedocument.drawingml.diagramData+xml"/>
  <Override PartName="/ppt/diagrams/data22.xml" ContentType="application/vnd.openxmlformats-officedocument.drawingml.diagramData+xml"/>
  <Override PartName="/ppt/diagrams/quickStyle37.xml" ContentType="application/vnd.openxmlformats-officedocument.drawingml.diagramStyle+xml"/>
  <Override PartName="/ppt/diagrams/quickStyle48.xml" ContentType="application/vnd.openxmlformats-officedocument.drawingml.diagramStyl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notesSlides/notesSlide25.xml" ContentType="application/vnd.openxmlformats-officedocument.presentationml.notesSlide+xml"/>
  <Override PartName="/ppt/diagrams/quickStyle26.xml" ContentType="application/vnd.openxmlformats-officedocument.drawingml.diagramStyle+xml"/>
  <Override PartName="/ppt/diagrams/layout48.xml" ContentType="application/vnd.openxmlformats-officedocument.drawingml.diagramLayout+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diagrams/quickStyle15.xml" ContentType="application/vnd.openxmlformats-officedocument.drawingml.diagramStyle+xml"/>
  <Override PartName="/ppt/diagrams/layout37.xml" ContentType="application/vnd.openxmlformats-officedocument.drawingml.diagramLayout+xml"/>
  <Override PartName="/ppt/diagrams/layout15.xml" ContentType="application/vnd.openxmlformats-officedocument.drawingml.diagramLayout+xml"/>
  <Override PartName="/ppt/diagrams/layout26.xml" ContentType="application/vnd.openxmlformats-officedocument.drawingml.diagramLayout+xml"/>
  <Override PartName="/ppt/diagrams/colors47.xml" ContentType="application/vnd.openxmlformats-officedocument.drawingml.diagramColors+xml"/>
  <Override PartName="/ppt/diagrams/quickStyle51.xml" ContentType="application/vnd.openxmlformats-officedocument.drawingml.diagramStyle+xml"/>
  <Override PartName="/ppt/notesSlides/notesSlide50.xml" ContentType="application/vnd.openxmlformats-officedocument.presentationml.notesSlide+xml"/>
  <Override PartName="/ppt/diagrams/drawing9.xml" ContentType="application/vnd.ms-office.drawingml.diagramDrawing+xml"/>
  <Override PartName="/ppt/diagrams/quickStyle9.xml" ContentType="application/vnd.openxmlformats-officedocument.drawingml.diagramStyle+xml"/>
  <Override PartName="/ppt/diagrams/colors36.xml" ContentType="application/vnd.openxmlformats-officedocument.drawingml.diagramColors+xml"/>
  <Override PartName="/ppt/diagrams/quickStyle40.xml" ContentType="application/vnd.openxmlformats-officedocument.drawingml.diagramStyle+xml"/>
  <Override PartName="/ppt/diagrams/data49.xml" ContentType="application/vnd.openxmlformats-officedocument.drawingml.diagramData+xml"/>
  <Override PartName="/ppt/diagrams/layout51.xml" ContentType="application/vnd.openxmlformats-officedocument.drawingml.diagramLayout+xml"/>
  <Override PartName="/ppt/notesSlides/notesSlide5.xml" ContentType="application/vnd.openxmlformats-officedocument.presentationml.notesSlide+xml"/>
  <Override PartName="/ppt/diagrams/colors14.xml" ContentType="application/vnd.openxmlformats-officedocument.drawingml.diagramColors+xml"/>
  <Override PartName="/ppt/diagrams/colors25.xml" ContentType="application/vnd.openxmlformats-officedocument.drawingml.diagramColors+xml"/>
  <Override PartName="/ppt/diagrams/data27.xml" ContentType="application/vnd.openxmlformats-officedocument.drawingml.diagramData+xml"/>
  <Override PartName="/ppt/diagrams/data38.xml" ContentType="application/vnd.openxmlformats-officedocument.drawingml.diagramData+xml"/>
  <Override PartName="/ppt/diagrams/layout40.xml" ContentType="application/vnd.openxmlformats-officedocument.drawingml.diagramLayout+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diagrams/colors2.xml" ContentType="application/vnd.openxmlformats-officedocument.drawingml.diagramColors+xml"/>
  <Override PartName="/ppt/diagrams/data16.xml" ContentType="application/vnd.openxmlformats-officedocument.drawingml.diagramData+xml"/>
  <Override PartName="/ppt/diagrams/colors50.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iagrams/data52.xml" ContentType="application/vnd.openxmlformats-officedocument.drawingml.diagramData+xml"/>
  <Override PartName="/ppt/diagrams/drawing1.xml" ContentType="application/vnd.ms-office.drawingml.diagramDrawing+xml"/>
  <Override PartName="/ppt/slides/slide53.xml" ContentType="application/vnd.openxmlformats-officedocument.presentationml.slide+xml"/>
  <Default Extension="jpeg" ContentType="image/jpeg"/>
  <Override PartName="/ppt/diagrams/quickStyle1.xml" ContentType="application/vnd.openxmlformats-officedocument.drawingml.diagramStyle+xml"/>
  <Override PartName="/ppt/diagrams/data30.xml" ContentType="application/vnd.openxmlformats-officedocument.drawingml.diagramData+xml"/>
  <Override PartName="/ppt/diagrams/data41.xml" ContentType="application/vnd.openxmlformats-officedocument.drawingml.diagramData+xml"/>
  <Override PartName="/ppt/diagrams/quickStyle56.xml" ContentType="application/vnd.openxmlformats-officedocument.drawingml.diagramStyle+xml"/>
  <Override PartName="/ppt/notesSlides/notesSlide55.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diagrams/quickStyle45.xml" ContentType="application/vnd.openxmlformats-officedocument.drawingml.diagramStyle+xml"/>
  <Override PartName="/ppt/notesSlides/notesSlide44.xml" ContentType="application/vnd.openxmlformats-officedocument.presentationml.notesSlide+xml"/>
  <Override PartName="/ppt/slides/slide20.xml" ContentType="application/vnd.openxmlformats-officedocument.presentationml.slide+xml"/>
  <Override PartName="/ppt/diagrams/layout4.xml" ContentType="application/vnd.openxmlformats-officedocument.drawingml.diagramLayout+xml"/>
  <Override PartName="/ppt/notesSlides/notesSlide22.xml" ContentType="application/vnd.openxmlformats-officedocument.presentationml.notesSlide+xml"/>
  <Override PartName="/ppt/diagrams/quickStyle34.xml" ContentType="application/vnd.openxmlformats-officedocument.drawingml.diagramStyle+xml"/>
  <Override PartName="/ppt/notesSlides/notesSlide33.xml" ContentType="application/vnd.openxmlformats-officedocument.presentationml.notesSlide+xml"/>
  <Override PartName="/ppt/diagrams/layout56.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notesSlides/notesSlide11.xml" ContentType="application/vnd.openxmlformats-officedocument.presentationml.notesSlide+xml"/>
  <Override PartName="/ppt/diagrams/quickStyle12.xml" ContentType="application/vnd.openxmlformats-officedocument.drawingml.diagramStyle+xml"/>
  <Override PartName="/ppt/diagrams/colors19.xml" ContentType="application/vnd.openxmlformats-officedocument.drawingml.diagramColors+xml"/>
  <Override PartName="/ppt/diagrams/quickStyle23.xml" ContentType="application/vnd.openxmlformats-officedocument.drawingml.diagramStyle+xml"/>
  <Override PartName="/ppt/diagrams/layout34.xml" ContentType="application/vnd.openxmlformats-officedocument.drawingml.diagramLayout+xml"/>
  <Override PartName="/ppt/diagrams/layout45.xml" ContentType="application/vnd.openxmlformats-officedocument.drawingml.diagramLayout+xml"/>
  <Override PartName="/ppt/diagrams/layout23.xml" ContentType="application/vnd.openxmlformats-officedocument.drawingml.diagramLayout+xml"/>
  <Override PartName="/ppt/diagrams/colors55.xml" ContentType="application/vnd.openxmlformats-officedocument.drawingml.diagramColors+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diagrams/quickStyle6.xml" ContentType="application/vnd.openxmlformats-officedocument.drawingml.diagramStyle+xml"/>
  <Override PartName="/ppt/diagrams/layout12.xml" ContentType="application/vnd.openxmlformats-officedocument.drawingml.diagramLayout+xml"/>
  <Override PartName="/ppt/diagrams/colors33.xml" ContentType="application/vnd.openxmlformats-officedocument.drawingml.diagramColors+xml"/>
  <Override PartName="/ppt/diagrams/colors44.xml" ContentType="application/vnd.openxmlformats-officedocument.drawingml.diagramColors+xml"/>
  <Override PartName="/ppt/diagrams/data46.xml" ContentType="application/vnd.openxmlformats-officedocument.drawingml.diagramData+xml"/>
  <Override PartName="/ppt/slides/slide58.xml" ContentType="application/vnd.openxmlformats-officedocument.presentationml.slide+xml"/>
  <Override PartName="/ppt/notesSlides/notesSlide2.xml" ContentType="application/vnd.openxmlformats-officedocument.presentationml.notesSlide+xml"/>
  <Override PartName="/ppt/diagrams/colors22.xml" ContentType="application/vnd.openxmlformats-officedocument.drawingml.diagramColors+xml"/>
  <Override PartName="/ppt/diagrams/data35.xml" ContentType="application/vnd.openxmlformats-officedocument.drawingml.diagramData+xml"/>
  <Override PartName="/ppt/slides/slide36.xml" ContentType="application/vnd.openxmlformats-officedocument.presentationml.slide+xml"/>
  <Override PartName="/ppt/diagrams/quickStyle39.xml" ContentType="application/vnd.openxmlformats-officedocument.drawingml.diagramStyle+xml"/>
  <Override PartName="/ppt/notesSlides/notesSlide4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79"/>
  </p:notesMasterIdLst>
  <p:handoutMasterIdLst>
    <p:handoutMasterId r:id="rId80"/>
  </p:handoutMasterIdLst>
  <p:sldIdLst>
    <p:sldId id="256" r:id="rId2"/>
    <p:sldId id="304" r:id="rId3"/>
    <p:sldId id="349" r:id="rId4"/>
    <p:sldId id="303" r:id="rId5"/>
    <p:sldId id="257" r:id="rId6"/>
    <p:sldId id="258" r:id="rId7"/>
    <p:sldId id="316" r:id="rId8"/>
    <p:sldId id="305" r:id="rId9"/>
    <p:sldId id="306" r:id="rId10"/>
    <p:sldId id="307" r:id="rId11"/>
    <p:sldId id="308" r:id="rId12"/>
    <p:sldId id="309" r:id="rId13"/>
    <p:sldId id="310" r:id="rId14"/>
    <p:sldId id="311" r:id="rId15"/>
    <p:sldId id="312" r:id="rId16"/>
    <p:sldId id="313" r:id="rId17"/>
    <p:sldId id="314" r:id="rId18"/>
    <p:sldId id="315" r:id="rId19"/>
    <p:sldId id="330" r:id="rId20"/>
    <p:sldId id="339" r:id="rId21"/>
    <p:sldId id="264" r:id="rId22"/>
    <p:sldId id="317" r:id="rId23"/>
    <p:sldId id="318" r:id="rId24"/>
    <p:sldId id="319" r:id="rId25"/>
    <p:sldId id="320" r:id="rId26"/>
    <p:sldId id="321" r:id="rId27"/>
    <p:sldId id="340" r:id="rId28"/>
    <p:sldId id="341" r:id="rId29"/>
    <p:sldId id="322" r:id="rId30"/>
    <p:sldId id="323" r:id="rId31"/>
    <p:sldId id="324" r:id="rId32"/>
    <p:sldId id="326" r:id="rId33"/>
    <p:sldId id="327" r:id="rId34"/>
    <p:sldId id="328" r:id="rId35"/>
    <p:sldId id="265" r:id="rId36"/>
    <p:sldId id="335" r:id="rId37"/>
    <p:sldId id="266" r:id="rId38"/>
    <p:sldId id="342" r:id="rId39"/>
    <p:sldId id="268" r:id="rId40"/>
    <p:sldId id="337" r:id="rId41"/>
    <p:sldId id="267" r:id="rId42"/>
    <p:sldId id="338" r:id="rId43"/>
    <p:sldId id="350" r:id="rId44"/>
    <p:sldId id="351" r:id="rId45"/>
    <p:sldId id="353" r:id="rId46"/>
    <p:sldId id="352" r:id="rId47"/>
    <p:sldId id="331" r:id="rId48"/>
    <p:sldId id="259" r:id="rId49"/>
    <p:sldId id="281" r:id="rId50"/>
    <p:sldId id="260" r:id="rId51"/>
    <p:sldId id="283" r:id="rId52"/>
    <p:sldId id="329" r:id="rId53"/>
    <p:sldId id="284" r:id="rId54"/>
    <p:sldId id="343" r:id="rId55"/>
    <p:sldId id="285" r:id="rId56"/>
    <p:sldId id="344" r:id="rId57"/>
    <p:sldId id="286" r:id="rId58"/>
    <p:sldId id="345" r:id="rId59"/>
    <p:sldId id="287" r:id="rId60"/>
    <p:sldId id="288" r:id="rId61"/>
    <p:sldId id="346" r:id="rId62"/>
    <p:sldId id="289" r:id="rId63"/>
    <p:sldId id="347" r:id="rId64"/>
    <p:sldId id="290" r:id="rId65"/>
    <p:sldId id="348" r:id="rId66"/>
    <p:sldId id="291" r:id="rId67"/>
    <p:sldId id="261" r:id="rId68"/>
    <p:sldId id="296" r:id="rId69"/>
    <p:sldId id="300" r:id="rId70"/>
    <p:sldId id="299" r:id="rId71"/>
    <p:sldId id="298" r:id="rId72"/>
    <p:sldId id="297" r:id="rId73"/>
    <p:sldId id="292" r:id="rId74"/>
    <p:sldId id="293" r:id="rId75"/>
    <p:sldId id="294" r:id="rId76"/>
    <p:sldId id="333" r:id="rId77"/>
    <p:sldId id="334" r:id="rId78"/>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a:srgbClr val="FFFFCC"/>
  </p:clrMru>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7901" autoAdjust="0"/>
    <p:restoredTop sz="94660"/>
  </p:normalViewPr>
  <p:slideViewPr>
    <p:cSldViewPr>
      <p:cViewPr>
        <p:scale>
          <a:sx n="70" d="100"/>
          <a:sy n="70" d="100"/>
        </p:scale>
        <p:origin x="-420" y="9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_rels/data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diagrams/_rels/data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diagrams/_rels/data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diagrams/_rels/data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diagrams/_rels/data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diagrams/_rels/data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diagrams/_rels/data16.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image" Target="../media/image19.png"/><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diagrams/_rels/data1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image" Target="../media/image19.png"/><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diagrams/_rels/data1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image" Target="../media/image19.png"/><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diagrams/_rels/data19.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image" Target="../media/image19.png"/><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diagrams/_rels/data20.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image" Target="../media/image19.png"/><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diagrams/_rels/data2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image" Target="../media/image19.png"/><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diagrams/_rels/data2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image" Target="../media/image46.jpeg"/></Relationships>
</file>

<file path=ppt/diagrams/_rels/data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image" Target="../media/image46.jpeg"/><Relationship Id="rId4" Type="http://schemas.openxmlformats.org/officeDocument/2006/relationships/image" Target="../media/image54.png"/></Relationships>
</file>

<file path=ppt/diagrams/_rels/data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image" Target="../media/image46.jpeg"/></Relationships>
</file>

<file path=ppt/diagrams/_rels/data2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image" Target="../media/image46.jpeg"/></Relationships>
</file>

<file path=ppt/diagrams/_rels/data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diagrams/_rels/data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diagrams/_rels/data42.xml.rels><?xml version="1.0" encoding="UTF-8" standalone="yes"?>
<Relationships xmlns="http://schemas.openxmlformats.org/package/2006/relationships"><Relationship Id="rId1" Type="http://schemas.openxmlformats.org/officeDocument/2006/relationships/hyperlink" Target="Capitulos/AMFE.xls" TargetMode="External"/></Relationships>
</file>

<file path=ppt/diagrams/_rels/data45.xml.rels><?xml version="1.0" encoding="UTF-8" standalone="yes"?>
<Relationships xmlns="http://schemas.openxmlformats.org/package/2006/relationships"><Relationship Id="rId1" Type="http://schemas.openxmlformats.org/officeDocument/2006/relationships/image" Target="../media/image64.jpeg"/></Relationships>
</file>

<file path=ppt/diagrams/_rels/data47.xml.rels><?xml version="1.0" encoding="UTF-8" standalone="yes"?>
<Relationships xmlns="http://schemas.openxmlformats.org/package/2006/relationships"><Relationship Id="rId1" Type="http://schemas.openxmlformats.org/officeDocument/2006/relationships/image" Target="../media/image66.jpeg"/></Relationships>
</file>

<file path=ppt/diagrams/_rels/data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diagrams/_rels/data53.xml.rels><?xml version="1.0" encoding="UTF-8" standalone="yes"?>
<Relationships xmlns="http://schemas.openxmlformats.org/package/2006/relationships"><Relationship Id="rId1" Type="http://schemas.openxmlformats.org/officeDocument/2006/relationships/image" Target="../media/image73.png"/></Relationships>
</file>

<file path=ppt/diagrams/_rels/data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 Id="rId4" Type="http://schemas.openxmlformats.org/officeDocument/2006/relationships/image" Target="../media/image77.png"/></Relationships>
</file>

<file path=ppt/diagrams/_rels/data56.xml.rels><?xml version="1.0" encoding="UTF-8" standalone="yes"?>
<Relationships xmlns="http://schemas.openxmlformats.org/package/2006/relationships"><Relationship Id="rId1" Type="http://schemas.openxmlformats.org/officeDocument/2006/relationships/hyperlink" Target="capture-1.avi" TargetMode="External"/></Relationships>
</file>

<file path=ppt/diagrams/_rels/data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diagrams/_rels/data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diagrams/_rels/data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diagrams/_rels/data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1.png"/><Relationship Id="rId1" Type="http://schemas.openxmlformats.org/officeDocument/2006/relationships/image" Target="../media/image101.png"/><Relationship Id="rId6" Type="http://schemas.openxmlformats.org/officeDocument/2006/relationships/image" Target="../media/image151.png"/><Relationship Id="rId5" Type="http://schemas.openxmlformats.org/officeDocument/2006/relationships/image" Target="../media/image141.png"/><Relationship Id="rId4" Type="http://schemas.openxmlformats.org/officeDocument/2006/relationships/image" Target="../media/image131.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71.jpeg"/><Relationship Id="rId7" Type="http://schemas.openxmlformats.org/officeDocument/2006/relationships/image" Target="../media/image201.png"/><Relationship Id="rId2" Type="http://schemas.openxmlformats.org/officeDocument/2006/relationships/image" Target="../media/image161.png"/><Relationship Id="rId1" Type="http://schemas.openxmlformats.org/officeDocument/2006/relationships/image" Target="../media/image221.png"/><Relationship Id="rId6" Type="http://schemas.openxmlformats.org/officeDocument/2006/relationships/image" Target="../media/image211.png"/><Relationship Id="rId5" Type="http://schemas.openxmlformats.org/officeDocument/2006/relationships/image" Target="../media/image191.png"/><Relationship Id="rId4" Type="http://schemas.openxmlformats.org/officeDocument/2006/relationships/image" Target="../media/image181.jpeg"/></Relationships>
</file>

<file path=ppt/diagrams/_rels/drawing4.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image" Target="../media/image231.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image" Target="../media/image251.jpeg"/><Relationship Id="rId1" Type="http://schemas.openxmlformats.org/officeDocument/2006/relationships/image" Target="../media/image231.jpeg"/><Relationship Id="rId4" Type="http://schemas.openxmlformats.org/officeDocument/2006/relationships/image" Target="../media/image271.png"/></Relationships>
</file>

<file path=ppt/diagrams/_rels/drawing6.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image" Target="../media/image251.jpeg"/><Relationship Id="rId1" Type="http://schemas.openxmlformats.org/officeDocument/2006/relationships/image" Target="../media/image231.jpeg"/></Relationships>
</file>

<file path=ppt/diagrams/_rels/drawing7.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image" Target="../media/image231.jpe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B8A570-A552-48A0-939E-D3860FC58E73}" type="doc">
      <dgm:prSet loTypeId="urn:microsoft.com/office/officeart/2005/8/layout/equation1" loCatId="process" qsTypeId="urn:microsoft.com/office/officeart/2005/8/quickstyle/simple5" qsCatId="simple" csTypeId="urn:microsoft.com/office/officeart/2005/8/colors/accent2_1" csCatId="accent2" phldr="1"/>
      <dgm:spPr/>
    </dgm:pt>
    <dgm:pt modelId="{CC1C6B99-83AB-4A4F-B5F5-F303538275E1}">
      <dgm:prSet phldrT="[Texto]"/>
      <dgm:spPr/>
      <dgm:t>
        <a:bodyPr/>
        <a:lstStyle/>
        <a:p>
          <a:r>
            <a:rPr lang="es-ES" dirty="0" smtClean="0"/>
            <a:t>Gestión</a:t>
          </a:r>
          <a:endParaRPr lang="es-ES" dirty="0"/>
        </a:p>
      </dgm:t>
    </dgm:pt>
    <dgm:pt modelId="{26780F8B-E601-4181-B8ED-293806393F95}" type="parTrans" cxnId="{BBFE5C0C-4DF7-492F-AA5A-DFFADA47D753}">
      <dgm:prSet/>
      <dgm:spPr/>
      <dgm:t>
        <a:bodyPr/>
        <a:lstStyle/>
        <a:p>
          <a:endParaRPr lang="es-ES"/>
        </a:p>
      </dgm:t>
    </dgm:pt>
    <dgm:pt modelId="{6ED3EBE6-9AC5-4103-AA9B-210931B49E1B}" type="sibTrans" cxnId="{BBFE5C0C-4DF7-492F-AA5A-DFFADA47D753}">
      <dgm:prSet/>
      <dgm:spPr/>
      <dgm:t>
        <a:bodyPr/>
        <a:lstStyle/>
        <a:p>
          <a:endParaRPr lang="es-ES"/>
        </a:p>
      </dgm:t>
    </dgm:pt>
    <dgm:pt modelId="{813091E2-5644-41C3-9A1E-06CBFDBFB33A}">
      <dgm:prSet phldrT="[Texto]"/>
      <dgm:spPr/>
      <dgm:t>
        <a:bodyPr/>
        <a:lstStyle/>
        <a:p>
          <a:r>
            <a:rPr lang="es-ES" dirty="0" smtClean="0"/>
            <a:t>Control</a:t>
          </a:r>
          <a:endParaRPr lang="es-ES" dirty="0"/>
        </a:p>
      </dgm:t>
    </dgm:pt>
    <dgm:pt modelId="{3CFFFC79-E5ED-4F3D-8BC3-AC76BE68A45F}" type="parTrans" cxnId="{C7244400-E965-4A10-B940-95848460E716}">
      <dgm:prSet/>
      <dgm:spPr/>
      <dgm:t>
        <a:bodyPr/>
        <a:lstStyle/>
        <a:p>
          <a:endParaRPr lang="es-ES"/>
        </a:p>
      </dgm:t>
    </dgm:pt>
    <dgm:pt modelId="{6C3E9ABE-A807-4618-AAFE-2A4675DB22CC}" type="sibTrans" cxnId="{C7244400-E965-4A10-B940-95848460E716}">
      <dgm:prSet/>
      <dgm:spPr/>
      <dgm:t>
        <a:bodyPr/>
        <a:lstStyle/>
        <a:p>
          <a:endParaRPr lang="es-ES"/>
        </a:p>
      </dgm:t>
    </dgm:pt>
    <dgm:pt modelId="{DE636933-97A3-45BA-BB8D-5EDA8EDCE30D}">
      <dgm:prSet phldrT="[Texto]"/>
      <dgm:spPr/>
      <dgm:t>
        <a:bodyPr/>
        <a:lstStyle/>
        <a:p>
          <a:r>
            <a:rPr lang="es-ES" dirty="0" smtClean="0"/>
            <a:t>Control de Gestión</a:t>
          </a:r>
          <a:endParaRPr lang="es-ES" dirty="0"/>
        </a:p>
      </dgm:t>
    </dgm:pt>
    <dgm:pt modelId="{6D7EA821-E15D-4370-B9B3-07CF31B2B524}" type="parTrans" cxnId="{4878F9DA-5C77-4DF7-A0ED-C9F277719A52}">
      <dgm:prSet/>
      <dgm:spPr/>
      <dgm:t>
        <a:bodyPr/>
        <a:lstStyle/>
        <a:p>
          <a:endParaRPr lang="es-ES"/>
        </a:p>
      </dgm:t>
    </dgm:pt>
    <dgm:pt modelId="{2569D40D-DD69-4771-9B75-CCE7961623E5}" type="sibTrans" cxnId="{4878F9DA-5C77-4DF7-A0ED-C9F277719A52}">
      <dgm:prSet/>
      <dgm:spPr/>
      <dgm:t>
        <a:bodyPr/>
        <a:lstStyle/>
        <a:p>
          <a:endParaRPr lang="es-ES"/>
        </a:p>
      </dgm:t>
    </dgm:pt>
    <dgm:pt modelId="{3BE8D31E-BDAC-4D55-BBA5-6CB05A482DB0}" type="pres">
      <dgm:prSet presAssocID="{C8B8A570-A552-48A0-939E-D3860FC58E73}" presName="linearFlow" presStyleCnt="0">
        <dgm:presLayoutVars>
          <dgm:dir/>
          <dgm:resizeHandles val="exact"/>
        </dgm:presLayoutVars>
      </dgm:prSet>
      <dgm:spPr/>
    </dgm:pt>
    <dgm:pt modelId="{937F847D-6AE9-4231-9E9B-003D0CE6EDE5}" type="pres">
      <dgm:prSet presAssocID="{CC1C6B99-83AB-4A4F-B5F5-F303538275E1}" presName="node" presStyleLbl="node1" presStyleIdx="0" presStyleCnt="3">
        <dgm:presLayoutVars>
          <dgm:bulletEnabled val="1"/>
        </dgm:presLayoutVars>
      </dgm:prSet>
      <dgm:spPr/>
      <dgm:t>
        <a:bodyPr/>
        <a:lstStyle/>
        <a:p>
          <a:endParaRPr lang="es-ES"/>
        </a:p>
      </dgm:t>
    </dgm:pt>
    <dgm:pt modelId="{3129836F-D443-4BC2-8246-434D74FAFAC5}" type="pres">
      <dgm:prSet presAssocID="{6ED3EBE6-9AC5-4103-AA9B-210931B49E1B}" presName="spacerL" presStyleCnt="0"/>
      <dgm:spPr/>
    </dgm:pt>
    <dgm:pt modelId="{2BB66B12-538E-4555-B6C9-37C7161DD81B}" type="pres">
      <dgm:prSet presAssocID="{6ED3EBE6-9AC5-4103-AA9B-210931B49E1B}" presName="sibTrans" presStyleLbl="sibTrans2D1" presStyleIdx="0" presStyleCnt="2"/>
      <dgm:spPr/>
      <dgm:t>
        <a:bodyPr/>
        <a:lstStyle/>
        <a:p>
          <a:endParaRPr lang="es-ES"/>
        </a:p>
      </dgm:t>
    </dgm:pt>
    <dgm:pt modelId="{82A5CA7E-C438-4D15-9A02-078C271673DF}" type="pres">
      <dgm:prSet presAssocID="{6ED3EBE6-9AC5-4103-AA9B-210931B49E1B}" presName="spacerR" presStyleCnt="0"/>
      <dgm:spPr/>
    </dgm:pt>
    <dgm:pt modelId="{0B901ED9-655E-47B2-8F8A-5F25597B11B9}" type="pres">
      <dgm:prSet presAssocID="{813091E2-5644-41C3-9A1E-06CBFDBFB33A}" presName="node" presStyleLbl="node1" presStyleIdx="1" presStyleCnt="3">
        <dgm:presLayoutVars>
          <dgm:bulletEnabled val="1"/>
        </dgm:presLayoutVars>
      </dgm:prSet>
      <dgm:spPr/>
      <dgm:t>
        <a:bodyPr/>
        <a:lstStyle/>
        <a:p>
          <a:endParaRPr lang="es-ES"/>
        </a:p>
      </dgm:t>
    </dgm:pt>
    <dgm:pt modelId="{D8FAD913-3020-496D-8867-25EBD9216E5B}" type="pres">
      <dgm:prSet presAssocID="{6C3E9ABE-A807-4618-AAFE-2A4675DB22CC}" presName="spacerL" presStyleCnt="0"/>
      <dgm:spPr/>
    </dgm:pt>
    <dgm:pt modelId="{3A87A435-504D-4237-A69F-68D2206AE84D}" type="pres">
      <dgm:prSet presAssocID="{6C3E9ABE-A807-4618-AAFE-2A4675DB22CC}" presName="sibTrans" presStyleLbl="sibTrans2D1" presStyleIdx="1" presStyleCnt="2"/>
      <dgm:spPr/>
      <dgm:t>
        <a:bodyPr/>
        <a:lstStyle/>
        <a:p>
          <a:endParaRPr lang="es-ES"/>
        </a:p>
      </dgm:t>
    </dgm:pt>
    <dgm:pt modelId="{D827315D-C7B3-45F0-9858-94D1E92F16BE}" type="pres">
      <dgm:prSet presAssocID="{6C3E9ABE-A807-4618-AAFE-2A4675DB22CC}" presName="spacerR" presStyleCnt="0"/>
      <dgm:spPr/>
    </dgm:pt>
    <dgm:pt modelId="{3A50A88D-9E8B-4461-BB39-B3196DE1C3BE}" type="pres">
      <dgm:prSet presAssocID="{DE636933-97A3-45BA-BB8D-5EDA8EDCE30D}" presName="node" presStyleLbl="node1" presStyleIdx="2" presStyleCnt="3">
        <dgm:presLayoutVars>
          <dgm:bulletEnabled val="1"/>
        </dgm:presLayoutVars>
      </dgm:prSet>
      <dgm:spPr/>
      <dgm:t>
        <a:bodyPr/>
        <a:lstStyle/>
        <a:p>
          <a:endParaRPr lang="es-ES"/>
        </a:p>
      </dgm:t>
    </dgm:pt>
  </dgm:ptLst>
  <dgm:cxnLst>
    <dgm:cxn modelId="{A4E40F08-C996-49DE-B439-31BD3CB9BF57}" type="presOf" srcId="{813091E2-5644-41C3-9A1E-06CBFDBFB33A}" destId="{0B901ED9-655E-47B2-8F8A-5F25597B11B9}" srcOrd="0" destOrd="0" presId="urn:microsoft.com/office/officeart/2005/8/layout/equation1"/>
    <dgm:cxn modelId="{D3726F07-AF92-4425-BEA3-98F21ABB60C8}" type="presOf" srcId="{6ED3EBE6-9AC5-4103-AA9B-210931B49E1B}" destId="{2BB66B12-538E-4555-B6C9-37C7161DD81B}" srcOrd="0" destOrd="0" presId="urn:microsoft.com/office/officeart/2005/8/layout/equation1"/>
    <dgm:cxn modelId="{6CA6E9FD-15E7-4D3E-9C66-4956E1DA1498}" type="presOf" srcId="{CC1C6B99-83AB-4A4F-B5F5-F303538275E1}" destId="{937F847D-6AE9-4231-9E9B-003D0CE6EDE5}" srcOrd="0" destOrd="0" presId="urn:microsoft.com/office/officeart/2005/8/layout/equation1"/>
    <dgm:cxn modelId="{05DEBF3F-7252-4DCA-B080-0243085DF4D1}" type="presOf" srcId="{6C3E9ABE-A807-4618-AAFE-2A4675DB22CC}" destId="{3A87A435-504D-4237-A69F-68D2206AE84D}" srcOrd="0" destOrd="0" presId="urn:microsoft.com/office/officeart/2005/8/layout/equation1"/>
    <dgm:cxn modelId="{4878F9DA-5C77-4DF7-A0ED-C9F277719A52}" srcId="{C8B8A570-A552-48A0-939E-D3860FC58E73}" destId="{DE636933-97A3-45BA-BB8D-5EDA8EDCE30D}" srcOrd="2" destOrd="0" parTransId="{6D7EA821-E15D-4370-B9B3-07CF31B2B524}" sibTransId="{2569D40D-DD69-4771-9B75-CCE7961623E5}"/>
    <dgm:cxn modelId="{BBFE5C0C-4DF7-492F-AA5A-DFFADA47D753}" srcId="{C8B8A570-A552-48A0-939E-D3860FC58E73}" destId="{CC1C6B99-83AB-4A4F-B5F5-F303538275E1}" srcOrd="0" destOrd="0" parTransId="{26780F8B-E601-4181-B8ED-293806393F95}" sibTransId="{6ED3EBE6-9AC5-4103-AA9B-210931B49E1B}"/>
    <dgm:cxn modelId="{C7244400-E965-4A10-B940-95848460E716}" srcId="{C8B8A570-A552-48A0-939E-D3860FC58E73}" destId="{813091E2-5644-41C3-9A1E-06CBFDBFB33A}" srcOrd="1" destOrd="0" parTransId="{3CFFFC79-E5ED-4F3D-8BC3-AC76BE68A45F}" sibTransId="{6C3E9ABE-A807-4618-AAFE-2A4675DB22CC}"/>
    <dgm:cxn modelId="{E887C74F-2CBD-4FA3-A098-374398911354}" type="presOf" srcId="{C8B8A570-A552-48A0-939E-D3860FC58E73}" destId="{3BE8D31E-BDAC-4D55-BBA5-6CB05A482DB0}" srcOrd="0" destOrd="0" presId="urn:microsoft.com/office/officeart/2005/8/layout/equation1"/>
    <dgm:cxn modelId="{731ED828-EFCA-4F97-A144-FC7801878285}" type="presOf" srcId="{DE636933-97A3-45BA-BB8D-5EDA8EDCE30D}" destId="{3A50A88D-9E8B-4461-BB39-B3196DE1C3BE}" srcOrd="0" destOrd="0" presId="urn:microsoft.com/office/officeart/2005/8/layout/equation1"/>
    <dgm:cxn modelId="{D6B8979E-FD54-471B-8C19-FE2CBCA0B733}" type="presParOf" srcId="{3BE8D31E-BDAC-4D55-BBA5-6CB05A482DB0}" destId="{937F847D-6AE9-4231-9E9B-003D0CE6EDE5}" srcOrd="0" destOrd="0" presId="urn:microsoft.com/office/officeart/2005/8/layout/equation1"/>
    <dgm:cxn modelId="{2C53A5F4-9CE7-40B5-BBBA-FD8366B3B325}" type="presParOf" srcId="{3BE8D31E-BDAC-4D55-BBA5-6CB05A482DB0}" destId="{3129836F-D443-4BC2-8246-434D74FAFAC5}" srcOrd="1" destOrd="0" presId="urn:microsoft.com/office/officeart/2005/8/layout/equation1"/>
    <dgm:cxn modelId="{68B94AFC-83A1-459F-829E-EE17D70BB062}" type="presParOf" srcId="{3BE8D31E-BDAC-4D55-BBA5-6CB05A482DB0}" destId="{2BB66B12-538E-4555-B6C9-37C7161DD81B}" srcOrd="2" destOrd="0" presId="urn:microsoft.com/office/officeart/2005/8/layout/equation1"/>
    <dgm:cxn modelId="{3448E53D-913E-4EA3-8F25-25E7882EFFD2}" type="presParOf" srcId="{3BE8D31E-BDAC-4D55-BBA5-6CB05A482DB0}" destId="{82A5CA7E-C438-4D15-9A02-078C271673DF}" srcOrd="3" destOrd="0" presId="urn:microsoft.com/office/officeart/2005/8/layout/equation1"/>
    <dgm:cxn modelId="{1164D34A-5584-4378-B65C-041421261C44}" type="presParOf" srcId="{3BE8D31E-BDAC-4D55-BBA5-6CB05A482DB0}" destId="{0B901ED9-655E-47B2-8F8A-5F25597B11B9}" srcOrd="4" destOrd="0" presId="urn:microsoft.com/office/officeart/2005/8/layout/equation1"/>
    <dgm:cxn modelId="{6C3D7727-FD7E-4669-9CFC-468E3A8232AD}" type="presParOf" srcId="{3BE8D31E-BDAC-4D55-BBA5-6CB05A482DB0}" destId="{D8FAD913-3020-496D-8867-25EBD9216E5B}" srcOrd="5" destOrd="0" presId="urn:microsoft.com/office/officeart/2005/8/layout/equation1"/>
    <dgm:cxn modelId="{E8CF8FC3-26E8-464C-A04E-156A12A4B5C0}" type="presParOf" srcId="{3BE8D31E-BDAC-4D55-BBA5-6CB05A482DB0}" destId="{3A87A435-504D-4237-A69F-68D2206AE84D}" srcOrd="6" destOrd="0" presId="urn:microsoft.com/office/officeart/2005/8/layout/equation1"/>
    <dgm:cxn modelId="{DBAC755B-A8F1-4273-B0BC-05C166E5C92B}" type="presParOf" srcId="{3BE8D31E-BDAC-4D55-BBA5-6CB05A482DB0}" destId="{D827315D-C7B3-45F0-9858-94D1E92F16BE}" srcOrd="7" destOrd="0" presId="urn:microsoft.com/office/officeart/2005/8/layout/equation1"/>
    <dgm:cxn modelId="{6C842BE9-BBC5-4996-8840-5CDE99059C8E}" type="presParOf" srcId="{3BE8D31E-BDAC-4D55-BBA5-6CB05A482DB0}" destId="{3A50A88D-9E8B-4461-BB39-B3196DE1C3BE}" srcOrd="8" destOrd="0" presId="urn:microsoft.com/office/officeart/2005/8/layout/equation1"/>
  </dgm:cxnLst>
  <dgm:bg/>
  <dgm:whole/>
</dgm:dataModel>
</file>

<file path=ppt/diagrams/data10.xml><?xml version="1.0" encoding="utf-8"?>
<dgm:dataModel xmlns:dgm="http://schemas.openxmlformats.org/drawingml/2006/diagram" xmlns:a="http://schemas.openxmlformats.org/drawingml/2006/main">
  <dgm:ptLst>
    <dgm:pt modelId="{267A6411-EAA2-4630-B1B6-8C3C4907BDED}" type="doc">
      <dgm:prSet loTypeId="urn:microsoft.com/office/officeart/2005/8/layout/vList3" loCatId="list" qsTypeId="urn:microsoft.com/office/officeart/2005/8/quickstyle/simple1" qsCatId="simple" csTypeId="urn:microsoft.com/office/officeart/2005/8/colors/accent1_1" csCatId="accent1" phldr="1"/>
      <dgm:spPr/>
      <dgm:t>
        <a:bodyPr/>
        <a:lstStyle/>
        <a:p>
          <a:endParaRPr lang="es-ES"/>
        </a:p>
      </dgm:t>
    </dgm:pt>
    <dgm:pt modelId="{37EA5378-DEDA-4CEC-9D43-EAD213C7F9B1}">
      <dgm:prSet phldrT="[Texto]" custT="1"/>
      <dgm:spPr/>
      <dgm:t>
        <a:bodyPr/>
        <a:lstStyle/>
        <a:p>
          <a:pPr algn="l"/>
          <a:r>
            <a:rPr lang="es-VE" sz="1400" b="1" dirty="0" smtClean="0"/>
            <a:t>Prevenir </a:t>
          </a:r>
          <a:r>
            <a:rPr lang="es-VE" sz="1800" b="1" dirty="0" smtClean="0">
              <a:effectLst>
                <a:outerShdw blurRad="38100" dist="38100" dir="2700000" algn="tl">
                  <a:srgbClr val="000000">
                    <a:alpha val="43137"/>
                  </a:srgbClr>
                </a:outerShdw>
              </a:effectLst>
            </a:rPr>
            <a:t>incidentes</a:t>
          </a:r>
          <a:r>
            <a:rPr lang="es-VE" sz="1400" b="1" dirty="0" smtClean="0"/>
            <a:t> anormales </a:t>
          </a:r>
          <a:endParaRPr lang="es-ES" sz="1400" b="1" dirty="0" smtClean="0"/>
        </a:p>
      </dgm:t>
    </dgm:pt>
    <dgm:pt modelId="{D7208831-C52F-4B0E-925B-66A9891E70F1}" type="parTrans" cxnId="{9498E3A4-3186-4342-9510-4E9AE60160AA}">
      <dgm:prSet/>
      <dgm:spPr/>
      <dgm:t>
        <a:bodyPr/>
        <a:lstStyle/>
        <a:p>
          <a:endParaRPr lang="es-ES"/>
        </a:p>
      </dgm:t>
    </dgm:pt>
    <dgm:pt modelId="{C159462A-C1D1-479C-AD1C-704A494B36F0}" type="sibTrans" cxnId="{9498E3A4-3186-4342-9510-4E9AE60160AA}">
      <dgm:prSet/>
      <dgm:spPr/>
      <dgm:t>
        <a:bodyPr/>
        <a:lstStyle/>
        <a:p>
          <a:endParaRPr lang="es-ES"/>
        </a:p>
      </dgm:t>
    </dgm:pt>
    <dgm:pt modelId="{81247A7D-C20C-421C-9C57-5DFBDCCA16A5}">
      <dgm:prSet phldrT="[Texto]" custT="1"/>
      <dgm:spPr/>
      <dgm:t>
        <a:bodyPr/>
        <a:lstStyle/>
        <a:p>
          <a:r>
            <a:rPr lang="es-VE" sz="1400" b="1" dirty="0" smtClean="0"/>
            <a:t>Reducir </a:t>
          </a:r>
          <a:r>
            <a:rPr lang="es-VE" sz="1800" b="1" dirty="0" smtClean="0">
              <a:effectLst>
                <a:outerShdw blurRad="38100" dist="38100" dir="2700000" algn="tl">
                  <a:srgbClr val="000000">
                    <a:alpha val="43137"/>
                  </a:srgbClr>
                </a:outerShdw>
              </a:effectLst>
            </a:rPr>
            <a:t>pérdidas</a:t>
          </a:r>
          <a:r>
            <a:rPr lang="es-VE" sz="1400" b="1" dirty="0" smtClean="0"/>
            <a:t> de oportunidades</a:t>
          </a:r>
          <a:endParaRPr lang="es-ES" sz="1400" b="1" dirty="0" smtClean="0"/>
        </a:p>
      </dgm:t>
    </dgm:pt>
    <dgm:pt modelId="{6438AEEC-0C3E-44DD-B1C2-2C23E13EB3BE}" type="parTrans" cxnId="{6C919F05-7331-4D76-A789-58CCB2D917BB}">
      <dgm:prSet/>
      <dgm:spPr/>
      <dgm:t>
        <a:bodyPr/>
        <a:lstStyle/>
        <a:p>
          <a:endParaRPr lang="es-ES"/>
        </a:p>
      </dgm:t>
    </dgm:pt>
    <dgm:pt modelId="{536FA441-ECA8-4433-A395-28D788E3BFD5}" type="sibTrans" cxnId="{6C919F05-7331-4D76-A789-58CCB2D917BB}">
      <dgm:prSet/>
      <dgm:spPr/>
      <dgm:t>
        <a:bodyPr/>
        <a:lstStyle/>
        <a:p>
          <a:endParaRPr lang="es-ES"/>
        </a:p>
      </dgm:t>
    </dgm:pt>
    <dgm:pt modelId="{7C279C19-E580-4D7F-88B6-A29B92909D38}">
      <dgm:prSet phldrT="[Texto]" custT="1"/>
      <dgm:spPr/>
      <dgm:t>
        <a:bodyPr/>
        <a:lstStyle/>
        <a:p>
          <a:r>
            <a:rPr lang="es-VE" sz="1400" b="1" dirty="0" smtClean="0"/>
            <a:t>Reducir  </a:t>
          </a:r>
          <a:r>
            <a:rPr lang="es-VE" sz="1800" b="1" dirty="0" smtClean="0">
              <a:effectLst>
                <a:outerShdw blurRad="38100" dist="38100" dir="2700000" algn="tl">
                  <a:srgbClr val="000000">
                    <a:alpha val="43137"/>
                  </a:srgbClr>
                </a:outerShdw>
              </a:effectLst>
            </a:rPr>
            <a:t>gasto</a:t>
          </a:r>
          <a:r>
            <a:rPr lang="es-VE" sz="1400" b="1" dirty="0" smtClean="0"/>
            <a:t> de mantenimiento </a:t>
          </a:r>
          <a:endParaRPr lang="es-ES" sz="1400" b="1" dirty="0" smtClean="0"/>
        </a:p>
      </dgm:t>
    </dgm:pt>
    <dgm:pt modelId="{019C3E4C-225B-484A-8FD7-71B844D3A4AA}" type="parTrans" cxnId="{F18D3829-C2F3-468E-BF98-12B5E9185F5A}">
      <dgm:prSet/>
      <dgm:spPr/>
      <dgm:t>
        <a:bodyPr/>
        <a:lstStyle/>
        <a:p>
          <a:endParaRPr lang="es-ES"/>
        </a:p>
      </dgm:t>
    </dgm:pt>
    <dgm:pt modelId="{CC6929F3-699D-40D7-9FDF-18D4D34775E9}" type="sibTrans" cxnId="{F18D3829-C2F3-468E-BF98-12B5E9185F5A}">
      <dgm:prSet/>
      <dgm:spPr/>
      <dgm:t>
        <a:bodyPr/>
        <a:lstStyle/>
        <a:p>
          <a:endParaRPr lang="es-ES"/>
        </a:p>
      </dgm:t>
    </dgm:pt>
    <dgm:pt modelId="{820474DD-CAF7-4285-91C8-D3DF42BD6E91}">
      <dgm:prSet phldrT="[Texto]" custT="1"/>
      <dgm:spPr/>
      <dgm:t>
        <a:bodyPr/>
        <a:lstStyle/>
        <a:p>
          <a:r>
            <a:rPr lang="es-VE" sz="1400" b="1" dirty="0" smtClean="0">
              <a:solidFill>
                <a:schemeClr val="tx1"/>
              </a:solidFill>
            </a:rPr>
            <a:t>Aumentar la </a:t>
          </a:r>
          <a:r>
            <a:rPr lang="es-VE" sz="1800" b="1" dirty="0" smtClean="0">
              <a:effectLst>
                <a:outerShdw blurRad="38100" dist="38100" dir="2700000" algn="tl">
                  <a:srgbClr val="000000">
                    <a:alpha val="43137"/>
                  </a:srgbClr>
                </a:outerShdw>
              </a:effectLst>
            </a:rPr>
            <a:t>Productividad</a:t>
          </a:r>
          <a:endParaRPr lang="es-ES" sz="1800" b="1" dirty="0" smtClean="0">
            <a:effectLst>
              <a:outerShdw blurRad="38100" dist="38100" dir="2700000" algn="tl">
                <a:srgbClr val="000000">
                  <a:alpha val="43137"/>
                </a:srgbClr>
              </a:outerShdw>
            </a:effectLst>
          </a:endParaRPr>
        </a:p>
      </dgm:t>
    </dgm:pt>
    <dgm:pt modelId="{91E0EF42-2CC2-4D4D-AC25-B3CC41FAA14F}" type="parTrans" cxnId="{CB013327-1E85-4351-AB25-9D3EB39ED0A1}">
      <dgm:prSet/>
      <dgm:spPr/>
      <dgm:t>
        <a:bodyPr/>
        <a:lstStyle/>
        <a:p>
          <a:endParaRPr lang="es-ES"/>
        </a:p>
      </dgm:t>
    </dgm:pt>
    <dgm:pt modelId="{95C3494A-20E7-4C1E-83FA-9DFAF8CDF42E}" type="sibTrans" cxnId="{CB013327-1E85-4351-AB25-9D3EB39ED0A1}">
      <dgm:prSet/>
      <dgm:spPr/>
      <dgm:t>
        <a:bodyPr/>
        <a:lstStyle/>
        <a:p>
          <a:endParaRPr lang="es-ES"/>
        </a:p>
      </dgm:t>
    </dgm:pt>
    <dgm:pt modelId="{6CC86A61-DDBC-4C10-8E7C-4E29D52D8BBB}">
      <dgm:prSet custT="1"/>
      <dgm:spPr/>
      <dgm:t>
        <a:bodyPr/>
        <a:lstStyle/>
        <a:p>
          <a:r>
            <a:rPr lang="es-VE" sz="1400" b="1" dirty="0" smtClean="0">
              <a:solidFill>
                <a:schemeClr val="tx1"/>
              </a:solidFill>
            </a:rPr>
            <a:t>Reducir el capital de inversión</a:t>
          </a:r>
          <a:r>
            <a:rPr lang="es-VE" sz="1400" i="1" u="sng" dirty="0" smtClean="0">
              <a:solidFill>
                <a:schemeClr val="tx1"/>
              </a:solidFill>
            </a:rPr>
            <a:t> </a:t>
          </a:r>
          <a:endParaRPr lang="es-ES" sz="1400" dirty="0">
            <a:solidFill>
              <a:schemeClr val="tx1"/>
            </a:solidFill>
          </a:endParaRPr>
        </a:p>
      </dgm:t>
    </dgm:pt>
    <dgm:pt modelId="{2A85C339-B2A4-4A67-BA94-353609E3E5CC}" type="parTrans" cxnId="{FB3831EE-B76C-4964-B7A0-71DEF1E41D94}">
      <dgm:prSet/>
      <dgm:spPr/>
      <dgm:t>
        <a:bodyPr/>
        <a:lstStyle/>
        <a:p>
          <a:endParaRPr lang="es-ES"/>
        </a:p>
      </dgm:t>
    </dgm:pt>
    <dgm:pt modelId="{9BCF00C5-F970-4A30-87EC-FD7CE8C63170}" type="sibTrans" cxnId="{FB3831EE-B76C-4964-B7A0-71DEF1E41D94}">
      <dgm:prSet/>
      <dgm:spPr/>
      <dgm:t>
        <a:bodyPr/>
        <a:lstStyle/>
        <a:p>
          <a:endParaRPr lang="es-ES"/>
        </a:p>
      </dgm:t>
    </dgm:pt>
    <dgm:pt modelId="{0272F460-BE0F-4EC0-BAC8-6C42FD2341D2}">
      <dgm:prSet custT="1"/>
      <dgm:spPr/>
      <dgm:t>
        <a:bodyPr/>
        <a:lstStyle/>
        <a:p>
          <a:r>
            <a:rPr lang="es-ES" sz="1400" b="1" dirty="0" smtClean="0">
              <a:solidFill>
                <a:schemeClr val="tx1"/>
              </a:solidFill>
            </a:rPr>
            <a:t>Mejorar la gerencia del riesgo y el gobierno corporativo</a:t>
          </a:r>
          <a:endParaRPr lang="es-ES" sz="1400" dirty="0">
            <a:solidFill>
              <a:schemeClr val="tx1"/>
            </a:solidFill>
          </a:endParaRPr>
        </a:p>
      </dgm:t>
    </dgm:pt>
    <dgm:pt modelId="{762CAF72-2829-4442-9C4A-AE3F9071A174}" type="parTrans" cxnId="{06A86A13-49C7-4710-AA3F-111789EA1E82}">
      <dgm:prSet/>
      <dgm:spPr/>
      <dgm:t>
        <a:bodyPr/>
        <a:lstStyle/>
        <a:p>
          <a:endParaRPr lang="es-ES"/>
        </a:p>
      </dgm:t>
    </dgm:pt>
    <dgm:pt modelId="{A6829C5F-BD3C-4F89-BA54-3D0EA2B4B502}" type="sibTrans" cxnId="{06A86A13-49C7-4710-AA3F-111789EA1E82}">
      <dgm:prSet/>
      <dgm:spPr/>
      <dgm:t>
        <a:bodyPr/>
        <a:lstStyle/>
        <a:p>
          <a:endParaRPr lang="es-ES"/>
        </a:p>
      </dgm:t>
    </dgm:pt>
    <dgm:pt modelId="{EB0F35A8-EFC5-4BE3-AFE5-4E4B0DF4EFF1}" type="pres">
      <dgm:prSet presAssocID="{267A6411-EAA2-4630-B1B6-8C3C4907BDED}" presName="linearFlow" presStyleCnt="0">
        <dgm:presLayoutVars>
          <dgm:dir/>
          <dgm:resizeHandles val="exact"/>
        </dgm:presLayoutVars>
      </dgm:prSet>
      <dgm:spPr/>
      <dgm:t>
        <a:bodyPr/>
        <a:lstStyle/>
        <a:p>
          <a:endParaRPr lang="es-EC"/>
        </a:p>
      </dgm:t>
    </dgm:pt>
    <dgm:pt modelId="{0CB1648B-DC3E-4558-8941-5233CB86FF3F}" type="pres">
      <dgm:prSet presAssocID="{37EA5378-DEDA-4CEC-9D43-EAD213C7F9B1}" presName="composite" presStyleCnt="0"/>
      <dgm:spPr/>
      <dgm:t>
        <a:bodyPr/>
        <a:lstStyle/>
        <a:p>
          <a:endParaRPr lang="es-ES"/>
        </a:p>
      </dgm:t>
    </dgm:pt>
    <dgm:pt modelId="{77FEBA2F-907D-4979-B310-BA0A690D2A94}" type="pres">
      <dgm:prSet presAssocID="{37EA5378-DEDA-4CEC-9D43-EAD213C7F9B1}" presName="imgShp" presStyleLbl="fgImgPlace1" presStyleIdx="0" presStyleCnt="6" custScaleX="151373" custScaleY="128127" custLinFactX="400000" custLinFactNeighborX="428988" custLinFactNeighborY="92505"/>
      <dgm:spPr>
        <a:blipFill rotWithShape="0">
          <a:blip xmlns:r="http://schemas.openxmlformats.org/officeDocument/2006/relationships" r:embed="rId1"/>
          <a:stretch>
            <a:fillRect/>
          </a:stretch>
        </a:blipFill>
      </dgm:spPr>
      <dgm:t>
        <a:bodyPr/>
        <a:lstStyle/>
        <a:p>
          <a:endParaRPr lang="es-ES"/>
        </a:p>
      </dgm:t>
    </dgm:pt>
    <dgm:pt modelId="{87B05AE1-D0F3-48C9-9632-F37EB3FAB314}" type="pres">
      <dgm:prSet presAssocID="{37EA5378-DEDA-4CEC-9D43-EAD213C7F9B1}" presName="txShp" presStyleLbl="node1" presStyleIdx="0" presStyleCnt="6" custScaleX="103200" custScaleY="49800" custLinFactNeighborX="-17707" custLinFactNeighborY="95251">
        <dgm:presLayoutVars>
          <dgm:bulletEnabled val="1"/>
        </dgm:presLayoutVars>
      </dgm:prSet>
      <dgm:spPr/>
      <dgm:t>
        <a:bodyPr/>
        <a:lstStyle/>
        <a:p>
          <a:endParaRPr lang="es-ES"/>
        </a:p>
      </dgm:t>
    </dgm:pt>
    <dgm:pt modelId="{199E7014-5D3E-4E96-A72E-8E89E5392A61}" type="pres">
      <dgm:prSet presAssocID="{C159462A-C1D1-479C-AD1C-704A494B36F0}" presName="spacing" presStyleCnt="0"/>
      <dgm:spPr/>
      <dgm:t>
        <a:bodyPr/>
        <a:lstStyle/>
        <a:p>
          <a:endParaRPr lang="es-ES"/>
        </a:p>
      </dgm:t>
    </dgm:pt>
    <dgm:pt modelId="{22E81D3F-A965-40DD-8EB7-AB33DCEB9CDE}" type="pres">
      <dgm:prSet presAssocID="{81247A7D-C20C-421C-9C57-5DFBDCCA16A5}" presName="composite" presStyleCnt="0"/>
      <dgm:spPr/>
      <dgm:t>
        <a:bodyPr/>
        <a:lstStyle/>
        <a:p>
          <a:endParaRPr lang="es-ES"/>
        </a:p>
      </dgm:t>
    </dgm:pt>
    <dgm:pt modelId="{67D298E6-7202-47A8-B084-FA9724A7323A}" type="pres">
      <dgm:prSet presAssocID="{81247A7D-C20C-421C-9C57-5DFBDCCA16A5}" presName="imgShp" presStyleLbl="fgImgPlace1" presStyleIdx="1" presStyleCnt="6" custScaleX="145648" custScaleY="129723" custLinFactNeighborX="-86123" custLinFactNeighborY="78401"/>
      <dgm:spPr>
        <a:blipFill rotWithShape="0">
          <a:blip xmlns:r="http://schemas.openxmlformats.org/officeDocument/2006/relationships" r:embed="rId2"/>
          <a:stretch>
            <a:fillRect/>
          </a:stretch>
        </a:blipFill>
      </dgm:spPr>
      <dgm:t>
        <a:bodyPr/>
        <a:lstStyle/>
        <a:p>
          <a:endParaRPr lang="es-ES"/>
        </a:p>
      </dgm:t>
    </dgm:pt>
    <dgm:pt modelId="{F0425A77-301B-4408-B40E-8D1B157D8E7E}" type="pres">
      <dgm:prSet presAssocID="{81247A7D-C20C-421C-9C57-5DFBDCCA16A5}" presName="txShp" presStyleLbl="node1" presStyleIdx="1" presStyleCnt="6" custScaleX="110798" custScaleY="43717" custLinFactNeighborX="-10727" custLinFactNeighborY="76976">
        <dgm:presLayoutVars>
          <dgm:bulletEnabled val="1"/>
        </dgm:presLayoutVars>
      </dgm:prSet>
      <dgm:spPr/>
      <dgm:t>
        <a:bodyPr/>
        <a:lstStyle/>
        <a:p>
          <a:endParaRPr lang="es-ES"/>
        </a:p>
      </dgm:t>
    </dgm:pt>
    <dgm:pt modelId="{17A57B4F-CF94-43C3-B9C8-122DA0D0659F}" type="pres">
      <dgm:prSet presAssocID="{536FA441-ECA8-4433-A395-28D788E3BFD5}" presName="spacing" presStyleCnt="0"/>
      <dgm:spPr/>
      <dgm:t>
        <a:bodyPr/>
        <a:lstStyle/>
        <a:p>
          <a:endParaRPr lang="es-ES"/>
        </a:p>
      </dgm:t>
    </dgm:pt>
    <dgm:pt modelId="{9DA65C6C-2B60-4143-944A-2AEE8AC50158}" type="pres">
      <dgm:prSet presAssocID="{7C279C19-E580-4D7F-88B6-A29B92909D38}" presName="composite" presStyleCnt="0"/>
      <dgm:spPr/>
      <dgm:t>
        <a:bodyPr/>
        <a:lstStyle/>
        <a:p>
          <a:endParaRPr lang="es-ES"/>
        </a:p>
      </dgm:t>
    </dgm:pt>
    <dgm:pt modelId="{CEBBD4E4-1E42-4508-963F-808565DC22AD}" type="pres">
      <dgm:prSet presAssocID="{7C279C19-E580-4D7F-88B6-A29B92909D38}" presName="imgShp" presStyleLbl="fgImgPlace1" presStyleIdx="2" presStyleCnt="6" custScaleX="166731" custScaleY="156349" custLinFactX="400000" custLinFactNeighborX="433331" custLinFactNeighborY="53531"/>
      <dgm:spPr>
        <a:blipFill rotWithShape="0">
          <a:blip xmlns:r="http://schemas.openxmlformats.org/officeDocument/2006/relationships" r:embed="rId3"/>
          <a:stretch>
            <a:fillRect/>
          </a:stretch>
        </a:blipFill>
      </dgm:spPr>
      <dgm:t>
        <a:bodyPr/>
        <a:lstStyle/>
        <a:p>
          <a:endParaRPr lang="es-ES"/>
        </a:p>
      </dgm:t>
    </dgm:pt>
    <dgm:pt modelId="{03912231-F536-45AD-BD8F-600F33C46FDE}" type="pres">
      <dgm:prSet presAssocID="{7C279C19-E580-4D7F-88B6-A29B92909D38}" presName="txShp" presStyleLbl="node1" presStyleIdx="2" presStyleCnt="6" custScaleX="110900" custScaleY="42243" custLinFactNeighborX="-13077" custLinFactNeighborY="58202">
        <dgm:presLayoutVars>
          <dgm:bulletEnabled val="1"/>
        </dgm:presLayoutVars>
      </dgm:prSet>
      <dgm:spPr/>
      <dgm:t>
        <a:bodyPr/>
        <a:lstStyle/>
        <a:p>
          <a:endParaRPr lang="es-ES"/>
        </a:p>
      </dgm:t>
    </dgm:pt>
    <dgm:pt modelId="{BCF098C3-853A-4C55-9524-06DF1FE4EE96}" type="pres">
      <dgm:prSet presAssocID="{CC6929F3-699D-40D7-9FDF-18D4D34775E9}" presName="spacing" presStyleCnt="0"/>
      <dgm:spPr/>
      <dgm:t>
        <a:bodyPr/>
        <a:lstStyle/>
        <a:p>
          <a:endParaRPr lang="es-ES"/>
        </a:p>
      </dgm:t>
    </dgm:pt>
    <dgm:pt modelId="{76AC3543-A9C2-4441-AD34-FF28E325A8A5}" type="pres">
      <dgm:prSet presAssocID="{820474DD-CAF7-4285-91C8-D3DF42BD6E91}" presName="composite" presStyleCnt="0"/>
      <dgm:spPr/>
      <dgm:t>
        <a:bodyPr/>
        <a:lstStyle/>
        <a:p>
          <a:endParaRPr lang="es-ES"/>
        </a:p>
      </dgm:t>
    </dgm:pt>
    <dgm:pt modelId="{CC83E177-A13C-4BB1-8DDB-48FE00B6E979}" type="pres">
      <dgm:prSet presAssocID="{820474DD-CAF7-4285-91C8-D3DF42BD6E91}" presName="imgShp" presStyleLbl="fgImgPlace1" presStyleIdx="3" presStyleCnt="6" custScaleX="146318" custScaleY="132657" custLinFactNeighborX="-80752" custLinFactNeighborY="39844"/>
      <dgm:spPr>
        <a:blipFill rotWithShape="0">
          <a:blip xmlns:r="http://schemas.openxmlformats.org/officeDocument/2006/relationships" r:embed="rId4"/>
          <a:stretch>
            <a:fillRect/>
          </a:stretch>
        </a:blipFill>
      </dgm:spPr>
      <dgm:t>
        <a:bodyPr/>
        <a:lstStyle/>
        <a:p>
          <a:endParaRPr lang="es-ES"/>
        </a:p>
      </dgm:t>
    </dgm:pt>
    <dgm:pt modelId="{9EA170DA-F40A-4A97-BBDA-D27260D512F4}" type="pres">
      <dgm:prSet presAssocID="{820474DD-CAF7-4285-91C8-D3DF42BD6E91}" presName="txShp" presStyleLbl="node1" presStyleIdx="3" presStyleCnt="6" custScaleX="108383" custScaleY="42414" custLinFactNeighborX="-11894" custLinFactNeighborY="41815">
        <dgm:presLayoutVars>
          <dgm:bulletEnabled val="1"/>
        </dgm:presLayoutVars>
      </dgm:prSet>
      <dgm:spPr/>
      <dgm:t>
        <a:bodyPr/>
        <a:lstStyle/>
        <a:p>
          <a:endParaRPr lang="es-ES"/>
        </a:p>
      </dgm:t>
    </dgm:pt>
    <dgm:pt modelId="{BD70F48E-366C-4EF9-9051-28BFAD81AE2B}" type="pres">
      <dgm:prSet presAssocID="{95C3494A-20E7-4C1E-83FA-9DFAF8CDF42E}" presName="spacing" presStyleCnt="0"/>
      <dgm:spPr/>
      <dgm:t>
        <a:bodyPr/>
        <a:lstStyle/>
        <a:p>
          <a:endParaRPr lang="es-ES"/>
        </a:p>
      </dgm:t>
    </dgm:pt>
    <dgm:pt modelId="{296D04C8-CFFB-460E-ACE0-CCB63BED728E}" type="pres">
      <dgm:prSet presAssocID="{6CC86A61-DDBC-4C10-8E7C-4E29D52D8BBB}" presName="composite" presStyleCnt="0"/>
      <dgm:spPr/>
      <dgm:t>
        <a:bodyPr/>
        <a:lstStyle/>
        <a:p>
          <a:endParaRPr lang="es-ES"/>
        </a:p>
      </dgm:t>
    </dgm:pt>
    <dgm:pt modelId="{8A5E21E3-7DEE-4BA5-A4A5-03315E03A5E9}" type="pres">
      <dgm:prSet presAssocID="{6CC86A61-DDBC-4C10-8E7C-4E29D52D8BBB}" presName="imgShp" presStyleLbl="fgImgPlace1" presStyleIdx="4" presStyleCnt="6" custScaleX="152350" custScaleY="137406" custLinFactX="400000" custLinFactNeighborX="425417" custLinFactNeighborY="19438"/>
      <dgm:spPr>
        <a:blipFill rotWithShape="0">
          <a:blip xmlns:r="http://schemas.openxmlformats.org/officeDocument/2006/relationships" r:embed="rId5"/>
          <a:stretch>
            <a:fillRect/>
          </a:stretch>
        </a:blipFill>
      </dgm:spPr>
      <dgm:t>
        <a:bodyPr/>
        <a:lstStyle/>
        <a:p>
          <a:endParaRPr lang="es-ES"/>
        </a:p>
      </dgm:t>
    </dgm:pt>
    <dgm:pt modelId="{DD2ADA33-D704-41EE-BF13-F6C923EEEA90}" type="pres">
      <dgm:prSet presAssocID="{6CC86A61-DDBC-4C10-8E7C-4E29D52D8BBB}" presName="txShp" presStyleLbl="node1" presStyleIdx="4" presStyleCnt="6" custScaleX="107757" custScaleY="46654" custLinFactNeighborX="-15070" custLinFactNeighborY="19349">
        <dgm:presLayoutVars>
          <dgm:bulletEnabled val="1"/>
        </dgm:presLayoutVars>
      </dgm:prSet>
      <dgm:spPr/>
      <dgm:t>
        <a:bodyPr/>
        <a:lstStyle/>
        <a:p>
          <a:endParaRPr lang="es-ES"/>
        </a:p>
      </dgm:t>
    </dgm:pt>
    <dgm:pt modelId="{A623F213-114F-4C72-B9C6-60010ABC6487}" type="pres">
      <dgm:prSet presAssocID="{9BCF00C5-F970-4A30-87EC-FD7CE8C63170}" presName="spacing" presStyleCnt="0"/>
      <dgm:spPr/>
      <dgm:t>
        <a:bodyPr/>
        <a:lstStyle/>
        <a:p>
          <a:endParaRPr lang="es-ES"/>
        </a:p>
      </dgm:t>
    </dgm:pt>
    <dgm:pt modelId="{1A04432F-F57F-43C3-892B-A55C6BBAB71B}" type="pres">
      <dgm:prSet presAssocID="{0272F460-BE0F-4EC0-BAC8-6C42FD2341D2}" presName="composite" presStyleCnt="0"/>
      <dgm:spPr/>
      <dgm:t>
        <a:bodyPr/>
        <a:lstStyle/>
        <a:p>
          <a:endParaRPr lang="es-ES"/>
        </a:p>
      </dgm:t>
    </dgm:pt>
    <dgm:pt modelId="{5489AF0B-F77F-44C4-9FD2-8F5C1ECDFE05}" type="pres">
      <dgm:prSet presAssocID="{0272F460-BE0F-4EC0-BAC8-6C42FD2341D2}" presName="imgShp" presStyleLbl="fgImgPlace1" presStyleIdx="5" presStyleCnt="6" custScaleX="143586" custScaleY="146380" custLinFactX="-24503" custLinFactNeighborX="-100000" custLinFactNeighborY="-2008"/>
      <dgm:spPr>
        <a:blipFill rotWithShape="0">
          <a:blip xmlns:r="http://schemas.openxmlformats.org/officeDocument/2006/relationships" r:embed="rId6"/>
          <a:stretch>
            <a:fillRect/>
          </a:stretch>
        </a:blipFill>
      </dgm:spPr>
      <dgm:t>
        <a:bodyPr/>
        <a:lstStyle/>
        <a:p>
          <a:endParaRPr lang="es-ES"/>
        </a:p>
      </dgm:t>
    </dgm:pt>
    <dgm:pt modelId="{ECB090AF-0E28-4D94-AE27-4513A3119D82}" type="pres">
      <dgm:prSet presAssocID="{0272F460-BE0F-4EC0-BAC8-6C42FD2341D2}" presName="txShp" presStyleLbl="node1" presStyleIdx="5" presStyleCnt="6" custScaleX="105819" custScaleY="45714" custLinFactNeighborX="-10024" custLinFactNeighborY="-2357">
        <dgm:presLayoutVars>
          <dgm:bulletEnabled val="1"/>
        </dgm:presLayoutVars>
      </dgm:prSet>
      <dgm:spPr/>
      <dgm:t>
        <a:bodyPr/>
        <a:lstStyle/>
        <a:p>
          <a:endParaRPr lang="es-EC"/>
        </a:p>
      </dgm:t>
    </dgm:pt>
  </dgm:ptLst>
  <dgm:cxnLst>
    <dgm:cxn modelId="{CB013327-1E85-4351-AB25-9D3EB39ED0A1}" srcId="{267A6411-EAA2-4630-B1B6-8C3C4907BDED}" destId="{820474DD-CAF7-4285-91C8-D3DF42BD6E91}" srcOrd="3" destOrd="0" parTransId="{91E0EF42-2CC2-4D4D-AC25-B3CC41FAA14F}" sibTransId="{95C3494A-20E7-4C1E-83FA-9DFAF8CDF42E}"/>
    <dgm:cxn modelId="{30A26823-53F9-47B6-976F-3E443C7638B1}" type="presOf" srcId="{6CC86A61-DDBC-4C10-8E7C-4E29D52D8BBB}" destId="{DD2ADA33-D704-41EE-BF13-F6C923EEEA90}" srcOrd="0" destOrd="0" presId="urn:microsoft.com/office/officeart/2005/8/layout/vList3"/>
    <dgm:cxn modelId="{42EC5A22-A053-4289-9639-4477BBDCB591}" type="presOf" srcId="{37EA5378-DEDA-4CEC-9D43-EAD213C7F9B1}" destId="{87B05AE1-D0F3-48C9-9632-F37EB3FAB314}" srcOrd="0" destOrd="0" presId="urn:microsoft.com/office/officeart/2005/8/layout/vList3"/>
    <dgm:cxn modelId="{FB3831EE-B76C-4964-B7A0-71DEF1E41D94}" srcId="{267A6411-EAA2-4630-B1B6-8C3C4907BDED}" destId="{6CC86A61-DDBC-4C10-8E7C-4E29D52D8BBB}" srcOrd="4" destOrd="0" parTransId="{2A85C339-B2A4-4A67-BA94-353609E3E5CC}" sibTransId="{9BCF00C5-F970-4A30-87EC-FD7CE8C63170}"/>
    <dgm:cxn modelId="{06A86A13-49C7-4710-AA3F-111789EA1E82}" srcId="{267A6411-EAA2-4630-B1B6-8C3C4907BDED}" destId="{0272F460-BE0F-4EC0-BAC8-6C42FD2341D2}" srcOrd="5" destOrd="0" parTransId="{762CAF72-2829-4442-9C4A-AE3F9071A174}" sibTransId="{A6829C5F-BD3C-4F89-BA54-3D0EA2B4B502}"/>
    <dgm:cxn modelId="{97606DC4-C31B-4880-B193-19268465335E}" type="presOf" srcId="{0272F460-BE0F-4EC0-BAC8-6C42FD2341D2}" destId="{ECB090AF-0E28-4D94-AE27-4513A3119D82}" srcOrd="0" destOrd="0" presId="urn:microsoft.com/office/officeart/2005/8/layout/vList3"/>
    <dgm:cxn modelId="{E1D770A1-1AFD-4745-8D5D-9F0C5D5A1F4E}" type="presOf" srcId="{81247A7D-C20C-421C-9C57-5DFBDCCA16A5}" destId="{F0425A77-301B-4408-B40E-8D1B157D8E7E}" srcOrd="0" destOrd="0" presId="urn:microsoft.com/office/officeart/2005/8/layout/vList3"/>
    <dgm:cxn modelId="{F18D3829-C2F3-468E-BF98-12B5E9185F5A}" srcId="{267A6411-EAA2-4630-B1B6-8C3C4907BDED}" destId="{7C279C19-E580-4D7F-88B6-A29B92909D38}" srcOrd="2" destOrd="0" parTransId="{019C3E4C-225B-484A-8FD7-71B844D3A4AA}" sibTransId="{CC6929F3-699D-40D7-9FDF-18D4D34775E9}"/>
    <dgm:cxn modelId="{6C919F05-7331-4D76-A789-58CCB2D917BB}" srcId="{267A6411-EAA2-4630-B1B6-8C3C4907BDED}" destId="{81247A7D-C20C-421C-9C57-5DFBDCCA16A5}" srcOrd="1" destOrd="0" parTransId="{6438AEEC-0C3E-44DD-B1C2-2C23E13EB3BE}" sibTransId="{536FA441-ECA8-4433-A395-28D788E3BFD5}"/>
    <dgm:cxn modelId="{13593B79-B498-4269-A8C6-D0B6D063AB68}" type="presOf" srcId="{267A6411-EAA2-4630-B1B6-8C3C4907BDED}" destId="{EB0F35A8-EFC5-4BE3-AFE5-4E4B0DF4EFF1}" srcOrd="0" destOrd="0" presId="urn:microsoft.com/office/officeart/2005/8/layout/vList3"/>
    <dgm:cxn modelId="{9498E3A4-3186-4342-9510-4E9AE60160AA}" srcId="{267A6411-EAA2-4630-B1B6-8C3C4907BDED}" destId="{37EA5378-DEDA-4CEC-9D43-EAD213C7F9B1}" srcOrd="0" destOrd="0" parTransId="{D7208831-C52F-4B0E-925B-66A9891E70F1}" sibTransId="{C159462A-C1D1-479C-AD1C-704A494B36F0}"/>
    <dgm:cxn modelId="{E5C8E42D-11A6-4D76-8E58-E6E4D337E940}" type="presOf" srcId="{7C279C19-E580-4D7F-88B6-A29B92909D38}" destId="{03912231-F536-45AD-BD8F-600F33C46FDE}" srcOrd="0" destOrd="0" presId="urn:microsoft.com/office/officeart/2005/8/layout/vList3"/>
    <dgm:cxn modelId="{029A0561-8479-493D-829A-93358C3D2EB0}" type="presOf" srcId="{820474DD-CAF7-4285-91C8-D3DF42BD6E91}" destId="{9EA170DA-F40A-4A97-BBDA-D27260D512F4}" srcOrd="0" destOrd="0" presId="urn:microsoft.com/office/officeart/2005/8/layout/vList3"/>
    <dgm:cxn modelId="{3D4110F9-0F36-47CD-AC60-01D831D03230}" type="presParOf" srcId="{EB0F35A8-EFC5-4BE3-AFE5-4E4B0DF4EFF1}" destId="{0CB1648B-DC3E-4558-8941-5233CB86FF3F}" srcOrd="0" destOrd="0" presId="urn:microsoft.com/office/officeart/2005/8/layout/vList3"/>
    <dgm:cxn modelId="{CEC0F852-ADED-4DDD-B2DA-E80BD6DE6CD1}" type="presParOf" srcId="{0CB1648B-DC3E-4558-8941-5233CB86FF3F}" destId="{77FEBA2F-907D-4979-B310-BA0A690D2A94}" srcOrd="0" destOrd="0" presId="urn:microsoft.com/office/officeart/2005/8/layout/vList3"/>
    <dgm:cxn modelId="{FA819E57-D44E-48BF-80CC-03528B8829C3}" type="presParOf" srcId="{0CB1648B-DC3E-4558-8941-5233CB86FF3F}" destId="{87B05AE1-D0F3-48C9-9632-F37EB3FAB314}" srcOrd="1" destOrd="0" presId="urn:microsoft.com/office/officeart/2005/8/layout/vList3"/>
    <dgm:cxn modelId="{16AAD0CC-6EC5-4146-A03E-19EFFA499FEB}" type="presParOf" srcId="{EB0F35A8-EFC5-4BE3-AFE5-4E4B0DF4EFF1}" destId="{199E7014-5D3E-4E96-A72E-8E89E5392A61}" srcOrd="1" destOrd="0" presId="urn:microsoft.com/office/officeart/2005/8/layout/vList3"/>
    <dgm:cxn modelId="{0A57CE9A-81AA-4ECF-BBE8-17D01D7C1BF8}" type="presParOf" srcId="{EB0F35A8-EFC5-4BE3-AFE5-4E4B0DF4EFF1}" destId="{22E81D3F-A965-40DD-8EB7-AB33DCEB9CDE}" srcOrd="2" destOrd="0" presId="urn:microsoft.com/office/officeart/2005/8/layout/vList3"/>
    <dgm:cxn modelId="{6C3C397C-9BE3-4293-8C1F-DCAE9D2C7816}" type="presParOf" srcId="{22E81D3F-A965-40DD-8EB7-AB33DCEB9CDE}" destId="{67D298E6-7202-47A8-B084-FA9724A7323A}" srcOrd="0" destOrd="0" presId="urn:microsoft.com/office/officeart/2005/8/layout/vList3"/>
    <dgm:cxn modelId="{D440E68D-ABF6-40AD-834A-3A9863E49628}" type="presParOf" srcId="{22E81D3F-A965-40DD-8EB7-AB33DCEB9CDE}" destId="{F0425A77-301B-4408-B40E-8D1B157D8E7E}" srcOrd="1" destOrd="0" presId="urn:microsoft.com/office/officeart/2005/8/layout/vList3"/>
    <dgm:cxn modelId="{5AE1F37F-E415-4B75-BBC2-D09E9808A619}" type="presParOf" srcId="{EB0F35A8-EFC5-4BE3-AFE5-4E4B0DF4EFF1}" destId="{17A57B4F-CF94-43C3-B9C8-122DA0D0659F}" srcOrd="3" destOrd="0" presId="urn:microsoft.com/office/officeart/2005/8/layout/vList3"/>
    <dgm:cxn modelId="{2E5B99D4-8082-40AB-ACF4-B235819F52F2}" type="presParOf" srcId="{EB0F35A8-EFC5-4BE3-AFE5-4E4B0DF4EFF1}" destId="{9DA65C6C-2B60-4143-944A-2AEE8AC50158}" srcOrd="4" destOrd="0" presId="urn:microsoft.com/office/officeart/2005/8/layout/vList3"/>
    <dgm:cxn modelId="{EB064928-3236-4377-91F7-8C15C6A4ED5A}" type="presParOf" srcId="{9DA65C6C-2B60-4143-944A-2AEE8AC50158}" destId="{CEBBD4E4-1E42-4508-963F-808565DC22AD}" srcOrd="0" destOrd="0" presId="urn:microsoft.com/office/officeart/2005/8/layout/vList3"/>
    <dgm:cxn modelId="{0DC20EAC-4321-43C8-8FBD-1DA46EC4334C}" type="presParOf" srcId="{9DA65C6C-2B60-4143-944A-2AEE8AC50158}" destId="{03912231-F536-45AD-BD8F-600F33C46FDE}" srcOrd="1" destOrd="0" presId="urn:microsoft.com/office/officeart/2005/8/layout/vList3"/>
    <dgm:cxn modelId="{76870F80-9926-4F1F-93BB-3A64B31227B9}" type="presParOf" srcId="{EB0F35A8-EFC5-4BE3-AFE5-4E4B0DF4EFF1}" destId="{BCF098C3-853A-4C55-9524-06DF1FE4EE96}" srcOrd="5" destOrd="0" presId="urn:microsoft.com/office/officeart/2005/8/layout/vList3"/>
    <dgm:cxn modelId="{281D1498-DABF-434D-B35E-564925553F5B}" type="presParOf" srcId="{EB0F35A8-EFC5-4BE3-AFE5-4E4B0DF4EFF1}" destId="{76AC3543-A9C2-4441-AD34-FF28E325A8A5}" srcOrd="6" destOrd="0" presId="urn:microsoft.com/office/officeart/2005/8/layout/vList3"/>
    <dgm:cxn modelId="{103254CC-5231-47E2-8D37-60AA8F489514}" type="presParOf" srcId="{76AC3543-A9C2-4441-AD34-FF28E325A8A5}" destId="{CC83E177-A13C-4BB1-8DDB-48FE00B6E979}" srcOrd="0" destOrd="0" presId="urn:microsoft.com/office/officeart/2005/8/layout/vList3"/>
    <dgm:cxn modelId="{4D0808E2-512B-4BFD-814B-6DDEE1378FC1}" type="presParOf" srcId="{76AC3543-A9C2-4441-AD34-FF28E325A8A5}" destId="{9EA170DA-F40A-4A97-BBDA-D27260D512F4}" srcOrd="1" destOrd="0" presId="urn:microsoft.com/office/officeart/2005/8/layout/vList3"/>
    <dgm:cxn modelId="{3286BCFF-B864-489F-9188-2114EC321D8E}" type="presParOf" srcId="{EB0F35A8-EFC5-4BE3-AFE5-4E4B0DF4EFF1}" destId="{BD70F48E-366C-4EF9-9051-28BFAD81AE2B}" srcOrd="7" destOrd="0" presId="urn:microsoft.com/office/officeart/2005/8/layout/vList3"/>
    <dgm:cxn modelId="{D19F4D58-1577-44E4-90E9-1021E62BFB37}" type="presParOf" srcId="{EB0F35A8-EFC5-4BE3-AFE5-4E4B0DF4EFF1}" destId="{296D04C8-CFFB-460E-ACE0-CCB63BED728E}" srcOrd="8" destOrd="0" presId="urn:microsoft.com/office/officeart/2005/8/layout/vList3"/>
    <dgm:cxn modelId="{3D1EEF0F-FC0D-44CE-A2CA-BE1275FB8310}" type="presParOf" srcId="{296D04C8-CFFB-460E-ACE0-CCB63BED728E}" destId="{8A5E21E3-7DEE-4BA5-A4A5-03315E03A5E9}" srcOrd="0" destOrd="0" presId="urn:microsoft.com/office/officeart/2005/8/layout/vList3"/>
    <dgm:cxn modelId="{11DB931A-9486-430F-8F67-45EB811185F2}" type="presParOf" srcId="{296D04C8-CFFB-460E-ACE0-CCB63BED728E}" destId="{DD2ADA33-D704-41EE-BF13-F6C923EEEA90}" srcOrd="1" destOrd="0" presId="urn:microsoft.com/office/officeart/2005/8/layout/vList3"/>
    <dgm:cxn modelId="{FDA36367-CEE1-4BFF-9780-98A4E192A3FC}" type="presParOf" srcId="{EB0F35A8-EFC5-4BE3-AFE5-4E4B0DF4EFF1}" destId="{A623F213-114F-4C72-B9C6-60010ABC6487}" srcOrd="9" destOrd="0" presId="urn:microsoft.com/office/officeart/2005/8/layout/vList3"/>
    <dgm:cxn modelId="{2F81E1AF-B8C0-4112-888C-B0DF3E0B0B8D}" type="presParOf" srcId="{EB0F35A8-EFC5-4BE3-AFE5-4E4B0DF4EFF1}" destId="{1A04432F-F57F-43C3-892B-A55C6BBAB71B}" srcOrd="10" destOrd="0" presId="urn:microsoft.com/office/officeart/2005/8/layout/vList3"/>
    <dgm:cxn modelId="{84358673-8080-46C2-B0B9-9979BE68C668}" type="presParOf" srcId="{1A04432F-F57F-43C3-892B-A55C6BBAB71B}" destId="{5489AF0B-F77F-44C4-9FD2-8F5C1ECDFE05}" srcOrd="0" destOrd="0" presId="urn:microsoft.com/office/officeart/2005/8/layout/vList3"/>
    <dgm:cxn modelId="{F18E55C4-861E-41BA-8BD9-F38C138BDDBD}" type="presParOf" srcId="{1A04432F-F57F-43C3-892B-A55C6BBAB71B}" destId="{ECB090AF-0E28-4D94-AE27-4513A3119D82}" srcOrd="1" destOrd="0" presId="urn:microsoft.com/office/officeart/2005/8/layout/vList3"/>
  </dgm:cxnLst>
  <dgm:bg/>
  <dgm:whole/>
</dgm:dataModel>
</file>

<file path=ppt/diagrams/data11.xml><?xml version="1.0" encoding="utf-8"?>
<dgm:dataModel xmlns:dgm="http://schemas.openxmlformats.org/drawingml/2006/diagram" xmlns:a="http://schemas.openxmlformats.org/drawingml/2006/main">
  <dgm:ptLst>
    <dgm:pt modelId="{267A6411-EAA2-4630-B1B6-8C3C4907BDED}" type="doc">
      <dgm:prSet loTypeId="urn:microsoft.com/office/officeart/2005/8/layout/vList3" loCatId="list" qsTypeId="urn:microsoft.com/office/officeart/2005/8/quickstyle/simple1" qsCatId="simple" csTypeId="urn:microsoft.com/office/officeart/2005/8/colors/accent1_1" csCatId="accent1" phldr="1"/>
      <dgm:spPr/>
      <dgm:t>
        <a:bodyPr/>
        <a:lstStyle/>
        <a:p>
          <a:endParaRPr lang="es-ES"/>
        </a:p>
      </dgm:t>
    </dgm:pt>
    <dgm:pt modelId="{37EA5378-DEDA-4CEC-9D43-EAD213C7F9B1}">
      <dgm:prSet phldrT="[Texto]" custT="1"/>
      <dgm:spPr/>
      <dgm:t>
        <a:bodyPr/>
        <a:lstStyle/>
        <a:p>
          <a:pPr algn="l"/>
          <a:r>
            <a:rPr lang="es-VE" sz="1400" b="1" dirty="0" smtClean="0"/>
            <a:t>Prevenir </a:t>
          </a:r>
          <a:r>
            <a:rPr lang="es-VE" sz="1800" b="1" dirty="0" smtClean="0">
              <a:effectLst>
                <a:outerShdw blurRad="38100" dist="38100" dir="2700000" algn="tl">
                  <a:srgbClr val="000000">
                    <a:alpha val="43137"/>
                  </a:srgbClr>
                </a:outerShdw>
              </a:effectLst>
            </a:rPr>
            <a:t>incidentes</a:t>
          </a:r>
          <a:r>
            <a:rPr lang="es-VE" sz="1400" b="1" dirty="0" smtClean="0"/>
            <a:t> anormales </a:t>
          </a:r>
          <a:endParaRPr lang="es-ES" sz="1400" b="1" dirty="0" smtClean="0"/>
        </a:p>
      </dgm:t>
    </dgm:pt>
    <dgm:pt modelId="{D7208831-C52F-4B0E-925B-66A9891E70F1}" type="parTrans" cxnId="{9498E3A4-3186-4342-9510-4E9AE60160AA}">
      <dgm:prSet/>
      <dgm:spPr/>
      <dgm:t>
        <a:bodyPr/>
        <a:lstStyle/>
        <a:p>
          <a:endParaRPr lang="es-ES"/>
        </a:p>
      </dgm:t>
    </dgm:pt>
    <dgm:pt modelId="{C159462A-C1D1-479C-AD1C-704A494B36F0}" type="sibTrans" cxnId="{9498E3A4-3186-4342-9510-4E9AE60160AA}">
      <dgm:prSet/>
      <dgm:spPr/>
      <dgm:t>
        <a:bodyPr/>
        <a:lstStyle/>
        <a:p>
          <a:endParaRPr lang="es-ES"/>
        </a:p>
      </dgm:t>
    </dgm:pt>
    <dgm:pt modelId="{81247A7D-C20C-421C-9C57-5DFBDCCA16A5}">
      <dgm:prSet phldrT="[Texto]" custT="1"/>
      <dgm:spPr/>
      <dgm:t>
        <a:bodyPr/>
        <a:lstStyle/>
        <a:p>
          <a:r>
            <a:rPr lang="es-VE" sz="1400" b="1" dirty="0" smtClean="0"/>
            <a:t>Reducir </a:t>
          </a:r>
          <a:r>
            <a:rPr lang="es-VE" sz="1800" b="1" dirty="0" smtClean="0">
              <a:effectLst>
                <a:outerShdw blurRad="38100" dist="38100" dir="2700000" algn="tl">
                  <a:srgbClr val="000000">
                    <a:alpha val="43137"/>
                  </a:srgbClr>
                </a:outerShdw>
              </a:effectLst>
            </a:rPr>
            <a:t>pérdidas</a:t>
          </a:r>
          <a:r>
            <a:rPr lang="es-VE" sz="1400" b="1" dirty="0" smtClean="0"/>
            <a:t> de oportunidades</a:t>
          </a:r>
          <a:endParaRPr lang="es-ES" sz="1400" b="1" dirty="0" smtClean="0"/>
        </a:p>
      </dgm:t>
    </dgm:pt>
    <dgm:pt modelId="{6438AEEC-0C3E-44DD-B1C2-2C23E13EB3BE}" type="parTrans" cxnId="{6C919F05-7331-4D76-A789-58CCB2D917BB}">
      <dgm:prSet/>
      <dgm:spPr/>
      <dgm:t>
        <a:bodyPr/>
        <a:lstStyle/>
        <a:p>
          <a:endParaRPr lang="es-ES"/>
        </a:p>
      </dgm:t>
    </dgm:pt>
    <dgm:pt modelId="{536FA441-ECA8-4433-A395-28D788E3BFD5}" type="sibTrans" cxnId="{6C919F05-7331-4D76-A789-58CCB2D917BB}">
      <dgm:prSet/>
      <dgm:spPr/>
      <dgm:t>
        <a:bodyPr/>
        <a:lstStyle/>
        <a:p>
          <a:endParaRPr lang="es-ES"/>
        </a:p>
      </dgm:t>
    </dgm:pt>
    <dgm:pt modelId="{7C279C19-E580-4D7F-88B6-A29B92909D38}">
      <dgm:prSet phldrT="[Texto]" custT="1"/>
      <dgm:spPr/>
      <dgm:t>
        <a:bodyPr/>
        <a:lstStyle/>
        <a:p>
          <a:r>
            <a:rPr lang="es-VE" sz="1400" b="1" dirty="0" smtClean="0"/>
            <a:t>Reducir  </a:t>
          </a:r>
          <a:r>
            <a:rPr lang="es-VE" sz="1800" b="1" dirty="0" smtClean="0">
              <a:effectLst>
                <a:outerShdw blurRad="38100" dist="38100" dir="2700000" algn="tl">
                  <a:srgbClr val="000000">
                    <a:alpha val="43137"/>
                  </a:srgbClr>
                </a:outerShdw>
              </a:effectLst>
            </a:rPr>
            <a:t>gasto</a:t>
          </a:r>
          <a:r>
            <a:rPr lang="es-VE" sz="1400" b="1" dirty="0" smtClean="0"/>
            <a:t> de mantenimiento </a:t>
          </a:r>
          <a:endParaRPr lang="es-ES" sz="1400" b="1" dirty="0" smtClean="0"/>
        </a:p>
      </dgm:t>
    </dgm:pt>
    <dgm:pt modelId="{019C3E4C-225B-484A-8FD7-71B844D3A4AA}" type="parTrans" cxnId="{F18D3829-C2F3-468E-BF98-12B5E9185F5A}">
      <dgm:prSet/>
      <dgm:spPr/>
      <dgm:t>
        <a:bodyPr/>
        <a:lstStyle/>
        <a:p>
          <a:endParaRPr lang="es-ES"/>
        </a:p>
      </dgm:t>
    </dgm:pt>
    <dgm:pt modelId="{CC6929F3-699D-40D7-9FDF-18D4D34775E9}" type="sibTrans" cxnId="{F18D3829-C2F3-468E-BF98-12B5E9185F5A}">
      <dgm:prSet/>
      <dgm:spPr/>
      <dgm:t>
        <a:bodyPr/>
        <a:lstStyle/>
        <a:p>
          <a:endParaRPr lang="es-ES"/>
        </a:p>
      </dgm:t>
    </dgm:pt>
    <dgm:pt modelId="{820474DD-CAF7-4285-91C8-D3DF42BD6E91}">
      <dgm:prSet phldrT="[Texto]" custT="1"/>
      <dgm:spPr/>
      <dgm:t>
        <a:bodyPr/>
        <a:lstStyle/>
        <a:p>
          <a:r>
            <a:rPr lang="es-VE" sz="1400" b="1" dirty="0" smtClean="0"/>
            <a:t>Aumentar la </a:t>
          </a:r>
          <a:r>
            <a:rPr lang="es-VE" sz="1800" b="1" dirty="0" smtClean="0">
              <a:effectLst>
                <a:outerShdw blurRad="38100" dist="38100" dir="2700000" algn="tl">
                  <a:srgbClr val="000000">
                    <a:alpha val="43137"/>
                  </a:srgbClr>
                </a:outerShdw>
              </a:effectLst>
            </a:rPr>
            <a:t>Productividad</a:t>
          </a:r>
          <a:endParaRPr lang="es-ES" sz="1800" b="1" dirty="0" smtClean="0">
            <a:effectLst>
              <a:outerShdw blurRad="38100" dist="38100" dir="2700000" algn="tl">
                <a:srgbClr val="000000">
                  <a:alpha val="43137"/>
                </a:srgbClr>
              </a:outerShdw>
            </a:effectLst>
          </a:endParaRPr>
        </a:p>
      </dgm:t>
    </dgm:pt>
    <dgm:pt modelId="{91E0EF42-2CC2-4D4D-AC25-B3CC41FAA14F}" type="parTrans" cxnId="{CB013327-1E85-4351-AB25-9D3EB39ED0A1}">
      <dgm:prSet/>
      <dgm:spPr/>
      <dgm:t>
        <a:bodyPr/>
        <a:lstStyle/>
        <a:p>
          <a:endParaRPr lang="es-ES"/>
        </a:p>
      </dgm:t>
    </dgm:pt>
    <dgm:pt modelId="{95C3494A-20E7-4C1E-83FA-9DFAF8CDF42E}" type="sibTrans" cxnId="{CB013327-1E85-4351-AB25-9D3EB39ED0A1}">
      <dgm:prSet/>
      <dgm:spPr/>
      <dgm:t>
        <a:bodyPr/>
        <a:lstStyle/>
        <a:p>
          <a:endParaRPr lang="es-ES"/>
        </a:p>
      </dgm:t>
    </dgm:pt>
    <dgm:pt modelId="{6CC86A61-DDBC-4C10-8E7C-4E29D52D8BBB}">
      <dgm:prSet custT="1"/>
      <dgm:spPr/>
      <dgm:t>
        <a:bodyPr/>
        <a:lstStyle/>
        <a:p>
          <a:r>
            <a:rPr lang="es-VE" sz="1400" b="1" dirty="0" smtClean="0">
              <a:solidFill>
                <a:schemeClr val="tx1"/>
              </a:solidFill>
            </a:rPr>
            <a:t>Reducir el capital de inversión</a:t>
          </a:r>
          <a:r>
            <a:rPr lang="es-VE" sz="1400" i="1" u="sng" dirty="0" smtClean="0">
              <a:solidFill>
                <a:schemeClr val="tx1"/>
              </a:solidFill>
            </a:rPr>
            <a:t> </a:t>
          </a:r>
          <a:endParaRPr lang="es-ES" sz="1400" dirty="0">
            <a:solidFill>
              <a:schemeClr val="tx1"/>
            </a:solidFill>
          </a:endParaRPr>
        </a:p>
      </dgm:t>
    </dgm:pt>
    <dgm:pt modelId="{2A85C339-B2A4-4A67-BA94-353609E3E5CC}" type="parTrans" cxnId="{FB3831EE-B76C-4964-B7A0-71DEF1E41D94}">
      <dgm:prSet/>
      <dgm:spPr/>
      <dgm:t>
        <a:bodyPr/>
        <a:lstStyle/>
        <a:p>
          <a:endParaRPr lang="es-ES"/>
        </a:p>
      </dgm:t>
    </dgm:pt>
    <dgm:pt modelId="{9BCF00C5-F970-4A30-87EC-FD7CE8C63170}" type="sibTrans" cxnId="{FB3831EE-B76C-4964-B7A0-71DEF1E41D94}">
      <dgm:prSet/>
      <dgm:spPr/>
      <dgm:t>
        <a:bodyPr/>
        <a:lstStyle/>
        <a:p>
          <a:endParaRPr lang="es-ES"/>
        </a:p>
      </dgm:t>
    </dgm:pt>
    <dgm:pt modelId="{0272F460-BE0F-4EC0-BAC8-6C42FD2341D2}">
      <dgm:prSet custT="1"/>
      <dgm:spPr/>
      <dgm:t>
        <a:bodyPr/>
        <a:lstStyle/>
        <a:p>
          <a:r>
            <a:rPr lang="es-ES" sz="1400" b="1" dirty="0" smtClean="0">
              <a:solidFill>
                <a:schemeClr val="tx1"/>
              </a:solidFill>
            </a:rPr>
            <a:t>Mejorar la gerencia del riesgo y el gobierno corporativo</a:t>
          </a:r>
          <a:endParaRPr lang="es-ES" sz="1400" dirty="0">
            <a:solidFill>
              <a:schemeClr val="tx1"/>
            </a:solidFill>
          </a:endParaRPr>
        </a:p>
      </dgm:t>
    </dgm:pt>
    <dgm:pt modelId="{762CAF72-2829-4442-9C4A-AE3F9071A174}" type="parTrans" cxnId="{06A86A13-49C7-4710-AA3F-111789EA1E82}">
      <dgm:prSet/>
      <dgm:spPr/>
      <dgm:t>
        <a:bodyPr/>
        <a:lstStyle/>
        <a:p>
          <a:endParaRPr lang="es-ES"/>
        </a:p>
      </dgm:t>
    </dgm:pt>
    <dgm:pt modelId="{A6829C5F-BD3C-4F89-BA54-3D0EA2B4B502}" type="sibTrans" cxnId="{06A86A13-49C7-4710-AA3F-111789EA1E82}">
      <dgm:prSet/>
      <dgm:spPr/>
      <dgm:t>
        <a:bodyPr/>
        <a:lstStyle/>
        <a:p>
          <a:endParaRPr lang="es-ES"/>
        </a:p>
      </dgm:t>
    </dgm:pt>
    <dgm:pt modelId="{EB0F35A8-EFC5-4BE3-AFE5-4E4B0DF4EFF1}" type="pres">
      <dgm:prSet presAssocID="{267A6411-EAA2-4630-B1B6-8C3C4907BDED}" presName="linearFlow" presStyleCnt="0">
        <dgm:presLayoutVars>
          <dgm:dir/>
          <dgm:resizeHandles val="exact"/>
        </dgm:presLayoutVars>
      </dgm:prSet>
      <dgm:spPr/>
      <dgm:t>
        <a:bodyPr/>
        <a:lstStyle/>
        <a:p>
          <a:endParaRPr lang="es-EC"/>
        </a:p>
      </dgm:t>
    </dgm:pt>
    <dgm:pt modelId="{0CB1648B-DC3E-4558-8941-5233CB86FF3F}" type="pres">
      <dgm:prSet presAssocID="{37EA5378-DEDA-4CEC-9D43-EAD213C7F9B1}" presName="composite" presStyleCnt="0"/>
      <dgm:spPr/>
      <dgm:t>
        <a:bodyPr/>
        <a:lstStyle/>
        <a:p>
          <a:endParaRPr lang="es-ES"/>
        </a:p>
      </dgm:t>
    </dgm:pt>
    <dgm:pt modelId="{77FEBA2F-907D-4979-B310-BA0A690D2A94}" type="pres">
      <dgm:prSet presAssocID="{37EA5378-DEDA-4CEC-9D43-EAD213C7F9B1}" presName="imgShp" presStyleLbl="fgImgPlace1" presStyleIdx="0" presStyleCnt="6" custScaleX="151373" custScaleY="128127" custLinFactX="400000" custLinFactNeighborX="428988" custLinFactNeighborY="92505"/>
      <dgm:spPr>
        <a:blipFill rotWithShape="0">
          <a:blip xmlns:r="http://schemas.openxmlformats.org/officeDocument/2006/relationships" r:embed="rId1"/>
          <a:stretch>
            <a:fillRect/>
          </a:stretch>
        </a:blipFill>
      </dgm:spPr>
      <dgm:t>
        <a:bodyPr/>
        <a:lstStyle/>
        <a:p>
          <a:endParaRPr lang="es-ES"/>
        </a:p>
      </dgm:t>
    </dgm:pt>
    <dgm:pt modelId="{87B05AE1-D0F3-48C9-9632-F37EB3FAB314}" type="pres">
      <dgm:prSet presAssocID="{37EA5378-DEDA-4CEC-9D43-EAD213C7F9B1}" presName="txShp" presStyleLbl="node1" presStyleIdx="0" presStyleCnt="6" custScaleX="103200" custScaleY="49800" custLinFactNeighborX="-17707" custLinFactNeighborY="95251">
        <dgm:presLayoutVars>
          <dgm:bulletEnabled val="1"/>
        </dgm:presLayoutVars>
      </dgm:prSet>
      <dgm:spPr/>
      <dgm:t>
        <a:bodyPr/>
        <a:lstStyle/>
        <a:p>
          <a:endParaRPr lang="es-ES"/>
        </a:p>
      </dgm:t>
    </dgm:pt>
    <dgm:pt modelId="{199E7014-5D3E-4E96-A72E-8E89E5392A61}" type="pres">
      <dgm:prSet presAssocID="{C159462A-C1D1-479C-AD1C-704A494B36F0}" presName="spacing" presStyleCnt="0"/>
      <dgm:spPr/>
      <dgm:t>
        <a:bodyPr/>
        <a:lstStyle/>
        <a:p>
          <a:endParaRPr lang="es-ES"/>
        </a:p>
      </dgm:t>
    </dgm:pt>
    <dgm:pt modelId="{22E81D3F-A965-40DD-8EB7-AB33DCEB9CDE}" type="pres">
      <dgm:prSet presAssocID="{81247A7D-C20C-421C-9C57-5DFBDCCA16A5}" presName="composite" presStyleCnt="0"/>
      <dgm:spPr/>
      <dgm:t>
        <a:bodyPr/>
        <a:lstStyle/>
        <a:p>
          <a:endParaRPr lang="es-ES"/>
        </a:p>
      </dgm:t>
    </dgm:pt>
    <dgm:pt modelId="{67D298E6-7202-47A8-B084-FA9724A7323A}" type="pres">
      <dgm:prSet presAssocID="{81247A7D-C20C-421C-9C57-5DFBDCCA16A5}" presName="imgShp" presStyleLbl="fgImgPlace1" presStyleIdx="1" presStyleCnt="6" custScaleX="145648" custScaleY="129723" custLinFactNeighborX="-86123" custLinFactNeighborY="78401"/>
      <dgm:spPr>
        <a:blipFill rotWithShape="0">
          <a:blip xmlns:r="http://schemas.openxmlformats.org/officeDocument/2006/relationships" r:embed="rId2"/>
          <a:stretch>
            <a:fillRect/>
          </a:stretch>
        </a:blipFill>
      </dgm:spPr>
      <dgm:t>
        <a:bodyPr/>
        <a:lstStyle/>
        <a:p>
          <a:endParaRPr lang="es-ES"/>
        </a:p>
      </dgm:t>
    </dgm:pt>
    <dgm:pt modelId="{F0425A77-301B-4408-B40E-8D1B157D8E7E}" type="pres">
      <dgm:prSet presAssocID="{81247A7D-C20C-421C-9C57-5DFBDCCA16A5}" presName="txShp" presStyleLbl="node1" presStyleIdx="1" presStyleCnt="6" custScaleX="110798" custScaleY="43717" custLinFactNeighborX="-10727" custLinFactNeighborY="76976">
        <dgm:presLayoutVars>
          <dgm:bulletEnabled val="1"/>
        </dgm:presLayoutVars>
      </dgm:prSet>
      <dgm:spPr/>
      <dgm:t>
        <a:bodyPr/>
        <a:lstStyle/>
        <a:p>
          <a:endParaRPr lang="es-ES"/>
        </a:p>
      </dgm:t>
    </dgm:pt>
    <dgm:pt modelId="{17A57B4F-CF94-43C3-B9C8-122DA0D0659F}" type="pres">
      <dgm:prSet presAssocID="{536FA441-ECA8-4433-A395-28D788E3BFD5}" presName="spacing" presStyleCnt="0"/>
      <dgm:spPr/>
      <dgm:t>
        <a:bodyPr/>
        <a:lstStyle/>
        <a:p>
          <a:endParaRPr lang="es-ES"/>
        </a:p>
      </dgm:t>
    </dgm:pt>
    <dgm:pt modelId="{9DA65C6C-2B60-4143-944A-2AEE8AC50158}" type="pres">
      <dgm:prSet presAssocID="{7C279C19-E580-4D7F-88B6-A29B92909D38}" presName="composite" presStyleCnt="0"/>
      <dgm:spPr/>
      <dgm:t>
        <a:bodyPr/>
        <a:lstStyle/>
        <a:p>
          <a:endParaRPr lang="es-ES"/>
        </a:p>
      </dgm:t>
    </dgm:pt>
    <dgm:pt modelId="{CEBBD4E4-1E42-4508-963F-808565DC22AD}" type="pres">
      <dgm:prSet presAssocID="{7C279C19-E580-4D7F-88B6-A29B92909D38}" presName="imgShp" presStyleLbl="fgImgPlace1" presStyleIdx="2" presStyleCnt="6" custScaleX="166731" custScaleY="156349" custLinFactX="400000" custLinFactNeighborX="433331" custLinFactNeighborY="53531"/>
      <dgm:spPr>
        <a:blipFill rotWithShape="0">
          <a:blip xmlns:r="http://schemas.openxmlformats.org/officeDocument/2006/relationships" r:embed="rId3"/>
          <a:stretch>
            <a:fillRect/>
          </a:stretch>
        </a:blipFill>
      </dgm:spPr>
      <dgm:t>
        <a:bodyPr/>
        <a:lstStyle/>
        <a:p>
          <a:endParaRPr lang="es-ES"/>
        </a:p>
      </dgm:t>
    </dgm:pt>
    <dgm:pt modelId="{03912231-F536-45AD-BD8F-600F33C46FDE}" type="pres">
      <dgm:prSet presAssocID="{7C279C19-E580-4D7F-88B6-A29B92909D38}" presName="txShp" presStyleLbl="node1" presStyleIdx="2" presStyleCnt="6" custScaleX="110900" custScaleY="42243" custLinFactNeighborX="-13077" custLinFactNeighborY="58202">
        <dgm:presLayoutVars>
          <dgm:bulletEnabled val="1"/>
        </dgm:presLayoutVars>
      </dgm:prSet>
      <dgm:spPr/>
      <dgm:t>
        <a:bodyPr/>
        <a:lstStyle/>
        <a:p>
          <a:endParaRPr lang="es-ES"/>
        </a:p>
      </dgm:t>
    </dgm:pt>
    <dgm:pt modelId="{BCF098C3-853A-4C55-9524-06DF1FE4EE96}" type="pres">
      <dgm:prSet presAssocID="{CC6929F3-699D-40D7-9FDF-18D4D34775E9}" presName="spacing" presStyleCnt="0"/>
      <dgm:spPr/>
      <dgm:t>
        <a:bodyPr/>
        <a:lstStyle/>
        <a:p>
          <a:endParaRPr lang="es-ES"/>
        </a:p>
      </dgm:t>
    </dgm:pt>
    <dgm:pt modelId="{76AC3543-A9C2-4441-AD34-FF28E325A8A5}" type="pres">
      <dgm:prSet presAssocID="{820474DD-CAF7-4285-91C8-D3DF42BD6E91}" presName="composite" presStyleCnt="0"/>
      <dgm:spPr/>
      <dgm:t>
        <a:bodyPr/>
        <a:lstStyle/>
        <a:p>
          <a:endParaRPr lang="es-ES"/>
        </a:p>
      </dgm:t>
    </dgm:pt>
    <dgm:pt modelId="{CC83E177-A13C-4BB1-8DDB-48FE00B6E979}" type="pres">
      <dgm:prSet presAssocID="{820474DD-CAF7-4285-91C8-D3DF42BD6E91}" presName="imgShp" presStyleLbl="fgImgPlace1" presStyleIdx="3" presStyleCnt="6" custScaleX="146318" custScaleY="132657" custLinFactNeighborX="-80752" custLinFactNeighborY="39844"/>
      <dgm:spPr>
        <a:blipFill rotWithShape="0">
          <a:blip xmlns:r="http://schemas.openxmlformats.org/officeDocument/2006/relationships" r:embed="rId4"/>
          <a:stretch>
            <a:fillRect/>
          </a:stretch>
        </a:blipFill>
      </dgm:spPr>
      <dgm:t>
        <a:bodyPr/>
        <a:lstStyle/>
        <a:p>
          <a:endParaRPr lang="es-ES"/>
        </a:p>
      </dgm:t>
    </dgm:pt>
    <dgm:pt modelId="{9EA170DA-F40A-4A97-BBDA-D27260D512F4}" type="pres">
      <dgm:prSet presAssocID="{820474DD-CAF7-4285-91C8-D3DF42BD6E91}" presName="txShp" presStyleLbl="node1" presStyleIdx="3" presStyleCnt="6" custScaleX="108383" custScaleY="42414" custLinFactNeighborX="-11894" custLinFactNeighborY="41815">
        <dgm:presLayoutVars>
          <dgm:bulletEnabled val="1"/>
        </dgm:presLayoutVars>
      </dgm:prSet>
      <dgm:spPr/>
      <dgm:t>
        <a:bodyPr/>
        <a:lstStyle/>
        <a:p>
          <a:endParaRPr lang="es-ES"/>
        </a:p>
      </dgm:t>
    </dgm:pt>
    <dgm:pt modelId="{BD70F48E-366C-4EF9-9051-28BFAD81AE2B}" type="pres">
      <dgm:prSet presAssocID="{95C3494A-20E7-4C1E-83FA-9DFAF8CDF42E}" presName="spacing" presStyleCnt="0"/>
      <dgm:spPr/>
      <dgm:t>
        <a:bodyPr/>
        <a:lstStyle/>
        <a:p>
          <a:endParaRPr lang="es-ES"/>
        </a:p>
      </dgm:t>
    </dgm:pt>
    <dgm:pt modelId="{296D04C8-CFFB-460E-ACE0-CCB63BED728E}" type="pres">
      <dgm:prSet presAssocID="{6CC86A61-DDBC-4C10-8E7C-4E29D52D8BBB}" presName="composite" presStyleCnt="0"/>
      <dgm:spPr/>
      <dgm:t>
        <a:bodyPr/>
        <a:lstStyle/>
        <a:p>
          <a:endParaRPr lang="es-ES"/>
        </a:p>
      </dgm:t>
    </dgm:pt>
    <dgm:pt modelId="{8A5E21E3-7DEE-4BA5-A4A5-03315E03A5E9}" type="pres">
      <dgm:prSet presAssocID="{6CC86A61-DDBC-4C10-8E7C-4E29D52D8BBB}" presName="imgShp" presStyleLbl="fgImgPlace1" presStyleIdx="4" presStyleCnt="6" custScaleX="152350" custScaleY="137406" custLinFactX="400000" custLinFactNeighborX="425417" custLinFactNeighborY="19438"/>
      <dgm:spPr>
        <a:blipFill rotWithShape="0">
          <a:blip xmlns:r="http://schemas.openxmlformats.org/officeDocument/2006/relationships" r:embed="rId5"/>
          <a:stretch>
            <a:fillRect/>
          </a:stretch>
        </a:blipFill>
      </dgm:spPr>
      <dgm:t>
        <a:bodyPr/>
        <a:lstStyle/>
        <a:p>
          <a:endParaRPr lang="es-ES"/>
        </a:p>
      </dgm:t>
    </dgm:pt>
    <dgm:pt modelId="{DD2ADA33-D704-41EE-BF13-F6C923EEEA90}" type="pres">
      <dgm:prSet presAssocID="{6CC86A61-DDBC-4C10-8E7C-4E29D52D8BBB}" presName="txShp" presStyleLbl="node1" presStyleIdx="4" presStyleCnt="6" custScaleX="107757" custScaleY="46654" custLinFactNeighborX="-15070" custLinFactNeighborY="19349">
        <dgm:presLayoutVars>
          <dgm:bulletEnabled val="1"/>
        </dgm:presLayoutVars>
      </dgm:prSet>
      <dgm:spPr/>
      <dgm:t>
        <a:bodyPr/>
        <a:lstStyle/>
        <a:p>
          <a:endParaRPr lang="es-ES"/>
        </a:p>
      </dgm:t>
    </dgm:pt>
    <dgm:pt modelId="{A623F213-114F-4C72-B9C6-60010ABC6487}" type="pres">
      <dgm:prSet presAssocID="{9BCF00C5-F970-4A30-87EC-FD7CE8C63170}" presName="spacing" presStyleCnt="0"/>
      <dgm:spPr/>
      <dgm:t>
        <a:bodyPr/>
        <a:lstStyle/>
        <a:p>
          <a:endParaRPr lang="es-ES"/>
        </a:p>
      </dgm:t>
    </dgm:pt>
    <dgm:pt modelId="{1A04432F-F57F-43C3-892B-A55C6BBAB71B}" type="pres">
      <dgm:prSet presAssocID="{0272F460-BE0F-4EC0-BAC8-6C42FD2341D2}" presName="composite" presStyleCnt="0"/>
      <dgm:spPr/>
      <dgm:t>
        <a:bodyPr/>
        <a:lstStyle/>
        <a:p>
          <a:endParaRPr lang="es-ES"/>
        </a:p>
      </dgm:t>
    </dgm:pt>
    <dgm:pt modelId="{5489AF0B-F77F-44C4-9FD2-8F5C1ECDFE05}" type="pres">
      <dgm:prSet presAssocID="{0272F460-BE0F-4EC0-BAC8-6C42FD2341D2}" presName="imgShp" presStyleLbl="fgImgPlace1" presStyleIdx="5" presStyleCnt="6" custScaleX="143586" custScaleY="146380" custLinFactX="-24503" custLinFactNeighborX="-100000" custLinFactNeighborY="-2008"/>
      <dgm:spPr>
        <a:blipFill rotWithShape="0">
          <a:blip xmlns:r="http://schemas.openxmlformats.org/officeDocument/2006/relationships" r:embed="rId6"/>
          <a:stretch>
            <a:fillRect/>
          </a:stretch>
        </a:blipFill>
      </dgm:spPr>
      <dgm:t>
        <a:bodyPr/>
        <a:lstStyle/>
        <a:p>
          <a:endParaRPr lang="es-ES"/>
        </a:p>
      </dgm:t>
    </dgm:pt>
    <dgm:pt modelId="{ECB090AF-0E28-4D94-AE27-4513A3119D82}" type="pres">
      <dgm:prSet presAssocID="{0272F460-BE0F-4EC0-BAC8-6C42FD2341D2}" presName="txShp" presStyleLbl="node1" presStyleIdx="5" presStyleCnt="6" custScaleX="105819" custScaleY="45714" custLinFactNeighborX="-10024" custLinFactNeighborY="-2357">
        <dgm:presLayoutVars>
          <dgm:bulletEnabled val="1"/>
        </dgm:presLayoutVars>
      </dgm:prSet>
      <dgm:spPr/>
      <dgm:t>
        <a:bodyPr/>
        <a:lstStyle/>
        <a:p>
          <a:endParaRPr lang="es-EC"/>
        </a:p>
      </dgm:t>
    </dgm:pt>
  </dgm:ptLst>
  <dgm:cxnLst>
    <dgm:cxn modelId="{5E58A25A-E0FC-41CD-85A1-A9790283485B}" type="presOf" srcId="{6CC86A61-DDBC-4C10-8E7C-4E29D52D8BBB}" destId="{DD2ADA33-D704-41EE-BF13-F6C923EEEA90}" srcOrd="0" destOrd="0" presId="urn:microsoft.com/office/officeart/2005/8/layout/vList3"/>
    <dgm:cxn modelId="{CB013327-1E85-4351-AB25-9D3EB39ED0A1}" srcId="{267A6411-EAA2-4630-B1B6-8C3C4907BDED}" destId="{820474DD-CAF7-4285-91C8-D3DF42BD6E91}" srcOrd="3" destOrd="0" parTransId="{91E0EF42-2CC2-4D4D-AC25-B3CC41FAA14F}" sibTransId="{95C3494A-20E7-4C1E-83FA-9DFAF8CDF42E}"/>
    <dgm:cxn modelId="{FB3831EE-B76C-4964-B7A0-71DEF1E41D94}" srcId="{267A6411-EAA2-4630-B1B6-8C3C4907BDED}" destId="{6CC86A61-DDBC-4C10-8E7C-4E29D52D8BBB}" srcOrd="4" destOrd="0" parTransId="{2A85C339-B2A4-4A67-BA94-353609E3E5CC}" sibTransId="{9BCF00C5-F970-4A30-87EC-FD7CE8C63170}"/>
    <dgm:cxn modelId="{06A86A13-49C7-4710-AA3F-111789EA1E82}" srcId="{267A6411-EAA2-4630-B1B6-8C3C4907BDED}" destId="{0272F460-BE0F-4EC0-BAC8-6C42FD2341D2}" srcOrd="5" destOrd="0" parTransId="{762CAF72-2829-4442-9C4A-AE3F9071A174}" sibTransId="{A6829C5F-BD3C-4F89-BA54-3D0EA2B4B502}"/>
    <dgm:cxn modelId="{CCEE08B7-FC26-4351-A908-DD3A8C3D40B9}" type="presOf" srcId="{7C279C19-E580-4D7F-88B6-A29B92909D38}" destId="{03912231-F536-45AD-BD8F-600F33C46FDE}" srcOrd="0" destOrd="0" presId="urn:microsoft.com/office/officeart/2005/8/layout/vList3"/>
    <dgm:cxn modelId="{F18D3829-C2F3-468E-BF98-12B5E9185F5A}" srcId="{267A6411-EAA2-4630-B1B6-8C3C4907BDED}" destId="{7C279C19-E580-4D7F-88B6-A29B92909D38}" srcOrd="2" destOrd="0" parTransId="{019C3E4C-225B-484A-8FD7-71B844D3A4AA}" sibTransId="{CC6929F3-699D-40D7-9FDF-18D4D34775E9}"/>
    <dgm:cxn modelId="{6C919F05-7331-4D76-A789-58CCB2D917BB}" srcId="{267A6411-EAA2-4630-B1B6-8C3C4907BDED}" destId="{81247A7D-C20C-421C-9C57-5DFBDCCA16A5}" srcOrd="1" destOrd="0" parTransId="{6438AEEC-0C3E-44DD-B1C2-2C23E13EB3BE}" sibTransId="{536FA441-ECA8-4433-A395-28D788E3BFD5}"/>
    <dgm:cxn modelId="{83788AD8-4DBD-4EE5-AC2F-C43FCBB759D7}" type="presOf" srcId="{0272F460-BE0F-4EC0-BAC8-6C42FD2341D2}" destId="{ECB090AF-0E28-4D94-AE27-4513A3119D82}" srcOrd="0" destOrd="0" presId="urn:microsoft.com/office/officeart/2005/8/layout/vList3"/>
    <dgm:cxn modelId="{2C28A4CF-52DD-4862-98CC-B70C603BBC94}" type="presOf" srcId="{37EA5378-DEDA-4CEC-9D43-EAD213C7F9B1}" destId="{87B05AE1-D0F3-48C9-9632-F37EB3FAB314}" srcOrd="0" destOrd="0" presId="urn:microsoft.com/office/officeart/2005/8/layout/vList3"/>
    <dgm:cxn modelId="{9498E3A4-3186-4342-9510-4E9AE60160AA}" srcId="{267A6411-EAA2-4630-B1B6-8C3C4907BDED}" destId="{37EA5378-DEDA-4CEC-9D43-EAD213C7F9B1}" srcOrd="0" destOrd="0" parTransId="{D7208831-C52F-4B0E-925B-66A9891E70F1}" sibTransId="{C159462A-C1D1-479C-AD1C-704A494B36F0}"/>
    <dgm:cxn modelId="{BDEABEF7-CD3A-42BB-9B2C-91FF588C5B21}" type="presOf" srcId="{81247A7D-C20C-421C-9C57-5DFBDCCA16A5}" destId="{F0425A77-301B-4408-B40E-8D1B157D8E7E}" srcOrd="0" destOrd="0" presId="urn:microsoft.com/office/officeart/2005/8/layout/vList3"/>
    <dgm:cxn modelId="{1D13ABE4-9051-447F-B6DC-97EF3E1C4594}" type="presOf" srcId="{820474DD-CAF7-4285-91C8-D3DF42BD6E91}" destId="{9EA170DA-F40A-4A97-BBDA-D27260D512F4}" srcOrd="0" destOrd="0" presId="urn:microsoft.com/office/officeart/2005/8/layout/vList3"/>
    <dgm:cxn modelId="{F5D4080E-3B41-4A8B-9FED-BD50386C6148}" type="presOf" srcId="{267A6411-EAA2-4630-B1B6-8C3C4907BDED}" destId="{EB0F35A8-EFC5-4BE3-AFE5-4E4B0DF4EFF1}" srcOrd="0" destOrd="0" presId="urn:microsoft.com/office/officeart/2005/8/layout/vList3"/>
    <dgm:cxn modelId="{2BEF8B96-0869-4C1D-ADD4-C0C8AAE9AB48}" type="presParOf" srcId="{EB0F35A8-EFC5-4BE3-AFE5-4E4B0DF4EFF1}" destId="{0CB1648B-DC3E-4558-8941-5233CB86FF3F}" srcOrd="0" destOrd="0" presId="urn:microsoft.com/office/officeart/2005/8/layout/vList3"/>
    <dgm:cxn modelId="{7686F74A-73A3-4162-92F9-9E7BC51A2838}" type="presParOf" srcId="{0CB1648B-DC3E-4558-8941-5233CB86FF3F}" destId="{77FEBA2F-907D-4979-B310-BA0A690D2A94}" srcOrd="0" destOrd="0" presId="urn:microsoft.com/office/officeart/2005/8/layout/vList3"/>
    <dgm:cxn modelId="{77C3CA7F-CA13-496A-B271-E2BBE4527513}" type="presParOf" srcId="{0CB1648B-DC3E-4558-8941-5233CB86FF3F}" destId="{87B05AE1-D0F3-48C9-9632-F37EB3FAB314}" srcOrd="1" destOrd="0" presId="urn:microsoft.com/office/officeart/2005/8/layout/vList3"/>
    <dgm:cxn modelId="{C6FF83E3-8422-4729-9D66-1715E15D1586}" type="presParOf" srcId="{EB0F35A8-EFC5-4BE3-AFE5-4E4B0DF4EFF1}" destId="{199E7014-5D3E-4E96-A72E-8E89E5392A61}" srcOrd="1" destOrd="0" presId="urn:microsoft.com/office/officeart/2005/8/layout/vList3"/>
    <dgm:cxn modelId="{9CE0EFD4-3D03-4E91-94ED-A46116D5B464}" type="presParOf" srcId="{EB0F35A8-EFC5-4BE3-AFE5-4E4B0DF4EFF1}" destId="{22E81D3F-A965-40DD-8EB7-AB33DCEB9CDE}" srcOrd="2" destOrd="0" presId="urn:microsoft.com/office/officeart/2005/8/layout/vList3"/>
    <dgm:cxn modelId="{311F50C5-D503-49AA-BC29-E3F9D577D295}" type="presParOf" srcId="{22E81D3F-A965-40DD-8EB7-AB33DCEB9CDE}" destId="{67D298E6-7202-47A8-B084-FA9724A7323A}" srcOrd="0" destOrd="0" presId="urn:microsoft.com/office/officeart/2005/8/layout/vList3"/>
    <dgm:cxn modelId="{0CAA2DA5-B7CB-48BB-8060-F017E4B19E9D}" type="presParOf" srcId="{22E81D3F-A965-40DD-8EB7-AB33DCEB9CDE}" destId="{F0425A77-301B-4408-B40E-8D1B157D8E7E}" srcOrd="1" destOrd="0" presId="urn:microsoft.com/office/officeart/2005/8/layout/vList3"/>
    <dgm:cxn modelId="{3DB79BD2-1C96-436B-A992-F0EEF3564BBB}" type="presParOf" srcId="{EB0F35A8-EFC5-4BE3-AFE5-4E4B0DF4EFF1}" destId="{17A57B4F-CF94-43C3-B9C8-122DA0D0659F}" srcOrd="3" destOrd="0" presId="urn:microsoft.com/office/officeart/2005/8/layout/vList3"/>
    <dgm:cxn modelId="{DDA34F4C-6BF3-4B5E-B8DC-1E72F5DA1F45}" type="presParOf" srcId="{EB0F35A8-EFC5-4BE3-AFE5-4E4B0DF4EFF1}" destId="{9DA65C6C-2B60-4143-944A-2AEE8AC50158}" srcOrd="4" destOrd="0" presId="urn:microsoft.com/office/officeart/2005/8/layout/vList3"/>
    <dgm:cxn modelId="{B66555D2-F3EF-44E6-9CC7-CA25E242AD48}" type="presParOf" srcId="{9DA65C6C-2B60-4143-944A-2AEE8AC50158}" destId="{CEBBD4E4-1E42-4508-963F-808565DC22AD}" srcOrd="0" destOrd="0" presId="urn:microsoft.com/office/officeart/2005/8/layout/vList3"/>
    <dgm:cxn modelId="{9F688878-472D-40DF-A3A3-09CACE6D872F}" type="presParOf" srcId="{9DA65C6C-2B60-4143-944A-2AEE8AC50158}" destId="{03912231-F536-45AD-BD8F-600F33C46FDE}" srcOrd="1" destOrd="0" presId="urn:microsoft.com/office/officeart/2005/8/layout/vList3"/>
    <dgm:cxn modelId="{3837680D-9783-44FB-B2FB-6A080B52ABB8}" type="presParOf" srcId="{EB0F35A8-EFC5-4BE3-AFE5-4E4B0DF4EFF1}" destId="{BCF098C3-853A-4C55-9524-06DF1FE4EE96}" srcOrd="5" destOrd="0" presId="urn:microsoft.com/office/officeart/2005/8/layout/vList3"/>
    <dgm:cxn modelId="{1E3A3877-159E-4C69-8A03-2D8B0306735F}" type="presParOf" srcId="{EB0F35A8-EFC5-4BE3-AFE5-4E4B0DF4EFF1}" destId="{76AC3543-A9C2-4441-AD34-FF28E325A8A5}" srcOrd="6" destOrd="0" presId="urn:microsoft.com/office/officeart/2005/8/layout/vList3"/>
    <dgm:cxn modelId="{8BBC324F-EB63-48BF-86CC-66B1D1E4D10D}" type="presParOf" srcId="{76AC3543-A9C2-4441-AD34-FF28E325A8A5}" destId="{CC83E177-A13C-4BB1-8DDB-48FE00B6E979}" srcOrd="0" destOrd="0" presId="urn:microsoft.com/office/officeart/2005/8/layout/vList3"/>
    <dgm:cxn modelId="{B976C258-C4B0-4EC8-8316-5436D0E7A400}" type="presParOf" srcId="{76AC3543-A9C2-4441-AD34-FF28E325A8A5}" destId="{9EA170DA-F40A-4A97-BBDA-D27260D512F4}" srcOrd="1" destOrd="0" presId="urn:microsoft.com/office/officeart/2005/8/layout/vList3"/>
    <dgm:cxn modelId="{97C1E267-ECD3-4D76-896A-76DF1DCC5F9F}" type="presParOf" srcId="{EB0F35A8-EFC5-4BE3-AFE5-4E4B0DF4EFF1}" destId="{BD70F48E-366C-4EF9-9051-28BFAD81AE2B}" srcOrd="7" destOrd="0" presId="urn:microsoft.com/office/officeart/2005/8/layout/vList3"/>
    <dgm:cxn modelId="{11FCCFA6-D563-4C60-8B7F-8F76121BD7AB}" type="presParOf" srcId="{EB0F35A8-EFC5-4BE3-AFE5-4E4B0DF4EFF1}" destId="{296D04C8-CFFB-460E-ACE0-CCB63BED728E}" srcOrd="8" destOrd="0" presId="urn:microsoft.com/office/officeart/2005/8/layout/vList3"/>
    <dgm:cxn modelId="{71AEAC26-FC5C-4241-8C98-7D3292F910B1}" type="presParOf" srcId="{296D04C8-CFFB-460E-ACE0-CCB63BED728E}" destId="{8A5E21E3-7DEE-4BA5-A4A5-03315E03A5E9}" srcOrd="0" destOrd="0" presId="urn:microsoft.com/office/officeart/2005/8/layout/vList3"/>
    <dgm:cxn modelId="{DBCFE2B1-9B2D-47F3-B237-C951BE2FDB34}" type="presParOf" srcId="{296D04C8-CFFB-460E-ACE0-CCB63BED728E}" destId="{DD2ADA33-D704-41EE-BF13-F6C923EEEA90}" srcOrd="1" destOrd="0" presId="urn:microsoft.com/office/officeart/2005/8/layout/vList3"/>
    <dgm:cxn modelId="{B0C9CF4C-BDD3-4FA9-A1C9-7D8D95CF9702}" type="presParOf" srcId="{EB0F35A8-EFC5-4BE3-AFE5-4E4B0DF4EFF1}" destId="{A623F213-114F-4C72-B9C6-60010ABC6487}" srcOrd="9" destOrd="0" presId="urn:microsoft.com/office/officeart/2005/8/layout/vList3"/>
    <dgm:cxn modelId="{55D542AB-9811-448F-97C7-B358FA05929D}" type="presParOf" srcId="{EB0F35A8-EFC5-4BE3-AFE5-4E4B0DF4EFF1}" destId="{1A04432F-F57F-43C3-892B-A55C6BBAB71B}" srcOrd="10" destOrd="0" presId="urn:microsoft.com/office/officeart/2005/8/layout/vList3"/>
    <dgm:cxn modelId="{7FE4F0A8-5C9C-4E9F-BBA0-6C6B99CF30A5}" type="presParOf" srcId="{1A04432F-F57F-43C3-892B-A55C6BBAB71B}" destId="{5489AF0B-F77F-44C4-9FD2-8F5C1ECDFE05}" srcOrd="0" destOrd="0" presId="urn:microsoft.com/office/officeart/2005/8/layout/vList3"/>
    <dgm:cxn modelId="{4F4BBFA5-6B21-4335-9E1A-A1EEDDAC7405}" type="presParOf" srcId="{1A04432F-F57F-43C3-892B-A55C6BBAB71B}" destId="{ECB090AF-0E28-4D94-AE27-4513A3119D82}" srcOrd="1" destOrd="0" presId="urn:microsoft.com/office/officeart/2005/8/layout/vList3"/>
  </dgm:cxnLst>
  <dgm:bg/>
  <dgm:whole/>
</dgm:dataModel>
</file>

<file path=ppt/diagrams/data12.xml><?xml version="1.0" encoding="utf-8"?>
<dgm:dataModel xmlns:dgm="http://schemas.openxmlformats.org/drawingml/2006/diagram" xmlns:a="http://schemas.openxmlformats.org/drawingml/2006/main">
  <dgm:ptLst>
    <dgm:pt modelId="{267A6411-EAA2-4630-B1B6-8C3C4907BDED}" type="doc">
      <dgm:prSet loTypeId="urn:microsoft.com/office/officeart/2005/8/layout/vList3" loCatId="list" qsTypeId="urn:microsoft.com/office/officeart/2005/8/quickstyle/simple1" qsCatId="simple" csTypeId="urn:microsoft.com/office/officeart/2005/8/colors/accent1_1" csCatId="accent1" phldr="1"/>
      <dgm:spPr/>
      <dgm:t>
        <a:bodyPr/>
        <a:lstStyle/>
        <a:p>
          <a:endParaRPr lang="es-ES"/>
        </a:p>
      </dgm:t>
    </dgm:pt>
    <dgm:pt modelId="{37EA5378-DEDA-4CEC-9D43-EAD213C7F9B1}">
      <dgm:prSet phldrT="[Texto]" custT="1"/>
      <dgm:spPr/>
      <dgm:t>
        <a:bodyPr/>
        <a:lstStyle/>
        <a:p>
          <a:pPr algn="l"/>
          <a:r>
            <a:rPr lang="es-VE" sz="1400" b="1" dirty="0" smtClean="0"/>
            <a:t>Prevenir </a:t>
          </a:r>
          <a:r>
            <a:rPr lang="es-VE" sz="1800" b="1" dirty="0" smtClean="0">
              <a:effectLst>
                <a:outerShdw blurRad="38100" dist="38100" dir="2700000" algn="tl">
                  <a:srgbClr val="000000">
                    <a:alpha val="43137"/>
                  </a:srgbClr>
                </a:outerShdw>
              </a:effectLst>
            </a:rPr>
            <a:t>incidentes</a:t>
          </a:r>
          <a:r>
            <a:rPr lang="es-VE" sz="1400" b="1" dirty="0" smtClean="0"/>
            <a:t> anormales </a:t>
          </a:r>
          <a:endParaRPr lang="es-ES" sz="1400" b="1" dirty="0" smtClean="0"/>
        </a:p>
      </dgm:t>
    </dgm:pt>
    <dgm:pt modelId="{D7208831-C52F-4B0E-925B-66A9891E70F1}" type="parTrans" cxnId="{9498E3A4-3186-4342-9510-4E9AE60160AA}">
      <dgm:prSet/>
      <dgm:spPr/>
      <dgm:t>
        <a:bodyPr/>
        <a:lstStyle/>
        <a:p>
          <a:endParaRPr lang="es-ES"/>
        </a:p>
      </dgm:t>
    </dgm:pt>
    <dgm:pt modelId="{C159462A-C1D1-479C-AD1C-704A494B36F0}" type="sibTrans" cxnId="{9498E3A4-3186-4342-9510-4E9AE60160AA}">
      <dgm:prSet/>
      <dgm:spPr/>
      <dgm:t>
        <a:bodyPr/>
        <a:lstStyle/>
        <a:p>
          <a:endParaRPr lang="es-ES"/>
        </a:p>
      </dgm:t>
    </dgm:pt>
    <dgm:pt modelId="{81247A7D-C20C-421C-9C57-5DFBDCCA16A5}">
      <dgm:prSet phldrT="[Texto]" custT="1"/>
      <dgm:spPr/>
      <dgm:t>
        <a:bodyPr/>
        <a:lstStyle/>
        <a:p>
          <a:r>
            <a:rPr lang="es-VE" sz="1400" b="1" dirty="0" smtClean="0"/>
            <a:t>Reducir </a:t>
          </a:r>
          <a:r>
            <a:rPr lang="es-VE" sz="1800" b="1" dirty="0" smtClean="0">
              <a:effectLst>
                <a:outerShdw blurRad="38100" dist="38100" dir="2700000" algn="tl">
                  <a:srgbClr val="000000">
                    <a:alpha val="43137"/>
                  </a:srgbClr>
                </a:outerShdw>
              </a:effectLst>
            </a:rPr>
            <a:t>pérdidas</a:t>
          </a:r>
          <a:r>
            <a:rPr lang="es-VE" sz="1400" b="1" dirty="0" smtClean="0"/>
            <a:t> de oportunidades</a:t>
          </a:r>
          <a:endParaRPr lang="es-ES" sz="1400" b="1" dirty="0" smtClean="0"/>
        </a:p>
      </dgm:t>
    </dgm:pt>
    <dgm:pt modelId="{6438AEEC-0C3E-44DD-B1C2-2C23E13EB3BE}" type="parTrans" cxnId="{6C919F05-7331-4D76-A789-58CCB2D917BB}">
      <dgm:prSet/>
      <dgm:spPr/>
      <dgm:t>
        <a:bodyPr/>
        <a:lstStyle/>
        <a:p>
          <a:endParaRPr lang="es-ES"/>
        </a:p>
      </dgm:t>
    </dgm:pt>
    <dgm:pt modelId="{536FA441-ECA8-4433-A395-28D788E3BFD5}" type="sibTrans" cxnId="{6C919F05-7331-4D76-A789-58CCB2D917BB}">
      <dgm:prSet/>
      <dgm:spPr/>
      <dgm:t>
        <a:bodyPr/>
        <a:lstStyle/>
        <a:p>
          <a:endParaRPr lang="es-ES"/>
        </a:p>
      </dgm:t>
    </dgm:pt>
    <dgm:pt modelId="{7C279C19-E580-4D7F-88B6-A29B92909D38}">
      <dgm:prSet phldrT="[Texto]" custT="1"/>
      <dgm:spPr/>
      <dgm:t>
        <a:bodyPr/>
        <a:lstStyle/>
        <a:p>
          <a:r>
            <a:rPr lang="es-VE" sz="1400" b="1" dirty="0" smtClean="0"/>
            <a:t>Reducir  </a:t>
          </a:r>
          <a:r>
            <a:rPr lang="es-VE" sz="1800" b="1" dirty="0" smtClean="0">
              <a:effectLst>
                <a:outerShdw blurRad="38100" dist="38100" dir="2700000" algn="tl">
                  <a:srgbClr val="000000">
                    <a:alpha val="43137"/>
                  </a:srgbClr>
                </a:outerShdw>
              </a:effectLst>
            </a:rPr>
            <a:t>gasto</a:t>
          </a:r>
          <a:r>
            <a:rPr lang="es-VE" sz="1400" b="1" dirty="0" smtClean="0"/>
            <a:t> de mantenimiento </a:t>
          </a:r>
          <a:endParaRPr lang="es-ES" sz="1400" b="1" dirty="0" smtClean="0"/>
        </a:p>
      </dgm:t>
    </dgm:pt>
    <dgm:pt modelId="{019C3E4C-225B-484A-8FD7-71B844D3A4AA}" type="parTrans" cxnId="{F18D3829-C2F3-468E-BF98-12B5E9185F5A}">
      <dgm:prSet/>
      <dgm:spPr/>
      <dgm:t>
        <a:bodyPr/>
        <a:lstStyle/>
        <a:p>
          <a:endParaRPr lang="es-ES"/>
        </a:p>
      </dgm:t>
    </dgm:pt>
    <dgm:pt modelId="{CC6929F3-699D-40D7-9FDF-18D4D34775E9}" type="sibTrans" cxnId="{F18D3829-C2F3-468E-BF98-12B5E9185F5A}">
      <dgm:prSet/>
      <dgm:spPr/>
      <dgm:t>
        <a:bodyPr/>
        <a:lstStyle/>
        <a:p>
          <a:endParaRPr lang="es-ES"/>
        </a:p>
      </dgm:t>
    </dgm:pt>
    <dgm:pt modelId="{820474DD-CAF7-4285-91C8-D3DF42BD6E91}">
      <dgm:prSet phldrT="[Texto]" custT="1"/>
      <dgm:spPr/>
      <dgm:t>
        <a:bodyPr/>
        <a:lstStyle/>
        <a:p>
          <a:r>
            <a:rPr lang="es-VE" sz="1400" b="1" dirty="0" smtClean="0"/>
            <a:t>Aumentar la </a:t>
          </a:r>
          <a:r>
            <a:rPr lang="es-VE" sz="1800" b="1" dirty="0" smtClean="0">
              <a:effectLst>
                <a:outerShdw blurRad="38100" dist="38100" dir="2700000" algn="tl">
                  <a:srgbClr val="000000">
                    <a:alpha val="43137"/>
                  </a:srgbClr>
                </a:outerShdw>
              </a:effectLst>
            </a:rPr>
            <a:t>Productividad</a:t>
          </a:r>
          <a:endParaRPr lang="es-ES" sz="1800" b="1" dirty="0" smtClean="0">
            <a:effectLst>
              <a:outerShdw blurRad="38100" dist="38100" dir="2700000" algn="tl">
                <a:srgbClr val="000000">
                  <a:alpha val="43137"/>
                </a:srgbClr>
              </a:outerShdw>
            </a:effectLst>
          </a:endParaRPr>
        </a:p>
      </dgm:t>
    </dgm:pt>
    <dgm:pt modelId="{91E0EF42-2CC2-4D4D-AC25-B3CC41FAA14F}" type="parTrans" cxnId="{CB013327-1E85-4351-AB25-9D3EB39ED0A1}">
      <dgm:prSet/>
      <dgm:spPr/>
      <dgm:t>
        <a:bodyPr/>
        <a:lstStyle/>
        <a:p>
          <a:endParaRPr lang="es-ES"/>
        </a:p>
      </dgm:t>
    </dgm:pt>
    <dgm:pt modelId="{95C3494A-20E7-4C1E-83FA-9DFAF8CDF42E}" type="sibTrans" cxnId="{CB013327-1E85-4351-AB25-9D3EB39ED0A1}">
      <dgm:prSet/>
      <dgm:spPr/>
      <dgm:t>
        <a:bodyPr/>
        <a:lstStyle/>
        <a:p>
          <a:endParaRPr lang="es-ES"/>
        </a:p>
      </dgm:t>
    </dgm:pt>
    <dgm:pt modelId="{6CC86A61-DDBC-4C10-8E7C-4E29D52D8BBB}">
      <dgm:prSet custT="1"/>
      <dgm:spPr/>
      <dgm:t>
        <a:bodyPr/>
        <a:lstStyle/>
        <a:p>
          <a:r>
            <a:rPr lang="es-VE" sz="1400" b="1" dirty="0" smtClean="0">
              <a:solidFill>
                <a:schemeClr val="tx1"/>
              </a:solidFill>
            </a:rPr>
            <a:t>Reducir el </a:t>
          </a:r>
          <a:r>
            <a:rPr lang="es-VE" sz="1800" b="1" dirty="0" smtClean="0">
              <a:effectLst>
                <a:outerShdw blurRad="38100" dist="38100" dir="2700000" algn="tl">
                  <a:srgbClr val="000000">
                    <a:alpha val="43137"/>
                  </a:srgbClr>
                </a:outerShdw>
              </a:effectLst>
            </a:rPr>
            <a:t>capital</a:t>
          </a:r>
          <a:r>
            <a:rPr lang="es-VE" sz="1400" b="1" dirty="0" smtClean="0"/>
            <a:t> </a:t>
          </a:r>
          <a:r>
            <a:rPr lang="es-VE" sz="1400" b="1" dirty="0" smtClean="0">
              <a:solidFill>
                <a:schemeClr val="tx1"/>
              </a:solidFill>
            </a:rPr>
            <a:t>de inversión</a:t>
          </a:r>
          <a:r>
            <a:rPr lang="es-VE" sz="1400" i="1" u="sng" dirty="0" smtClean="0">
              <a:solidFill>
                <a:schemeClr val="tx1"/>
              </a:solidFill>
            </a:rPr>
            <a:t> </a:t>
          </a:r>
          <a:endParaRPr lang="es-ES" sz="1400" dirty="0">
            <a:solidFill>
              <a:schemeClr val="tx1"/>
            </a:solidFill>
          </a:endParaRPr>
        </a:p>
      </dgm:t>
    </dgm:pt>
    <dgm:pt modelId="{2A85C339-B2A4-4A67-BA94-353609E3E5CC}" type="parTrans" cxnId="{FB3831EE-B76C-4964-B7A0-71DEF1E41D94}">
      <dgm:prSet/>
      <dgm:spPr/>
      <dgm:t>
        <a:bodyPr/>
        <a:lstStyle/>
        <a:p>
          <a:endParaRPr lang="es-ES"/>
        </a:p>
      </dgm:t>
    </dgm:pt>
    <dgm:pt modelId="{9BCF00C5-F970-4A30-87EC-FD7CE8C63170}" type="sibTrans" cxnId="{FB3831EE-B76C-4964-B7A0-71DEF1E41D94}">
      <dgm:prSet/>
      <dgm:spPr/>
      <dgm:t>
        <a:bodyPr/>
        <a:lstStyle/>
        <a:p>
          <a:endParaRPr lang="es-ES"/>
        </a:p>
      </dgm:t>
    </dgm:pt>
    <dgm:pt modelId="{0272F460-BE0F-4EC0-BAC8-6C42FD2341D2}">
      <dgm:prSet custT="1"/>
      <dgm:spPr/>
      <dgm:t>
        <a:bodyPr/>
        <a:lstStyle/>
        <a:p>
          <a:r>
            <a:rPr lang="es-ES" sz="1400" b="1" dirty="0" smtClean="0">
              <a:solidFill>
                <a:schemeClr val="tx1"/>
              </a:solidFill>
            </a:rPr>
            <a:t>Mejorar la gerencia del riesgo y el gobierno corporativo</a:t>
          </a:r>
          <a:endParaRPr lang="es-ES" sz="1400" dirty="0">
            <a:solidFill>
              <a:schemeClr val="tx1"/>
            </a:solidFill>
          </a:endParaRPr>
        </a:p>
      </dgm:t>
    </dgm:pt>
    <dgm:pt modelId="{762CAF72-2829-4442-9C4A-AE3F9071A174}" type="parTrans" cxnId="{06A86A13-49C7-4710-AA3F-111789EA1E82}">
      <dgm:prSet/>
      <dgm:spPr/>
      <dgm:t>
        <a:bodyPr/>
        <a:lstStyle/>
        <a:p>
          <a:endParaRPr lang="es-ES"/>
        </a:p>
      </dgm:t>
    </dgm:pt>
    <dgm:pt modelId="{A6829C5F-BD3C-4F89-BA54-3D0EA2B4B502}" type="sibTrans" cxnId="{06A86A13-49C7-4710-AA3F-111789EA1E82}">
      <dgm:prSet/>
      <dgm:spPr/>
      <dgm:t>
        <a:bodyPr/>
        <a:lstStyle/>
        <a:p>
          <a:endParaRPr lang="es-ES"/>
        </a:p>
      </dgm:t>
    </dgm:pt>
    <dgm:pt modelId="{EB0F35A8-EFC5-4BE3-AFE5-4E4B0DF4EFF1}" type="pres">
      <dgm:prSet presAssocID="{267A6411-EAA2-4630-B1B6-8C3C4907BDED}" presName="linearFlow" presStyleCnt="0">
        <dgm:presLayoutVars>
          <dgm:dir/>
          <dgm:resizeHandles val="exact"/>
        </dgm:presLayoutVars>
      </dgm:prSet>
      <dgm:spPr/>
      <dgm:t>
        <a:bodyPr/>
        <a:lstStyle/>
        <a:p>
          <a:endParaRPr lang="es-EC"/>
        </a:p>
      </dgm:t>
    </dgm:pt>
    <dgm:pt modelId="{0CB1648B-DC3E-4558-8941-5233CB86FF3F}" type="pres">
      <dgm:prSet presAssocID="{37EA5378-DEDA-4CEC-9D43-EAD213C7F9B1}" presName="composite" presStyleCnt="0"/>
      <dgm:spPr/>
      <dgm:t>
        <a:bodyPr/>
        <a:lstStyle/>
        <a:p>
          <a:endParaRPr lang="es-ES"/>
        </a:p>
      </dgm:t>
    </dgm:pt>
    <dgm:pt modelId="{77FEBA2F-907D-4979-B310-BA0A690D2A94}" type="pres">
      <dgm:prSet presAssocID="{37EA5378-DEDA-4CEC-9D43-EAD213C7F9B1}" presName="imgShp" presStyleLbl="fgImgPlace1" presStyleIdx="0" presStyleCnt="6" custScaleX="151373" custScaleY="128127" custLinFactX="400000" custLinFactNeighborX="428988" custLinFactNeighborY="92505"/>
      <dgm:spPr>
        <a:blipFill rotWithShape="0">
          <a:blip xmlns:r="http://schemas.openxmlformats.org/officeDocument/2006/relationships" r:embed="rId1"/>
          <a:stretch>
            <a:fillRect/>
          </a:stretch>
        </a:blipFill>
      </dgm:spPr>
      <dgm:t>
        <a:bodyPr/>
        <a:lstStyle/>
        <a:p>
          <a:endParaRPr lang="es-ES"/>
        </a:p>
      </dgm:t>
    </dgm:pt>
    <dgm:pt modelId="{87B05AE1-D0F3-48C9-9632-F37EB3FAB314}" type="pres">
      <dgm:prSet presAssocID="{37EA5378-DEDA-4CEC-9D43-EAD213C7F9B1}" presName="txShp" presStyleLbl="node1" presStyleIdx="0" presStyleCnt="6" custScaleX="103200" custScaleY="49800" custLinFactNeighborX="-17707" custLinFactNeighborY="95251">
        <dgm:presLayoutVars>
          <dgm:bulletEnabled val="1"/>
        </dgm:presLayoutVars>
      </dgm:prSet>
      <dgm:spPr/>
      <dgm:t>
        <a:bodyPr/>
        <a:lstStyle/>
        <a:p>
          <a:endParaRPr lang="es-ES"/>
        </a:p>
      </dgm:t>
    </dgm:pt>
    <dgm:pt modelId="{199E7014-5D3E-4E96-A72E-8E89E5392A61}" type="pres">
      <dgm:prSet presAssocID="{C159462A-C1D1-479C-AD1C-704A494B36F0}" presName="spacing" presStyleCnt="0"/>
      <dgm:spPr/>
      <dgm:t>
        <a:bodyPr/>
        <a:lstStyle/>
        <a:p>
          <a:endParaRPr lang="es-ES"/>
        </a:p>
      </dgm:t>
    </dgm:pt>
    <dgm:pt modelId="{22E81D3F-A965-40DD-8EB7-AB33DCEB9CDE}" type="pres">
      <dgm:prSet presAssocID="{81247A7D-C20C-421C-9C57-5DFBDCCA16A5}" presName="composite" presStyleCnt="0"/>
      <dgm:spPr/>
      <dgm:t>
        <a:bodyPr/>
        <a:lstStyle/>
        <a:p>
          <a:endParaRPr lang="es-ES"/>
        </a:p>
      </dgm:t>
    </dgm:pt>
    <dgm:pt modelId="{67D298E6-7202-47A8-B084-FA9724A7323A}" type="pres">
      <dgm:prSet presAssocID="{81247A7D-C20C-421C-9C57-5DFBDCCA16A5}" presName="imgShp" presStyleLbl="fgImgPlace1" presStyleIdx="1" presStyleCnt="6" custScaleX="145648" custScaleY="129723" custLinFactNeighborX="-86123" custLinFactNeighborY="78401"/>
      <dgm:spPr>
        <a:blipFill rotWithShape="0">
          <a:blip xmlns:r="http://schemas.openxmlformats.org/officeDocument/2006/relationships" r:embed="rId2"/>
          <a:stretch>
            <a:fillRect/>
          </a:stretch>
        </a:blipFill>
      </dgm:spPr>
      <dgm:t>
        <a:bodyPr/>
        <a:lstStyle/>
        <a:p>
          <a:endParaRPr lang="es-ES"/>
        </a:p>
      </dgm:t>
    </dgm:pt>
    <dgm:pt modelId="{F0425A77-301B-4408-B40E-8D1B157D8E7E}" type="pres">
      <dgm:prSet presAssocID="{81247A7D-C20C-421C-9C57-5DFBDCCA16A5}" presName="txShp" presStyleLbl="node1" presStyleIdx="1" presStyleCnt="6" custScaleX="110798" custScaleY="43717" custLinFactNeighborX="-10727" custLinFactNeighborY="76976">
        <dgm:presLayoutVars>
          <dgm:bulletEnabled val="1"/>
        </dgm:presLayoutVars>
      </dgm:prSet>
      <dgm:spPr/>
      <dgm:t>
        <a:bodyPr/>
        <a:lstStyle/>
        <a:p>
          <a:endParaRPr lang="es-ES"/>
        </a:p>
      </dgm:t>
    </dgm:pt>
    <dgm:pt modelId="{17A57B4F-CF94-43C3-B9C8-122DA0D0659F}" type="pres">
      <dgm:prSet presAssocID="{536FA441-ECA8-4433-A395-28D788E3BFD5}" presName="spacing" presStyleCnt="0"/>
      <dgm:spPr/>
      <dgm:t>
        <a:bodyPr/>
        <a:lstStyle/>
        <a:p>
          <a:endParaRPr lang="es-ES"/>
        </a:p>
      </dgm:t>
    </dgm:pt>
    <dgm:pt modelId="{9DA65C6C-2B60-4143-944A-2AEE8AC50158}" type="pres">
      <dgm:prSet presAssocID="{7C279C19-E580-4D7F-88B6-A29B92909D38}" presName="composite" presStyleCnt="0"/>
      <dgm:spPr/>
      <dgm:t>
        <a:bodyPr/>
        <a:lstStyle/>
        <a:p>
          <a:endParaRPr lang="es-ES"/>
        </a:p>
      </dgm:t>
    </dgm:pt>
    <dgm:pt modelId="{CEBBD4E4-1E42-4508-963F-808565DC22AD}" type="pres">
      <dgm:prSet presAssocID="{7C279C19-E580-4D7F-88B6-A29B92909D38}" presName="imgShp" presStyleLbl="fgImgPlace1" presStyleIdx="2" presStyleCnt="6" custScaleX="166731" custScaleY="156349" custLinFactX="400000" custLinFactNeighborX="433331" custLinFactNeighborY="53531"/>
      <dgm:spPr>
        <a:blipFill rotWithShape="0">
          <a:blip xmlns:r="http://schemas.openxmlformats.org/officeDocument/2006/relationships" r:embed="rId3"/>
          <a:stretch>
            <a:fillRect/>
          </a:stretch>
        </a:blipFill>
      </dgm:spPr>
      <dgm:t>
        <a:bodyPr/>
        <a:lstStyle/>
        <a:p>
          <a:endParaRPr lang="es-ES"/>
        </a:p>
      </dgm:t>
    </dgm:pt>
    <dgm:pt modelId="{03912231-F536-45AD-BD8F-600F33C46FDE}" type="pres">
      <dgm:prSet presAssocID="{7C279C19-E580-4D7F-88B6-A29B92909D38}" presName="txShp" presStyleLbl="node1" presStyleIdx="2" presStyleCnt="6" custScaleX="110900" custScaleY="42243" custLinFactNeighborX="-13077" custLinFactNeighborY="58202">
        <dgm:presLayoutVars>
          <dgm:bulletEnabled val="1"/>
        </dgm:presLayoutVars>
      </dgm:prSet>
      <dgm:spPr/>
      <dgm:t>
        <a:bodyPr/>
        <a:lstStyle/>
        <a:p>
          <a:endParaRPr lang="es-ES"/>
        </a:p>
      </dgm:t>
    </dgm:pt>
    <dgm:pt modelId="{BCF098C3-853A-4C55-9524-06DF1FE4EE96}" type="pres">
      <dgm:prSet presAssocID="{CC6929F3-699D-40D7-9FDF-18D4D34775E9}" presName="spacing" presStyleCnt="0"/>
      <dgm:spPr/>
      <dgm:t>
        <a:bodyPr/>
        <a:lstStyle/>
        <a:p>
          <a:endParaRPr lang="es-ES"/>
        </a:p>
      </dgm:t>
    </dgm:pt>
    <dgm:pt modelId="{76AC3543-A9C2-4441-AD34-FF28E325A8A5}" type="pres">
      <dgm:prSet presAssocID="{820474DD-CAF7-4285-91C8-D3DF42BD6E91}" presName="composite" presStyleCnt="0"/>
      <dgm:spPr/>
      <dgm:t>
        <a:bodyPr/>
        <a:lstStyle/>
        <a:p>
          <a:endParaRPr lang="es-ES"/>
        </a:p>
      </dgm:t>
    </dgm:pt>
    <dgm:pt modelId="{CC83E177-A13C-4BB1-8DDB-48FE00B6E979}" type="pres">
      <dgm:prSet presAssocID="{820474DD-CAF7-4285-91C8-D3DF42BD6E91}" presName="imgShp" presStyleLbl="fgImgPlace1" presStyleIdx="3" presStyleCnt="6" custScaleX="146318" custScaleY="132657" custLinFactNeighborX="-80752" custLinFactNeighborY="39844"/>
      <dgm:spPr>
        <a:blipFill rotWithShape="0">
          <a:blip xmlns:r="http://schemas.openxmlformats.org/officeDocument/2006/relationships" r:embed="rId4"/>
          <a:stretch>
            <a:fillRect/>
          </a:stretch>
        </a:blipFill>
      </dgm:spPr>
      <dgm:t>
        <a:bodyPr/>
        <a:lstStyle/>
        <a:p>
          <a:endParaRPr lang="es-ES"/>
        </a:p>
      </dgm:t>
    </dgm:pt>
    <dgm:pt modelId="{9EA170DA-F40A-4A97-BBDA-D27260D512F4}" type="pres">
      <dgm:prSet presAssocID="{820474DD-CAF7-4285-91C8-D3DF42BD6E91}" presName="txShp" presStyleLbl="node1" presStyleIdx="3" presStyleCnt="6" custScaleX="108383" custScaleY="42414" custLinFactNeighborX="-11894" custLinFactNeighborY="41815">
        <dgm:presLayoutVars>
          <dgm:bulletEnabled val="1"/>
        </dgm:presLayoutVars>
      </dgm:prSet>
      <dgm:spPr/>
      <dgm:t>
        <a:bodyPr/>
        <a:lstStyle/>
        <a:p>
          <a:endParaRPr lang="es-ES"/>
        </a:p>
      </dgm:t>
    </dgm:pt>
    <dgm:pt modelId="{BD70F48E-366C-4EF9-9051-28BFAD81AE2B}" type="pres">
      <dgm:prSet presAssocID="{95C3494A-20E7-4C1E-83FA-9DFAF8CDF42E}" presName="spacing" presStyleCnt="0"/>
      <dgm:spPr/>
      <dgm:t>
        <a:bodyPr/>
        <a:lstStyle/>
        <a:p>
          <a:endParaRPr lang="es-ES"/>
        </a:p>
      </dgm:t>
    </dgm:pt>
    <dgm:pt modelId="{296D04C8-CFFB-460E-ACE0-CCB63BED728E}" type="pres">
      <dgm:prSet presAssocID="{6CC86A61-DDBC-4C10-8E7C-4E29D52D8BBB}" presName="composite" presStyleCnt="0"/>
      <dgm:spPr/>
      <dgm:t>
        <a:bodyPr/>
        <a:lstStyle/>
        <a:p>
          <a:endParaRPr lang="es-ES"/>
        </a:p>
      </dgm:t>
    </dgm:pt>
    <dgm:pt modelId="{8A5E21E3-7DEE-4BA5-A4A5-03315E03A5E9}" type="pres">
      <dgm:prSet presAssocID="{6CC86A61-DDBC-4C10-8E7C-4E29D52D8BBB}" presName="imgShp" presStyleLbl="fgImgPlace1" presStyleIdx="4" presStyleCnt="6" custScaleX="152350" custScaleY="137406" custLinFactX="400000" custLinFactNeighborX="425417" custLinFactNeighborY="19438"/>
      <dgm:spPr>
        <a:blipFill rotWithShape="0">
          <a:blip xmlns:r="http://schemas.openxmlformats.org/officeDocument/2006/relationships" r:embed="rId5"/>
          <a:stretch>
            <a:fillRect/>
          </a:stretch>
        </a:blipFill>
      </dgm:spPr>
      <dgm:t>
        <a:bodyPr/>
        <a:lstStyle/>
        <a:p>
          <a:endParaRPr lang="es-ES"/>
        </a:p>
      </dgm:t>
    </dgm:pt>
    <dgm:pt modelId="{DD2ADA33-D704-41EE-BF13-F6C923EEEA90}" type="pres">
      <dgm:prSet presAssocID="{6CC86A61-DDBC-4C10-8E7C-4E29D52D8BBB}" presName="txShp" presStyleLbl="node1" presStyleIdx="4" presStyleCnt="6" custScaleX="107757" custScaleY="46654" custLinFactNeighborX="-15070" custLinFactNeighborY="19349">
        <dgm:presLayoutVars>
          <dgm:bulletEnabled val="1"/>
        </dgm:presLayoutVars>
      </dgm:prSet>
      <dgm:spPr/>
      <dgm:t>
        <a:bodyPr/>
        <a:lstStyle/>
        <a:p>
          <a:endParaRPr lang="es-ES"/>
        </a:p>
      </dgm:t>
    </dgm:pt>
    <dgm:pt modelId="{A623F213-114F-4C72-B9C6-60010ABC6487}" type="pres">
      <dgm:prSet presAssocID="{9BCF00C5-F970-4A30-87EC-FD7CE8C63170}" presName="spacing" presStyleCnt="0"/>
      <dgm:spPr/>
      <dgm:t>
        <a:bodyPr/>
        <a:lstStyle/>
        <a:p>
          <a:endParaRPr lang="es-ES"/>
        </a:p>
      </dgm:t>
    </dgm:pt>
    <dgm:pt modelId="{1A04432F-F57F-43C3-892B-A55C6BBAB71B}" type="pres">
      <dgm:prSet presAssocID="{0272F460-BE0F-4EC0-BAC8-6C42FD2341D2}" presName="composite" presStyleCnt="0"/>
      <dgm:spPr/>
      <dgm:t>
        <a:bodyPr/>
        <a:lstStyle/>
        <a:p>
          <a:endParaRPr lang="es-ES"/>
        </a:p>
      </dgm:t>
    </dgm:pt>
    <dgm:pt modelId="{5489AF0B-F77F-44C4-9FD2-8F5C1ECDFE05}" type="pres">
      <dgm:prSet presAssocID="{0272F460-BE0F-4EC0-BAC8-6C42FD2341D2}" presName="imgShp" presStyleLbl="fgImgPlace1" presStyleIdx="5" presStyleCnt="6" custScaleX="143586" custScaleY="146380" custLinFactX="-24503" custLinFactNeighborX="-100000" custLinFactNeighborY="-2008"/>
      <dgm:spPr>
        <a:blipFill rotWithShape="0">
          <a:blip xmlns:r="http://schemas.openxmlformats.org/officeDocument/2006/relationships" r:embed="rId6"/>
          <a:stretch>
            <a:fillRect/>
          </a:stretch>
        </a:blipFill>
      </dgm:spPr>
      <dgm:t>
        <a:bodyPr/>
        <a:lstStyle/>
        <a:p>
          <a:endParaRPr lang="es-ES"/>
        </a:p>
      </dgm:t>
    </dgm:pt>
    <dgm:pt modelId="{ECB090AF-0E28-4D94-AE27-4513A3119D82}" type="pres">
      <dgm:prSet presAssocID="{0272F460-BE0F-4EC0-BAC8-6C42FD2341D2}" presName="txShp" presStyleLbl="node1" presStyleIdx="5" presStyleCnt="6" custScaleX="105819" custScaleY="45714" custLinFactNeighborX="-10024" custLinFactNeighborY="-2357">
        <dgm:presLayoutVars>
          <dgm:bulletEnabled val="1"/>
        </dgm:presLayoutVars>
      </dgm:prSet>
      <dgm:spPr/>
      <dgm:t>
        <a:bodyPr/>
        <a:lstStyle/>
        <a:p>
          <a:endParaRPr lang="es-EC"/>
        </a:p>
      </dgm:t>
    </dgm:pt>
  </dgm:ptLst>
  <dgm:cxnLst>
    <dgm:cxn modelId="{3AA42A58-B5B2-4638-8FC7-5BF804932540}" type="presOf" srcId="{81247A7D-C20C-421C-9C57-5DFBDCCA16A5}" destId="{F0425A77-301B-4408-B40E-8D1B157D8E7E}" srcOrd="0" destOrd="0" presId="urn:microsoft.com/office/officeart/2005/8/layout/vList3"/>
    <dgm:cxn modelId="{CB013327-1E85-4351-AB25-9D3EB39ED0A1}" srcId="{267A6411-EAA2-4630-B1B6-8C3C4907BDED}" destId="{820474DD-CAF7-4285-91C8-D3DF42BD6E91}" srcOrd="3" destOrd="0" parTransId="{91E0EF42-2CC2-4D4D-AC25-B3CC41FAA14F}" sibTransId="{95C3494A-20E7-4C1E-83FA-9DFAF8CDF42E}"/>
    <dgm:cxn modelId="{3BB3F9CA-CDFA-4A4C-A31F-8405F0EB8740}" type="presOf" srcId="{37EA5378-DEDA-4CEC-9D43-EAD213C7F9B1}" destId="{87B05AE1-D0F3-48C9-9632-F37EB3FAB314}" srcOrd="0" destOrd="0" presId="urn:microsoft.com/office/officeart/2005/8/layout/vList3"/>
    <dgm:cxn modelId="{FB3831EE-B76C-4964-B7A0-71DEF1E41D94}" srcId="{267A6411-EAA2-4630-B1B6-8C3C4907BDED}" destId="{6CC86A61-DDBC-4C10-8E7C-4E29D52D8BBB}" srcOrd="4" destOrd="0" parTransId="{2A85C339-B2A4-4A67-BA94-353609E3E5CC}" sibTransId="{9BCF00C5-F970-4A30-87EC-FD7CE8C63170}"/>
    <dgm:cxn modelId="{06A86A13-49C7-4710-AA3F-111789EA1E82}" srcId="{267A6411-EAA2-4630-B1B6-8C3C4907BDED}" destId="{0272F460-BE0F-4EC0-BAC8-6C42FD2341D2}" srcOrd="5" destOrd="0" parTransId="{762CAF72-2829-4442-9C4A-AE3F9071A174}" sibTransId="{A6829C5F-BD3C-4F89-BA54-3D0EA2B4B502}"/>
    <dgm:cxn modelId="{94B37381-9917-40CA-A681-274C26C9E35E}" type="presOf" srcId="{0272F460-BE0F-4EC0-BAC8-6C42FD2341D2}" destId="{ECB090AF-0E28-4D94-AE27-4513A3119D82}" srcOrd="0" destOrd="0" presId="urn:microsoft.com/office/officeart/2005/8/layout/vList3"/>
    <dgm:cxn modelId="{F18D3829-C2F3-468E-BF98-12B5E9185F5A}" srcId="{267A6411-EAA2-4630-B1B6-8C3C4907BDED}" destId="{7C279C19-E580-4D7F-88B6-A29B92909D38}" srcOrd="2" destOrd="0" parTransId="{019C3E4C-225B-484A-8FD7-71B844D3A4AA}" sibTransId="{CC6929F3-699D-40D7-9FDF-18D4D34775E9}"/>
    <dgm:cxn modelId="{338E3BF5-96ED-4465-81E0-BB538CF14967}" type="presOf" srcId="{7C279C19-E580-4D7F-88B6-A29B92909D38}" destId="{03912231-F536-45AD-BD8F-600F33C46FDE}" srcOrd="0" destOrd="0" presId="urn:microsoft.com/office/officeart/2005/8/layout/vList3"/>
    <dgm:cxn modelId="{B45DCC76-2442-4B8B-AB48-C7856F254451}" type="presOf" srcId="{267A6411-EAA2-4630-B1B6-8C3C4907BDED}" destId="{EB0F35A8-EFC5-4BE3-AFE5-4E4B0DF4EFF1}" srcOrd="0" destOrd="0" presId="urn:microsoft.com/office/officeart/2005/8/layout/vList3"/>
    <dgm:cxn modelId="{6C919F05-7331-4D76-A789-58CCB2D917BB}" srcId="{267A6411-EAA2-4630-B1B6-8C3C4907BDED}" destId="{81247A7D-C20C-421C-9C57-5DFBDCCA16A5}" srcOrd="1" destOrd="0" parTransId="{6438AEEC-0C3E-44DD-B1C2-2C23E13EB3BE}" sibTransId="{536FA441-ECA8-4433-A395-28D788E3BFD5}"/>
    <dgm:cxn modelId="{85D7694C-C832-4364-83B6-A7C766F824D0}" type="presOf" srcId="{6CC86A61-DDBC-4C10-8E7C-4E29D52D8BBB}" destId="{DD2ADA33-D704-41EE-BF13-F6C923EEEA90}" srcOrd="0" destOrd="0" presId="urn:microsoft.com/office/officeart/2005/8/layout/vList3"/>
    <dgm:cxn modelId="{9498E3A4-3186-4342-9510-4E9AE60160AA}" srcId="{267A6411-EAA2-4630-B1B6-8C3C4907BDED}" destId="{37EA5378-DEDA-4CEC-9D43-EAD213C7F9B1}" srcOrd="0" destOrd="0" parTransId="{D7208831-C52F-4B0E-925B-66A9891E70F1}" sibTransId="{C159462A-C1D1-479C-AD1C-704A494B36F0}"/>
    <dgm:cxn modelId="{A39AA209-C75A-4E98-9492-C27451C14819}" type="presOf" srcId="{820474DD-CAF7-4285-91C8-D3DF42BD6E91}" destId="{9EA170DA-F40A-4A97-BBDA-D27260D512F4}" srcOrd="0" destOrd="0" presId="urn:microsoft.com/office/officeart/2005/8/layout/vList3"/>
    <dgm:cxn modelId="{178BF3A5-00F0-45D6-9A80-CCAC95D337EA}" type="presParOf" srcId="{EB0F35A8-EFC5-4BE3-AFE5-4E4B0DF4EFF1}" destId="{0CB1648B-DC3E-4558-8941-5233CB86FF3F}" srcOrd="0" destOrd="0" presId="urn:microsoft.com/office/officeart/2005/8/layout/vList3"/>
    <dgm:cxn modelId="{D4080352-D193-4ED9-B1F2-43E27AFB4CE3}" type="presParOf" srcId="{0CB1648B-DC3E-4558-8941-5233CB86FF3F}" destId="{77FEBA2F-907D-4979-B310-BA0A690D2A94}" srcOrd="0" destOrd="0" presId="urn:microsoft.com/office/officeart/2005/8/layout/vList3"/>
    <dgm:cxn modelId="{63E8E393-4984-48FC-9B49-1DC242386132}" type="presParOf" srcId="{0CB1648B-DC3E-4558-8941-5233CB86FF3F}" destId="{87B05AE1-D0F3-48C9-9632-F37EB3FAB314}" srcOrd="1" destOrd="0" presId="urn:microsoft.com/office/officeart/2005/8/layout/vList3"/>
    <dgm:cxn modelId="{76901A88-B5C4-40D3-9BBA-1FEF58E34001}" type="presParOf" srcId="{EB0F35A8-EFC5-4BE3-AFE5-4E4B0DF4EFF1}" destId="{199E7014-5D3E-4E96-A72E-8E89E5392A61}" srcOrd="1" destOrd="0" presId="urn:microsoft.com/office/officeart/2005/8/layout/vList3"/>
    <dgm:cxn modelId="{93DCE522-9F83-4A37-8565-5F845DCF64BD}" type="presParOf" srcId="{EB0F35A8-EFC5-4BE3-AFE5-4E4B0DF4EFF1}" destId="{22E81D3F-A965-40DD-8EB7-AB33DCEB9CDE}" srcOrd="2" destOrd="0" presId="urn:microsoft.com/office/officeart/2005/8/layout/vList3"/>
    <dgm:cxn modelId="{DC565F8A-8D12-46FB-88FF-CC073B4A1BC7}" type="presParOf" srcId="{22E81D3F-A965-40DD-8EB7-AB33DCEB9CDE}" destId="{67D298E6-7202-47A8-B084-FA9724A7323A}" srcOrd="0" destOrd="0" presId="urn:microsoft.com/office/officeart/2005/8/layout/vList3"/>
    <dgm:cxn modelId="{7DF53C73-DF15-4B02-A53F-991FA6B75477}" type="presParOf" srcId="{22E81D3F-A965-40DD-8EB7-AB33DCEB9CDE}" destId="{F0425A77-301B-4408-B40E-8D1B157D8E7E}" srcOrd="1" destOrd="0" presId="urn:microsoft.com/office/officeart/2005/8/layout/vList3"/>
    <dgm:cxn modelId="{EB3E803B-ED41-4AB4-8349-B1314B229740}" type="presParOf" srcId="{EB0F35A8-EFC5-4BE3-AFE5-4E4B0DF4EFF1}" destId="{17A57B4F-CF94-43C3-B9C8-122DA0D0659F}" srcOrd="3" destOrd="0" presId="urn:microsoft.com/office/officeart/2005/8/layout/vList3"/>
    <dgm:cxn modelId="{EC568560-ADDB-4CC2-8E3F-129403B03282}" type="presParOf" srcId="{EB0F35A8-EFC5-4BE3-AFE5-4E4B0DF4EFF1}" destId="{9DA65C6C-2B60-4143-944A-2AEE8AC50158}" srcOrd="4" destOrd="0" presId="urn:microsoft.com/office/officeart/2005/8/layout/vList3"/>
    <dgm:cxn modelId="{08520D62-8067-47B9-94B8-977926DD94E9}" type="presParOf" srcId="{9DA65C6C-2B60-4143-944A-2AEE8AC50158}" destId="{CEBBD4E4-1E42-4508-963F-808565DC22AD}" srcOrd="0" destOrd="0" presId="urn:microsoft.com/office/officeart/2005/8/layout/vList3"/>
    <dgm:cxn modelId="{A58EB1B5-4103-43C3-96C2-FA23BE58CDE0}" type="presParOf" srcId="{9DA65C6C-2B60-4143-944A-2AEE8AC50158}" destId="{03912231-F536-45AD-BD8F-600F33C46FDE}" srcOrd="1" destOrd="0" presId="urn:microsoft.com/office/officeart/2005/8/layout/vList3"/>
    <dgm:cxn modelId="{B02F45B2-B6E0-480C-AAAB-B88DE3B843D8}" type="presParOf" srcId="{EB0F35A8-EFC5-4BE3-AFE5-4E4B0DF4EFF1}" destId="{BCF098C3-853A-4C55-9524-06DF1FE4EE96}" srcOrd="5" destOrd="0" presId="urn:microsoft.com/office/officeart/2005/8/layout/vList3"/>
    <dgm:cxn modelId="{6A79C195-5DB0-488B-A752-C3EFB40E4C64}" type="presParOf" srcId="{EB0F35A8-EFC5-4BE3-AFE5-4E4B0DF4EFF1}" destId="{76AC3543-A9C2-4441-AD34-FF28E325A8A5}" srcOrd="6" destOrd="0" presId="urn:microsoft.com/office/officeart/2005/8/layout/vList3"/>
    <dgm:cxn modelId="{67CE232D-57D6-46CE-AB48-B1EFEE0520F5}" type="presParOf" srcId="{76AC3543-A9C2-4441-AD34-FF28E325A8A5}" destId="{CC83E177-A13C-4BB1-8DDB-48FE00B6E979}" srcOrd="0" destOrd="0" presId="urn:microsoft.com/office/officeart/2005/8/layout/vList3"/>
    <dgm:cxn modelId="{E31B4FB1-AE10-46F9-A997-1979BD1689A5}" type="presParOf" srcId="{76AC3543-A9C2-4441-AD34-FF28E325A8A5}" destId="{9EA170DA-F40A-4A97-BBDA-D27260D512F4}" srcOrd="1" destOrd="0" presId="urn:microsoft.com/office/officeart/2005/8/layout/vList3"/>
    <dgm:cxn modelId="{C75C26AB-754F-4F87-9518-612119637496}" type="presParOf" srcId="{EB0F35A8-EFC5-4BE3-AFE5-4E4B0DF4EFF1}" destId="{BD70F48E-366C-4EF9-9051-28BFAD81AE2B}" srcOrd="7" destOrd="0" presId="urn:microsoft.com/office/officeart/2005/8/layout/vList3"/>
    <dgm:cxn modelId="{FC5C2992-68EF-40E3-AE0E-8EC416ABD6FC}" type="presParOf" srcId="{EB0F35A8-EFC5-4BE3-AFE5-4E4B0DF4EFF1}" destId="{296D04C8-CFFB-460E-ACE0-CCB63BED728E}" srcOrd="8" destOrd="0" presId="urn:microsoft.com/office/officeart/2005/8/layout/vList3"/>
    <dgm:cxn modelId="{D4A8E84D-5341-4A35-B092-7AD80DC4FC11}" type="presParOf" srcId="{296D04C8-CFFB-460E-ACE0-CCB63BED728E}" destId="{8A5E21E3-7DEE-4BA5-A4A5-03315E03A5E9}" srcOrd="0" destOrd="0" presId="urn:microsoft.com/office/officeart/2005/8/layout/vList3"/>
    <dgm:cxn modelId="{60E07556-D6EC-41ED-B958-8E1CD309FE17}" type="presParOf" srcId="{296D04C8-CFFB-460E-ACE0-CCB63BED728E}" destId="{DD2ADA33-D704-41EE-BF13-F6C923EEEA90}" srcOrd="1" destOrd="0" presId="urn:microsoft.com/office/officeart/2005/8/layout/vList3"/>
    <dgm:cxn modelId="{244C564E-398D-4DB6-A72A-2C522E7B3E1B}" type="presParOf" srcId="{EB0F35A8-EFC5-4BE3-AFE5-4E4B0DF4EFF1}" destId="{A623F213-114F-4C72-B9C6-60010ABC6487}" srcOrd="9" destOrd="0" presId="urn:microsoft.com/office/officeart/2005/8/layout/vList3"/>
    <dgm:cxn modelId="{B678FEAD-99FA-4988-B976-09ABBA243B83}" type="presParOf" srcId="{EB0F35A8-EFC5-4BE3-AFE5-4E4B0DF4EFF1}" destId="{1A04432F-F57F-43C3-892B-A55C6BBAB71B}" srcOrd="10" destOrd="0" presId="urn:microsoft.com/office/officeart/2005/8/layout/vList3"/>
    <dgm:cxn modelId="{901EDCCB-F8C3-4D64-A35C-66A38AE40782}" type="presParOf" srcId="{1A04432F-F57F-43C3-892B-A55C6BBAB71B}" destId="{5489AF0B-F77F-44C4-9FD2-8F5C1ECDFE05}" srcOrd="0" destOrd="0" presId="urn:microsoft.com/office/officeart/2005/8/layout/vList3"/>
    <dgm:cxn modelId="{C20B80C5-3D52-4E79-B24C-B06EC63FE491}" type="presParOf" srcId="{1A04432F-F57F-43C3-892B-A55C6BBAB71B}" destId="{ECB090AF-0E28-4D94-AE27-4513A3119D82}" srcOrd="1" destOrd="0" presId="urn:microsoft.com/office/officeart/2005/8/layout/vList3"/>
  </dgm:cxnLst>
  <dgm:bg/>
  <dgm:whole/>
</dgm:dataModel>
</file>

<file path=ppt/diagrams/data13.xml><?xml version="1.0" encoding="utf-8"?>
<dgm:dataModel xmlns:dgm="http://schemas.openxmlformats.org/drawingml/2006/diagram" xmlns:a="http://schemas.openxmlformats.org/drawingml/2006/main">
  <dgm:ptLst>
    <dgm:pt modelId="{267A6411-EAA2-4630-B1B6-8C3C4907BDED}" type="doc">
      <dgm:prSet loTypeId="urn:microsoft.com/office/officeart/2005/8/layout/vList3" loCatId="list" qsTypeId="urn:microsoft.com/office/officeart/2005/8/quickstyle/simple1" qsCatId="simple" csTypeId="urn:microsoft.com/office/officeart/2005/8/colors/accent1_1" csCatId="accent1" phldr="1"/>
      <dgm:spPr/>
      <dgm:t>
        <a:bodyPr/>
        <a:lstStyle/>
        <a:p>
          <a:endParaRPr lang="es-ES"/>
        </a:p>
      </dgm:t>
    </dgm:pt>
    <dgm:pt modelId="{37EA5378-DEDA-4CEC-9D43-EAD213C7F9B1}">
      <dgm:prSet phldrT="[Texto]" custT="1"/>
      <dgm:spPr/>
      <dgm:t>
        <a:bodyPr/>
        <a:lstStyle/>
        <a:p>
          <a:pPr algn="l"/>
          <a:r>
            <a:rPr lang="es-VE" sz="1400" b="1" dirty="0" smtClean="0"/>
            <a:t>Prevenir </a:t>
          </a:r>
          <a:r>
            <a:rPr lang="es-VE" sz="1800" b="1" dirty="0" smtClean="0">
              <a:effectLst>
                <a:outerShdw blurRad="38100" dist="38100" dir="2700000" algn="tl">
                  <a:srgbClr val="000000">
                    <a:alpha val="43137"/>
                  </a:srgbClr>
                </a:outerShdw>
              </a:effectLst>
            </a:rPr>
            <a:t>incidentes</a:t>
          </a:r>
          <a:r>
            <a:rPr lang="es-VE" sz="1400" b="1" dirty="0" smtClean="0"/>
            <a:t> anormales </a:t>
          </a:r>
          <a:endParaRPr lang="es-ES" sz="1400" b="1" dirty="0" smtClean="0"/>
        </a:p>
      </dgm:t>
    </dgm:pt>
    <dgm:pt modelId="{D7208831-C52F-4B0E-925B-66A9891E70F1}" type="parTrans" cxnId="{9498E3A4-3186-4342-9510-4E9AE60160AA}">
      <dgm:prSet/>
      <dgm:spPr/>
      <dgm:t>
        <a:bodyPr/>
        <a:lstStyle/>
        <a:p>
          <a:endParaRPr lang="es-ES"/>
        </a:p>
      </dgm:t>
    </dgm:pt>
    <dgm:pt modelId="{C159462A-C1D1-479C-AD1C-704A494B36F0}" type="sibTrans" cxnId="{9498E3A4-3186-4342-9510-4E9AE60160AA}">
      <dgm:prSet/>
      <dgm:spPr/>
      <dgm:t>
        <a:bodyPr/>
        <a:lstStyle/>
        <a:p>
          <a:endParaRPr lang="es-ES"/>
        </a:p>
      </dgm:t>
    </dgm:pt>
    <dgm:pt modelId="{81247A7D-C20C-421C-9C57-5DFBDCCA16A5}">
      <dgm:prSet phldrT="[Texto]" custT="1"/>
      <dgm:spPr/>
      <dgm:t>
        <a:bodyPr/>
        <a:lstStyle/>
        <a:p>
          <a:r>
            <a:rPr lang="es-VE" sz="1400" b="1" dirty="0" smtClean="0"/>
            <a:t>Reducir </a:t>
          </a:r>
          <a:r>
            <a:rPr lang="es-VE" sz="1800" b="1" dirty="0" smtClean="0">
              <a:effectLst>
                <a:outerShdw blurRad="38100" dist="38100" dir="2700000" algn="tl">
                  <a:srgbClr val="000000">
                    <a:alpha val="43137"/>
                  </a:srgbClr>
                </a:outerShdw>
              </a:effectLst>
            </a:rPr>
            <a:t>pérdidas</a:t>
          </a:r>
          <a:r>
            <a:rPr lang="es-VE" sz="1400" b="1" dirty="0" smtClean="0"/>
            <a:t> de oportunidades</a:t>
          </a:r>
          <a:endParaRPr lang="es-ES" sz="1400" b="1" dirty="0" smtClean="0"/>
        </a:p>
      </dgm:t>
    </dgm:pt>
    <dgm:pt modelId="{6438AEEC-0C3E-44DD-B1C2-2C23E13EB3BE}" type="parTrans" cxnId="{6C919F05-7331-4D76-A789-58CCB2D917BB}">
      <dgm:prSet/>
      <dgm:spPr/>
      <dgm:t>
        <a:bodyPr/>
        <a:lstStyle/>
        <a:p>
          <a:endParaRPr lang="es-ES"/>
        </a:p>
      </dgm:t>
    </dgm:pt>
    <dgm:pt modelId="{536FA441-ECA8-4433-A395-28D788E3BFD5}" type="sibTrans" cxnId="{6C919F05-7331-4D76-A789-58CCB2D917BB}">
      <dgm:prSet/>
      <dgm:spPr/>
      <dgm:t>
        <a:bodyPr/>
        <a:lstStyle/>
        <a:p>
          <a:endParaRPr lang="es-ES"/>
        </a:p>
      </dgm:t>
    </dgm:pt>
    <dgm:pt modelId="{7C279C19-E580-4D7F-88B6-A29B92909D38}">
      <dgm:prSet phldrT="[Texto]" custT="1"/>
      <dgm:spPr/>
      <dgm:t>
        <a:bodyPr/>
        <a:lstStyle/>
        <a:p>
          <a:r>
            <a:rPr lang="es-VE" sz="1400" b="1" dirty="0" smtClean="0"/>
            <a:t>Reducir  </a:t>
          </a:r>
          <a:r>
            <a:rPr lang="es-VE" sz="1800" b="1" dirty="0" smtClean="0">
              <a:effectLst>
                <a:outerShdw blurRad="38100" dist="38100" dir="2700000" algn="tl">
                  <a:srgbClr val="000000">
                    <a:alpha val="43137"/>
                  </a:srgbClr>
                </a:outerShdw>
              </a:effectLst>
            </a:rPr>
            <a:t>gasto</a:t>
          </a:r>
          <a:r>
            <a:rPr lang="es-VE" sz="1400" b="1" dirty="0" smtClean="0"/>
            <a:t> de mantenimiento </a:t>
          </a:r>
          <a:endParaRPr lang="es-ES" sz="1400" b="1" dirty="0" smtClean="0"/>
        </a:p>
      </dgm:t>
    </dgm:pt>
    <dgm:pt modelId="{019C3E4C-225B-484A-8FD7-71B844D3A4AA}" type="parTrans" cxnId="{F18D3829-C2F3-468E-BF98-12B5E9185F5A}">
      <dgm:prSet/>
      <dgm:spPr/>
      <dgm:t>
        <a:bodyPr/>
        <a:lstStyle/>
        <a:p>
          <a:endParaRPr lang="es-ES"/>
        </a:p>
      </dgm:t>
    </dgm:pt>
    <dgm:pt modelId="{CC6929F3-699D-40D7-9FDF-18D4D34775E9}" type="sibTrans" cxnId="{F18D3829-C2F3-468E-BF98-12B5E9185F5A}">
      <dgm:prSet/>
      <dgm:spPr/>
      <dgm:t>
        <a:bodyPr/>
        <a:lstStyle/>
        <a:p>
          <a:endParaRPr lang="es-ES"/>
        </a:p>
      </dgm:t>
    </dgm:pt>
    <dgm:pt modelId="{820474DD-CAF7-4285-91C8-D3DF42BD6E91}">
      <dgm:prSet phldrT="[Texto]" custT="1"/>
      <dgm:spPr/>
      <dgm:t>
        <a:bodyPr/>
        <a:lstStyle/>
        <a:p>
          <a:r>
            <a:rPr lang="es-VE" sz="1400" b="1" dirty="0" smtClean="0"/>
            <a:t>Aumentar la </a:t>
          </a:r>
          <a:r>
            <a:rPr lang="es-VE" sz="1800" b="1" dirty="0" smtClean="0">
              <a:effectLst>
                <a:outerShdw blurRad="38100" dist="38100" dir="2700000" algn="tl">
                  <a:srgbClr val="000000">
                    <a:alpha val="43137"/>
                  </a:srgbClr>
                </a:outerShdw>
              </a:effectLst>
            </a:rPr>
            <a:t>Productividad</a:t>
          </a:r>
          <a:endParaRPr lang="es-ES" sz="1800" b="1" dirty="0" smtClean="0">
            <a:effectLst>
              <a:outerShdw blurRad="38100" dist="38100" dir="2700000" algn="tl">
                <a:srgbClr val="000000">
                  <a:alpha val="43137"/>
                </a:srgbClr>
              </a:outerShdw>
            </a:effectLst>
          </a:endParaRPr>
        </a:p>
      </dgm:t>
    </dgm:pt>
    <dgm:pt modelId="{91E0EF42-2CC2-4D4D-AC25-B3CC41FAA14F}" type="parTrans" cxnId="{CB013327-1E85-4351-AB25-9D3EB39ED0A1}">
      <dgm:prSet/>
      <dgm:spPr/>
      <dgm:t>
        <a:bodyPr/>
        <a:lstStyle/>
        <a:p>
          <a:endParaRPr lang="es-ES"/>
        </a:p>
      </dgm:t>
    </dgm:pt>
    <dgm:pt modelId="{95C3494A-20E7-4C1E-83FA-9DFAF8CDF42E}" type="sibTrans" cxnId="{CB013327-1E85-4351-AB25-9D3EB39ED0A1}">
      <dgm:prSet/>
      <dgm:spPr/>
      <dgm:t>
        <a:bodyPr/>
        <a:lstStyle/>
        <a:p>
          <a:endParaRPr lang="es-ES"/>
        </a:p>
      </dgm:t>
    </dgm:pt>
    <dgm:pt modelId="{6CC86A61-DDBC-4C10-8E7C-4E29D52D8BBB}">
      <dgm:prSet custT="1"/>
      <dgm:spPr/>
      <dgm:t>
        <a:bodyPr/>
        <a:lstStyle/>
        <a:p>
          <a:r>
            <a:rPr lang="es-VE" sz="1400" b="1" dirty="0" smtClean="0"/>
            <a:t>Reducir el </a:t>
          </a:r>
          <a:r>
            <a:rPr lang="es-VE" sz="1800" b="1" dirty="0" smtClean="0">
              <a:effectLst>
                <a:outerShdw blurRad="38100" dist="38100" dir="2700000" algn="tl">
                  <a:srgbClr val="000000">
                    <a:alpha val="43137"/>
                  </a:srgbClr>
                </a:outerShdw>
              </a:effectLst>
            </a:rPr>
            <a:t>capital</a:t>
          </a:r>
          <a:r>
            <a:rPr lang="es-VE" sz="1400" b="1" dirty="0" smtClean="0"/>
            <a:t> de inversión</a:t>
          </a:r>
          <a:r>
            <a:rPr lang="es-VE" sz="1400" i="1" u="sng" dirty="0" smtClean="0"/>
            <a:t> </a:t>
          </a:r>
          <a:endParaRPr lang="es-ES" sz="1400" dirty="0"/>
        </a:p>
      </dgm:t>
    </dgm:pt>
    <dgm:pt modelId="{2A85C339-B2A4-4A67-BA94-353609E3E5CC}" type="parTrans" cxnId="{FB3831EE-B76C-4964-B7A0-71DEF1E41D94}">
      <dgm:prSet/>
      <dgm:spPr/>
      <dgm:t>
        <a:bodyPr/>
        <a:lstStyle/>
        <a:p>
          <a:endParaRPr lang="es-ES"/>
        </a:p>
      </dgm:t>
    </dgm:pt>
    <dgm:pt modelId="{9BCF00C5-F970-4A30-87EC-FD7CE8C63170}" type="sibTrans" cxnId="{FB3831EE-B76C-4964-B7A0-71DEF1E41D94}">
      <dgm:prSet/>
      <dgm:spPr/>
      <dgm:t>
        <a:bodyPr/>
        <a:lstStyle/>
        <a:p>
          <a:endParaRPr lang="es-ES"/>
        </a:p>
      </dgm:t>
    </dgm:pt>
    <dgm:pt modelId="{0272F460-BE0F-4EC0-BAC8-6C42FD2341D2}">
      <dgm:prSet custT="1"/>
      <dgm:spPr/>
      <dgm:t>
        <a:bodyPr/>
        <a:lstStyle/>
        <a:p>
          <a:r>
            <a:rPr lang="es-ES" sz="1400" b="1" dirty="0" smtClean="0">
              <a:solidFill>
                <a:schemeClr val="tx1"/>
              </a:solidFill>
            </a:rPr>
            <a:t>Mejorar la gerencia del riesgo y el gobierno corporativo</a:t>
          </a:r>
          <a:endParaRPr lang="es-ES" sz="1400" dirty="0">
            <a:solidFill>
              <a:schemeClr val="tx1"/>
            </a:solidFill>
          </a:endParaRPr>
        </a:p>
      </dgm:t>
    </dgm:pt>
    <dgm:pt modelId="{762CAF72-2829-4442-9C4A-AE3F9071A174}" type="parTrans" cxnId="{06A86A13-49C7-4710-AA3F-111789EA1E82}">
      <dgm:prSet/>
      <dgm:spPr/>
      <dgm:t>
        <a:bodyPr/>
        <a:lstStyle/>
        <a:p>
          <a:endParaRPr lang="es-ES"/>
        </a:p>
      </dgm:t>
    </dgm:pt>
    <dgm:pt modelId="{A6829C5F-BD3C-4F89-BA54-3D0EA2B4B502}" type="sibTrans" cxnId="{06A86A13-49C7-4710-AA3F-111789EA1E82}">
      <dgm:prSet/>
      <dgm:spPr/>
      <dgm:t>
        <a:bodyPr/>
        <a:lstStyle/>
        <a:p>
          <a:endParaRPr lang="es-ES"/>
        </a:p>
      </dgm:t>
    </dgm:pt>
    <dgm:pt modelId="{EB0F35A8-EFC5-4BE3-AFE5-4E4B0DF4EFF1}" type="pres">
      <dgm:prSet presAssocID="{267A6411-EAA2-4630-B1B6-8C3C4907BDED}" presName="linearFlow" presStyleCnt="0">
        <dgm:presLayoutVars>
          <dgm:dir/>
          <dgm:resizeHandles val="exact"/>
        </dgm:presLayoutVars>
      </dgm:prSet>
      <dgm:spPr/>
      <dgm:t>
        <a:bodyPr/>
        <a:lstStyle/>
        <a:p>
          <a:endParaRPr lang="es-EC"/>
        </a:p>
      </dgm:t>
    </dgm:pt>
    <dgm:pt modelId="{0CB1648B-DC3E-4558-8941-5233CB86FF3F}" type="pres">
      <dgm:prSet presAssocID="{37EA5378-DEDA-4CEC-9D43-EAD213C7F9B1}" presName="composite" presStyleCnt="0"/>
      <dgm:spPr/>
      <dgm:t>
        <a:bodyPr/>
        <a:lstStyle/>
        <a:p>
          <a:endParaRPr lang="es-ES"/>
        </a:p>
      </dgm:t>
    </dgm:pt>
    <dgm:pt modelId="{77FEBA2F-907D-4979-B310-BA0A690D2A94}" type="pres">
      <dgm:prSet presAssocID="{37EA5378-DEDA-4CEC-9D43-EAD213C7F9B1}" presName="imgShp" presStyleLbl="fgImgPlace1" presStyleIdx="0" presStyleCnt="6" custScaleX="151373" custScaleY="128127" custLinFactX="400000" custLinFactNeighborX="428988" custLinFactNeighborY="92505"/>
      <dgm:spPr>
        <a:blipFill rotWithShape="0">
          <a:blip xmlns:r="http://schemas.openxmlformats.org/officeDocument/2006/relationships" r:embed="rId1"/>
          <a:stretch>
            <a:fillRect/>
          </a:stretch>
        </a:blipFill>
      </dgm:spPr>
      <dgm:t>
        <a:bodyPr/>
        <a:lstStyle/>
        <a:p>
          <a:endParaRPr lang="es-ES"/>
        </a:p>
      </dgm:t>
    </dgm:pt>
    <dgm:pt modelId="{87B05AE1-D0F3-48C9-9632-F37EB3FAB314}" type="pres">
      <dgm:prSet presAssocID="{37EA5378-DEDA-4CEC-9D43-EAD213C7F9B1}" presName="txShp" presStyleLbl="node1" presStyleIdx="0" presStyleCnt="6" custScaleX="103200" custScaleY="49800" custLinFactNeighborX="-17707" custLinFactNeighborY="95251">
        <dgm:presLayoutVars>
          <dgm:bulletEnabled val="1"/>
        </dgm:presLayoutVars>
      </dgm:prSet>
      <dgm:spPr/>
      <dgm:t>
        <a:bodyPr/>
        <a:lstStyle/>
        <a:p>
          <a:endParaRPr lang="es-ES"/>
        </a:p>
      </dgm:t>
    </dgm:pt>
    <dgm:pt modelId="{199E7014-5D3E-4E96-A72E-8E89E5392A61}" type="pres">
      <dgm:prSet presAssocID="{C159462A-C1D1-479C-AD1C-704A494B36F0}" presName="spacing" presStyleCnt="0"/>
      <dgm:spPr/>
      <dgm:t>
        <a:bodyPr/>
        <a:lstStyle/>
        <a:p>
          <a:endParaRPr lang="es-ES"/>
        </a:p>
      </dgm:t>
    </dgm:pt>
    <dgm:pt modelId="{22E81D3F-A965-40DD-8EB7-AB33DCEB9CDE}" type="pres">
      <dgm:prSet presAssocID="{81247A7D-C20C-421C-9C57-5DFBDCCA16A5}" presName="composite" presStyleCnt="0"/>
      <dgm:spPr/>
      <dgm:t>
        <a:bodyPr/>
        <a:lstStyle/>
        <a:p>
          <a:endParaRPr lang="es-ES"/>
        </a:p>
      </dgm:t>
    </dgm:pt>
    <dgm:pt modelId="{67D298E6-7202-47A8-B084-FA9724A7323A}" type="pres">
      <dgm:prSet presAssocID="{81247A7D-C20C-421C-9C57-5DFBDCCA16A5}" presName="imgShp" presStyleLbl="fgImgPlace1" presStyleIdx="1" presStyleCnt="6" custScaleX="145648" custScaleY="129723" custLinFactNeighborX="-86123" custLinFactNeighborY="78401"/>
      <dgm:spPr>
        <a:blipFill rotWithShape="0">
          <a:blip xmlns:r="http://schemas.openxmlformats.org/officeDocument/2006/relationships" r:embed="rId2"/>
          <a:stretch>
            <a:fillRect/>
          </a:stretch>
        </a:blipFill>
      </dgm:spPr>
      <dgm:t>
        <a:bodyPr/>
        <a:lstStyle/>
        <a:p>
          <a:endParaRPr lang="es-ES"/>
        </a:p>
      </dgm:t>
    </dgm:pt>
    <dgm:pt modelId="{F0425A77-301B-4408-B40E-8D1B157D8E7E}" type="pres">
      <dgm:prSet presAssocID="{81247A7D-C20C-421C-9C57-5DFBDCCA16A5}" presName="txShp" presStyleLbl="node1" presStyleIdx="1" presStyleCnt="6" custScaleX="110798" custScaleY="43717" custLinFactNeighborX="-10727" custLinFactNeighborY="76976">
        <dgm:presLayoutVars>
          <dgm:bulletEnabled val="1"/>
        </dgm:presLayoutVars>
      </dgm:prSet>
      <dgm:spPr/>
      <dgm:t>
        <a:bodyPr/>
        <a:lstStyle/>
        <a:p>
          <a:endParaRPr lang="es-ES"/>
        </a:p>
      </dgm:t>
    </dgm:pt>
    <dgm:pt modelId="{17A57B4F-CF94-43C3-B9C8-122DA0D0659F}" type="pres">
      <dgm:prSet presAssocID="{536FA441-ECA8-4433-A395-28D788E3BFD5}" presName="spacing" presStyleCnt="0"/>
      <dgm:spPr/>
      <dgm:t>
        <a:bodyPr/>
        <a:lstStyle/>
        <a:p>
          <a:endParaRPr lang="es-ES"/>
        </a:p>
      </dgm:t>
    </dgm:pt>
    <dgm:pt modelId="{9DA65C6C-2B60-4143-944A-2AEE8AC50158}" type="pres">
      <dgm:prSet presAssocID="{7C279C19-E580-4D7F-88B6-A29B92909D38}" presName="composite" presStyleCnt="0"/>
      <dgm:spPr/>
      <dgm:t>
        <a:bodyPr/>
        <a:lstStyle/>
        <a:p>
          <a:endParaRPr lang="es-ES"/>
        </a:p>
      </dgm:t>
    </dgm:pt>
    <dgm:pt modelId="{CEBBD4E4-1E42-4508-963F-808565DC22AD}" type="pres">
      <dgm:prSet presAssocID="{7C279C19-E580-4D7F-88B6-A29B92909D38}" presName="imgShp" presStyleLbl="fgImgPlace1" presStyleIdx="2" presStyleCnt="6" custScaleX="166731" custScaleY="156349" custLinFactX="400000" custLinFactNeighborX="433331" custLinFactNeighborY="53531"/>
      <dgm:spPr>
        <a:blipFill rotWithShape="0">
          <a:blip xmlns:r="http://schemas.openxmlformats.org/officeDocument/2006/relationships" r:embed="rId3"/>
          <a:stretch>
            <a:fillRect/>
          </a:stretch>
        </a:blipFill>
      </dgm:spPr>
      <dgm:t>
        <a:bodyPr/>
        <a:lstStyle/>
        <a:p>
          <a:endParaRPr lang="es-ES"/>
        </a:p>
      </dgm:t>
    </dgm:pt>
    <dgm:pt modelId="{03912231-F536-45AD-BD8F-600F33C46FDE}" type="pres">
      <dgm:prSet presAssocID="{7C279C19-E580-4D7F-88B6-A29B92909D38}" presName="txShp" presStyleLbl="node1" presStyleIdx="2" presStyleCnt="6" custScaleX="110900" custScaleY="42243" custLinFactNeighborX="-13077" custLinFactNeighborY="58202">
        <dgm:presLayoutVars>
          <dgm:bulletEnabled val="1"/>
        </dgm:presLayoutVars>
      </dgm:prSet>
      <dgm:spPr/>
      <dgm:t>
        <a:bodyPr/>
        <a:lstStyle/>
        <a:p>
          <a:endParaRPr lang="es-ES"/>
        </a:p>
      </dgm:t>
    </dgm:pt>
    <dgm:pt modelId="{BCF098C3-853A-4C55-9524-06DF1FE4EE96}" type="pres">
      <dgm:prSet presAssocID="{CC6929F3-699D-40D7-9FDF-18D4D34775E9}" presName="spacing" presStyleCnt="0"/>
      <dgm:spPr/>
      <dgm:t>
        <a:bodyPr/>
        <a:lstStyle/>
        <a:p>
          <a:endParaRPr lang="es-ES"/>
        </a:p>
      </dgm:t>
    </dgm:pt>
    <dgm:pt modelId="{76AC3543-A9C2-4441-AD34-FF28E325A8A5}" type="pres">
      <dgm:prSet presAssocID="{820474DD-CAF7-4285-91C8-D3DF42BD6E91}" presName="composite" presStyleCnt="0"/>
      <dgm:spPr/>
      <dgm:t>
        <a:bodyPr/>
        <a:lstStyle/>
        <a:p>
          <a:endParaRPr lang="es-ES"/>
        </a:p>
      </dgm:t>
    </dgm:pt>
    <dgm:pt modelId="{CC83E177-A13C-4BB1-8DDB-48FE00B6E979}" type="pres">
      <dgm:prSet presAssocID="{820474DD-CAF7-4285-91C8-D3DF42BD6E91}" presName="imgShp" presStyleLbl="fgImgPlace1" presStyleIdx="3" presStyleCnt="6" custScaleX="146318" custScaleY="132657" custLinFactNeighborX="-80752" custLinFactNeighborY="39844"/>
      <dgm:spPr>
        <a:blipFill rotWithShape="0">
          <a:blip xmlns:r="http://schemas.openxmlformats.org/officeDocument/2006/relationships" r:embed="rId4"/>
          <a:stretch>
            <a:fillRect/>
          </a:stretch>
        </a:blipFill>
      </dgm:spPr>
      <dgm:t>
        <a:bodyPr/>
        <a:lstStyle/>
        <a:p>
          <a:endParaRPr lang="es-ES"/>
        </a:p>
      </dgm:t>
    </dgm:pt>
    <dgm:pt modelId="{9EA170DA-F40A-4A97-BBDA-D27260D512F4}" type="pres">
      <dgm:prSet presAssocID="{820474DD-CAF7-4285-91C8-D3DF42BD6E91}" presName="txShp" presStyleLbl="node1" presStyleIdx="3" presStyleCnt="6" custScaleX="108383" custScaleY="42414" custLinFactNeighborX="-11894" custLinFactNeighborY="41815">
        <dgm:presLayoutVars>
          <dgm:bulletEnabled val="1"/>
        </dgm:presLayoutVars>
      </dgm:prSet>
      <dgm:spPr/>
      <dgm:t>
        <a:bodyPr/>
        <a:lstStyle/>
        <a:p>
          <a:endParaRPr lang="es-ES"/>
        </a:p>
      </dgm:t>
    </dgm:pt>
    <dgm:pt modelId="{BD70F48E-366C-4EF9-9051-28BFAD81AE2B}" type="pres">
      <dgm:prSet presAssocID="{95C3494A-20E7-4C1E-83FA-9DFAF8CDF42E}" presName="spacing" presStyleCnt="0"/>
      <dgm:spPr/>
      <dgm:t>
        <a:bodyPr/>
        <a:lstStyle/>
        <a:p>
          <a:endParaRPr lang="es-ES"/>
        </a:p>
      </dgm:t>
    </dgm:pt>
    <dgm:pt modelId="{296D04C8-CFFB-460E-ACE0-CCB63BED728E}" type="pres">
      <dgm:prSet presAssocID="{6CC86A61-DDBC-4C10-8E7C-4E29D52D8BBB}" presName="composite" presStyleCnt="0"/>
      <dgm:spPr/>
      <dgm:t>
        <a:bodyPr/>
        <a:lstStyle/>
        <a:p>
          <a:endParaRPr lang="es-ES"/>
        </a:p>
      </dgm:t>
    </dgm:pt>
    <dgm:pt modelId="{8A5E21E3-7DEE-4BA5-A4A5-03315E03A5E9}" type="pres">
      <dgm:prSet presAssocID="{6CC86A61-DDBC-4C10-8E7C-4E29D52D8BBB}" presName="imgShp" presStyleLbl="fgImgPlace1" presStyleIdx="4" presStyleCnt="6" custScaleX="152350" custScaleY="137406" custLinFactX="400000" custLinFactNeighborX="425417" custLinFactNeighborY="19438"/>
      <dgm:spPr>
        <a:blipFill rotWithShape="0">
          <a:blip xmlns:r="http://schemas.openxmlformats.org/officeDocument/2006/relationships" r:embed="rId5"/>
          <a:stretch>
            <a:fillRect/>
          </a:stretch>
        </a:blipFill>
      </dgm:spPr>
      <dgm:t>
        <a:bodyPr/>
        <a:lstStyle/>
        <a:p>
          <a:endParaRPr lang="es-ES"/>
        </a:p>
      </dgm:t>
    </dgm:pt>
    <dgm:pt modelId="{DD2ADA33-D704-41EE-BF13-F6C923EEEA90}" type="pres">
      <dgm:prSet presAssocID="{6CC86A61-DDBC-4C10-8E7C-4E29D52D8BBB}" presName="txShp" presStyleLbl="node1" presStyleIdx="4" presStyleCnt="6" custScaleX="107757" custScaleY="46654" custLinFactNeighborX="-15070" custLinFactNeighborY="19349">
        <dgm:presLayoutVars>
          <dgm:bulletEnabled val="1"/>
        </dgm:presLayoutVars>
      </dgm:prSet>
      <dgm:spPr/>
      <dgm:t>
        <a:bodyPr/>
        <a:lstStyle/>
        <a:p>
          <a:endParaRPr lang="es-ES"/>
        </a:p>
      </dgm:t>
    </dgm:pt>
    <dgm:pt modelId="{A623F213-114F-4C72-B9C6-60010ABC6487}" type="pres">
      <dgm:prSet presAssocID="{9BCF00C5-F970-4A30-87EC-FD7CE8C63170}" presName="spacing" presStyleCnt="0"/>
      <dgm:spPr/>
      <dgm:t>
        <a:bodyPr/>
        <a:lstStyle/>
        <a:p>
          <a:endParaRPr lang="es-ES"/>
        </a:p>
      </dgm:t>
    </dgm:pt>
    <dgm:pt modelId="{1A04432F-F57F-43C3-892B-A55C6BBAB71B}" type="pres">
      <dgm:prSet presAssocID="{0272F460-BE0F-4EC0-BAC8-6C42FD2341D2}" presName="composite" presStyleCnt="0"/>
      <dgm:spPr/>
      <dgm:t>
        <a:bodyPr/>
        <a:lstStyle/>
        <a:p>
          <a:endParaRPr lang="es-ES"/>
        </a:p>
      </dgm:t>
    </dgm:pt>
    <dgm:pt modelId="{5489AF0B-F77F-44C4-9FD2-8F5C1ECDFE05}" type="pres">
      <dgm:prSet presAssocID="{0272F460-BE0F-4EC0-BAC8-6C42FD2341D2}" presName="imgShp" presStyleLbl="fgImgPlace1" presStyleIdx="5" presStyleCnt="6" custScaleX="143586" custScaleY="146380" custLinFactX="-24503" custLinFactNeighborX="-100000" custLinFactNeighborY="-2008"/>
      <dgm:spPr>
        <a:blipFill rotWithShape="0">
          <a:blip xmlns:r="http://schemas.openxmlformats.org/officeDocument/2006/relationships" r:embed="rId6"/>
          <a:stretch>
            <a:fillRect/>
          </a:stretch>
        </a:blipFill>
      </dgm:spPr>
      <dgm:t>
        <a:bodyPr/>
        <a:lstStyle/>
        <a:p>
          <a:endParaRPr lang="es-ES"/>
        </a:p>
      </dgm:t>
    </dgm:pt>
    <dgm:pt modelId="{ECB090AF-0E28-4D94-AE27-4513A3119D82}" type="pres">
      <dgm:prSet presAssocID="{0272F460-BE0F-4EC0-BAC8-6C42FD2341D2}" presName="txShp" presStyleLbl="node1" presStyleIdx="5" presStyleCnt="6" custScaleX="105819" custScaleY="45714" custLinFactNeighborX="-10024" custLinFactNeighborY="-2357">
        <dgm:presLayoutVars>
          <dgm:bulletEnabled val="1"/>
        </dgm:presLayoutVars>
      </dgm:prSet>
      <dgm:spPr/>
      <dgm:t>
        <a:bodyPr/>
        <a:lstStyle/>
        <a:p>
          <a:endParaRPr lang="es-EC"/>
        </a:p>
      </dgm:t>
    </dgm:pt>
  </dgm:ptLst>
  <dgm:cxnLst>
    <dgm:cxn modelId="{CB013327-1E85-4351-AB25-9D3EB39ED0A1}" srcId="{267A6411-EAA2-4630-B1B6-8C3C4907BDED}" destId="{820474DD-CAF7-4285-91C8-D3DF42BD6E91}" srcOrd="3" destOrd="0" parTransId="{91E0EF42-2CC2-4D4D-AC25-B3CC41FAA14F}" sibTransId="{95C3494A-20E7-4C1E-83FA-9DFAF8CDF42E}"/>
    <dgm:cxn modelId="{96B95020-1CD1-4C3A-9040-71BD3790E6CC}" type="presOf" srcId="{820474DD-CAF7-4285-91C8-D3DF42BD6E91}" destId="{9EA170DA-F40A-4A97-BBDA-D27260D512F4}" srcOrd="0" destOrd="0" presId="urn:microsoft.com/office/officeart/2005/8/layout/vList3"/>
    <dgm:cxn modelId="{B3C2BB8E-4076-4A07-B377-4A3A392371FE}" type="presOf" srcId="{267A6411-EAA2-4630-B1B6-8C3C4907BDED}" destId="{EB0F35A8-EFC5-4BE3-AFE5-4E4B0DF4EFF1}" srcOrd="0" destOrd="0" presId="urn:microsoft.com/office/officeart/2005/8/layout/vList3"/>
    <dgm:cxn modelId="{FB3831EE-B76C-4964-B7A0-71DEF1E41D94}" srcId="{267A6411-EAA2-4630-B1B6-8C3C4907BDED}" destId="{6CC86A61-DDBC-4C10-8E7C-4E29D52D8BBB}" srcOrd="4" destOrd="0" parTransId="{2A85C339-B2A4-4A67-BA94-353609E3E5CC}" sibTransId="{9BCF00C5-F970-4A30-87EC-FD7CE8C63170}"/>
    <dgm:cxn modelId="{4D8A5407-603C-4FE3-A0CB-6B4D346989A4}" type="presOf" srcId="{7C279C19-E580-4D7F-88B6-A29B92909D38}" destId="{03912231-F536-45AD-BD8F-600F33C46FDE}" srcOrd="0" destOrd="0" presId="urn:microsoft.com/office/officeart/2005/8/layout/vList3"/>
    <dgm:cxn modelId="{4F888726-CD39-4C6E-A92D-225B9D9AED6C}" type="presOf" srcId="{37EA5378-DEDA-4CEC-9D43-EAD213C7F9B1}" destId="{87B05AE1-D0F3-48C9-9632-F37EB3FAB314}" srcOrd="0" destOrd="0" presId="urn:microsoft.com/office/officeart/2005/8/layout/vList3"/>
    <dgm:cxn modelId="{06A86A13-49C7-4710-AA3F-111789EA1E82}" srcId="{267A6411-EAA2-4630-B1B6-8C3C4907BDED}" destId="{0272F460-BE0F-4EC0-BAC8-6C42FD2341D2}" srcOrd="5" destOrd="0" parTransId="{762CAF72-2829-4442-9C4A-AE3F9071A174}" sibTransId="{A6829C5F-BD3C-4F89-BA54-3D0EA2B4B502}"/>
    <dgm:cxn modelId="{F18D3829-C2F3-468E-BF98-12B5E9185F5A}" srcId="{267A6411-EAA2-4630-B1B6-8C3C4907BDED}" destId="{7C279C19-E580-4D7F-88B6-A29B92909D38}" srcOrd="2" destOrd="0" parTransId="{019C3E4C-225B-484A-8FD7-71B844D3A4AA}" sibTransId="{CC6929F3-699D-40D7-9FDF-18D4D34775E9}"/>
    <dgm:cxn modelId="{FABA614B-81A2-4C79-9C52-FEB250E69E6C}" type="presOf" srcId="{81247A7D-C20C-421C-9C57-5DFBDCCA16A5}" destId="{F0425A77-301B-4408-B40E-8D1B157D8E7E}" srcOrd="0" destOrd="0" presId="urn:microsoft.com/office/officeart/2005/8/layout/vList3"/>
    <dgm:cxn modelId="{7AD3FEE2-F55E-4271-ADEA-73F6A44FC654}" type="presOf" srcId="{6CC86A61-DDBC-4C10-8E7C-4E29D52D8BBB}" destId="{DD2ADA33-D704-41EE-BF13-F6C923EEEA90}" srcOrd="0" destOrd="0" presId="urn:microsoft.com/office/officeart/2005/8/layout/vList3"/>
    <dgm:cxn modelId="{6C919F05-7331-4D76-A789-58CCB2D917BB}" srcId="{267A6411-EAA2-4630-B1B6-8C3C4907BDED}" destId="{81247A7D-C20C-421C-9C57-5DFBDCCA16A5}" srcOrd="1" destOrd="0" parTransId="{6438AEEC-0C3E-44DD-B1C2-2C23E13EB3BE}" sibTransId="{536FA441-ECA8-4433-A395-28D788E3BFD5}"/>
    <dgm:cxn modelId="{0DD0520E-20CE-4045-98BF-31BFB8456F47}" type="presOf" srcId="{0272F460-BE0F-4EC0-BAC8-6C42FD2341D2}" destId="{ECB090AF-0E28-4D94-AE27-4513A3119D82}" srcOrd="0" destOrd="0" presId="urn:microsoft.com/office/officeart/2005/8/layout/vList3"/>
    <dgm:cxn modelId="{9498E3A4-3186-4342-9510-4E9AE60160AA}" srcId="{267A6411-EAA2-4630-B1B6-8C3C4907BDED}" destId="{37EA5378-DEDA-4CEC-9D43-EAD213C7F9B1}" srcOrd="0" destOrd="0" parTransId="{D7208831-C52F-4B0E-925B-66A9891E70F1}" sibTransId="{C159462A-C1D1-479C-AD1C-704A494B36F0}"/>
    <dgm:cxn modelId="{A6E1B254-65FA-4793-8378-113C40E16319}" type="presParOf" srcId="{EB0F35A8-EFC5-4BE3-AFE5-4E4B0DF4EFF1}" destId="{0CB1648B-DC3E-4558-8941-5233CB86FF3F}" srcOrd="0" destOrd="0" presId="urn:microsoft.com/office/officeart/2005/8/layout/vList3"/>
    <dgm:cxn modelId="{5AB780CF-D95F-42B7-8860-5217F07CC419}" type="presParOf" srcId="{0CB1648B-DC3E-4558-8941-5233CB86FF3F}" destId="{77FEBA2F-907D-4979-B310-BA0A690D2A94}" srcOrd="0" destOrd="0" presId="urn:microsoft.com/office/officeart/2005/8/layout/vList3"/>
    <dgm:cxn modelId="{066FC9F1-9CDB-4A16-BD12-1D33DBDAD231}" type="presParOf" srcId="{0CB1648B-DC3E-4558-8941-5233CB86FF3F}" destId="{87B05AE1-D0F3-48C9-9632-F37EB3FAB314}" srcOrd="1" destOrd="0" presId="urn:microsoft.com/office/officeart/2005/8/layout/vList3"/>
    <dgm:cxn modelId="{D0B001C6-36D0-4963-86DC-28A05E0ADA70}" type="presParOf" srcId="{EB0F35A8-EFC5-4BE3-AFE5-4E4B0DF4EFF1}" destId="{199E7014-5D3E-4E96-A72E-8E89E5392A61}" srcOrd="1" destOrd="0" presId="urn:microsoft.com/office/officeart/2005/8/layout/vList3"/>
    <dgm:cxn modelId="{D075BE9C-4BCE-4014-A76E-12F94802CC82}" type="presParOf" srcId="{EB0F35A8-EFC5-4BE3-AFE5-4E4B0DF4EFF1}" destId="{22E81D3F-A965-40DD-8EB7-AB33DCEB9CDE}" srcOrd="2" destOrd="0" presId="urn:microsoft.com/office/officeart/2005/8/layout/vList3"/>
    <dgm:cxn modelId="{835CD01A-7A58-4FCF-AE53-6FF027A71456}" type="presParOf" srcId="{22E81D3F-A965-40DD-8EB7-AB33DCEB9CDE}" destId="{67D298E6-7202-47A8-B084-FA9724A7323A}" srcOrd="0" destOrd="0" presId="urn:microsoft.com/office/officeart/2005/8/layout/vList3"/>
    <dgm:cxn modelId="{FF4DCCDA-AA11-4A78-8445-C9B1CEA95AE1}" type="presParOf" srcId="{22E81D3F-A965-40DD-8EB7-AB33DCEB9CDE}" destId="{F0425A77-301B-4408-B40E-8D1B157D8E7E}" srcOrd="1" destOrd="0" presId="urn:microsoft.com/office/officeart/2005/8/layout/vList3"/>
    <dgm:cxn modelId="{ACBBD53C-96B5-48D5-8FCF-3CAF05654C97}" type="presParOf" srcId="{EB0F35A8-EFC5-4BE3-AFE5-4E4B0DF4EFF1}" destId="{17A57B4F-CF94-43C3-B9C8-122DA0D0659F}" srcOrd="3" destOrd="0" presId="urn:microsoft.com/office/officeart/2005/8/layout/vList3"/>
    <dgm:cxn modelId="{40D758D3-AB95-4F6C-89FE-E7639431B721}" type="presParOf" srcId="{EB0F35A8-EFC5-4BE3-AFE5-4E4B0DF4EFF1}" destId="{9DA65C6C-2B60-4143-944A-2AEE8AC50158}" srcOrd="4" destOrd="0" presId="urn:microsoft.com/office/officeart/2005/8/layout/vList3"/>
    <dgm:cxn modelId="{2E8B75D2-489C-4E14-B3F8-C5857CF5D61E}" type="presParOf" srcId="{9DA65C6C-2B60-4143-944A-2AEE8AC50158}" destId="{CEBBD4E4-1E42-4508-963F-808565DC22AD}" srcOrd="0" destOrd="0" presId="urn:microsoft.com/office/officeart/2005/8/layout/vList3"/>
    <dgm:cxn modelId="{BBAFAEFE-873A-4B30-92E6-2B684B10AE73}" type="presParOf" srcId="{9DA65C6C-2B60-4143-944A-2AEE8AC50158}" destId="{03912231-F536-45AD-BD8F-600F33C46FDE}" srcOrd="1" destOrd="0" presId="urn:microsoft.com/office/officeart/2005/8/layout/vList3"/>
    <dgm:cxn modelId="{C472D21B-82D7-4BE2-BE2C-DF2EBF18098E}" type="presParOf" srcId="{EB0F35A8-EFC5-4BE3-AFE5-4E4B0DF4EFF1}" destId="{BCF098C3-853A-4C55-9524-06DF1FE4EE96}" srcOrd="5" destOrd="0" presId="urn:microsoft.com/office/officeart/2005/8/layout/vList3"/>
    <dgm:cxn modelId="{1DCA97BD-A3D7-4629-BA21-D322D9345F18}" type="presParOf" srcId="{EB0F35A8-EFC5-4BE3-AFE5-4E4B0DF4EFF1}" destId="{76AC3543-A9C2-4441-AD34-FF28E325A8A5}" srcOrd="6" destOrd="0" presId="urn:microsoft.com/office/officeart/2005/8/layout/vList3"/>
    <dgm:cxn modelId="{CF2AF8D5-8B9C-4D31-999D-DD4D9747BE16}" type="presParOf" srcId="{76AC3543-A9C2-4441-AD34-FF28E325A8A5}" destId="{CC83E177-A13C-4BB1-8DDB-48FE00B6E979}" srcOrd="0" destOrd="0" presId="urn:microsoft.com/office/officeart/2005/8/layout/vList3"/>
    <dgm:cxn modelId="{64D8529D-5D65-472F-B8F6-8173AB744C7E}" type="presParOf" srcId="{76AC3543-A9C2-4441-AD34-FF28E325A8A5}" destId="{9EA170DA-F40A-4A97-BBDA-D27260D512F4}" srcOrd="1" destOrd="0" presId="urn:microsoft.com/office/officeart/2005/8/layout/vList3"/>
    <dgm:cxn modelId="{F82E63D2-D766-4D76-8ED3-22206722C114}" type="presParOf" srcId="{EB0F35A8-EFC5-4BE3-AFE5-4E4B0DF4EFF1}" destId="{BD70F48E-366C-4EF9-9051-28BFAD81AE2B}" srcOrd="7" destOrd="0" presId="urn:microsoft.com/office/officeart/2005/8/layout/vList3"/>
    <dgm:cxn modelId="{3DA3E781-823B-4F25-A3DE-B3B593356934}" type="presParOf" srcId="{EB0F35A8-EFC5-4BE3-AFE5-4E4B0DF4EFF1}" destId="{296D04C8-CFFB-460E-ACE0-CCB63BED728E}" srcOrd="8" destOrd="0" presId="urn:microsoft.com/office/officeart/2005/8/layout/vList3"/>
    <dgm:cxn modelId="{C152E0ED-87AC-42AF-B843-440D33D76D99}" type="presParOf" srcId="{296D04C8-CFFB-460E-ACE0-CCB63BED728E}" destId="{8A5E21E3-7DEE-4BA5-A4A5-03315E03A5E9}" srcOrd="0" destOrd="0" presId="urn:microsoft.com/office/officeart/2005/8/layout/vList3"/>
    <dgm:cxn modelId="{04D73D90-0207-48D6-BCCF-28D01C573958}" type="presParOf" srcId="{296D04C8-CFFB-460E-ACE0-CCB63BED728E}" destId="{DD2ADA33-D704-41EE-BF13-F6C923EEEA90}" srcOrd="1" destOrd="0" presId="urn:microsoft.com/office/officeart/2005/8/layout/vList3"/>
    <dgm:cxn modelId="{56A05507-517C-44E5-A4F7-F7B45E0E4F1B}" type="presParOf" srcId="{EB0F35A8-EFC5-4BE3-AFE5-4E4B0DF4EFF1}" destId="{A623F213-114F-4C72-B9C6-60010ABC6487}" srcOrd="9" destOrd="0" presId="urn:microsoft.com/office/officeart/2005/8/layout/vList3"/>
    <dgm:cxn modelId="{1EF9B323-2DAB-4FCB-B753-F99F084F1E66}" type="presParOf" srcId="{EB0F35A8-EFC5-4BE3-AFE5-4E4B0DF4EFF1}" destId="{1A04432F-F57F-43C3-892B-A55C6BBAB71B}" srcOrd="10" destOrd="0" presId="urn:microsoft.com/office/officeart/2005/8/layout/vList3"/>
    <dgm:cxn modelId="{088041C8-489B-4775-ABBF-7CBD42FB0159}" type="presParOf" srcId="{1A04432F-F57F-43C3-892B-A55C6BBAB71B}" destId="{5489AF0B-F77F-44C4-9FD2-8F5C1ECDFE05}" srcOrd="0" destOrd="0" presId="urn:microsoft.com/office/officeart/2005/8/layout/vList3"/>
    <dgm:cxn modelId="{5AE32D07-9A8A-437F-A88D-94501A24C23E}" type="presParOf" srcId="{1A04432F-F57F-43C3-892B-A55C6BBAB71B}" destId="{ECB090AF-0E28-4D94-AE27-4513A3119D82}" srcOrd="1" destOrd="0" presId="urn:microsoft.com/office/officeart/2005/8/layout/vList3"/>
  </dgm:cxnLst>
  <dgm:bg/>
  <dgm:whole/>
</dgm:dataModel>
</file>

<file path=ppt/diagrams/data14.xml><?xml version="1.0" encoding="utf-8"?>
<dgm:dataModel xmlns:dgm="http://schemas.openxmlformats.org/drawingml/2006/diagram" xmlns:a="http://schemas.openxmlformats.org/drawingml/2006/main">
  <dgm:ptLst>
    <dgm:pt modelId="{267A6411-EAA2-4630-B1B6-8C3C4907BDED}" type="doc">
      <dgm:prSet loTypeId="urn:microsoft.com/office/officeart/2005/8/layout/vList3" loCatId="list" qsTypeId="urn:microsoft.com/office/officeart/2005/8/quickstyle/simple1" qsCatId="simple" csTypeId="urn:microsoft.com/office/officeart/2005/8/colors/accent1_1" csCatId="accent1" phldr="1"/>
      <dgm:spPr/>
      <dgm:t>
        <a:bodyPr/>
        <a:lstStyle/>
        <a:p>
          <a:endParaRPr lang="es-ES"/>
        </a:p>
      </dgm:t>
    </dgm:pt>
    <dgm:pt modelId="{37EA5378-DEDA-4CEC-9D43-EAD213C7F9B1}">
      <dgm:prSet phldrT="[Texto]" custT="1"/>
      <dgm:spPr/>
      <dgm:t>
        <a:bodyPr/>
        <a:lstStyle/>
        <a:p>
          <a:pPr algn="l"/>
          <a:r>
            <a:rPr lang="es-VE" sz="1400" b="1" dirty="0" smtClean="0"/>
            <a:t>Prevenir </a:t>
          </a:r>
          <a:r>
            <a:rPr lang="es-VE" sz="1800" b="1" dirty="0" smtClean="0">
              <a:effectLst>
                <a:outerShdw blurRad="38100" dist="38100" dir="2700000" algn="tl">
                  <a:srgbClr val="000000">
                    <a:alpha val="43137"/>
                  </a:srgbClr>
                </a:outerShdw>
              </a:effectLst>
            </a:rPr>
            <a:t>incidentes</a:t>
          </a:r>
          <a:r>
            <a:rPr lang="es-VE" sz="1400" b="1" dirty="0" smtClean="0"/>
            <a:t> anormales </a:t>
          </a:r>
          <a:endParaRPr lang="es-ES" sz="1400" b="1" dirty="0" smtClean="0"/>
        </a:p>
      </dgm:t>
    </dgm:pt>
    <dgm:pt modelId="{D7208831-C52F-4B0E-925B-66A9891E70F1}" type="parTrans" cxnId="{9498E3A4-3186-4342-9510-4E9AE60160AA}">
      <dgm:prSet/>
      <dgm:spPr/>
      <dgm:t>
        <a:bodyPr/>
        <a:lstStyle/>
        <a:p>
          <a:endParaRPr lang="es-ES"/>
        </a:p>
      </dgm:t>
    </dgm:pt>
    <dgm:pt modelId="{C159462A-C1D1-479C-AD1C-704A494B36F0}" type="sibTrans" cxnId="{9498E3A4-3186-4342-9510-4E9AE60160AA}">
      <dgm:prSet/>
      <dgm:spPr/>
      <dgm:t>
        <a:bodyPr/>
        <a:lstStyle/>
        <a:p>
          <a:endParaRPr lang="es-ES"/>
        </a:p>
      </dgm:t>
    </dgm:pt>
    <dgm:pt modelId="{81247A7D-C20C-421C-9C57-5DFBDCCA16A5}">
      <dgm:prSet phldrT="[Texto]" custT="1"/>
      <dgm:spPr/>
      <dgm:t>
        <a:bodyPr/>
        <a:lstStyle/>
        <a:p>
          <a:r>
            <a:rPr lang="es-VE" sz="1400" b="1" dirty="0" smtClean="0"/>
            <a:t>Reducir </a:t>
          </a:r>
          <a:r>
            <a:rPr lang="es-VE" sz="1800" b="1" dirty="0" smtClean="0">
              <a:effectLst>
                <a:outerShdw blurRad="38100" dist="38100" dir="2700000" algn="tl">
                  <a:srgbClr val="000000">
                    <a:alpha val="43137"/>
                  </a:srgbClr>
                </a:outerShdw>
              </a:effectLst>
            </a:rPr>
            <a:t>pérdidas</a:t>
          </a:r>
          <a:r>
            <a:rPr lang="es-VE" sz="1400" b="1" dirty="0" smtClean="0"/>
            <a:t> de oportunidades</a:t>
          </a:r>
          <a:endParaRPr lang="es-ES" sz="1400" b="1" dirty="0" smtClean="0"/>
        </a:p>
      </dgm:t>
    </dgm:pt>
    <dgm:pt modelId="{6438AEEC-0C3E-44DD-B1C2-2C23E13EB3BE}" type="parTrans" cxnId="{6C919F05-7331-4D76-A789-58CCB2D917BB}">
      <dgm:prSet/>
      <dgm:spPr/>
      <dgm:t>
        <a:bodyPr/>
        <a:lstStyle/>
        <a:p>
          <a:endParaRPr lang="es-ES"/>
        </a:p>
      </dgm:t>
    </dgm:pt>
    <dgm:pt modelId="{536FA441-ECA8-4433-A395-28D788E3BFD5}" type="sibTrans" cxnId="{6C919F05-7331-4D76-A789-58CCB2D917BB}">
      <dgm:prSet/>
      <dgm:spPr/>
      <dgm:t>
        <a:bodyPr/>
        <a:lstStyle/>
        <a:p>
          <a:endParaRPr lang="es-ES"/>
        </a:p>
      </dgm:t>
    </dgm:pt>
    <dgm:pt modelId="{7C279C19-E580-4D7F-88B6-A29B92909D38}">
      <dgm:prSet phldrT="[Texto]" custT="1"/>
      <dgm:spPr/>
      <dgm:t>
        <a:bodyPr/>
        <a:lstStyle/>
        <a:p>
          <a:r>
            <a:rPr lang="es-VE" sz="1400" b="1" dirty="0" smtClean="0"/>
            <a:t>Reducir  </a:t>
          </a:r>
          <a:r>
            <a:rPr lang="es-VE" sz="1800" b="1" dirty="0" smtClean="0">
              <a:effectLst>
                <a:outerShdw blurRad="38100" dist="38100" dir="2700000" algn="tl">
                  <a:srgbClr val="000000">
                    <a:alpha val="43137"/>
                  </a:srgbClr>
                </a:outerShdw>
              </a:effectLst>
            </a:rPr>
            <a:t>gasto</a:t>
          </a:r>
          <a:r>
            <a:rPr lang="es-VE" sz="1400" b="1" dirty="0" smtClean="0"/>
            <a:t> de mantenimiento </a:t>
          </a:r>
          <a:endParaRPr lang="es-ES" sz="1400" b="1" dirty="0" smtClean="0"/>
        </a:p>
      </dgm:t>
    </dgm:pt>
    <dgm:pt modelId="{019C3E4C-225B-484A-8FD7-71B844D3A4AA}" type="parTrans" cxnId="{F18D3829-C2F3-468E-BF98-12B5E9185F5A}">
      <dgm:prSet/>
      <dgm:spPr/>
      <dgm:t>
        <a:bodyPr/>
        <a:lstStyle/>
        <a:p>
          <a:endParaRPr lang="es-ES"/>
        </a:p>
      </dgm:t>
    </dgm:pt>
    <dgm:pt modelId="{CC6929F3-699D-40D7-9FDF-18D4D34775E9}" type="sibTrans" cxnId="{F18D3829-C2F3-468E-BF98-12B5E9185F5A}">
      <dgm:prSet/>
      <dgm:spPr/>
      <dgm:t>
        <a:bodyPr/>
        <a:lstStyle/>
        <a:p>
          <a:endParaRPr lang="es-ES"/>
        </a:p>
      </dgm:t>
    </dgm:pt>
    <dgm:pt modelId="{820474DD-CAF7-4285-91C8-D3DF42BD6E91}">
      <dgm:prSet phldrT="[Texto]" custT="1"/>
      <dgm:spPr/>
      <dgm:t>
        <a:bodyPr/>
        <a:lstStyle/>
        <a:p>
          <a:r>
            <a:rPr lang="es-VE" sz="1400" b="1" dirty="0" smtClean="0"/>
            <a:t>Aumentar la </a:t>
          </a:r>
          <a:r>
            <a:rPr lang="es-VE" sz="1800" b="1" dirty="0" smtClean="0">
              <a:effectLst>
                <a:outerShdw blurRad="38100" dist="38100" dir="2700000" algn="tl">
                  <a:srgbClr val="000000">
                    <a:alpha val="43137"/>
                  </a:srgbClr>
                </a:outerShdw>
              </a:effectLst>
            </a:rPr>
            <a:t>Productividad</a:t>
          </a:r>
          <a:endParaRPr lang="es-ES" sz="1800" b="1" dirty="0" smtClean="0">
            <a:effectLst>
              <a:outerShdw blurRad="38100" dist="38100" dir="2700000" algn="tl">
                <a:srgbClr val="000000">
                  <a:alpha val="43137"/>
                </a:srgbClr>
              </a:outerShdw>
            </a:effectLst>
          </a:endParaRPr>
        </a:p>
      </dgm:t>
    </dgm:pt>
    <dgm:pt modelId="{91E0EF42-2CC2-4D4D-AC25-B3CC41FAA14F}" type="parTrans" cxnId="{CB013327-1E85-4351-AB25-9D3EB39ED0A1}">
      <dgm:prSet/>
      <dgm:spPr/>
      <dgm:t>
        <a:bodyPr/>
        <a:lstStyle/>
        <a:p>
          <a:endParaRPr lang="es-ES"/>
        </a:p>
      </dgm:t>
    </dgm:pt>
    <dgm:pt modelId="{95C3494A-20E7-4C1E-83FA-9DFAF8CDF42E}" type="sibTrans" cxnId="{CB013327-1E85-4351-AB25-9D3EB39ED0A1}">
      <dgm:prSet/>
      <dgm:spPr/>
      <dgm:t>
        <a:bodyPr/>
        <a:lstStyle/>
        <a:p>
          <a:endParaRPr lang="es-ES"/>
        </a:p>
      </dgm:t>
    </dgm:pt>
    <dgm:pt modelId="{6CC86A61-DDBC-4C10-8E7C-4E29D52D8BBB}">
      <dgm:prSet custT="1"/>
      <dgm:spPr/>
      <dgm:t>
        <a:bodyPr/>
        <a:lstStyle/>
        <a:p>
          <a:r>
            <a:rPr lang="es-VE" sz="1400" b="1" dirty="0" smtClean="0"/>
            <a:t>Reducir el </a:t>
          </a:r>
          <a:r>
            <a:rPr lang="es-VE" sz="1800" b="1" dirty="0" smtClean="0">
              <a:effectLst>
                <a:outerShdw blurRad="38100" dist="38100" dir="2700000" algn="tl">
                  <a:srgbClr val="000000">
                    <a:alpha val="43137"/>
                  </a:srgbClr>
                </a:outerShdw>
              </a:effectLst>
            </a:rPr>
            <a:t>capital</a:t>
          </a:r>
          <a:r>
            <a:rPr lang="es-VE" sz="1400" b="1" dirty="0" smtClean="0"/>
            <a:t> de inversión</a:t>
          </a:r>
          <a:r>
            <a:rPr lang="es-VE" sz="1400" i="1" u="sng" dirty="0" smtClean="0"/>
            <a:t> </a:t>
          </a:r>
          <a:endParaRPr lang="es-ES" sz="1400" dirty="0"/>
        </a:p>
      </dgm:t>
    </dgm:pt>
    <dgm:pt modelId="{2A85C339-B2A4-4A67-BA94-353609E3E5CC}" type="parTrans" cxnId="{FB3831EE-B76C-4964-B7A0-71DEF1E41D94}">
      <dgm:prSet/>
      <dgm:spPr/>
      <dgm:t>
        <a:bodyPr/>
        <a:lstStyle/>
        <a:p>
          <a:endParaRPr lang="es-ES"/>
        </a:p>
      </dgm:t>
    </dgm:pt>
    <dgm:pt modelId="{9BCF00C5-F970-4A30-87EC-FD7CE8C63170}" type="sibTrans" cxnId="{FB3831EE-B76C-4964-B7A0-71DEF1E41D94}">
      <dgm:prSet/>
      <dgm:spPr/>
      <dgm:t>
        <a:bodyPr/>
        <a:lstStyle/>
        <a:p>
          <a:endParaRPr lang="es-ES"/>
        </a:p>
      </dgm:t>
    </dgm:pt>
    <dgm:pt modelId="{0272F460-BE0F-4EC0-BAC8-6C42FD2341D2}">
      <dgm:prSet custT="1"/>
      <dgm:spPr/>
      <dgm:t>
        <a:bodyPr/>
        <a:lstStyle/>
        <a:p>
          <a:r>
            <a:rPr lang="es-ES" sz="1400" b="0" dirty="0" smtClean="0">
              <a:solidFill>
                <a:schemeClr val="tx1"/>
              </a:solidFill>
            </a:rPr>
            <a:t>Reducción de los </a:t>
          </a:r>
          <a:r>
            <a:rPr lang="es-ES" sz="1800" b="1" dirty="0" smtClean="0">
              <a:effectLst>
                <a:outerShdw blurRad="38100" dist="38100" dir="2700000" algn="tl">
                  <a:srgbClr val="000000">
                    <a:alpha val="43137"/>
                  </a:srgbClr>
                </a:outerShdw>
              </a:effectLst>
            </a:rPr>
            <a:t>pagos</a:t>
          </a:r>
          <a:r>
            <a:rPr lang="es-ES" sz="1400" b="0" dirty="0" smtClean="0">
              <a:solidFill>
                <a:schemeClr val="bg1"/>
              </a:solidFill>
            </a:rPr>
            <a:t> </a:t>
          </a:r>
          <a:r>
            <a:rPr lang="es-ES" sz="1400" b="0" dirty="0" smtClean="0">
              <a:solidFill>
                <a:schemeClr val="tx1"/>
              </a:solidFill>
            </a:rPr>
            <a:t>en las pólizas de seguros</a:t>
          </a:r>
          <a:endParaRPr lang="es-ES" sz="1400" dirty="0">
            <a:solidFill>
              <a:schemeClr val="tx1"/>
            </a:solidFill>
          </a:endParaRPr>
        </a:p>
      </dgm:t>
    </dgm:pt>
    <dgm:pt modelId="{A6829C5F-BD3C-4F89-BA54-3D0EA2B4B502}" type="sibTrans" cxnId="{06A86A13-49C7-4710-AA3F-111789EA1E82}">
      <dgm:prSet/>
      <dgm:spPr/>
      <dgm:t>
        <a:bodyPr/>
        <a:lstStyle/>
        <a:p>
          <a:endParaRPr lang="es-ES"/>
        </a:p>
      </dgm:t>
    </dgm:pt>
    <dgm:pt modelId="{762CAF72-2829-4442-9C4A-AE3F9071A174}" type="parTrans" cxnId="{06A86A13-49C7-4710-AA3F-111789EA1E82}">
      <dgm:prSet/>
      <dgm:spPr/>
      <dgm:t>
        <a:bodyPr/>
        <a:lstStyle/>
        <a:p>
          <a:endParaRPr lang="es-ES"/>
        </a:p>
      </dgm:t>
    </dgm:pt>
    <dgm:pt modelId="{EB0F35A8-EFC5-4BE3-AFE5-4E4B0DF4EFF1}" type="pres">
      <dgm:prSet presAssocID="{267A6411-EAA2-4630-B1B6-8C3C4907BDED}" presName="linearFlow" presStyleCnt="0">
        <dgm:presLayoutVars>
          <dgm:dir/>
          <dgm:resizeHandles val="exact"/>
        </dgm:presLayoutVars>
      </dgm:prSet>
      <dgm:spPr/>
      <dgm:t>
        <a:bodyPr/>
        <a:lstStyle/>
        <a:p>
          <a:endParaRPr lang="es-EC"/>
        </a:p>
      </dgm:t>
    </dgm:pt>
    <dgm:pt modelId="{0CB1648B-DC3E-4558-8941-5233CB86FF3F}" type="pres">
      <dgm:prSet presAssocID="{37EA5378-DEDA-4CEC-9D43-EAD213C7F9B1}" presName="composite" presStyleCnt="0"/>
      <dgm:spPr/>
      <dgm:t>
        <a:bodyPr/>
        <a:lstStyle/>
        <a:p>
          <a:endParaRPr lang="es-ES"/>
        </a:p>
      </dgm:t>
    </dgm:pt>
    <dgm:pt modelId="{77FEBA2F-907D-4979-B310-BA0A690D2A94}" type="pres">
      <dgm:prSet presAssocID="{37EA5378-DEDA-4CEC-9D43-EAD213C7F9B1}" presName="imgShp" presStyleLbl="fgImgPlace1" presStyleIdx="0" presStyleCnt="6" custScaleX="151373" custScaleY="128127" custLinFactX="400000" custLinFactNeighborX="428988" custLinFactNeighborY="92505"/>
      <dgm:spPr>
        <a:blipFill rotWithShape="0">
          <a:blip xmlns:r="http://schemas.openxmlformats.org/officeDocument/2006/relationships" r:embed="rId1"/>
          <a:stretch>
            <a:fillRect/>
          </a:stretch>
        </a:blipFill>
      </dgm:spPr>
      <dgm:t>
        <a:bodyPr/>
        <a:lstStyle/>
        <a:p>
          <a:endParaRPr lang="es-ES"/>
        </a:p>
      </dgm:t>
    </dgm:pt>
    <dgm:pt modelId="{87B05AE1-D0F3-48C9-9632-F37EB3FAB314}" type="pres">
      <dgm:prSet presAssocID="{37EA5378-DEDA-4CEC-9D43-EAD213C7F9B1}" presName="txShp" presStyleLbl="node1" presStyleIdx="0" presStyleCnt="6" custScaleX="103200" custScaleY="49800" custLinFactNeighborX="-17707" custLinFactNeighborY="95251">
        <dgm:presLayoutVars>
          <dgm:bulletEnabled val="1"/>
        </dgm:presLayoutVars>
      </dgm:prSet>
      <dgm:spPr/>
      <dgm:t>
        <a:bodyPr/>
        <a:lstStyle/>
        <a:p>
          <a:endParaRPr lang="es-ES"/>
        </a:p>
      </dgm:t>
    </dgm:pt>
    <dgm:pt modelId="{199E7014-5D3E-4E96-A72E-8E89E5392A61}" type="pres">
      <dgm:prSet presAssocID="{C159462A-C1D1-479C-AD1C-704A494B36F0}" presName="spacing" presStyleCnt="0"/>
      <dgm:spPr/>
      <dgm:t>
        <a:bodyPr/>
        <a:lstStyle/>
        <a:p>
          <a:endParaRPr lang="es-ES"/>
        </a:p>
      </dgm:t>
    </dgm:pt>
    <dgm:pt modelId="{22E81D3F-A965-40DD-8EB7-AB33DCEB9CDE}" type="pres">
      <dgm:prSet presAssocID="{81247A7D-C20C-421C-9C57-5DFBDCCA16A5}" presName="composite" presStyleCnt="0"/>
      <dgm:spPr/>
      <dgm:t>
        <a:bodyPr/>
        <a:lstStyle/>
        <a:p>
          <a:endParaRPr lang="es-ES"/>
        </a:p>
      </dgm:t>
    </dgm:pt>
    <dgm:pt modelId="{67D298E6-7202-47A8-B084-FA9724A7323A}" type="pres">
      <dgm:prSet presAssocID="{81247A7D-C20C-421C-9C57-5DFBDCCA16A5}" presName="imgShp" presStyleLbl="fgImgPlace1" presStyleIdx="1" presStyleCnt="6" custScaleX="145648" custScaleY="129723" custLinFactNeighborX="-86123" custLinFactNeighborY="78401"/>
      <dgm:spPr>
        <a:blipFill rotWithShape="0">
          <a:blip xmlns:r="http://schemas.openxmlformats.org/officeDocument/2006/relationships" r:embed="rId2"/>
          <a:stretch>
            <a:fillRect/>
          </a:stretch>
        </a:blipFill>
      </dgm:spPr>
      <dgm:t>
        <a:bodyPr/>
        <a:lstStyle/>
        <a:p>
          <a:endParaRPr lang="es-ES"/>
        </a:p>
      </dgm:t>
    </dgm:pt>
    <dgm:pt modelId="{F0425A77-301B-4408-B40E-8D1B157D8E7E}" type="pres">
      <dgm:prSet presAssocID="{81247A7D-C20C-421C-9C57-5DFBDCCA16A5}" presName="txShp" presStyleLbl="node1" presStyleIdx="1" presStyleCnt="6" custScaleX="110798" custScaleY="43717" custLinFactNeighborX="-10727" custLinFactNeighborY="76976">
        <dgm:presLayoutVars>
          <dgm:bulletEnabled val="1"/>
        </dgm:presLayoutVars>
      </dgm:prSet>
      <dgm:spPr/>
      <dgm:t>
        <a:bodyPr/>
        <a:lstStyle/>
        <a:p>
          <a:endParaRPr lang="es-ES"/>
        </a:p>
      </dgm:t>
    </dgm:pt>
    <dgm:pt modelId="{17A57B4F-CF94-43C3-B9C8-122DA0D0659F}" type="pres">
      <dgm:prSet presAssocID="{536FA441-ECA8-4433-A395-28D788E3BFD5}" presName="spacing" presStyleCnt="0"/>
      <dgm:spPr/>
      <dgm:t>
        <a:bodyPr/>
        <a:lstStyle/>
        <a:p>
          <a:endParaRPr lang="es-ES"/>
        </a:p>
      </dgm:t>
    </dgm:pt>
    <dgm:pt modelId="{9DA65C6C-2B60-4143-944A-2AEE8AC50158}" type="pres">
      <dgm:prSet presAssocID="{7C279C19-E580-4D7F-88B6-A29B92909D38}" presName="composite" presStyleCnt="0"/>
      <dgm:spPr/>
      <dgm:t>
        <a:bodyPr/>
        <a:lstStyle/>
        <a:p>
          <a:endParaRPr lang="es-ES"/>
        </a:p>
      </dgm:t>
    </dgm:pt>
    <dgm:pt modelId="{CEBBD4E4-1E42-4508-963F-808565DC22AD}" type="pres">
      <dgm:prSet presAssocID="{7C279C19-E580-4D7F-88B6-A29B92909D38}" presName="imgShp" presStyleLbl="fgImgPlace1" presStyleIdx="2" presStyleCnt="6" custScaleX="166731" custScaleY="156349" custLinFactX="400000" custLinFactNeighborX="433331" custLinFactNeighborY="53531"/>
      <dgm:spPr>
        <a:blipFill rotWithShape="0">
          <a:blip xmlns:r="http://schemas.openxmlformats.org/officeDocument/2006/relationships" r:embed="rId3"/>
          <a:stretch>
            <a:fillRect/>
          </a:stretch>
        </a:blipFill>
      </dgm:spPr>
      <dgm:t>
        <a:bodyPr/>
        <a:lstStyle/>
        <a:p>
          <a:endParaRPr lang="es-ES"/>
        </a:p>
      </dgm:t>
    </dgm:pt>
    <dgm:pt modelId="{03912231-F536-45AD-BD8F-600F33C46FDE}" type="pres">
      <dgm:prSet presAssocID="{7C279C19-E580-4D7F-88B6-A29B92909D38}" presName="txShp" presStyleLbl="node1" presStyleIdx="2" presStyleCnt="6" custScaleX="110900" custScaleY="42243" custLinFactNeighborX="-13077" custLinFactNeighborY="58202">
        <dgm:presLayoutVars>
          <dgm:bulletEnabled val="1"/>
        </dgm:presLayoutVars>
      </dgm:prSet>
      <dgm:spPr/>
      <dgm:t>
        <a:bodyPr/>
        <a:lstStyle/>
        <a:p>
          <a:endParaRPr lang="es-ES"/>
        </a:p>
      </dgm:t>
    </dgm:pt>
    <dgm:pt modelId="{BCF098C3-853A-4C55-9524-06DF1FE4EE96}" type="pres">
      <dgm:prSet presAssocID="{CC6929F3-699D-40D7-9FDF-18D4D34775E9}" presName="spacing" presStyleCnt="0"/>
      <dgm:spPr/>
      <dgm:t>
        <a:bodyPr/>
        <a:lstStyle/>
        <a:p>
          <a:endParaRPr lang="es-ES"/>
        </a:p>
      </dgm:t>
    </dgm:pt>
    <dgm:pt modelId="{76AC3543-A9C2-4441-AD34-FF28E325A8A5}" type="pres">
      <dgm:prSet presAssocID="{820474DD-CAF7-4285-91C8-D3DF42BD6E91}" presName="composite" presStyleCnt="0"/>
      <dgm:spPr/>
      <dgm:t>
        <a:bodyPr/>
        <a:lstStyle/>
        <a:p>
          <a:endParaRPr lang="es-ES"/>
        </a:p>
      </dgm:t>
    </dgm:pt>
    <dgm:pt modelId="{CC83E177-A13C-4BB1-8DDB-48FE00B6E979}" type="pres">
      <dgm:prSet presAssocID="{820474DD-CAF7-4285-91C8-D3DF42BD6E91}" presName="imgShp" presStyleLbl="fgImgPlace1" presStyleIdx="3" presStyleCnt="6" custScaleX="146318" custScaleY="132657" custLinFactNeighborX="-80752" custLinFactNeighborY="39844"/>
      <dgm:spPr>
        <a:blipFill rotWithShape="0">
          <a:blip xmlns:r="http://schemas.openxmlformats.org/officeDocument/2006/relationships" r:embed="rId4"/>
          <a:stretch>
            <a:fillRect/>
          </a:stretch>
        </a:blipFill>
      </dgm:spPr>
      <dgm:t>
        <a:bodyPr/>
        <a:lstStyle/>
        <a:p>
          <a:endParaRPr lang="es-ES"/>
        </a:p>
      </dgm:t>
    </dgm:pt>
    <dgm:pt modelId="{9EA170DA-F40A-4A97-BBDA-D27260D512F4}" type="pres">
      <dgm:prSet presAssocID="{820474DD-CAF7-4285-91C8-D3DF42BD6E91}" presName="txShp" presStyleLbl="node1" presStyleIdx="3" presStyleCnt="6" custScaleX="108383" custScaleY="42414" custLinFactNeighborX="-11894" custLinFactNeighborY="41815">
        <dgm:presLayoutVars>
          <dgm:bulletEnabled val="1"/>
        </dgm:presLayoutVars>
      </dgm:prSet>
      <dgm:spPr/>
      <dgm:t>
        <a:bodyPr/>
        <a:lstStyle/>
        <a:p>
          <a:endParaRPr lang="es-ES"/>
        </a:p>
      </dgm:t>
    </dgm:pt>
    <dgm:pt modelId="{BD70F48E-366C-4EF9-9051-28BFAD81AE2B}" type="pres">
      <dgm:prSet presAssocID="{95C3494A-20E7-4C1E-83FA-9DFAF8CDF42E}" presName="spacing" presStyleCnt="0"/>
      <dgm:spPr/>
      <dgm:t>
        <a:bodyPr/>
        <a:lstStyle/>
        <a:p>
          <a:endParaRPr lang="es-ES"/>
        </a:p>
      </dgm:t>
    </dgm:pt>
    <dgm:pt modelId="{296D04C8-CFFB-460E-ACE0-CCB63BED728E}" type="pres">
      <dgm:prSet presAssocID="{6CC86A61-DDBC-4C10-8E7C-4E29D52D8BBB}" presName="composite" presStyleCnt="0"/>
      <dgm:spPr/>
      <dgm:t>
        <a:bodyPr/>
        <a:lstStyle/>
        <a:p>
          <a:endParaRPr lang="es-ES"/>
        </a:p>
      </dgm:t>
    </dgm:pt>
    <dgm:pt modelId="{8A5E21E3-7DEE-4BA5-A4A5-03315E03A5E9}" type="pres">
      <dgm:prSet presAssocID="{6CC86A61-DDBC-4C10-8E7C-4E29D52D8BBB}" presName="imgShp" presStyleLbl="fgImgPlace1" presStyleIdx="4" presStyleCnt="6" custScaleX="152350" custScaleY="137406" custLinFactX="400000" custLinFactNeighborX="425417" custLinFactNeighborY="19438"/>
      <dgm:spPr>
        <a:blipFill rotWithShape="0">
          <a:blip xmlns:r="http://schemas.openxmlformats.org/officeDocument/2006/relationships" r:embed="rId5"/>
          <a:stretch>
            <a:fillRect/>
          </a:stretch>
        </a:blipFill>
      </dgm:spPr>
      <dgm:t>
        <a:bodyPr/>
        <a:lstStyle/>
        <a:p>
          <a:endParaRPr lang="es-ES"/>
        </a:p>
      </dgm:t>
    </dgm:pt>
    <dgm:pt modelId="{DD2ADA33-D704-41EE-BF13-F6C923EEEA90}" type="pres">
      <dgm:prSet presAssocID="{6CC86A61-DDBC-4C10-8E7C-4E29D52D8BBB}" presName="txShp" presStyleLbl="node1" presStyleIdx="4" presStyleCnt="6" custScaleX="107757" custScaleY="46654" custLinFactNeighborX="-15070" custLinFactNeighborY="19349">
        <dgm:presLayoutVars>
          <dgm:bulletEnabled val="1"/>
        </dgm:presLayoutVars>
      </dgm:prSet>
      <dgm:spPr/>
      <dgm:t>
        <a:bodyPr/>
        <a:lstStyle/>
        <a:p>
          <a:endParaRPr lang="es-ES"/>
        </a:p>
      </dgm:t>
    </dgm:pt>
    <dgm:pt modelId="{A623F213-114F-4C72-B9C6-60010ABC6487}" type="pres">
      <dgm:prSet presAssocID="{9BCF00C5-F970-4A30-87EC-FD7CE8C63170}" presName="spacing" presStyleCnt="0"/>
      <dgm:spPr/>
      <dgm:t>
        <a:bodyPr/>
        <a:lstStyle/>
        <a:p>
          <a:endParaRPr lang="es-ES"/>
        </a:p>
      </dgm:t>
    </dgm:pt>
    <dgm:pt modelId="{1A04432F-F57F-43C3-892B-A55C6BBAB71B}" type="pres">
      <dgm:prSet presAssocID="{0272F460-BE0F-4EC0-BAC8-6C42FD2341D2}" presName="composite" presStyleCnt="0"/>
      <dgm:spPr/>
      <dgm:t>
        <a:bodyPr/>
        <a:lstStyle/>
        <a:p>
          <a:endParaRPr lang="es-ES"/>
        </a:p>
      </dgm:t>
    </dgm:pt>
    <dgm:pt modelId="{5489AF0B-F77F-44C4-9FD2-8F5C1ECDFE05}" type="pres">
      <dgm:prSet presAssocID="{0272F460-BE0F-4EC0-BAC8-6C42FD2341D2}" presName="imgShp" presStyleLbl="fgImgPlace1" presStyleIdx="5" presStyleCnt="6" custScaleX="143586" custScaleY="146380" custLinFactX="-24503" custLinFactNeighborX="-100000" custLinFactNeighborY="-2008"/>
      <dgm:spPr>
        <a:blipFill rotWithShape="0">
          <a:blip xmlns:r="http://schemas.openxmlformats.org/officeDocument/2006/relationships" r:embed="rId6"/>
          <a:stretch>
            <a:fillRect/>
          </a:stretch>
        </a:blipFill>
      </dgm:spPr>
      <dgm:t>
        <a:bodyPr/>
        <a:lstStyle/>
        <a:p>
          <a:endParaRPr lang="es-ES"/>
        </a:p>
      </dgm:t>
    </dgm:pt>
    <dgm:pt modelId="{ECB090AF-0E28-4D94-AE27-4513A3119D82}" type="pres">
      <dgm:prSet presAssocID="{0272F460-BE0F-4EC0-BAC8-6C42FD2341D2}" presName="txShp" presStyleLbl="node1" presStyleIdx="5" presStyleCnt="6" custScaleX="119642" custScaleY="57140" custLinFactNeighborX="-6246" custLinFactNeighborY="-2357">
        <dgm:presLayoutVars>
          <dgm:bulletEnabled val="1"/>
        </dgm:presLayoutVars>
      </dgm:prSet>
      <dgm:spPr/>
      <dgm:t>
        <a:bodyPr/>
        <a:lstStyle/>
        <a:p>
          <a:endParaRPr lang="es-EC"/>
        </a:p>
      </dgm:t>
    </dgm:pt>
  </dgm:ptLst>
  <dgm:cxnLst>
    <dgm:cxn modelId="{CB013327-1E85-4351-AB25-9D3EB39ED0A1}" srcId="{267A6411-EAA2-4630-B1B6-8C3C4907BDED}" destId="{820474DD-CAF7-4285-91C8-D3DF42BD6E91}" srcOrd="3" destOrd="0" parTransId="{91E0EF42-2CC2-4D4D-AC25-B3CC41FAA14F}" sibTransId="{95C3494A-20E7-4C1E-83FA-9DFAF8CDF42E}"/>
    <dgm:cxn modelId="{FB3831EE-B76C-4964-B7A0-71DEF1E41D94}" srcId="{267A6411-EAA2-4630-B1B6-8C3C4907BDED}" destId="{6CC86A61-DDBC-4C10-8E7C-4E29D52D8BBB}" srcOrd="4" destOrd="0" parTransId="{2A85C339-B2A4-4A67-BA94-353609E3E5CC}" sibTransId="{9BCF00C5-F970-4A30-87EC-FD7CE8C63170}"/>
    <dgm:cxn modelId="{06A86A13-49C7-4710-AA3F-111789EA1E82}" srcId="{267A6411-EAA2-4630-B1B6-8C3C4907BDED}" destId="{0272F460-BE0F-4EC0-BAC8-6C42FD2341D2}" srcOrd="5" destOrd="0" parTransId="{762CAF72-2829-4442-9C4A-AE3F9071A174}" sibTransId="{A6829C5F-BD3C-4F89-BA54-3D0EA2B4B502}"/>
    <dgm:cxn modelId="{00279A72-7095-43A5-A156-7DE4DC045C9F}" type="presOf" srcId="{0272F460-BE0F-4EC0-BAC8-6C42FD2341D2}" destId="{ECB090AF-0E28-4D94-AE27-4513A3119D82}" srcOrd="0" destOrd="0" presId="urn:microsoft.com/office/officeart/2005/8/layout/vList3"/>
    <dgm:cxn modelId="{24B4F4F2-6288-4C05-9DA3-7A6692ECE96E}" type="presOf" srcId="{6CC86A61-DDBC-4C10-8E7C-4E29D52D8BBB}" destId="{DD2ADA33-D704-41EE-BF13-F6C923EEEA90}" srcOrd="0" destOrd="0" presId="urn:microsoft.com/office/officeart/2005/8/layout/vList3"/>
    <dgm:cxn modelId="{0BC369A4-1F9A-47CB-9931-FA71C16C04D1}" type="presOf" srcId="{267A6411-EAA2-4630-B1B6-8C3C4907BDED}" destId="{EB0F35A8-EFC5-4BE3-AFE5-4E4B0DF4EFF1}" srcOrd="0" destOrd="0" presId="urn:microsoft.com/office/officeart/2005/8/layout/vList3"/>
    <dgm:cxn modelId="{79A8F453-EA76-4FBC-A20B-B55FC3290D67}" type="presOf" srcId="{7C279C19-E580-4D7F-88B6-A29B92909D38}" destId="{03912231-F536-45AD-BD8F-600F33C46FDE}" srcOrd="0" destOrd="0" presId="urn:microsoft.com/office/officeart/2005/8/layout/vList3"/>
    <dgm:cxn modelId="{04BA2F9E-0F24-4A8E-9BAC-B750F0B6715F}" type="presOf" srcId="{81247A7D-C20C-421C-9C57-5DFBDCCA16A5}" destId="{F0425A77-301B-4408-B40E-8D1B157D8E7E}" srcOrd="0" destOrd="0" presId="urn:microsoft.com/office/officeart/2005/8/layout/vList3"/>
    <dgm:cxn modelId="{1529DFA3-A752-4086-927B-3B9E780A207A}" type="presOf" srcId="{820474DD-CAF7-4285-91C8-D3DF42BD6E91}" destId="{9EA170DA-F40A-4A97-BBDA-D27260D512F4}" srcOrd="0" destOrd="0" presId="urn:microsoft.com/office/officeart/2005/8/layout/vList3"/>
    <dgm:cxn modelId="{F18D3829-C2F3-468E-BF98-12B5E9185F5A}" srcId="{267A6411-EAA2-4630-B1B6-8C3C4907BDED}" destId="{7C279C19-E580-4D7F-88B6-A29B92909D38}" srcOrd="2" destOrd="0" parTransId="{019C3E4C-225B-484A-8FD7-71B844D3A4AA}" sibTransId="{CC6929F3-699D-40D7-9FDF-18D4D34775E9}"/>
    <dgm:cxn modelId="{6C919F05-7331-4D76-A789-58CCB2D917BB}" srcId="{267A6411-EAA2-4630-B1B6-8C3C4907BDED}" destId="{81247A7D-C20C-421C-9C57-5DFBDCCA16A5}" srcOrd="1" destOrd="0" parTransId="{6438AEEC-0C3E-44DD-B1C2-2C23E13EB3BE}" sibTransId="{536FA441-ECA8-4433-A395-28D788E3BFD5}"/>
    <dgm:cxn modelId="{CF5E2B09-741D-4306-A7B8-AB3A42C00340}" type="presOf" srcId="{37EA5378-DEDA-4CEC-9D43-EAD213C7F9B1}" destId="{87B05AE1-D0F3-48C9-9632-F37EB3FAB314}" srcOrd="0" destOrd="0" presId="urn:microsoft.com/office/officeart/2005/8/layout/vList3"/>
    <dgm:cxn modelId="{9498E3A4-3186-4342-9510-4E9AE60160AA}" srcId="{267A6411-EAA2-4630-B1B6-8C3C4907BDED}" destId="{37EA5378-DEDA-4CEC-9D43-EAD213C7F9B1}" srcOrd="0" destOrd="0" parTransId="{D7208831-C52F-4B0E-925B-66A9891E70F1}" sibTransId="{C159462A-C1D1-479C-AD1C-704A494B36F0}"/>
    <dgm:cxn modelId="{468C6A35-2EB7-4A87-80AA-5462D0B68F0C}" type="presParOf" srcId="{EB0F35A8-EFC5-4BE3-AFE5-4E4B0DF4EFF1}" destId="{0CB1648B-DC3E-4558-8941-5233CB86FF3F}" srcOrd="0" destOrd="0" presId="urn:microsoft.com/office/officeart/2005/8/layout/vList3"/>
    <dgm:cxn modelId="{FFA673C9-4CAC-4120-A184-28C401BC4F2C}" type="presParOf" srcId="{0CB1648B-DC3E-4558-8941-5233CB86FF3F}" destId="{77FEBA2F-907D-4979-B310-BA0A690D2A94}" srcOrd="0" destOrd="0" presId="urn:microsoft.com/office/officeart/2005/8/layout/vList3"/>
    <dgm:cxn modelId="{9B032106-6C34-42B7-B0C7-18115ECA5ECF}" type="presParOf" srcId="{0CB1648B-DC3E-4558-8941-5233CB86FF3F}" destId="{87B05AE1-D0F3-48C9-9632-F37EB3FAB314}" srcOrd="1" destOrd="0" presId="urn:microsoft.com/office/officeart/2005/8/layout/vList3"/>
    <dgm:cxn modelId="{D2CBAE86-C61D-47B5-B6E5-D6781719DF1E}" type="presParOf" srcId="{EB0F35A8-EFC5-4BE3-AFE5-4E4B0DF4EFF1}" destId="{199E7014-5D3E-4E96-A72E-8E89E5392A61}" srcOrd="1" destOrd="0" presId="urn:microsoft.com/office/officeart/2005/8/layout/vList3"/>
    <dgm:cxn modelId="{E3D01B15-B3B3-4D03-9D57-AB526316D961}" type="presParOf" srcId="{EB0F35A8-EFC5-4BE3-AFE5-4E4B0DF4EFF1}" destId="{22E81D3F-A965-40DD-8EB7-AB33DCEB9CDE}" srcOrd="2" destOrd="0" presId="urn:microsoft.com/office/officeart/2005/8/layout/vList3"/>
    <dgm:cxn modelId="{4C1E856B-6B27-4977-AB81-6B2BA7FBF69C}" type="presParOf" srcId="{22E81D3F-A965-40DD-8EB7-AB33DCEB9CDE}" destId="{67D298E6-7202-47A8-B084-FA9724A7323A}" srcOrd="0" destOrd="0" presId="urn:microsoft.com/office/officeart/2005/8/layout/vList3"/>
    <dgm:cxn modelId="{A9975044-E771-45D5-B50E-FC471796D398}" type="presParOf" srcId="{22E81D3F-A965-40DD-8EB7-AB33DCEB9CDE}" destId="{F0425A77-301B-4408-B40E-8D1B157D8E7E}" srcOrd="1" destOrd="0" presId="urn:microsoft.com/office/officeart/2005/8/layout/vList3"/>
    <dgm:cxn modelId="{149FE536-D201-4AEF-9490-7001CDBF7A21}" type="presParOf" srcId="{EB0F35A8-EFC5-4BE3-AFE5-4E4B0DF4EFF1}" destId="{17A57B4F-CF94-43C3-B9C8-122DA0D0659F}" srcOrd="3" destOrd="0" presId="urn:microsoft.com/office/officeart/2005/8/layout/vList3"/>
    <dgm:cxn modelId="{AA95B05E-3FD6-48F5-B823-FEC2B2F23212}" type="presParOf" srcId="{EB0F35A8-EFC5-4BE3-AFE5-4E4B0DF4EFF1}" destId="{9DA65C6C-2B60-4143-944A-2AEE8AC50158}" srcOrd="4" destOrd="0" presId="urn:microsoft.com/office/officeart/2005/8/layout/vList3"/>
    <dgm:cxn modelId="{8CE301C0-99DF-4948-8E26-82FBD36EAD22}" type="presParOf" srcId="{9DA65C6C-2B60-4143-944A-2AEE8AC50158}" destId="{CEBBD4E4-1E42-4508-963F-808565DC22AD}" srcOrd="0" destOrd="0" presId="urn:microsoft.com/office/officeart/2005/8/layout/vList3"/>
    <dgm:cxn modelId="{1742A716-DFDD-4515-B3C2-528E6E8A301B}" type="presParOf" srcId="{9DA65C6C-2B60-4143-944A-2AEE8AC50158}" destId="{03912231-F536-45AD-BD8F-600F33C46FDE}" srcOrd="1" destOrd="0" presId="urn:microsoft.com/office/officeart/2005/8/layout/vList3"/>
    <dgm:cxn modelId="{0B89B8A3-2DC2-4B8C-AF77-32AEFBF4DD2D}" type="presParOf" srcId="{EB0F35A8-EFC5-4BE3-AFE5-4E4B0DF4EFF1}" destId="{BCF098C3-853A-4C55-9524-06DF1FE4EE96}" srcOrd="5" destOrd="0" presId="urn:microsoft.com/office/officeart/2005/8/layout/vList3"/>
    <dgm:cxn modelId="{DE0B72D1-1CF0-4FBF-8C66-DEE3BBC6AFD6}" type="presParOf" srcId="{EB0F35A8-EFC5-4BE3-AFE5-4E4B0DF4EFF1}" destId="{76AC3543-A9C2-4441-AD34-FF28E325A8A5}" srcOrd="6" destOrd="0" presId="urn:microsoft.com/office/officeart/2005/8/layout/vList3"/>
    <dgm:cxn modelId="{34E19B8C-2DF5-403A-8B70-A911729322E9}" type="presParOf" srcId="{76AC3543-A9C2-4441-AD34-FF28E325A8A5}" destId="{CC83E177-A13C-4BB1-8DDB-48FE00B6E979}" srcOrd="0" destOrd="0" presId="urn:microsoft.com/office/officeart/2005/8/layout/vList3"/>
    <dgm:cxn modelId="{2CEC604E-29E7-4733-AB28-C4E3FBC0D3EA}" type="presParOf" srcId="{76AC3543-A9C2-4441-AD34-FF28E325A8A5}" destId="{9EA170DA-F40A-4A97-BBDA-D27260D512F4}" srcOrd="1" destOrd="0" presId="urn:microsoft.com/office/officeart/2005/8/layout/vList3"/>
    <dgm:cxn modelId="{BACCD90A-75B0-4F9A-AEDD-758A12DB091E}" type="presParOf" srcId="{EB0F35A8-EFC5-4BE3-AFE5-4E4B0DF4EFF1}" destId="{BD70F48E-366C-4EF9-9051-28BFAD81AE2B}" srcOrd="7" destOrd="0" presId="urn:microsoft.com/office/officeart/2005/8/layout/vList3"/>
    <dgm:cxn modelId="{FF06312B-98F0-472A-82FC-ADFBF346B834}" type="presParOf" srcId="{EB0F35A8-EFC5-4BE3-AFE5-4E4B0DF4EFF1}" destId="{296D04C8-CFFB-460E-ACE0-CCB63BED728E}" srcOrd="8" destOrd="0" presId="urn:microsoft.com/office/officeart/2005/8/layout/vList3"/>
    <dgm:cxn modelId="{7DDECBF4-B33A-4375-9CEF-5C0135ABA81F}" type="presParOf" srcId="{296D04C8-CFFB-460E-ACE0-CCB63BED728E}" destId="{8A5E21E3-7DEE-4BA5-A4A5-03315E03A5E9}" srcOrd="0" destOrd="0" presId="urn:microsoft.com/office/officeart/2005/8/layout/vList3"/>
    <dgm:cxn modelId="{B5253EA7-780F-4490-91DF-2A17678256BE}" type="presParOf" srcId="{296D04C8-CFFB-460E-ACE0-CCB63BED728E}" destId="{DD2ADA33-D704-41EE-BF13-F6C923EEEA90}" srcOrd="1" destOrd="0" presId="urn:microsoft.com/office/officeart/2005/8/layout/vList3"/>
    <dgm:cxn modelId="{D0680421-C6FA-4823-BF3D-109C434A455A}" type="presParOf" srcId="{EB0F35A8-EFC5-4BE3-AFE5-4E4B0DF4EFF1}" destId="{A623F213-114F-4C72-B9C6-60010ABC6487}" srcOrd="9" destOrd="0" presId="urn:microsoft.com/office/officeart/2005/8/layout/vList3"/>
    <dgm:cxn modelId="{7F4D9C6B-BD45-49E8-BC11-8718B2D9A5B5}" type="presParOf" srcId="{EB0F35A8-EFC5-4BE3-AFE5-4E4B0DF4EFF1}" destId="{1A04432F-F57F-43C3-892B-A55C6BBAB71B}" srcOrd="10" destOrd="0" presId="urn:microsoft.com/office/officeart/2005/8/layout/vList3"/>
    <dgm:cxn modelId="{03F30D20-0348-4389-AD7C-1048CD9959C2}" type="presParOf" srcId="{1A04432F-F57F-43C3-892B-A55C6BBAB71B}" destId="{5489AF0B-F77F-44C4-9FD2-8F5C1ECDFE05}" srcOrd="0" destOrd="0" presId="urn:microsoft.com/office/officeart/2005/8/layout/vList3"/>
    <dgm:cxn modelId="{C0C38CA7-AF6F-47F7-955D-18F48E50596A}" type="presParOf" srcId="{1A04432F-F57F-43C3-892B-A55C6BBAB71B}" destId="{ECB090AF-0E28-4D94-AE27-4513A3119D82}" srcOrd="1" destOrd="0" presId="urn:microsoft.com/office/officeart/2005/8/layout/vList3"/>
  </dgm:cxnLst>
  <dgm:bg/>
  <dgm:whole/>
</dgm:dataModel>
</file>

<file path=ppt/diagrams/data15.xml><?xml version="1.0" encoding="utf-8"?>
<dgm:dataModel xmlns:dgm="http://schemas.openxmlformats.org/drawingml/2006/diagram" xmlns:a="http://schemas.openxmlformats.org/drawingml/2006/main">
  <dgm:ptLst>
    <dgm:pt modelId="{267A6411-EAA2-4630-B1B6-8C3C4907BDED}" type="doc">
      <dgm:prSet loTypeId="urn:microsoft.com/office/officeart/2005/8/layout/vList3" loCatId="list" qsTypeId="urn:microsoft.com/office/officeart/2005/8/quickstyle/simple1" qsCatId="simple" csTypeId="urn:microsoft.com/office/officeart/2005/8/colors/accent1_1" csCatId="accent1" phldr="1"/>
      <dgm:spPr/>
      <dgm:t>
        <a:bodyPr/>
        <a:lstStyle/>
        <a:p>
          <a:endParaRPr lang="es-ES"/>
        </a:p>
      </dgm:t>
    </dgm:pt>
    <dgm:pt modelId="{37EA5378-DEDA-4CEC-9D43-EAD213C7F9B1}">
      <dgm:prSet phldrT="[Texto]" custT="1"/>
      <dgm:spPr/>
      <dgm:t>
        <a:bodyPr/>
        <a:lstStyle/>
        <a:p>
          <a:pPr algn="l"/>
          <a:r>
            <a:rPr lang="es-VE" sz="1400" b="1" dirty="0" smtClean="0"/>
            <a:t>Prevenir </a:t>
          </a:r>
          <a:r>
            <a:rPr lang="es-VE" sz="1800" b="1" dirty="0" smtClean="0">
              <a:effectLst>
                <a:outerShdw blurRad="38100" dist="38100" dir="2700000" algn="tl">
                  <a:srgbClr val="000000">
                    <a:alpha val="43137"/>
                  </a:srgbClr>
                </a:outerShdw>
              </a:effectLst>
            </a:rPr>
            <a:t>incidentes</a:t>
          </a:r>
          <a:r>
            <a:rPr lang="es-VE" sz="1400" b="1" dirty="0" smtClean="0"/>
            <a:t> anormales </a:t>
          </a:r>
          <a:endParaRPr lang="es-ES" sz="1400" b="1" dirty="0" smtClean="0"/>
        </a:p>
      </dgm:t>
    </dgm:pt>
    <dgm:pt modelId="{D7208831-C52F-4B0E-925B-66A9891E70F1}" type="parTrans" cxnId="{9498E3A4-3186-4342-9510-4E9AE60160AA}">
      <dgm:prSet/>
      <dgm:spPr/>
      <dgm:t>
        <a:bodyPr/>
        <a:lstStyle/>
        <a:p>
          <a:endParaRPr lang="es-ES"/>
        </a:p>
      </dgm:t>
    </dgm:pt>
    <dgm:pt modelId="{C159462A-C1D1-479C-AD1C-704A494B36F0}" type="sibTrans" cxnId="{9498E3A4-3186-4342-9510-4E9AE60160AA}">
      <dgm:prSet/>
      <dgm:spPr/>
      <dgm:t>
        <a:bodyPr/>
        <a:lstStyle/>
        <a:p>
          <a:endParaRPr lang="es-ES"/>
        </a:p>
      </dgm:t>
    </dgm:pt>
    <dgm:pt modelId="{81247A7D-C20C-421C-9C57-5DFBDCCA16A5}">
      <dgm:prSet phldrT="[Texto]" custT="1"/>
      <dgm:spPr/>
      <dgm:t>
        <a:bodyPr/>
        <a:lstStyle/>
        <a:p>
          <a:r>
            <a:rPr lang="es-VE" sz="1400" b="1" dirty="0" smtClean="0"/>
            <a:t>Reducir </a:t>
          </a:r>
          <a:r>
            <a:rPr lang="es-VE" sz="1800" b="1" dirty="0" smtClean="0">
              <a:effectLst>
                <a:outerShdw blurRad="38100" dist="38100" dir="2700000" algn="tl">
                  <a:srgbClr val="000000">
                    <a:alpha val="43137"/>
                  </a:srgbClr>
                </a:outerShdw>
              </a:effectLst>
            </a:rPr>
            <a:t>pérdidas</a:t>
          </a:r>
          <a:r>
            <a:rPr lang="es-VE" sz="1400" b="1" dirty="0" smtClean="0"/>
            <a:t> de oportunidades</a:t>
          </a:r>
          <a:endParaRPr lang="es-ES" sz="1400" b="1" dirty="0" smtClean="0"/>
        </a:p>
      </dgm:t>
    </dgm:pt>
    <dgm:pt modelId="{6438AEEC-0C3E-44DD-B1C2-2C23E13EB3BE}" type="parTrans" cxnId="{6C919F05-7331-4D76-A789-58CCB2D917BB}">
      <dgm:prSet/>
      <dgm:spPr/>
      <dgm:t>
        <a:bodyPr/>
        <a:lstStyle/>
        <a:p>
          <a:endParaRPr lang="es-ES"/>
        </a:p>
      </dgm:t>
    </dgm:pt>
    <dgm:pt modelId="{536FA441-ECA8-4433-A395-28D788E3BFD5}" type="sibTrans" cxnId="{6C919F05-7331-4D76-A789-58CCB2D917BB}">
      <dgm:prSet/>
      <dgm:spPr/>
      <dgm:t>
        <a:bodyPr/>
        <a:lstStyle/>
        <a:p>
          <a:endParaRPr lang="es-ES"/>
        </a:p>
      </dgm:t>
    </dgm:pt>
    <dgm:pt modelId="{7C279C19-E580-4D7F-88B6-A29B92909D38}">
      <dgm:prSet phldrT="[Texto]" custT="1"/>
      <dgm:spPr/>
      <dgm:t>
        <a:bodyPr/>
        <a:lstStyle/>
        <a:p>
          <a:r>
            <a:rPr lang="es-VE" sz="1400" b="1" dirty="0" smtClean="0"/>
            <a:t>Reducir  </a:t>
          </a:r>
          <a:r>
            <a:rPr lang="es-VE" sz="1800" b="1" dirty="0" smtClean="0">
              <a:effectLst>
                <a:outerShdw blurRad="38100" dist="38100" dir="2700000" algn="tl">
                  <a:srgbClr val="000000">
                    <a:alpha val="43137"/>
                  </a:srgbClr>
                </a:outerShdw>
              </a:effectLst>
            </a:rPr>
            <a:t>gasto</a:t>
          </a:r>
          <a:r>
            <a:rPr lang="es-VE" sz="1400" b="1" dirty="0" smtClean="0"/>
            <a:t> de mantenimiento </a:t>
          </a:r>
          <a:endParaRPr lang="es-ES" sz="1400" b="1" dirty="0" smtClean="0"/>
        </a:p>
      </dgm:t>
    </dgm:pt>
    <dgm:pt modelId="{019C3E4C-225B-484A-8FD7-71B844D3A4AA}" type="parTrans" cxnId="{F18D3829-C2F3-468E-BF98-12B5E9185F5A}">
      <dgm:prSet/>
      <dgm:spPr/>
      <dgm:t>
        <a:bodyPr/>
        <a:lstStyle/>
        <a:p>
          <a:endParaRPr lang="es-ES"/>
        </a:p>
      </dgm:t>
    </dgm:pt>
    <dgm:pt modelId="{CC6929F3-699D-40D7-9FDF-18D4D34775E9}" type="sibTrans" cxnId="{F18D3829-C2F3-468E-BF98-12B5E9185F5A}">
      <dgm:prSet/>
      <dgm:spPr/>
      <dgm:t>
        <a:bodyPr/>
        <a:lstStyle/>
        <a:p>
          <a:endParaRPr lang="es-ES"/>
        </a:p>
      </dgm:t>
    </dgm:pt>
    <dgm:pt modelId="{820474DD-CAF7-4285-91C8-D3DF42BD6E91}">
      <dgm:prSet phldrT="[Texto]" custT="1"/>
      <dgm:spPr/>
      <dgm:t>
        <a:bodyPr/>
        <a:lstStyle/>
        <a:p>
          <a:r>
            <a:rPr lang="es-VE" sz="1400" b="1" dirty="0" smtClean="0"/>
            <a:t>Aumentar la </a:t>
          </a:r>
          <a:r>
            <a:rPr lang="es-VE" sz="1800" b="1" dirty="0" smtClean="0">
              <a:effectLst>
                <a:outerShdw blurRad="38100" dist="38100" dir="2700000" algn="tl">
                  <a:srgbClr val="000000">
                    <a:alpha val="43137"/>
                  </a:srgbClr>
                </a:outerShdw>
              </a:effectLst>
            </a:rPr>
            <a:t>Productividad</a:t>
          </a:r>
          <a:endParaRPr lang="es-ES" sz="1800" b="1" dirty="0" smtClean="0">
            <a:effectLst>
              <a:outerShdw blurRad="38100" dist="38100" dir="2700000" algn="tl">
                <a:srgbClr val="000000">
                  <a:alpha val="43137"/>
                </a:srgbClr>
              </a:outerShdw>
            </a:effectLst>
          </a:endParaRPr>
        </a:p>
      </dgm:t>
    </dgm:pt>
    <dgm:pt modelId="{91E0EF42-2CC2-4D4D-AC25-B3CC41FAA14F}" type="parTrans" cxnId="{CB013327-1E85-4351-AB25-9D3EB39ED0A1}">
      <dgm:prSet/>
      <dgm:spPr/>
      <dgm:t>
        <a:bodyPr/>
        <a:lstStyle/>
        <a:p>
          <a:endParaRPr lang="es-ES"/>
        </a:p>
      </dgm:t>
    </dgm:pt>
    <dgm:pt modelId="{95C3494A-20E7-4C1E-83FA-9DFAF8CDF42E}" type="sibTrans" cxnId="{CB013327-1E85-4351-AB25-9D3EB39ED0A1}">
      <dgm:prSet/>
      <dgm:spPr/>
      <dgm:t>
        <a:bodyPr/>
        <a:lstStyle/>
        <a:p>
          <a:endParaRPr lang="es-ES"/>
        </a:p>
      </dgm:t>
    </dgm:pt>
    <dgm:pt modelId="{6CC86A61-DDBC-4C10-8E7C-4E29D52D8BBB}">
      <dgm:prSet custT="1"/>
      <dgm:spPr/>
      <dgm:t>
        <a:bodyPr/>
        <a:lstStyle/>
        <a:p>
          <a:r>
            <a:rPr lang="es-VE" sz="1400" b="1" dirty="0" smtClean="0"/>
            <a:t>Reducir el </a:t>
          </a:r>
          <a:r>
            <a:rPr lang="es-VE" sz="1800" b="1" dirty="0" smtClean="0">
              <a:effectLst>
                <a:outerShdw blurRad="38100" dist="38100" dir="2700000" algn="tl">
                  <a:srgbClr val="000000">
                    <a:alpha val="43137"/>
                  </a:srgbClr>
                </a:outerShdw>
              </a:effectLst>
            </a:rPr>
            <a:t>capital</a:t>
          </a:r>
          <a:r>
            <a:rPr lang="es-VE" sz="1400" b="1" dirty="0" smtClean="0"/>
            <a:t> de inversión</a:t>
          </a:r>
          <a:r>
            <a:rPr lang="es-VE" sz="1400" i="1" u="sng" dirty="0" smtClean="0"/>
            <a:t> </a:t>
          </a:r>
          <a:endParaRPr lang="es-ES" sz="1400" dirty="0"/>
        </a:p>
      </dgm:t>
    </dgm:pt>
    <dgm:pt modelId="{2A85C339-B2A4-4A67-BA94-353609E3E5CC}" type="parTrans" cxnId="{FB3831EE-B76C-4964-B7A0-71DEF1E41D94}">
      <dgm:prSet/>
      <dgm:spPr/>
      <dgm:t>
        <a:bodyPr/>
        <a:lstStyle/>
        <a:p>
          <a:endParaRPr lang="es-ES"/>
        </a:p>
      </dgm:t>
    </dgm:pt>
    <dgm:pt modelId="{9BCF00C5-F970-4A30-87EC-FD7CE8C63170}" type="sibTrans" cxnId="{FB3831EE-B76C-4964-B7A0-71DEF1E41D94}">
      <dgm:prSet/>
      <dgm:spPr/>
      <dgm:t>
        <a:bodyPr/>
        <a:lstStyle/>
        <a:p>
          <a:endParaRPr lang="es-ES"/>
        </a:p>
      </dgm:t>
    </dgm:pt>
    <dgm:pt modelId="{0272F460-BE0F-4EC0-BAC8-6C42FD2341D2}">
      <dgm:prSet custT="1"/>
      <dgm:spPr/>
      <dgm:t>
        <a:bodyPr/>
        <a:lstStyle/>
        <a:p>
          <a:r>
            <a:rPr lang="es-ES" sz="1400" b="0" dirty="0" smtClean="0">
              <a:solidFill>
                <a:schemeClr val="bg1"/>
              </a:solidFill>
            </a:rPr>
            <a:t>Reducción de los </a:t>
          </a:r>
          <a:r>
            <a:rPr lang="es-ES" sz="1800" b="1" dirty="0" smtClean="0">
              <a:effectLst>
                <a:outerShdw blurRad="38100" dist="38100" dir="2700000" algn="tl">
                  <a:srgbClr val="000000">
                    <a:alpha val="43137"/>
                  </a:srgbClr>
                </a:outerShdw>
              </a:effectLst>
            </a:rPr>
            <a:t>pagos</a:t>
          </a:r>
          <a:r>
            <a:rPr lang="es-ES" sz="1400" b="0" dirty="0" smtClean="0">
              <a:solidFill>
                <a:schemeClr val="bg1"/>
              </a:solidFill>
            </a:rPr>
            <a:t> en las pólizas de seguros</a:t>
          </a:r>
          <a:endParaRPr lang="es-ES" sz="1400" dirty="0">
            <a:solidFill>
              <a:schemeClr val="bg1"/>
            </a:solidFill>
          </a:endParaRPr>
        </a:p>
      </dgm:t>
    </dgm:pt>
    <dgm:pt modelId="{762CAF72-2829-4442-9C4A-AE3F9071A174}" type="parTrans" cxnId="{06A86A13-49C7-4710-AA3F-111789EA1E82}">
      <dgm:prSet/>
      <dgm:spPr/>
      <dgm:t>
        <a:bodyPr/>
        <a:lstStyle/>
        <a:p>
          <a:endParaRPr lang="es-ES"/>
        </a:p>
      </dgm:t>
    </dgm:pt>
    <dgm:pt modelId="{A6829C5F-BD3C-4F89-BA54-3D0EA2B4B502}" type="sibTrans" cxnId="{06A86A13-49C7-4710-AA3F-111789EA1E82}">
      <dgm:prSet/>
      <dgm:spPr/>
      <dgm:t>
        <a:bodyPr/>
        <a:lstStyle/>
        <a:p>
          <a:endParaRPr lang="es-ES"/>
        </a:p>
      </dgm:t>
    </dgm:pt>
    <dgm:pt modelId="{EB0F35A8-EFC5-4BE3-AFE5-4E4B0DF4EFF1}" type="pres">
      <dgm:prSet presAssocID="{267A6411-EAA2-4630-B1B6-8C3C4907BDED}" presName="linearFlow" presStyleCnt="0">
        <dgm:presLayoutVars>
          <dgm:dir/>
          <dgm:resizeHandles val="exact"/>
        </dgm:presLayoutVars>
      </dgm:prSet>
      <dgm:spPr/>
      <dgm:t>
        <a:bodyPr/>
        <a:lstStyle/>
        <a:p>
          <a:endParaRPr lang="es-EC"/>
        </a:p>
      </dgm:t>
    </dgm:pt>
    <dgm:pt modelId="{0CB1648B-DC3E-4558-8941-5233CB86FF3F}" type="pres">
      <dgm:prSet presAssocID="{37EA5378-DEDA-4CEC-9D43-EAD213C7F9B1}" presName="composite" presStyleCnt="0"/>
      <dgm:spPr/>
      <dgm:t>
        <a:bodyPr/>
        <a:lstStyle/>
        <a:p>
          <a:endParaRPr lang="es-ES"/>
        </a:p>
      </dgm:t>
    </dgm:pt>
    <dgm:pt modelId="{77FEBA2F-907D-4979-B310-BA0A690D2A94}" type="pres">
      <dgm:prSet presAssocID="{37EA5378-DEDA-4CEC-9D43-EAD213C7F9B1}" presName="imgShp" presStyleLbl="fgImgPlace1" presStyleIdx="0" presStyleCnt="6" custScaleX="151373" custScaleY="128127" custLinFactX="400000" custLinFactNeighborX="428988" custLinFactNeighborY="92505"/>
      <dgm:spPr>
        <a:blipFill rotWithShape="0">
          <a:blip xmlns:r="http://schemas.openxmlformats.org/officeDocument/2006/relationships" r:embed="rId1"/>
          <a:stretch>
            <a:fillRect/>
          </a:stretch>
        </a:blipFill>
      </dgm:spPr>
      <dgm:t>
        <a:bodyPr/>
        <a:lstStyle/>
        <a:p>
          <a:endParaRPr lang="es-ES"/>
        </a:p>
      </dgm:t>
    </dgm:pt>
    <dgm:pt modelId="{87B05AE1-D0F3-48C9-9632-F37EB3FAB314}" type="pres">
      <dgm:prSet presAssocID="{37EA5378-DEDA-4CEC-9D43-EAD213C7F9B1}" presName="txShp" presStyleLbl="node1" presStyleIdx="0" presStyleCnt="6" custScaleX="103200" custScaleY="49800" custLinFactNeighborX="-17707" custLinFactNeighborY="95251">
        <dgm:presLayoutVars>
          <dgm:bulletEnabled val="1"/>
        </dgm:presLayoutVars>
      </dgm:prSet>
      <dgm:spPr/>
      <dgm:t>
        <a:bodyPr/>
        <a:lstStyle/>
        <a:p>
          <a:endParaRPr lang="es-ES"/>
        </a:p>
      </dgm:t>
    </dgm:pt>
    <dgm:pt modelId="{199E7014-5D3E-4E96-A72E-8E89E5392A61}" type="pres">
      <dgm:prSet presAssocID="{C159462A-C1D1-479C-AD1C-704A494B36F0}" presName="spacing" presStyleCnt="0"/>
      <dgm:spPr/>
      <dgm:t>
        <a:bodyPr/>
        <a:lstStyle/>
        <a:p>
          <a:endParaRPr lang="es-ES"/>
        </a:p>
      </dgm:t>
    </dgm:pt>
    <dgm:pt modelId="{22E81D3F-A965-40DD-8EB7-AB33DCEB9CDE}" type="pres">
      <dgm:prSet presAssocID="{81247A7D-C20C-421C-9C57-5DFBDCCA16A5}" presName="composite" presStyleCnt="0"/>
      <dgm:spPr/>
      <dgm:t>
        <a:bodyPr/>
        <a:lstStyle/>
        <a:p>
          <a:endParaRPr lang="es-ES"/>
        </a:p>
      </dgm:t>
    </dgm:pt>
    <dgm:pt modelId="{67D298E6-7202-47A8-B084-FA9724A7323A}" type="pres">
      <dgm:prSet presAssocID="{81247A7D-C20C-421C-9C57-5DFBDCCA16A5}" presName="imgShp" presStyleLbl="fgImgPlace1" presStyleIdx="1" presStyleCnt="6" custScaleX="145648" custScaleY="129723" custLinFactNeighborX="-86123" custLinFactNeighborY="78401"/>
      <dgm:spPr>
        <a:blipFill rotWithShape="0">
          <a:blip xmlns:r="http://schemas.openxmlformats.org/officeDocument/2006/relationships" r:embed="rId2"/>
          <a:stretch>
            <a:fillRect/>
          </a:stretch>
        </a:blipFill>
      </dgm:spPr>
      <dgm:t>
        <a:bodyPr/>
        <a:lstStyle/>
        <a:p>
          <a:endParaRPr lang="es-ES"/>
        </a:p>
      </dgm:t>
    </dgm:pt>
    <dgm:pt modelId="{F0425A77-301B-4408-B40E-8D1B157D8E7E}" type="pres">
      <dgm:prSet presAssocID="{81247A7D-C20C-421C-9C57-5DFBDCCA16A5}" presName="txShp" presStyleLbl="node1" presStyleIdx="1" presStyleCnt="6" custScaleX="110798" custScaleY="43717" custLinFactNeighborX="-10727" custLinFactNeighborY="76976">
        <dgm:presLayoutVars>
          <dgm:bulletEnabled val="1"/>
        </dgm:presLayoutVars>
      </dgm:prSet>
      <dgm:spPr/>
      <dgm:t>
        <a:bodyPr/>
        <a:lstStyle/>
        <a:p>
          <a:endParaRPr lang="es-ES"/>
        </a:p>
      </dgm:t>
    </dgm:pt>
    <dgm:pt modelId="{17A57B4F-CF94-43C3-B9C8-122DA0D0659F}" type="pres">
      <dgm:prSet presAssocID="{536FA441-ECA8-4433-A395-28D788E3BFD5}" presName="spacing" presStyleCnt="0"/>
      <dgm:spPr/>
      <dgm:t>
        <a:bodyPr/>
        <a:lstStyle/>
        <a:p>
          <a:endParaRPr lang="es-ES"/>
        </a:p>
      </dgm:t>
    </dgm:pt>
    <dgm:pt modelId="{9DA65C6C-2B60-4143-944A-2AEE8AC50158}" type="pres">
      <dgm:prSet presAssocID="{7C279C19-E580-4D7F-88B6-A29B92909D38}" presName="composite" presStyleCnt="0"/>
      <dgm:spPr/>
      <dgm:t>
        <a:bodyPr/>
        <a:lstStyle/>
        <a:p>
          <a:endParaRPr lang="es-ES"/>
        </a:p>
      </dgm:t>
    </dgm:pt>
    <dgm:pt modelId="{CEBBD4E4-1E42-4508-963F-808565DC22AD}" type="pres">
      <dgm:prSet presAssocID="{7C279C19-E580-4D7F-88B6-A29B92909D38}" presName="imgShp" presStyleLbl="fgImgPlace1" presStyleIdx="2" presStyleCnt="6" custScaleX="166731" custScaleY="156349" custLinFactX="400000" custLinFactNeighborX="433331" custLinFactNeighborY="53531"/>
      <dgm:spPr>
        <a:blipFill rotWithShape="0">
          <a:blip xmlns:r="http://schemas.openxmlformats.org/officeDocument/2006/relationships" r:embed="rId3"/>
          <a:stretch>
            <a:fillRect/>
          </a:stretch>
        </a:blipFill>
      </dgm:spPr>
      <dgm:t>
        <a:bodyPr/>
        <a:lstStyle/>
        <a:p>
          <a:endParaRPr lang="es-ES"/>
        </a:p>
      </dgm:t>
    </dgm:pt>
    <dgm:pt modelId="{03912231-F536-45AD-BD8F-600F33C46FDE}" type="pres">
      <dgm:prSet presAssocID="{7C279C19-E580-4D7F-88B6-A29B92909D38}" presName="txShp" presStyleLbl="node1" presStyleIdx="2" presStyleCnt="6" custScaleX="110900" custScaleY="42243" custLinFactNeighborX="-13077" custLinFactNeighborY="58202">
        <dgm:presLayoutVars>
          <dgm:bulletEnabled val="1"/>
        </dgm:presLayoutVars>
      </dgm:prSet>
      <dgm:spPr/>
      <dgm:t>
        <a:bodyPr/>
        <a:lstStyle/>
        <a:p>
          <a:endParaRPr lang="es-ES"/>
        </a:p>
      </dgm:t>
    </dgm:pt>
    <dgm:pt modelId="{BCF098C3-853A-4C55-9524-06DF1FE4EE96}" type="pres">
      <dgm:prSet presAssocID="{CC6929F3-699D-40D7-9FDF-18D4D34775E9}" presName="spacing" presStyleCnt="0"/>
      <dgm:spPr/>
      <dgm:t>
        <a:bodyPr/>
        <a:lstStyle/>
        <a:p>
          <a:endParaRPr lang="es-ES"/>
        </a:p>
      </dgm:t>
    </dgm:pt>
    <dgm:pt modelId="{76AC3543-A9C2-4441-AD34-FF28E325A8A5}" type="pres">
      <dgm:prSet presAssocID="{820474DD-CAF7-4285-91C8-D3DF42BD6E91}" presName="composite" presStyleCnt="0"/>
      <dgm:spPr/>
      <dgm:t>
        <a:bodyPr/>
        <a:lstStyle/>
        <a:p>
          <a:endParaRPr lang="es-ES"/>
        </a:p>
      </dgm:t>
    </dgm:pt>
    <dgm:pt modelId="{CC83E177-A13C-4BB1-8DDB-48FE00B6E979}" type="pres">
      <dgm:prSet presAssocID="{820474DD-CAF7-4285-91C8-D3DF42BD6E91}" presName="imgShp" presStyleLbl="fgImgPlace1" presStyleIdx="3" presStyleCnt="6" custScaleX="146318" custScaleY="132657" custLinFactNeighborX="-80752" custLinFactNeighborY="39844"/>
      <dgm:spPr>
        <a:blipFill rotWithShape="0">
          <a:blip xmlns:r="http://schemas.openxmlformats.org/officeDocument/2006/relationships" r:embed="rId4"/>
          <a:stretch>
            <a:fillRect/>
          </a:stretch>
        </a:blipFill>
      </dgm:spPr>
      <dgm:t>
        <a:bodyPr/>
        <a:lstStyle/>
        <a:p>
          <a:endParaRPr lang="es-ES"/>
        </a:p>
      </dgm:t>
    </dgm:pt>
    <dgm:pt modelId="{9EA170DA-F40A-4A97-BBDA-D27260D512F4}" type="pres">
      <dgm:prSet presAssocID="{820474DD-CAF7-4285-91C8-D3DF42BD6E91}" presName="txShp" presStyleLbl="node1" presStyleIdx="3" presStyleCnt="6" custScaleX="108383" custScaleY="42414" custLinFactNeighborX="-11894" custLinFactNeighborY="41815">
        <dgm:presLayoutVars>
          <dgm:bulletEnabled val="1"/>
        </dgm:presLayoutVars>
      </dgm:prSet>
      <dgm:spPr/>
      <dgm:t>
        <a:bodyPr/>
        <a:lstStyle/>
        <a:p>
          <a:endParaRPr lang="es-ES"/>
        </a:p>
      </dgm:t>
    </dgm:pt>
    <dgm:pt modelId="{BD70F48E-366C-4EF9-9051-28BFAD81AE2B}" type="pres">
      <dgm:prSet presAssocID="{95C3494A-20E7-4C1E-83FA-9DFAF8CDF42E}" presName="spacing" presStyleCnt="0"/>
      <dgm:spPr/>
      <dgm:t>
        <a:bodyPr/>
        <a:lstStyle/>
        <a:p>
          <a:endParaRPr lang="es-ES"/>
        </a:p>
      </dgm:t>
    </dgm:pt>
    <dgm:pt modelId="{296D04C8-CFFB-460E-ACE0-CCB63BED728E}" type="pres">
      <dgm:prSet presAssocID="{6CC86A61-DDBC-4C10-8E7C-4E29D52D8BBB}" presName="composite" presStyleCnt="0"/>
      <dgm:spPr/>
      <dgm:t>
        <a:bodyPr/>
        <a:lstStyle/>
        <a:p>
          <a:endParaRPr lang="es-ES"/>
        </a:p>
      </dgm:t>
    </dgm:pt>
    <dgm:pt modelId="{8A5E21E3-7DEE-4BA5-A4A5-03315E03A5E9}" type="pres">
      <dgm:prSet presAssocID="{6CC86A61-DDBC-4C10-8E7C-4E29D52D8BBB}" presName="imgShp" presStyleLbl="fgImgPlace1" presStyleIdx="4" presStyleCnt="6" custScaleX="152350" custScaleY="137406" custLinFactX="400000" custLinFactNeighborX="425417" custLinFactNeighborY="19438"/>
      <dgm:spPr>
        <a:blipFill rotWithShape="0">
          <a:blip xmlns:r="http://schemas.openxmlformats.org/officeDocument/2006/relationships" r:embed="rId5"/>
          <a:stretch>
            <a:fillRect/>
          </a:stretch>
        </a:blipFill>
      </dgm:spPr>
      <dgm:t>
        <a:bodyPr/>
        <a:lstStyle/>
        <a:p>
          <a:endParaRPr lang="es-ES"/>
        </a:p>
      </dgm:t>
    </dgm:pt>
    <dgm:pt modelId="{DD2ADA33-D704-41EE-BF13-F6C923EEEA90}" type="pres">
      <dgm:prSet presAssocID="{6CC86A61-DDBC-4C10-8E7C-4E29D52D8BBB}" presName="txShp" presStyleLbl="node1" presStyleIdx="4" presStyleCnt="6" custScaleX="107757" custScaleY="46654" custLinFactNeighborX="-15070" custLinFactNeighborY="19349">
        <dgm:presLayoutVars>
          <dgm:bulletEnabled val="1"/>
        </dgm:presLayoutVars>
      </dgm:prSet>
      <dgm:spPr/>
      <dgm:t>
        <a:bodyPr/>
        <a:lstStyle/>
        <a:p>
          <a:endParaRPr lang="es-ES"/>
        </a:p>
      </dgm:t>
    </dgm:pt>
    <dgm:pt modelId="{A623F213-114F-4C72-B9C6-60010ABC6487}" type="pres">
      <dgm:prSet presAssocID="{9BCF00C5-F970-4A30-87EC-FD7CE8C63170}" presName="spacing" presStyleCnt="0"/>
      <dgm:spPr/>
      <dgm:t>
        <a:bodyPr/>
        <a:lstStyle/>
        <a:p>
          <a:endParaRPr lang="es-ES"/>
        </a:p>
      </dgm:t>
    </dgm:pt>
    <dgm:pt modelId="{1A04432F-F57F-43C3-892B-A55C6BBAB71B}" type="pres">
      <dgm:prSet presAssocID="{0272F460-BE0F-4EC0-BAC8-6C42FD2341D2}" presName="composite" presStyleCnt="0"/>
      <dgm:spPr/>
      <dgm:t>
        <a:bodyPr/>
        <a:lstStyle/>
        <a:p>
          <a:endParaRPr lang="es-ES"/>
        </a:p>
      </dgm:t>
    </dgm:pt>
    <dgm:pt modelId="{5489AF0B-F77F-44C4-9FD2-8F5C1ECDFE05}" type="pres">
      <dgm:prSet presAssocID="{0272F460-BE0F-4EC0-BAC8-6C42FD2341D2}" presName="imgShp" presStyleLbl="fgImgPlace1" presStyleIdx="5" presStyleCnt="6" custScaleX="143586" custScaleY="146380" custLinFactX="-25938" custLinFactNeighborX="-100000" custLinFactNeighborY="-2008"/>
      <dgm:spPr>
        <a:blipFill rotWithShape="0">
          <a:blip xmlns:r="http://schemas.openxmlformats.org/officeDocument/2006/relationships" r:embed="rId6"/>
          <a:stretch>
            <a:fillRect/>
          </a:stretch>
        </a:blipFill>
      </dgm:spPr>
      <dgm:t>
        <a:bodyPr/>
        <a:lstStyle/>
        <a:p>
          <a:endParaRPr lang="es-ES"/>
        </a:p>
      </dgm:t>
    </dgm:pt>
    <dgm:pt modelId="{ECB090AF-0E28-4D94-AE27-4513A3119D82}" type="pres">
      <dgm:prSet presAssocID="{0272F460-BE0F-4EC0-BAC8-6C42FD2341D2}" presName="txShp" presStyleLbl="node1" presStyleIdx="5" presStyleCnt="6" custScaleX="120644" custScaleY="57140" custLinFactNeighborX="-6765" custLinFactNeighborY="-2357">
        <dgm:presLayoutVars>
          <dgm:bulletEnabled val="1"/>
        </dgm:presLayoutVars>
      </dgm:prSet>
      <dgm:spPr/>
      <dgm:t>
        <a:bodyPr/>
        <a:lstStyle/>
        <a:p>
          <a:endParaRPr lang="es-EC"/>
        </a:p>
      </dgm:t>
    </dgm:pt>
  </dgm:ptLst>
  <dgm:cxnLst>
    <dgm:cxn modelId="{CB013327-1E85-4351-AB25-9D3EB39ED0A1}" srcId="{267A6411-EAA2-4630-B1B6-8C3C4907BDED}" destId="{820474DD-CAF7-4285-91C8-D3DF42BD6E91}" srcOrd="3" destOrd="0" parTransId="{91E0EF42-2CC2-4D4D-AC25-B3CC41FAA14F}" sibTransId="{95C3494A-20E7-4C1E-83FA-9DFAF8CDF42E}"/>
    <dgm:cxn modelId="{7C805DEF-4153-4C5E-9907-BC2F27EBD92E}" type="presOf" srcId="{6CC86A61-DDBC-4C10-8E7C-4E29D52D8BBB}" destId="{DD2ADA33-D704-41EE-BF13-F6C923EEEA90}" srcOrd="0" destOrd="0" presId="urn:microsoft.com/office/officeart/2005/8/layout/vList3"/>
    <dgm:cxn modelId="{2BB6DF58-FFE0-4B39-AC73-BC12C574E9B8}" type="presOf" srcId="{37EA5378-DEDA-4CEC-9D43-EAD213C7F9B1}" destId="{87B05AE1-D0F3-48C9-9632-F37EB3FAB314}" srcOrd="0" destOrd="0" presId="urn:microsoft.com/office/officeart/2005/8/layout/vList3"/>
    <dgm:cxn modelId="{FB3831EE-B76C-4964-B7A0-71DEF1E41D94}" srcId="{267A6411-EAA2-4630-B1B6-8C3C4907BDED}" destId="{6CC86A61-DDBC-4C10-8E7C-4E29D52D8BBB}" srcOrd="4" destOrd="0" parTransId="{2A85C339-B2A4-4A67-BA94-353609E3E5CC}" sibTransId="{9BCF00C5-F970-4A30-87EC-FD7CE8C63170}"/>
    <dgm:cxn modelId="{7C93FC4E-A588-4934-B314-6BAFAFE79480}" type="presOf" srcId="{820474DD-CAF7-4285-91C8-D3DF42BD6E91}" destId="{9EA170DA-F40A-4A97-BBDA-D27260D512F4}" srcOrd="0" destOrd="0" presId="urn:microsoft.com/office/officeart/2005/8/layout/vList3"/>
    <dgm:cxn modelId="{EF79AD70-7C0A-4043-90AA-6843365655EF}" type="presOf" srcId="{0272F460-BE0F-4EC0-BAC8-6C42FD2341D2}" destId="{ECB090AF-0E28-4D94-AE27-4513A3119D82}" srcOrd="0" destOrd="0" presId="urn:microsoft.com/office/officeart/2005/8/layout/vList3"/>
    <dgm:cxn modelId="{06A86A13-49C7-4710-AA3F-111789EA1E82}" srcId="{267A6411-EAA2-4630-B1B6-8C3C4907BDED}" destId="{0272F460-BE0F-4EC0-BAC8-6C42FD2341D2}" srcOrd="5" destOrd="0" parTransId="{762CAF72-2829-4442-9C4A-AE3F9071A174}" sibTransId="{A6829C5F-BD3C-4F89-BA54-3D0EA2B4B502}"/>
    <dgm:cxn modelId="{5DB3368B-41B5-4CB9-8FA2-71B684F1E1BC}" type="presOf" srcId="{81247A7D-C20C-421C-9C57-5DFBDCCA16A5}" destId="{F0425A77-301B-4408-B40E-8D1B157D8E7E}" srcOrd="0" destOrd="0" presId="urn:microsoft.com/office/officeart/2005/8/layout/vList3"/>
    <dgm:cxn modelId="{F18D3829-C2F3-468E-BF98-12B5E9185F5A}" srcId="{267A6411-EAA2-4630-B1B6-8C3C4907BDED}" destId="{7C279C19-E580-4D7F-88B6-A29B92909D38}" srcOrd="2" destOrd="0" parTransId="{019C3E4C-225B-484A-8FD7-71B844D3A4AA}" sibTransId="{CC6929F3-699D-40D7-9FDF-18D4D34775E9}"/>
    <dgm:cxn modelId="{89C0603F-91BF-42C9-9728-FEAB851E2C00}" type="presOf" srcId="{7C279C19-E580-4D7F-88B6-A29B92909D38}" destId="{03912231-F536-45AD-BD8F-600F33C46FDE}" srcOrd="0" destOrd="0" presId="urn:microsoft.com/office/officeart/2005/8/layout/vList3"/>
    <dgm:cxn modelId="{6C919F05-7331-4D76-A789-58CCB2D917BB}" srcId="{267A6411-EAA2-4630-B1B6-8C3C4907BDED}" destId="{81247A7D-C20C-421C-9C57-5DFBDCCA16A5}" srcOrd="1" destOrd="0" parTransId="{6438AEEC-0C3E-44DD-B1C2-2C23E13EB3BE}" sibTransId="{536FA441-ECA8-4433-A395-28D788E3BFD5}"/>
    <dgm:cxn modelId="{9498E3A4-3186-4342-9510-4E9AE60160AA}" srcId="{267A6411-EAA2-4630-B1B6-8C3C4907BDED}" destId="{37EA5378-DEDA-4CEC-9D43-EAD213C7F9B1}" srcOrd="0" destOrd="0" parTransId="{D7208831-C52F-4B0E-925B-66A9891E70F1}" sibTransId="{C159462A-C1D1-479C-AD1C-704A494B36F0}"/>
    <dgm:cxn modelId="{71DA27E6-5EB2-4D7A-BED0-0FECF6EA7E0E}" type="presOf" srcId="{267A6411-EAA2-4630-B1B6-8C3C4907BDED}" destId="{EB0F35A8-EFC5-4BE3-AFE5-4E4B0DF4EFF1}" srcOrd="0" destOrd="0" presId="urn:microsoft.com/office/officeart/2005/8/layout/vList3"/>
    <dgm:cxn modelId="{A000FD4C-E669-45C0-82FB-9F07F5BA65B3}" type="presParOf" srcId="{EB0F35A8-EFC5-4BE3-AFE5-4E4B0DF4EFF1}" destId="{0CB1648B-DC3E-4558-8941-5233CB86FF3F}" srcOrd="0" destOrd="0" presId="urn:microsoft.com/office/officeart/2005/8/layout/vList3"/>
    <dgm:cxn modelId="{046863FC-CD1F-4832-8A19-A07EF7DCFF8F}" type="presParOf" srcId="{0CB1648B-DC3E-4558-8941-5233CB86FF3F}" destId="{77FEBA2F-907D-4979-B310-BA0A690D2A94}" srcOrd="0" destOrd="0" presId="urn:microsoft.com/office/officeart/2005/8/layout/vList3"/>
    <dgm:cxn modelId="{2E209BEC-14FE-4B0E-A880-A3170D649237}" type="presParOf" srcId="{0CB1648B-DC3E-4558-8941-5233CB86FF3F}" destId="{87B05AE1-D0F3-48C9-9632-F37EB3FAB314}" srcOrd="1" destOrd="0" presId="urn:microsoft.com/office/officeart/2005/8/layout/vList3"/>
    <dgm:cxn modelId="{21E4774D-6A57-47C5-A665-CA489CC26882}" type="presParOf" srcId="{EB0F35A8-EFC5-4BE3-AFE5-4E4B0DF4EFF1}" destId="{199E7014-5D3E-4E96-A72E-8E89E5392A61}" srcOrd="1" destOrd="0" presId="urn:microsoft.com/office/officeart/2005/8/layout/vList3"/>
    <dgm:cxn modelId="{A766A6FB-8676-467D-B7EC-5277A0818D00}" type="presParOf" srcId="{EB0F35A8-EFC5-4BE3-AFE5-4E4B0DF4EFF1}" destId="{22E81D3F-A965-40DD-8EB7-AB33DCEB9CDE}" srcOrd="2" destOrd="0" presId="urn:microsoft.com/office/officeart/2005/8/layout/vList3"/>
    <dgm:cxn modelId="{B72722FF-2FF2-4933-A0D7-3314866BB13B}" type="presParOf" srcId="{22E81D3F-A965-40DD-8EB7-AB33DCEB9CDE}" destId="{67D298E6-7202-47A8-B084-FA9724A7323A}" srcOrd="0" destOrd="0" presId="urn:microsoft.com/office/officeart/2005/8/layout/vList3"/>
    <dgm:cxn modelId="{14975AE9-A833-416F-A54F-B0FAEB084045}" type="presParOf" srcId="{22E81D3F-A965-40DD-8EB7-AB33DCEB9CDE}" destId="{F0425A77-301B-4408-B40E-8D1B157D8E7E}" srcOrd="1" destOrd="0" presId="urn:microsoft.com/office/officeart/2005/8/layout/vList3"/>
    <dgm:cxn modelId="{46F804CC-7B1E-4567-A48A-54A781018454}" type="presParOf" srcId="{EB0F35A8-EFC5-4BE3-AFE5-4E4B0DF4EFF1}" destId="{17A57B4F-CF94-43C3-B9C8-122DA0D0659F}" srcOrd="3" destOrd="0" presId="urn:microsoft.com/office/officeart/2005/8/layout/vList3"/>
    <dgm:cxn modelId="{20E6E9AB-557B-40F6-AA02-2CA21BE0102C}" type="presParOf" srcId="{EB0F35A8-EFC5-4BE3-AFE5-4E4B0DF4EFF1}" destId="{9DA65C6C-2B60-4143-944A-2AEE8AC50158}" srcOrd="4" destOrd="0" presId="urn:microsoft.com/office/officeart/2005/8/layout/vList3"/>
    <dgm:cxn modelId="{8C832D36-A207-4798-B291-B2FAEF2134F4}" type="presParOf" srcId="{9DA65C6C-2B60-4143-944A-2AEE8AC50158}" destId="{CEBBD4E4-1E42-4508-963F-808565DC22AD}" srcOrd="0" destOrd="0" presId="urn:microsoft.com/office/officeart/2005/8/layout/vList3"/>
    <dgm:cxn modelId="{0D9AC17E-7030-4C5A-A38B-86D791A9EFE4}" type="presParOf" srcId="{9DA65C6C-2B60-4143-944A-2AEE8AC50158}" destId="{03912231-F536-45AD-BD8F-600F33C46FDE}" srcOrd="1" destOrd="0" presId="urn:microsoft.com/office/officeart/2005/8/layout/vList3"/>
    <dgm:cxn modelId="{E0D9D9B7-EEA1-462C-AA71-0773A3243A3B}" type="presParOf" srcId="{EB0F35A8-EFC5-4BE3-AFE5-4E4B0DF4EFF1}" destId="{BCF098C3-853A-4C55-9524-06DF1FE4EE96}" srcOrd="5" destOrd="0" presId="urn:microsoft.com/office/officeart/2005/8/layout/vList3"/>
    <dgm:cxn modelId="{6421E296-2C72-4D07-A4B7-33E00AA68F55}" type="presParOf" srcId="{EB0F35A8-EFC5-4BE3-AFE5-4E4B0DF4EFF1}" destId="{76AC3543-A9C2-4441-AD34-FF28E325A8A5}" srcOrd="6" destOrd="0" presId="urn:microsoft.com/office/officeart/2005/8/layout/vList3"/>
    <dgm:cxn modelId="{6223286F-4353-4937-8297-E3B5F75B52C8}" type="presParOf" srcId="{76AC3543-A9C2-4441-AD34-FF28E325A8A5}" destId="{CC83E177-A13C-4BB1-8DDB-48FE00B6E979}" srcOrd="0" destOrd="0" presId="urn:microsoft.com/office/officeart/2005/8/layout/vList3"/>
    <dgm:cxn modelId="{AB443EE5-409F-4C19-AFEA-0244F90AC6A1}" type="presParOf" srcId="{76AC3543-A9C2-4441-AD34-FF28E325A8A5}" destId="{9EA170DA-F40A-4A97-BBDA-D27260D512F4}" srcOrd="1" destOrd="0" presId="urn:microsoft.com/office/officeart/2005/8/layout/vList3"/>
    <dgm:cxn modelId="{E107A5F3-F968-47B7-B6D1-4A6AF5994B45}" type="presParOf" srcId="{EB0F35A8-EFC5-4BE3-AFE5-4E4B0DF4EFF1}" destId="{BD70F48E-366C-4EF9-9051-28BFAD81AE2B}" srcOrd="7" destOrd="0" presId="urn:microsoft.com/office/officeart/2005/8/layout/vList3"/>
    <dgm:cxn modelId="{1B529381-3F33-4297-92D6-53AB49549D29}" type="presParOf" srcId="{EB0F35A8-EFC5-4BE3-AFE5-4E4B0DF4EFF1}" destId="{296D04C8-CFFB-460E-ACE0-CCB63BED728E}" srcOrd="8" destOrd="0" presId="urn:microsoft.com/office/officeart/2005/8/layout/vList3"/>
    <dgm:cxn modelId="{62C7AC48-CA03-4399-8D97-A9A6134A717C}" type="presParOf" srcId="{296D04C8-CFFB-460E-ACE0-CCB63BED728E}" destId="{8A5E21E3-7DEE-4BA5-A4A5-03315E03A5E9}" srcOrd="0" destOrd="0" presId="urn:microsoft.com/office/officeart/2005/8/layout/vList3"/>
    <dgm:cxn modelId="{3F4613B5-C8C5-4B78-8C09-85B807B458FB}" type="presParOf" srcId="{296D04C8-CFFB-460E-ACE0-CCB63BED728E}" destId="{DD2ADA33-D704-41EE-BF13-F6C923EEEA90}" srcOrd="1" destOrd="0" presId="urn:microsoft.com/office/officeart/2005/8/layout/vList3"/>
    <dgm:cxn modelId="{2F73F05F-A300-4AB4-BAFE-072B69DE4751}" type="presParOf" srcId="{EB0F35A8-EFC5-4BE3-AFE5-4E4B0DF4EFF1}" destId="{A623F213-114F-4C72-B9C6-60010ABC6487}" srcOrd="9" destOrd="0" presId="urn:microsoft.com/office/officeart/2005/8/layout/vList3"/>
    <dgm:cxn modelId="{8852C138-9845-462B-978B-89F1C2FF6E0B}" type="presParOf" srcId="{EB0F35A8-EFC5-4BE3-AFE5-4E4B0DF4EFF1}" destId="{1A04432F-F57F-43C3-892B-A55C6BBAB71B}" srcOrd="10" destOrd="0" presId="urn:microsoft.com/office/officeart/2005/8/layout/vList3"/>
    <dgm:cxn modelId="{FED89287-6546-465F-9BDB-7E1521120B79}" type="presParOf" srcId="{1A04432F-F57F-43C3-892B-A55C6BBAB71B}" destId="{5489AF0B-F77F-44C4-9FD2-8F5C1ECDFE05}" srcOrd="0" destOrd="0" presId="urn:microsoft.com/office/officeart/2005/8/layout/vList3"/>
    <dgm:cxn modelId="{5E94CB75-BC8F-4A40-B32B-391FA0129C66}" type="presParOf" srcId="{1A04432F-F57F-43C3-892B-A55C6BBAB71B}" destId="{ECB090AF-0E28-4D94-AE27-4513A3119D82}" srcOrd="1" destOrd="0" presId="urn:microsoft.com/office/officeart/2005/8/layout/vList3"/>
  </dgm:cxnLst>
  <dgm:bg/>
  <dgm:whole/>
</dgm:dataModel>
</file>

<file path=ppt/diagrams/data16.xml><?xml version="1.0" encoding="utf-8"?>
<dgm:dataModel xmlns:dgm="http://schemas.openxmlformats.org/drawingml/2006/diagram" xmlns:a="http://schemas.openxmlformats.org/drawingml/2006/main">
  <dgm:ptLst>
    <dgm:pt modelId="{5E6688B2-D077-4A51-8AAF-F50BCD2FDCEE}" type="doc">
      <dgm:prSet loTypeId="urn:microsoft.com/office/officeart/2005/8/layout/radial2" loCatId="relationship" qsTypeId="urn:microsoft.com/office/officeart/2005/8/quickstyle/3d3" qsCatId="3D" csTypeId="urn:microsoft.com/office/officeart/2005/8/colors/accent1_2" csCatId="accent1" phldr="1"/>
      <dgm:spPr/>
      <dgm:t>
        <a:bodyPr/>
        <a:lstStyle/>
        <a:p>
          <a:endParaRPr lang="es-EC"/>
        </a:p>
      </dgm:t>
    </dgm:pt>
    <dgm:pt modelId="{B593AE5E-5E14-471C-844A-E43400801D8E}">
      <dgm:prSet phldrT="[Text]"/>
      <dgm:spPr>
        <a:blipFill rotWithShape="0">
          <a:blip xmlns:r="http://schemas.openxmlformats.org/officeDocument/2006/relationships" r:embed="rId1"/>
          <a:stretch>
            <a:fillRect/>
          </a:stretch>
        </a:blipFill>
      </dgm:spPr>
      <dgm:t>
        <a:bodyPr/>
        <a:lstStyle/>
        <a:p>
          <a:endParaRPr lang="es-EC" dirty="0"/>
        </a:p>
      </dgm:t>
    </dgm:pt>
    <dgm:pt modelId="{2A553CA1-6176-4108-9CC0-1C9ABA226042}" type="parTrans" cxnId="{8A863DD7-B444-453B-8739-893D0B177BEE}">
      <dgm:prSet/>
      <dgm:spPr/>
      <dgm:t>
        <a:bodyPr/>
        <a:lstStyle/>
        <a:p>
          <a:endParaRPr lang="es-EC"/>
        </a:p>
      </dgm:t>
    </dgm:pt>
    <dgm:pt modelId="{C3EBA121-6C8E-46EE-BDD5-54F803D9E383}" type="sibTrans" cxnId="{8A863DD7-B444-453B-8739-893D0B177BEE}">
      <dgm:prSet/>
      <dgm:spPr/>
      <dgm:t>
        <a:bodyPr/>
        <a:lstStyle/>
        <a:p>
          <a:endParaRPr lang="es-EC"/>
        </a:p>
      </dgm:t>
    </dgm:pt>
    <dgm:pt modelId="{29D80EAE-1AB1-49D0-A501-B82CA630E91B}">
      <dgm:prSet phldrT="[Text]"/>
      <dgm:spPr>
        <a:blipFill rotWithShape="0">
          <a:blip xmlns:r="http://schemas.openxmlformats.org/officeDocument/2006/relationships" r:embed="rId2"/>
          <a:stretch>
            <a:fillRect/>
          </a:stretch>
        </a:blipFill>
      </dgm:spPr>
      <dgm:t>
        <a:bodyPr/>
        <a:lstStyle/>
        <a:p>
          <a:endParaRPr lang="es-EC" dirty="0"/>
        </a:p>
      </dgm:t>
    </dgm:pt>
    <dgm:pt modelId="{FC536233-FA13-464D-B96C-C7B68C557058}" type="parTrans" cxnId="{40D8DAF7-5BFB-4597-99A7-E25CFEA1ED2B}">
      <dgm:prSet/>
      <dgm:spPr/>
      <dgm:t>
        <a:bodyPr/>
        <a:lstStyle/>
        <a:p>
          <a:endParaRPr lang="es-EC"/>
        </a:p>
      </dgm:t>
    </dgm:pt>
    <dgm:pt modelId="{7E8B90D8-D2C1-44E6-AD4E-739DB5CABDA6}" type="sibTrans" cxnId="{40D8DAF7-5BFB-4597-99A7-E25CFEA1ED2B}">
      <dgm:prSet/>
      <dgm:spPr/>
      <dgm:t>
        <a:bodyPr/>
        <a:lstStyle/>
        <a:p>
          <a:endParaRPr lang="es-EC"/>
        </a:p>
      </dgm:t>
    </dgm:pt>
    <dgm:pt modelId="{8D87EE26-FBA1-47BD-947E-4942B9E5EC85}">
      <dgm:prSet phldrT="[Text]"/>
      <dgm:spPr>
        <a:blipFill rotWithShape="0">
          <a:blip xmlns:r="http://schemas.openxmlformats.org/officeDocument/2006/relationships" r:embed="rId3"/>
          <a:stretch>
            <a:fillRect/>
          </a:stretch>
        </a:blipFill>
      </dgm:spPr>
      <dgm:t>
        <a:bodyPr/>
        <a:lstStyle/>
        <a:p>
          <a:endParaRPr lang="es-EC" dirty="0"/>
        </a:p>
      </dgm:t>
    </dgm:pt>
    <dgm:pt modelId="{24988B3C-09D2-429F-9067-DA6588BE228F}" type="parTrans" cxnId="{697BE25B-E075-41DF-A5A4-F88D63260FAA}">
      <dgm:prSet/>
      <dgm:spPr/>
      <dgm:t>
        <a:bodyPr/>
        <a:lstStyle/>
        <a:p>
          <a:endParaRPr lang="es-EC"/>
        </a:p>
      </dgm:t>
    </dgm:pt>
    <dgm:pt modelId="{6F0791FE-CE7A-463A-825F-E37723C46FFA}" type="sibTrans" cxnId="{697BE25B-E075-41DF-A5A4-F88D63260FAA}">
      <dgm:prSet/>
      <dgm:spPr/>
      <dgm:t>
        <a:bodyPr/>
        <a:lstStyle/>
        <a:p>
          <a:endParaRPr lang="es-EC"/>
        </a:p>
      </dgm:t>
    </dgm:pt>
    <dgm:pt modelId="{F31C7340-AEDC-45D7-9F41-09F34F4CC2A1}">
      <dgm:prSet phldrT="[Text]"/>
      <dgm:spPr>
        <a:blipFill rotWithShape="0">
          <a:blip xmlns:r="http://schemas.openxmlformats.org/officeDocument/2006/relationships" r:embed="rId4"/>
          <a:stretch>
            <a:fillRect/>
          </a:stretch>
        </a:blipFill>
      </dgm:spPr>
      <dgm:t>
        <a:bodyPr/>
        <a:lstStyle/>
        <a:p>
          <a:endParaRPr lang="es-EC" dirty="0"/>
        </a:p>
      </dgm:t>
    </dgm:pt>
    <dgm:pt modelId="{81C7BF28-3527-43CA-9CC4-799B83FB9694}" type="parTrans" cxnId="{F81750AC-8BF5-4C3C-B241-DF3BFA887B1E}">
      <dgm:prSet/>
      <dgm:spPr/>
      <dgm:t>
        <a:bodyPr/>
        <a:lstStyle/>
        <a:p>
          <a:endParaRPr lang="es-EC"/>
        </a:p>
      </dgm:t>
    </dgm:pt>
    <dgm:pt modelId="{7D1655EF-F371-4965-8787-3DD01F25D6A1}" type="sibTrans" cxnId="{F81750AC-8BF5-4C3C-B241-DF3BFA887B1E}">
      <dgm:prSet/>
      <dgm:spPr/>
      <dgm:t>
        <a:bodyPr/>
        <a:lstStyle/>
        <a:p>
          <a:endParaRPr lang="es-EC"/>
        </a:p>
      </dgm:t>
    </dgm:pt>
    <dgm:pt modelId="{C42FA680-A683-41FD-90BB-736AA5D57AF6}">
      <dgm:prSet phldrT="[Text]"/>
      <dgm:spPr>
        <a:blipFill rotWithShape="0">
          <a:blip xmlns:r="http://schemas.openxmlformats.org/officeDocument/2006/relationships" r:embed="rId5"/>
          <a:stretch>
            <a:fillRect/>
          </a:stretch>
        </a:blipFill>
      </dgm:spPr>
      <dgm:t>
        <a:bodyPr/>
        <a:lstStyle/>
        <a:p>
          <a:endParaRPr lang="es-EC" dirty="0"/>
        </a:p>
      </dgm:t>
    </dgm:pt>
    <dgm:pt modelId="{6299B73D-384B-40A4-8B75-5B5589A41936}" type="parTrans" cxnId="{5C64284F-C8F7-4B1F-B07A-EBC5CF5674E5}">
      <dgm:prSet/>
      <dgm:spPr/>
      <dgm:t>
        <a:bodyPr/>
        <a:lstStyle/>
        <a:p>
          <a:endParaRPr lang="es-EC"/>
        </a:p>
      </dgm:t>
    </dgm:pt>
    <dgm:pt modelId="{3ED41C96-E333-44E4-B6B4-D171179741B9}" type="sibTrans" cxnId="{5C64284F-C8F7-4B1F-B07A-EBC5CF5674E5}">
      <dgm:prSet/>
      <dgm:spPr/>
      <dgm:t>
        <a:bodyPr/>
        <a:lstStyle/>
        <a:p>
          <a:endParaRPr lang="es-EC"/>
        </a:p>
      </dgm:t>
    </dgm:pt>
    <dgm:pt modelId="{CC0EC80D-F841-444E-9391-33D964527C37}">
      <dgm:prSet phldrT="[Text]"/>
      <dgm:spPr>
        <a:blipFill rotWithShape="0">
          <a:blip xmlns:r="http://schemas.openxmlformats.org/officeDocument/2006/relationships" r:embed="rId6"/>
          <a:stretch>
            <a:fillRect/>
          </a:stretch>
        </a:blipFill>
      </dgm:spPr>
      <dgm:t>
        <a:bodyPr/>
        <a:lstStyle/>
        <a:p>
          <a:endParaRPr lang="es-EC" dirty="0"/>
        </a:p>
      </dgm:t>
    </dgm:pt>
    <dgm:pt modelId="{A7551C2E-6BCF-422F-AF47-5FACC36E91A4}" type="parTrans" cxnId="{D84B66D2-A002-4ACE-A028-6C5488371AC7}">
      <dgm:prSet/>
      <dgm:spPr/>
      <dgm:t>
        <a:bodyPr/>
        <a:lstStyle/>
        <a:p>
          <a:endParaRPr lang="es-EC"/>
        </a:p>
      </dgm:t>
    </dgm:pt>
    <dgm:pt modelId="{40CD8FF8-7219-40F8-BB54-55C0D0DCA8BE}" type="sibTrans" cxnId="{D84B66D2-A002-4ACE-A028-6C5488371AC7}">
      <dgm:prSet/>
      <dgm:spPr/>
      <dgm:t>
        <a:bodyPr/>
        <a:lstStyle/>
        <a:p>
          <a:endParaRPr lang="es-EC"/>
        </a:p>
      </dgm:t>
    </dgm:pt>
    <dgm:pt modelId="{AE01D933-E8F2-42DD-BD83-70C32080A87D}" type="pres">
      <dgm:prSet presAssocID="{5E6688B2-D077-4A51-8AAF-F50BCD2FDCEE}" presName="composite" presStyleCnt="0">
        <dgm:presLayoutVars>
          <dgm:chMax val="5"/>
          <dgm:dir/>
          <dgm:animLvl val="ctr"/>
          <dgm:resizeHandles val="exact"/>
        </dgm:presLayoutVars>
      </dgm:prSet>
      <dgm:spPr/>
      <dgm:t>
        <a:bodyPr/>
        <a:lstStyle/>
        <a:p>
          <a:endParaRPr lang="es-ES"/>
        </a:p>
      </dgm:t>
    </dgm:pt>
    <dgm:pt modelId="{BCB2FCCB-5A0F-4E60-9040-F36D64290C8F}" type="pres">
      <dgm:prSet presAssocID="{5E6688B2-D077-4A51-8AAF-F50BCD2FDCEE}" presName="cycle" presStyleCnt="0"/>
      <dgm:spPr/>
    </dgm:pt>
    <dgm:pt modelId="{02AF0B63-0127-4EE0-904E-E4E8153C1E0F}" type="pres">
      <dgm:prSet presAssocID="{5E6688B2-D077-4A51-8AAF-F50BCD2FDCEE}" presName="centerShape" presStyleCnt="0"/>
      <dgm:spPr/>
    </dgm:pt>
    <dgm:pt modelId="{531A7EED-8981-4DA1-8850-E5CB86534256}" type="pres">
      <dgm:prSet presAssocID="{5E6688B2-D077-4A51-8AAF-F50BCD2FDCEE}" presName="connSite" presStyleLbl="node1" presStyleIdx="0" presStyleCnt="7"/>
      <dgm:spPr/>
    </dgm:pt>
    <dgm:pt modelId="{5D3678A1-CB99-40D8-9125-574890750B96}" type="pres">
      <dgm:prSet presAssocID="{5E6688B2-D077-4A51-8AAF-F50BCD2FDCEE}" presName="visible" presStyleLbl="node1" presStyleIdx="0" presStyleCnt="7" custScaleX="235842" custScaleY="200823" custLinFactNeighborX="-55806" custLinFactNeighborY="-5195"/>
      <dgm:spPr>
        <a:blipFill rotWithShape="0">
          <a:blip xmlns:r="http://schemas.openxmlformats.org/officeDocument/2006/relationships" r:embed="rId7"/>
          <a:stretch>
            <a:fillRect/>
          </a:stretch>
        </a:blipFill>
      </dgm:spPr>
    </dgm:pt>
    <dgm:pt modelId="{523F02A5-4577-419B-B898-C0CD0077AC0C}" type="pres">
      <dgm:prSet presAssocID="{2A553CA1-6176-4108-9CC0-1C9ABA226042}" presName="Name25" presStyleLbl="parChTrans1D1" presStyleIdx="0" presStyleCnt="6"/>
      <dgm:spPr/>
      <dgm:t>
        <a:bodyPr/>
        <a:lstStyle/>
        <a:p>
          <a:endParaRPr lang="es-ES"/>
        </a:p>
      </dgm:t>
    </dgm:pt>
    <dgm:pt modelId="{525007D3-5FB0-40B5-95FD-01A3DA207C4E}" type="pres">
      <dgm:prSet presAssocID="{B593AE5E-5E14-471C-844A-E43400801D8E}" presName="node" presStyleCnt="0"/>
      <dgm:spPr/>
    </dgm:pt>
    <dgm:pt modelId="{1689C88E-91F0-499C-92E0-DBA527A56596}" type="pres">
      <dgm:prSet presAssocID="{B593AE5E-5E14-471C-844A-E43400801D8E}" presName="parentNode" presStyleLbl="node1" presStyleIdx="1" presStyleCnt="7" custScaleX="130975" custScaleY="118704">
        <dgm:presLayoutVars>
          <dgm:chMax val="1"/>
          <dgm:bulletEnabled val="1"/>
        </dgm:presLayoutVars>
      </dgm:prSet>
      <dgm:spPr/>
      <dgm:t>
        <a:bodyPr/>
        <a:lstStyle/>
        <a:p>
          <a:endParaRPr lang="es-ES"/>
        </a:p>
      </dgm:t>
    </dgm:pt>
    <dgm:pt modelId="{44CA01E9-D2CA-4E8C-B432-6B036C9116D5}" type="pres">
      <dgm:prSet presAssocID="{B593AE5E-5E14-471C-844A-E43400801D8E}" presName="childNode" presStyleLbl="revTx" presStyleIdx="0" presStyleCnt="0">
        <dgm:presLayoutVars>
          <dgm:bulletEnabled val="1"/>
        </dgm:presLayoutVars>
      </dgm:prSet>
      <dgm:spPr/>
      <dgm:t>
        <a:bodyPr/>
        <a:lstStyle/>
        <a:p>
          <a:endParaRPr lang="es-EC"/>
        </a:p>
      </dgm:t>
    </dgm:pt>
    <dgm:pt modelId="{D47BB935-0168-4AD4-8EBB-7E307F3582EF}" type="pres">
      <dgm:prSet presAssocID="{FC536233-FA13-464D-B96C-C7B68C557058}" presName="Name25" presStyleLbl="parChTrans1D1" presStyleIdx="1" presStyleCnt="6"/>
      <dgm:spPr/>
      <dgm:t>
        <a:bodyPr/>
        <a:lstStyle/>
        <a:p>
          <a:endParaRPr lang="es-ES"/>
        </a:p>
      </dgm:t>
    </dgm:pt>
    <dgm:pt modelId="{4B702A49-9A75-4114-96BE-BC9D7FAD5385}" type="pres">
      <dgm:prSet presAssocID="{29D80EAE-1AB1-49D0-A501-B82CA630E91B}" presName="node" presStyleCnt="0"/>
      <dgm:spPr/>
    </dgm:pt>
    <dgm:pt modelId="{5820BD4C-F7F5-4FA3-9608-2EC25BE90C27}" type="pres">
      <dgm:prSet presAssocID="{29D80EAE-1AB1-49D0-A501-B82CA630E91B}" presName="parentNode" presStyleLbl="node1" presStyleIdx="2" presStyleCnt="7" custScaleX="122151" custScaleY="111932">
        <dgm:presLayoutVars>
          <dgm:chMax val="1"/>
          <dgm:bulletEnabled val="1"/>
        </dgm:presLayoutVars>
      </dgm:prSet>
      <dgm:spPr/>
      <dgm:t>
        <a:bodyPr/>
        <a:lstStyle/>
        <a:p>
          <a:endParaRPr lang="es-ES"/>
        </a:p>
      </dgm:t>
    </dgm:pt>
    <dgm:pt modelId="{3465FECF-2C40-4914-AAAD-BDBC679EC0DD}" type="pres">
      <dgm:prSet presAssocID="{29D80EAE-1AB1-49D0-A501-B82CA630E91B}" presName="childNode" presStyleLbl="revTx" presStyleIdx="0" presStyleCnt="0">
        <dgm:presLayoutVars>
          <dgm:bulletEnabled val="1"/>
        </dgm:presLayoutVars>
      </dgm:prSet>
      <dgm:spPr/>
    </dgm:pt>
    <dgm:pt modelId="{27A6D3FC-047E-4162-956F-62781277D875}" type="pres">
      <dgm:prSet presAssocID="{24988B3C-09D2-429F-9067-DA6588BE228F}" presName="Name25" presStyleLbl="parChTrans1D1" presStyleIdx="2" presStyleCnt="6"/>
      <dgm:spPr/>
      <dgm:t>
        <a:bodyPr/>
        <a:lstStyle/>
        <a:p>
          <a:endParaRPr lang="es-ES"/>
        </a:p>
      </dgm:t>
    </dgm:pt>
    <dgm:pt modelId="{F0D142D8-9B36-4CAD-8013-F8A9754EE381}" type="pres">
      <dgm:prSet presAssocID="{8D87EE26-FBA1-47BD-947E-4942B9E5EC85}" presName="node" presStyleCnt="0"/>
      <dgm:spPr/>
    </dgm:pt>
    <dgm:pt modelId="{514BDF36-597E-471E-889E-9FB3008DBC7C}" type="pres">
      <dgm:prSet presAssocID="{8D87EE26-FBA1-47BD-947E-4942B9E5EC85}" presName="parentNode" presStyleLbl="node1" presStyleIdx="3" presStyleCnt="7" custScaleX="132088" custScaleY="121491">
        <dgm:presLayoutVars>
          <dgm:chMax val="1"/>
          <dgm:bulletEnabled val="1"/>
        </dgm:presLayoutVars>
      </dgm:prSet>
      <dgm:spPr/>
      <dgm:t>
        <a:bodyPr/>
        <a:lstStyle/>
        <a:p>
          <a:endParaRPr lang="es-ES"/>
        </a:p>
      </dgm:t>
    </dgm:pt>
    <dgm:pt modelId="{3ED92E65-199F-4579-AAA9-37FFEEAE3FBE}" type="pres">
      <dgm:prSet presAssocID="{8D87EE26-FBA1-47BD-947E-4942B9E5EC85}" presName="childNode" presStyleLbl="revTx" presStyleIdx="0" presStyleCnt="0">
        <dgm:presLayoutVars>
          <dgm:bulletEnabled val="1"/>
        </dgm:presLayoutVars>
      </dgm:prSet>
      <dgm:spPr/>
    </dgm:pt>
    <dgm:pt modelId="{C11F4871-3BC4-4238-9BC9-80743CAA0298}" type="pres">
      <dgm:prSet presAssocID="{81C7BF28-3527-43CA-9CC4-799B83FB9694}" presName="Name25" presStyleLbl="parChTrans1D1" presStyleIdx="3" presStyleCnt="6"/>
      <dgm:spPr/>
      <dgm:t>
        <a:bodyPr/>
        <a:lstStyle/>
        <a:p>
          <a:endParaRPr lang="es-ES"/>
        </a:p>
      </dgm:t>
    </dgm:pt>
    <dgm:pt modelId="{DD4DD052-FB32-4E91-A32D-3EB31CC6C2E4}" type="pres">
      <dgm:prSet presAssocID="{F31C7340-AEDC-45D7-9F41-09F34F4CC2A1}" presName="node" presStyleCnt="0"/>
      <dgm:spPr/>
    </dgm:pt>
    <dgm:pt modelId="{8E79BAB1-5254-4EE4-9D03-1A0CE675761A}" type="pres">
      <dgm:prSet presAssocID="{F31C7340-AEDC-45D7-9F41-09F34F4CC2A1}" presName="parentNode" presStyleLbl="node1" presStyleIdx="4" presStyleCnt="7">
        <dgm:presLayoutVars>
          <dgm:chMax val="1"/>
          <dgm:bulletEnabled val="1"/>
        </dgm:presLayoutVars>
      </dgm:prSet>
      <dgm:spPr/>
      <dgm:t>
        <a:bodyPr/>
        <a:lstStyle/>
        <a:p>
          <a:endParaRPr lang="es-ES"/>
        </a:p>
      </dgm:t>
    </dgm:pt>
    <dgm:pt modelId="{A2E52460-EDB6-4412-A65D-1BD53BBD6554}" type="pres">
      <dgm:prSet presAssocID="{F31C7340-AEDC-45D7-9F41-09F34F4CC2A1}" presName="childNode" presStyleLbl="revTx" presStyleIdx="0" presStyleCnt="0">
        <dgm:presLayoutVars>
          <dgm:bulletEnabled val="1"/>
        </dgm:presLayoutVars>
      </dgm:prSet>
      <dgm:spPr/>
    </dgm:pt>
    <dgm:pt modelId="{82BCA1F6-4BB7-45EE-9682-01C9FB104431}" type="pres">
      <dgm:prSet presAssocID="{A7551C2E-6BCF-422F-AF47-5FACC36E91A4}" presName="Name25" presStyleLbl="parChTrans1D1" presStyleIdx="4" presStyleCnt="6"/>
      <dgm:spPr/>
      <dgm:t>
        <a:bodyPr/>
        <a:lstStyle/>
        <a:p>
          <a:endParaRPr lang="es-ES"/>
        </a:p>
      </dgm:t>
    </dgm:pt>
    <dgm:pt modelId="{530D82AE-8D89-4B4B-B45B-2949989AA5AF}" type="pres">
      <dgm:prSet presAssocID="{CC0EC80D-F841-444E-9391-33D964527C37}" presName="node" presStyleCnt="0"/>
      <dgm:spPr/>
    </dgm:pt>
    <dgm:pt modelId="{87A4607C-D19D-46DB-B155-1E42476C981A}" type="pres">
      <dgm:prSet presAssocID="{CC0EC80D-F841-444E-9391-33D964527C37}" presName="parentNode" presStyleLbl="node1" presStyleIdx="5" presStyleCnt="7" custScaleX="122317" custScaleY="97742">
        <dgm:presLayoutVars>
          <dgm:chMax val="1"/>
          <dgm:bulletEnabled val="1"/>
        </dgm:presLayoutVars>
      </dgm:prSet>
      <dgm:spPr/>
      <dgm:t>
        <a:bodyPr/>
        <a:lstStyle/>
        <a:p>
          <a:endParaRPr lang="es-ES"/>
        </a:p>
      </dgm:t>
    </dgm:pt>
    <dgm:pt modelId="{042341B4-A748-460B-AA8E-6A289273B754}" type="pres">
      <dgm:prSet presAssocID="{CC0EC80D-F841-444E-9391-33D964527C37}" presName="childNode" presStyleLbl="revTx" presStyleIdx="0" presStyleCnt="0">
        <dgm:presLayoutVars>
          <dgm:bulletEnabled val="1"/>
        </dgm:presLayoutVars>
      </dgm:prSet>
      <dgm:spPr/>
    </dgm:pt>
    <dgm:pt modelId="{A75A99D0-103F-49A5-A74D-E21CAB23586C}" type="pres">
      <dgm:prSet presAssocID="{6299B73D-384B-40A4-8B75-5B5589A41936}" presName="Name25" presStyleLbl="parChTrans1D1" presStyleIdx="5" presStyleCnt="6"/>
      <dgm:spPr/>
      <dgm:t>
        <a:bodyPr/>
        <a:lstStyle/>
        <a:p>
          <a:endParaRPr lang="es-ES"/>
        </a:p>
      </dgm:t>
    </dgm:pt>
    <dgm:pt modelId="{44E977DB-A065-4EC4-8B06-8FDA3312B651}" type="pres">
      <dgm:prSet presAssocID="{C42FA680-A683-41FD-90BB-736AA5D57AF6}" presName="node" presStyleCnt="0"/>
      <dgm:spPr/>
    </dgm:pt>
    <dgm:pt modelId="{6637A9D8-F7A8-4BE2-96FA-F47C2F69EC92}" type="pres">
      <dgm:prSet presAssocID="{C42FA680-A683-41FD-90BB-736AA5D57AF6}" presName="parentNode" presStyleLbl="node1" presStyleIdx="6" presStyleCnt="7">
        <dgm:presLayoutVars>
          <dgm:chMax val="1"/>
          <dgm:bulletEnabled val="1"/>
        </dgm:presLayoutVars>
      </dgm:prSet>
      <dgm:spPr/>
      <dgm:t>
        <a:bodyPr/>
        <a:lstStyle/>
        <a:p>
          <a:endParaRPr lang="es-ES"/>
        </a:p>
      </dgm:t>
    </dgm:pt>
    <dgm:pt modelId="{B281C37B-66DF-46F4-A5F1-8BCF4B509EF4}" type="pres">
      <dgm:prSet presAssocID="{C42FA680-A683-41FD-90BB-736AA5D57AF6}" presName="childNode" presStyleLbl="revTx" presStyleIdx="0" presStyleCnt="0">
        <dgm:presLayoutVars>
          <dgm:bulletEnabled val="1"/>
        </dgm:presLayoutVars>
      </dgm:prSet>
      <dgm:spPr/>
    </dgm:pt>
  </dgm:ptLst>
  <dgm:cxnLst>
    <dgm:cxn modelId="{40D8DAF7-5BFB-4597-99A7-E25CFEA1ED2B}" srcId="{5E6688B2-D077-4A51-8AAF-F50BCD2FDCEE}" destId="{29D80EAE-1AB1-49D0-A501-B82CA630E91B}" srcOrd="1" destOrd="0" parTransId="{FC536233-FA13-464D-B96C-C7B68C557058}" sibTransId="{7E8B90D8-D2C1-44E6-AD4E-739DB5CABDA6}"/>
    <dgm:cxn modelId="{9AC673F9-ECD7-479A-8F37-1308D78282C2}" type="presOf" srcId="{81C7BF28-3527-43CA-9CC4-799B83FB9694}" destId="{C11F4871-3BC4-4238-9BC9-80743CAA0298}" srcOrd="0" destOrd="0" presId="urn:microsoft.com/office/officeart/2005/8/layout/radial2"/>
    <dgm:cxn modelId="{81E18305-58E9-4C5A-814C-BD2C33641996}" type="presOf" srcId="{24988B3C-09D2-429F-9067-DA6588BE228F}" destId="{27A6D3FC-047E-4162-956F-62781277D875}" srcOrd="0" destOrd="0" presId="urn:microsoft.com/office/officeart/2005/8/layout/radial2"/>
    <dgm:cxn modelId="{D84B66D2-A002-4ACE-A028-6C5488371AC7}" srcId="{5E6688B2-D077-4A51-8AAF-F50BCD2FDCEE}" destId="{CC0EC80D-F841-444E-9391-33D964527C37}" srcOrd="4" destOrd="0" parTransId="{A7551C2E-6BCF-422F-AF47-5FACC36E91A4}" sibTransId="{40CD8FF8-7219-40F8-BB54-55C0D0DCA8BE}"/>
    <dgm:cxn modelId="{66F8EC53-1D31-4FF3-98A6-1118F0FCE646}" type="presOf" srcId="{5E6688B2-D077-4A51-8AAF-F50BCD2FDCEE}" destId="{AE01D933-E8F2-42DD-BD83-70C32080A87D}" srcOrd="0" destOrd="0" presId="urn:microsoft.com/office/officeart/2005/8/layout/radial2"/>
    <dgm:cxn modelId="{697BE25B-E075-41DF-A5A4-F88D63260FAA}" srcId="{5E6688B2-D077-4A51-8AAF-F50BCD2FDCEE}" destId="{8D87EE26-FBA1-47BD-947E-4942B9E5EC85}" srcOrd="2" destOrd="0" parTransId="{24988B3C-09D2-429F-9067-DA6588BE228F}" sibTransId="{6F0791FE-CE7A-463A-825F-E37723C46FFA}"/>
    <dgm:cxn modelId="{DCAB9A27-FFE3-474D-967D-BD300F814A3F}" type="presOf" srcId="{6299B73D-384B-40A4-8B75-5B5589A41936}" destId="{A75A99D0-103F-49A5-A74D-E21CAB23586C}" srcOrd="0" destOrd="0" presId="urn:microsoft.com/office/officeart/2005/8/layout/radial2"/>
    <dgm:cxn modelId="{C5E14127-41AA-4665-9D53-894520F1290A}" type="presOf" srcId="{FC536233-FA13-464D-B96C-C7B68C557058}" destId="{D47BB935-0168-4AD4-8EBB-7E307F3582EF}" srcOrd="0" destOrd="0" presId="urn:microsoft.com/office/officeart/2005/8/layout/radial2"/>
    <dgm:cxn modelId="{A9BC0199-9B6A-4484-A0B3-3C50715791E2}" type="presOf" srcId="{2A553CA1-6176-4108-9CC0-1C9ABA226042}" destId="{523F02A5-4577-419B-B898-C0CD0077AC0C}" srcOrd="0" destOrd="0" presId="urn:microsoft.com/office/officeart/2005/8/layout/radial2"/>
    <dgm:cxn modelId="{5C64284F-C8F7-4B1F-B07A-EBC5CF5674E5}" srcId="{5E6688B2-D077-4A51-8AAF-F50BCD2FDCEE}" destId="{C42FA680-A683-41FD-90BB-736AA5D57AF6}" srcOrd="5" destOrd="0" parTransId="{6299B73D-384B-40A4-8B75-5B5589A41936}" sibTransId="{3ED41C96-E333-44E4-B6B4-D171179741B9}"/>
    <dgm:cxn modelId="{6497C678-9FFC-4EF8-B8C4-6224F4576C7A}" type="presOf" srcId="{B593AE5E-5E14-471C-844A-E43400801D8E}" destId="{1689C88E-91F0-499C-92E0-DBA527A56596}" srcOrd="0" destOrd="0" presId="urn:microsoft.com/office/officeart/2005/8/layout/radial2"/>
    <dgm:cxn modelId="{180AD26A-D46F-4423-9158-29759DE30CDD}" type="presOf" srcId="{29D80EAE-1AB1-49D0-A501-B82CA630E91B}" destId="{5820BD4C-F7F5-4FA3-9608-2EC25BE90C27}" srcOrd="0" destOrd="0" presId="urn:microsoft.com/office/officeart/2005/8/layout/radial2"/>
    <dgm:cxn modelId="{F81750AC-8BF5-4C3C-B241-DF3BFA887B1E}" srcId="{5E6688B2-D077-4A51-8AAF-F50BCD2FDCEE}" destId="{F31C7340-AEDC-45D7-9F41-09F34F4CC2A1}" srcOrd="3" destOrd="0" parTransId="{81C7BF28-3527-43CA-9CC4-799B83FB9694}" sibTransId="{7D1655EF-F371-4965-8787-3DD01F25D6A1}"/>
    <dgm:cxn modelId="{DF11EBC5-768F-4BA0-9043-D71CD14624D4}" type="presOf" srcId="{A7551C2E-6BCF-422F-AF47-5FACC36E91A4}" destId="{82BCA1F6-4BB7-45EE-9682-01C9FB104431}" srcOrd="0" destOrd="0" presId="urn:microsoft.com/office/officeart/2005/8/layout/radial2"/>
    <dgm:cxn modelId="{444C01B7-7170-4620-B71F-8DCF8EB74537}" type="presOf" srcId="{C42FA680-A683-41FD-90BB-736AA5D57AF6}" destId="{6637A9D8-F7A8-4BE2-96FA-F47C2F69EC92}" srcOrd="0" destOrd="0" presId="urn:microsoft.com/office/officeart/2005/8/layout/radial2"/>
    <dgm:cxn modelId="{99A6F186-C83B-4446-9C98-2293126EE159}" type="presOf" srcId="{8D87EE26-FBA1-47BD-947E-4942B9E5EC85}" destId="{514BDF36-597E-471E-889E-9FB3008DBC7C}" srcOrd="0" destOrd="0" presId="urn:microsoft.com/office/officeart/2005/8/layout/radial2"/>
    <dgm:cxn modelId="{8A863DD7-B444-453B-8739-893D0B177BEE}" srcId="{5E6688B2-D077-4A51-8AAF-F50BCD2FDCEE}" destId="{B593AE5E-5E14-471C-844A-E43400801D8E}" srcOrd="0" destOrd="0" parTransId="{2A553CA1-6176-4108-9CC0-1C9ABA226042}" sibTransId="{C3EBA121-6C8E-46EE-BDD5-54F803D9E383}"/>
    <dgm:cxn modelId="{F6EE1B9A-E70B-4CF7-AEC8-166BB8AF31BC}" type="presOf" srcId="{F31C7340-AEDC-45D7-9F41-09F34F4CC2A1}" destId="{8E79BAB1-5254-4EE4-9D03-1A0CE675761A}" srcOrd="0" destOrd="0" presId="urn:microsoft.com/office/officeart/2005/8/layout/radial2"/>
    <dgm:cxn modelId="{8CFB798F-62F6-498B-AFC9-4F8619DEBF6E}" type="presOf" srcId="{CC0EC80D-F841-444E-9391-33D964527C37}" destId="{87A4607C-D19D-46DB-B155-1E42476C981A}" srcOrd="0" destOrd="0" presId="urn:microsoft.com/office/officeart/2005/8/layout/radial2"/>
    <dgm:cxn modelId="{82815A95-06A2-49AE-8F18-70B2D2AD3F86}" type="presParOf" srcId="{AE01D933-E8F2-42DD-BD83-70C32080A87D}" destId="{BCB2FCCB-5A0F-4E60-9040-F36D64290C8F}" srcOrd="0" destOrd="0" presId="urn:microsoft.com/office/officeart/2005/8/layout/radial2"/>
    <dgm:cxn modelId="{49514D17-CCB9-44ED-8AF0-AF3FDA855B75}" type="presParOf" srcId="{BCB2FCCB-5A0F-4E60-9040-F36D64290C8F}" destId="{02AF0B63-0127-4EE0-904E-E4E8153C1E0F}" srcOrd="0" destOrd="0" presId="urn:microsoft.com/office/officeart/2005/8/layout/radial2"/>
    <dgm:cxn modelId="{E7817158-0AB4-4686-8AF8-C854BE8BBEF7}" type="presParOf" srcId="{02AF0B63-0127-4EE0-904E-E4E8153C1E0F}" destId="{531A7EED-8981-4DA1-8850-E5CB86534256}" srcOrd="0" destOrd="0" presId="urn:microsoft.com/office/officeart/2005/8/layout/radial2"/>
    <dgm:cxn modelId="{13C2B25D-FBCA-4E70-B23D-A07A80C3A9E6}" type="presParOf" srcId="{02AF0B63-0127-4EE0-904E-E4E8153C1E0F}" destId="{5D3678A1-CB99-40D8-9125-574890750B96}" srcOrd="1" destOrd="0" presId="urn:microsoft.com/office/officeart/2005/8/layout/radial2"/>
    <dgm:cxn modelId="{BBF80C7E-DEA2-4EEB-91BF-D23F712A04EF}" type="presParOf" srcId="{BCB2FCCB-5A0F-4E60-9040-F36D64290C8F}" destId="{523F02A5-4577-419B-B898-C0CD0077AC0C}" srcOrd="1" destOrd="0" presId="urn:microsoft.com/office/officeart/2005/8/layout/radial2"/>
    <dgm:cxn modelId="{1BCEBDAD-C034-4649-9658-5E5EDA991458}" type="presParOf" srcId="{BCB2FCCB-5A0F-4E60-9040-F36D64290C8F}" destId="{525007D3-5FB0-40B5-95FD-01A3DA207C4E}" srcOrd="2" destOrd="0" presId="urn:microsoft.com/office/officeart/2005/8/layout/radial2"/>
    <dgm:cxn modelId="{BC247136-4767-47CC-8160-ACEA6A5D13C9}" type="presParOf" srcId="{525007D3-5FB0-40B5-95FD-01A3DA207C4E}" destId="{1689C88E-91F0-499C-92E0-DBA527A56596}" srcOrd="0" destOrd="0" presId="urn:microsoft.com/office/officeart/2005/8/layout/radial2"/>
    <dgm:cxn modelId="{96F191E8-9A3C-4E49-B0EC-B08C540E90E7}" type="presParOf" srcId="{525007D3-5FB0-40B5-95FD-01A3DA207C4E}" destId="{44CA01E9-D2CA-4E8C-B432-6B036C9116D5}" srcOrd="1" destOrd="0" presId="urn:microsoft.com/office/officeart/2005/8/layout/radial2"/>
    <dgm:cxn modelId="{8CC4A3F5-AA77-4921-9C6A-051E699FF5FE}" type="presParOf" srcId="{BCB2FCCB-5A0F-4E60-9040-F36D64290C8F}" destId="{D47BB935-0168-4AD4-8EBB-7E307F3582EF}" srcOrd="3" destOrd="0" presId="urn:microsoft.com/office/officeart/2005/8/layout/radial2"/>
    <dgm:cxn modelId="{08B6E36C-6F1E-4C74-A09C-AE7742695A6E}" type="presParOf" srcId="{BCB2FCCB-5A0F-4E60-9040-F36D64290C8F}" destId="{4B702A49-9A75-4114-96BE-BC9D7FAD5385}" srcOrd="4" destOrd="0" presId="urn:microsoft.com/office/officeart/2005/8/layout/radial2"/>
    <dgm:cxn modelId="{6383D002-65A9-4F28-B404-D55D9E34EE4A}" type="presParOf" srcId="{4B702A49-9A75-4114-96BE-BC9D7FAD5385}" destId="{5820BD4C-F7F5-4FA3-9608-2EC25BE90C27}" srcOrd="0" destOrd="0" presId="urn:microsoft.com/office/officeart/2005/8/layout/radial2"/>
    <dgm:cxn modelId="{3BB16A6C-14D0-4E9C-8140-C131582AD2ED}" type="presParOf" srcId="{4B702A49-9A75-4114-96BE-BC9D7FAD5385}" destId="{3465FECF-2C40-4914-AAAD-BDBC679EC0DD}" srcOrd="1" destOrd="0" presId="urn:microsoft.com/office/officeart/2005/8/layout/radial2"/>
    <dgm:cxn modelId="{4D5E6BDC-3D33-4A04-B563-ACCD2E234EF3}" type="presParOf" srcId="{BCB2FCCB-5A0F-4E60-9040-F36D64290C8F}" destId="{27A6D3FC-047E-4162-956F-62781277D875}" srcOrd="5" destOrd="0" presId="urn:microsoft.com/office/officeart/2005/8/layout/radial2"/>
    <dgm:cxn modelId="{FB1856F1-56D3-4802-B91E-1B019324D1D8}" type="presParOf" srcId="{BCB2FCCB-5A0F-4E60-9040-F36D64290C8F}" destId="{F0D142D8-9B36-4CAD-8013-F8A9754EE381}" srcOrd="6" destOrd="0" presId="urn:microsoft.com/office/officeart/2005/8/layout/radial2"/>
    <dgm:cxn modelId="{C0867730-9034-434C-8DA2-5F7EA499D404}" type="presParOf" srcId="{F0D142D8-9B36-4CAD-8013-F8A9754EE381}" destId="{514BDF36-597E-471E-889E-9FB3008DBC7C}" srcOrd="0" destOrd="0" presId="urn:microsoft.com/office/officeart/2005/8/layout/radial2"/>
    <dgm:cxn modelId="{7C1E597A-5FF7-49C3-AA8C-31DE16342FA0}" type="presParOf" srcId="{F0D142D8-9B36-4CAD-8013-F8A9754EE381}" destId="{3ED92E65-199F-4579-AAA9-37FFEEAE3FBE}" srcOrd="1" destOrd="0" presId="urn:microsoft.com/office/officeart/2005/8/layout/radial2"/>
    <dgm:cxn modelId="{12D910A9-1AC9-46F9-980C-773EED7BD2A4}" type="presParOf" srcId="{BCB2FCCB-5A0F-4E60-9040-F36D64290C8F}" destId="{C11F4871-3BC4-4238-9BC9-80743CAA0298}" srcOrd="7" destOrd="0" presId="urn:microsoft.com/office/officeart/2005/8/layout/radial2"/>
    <dgm:cxn modelId="{F12C3701-31AA-4883-A237-7607EC4851D1}" type="presParOf" srcId="{BCB2FCCB-5A0F-4E60-9040-F36D64290C8F}" destId="{DD4DD052-FB32-4E91-A32D-3EB31CC6C2E4}" srcOrd="8" destOrd="0" presId="urn:microsoft.com/office/officeart/2005/8/layout/radial2"/>
    <dgm:cxn modelId="{2C0A0F67-5EC0-4B35-92D8-D87E5697DAF6}" type="presParOf" srcId="{DD4DD052-FB32-4E91-A32D-3EB31CC6C2E4}" destId="{8E79BAB1-5254-4EE4-9D03-1A0CE675761A}" srcOrd="0" destOrd="0" presId="urn:microsoft.com/office/officeart/2005/8/layout/radial2"/>
    <dgm:cxn modelId="{F7E9FE44-AA23-433A-8659-8B94486FD529}" type="presParOf" srcId="{DD4DD052-FB32-4E91-A32D-3EB31CC6C2E4}" destId="{A2E52460-EDB6-4412-A65D-1BD53BBD6554}" srcOrd="1" destOrd="0" presId="urn:microsoft.com/office/officeart/2005/8/layout/radial2"/>
    <dgm:cxn modelId="{0B180CF6-C52D-491B-BADF-F7A831CA0852}" type="presParOf" srcId="{BCB2FCCB-5A0F-4E60-9040-F36D64290C8F}" destId="{82BCA1F6-4BB7-45EE-9682-01C9FB104431}" srcOrd="9" destOrd="0" presId="urn:microsoft.com/office/officeart/2005/8/layout/radial2"/>
    <dgm:cxn modelId="{710D8663-D1DC-4BB0-AFD7-902157867CF9}" type="presParOf" srcId="{BCB2FCCB-5A0F-4E60-9040-F36D64290C8F}" destId="{530D82AE-8D89-4B4B-B45B-2949989AA5AF}" srcOrd="10" destOrd="0" presId="urn:microsoft.com/office/officeart/2005/8/layout/radial2"/>
    <dgm:cxn modelId="{ED414178-E7D5-443D-AFAD-A139D6743352}" type="presParOf" srcId="{530D82AE-8D89-4B4B-B45B-2949989AA5AF}" destId="{87A4607C-D19D-46DB-B155-1E42476C981A}" srcOrd="0" destOrd="0" presId="urn:microsoft.com/office/officeart/2005/8/layout/radial2"/>
    <dgm:cxn modelId="{29998F34-8385-415B-A228-82AC0C3DDA7C}" type="presParOf" srcId="{530D82AE-8D89-4B4B-B45B-2949989AA5AF}" destId="{042341B4-A748-460B-AA8E-6A289273B754}" srcOrd="1" destOrd="0" presId="urn:microsoft.com/office/officeart/2005/8/layout/radial2"/>
    <dgm:cxn modelId="{63859CB0-D57A-49FC-93B6-64BD69A69EF4}" type="presParOf" srcId="{BCB2FCCB-5A0F-4E60-9040-F36D64290C8F}" destId="{A75A99D0-103F-49A5-A74D-E21CAB23586C}" srcOrd="11" destOrd="0" presId="urn:microsoft.com/office/officeart/2005/8/layout/radial2"/>
    <dgm:cxn modelId="{EDCDAA38-C162-47CF-A5BA-412E5E97E850}" type="presParOf" srcId="{BCB2FCCB-5A0F-4E60-9040-F36D64290C8F}" destId="{44E977DB-A065-4EC4-8B06-8FDA3312B651}" srcOrd="12" destOrd="0" presId="urn:microsoft.com/office/officeart/2005/8/layout/radial2"/>
    <dgm:cxn modelId="{B8B43BCE-6EE6-4FA5-B941-78A2086FC2C3}" type="presParOf" srcId="{44E977DB-A065-4EC4-8B06-8FDA3312B651}" destId="{6637A9D8-F7A8-4BE2-96FA-F47C2F69EC92}" srcOrd="0" destOrd="0" presId="urn:microsoft.com/office/officeart/2005/8/layout/radial2"/>
    <dgm:cxn modelId="{D3546845-9946-49C5-B40F-DDB59EC43635}" type="presParOf" srcId="{44E977DB-A065-4EC4-8B06-8FDA3312B651}" destId="{B281C37B-66DF-46F4-A5F1-8BCF4B509EF4}" srcOrd="1" destOrd="0" presId="urn:microsoft.com/office/officeart/2005/8/layout/radial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E6688B2-D077-4A51-8AAF-F50BCD2FDCEE}" type="doc">
      <dgm:prSet loTypeId="urn:microsoft.com/office/officeart/2005/8/layout/radial2" loCatId="relationship" qsTypeId="urn:microsoft.com/office/officeart/2005/8/quickstyle/3d3" qsCatId="3D" csTypeId="urn:microsoft.com/office/officeart/2005/8/colors/accent1_2" csCatId="accent1" phldr="1"/>
      <dgm:spPr/>
      <dgm:t>
        <a:bodyPr/>
        <a:lstStyle/>
        <a:p>
          <a:endParaRPr lang="es-EC"/>
        </a:p>
      </dgm:t>
    </dgm:pt>
    <dgm:pt modelId="{B593AE5E-5E14-471C-844A-E43400801D8E}">
      <dgm:prSet phldrT="[Text]"/>
      <dgm:spPr>
        <a:blipFill rotWithShape="0">
          <a:blip xmlns:r="http://schemas.openxmlformats.org/officeDocument/2006/relationships" r:embed="rId1"/>
          <a:stretch>
            <a:fillRect/>
          </a:stretch>
        </a:blipFill>
      </dgm:spPr>
      <dgm:t>
        <a:bodyPr/>
        <a:lstStyle/>
        <a:p>
          <a:endParaRPr lang="es-EC" dirty="0"/>
        </a:p>
      </dgm:t>
    </dgm:pt>
    <dgm:pt modelId="{2A553CA1-6176-4108-9CC0-1C9ABA226042}" type="parTrans" cxnId="{8A863DD7-B444-453B-8739-893D0B177BEE}">
      <dgm:prSet/>
      <dgm:spPr/>
      <dgm:t>
        <a:bodyPr/>
        <a:lstStyle/>
        <a:p>
          <a:endParaRPr lang="es-EC"/>
        </a:p>
      </dgm:t>
    </dgm:pt>
    <dgm:pt modelId="{C3EBA121-6C8E-46EE-BDD5-54F803D9E383}" type="sibTrans" cxnId="{8A863DD7-B444-453B-8739-893D0B177BEE}">
      <dgm:prSet/>
      <dgm:spPr/>
      <dgm:t>
        <a:bodyPr/>
        <a:lstStyle/>
        <a:p>
          <a:endParaRPr lang="es-EC"/>
        </a:p>
      </dgm:t>
    </dgm:pt>
    <dgm:pt modelId="{29D80EAE-1AB1-49D0-A501-B82CA630E91B}">
      <dgm:prSet phldrT="[Text]"/>
      <dgm:spPr>
        <a:blipFill rotWithShape="0">
          <a:blip xmlns:r="http://schemas.openxmlformats.org/officeDocument/2006/relationships" r:embed="rId2"/>
          <a:stretch>
            <a:fillRect/>
          </a:stretch>
        </a:blipFill>
      </dgm:spPr>
      <dgm:t>
        <a:bodyPr/>
        <a:lstStyle/>
        <a:p>
          <a:endParaRPr lang="es-EC" dirty="0"/>
        </a:p>
      </dgm:t>
    </dgm:pt>
    <dgm:pt modelId="{FC536233-FA13-464D-B96C-C7B68C557058}" type="parTrans" cxnId="{40D8DAF7-5BFB-4597-99A7-E25CFEA1ED2B}">
      <dgm:prSet/>
      <dgm:spPr/>
      <dgm:t>
        <a:bodyPr/>
        <a:lstStyle/>
        <a:p>
          <a:endParaRPr lang="es-EC"/>
        </a:p>
      </dgm:t>
    </dgm:pt>
    <dgm:pt modelId="{7E8B90D8-D2C1-44E6-AD4E-739DB5CABDA6}" type="sibTrans" cxnId="{40D8DAF7-5BFB-4597-99A7-E25CFEA1ED2B}">
      <dgm:prSet/>
      <dgm:spPr/>
      <dgm:t>
        <a:bodyPr/>
        <a:lstStyle/>
        <a:p>
          <a:endParaRPr lang="es-EC"/>
        </a:p>
      </dgm:t>
    </dgm:pt>
    <dgm:pt modelId="{8D87EE26-FBA1-47BD-947E-4942B9E5EC85}">
      <dgm:prSet phldrT="[Text]"/>
      <dgm:spPr>
        <a:blipFill rotWithShape="0">
          <a:blip xmlns:r="http://schemas.openxmlformats.org/officeDocument/2006/relationships" r:embed="rId3"/>
          <a:stretch>
            <a:fillRect/>
          </a:stretch>
        </a:blipFill>
      </dgm:spPr>
      <dgm:t>
        <a:bodyPr/>
        <a:lstStyle/>
        <a:p>
          <a:endParaRPr lang="es-EC" dirty="0"/>
        </a:p>
      </dgm:t>
    </dgm:pt>
    <dgm:pt modelId="{24988B3C-09D2-429F-9067-DA6588BE228F}" type="parTrans" cxnId="{697BE25B-E075-41DF-A5A4-F88D63260FAA}">
      <dgm:prSet/>
      <dgm:spPr/>
      <dgm:t>
        <a:bodyPr/>
        <a:lstStyle/>
        <a:p>
          <a:endParaRPr lang="es-EC"/>
        </a:p>
      </dgm:t>
    </dgm:pt>
    <dgm:pt modelId="{6F0791FE-CE7A-463A-825F-E37723C46FFA}" type="sibTrans" cxnId="{697BE25B-E075-41DF-A5A4-F88D63260FAA}">
      <dgm:prSet/>
      <dgm:spPr/>
      <dgm:t>
        <a:bodyPr/>
        <a:lstStyle/>
        <a:p>
          <a:endParaRPr lang="es-EC"/>
        </a:p>
      </dgm:t>
    </dgm:pt>
    <dgm:pt modelId="{F31C7340-AEDC-45D7-9F41-09F34F4CC2A1}">
      <dgm:prSet phldrT="[Text]"/>
      <dgm:spPr>
        <a:blipFill rotWithShape="0">
          <a:blip xmlns:r="http://schemas.openxmlformats.org/officeDocument/2006/relationships" r:embed="rId4"/>
          <a:stretch>
            <a:fillRect/>
          </a:stretch>
        </a:blipFill>
      </dgm:spPr>
      <dgm:t>
        <a:bodyPr/>
        <a:lstStyle/>
        <a:p>
          <a:endParaRPr lang="es-EC" dirty="0"/>
        </a:p>
      </dgm:t>
    </dgm:pt>
    <dgm:pt modelId="{81C7BF28-3527-43CA-9CC4-799B83FB9694}" type="parTrans" cxnId="{F81750AC-8BF5-4C3C-B241-DF3BFA887B1E}">
      <dgm:prSet/>
      <dgm:spPr/>
      <dgm:t>
        <a:bodyPr/>
        <a:lstStyle/>
        <a:p>
          <a:endParaRPr lang="es-EC"/>
        </a:p>
      </dgm:t>
    </dgm:pt>
    <dgm:pt modelId="{7D1655EF-F371-4965-8787-3DD01F25D6A1}" type="sibTrans" cxnId="{F81750AC-8BF5-4C3C-B241-DF3BFA887B1E}">
      <dgm:prSet/>
      <dgm:spPr/>
      <dgm:t>
        <a:bodyPr/>
        <a:lstStyle/>
        <a:p>
          <a:endParaRPr lang="es-EC"/>
        </a:p>
      </dgm:t>
    </dgm:pt>
    <dgm:pt modelId="{C42FA680-A683-41FD-90BB-736AA5D57AF6}">
      <dgm:prSet phldrT="[Text]"/>
      <dgm:spPr>
        <a:blipFill rotWithShape="0">
          <a:blip xmlns:r="http://schemas.openxmlformats.org/officeDocument/2006/relationships" r:embed="rId5"/>
          <a:stretch>
            <a:fillRect/>
          </a:stretch>
        </a:blipFill>
      </dgm:spPr>
      <dgm:t>
        <a:bodyPr/>
        <a:lstStyle/>
        <a:p>
          <a:endParaRPr lang="es-EC" dirty="0"/>
        </a:p>
      </dgm:t>
    </dgm:pt>
    <dgm:pt modelId="{6299B73D-384B-40A4-8B75-5B5589A41936}" type="parTrans" cxnId="{5C64284F-C8F7-4B1F-B07A-EBC5CF5674E5}">
      <dgm:prSet/>
      <dgm:spPr/>
      <dgm:t>
        <a:bodyPr/>
        <a:lstStyle/>
        <a:p>
          <a:endParaRPr lang="es-EC"/>
        </a:p>
      </dgm:t>
    </dgm:pt>
    <dgm:pt modelId="{3ED41C96-E333-44E4-B6B4-D171179741B9}" type="sibTrans" cxnId="{5C64284F-C8F7-4B1F-B07A-EBC5CF5674E5}">
      <dgm:prSet/>
      <dgm:spPr/>
      <dgm:t>
        <a:bodyPr/>
        <a:lstStyle/>
        <a:p>
          <a:endParaRPr lang="es-EC"/>
        </a:p>
      </dgm:t>
    </dgm:pt>
    <dgm:pt modelId="{CC0EC80D-F841-444E-9391-33D964527C37}">
      <dgm:prSet phldrT="[Text]"/>
      <dgm:spPr>
        <a:blipFill rotWithShape="0">
          <a:blip xmlns:r="http://schemas.openxmlformats.org/officeDocument/2006/relationships" r:embed="rId6"/>
          <a:stretch>
            <a:fillRect/>
          </a:stretch>
        </a:blipFill>
      </dgm:spPr>
      <dgm:t>
        <a:bodyPr/>
        <a:lstStyle/>
        <a:p>
          <a:endParaRPr lang="es-EC" dirty="0"/>
        </a:p>
      </dgm:t>
    </dgm:pt>
    <dgm:pt modelId="{A7551C2E-6BCF-422F-AF47-5FACC36E91A4}" type="parTrans" cxnId="{D84B66D2-A002-4ACE-A028-6C5488371AC7}">
      <dgm:prSet/>
      <dgm:spPr/>
      <dgm:t>
        <a:bodyPr/>
        <a:lstStyle/>
        <a:p>
          <a:endParaRPr lang="es-EC"/>
        </a:p>
      </dgm:t>
    </dgm:pt>
    <dgm:pt modelId="{40CD8FF8-7219-40F8-BB54-55C0D0DCA8BE}" type="sibTrans" cxnId="{D84B66D2-A002-4ACE-A028-6C5488371AC7}">
      <dgm:prSet/>
      <dgm:spPr/>
      <dgm:t>
        <a:bodyPr/>
        <a:lstStyle/>
        <a:p>
          <a:endParaRPr lang="es-EC"/>
        </a:p>
      </dgm:t>
    </dgm:pt>
    <dgm:pt modelId="{AE01D933-E8F2-42DD-BD83-70C32080A87D}" type="pres">
      <dgm:prSet presAssocID="{5E6688B2-D077-4A51-8AAF-F50BCD2FDCEE}" presName="composite" presStyleCnt="0">
        <dgm:presLayoutVars>
          <dgm:chMax val="5"/>
          <dgm:dir/>
          <dgm:animLvl val="ctr"/>
          <dgm:resizeHandles val="exact"/>
        </dgm:presLayoutVars>
      </dgm:prSet>
      <dgm:spPr/>
      <dgm:t>
        <a:bodyPr/>
        <a:lstStyle/>
        <a:p>
          <a:endParaRPr lang="es-ES"/>
        </a:p>
      </dgm:t>
    </dgm:pt>
    <dgm:pt modelId="{BCB2FCCB-5A0F-4E60-9040-F36D64290C8F}" type="pres">
      <dgm:prSet presAssocID="{5E6688B2-D077-4A51-8AAF-F50BCD2FDCEE}" presName="cycle" presStyleCnt="0"/>
      <dgm:spPr/>
    </dgm:pt>
    <dgm:pt modelId="{02AF0B63-0127-4EE0-904E-E4E8153C1E0F}" type="pres">
      <dgm:prSet presAssocID="{5E6688B2-D077-4A51-8AAF-F50BCD2FDCEE}" presName="centerShape" presStyleCnt="0"/>
      <dgm:spPr/>
    </dgm:pt>
    <dgm:pt modelId="{531A7EED-8981-4DA1-8850-E5CB86534256}" type="pres">
      <dgm:prSet presAssocID="{5E6688B2-D077-4A51-8AAF-F50BCD2FDCEE}" presName="connSite" presStyleLbl="node1" presStyleIdx="0" presStyleCnt="7"/>
      <dgm:spPr/>
    </dgm:pt>
    <dgm:pt modelId="{5D3678A1-CB99-40D8-9125-574890750B96}" type="pres">
      <dgm:prSet presAssocID="{5E6688B2-D077-4A51-8AAF-F50BCD2FDCEE}" presName="visible" presStyleLbl="node1" presStyleIdx="0" presStyleCnt="7" custScaleX="235842" custScaleY="200823" custLinFactNeighborX="-55806" custLinFactNeighborY="-5195"/>
      <dgm:spPr>
        <a:blipFill rotWithShape="0">
          <a:blip xmlns:r="http://schemas.openxmlformats.org/officeDocument/2006/relationships" r:embed="rId7"/>
          <a:stretch>
            <a:fillRect/>
          </a:stretch>
        </a:blipFill>
      </dgm:spPr>
    </dgm:pt>
    <dgm:pt modelId="{523F02A5-4577-419B-B898-C0CD0077AC0C}" type="pres">
      <dgm:prSet presAssocID="{2A553CA1-6176-4108-9CC0-1C9ABA226042}" presName="Name25" presStyleLbl="parChTrans1D1" presStyleIdx="0" presStyleCnt="6"/>
      <dgm:spPr/>
      <dgm:t>
        <a:bodyPr/>
        <a:lstStyle/>
        <a:p>
          <a:endParaRPr lang="es-ES"/>
        </a:p>
      </dgm:t>
    </dgm:pt>
    <dgm:pt modelId="{525007D3-5FB0-40B5-95FD-01A3DA207C4E}" type="pres">
      <dgm:prSet presAssocID="{B593AE5E-5E14-471C-844A-E43400801D8E}" presName="node" presStyleCnt="0"/>
      <dgm:spPr/>
    </dgm:pt>
    <dgm:pt modelId="{1689C88E-91F0-499C-92E0-DBA527A56596}" type="pres">
      <dgm:prSet presAssocID="{B593AE5E-5E14-471C-844A-E43400801D8E}" presName="parentNode" presStyleLbl="node1" presStyleIdx="1" presStyleCnt="7" custScaleX="130975" custScaleY="118704">
        <dgm:presLayoutVars>
          <dgm:chMax val="1"/>
          <dgm:bulletEnabled val="1"/>
        </dgm:presLayoutVars>
      </dgm:prSet>
      <dgm:spPr/>
      <dgm:t>
        <a:bodyPr/>
        <a:lstStyle/>
        <a:p>
          <a:endParaRPr lang="es-ES"/>
        </a:p>
      </dgm:t>
    </dgm:pt>
    <dgm:pt modelId="{44CA01E9-D2CA-4E8C-B432-6B036C9116D5}" type="pres">
      <dgm:prSet presAssocID="{B593AE5E-5E14-471C-844A-E43400801D8E}" presName="childNode" presStyleLbl="revTx" presStyleIdx="0" presStyleCnt="0">
        <dgm:presLayoutVars>
          <dgm:bulletEnabled val="1"/>
        </dgm:presLayoutVars>
      </dgm:prSet>
      <dgm:spPr/>
      <dgm:t>
        <a:bodyPr/>
        <a:lstStyle/>
        <a:p>
          <a:endParaRPr lang="es-EC"/>
        </a:p>
      </dgm:t>
    </dgm:pt>
    <dgm:pt modelId="{D47BB935-0168-4AD4-8EBB-7E307F3582EF}" type="pres">
      <dgm:prSet presAssocID="{FC536233-FA13-464D-B96C-C7B68C557058}" presName="Name25" presStyleLbl="parChTrans1D1" presStyleIdx="1" presStyleCnt="6"/>
      <dgm:spPr/>
      <dgm:t>
        <a:bodyPr/>
        <a:lstStyle/>
        <a:p>
          <a:endParaRPr lang="es-ES"/>
        </a:p>
      </dgm:t>
    </dgm:pt>
    <dgm:pt modelId="{4B702A49-9A75-4114-96BE-BC9D7FAD5385}" type="pres">
      <dgm:prSet presAssocID="{29D80EAE-1AB1-49D0-A501-B82CA630E91B}" presName="node" presStyleCnt="0"/>
      <dgm:spPr/>
    </dgm:pt>
    <dgm:pt modelId="{5820BD4C-F7F5-4FA3-9608-2EC25BE90C27}" type="pres">
      <dgm:prSet presAssocID="{29D80EAE-1AB1-49D0-A501-B82CA630E91B}" presName="parentNode" presStyleLbl="node1" presStyleIdx="2" presStyleCnt="7" custScaleX="122151" custScaleY="111932">
        <dgm:presLayoutVars>
          <dgm:chMax val="1"/>
          <dgm:bulletEnabled val="1"/>
        </dgm:presLayoutVars>
      </dgm:prSet>
      <dgm:spPr/>
      <dgm:t>
        <a:bodyPr/>
        <a:lstStyle/>
        <a:p>
          <a:endParaRPr lang="es-ES"/>
        </a:p>
      </dgm:t>
    </dgm:pt>
    <dgm:pt modelId="{3465FECF-2C40-4914-AAAD-BDBC679EC0DD}" type="pres">
      <dgm:prSet presAssocID="{29D80EAE-1AB1-49D0-A501-B82CA630E91B}" presName="childNode" presStyleLbl="revTx" presStyleIdx="0" presStyleCnt="0">
        <dgm:presLayoutVars>
          <dgm:bulletEnabled val="1"/>
        </dgm:presLayoutVars>
      </dgm:prSet>
      <dgm:spPr/>
    </dgm:pt>
    <dgm:pt modelId="{27A6D3FC-047E-4162-956F-62781277D875}" type="pres">
      <dgm:prSet presAssocID="{24988B3C-09D2-429F-9067-DA6588BE228F}" presName="Name25" presStyleLbl="parChTrans1D1" presStyleIdx="2" presStyleCnt="6"/>
      <dgm:spPr/>
      <dgm:t>
        <a:bodyPr/>
        <a:lstStyle/>
        <a:p>
          <a:endParaRPr lang="es-ES"/>
        </a:p>
      </dgm:t>
    </dgm:pt>
    <dgm:pt modelId="{F0D142D8-9B36-4CAD-8013-F8A9754EE381}" type="pres">
      <dgm:prSet presAssocID="{8D87EE26-FBA1-47BD-947E-4942B9E5EC85}" presName="node" presStyleCnt="0"/>
      <dgm:spPr/>
    </dgm:pt>
    <dgm:pt modelId="{514BDF36-597E-471E-889E-9FB3008DBC7C}" type="pres">
      <dgm:prSet presAssocID="{8D87EE26-FBA1-47BD-947E-4942B9E5EC85}" presName="parentNode" presStyleLbl="node1" presStyleIdx="3" presStyleCnt="7" custScaleX="132088" custScaleY="121491">
        <dgm:presLayoutVars>
          <dgm:chMax val="1"/>
          <dgm:bulletEnabled val="1"/>
        </dgm:presLayoutVars>
      </dgm:prSet>
      <dgm:spPr/>
      <dgm:t>
        <a:bodyPr/>
        <a:lstStyle/>
        <a:p>
          <a:endParaRPr lang="es-ES"/>
        </a:p>
      </dgm:t>
    </dgm:pt>
    <dgm:pt modelId="{3ED92E65-199F-4579-AAA9-37FFEEAE3FBE}" type="pres">
      <dgm:prSet presAssocID="{8D87EE26-FBA1-47BD-947E-4942B9E5EC85}" presName="childNode" presStyleLbl="revTx" presStyleIdx="0" presStyleCnt="0">
        <dgm:presLayoutVars>
          <dgm:bulletEnabled val="1"/>
        </dgm:presLayoutVars>
      </dgm:prSet>
      <dgm:spPr/>
    </dgm:pt>
    <dgm:pt modelId="{C11F4871-3BC4-4238-9BC9-80743CAA0298}" type="pres">
      <dgm:prSet presAssocID="{81C7BF28-3527-43CA-9CC4-799B83FB9694}" presName="Name25" presStyleLbl="parChTrans1D1" presStyleIdx="3" presStyleCnt="6"/>
      <dgm:spPr/>
      <dgm:t>
        <a:bodyPr/>
        <a:lstStyle/>
        <a:p>
          <a:endParaRPr lang="es-ES"/>
        </a:p>
      </dgm:t>
    </dgm:pt>
    <dgm:pt modelId="{DD4DD052-FB32-4E91-A32D-3EB31CC6C2E4}" type="pres">
      <dgm:prSet presAssocID="{F31C7340-AEDC-45D7-9F41-09F34F4CC2A1}" presName="node" presStyleCnt="0"/>
      <dgm:spPr/>
    </dgm:pt>
    <dgm:pt modelId="{8E79BAB1-5254-4EE4-9D03-1A0CE675761A}" type="pres">
      <dgm:prSet presAssocID="{F31C7340-AEDC-45D7-9F41-09F34F4CC2A1}" presName="parentNode" presStyleLbl="node1" presStyleIdx="4" presStyleCnt="7">
        <dgm:presLayoutVars>
          <dgm:chMax val="1"/>
          <dgm:bulletEnabled val="1"/>
        </dgm:presLayoutVars>
      </dgm:prSet>
      <dgm:spPr/>
      <dgm:t>
        <a:bodyPr/>
        <a:lstStyle/>
        <a:p>
          <a:endParaRPr lang="es-ES"/>
        </a:p>
      </dgm:t>
    </dgm:pt>
    <dgm:pt modelId="{A2E52460-EDB6-4412-A65D-1BD53BBD6554}" type="pres">
      <dgm:prSet presAssocID="{F31C7340-AEDC-45D7-9F41-09F34F4CC2A1}" presName="childNode" presStyleLbl="revTx" presStyleIdx="0" presStyleCnt="0">
        <dgm:presLayoutVars>
          <dgm:bulletEnabled val="1"/>
        </dgm:presLayoutVars>
      </dgm:prSet>
      <dgm:spPr/>
    </dgm:pt>
    <dgm:pt modelId="{82BCA1F6-4BB7-45EE-9682-01C9FB104431}" type="pres">
      <dgm:prSet presAssocID="{A7551C2E-6BCF-422F-AF47-5FACC36E91A4}" presName="Name25" presStyleLbl="parChTrans1D1" presStyleIdx="4" presStyleCnt="6"/>
      <dgm:spPr/>
      <dgm:t>
        <a:bodyPr/>
        <a:lstStyle/>
        <a:p>
          <a:endParaRPr lang="es-ES"/>
        </a:p>
      </dgm:t>
    </dgm:pt>
    <dgm:pt modelId="{530D82AE-8D89-4B4B-B45B-2949989AA5AF}" type="pres">
      <dgm:prSet presAssocID="{CC0EC80D-F841-444E-9391-33D964527C37}" presName="node" presStyleCnt="0"/>
      <dgm:spPr/>
    </dgm:pt>
    <dgm:pt modelId="{87A4607C-D19D-46DB-B155-1E42476C981A}" type="pres">
      <dgm:prSet presAssocID="{CC0EC80D-F841-444E-9391-33D964527C37}" presName="parentNode" presStyleLbl="node1" presStyleIdx="5" presStyleCnt="7" custScaleX="122317" custScaleY="97742">
        <dgm:presLayoutVars>
          <dgm:chMax val="1"/>
          <dgm:bulletEnabled val="1"/>
        </dgm:presLayoutVars>
      </dgm:prSet>
      <dgm:spPr/>
      <dgm:t>
        <a:bodyPr/>
        <a:lstStyle/>
        <a:p>
          <a:endParaRPr lang="es-ES"/>
        </a:p>
      </dgm:t>
    </dgm:pt>
    <dgm:pt modelId="{042341B4-A748-460B-AA8E-6A289273B754}" type="pres">
      <dgm:prSet presAssocID="{CC0EC80D-F841-444E-9391-33D964527C37}" presName="childNode" presStyleLbl="revTx" presStyleIdx="0" presStyleCnt="0">
        <dgm:presLayoutVars>
          <dgm:bulletEnabled val="1"/>
        </dgm:presLayoutVars>
      </dgm:prSet>
      <dgm:spPr/>
    </dgm:pt>
    <dgm:pt modelId="{A75A99D0-103F-49A5-A74D-E21CAB23586C}" type="pres">
      <dgm:prSet presAssocID="{6299B73D-384B-40A4-8B75-5B5589A41936}" presName="Name25" presStyleLbl="parChTrans1D1" presStyleIdx="5" presStyleCnt="6"/>
      <dgm:spPr/>
      <dgm:t>
        <a:bodyPr/>
        <a:lstStyle/>
        <a:p>
          <a:endParaRPr lang="es-ES"/>
        </a:p>
      </dgm:t>
    </dgm:pt>
    <dgm:pt modelId="{44E977DB-A065-4EC4-8B06-8FDA3312B651}" type="pres">
      <dgm:prSet presAssocID="{C42FA680-A683-41FD-90BB-736AA5D57AF6}" presName="node" presStyleCnt="0"/>
      <dgm:spPr/>
    </dgm:pt>
    <dgm:pt modelId="{6637A9D8-F7A8-4BE2-96FA-F47C2F69EC92}" type="pres">
      <dgm:prSet presAssocID="{C42FA680-A683-41FD-90BB-736AA5D57AF6}" presName="parentNode" presStyleLbl="node1" presStyleIdx="6" presStyleCnt="7">
        <dgm:presLayoutVars>
          <dgm:chMax val="1"/>
          <dgm:bulletEnabled val="1"/>
        </dgm:presLayoutVars>
      </dgm:prSet>
      <dgm:spPr/>
      <dgm:t>
        <a:bodyPr/>
        <a:lstStyle/>
        <a:p>
          <a:endParaRPr lang="es-ES"/>
        </a:p>
      </dgm:t>
    </dgm:pt>
    <dgm:pt modelId="{B281C37B-66DF-46F4-A5F1-8BCF4B509EF4}" type="pres">
      <dgm:prSet presAssocID="{C42FA680-A683-41FD-90BB-736AA5D57AF6}" presName="childNode" presStyleLbl="revTx" presStyleIdx="0" presStyleCnt="0">
        <dgm:presLayoutVars>
          <dgm:bulletEnabled val="1"/>
        </dgm:presLayoutVars>
      </dgm:prSet>
      <dgm:spPr/>
    </dgm:pt>
  </dgm:ptLst>
  <dgm:cxnLst>
    <dgm:cxn modelId="{40D8DAF7-5BFB-4597-99A7-E25CFEA1ED2B}" srcId="{5E6688B2-D077-4A51-8AAF-F50BCD2FDCEE}" destId="{29D80EAE-1AB1-49D0-A501-B82CA630E91B}" srcOrd="1" destOrd="0" parTransId="{FC536233-FA13-464D-B96C-C7B68C557058}" sibTransId="{7E8B90D8-D2C1-44E6-AD4E-739DB5CABDA6}"/>
    <dgm:cxn modelId="{FC7237B1-CE9F-4B23-9D6F-793A04F519DD}" type="presOf" srcId="{5E6688B2-D077-4A51-8AAF-F50BCD2FDCEE}" destId="{AE01D933-E8F2-42DD-BD83-70C32080A87D}" srcOrd="0" destOrd="0" presId="urn:microsoft.com/office/officeart/2005/8/layout/radial2"/>
    <dgm:cxn modelId="{F0FAC91D-6217-4891-9CC0-05537EBCEE14}" type="presOf" srcId="{CC0EC80D-F841-444E-9391-33D964527C37}" destId="{87A4607C-D19D-46DB-B155-1E42476C981A}" srcOrd="0" destOrd="0" presId="urn:microsoft.com/office/officeart/2005/8/layout/radial2"/>
    <dgm:cxn modelId="{DEF13172-2E9B-4E80-8FF5-EDB02CF73212}" type="presOf" srcId="{B593AE5E-5E14-471C-844A-E43400801D8E}" destId="{1689C88E-91F0-499C-92E0-DBA527A56596}" srcOrd="0" destOrd="0" presId="urn:microsoft.com/office/officeart/2005/8/layout/radial2"/>
    <dgm:cxn modelId="{206157F1-E2B2-43FC-8753-3507A7884AF5}" type="presOf" srcId="{8D87EE26-FBA1-47BD-947E-4942B9E5EC85}" destId="{514BDF36-597E-471E-889E-9FB3008DBC7C}" srcOrd="0" destOrd="0" presId="urn:microsoft.com/office/officeart/2005/8/layout/radial2"/>
    <dgm:cxn modelId="{D84B66D2-A002-4ACE-A028-6C5488371AC7}" srcId="{5E6688B2-D077-4A51-8AAF-F50BCD2FDCEE}" destId="{CC0EC80D-F841-444E-9391-33D964527C37}" srcOrd="4" destOrd="0" parTransId="{A7551C2E-6BCF-422F-AF47-5FACC36E91A4}" sibTransId="{40CD8FF8-7219-40F8-BB54-55C0D0DCA8BE}"/>
    <dgm:cxn modelId="{D7D6DBCE-BB3C-44F5-80CA-2012AA472C3A}" type="presOf" srcId="{24988B3C-09D2-429F-9067-DA6588BE228F}" destId="{27A6D3FC-047E-4162-956F-62781277D875}" srcOrd="0" destOrd="0" presId="urn:microsoft.com/office/officeart/2005/8/layout/radial2"/>
    <dgm:cxn modelId="{697BE25B-E075-41DF-A5A4-F88D63260FAA}" srcId="{5E6688B2-D077-4A51-8AAF-F50BCD2FDCEE}" destId="{8D87EE26-FBA1-47BD-947E-4942B9E5EC85}" srcOrd="2" destOrd="0" parTransId="{24988B3C-09D2-429F-9067-DA6588BE228F}" sibTransId="{6F0791FE-CE7A-463A-825F-E37723C46FFA}"/>
    <dgm:cxn modelId="{5F1523BC-CFCD-41F2-A624-A6633201527D}" type="presOf" srcId="{6299B73D-384B-40A4-8B75-5B5589A41936}" destId="{A75A99D0-103F-49A5-A74D-E21CAB23586C}" srcOrd="0" destOrd="0" presId="urn:microsoft.com/office/officeart/2005/8/layout/radial2"/>
    <dgm:cxn modelId="{B4ABE348-C7E2-4BEC-82C2-1858D6333CF9}" type="presOf" srcId="{81C7BF28-3527-43CA-9CC4-799B83FB9694}" destId="{C11F4871-3BC4-4238-9BC9-80743CAA0298}" srcOrd="0" destOrd="0" presId="urn:microsoft.com/office/officeart/2005/8/layout/radial2"/>
    <dgm:cxn modelId="{EC15DACC-AA77-41B4-A398-4556D98CADC8}" type="presOf" srcId="{2A553CA1-6176-4108-9CC0-1C9ABA226042}" destId="{523F02A5-4577-419B-B898-C0CD0077AC0C}" srcOrd="0" destOrd="0" presId="urn:microsoft.com/office/officeart/2005/8/layout/radial2"/>
    <dgm:cxn modelId="{5C64284F-C8F7-4B1F-B07A-EBC5CF5674E5}" srcId="{5E6688B2-D077-4A51-8AAF-F50BCD2FDCEE}" destId="{C42FA680-A683-41FD-90BB-736AA5D57AF6}" srcOrd="5" destOrd="0" parTransId="{6299B73D-384B-40A4-8B75-5B5589A41936}" sibTransId="{3ED41C96-E333-44E4-B6B4-D171179741B9}"/>
    <dgm:cxn modelId="{F81750AC-8BF5-4C3C-B241-DF3BFA887B1E}" srcId="{5E6688B2-D077-4A51-8AAF-F50BCD2FDCEE}" destId="{F31C7340-AEDC-45D7-9F41-09F34F4CC2A1}" srcOrd="3" destOrd="0" parTransId="{81C7BF28-3527-43CA-9CC4-799B83FB9694}" sibTransId="{7D1655EF-F371-4965-8787-3DD01F25D6A1}"/>
    <dgm:cxn modelId="{BBE30B63-4B51-45A2-B86B-9DF0A99EF154}" type="presOf" srcId="{29D80EAE-1AB1-49D0-A501-B82CA630E91B}" destId="{5820BD4C-F7F5-4FA3-9608-2EC25BE90C27}" srcOrd="0" destOrd="0" presId="urn:microsoft.com/office/officeart/2005/8/layout/radial2"/>
    <dgm:cxn modelId="{9F441D72-078A-4D70-878F-446FF11B1142}" type="presOf" srcId="{FC536233-FA13-464D-B96C-C7B68C557058}" destId="{D47BB935-0168-4AD4-8EBB-7E307F3582EF}" srcOrd="0" destOrd="0" presId="urn:microsoft.com/office/officeart/2005/8/layout/radial2"/>
    <dgm:cxn modelId="{8A863DD7-B444-453B-8739-893D0B177BEE}" srcId="{5E6688B2-D077-4A51-8AAF-F50BCD2FDCEE}" destId="{B593AE5E-5E14-471C-844A-E43400801D8E}" srcOrd="0" destOrd="0" parTransId="{2A553CA1-6176-4108-9CC0-1C9ABA226042}" sibTransId="{C3EBA121-6C8E-46EE-BDD5-54F803D9E383}"/>
    <dgm:cxn modelId="{8F51964E-5A5E-4C8D-9A1A-2A9A9353150F}" type="presOf" srcId="{A7551C2E-6BCF-422F-AF47-5FACC36E91A4}" destId="{82BCA1F6-4BB7-45EE-9682-01C9FB104431}" srcOrd="0" destOrd="0" presId="urn:microsoft.com/office/officeart/2005/8/layout/radial2"/>
    <dgm:cxn modelId="{FCDB2A07-E42E-47B3-9FFA-B9DF481EE618}" type="presOf" srcId="{C42FA680-A683-41FD-90BB-736AA5D57AF6}" destId="{6637A9D8-F7A8-4BE2-96FA-F47C2F69EC92}" srcOrd="0" destOrd="0" presId="urn:microsoft.com/office/officeart/2005/8/layout/radial2"/>
    <dgm:cxn modelId="{17AD21A3-64A8-4CCB-B7B6-09A76F7776F2}" type="presOf" srcId="{F31C7340-AEDC-45D7-9F41-09F34F4CC2A1}" destId="{8E79BAB1-5254-4EE4-9D03-1A0CE675761A}" srcOrd="0" destOrd="0" presId="urn:microsoft.com/office/officeart/2005/8/layout/radial2"/>
    <dgm:cxn modelId="{F81AEF29-58A1-42D6-A97F-0728A1401CC5}" type="presParOf" srcId="{AE01D933-E8F2-42DD-BD83-70C32080A87D}" destId="{BCB2FCCB-5A0F-4E60-9040-F36D64290C8F}" srcOrd="0" destOrd="0" presId="urn:microsoft.com/office/officeart/2005/8/layout/radial2"/>
    <dgm:cxn modelId="{83415DA4-CEB2-4C64-856C-0A6A4D191D90}" type="presParOf" srcId="{BCB2FCCB-5A0F-4E60-9040-F36D64290C8F}" destId="{02AF0B63-0127-4EE0-904E-E4E8153C1E0F}" srcOrd="0" destOrd="0" presId="urn:microsoft.com/office/officeart/2005/8/layout/radial2"/>
    <dgm:cxn modelId="{62A389B3-68C7-420F-8D83-EF3B59612AC8}" type="presParOf" srcId="{02AF0B63-0127-4EE0-904E-E4E8153C1E0F}" destId="{531A7EED-8981-4DA1-8850-E5CB86534256}" srcOrd="0" destOrd="0" presId="urn:microsoft.com/office/officeart/2005/8/layout/radial2"/>
    <dgm:cxn modelId="{04E74EF4-39C0-4CE6-B393-40F03B6D9C8A}" type="presParOf" srcId="{02AF0B63-0127-4EE0-904E-E4E8153C1E0F}" destId="{5D3678A1-CB99-40D8-9125-574890750B96}" srcOrd="1" destOrd="0" presId="urn:microsoft.com/office/officeart/2005/8/layout/radial2"/>
    <dgm:cxn modelId="{2A13BFCC-E309-404F-92DC-1681F4558282}" type="presParOf" srcId="{BCB2FCCB-5A0F-4E60-9040-F36D64290C8F}" destId="{523F02A5-4577-419B-B898-C0CD0077AC0C}" srcOrd="1" destOrd="0" presId="urn:microsoft.com/office/officeart/2005/8/layout/radial2"/>
    <dgm:cxn modelId="{CDF71DF6-7AF5-4CB9-A258-AA89FF0666C1}" type="presParOf" srcId="{BCB2FCCB-5A0F-4E60-9040-F36D64290C8F}" destId="{525007D3-5FB0-40B5-95FD-01A3DA207C4E}" srcOrd="2" destOrd="0" presId="urn:microsoft.com/office/officeart/2005/8/layout/radial2"/>
    <dgm:cxn modelId="{00DB3706-35FF-47E0-88B9-4C52DDE2C4E3}" type="presParOf" srcId="{525007D3-5FB0-40B5-95FD-01A3DA207C4E}" destId="{1689C88E-91F0-499C-92E0-DBA527A56596}" srcOrd="0" destOrd="0" presId="urn:microsoft.com/office/officeart/2005/8/layout/radial2"/>
    <dgm:cxn modelId="{3A1A9117-5E78-4A4E-9D94-164B12D2012C}" type="presParOf" srcId="{525007D3-5FB0-40B5-95FD-01A3DA207C4E}" destId="{44CA01E9-D2CA-4E8C-B432-6B036C9116D5}" srcOrd="1" destOrd="0" presId="urn:microsoft.com/office/officeart/2005/8/layout/radial2"/>
    <dgm:cxn modelId="{FE6CC53C-B3DB-4162-92D8-D631FC90E4EC}" type="presParOf" srcId="{BCB2FCCB-5A0F-4E60-9040-F36D64290C8F}" destId="{D47BB935-0168-4AD4-8EBB-7E307F3582EF}" srcOrd="3" destOrd="0" presId="urn:microsoft.com/office/officeart/2005/8/layout/radial2"/>
    <dgm:cxn modelId="{802C3E04-B09F-4477-A819-EB4A0BA9759D}" type="presParOf" srcId="{BCB2FCCB-5A0F-4E60-9040-F36D64290C8F}" destId="{4B702A49-9A75-4114-96BE-BC9D7FAD5385}" srcOrd="4" destOrd="0" presId="urn:microsoft.com/office/officeart/2005/8/layout/radial2"/>
    <dgm:cxn modelId="{1FA7871E-EDA7-45B9-97ED-B95CC12BBC87}" type="presParOf" srcId="{4B702A49-9A75-4114-96BE-BC9D7FAD5385}" destId="{5820BD4C-F7F5-4FA3-9608-2EC25BE90C27}" srcOrd="0" destOrd="0" presId="urn:microsoft.com/office/officeart/2005/8/layout/radial2"/>
    <dgm:cxn modelId="{27DC1312-A12F-4D64-BD83-6A117C99B7E2}" type="presParOf" srcId="{4B702A49-9A75-4114-96BE-BC9D7FAD5385}" destId="{3465FECF-2C40-4914-AAAD-BDBC679EC0DD}" srcOrd="1" destOrd="0" presId="urn:microsoft.com/office/officeart/2005/8/layout/radial2"/>
    <dgm:cxn modelId="{7E93B8E6-5FDA-4494-B6E3-6258347B94CF}" type="presParOf" srcId="{BCB2FCCB-5A0F-4E60-9040-F36D64290C8F}" destId="{27A6D3FC-047E-4162-956F-62781277D875}" srcOrd="5" destOrd="0" presId="urn:microsoft.com/office/officeart/2005/8/layout/radial2"/>
    <dgm:cxn modelId="{2D30E06B-6EEF-4CE5-B20D-9161AA7301B7}" type="presParOf" srcId="{BCB2FCCB-5A0F-4E60-9040-F36D64290C8F}" destId="{F0D142D8-9B36-4CAD-8013-F8A9754EE381}" srcOrd="6" destOrd="0" presId="urn:microsoft.com/office/officeart/2005/8/layout/radial2"/>
    <dgm:cxn modelId="{A873FD9E-EFC5-4184-83B5-E5E9E9CE35BB}" type="presParOf" srcId="{F0D142D8-9B36-4CAD-8013-F8A9754EE381}" destId="{514BDF36-597E-471E-889E-9FB3008DBC7C}" srcOrd="0" destOrd="0" presId="urn:microsoft.com/office/officeart/2005/8/layout/radial2"/>
    <dgm:cxn modelId="{59E47217-DA0C-4ACE-8736-E6F002DFD131}" type="presParOf" srcId="{F0D142D8-9B36-4CAD-8013-F8A9754EE381}" destId="{3ED92E65-199F-4579-AAA9-37FFEEAE3FBE}" srcOrd="1" destOrd="0" presId="urn:microsoft.com/office/officeart/2005/8/layout/radial2"/>
    <dgm:cxn modelId="{BE8A487C-F9C5-47F9-892C-87BA12634178}" type="presParOf" srcId="{BCB2FCCB-5A0F-4E60-9040-F36D64290C8F}" destId="{C11F4871-3BC4-4238-9BC9-80743CAA0298}" srcOrd="7" destOrd="0" presId="urn:microsoft.com/office/officeart/2005/8/layout/radial2"/>
    <dgm:cxn modelId="{D2156A54-3BE6-429F-A37B-454496E6CF2B}" type="presParOf" srcId="{BCB2FCCB-5A0F-4E60-9040-F36D64290C8F}" destId="{DD4DD052-FB32-4E91-A32D-3EB31CC6C2E4}" srcOrd="8" destOrd="0" presId="urn:microsoft.com/office/officeart/2005/8/layout/radial2"/>
    <dgm:cxn modelId="{92F72EEE-3E59-49E0-9F10-736D2609A39E}" type="presParOf" srcId="{DD4DD052-FB32-4E91-A32D-3EB31CC6C2E4}" destId="{8E79BAB1-5254-4EE4-9D03-1A0CE675761A}" srcOrd="0" destOrd="0" presId="urn:microsoft.com/office/officeart/2005/8/layout/radial2"/>
    <dgm:cxn modelId="{F399BC85-D6A9-44B8-B5F4-F60646DE240B}" type="presParOf" srcId="{DD4DD052-FB32-4E91-A32D-3EB31CC6C2E4}" destId="{A2E52460-EDB6-4412-A65D-1BD53BBD6554}" srcOrd="1" destOrd="0" presId="urn:microsoft.com/office/officeart/2005/8/layout/radial2"/>
    <dgm:cxn modelId="{EA4483D1-922F-4A17-AF92-DF7B254DCB46}" type="presParOf" srcId="{BCB2FCCB-5A0F-4E60-9040-F36D64290C8F}" destId="{82BCA1F6-4BB7-45EE-9682-01C9FB104431}" srcOrd="9" destOrd="0" presId="urn:microsoft.com/office/officeart/2005/8/layout/radial2"/>
    <dgm:cxn modelId="{E51E812E-35A9-41AA-B6C8-8FD69C177052}" type="presParOf" srcId="{BCB2FCCB-5A0F-4E60-9040-F36D64290C8F}" destId="{530D82AE-8D89-4B4B-B45B-2949989AA5AF}" srcOrd="10" destOrd="0" presId="urn:microsoft.com/office/officeart/2005/8/layout/radial2"/>
    <dgm:cxn modelId="{31D23E8E-4599-4628-B217-AE679A34450F}" type="presParOf" srcId="{530D82AE-8D89-4B4B-B45B-2949989AA5AF}" destId="{87A4607C-D19D-46DB-B155-1E42476C981A}" srcOrd="0" destOrd="0" presId="urn:microsoft.com/office/officeart/2005/8/layout/radial2"/>
    <dgm:cxn modelId="{4849C1E2-57FD-4447-B4CF-B6556F1279B0}" type="presParOf" srcId="{530D82AE-8D89-4B4B-B45B-2949989AA5AF}" destId="{042341B4-A748-460B-AA8E-6A289273B754}" srcOrd="1" destOrd="0" presId="urn:microsoft.com/office/officeart/2005/8/layout/radial2"/>
    <dgm:cxn modelId="{F303A10F-317A-4F4C-AB9F-B84AF031502C}" type="presParOf" srcId="{BCB2FCCB-5A0F-4E60-9040-F36D64290C8F}" destId="{A75A99D0-103F-49A5-A74D-E21CAB23586C}" srcOrd="11" destOrd="0" presId="urn:microsoft.com/office/officeart/2005/8/layout/radial2"/>
    <dgm:cxn modelId="{1F595A86-F1CF-4E5A-A1E7-331A3A521687}" type="presParOf" srcId="{BCB2FCCB-5A0F-4E60-9040-F36D64290C8F}" destId="{44E977DB-A065-4EC4-8B06-8FDA3312B651}" srcOrd="12" destOrd="0" presId="urn:microsoft.com/office/officeart/2005/8/layout/radial2"/>
    <dgm:cxn modelId="{53459F9A-53D0-4D83-A56F-B76C0E5DD96E}" type="presParOf" srcId="{44E977DB-A065-4EC4-8B06-8FDA3312B651}" destId="{6637A9D8-F7A8-4BE2-96FA-F47C2F69EC92}" srcOrd="0" destOrd="0" presId="urn:microsoft.com/office/officeart/2005/8/layout/radial2"/>
    <dgm:cxn modelId="{B05C08C6-F1CB-4414-A3B0-631D5EAE22B0}" type="presParOf" srcId="{44E977DB-A065-4EC4-8B06-8FDA3312B651}" destId="{B281C37B-66DF-46F4-A5F1-8BCF4B509EF4}" srcOrd="1" destOrd="0" presId="urn:microsoft.com/office/officeart/2005/8/layout/radial2"/>
  </dgm:cxnLst>
  <dgm:bg/>
  <dgm:whole/>
</dgm:dataModel>
</file>

<file path=ppt/diagrams/data18.xml><?xml version="1.0" encoding="utf-8"?>
<dgm:dataModel xmlns:dgm="http://schemas.openxmlformats.org/drawingml/2006/diagram" xmlns:a="http://schemas.openxmlformats.org/drawingml/2006/main">
  <dgm:ptLst>
    <dgm:pt modelId="{5E6688B2-D077-4A51-8AAF-F50BCD2FDCEE}" type="doc">
      <dgm:prSet loTypeId="urn:microsoft.com/office/officeart/2005/8/layout/radial2" loCatId="relationship" qsTypeId="urn:microsoft.com/office/officeart/2005/8/quickstyle/3d3" qsCatId="3D" csTypeId="urn:microsoft.com/office/officeart/2005/8/colors/accent1_2" csCatId="accent1" phldr="1"/>
      <dgm:spPr/>
      <dgm:t>
        <a:bodyPr/>
        <a:lstStyle/>
        <a:p>
          <a:endParaRPr lang="es-EC"/>
        </a:p>
      </dgm:t>
    </dgm:pt>
    <dgm:pt modelId="{B593AE5E-5E14-471C-844A-E43400801D8E}">
      <dgm:prSet phldrT="[Text]"/>
      <dgm:spPr>
        <a:blipFill rotWithShape="0">
          <a:blip xmlns:r="http://schemas.openxmlformats.org/officeDocument/2006/relationships" r:embed="rId1"/>
          <a:stretch>
            <a:fillRect/>
          </a:stretch>
        </a:blipFill>
      </dgm:spPr>
      <dgm:t>
        <a:bodyPr/>
        <a:lstStyle/>
        <a:p>
          <a:endParaRPr lang="es-EC" dirty="0"/>
        </a:p>
      </dgm:t>
    </dgm:pt>
    <dgm:pt modelId="{2A553CA1-6176-4108-9CC0-1C9ABA226042}" type="parTrans" cxnId="{8A863DD7-B444-453B-8739-893D0B177BEE}">
      <dgm:prSet/>
      <dgm:spPr/>
      <dgm:t>
        <a:bodyPr/>
        <a:lstStyle/>
        <a:p>
          <a:endParaRPr lang="es-EC"/>
        </a:p>
      </dgm:t>
    </dgm:pt>
    <dgm:pt modelId="{C3EBA121-6C8E-46EE-BDD5-54F803D9E383}" type="sibTrans" cxnId="{8A863DD7-B444-453B-8739-893D0B177BEE}">
      <dgm:prSet/>
      <dgm:spPr/>
      <dgm:t>
        <a:bodyPr/>
        <a:lstStyle/>
        <a:p>
          <a:endParaRPr lang="es-EC"/>
        </a:p>
      </dgm:t>
    </dgm:pt>
    <dgm:pt modelId="{29D80EAE-1AB1-49D0-A501-B82CA630E91B}">
      <dgm:prSet phldrT="[Text]"/>
      <dgm:spPr>
        <a:blipFill rotWithShape="0">
          <a:blip xmlns:r="http://schemas.openxmlformats.org/officeDocument/2006/relationships" r:embed="rId2"/>
          <a:stretch>
            <a:fillRect/>
          </a:stretch>
        </a:blipFill>
      </dgm:spPr>
      <dgm:t>
        <a:bodyPr/>
        <a:lstStyle/>
        <a:p>
          <a:endParaRPr lang="es-EC" dirty="0"/>
        </a:p>
      </dgm:t>
    </dgm:pt>
    <dgm:pt modelId="{FC536233-FA13-464D-B96C-C7B68C557058}" type="parTrans" cxnId="{40D8DAF7-5BFB-4597-99A7-E25CFEA1ED2B}">
      <dgm:prSet/>
      <dgm:spPr/>
      <dgm:t>
        <a:bodyPr/>
        <a:lstStyle/>
        <a:p>
          <a:endParaRPr lang="es-EC"/>
        </a:p>
      </dgm:t>
    </dgm:pt>
    <dgm:pt modelId="{7E8B90D8-D2C1-44E6-AD4E-739DB5CABDA6}" type="sibTrans" cxnId="{40D8DAF7-5BFB-4597-99A7-E25CFEA1ED2B}">
      <dgm:prSet/>
      <dgm:spPr/>
      <dgm:t>
        <a:bodyPr/>
        <a:lstStyle/>
        <a:p>
          <a:endParaRPr lang="es-EC"/>
        </a:p>
      </dgm:t>
    </dgm:pt>
    <dgm:pt modelId="{8D87EE26-FBA1-47BD-947E-4942B9E5EC85}">
      <dgm:prSet phldrT="[Text]"/>
      <dgm:spPr>
        <a:blipFill rotWithShape="0">
          <a:blip xmlns:r="http://schemas.openxmlformats.org/officeDocument/2006/relationships" r:embed="rId3"/>
          <a:stretch>
            <a:fillRect/>
          </a:stretch>
        </a:blipFill>
      </dgm:spPr>
      <dgm:t>
        <a:bodyPr/>
        <a:lstStyle/>
        <a:p>
          <a:endParaRPr lang="es-EC" dirty="0"/>
        </a:p>
      </dgm:t>
    </dgm:pt>
    <dgm:pt modelId="{24988B3C-09D2-429F-9067-DA6588BE228F}" type="parTrans" cxnId="{697BE25B-E075-41DF-A5A4-F88D63260FAA}">
      <dgm:prSet/>
      <dgm:spPr/>
      <dgm:t>
        <a:bodyPr/>
        <a:lstStyle/>
        <a:p>
          <a:endParaRPr lang="es-EC"/>
        </a:p>
      </dgm:t>
    </dgm:pt>
    <dgm:pt modelId="{6F0791FE-CE7A-463A-825F-E37723C46FFA}" type="sibTrans" cxnId="{697BE25B-E075-41DF-A5A4-F88D63260FAA}">
      <dgm:prSet/>
      <dgm:spPr/>
      <dgm:t>
        <a:bodyPr/>
        <a:lstStyle/>
        <a:p>
          <a:endParaRPr lang="es-EC"/>
        </a:p>
      </dgm:t>
    </dgm:pt>
    <dgm:pt modelId="{F31C7340-AEDC-45D7-9F41-09F34F4CC2A1}">
      <dgm:prSet phldrT="[Text]"/>
      <dgm:spPr>
        <a:blipFill rotWithShape="0">
          <a:blip xmlns:r="http://schemas.openxmlformats.org/officeDocument/2006/relationships" r:embed="rId4"/>
          <a:stretch>
            <a:fillRect/>
          </a:stretch>
        </a:blipFill>
      </dgm:spPr>
      <dgm:t>
        <a:bodyPr/>
        <a:lstStyle/>
        <a:p>
          <a:endParaRPr lang="es-EC" dirty="0"/>
        </a:p>
      </dgm:t>
    </dgm:pt>
    <dgm:pt modelId="{81C7BF28-3527-43CA-9CC4-799B83FB9694}" type="parTrans" cxnId="{F81750AC-8BF5-4C3C-B241-DF3BFA887B1E}">
      <dgm:prSet/>
      <dgm:spPr/>
      <dgm:t>
        <a:bodyPr/>
        <a:lstStyle/>
        <a:p>
          <a:endParaRPr lang="es-EC"/>
        </a:p>
      </dgm:t>
    </dgm:pt>
    <dgm:pt modelId="{7D1655EF-F371-4965-8787-3DD01F25D6A1}" type="sibTrans" cxnId="{F81750AC-8BF5-4C3C-B241-DF3BFA887B1E}">
      <dgm:prSet/>
      <dgm:spPr/>
      <dgm:t>
        <a:bodyPr/>
        <a:lstStyle/>
        <a:p>
          <a:endParaRPr lang="es-EC"/>
        </a:p>
      </dgm:t>
    </dgm:pt>
    <dgm:pt modelId="{C42FA680-A683-41FD-90BB-736AA5D57AF6}">
      <dgm:prSet phldrT="[Text]"/>
      <dgm:spPr>
        <a:blipFill rotWithShape="0">
          <a:blip xmlns:r="http://schemas.openxmlformats.org/officeDocument/2006/relationships" r:embed="rId5"/>
          <a:stretch>
            <a:fillRect/>
          </a:stretch>
        </a:blipFill>
      </dgm:spPr>
      <dgm:t>
        <a:bodyPr/>
        <a:lstStyle/>
        <a:p>
          <a:endParaRPr lang="es-EC" dirty="0"/>
        </a:p>
      </dgm:t>
    </dgm:pt>
    <dgm:pt modelId="{6299B73D-384B-40A4-8B75-5B5589A41936}" type="parTrans" cxnId="{5C64284F-C8F7-4B1F-B07A-EBC5CF5674E5}">
      <dgm:prSet/>
      <dgm:spPr/>
      <dgm:t>
        <a:bodyPr/>
        <a:lstStyle/>
        <a:p>
          <a:endParaRPr lang="es-EC"/>
        </a:p>
      </dgm:t>
    </dgm:pt>
    <dgm:pt modelId="{3ED41C96-E333-44E4-B6B4-D171179741B9}" type="sibTrans" cxnId="{5C64284F-C8F7-4B1F-B07A-EBC5CF5674E5}">
      <dgm:prSet/>
      <dgm:spPr/>
      <dgm:t>
        <a:bodyPr/>
        <a:lstStyle/>
        <a:p>
          <a:endParaRPr lang="es-EC"/>
        </a:p>
      </dgm:t>
    </dgm:pt>
    <dgm:pt modelId="{CC0EC80D-F841-444E-9391-33D964527C37}">
      <dgm:prSet phldrT="[Text]"/>
      <dgm:spPr>
        <a:blipFill rotWithShape="0">
          <a:blip xmlns:r="http://schemas.openxmlformats.org/officeDocument/2006/relationships" r:embed="rId6"/>
          <a:stretch>
            <a:fillRect/>
          </a:stretch>
        </a:blipFill>
      </dgm:spPr>
      <dgm:t>
        <a:bodyPr/>
        <a:lstStyle/>
        <a:p>
          <a:endParaRPr lang="es-EC" dirty="0"/>
        </a:p>
      </dgm:t>
    </dgm:pt>
    <dgm:pt modelId="{A7551C2E-6BCF-422F-AF47-5FACC36E91A4}" type="parTrans" cxnId="{D84B66D2-A002-4ACE-A028-6C5488371AC7}">
      <dgm:prSet/>
      <dgm:spPr/>
      <dgm:t>
        <a:bodyPr/>
        <a:lstStyle/>
        <a:p>
          <a:endParaRPr lang="es-EC"/>
        </a:p>
      </dgm:t>
    </dgm:pt>
    <dgm:pt modelId="{40CD8FF8-7219-40F8-BB54-55C0D0DCA8BE}" type="sibTrans" cxnId="{D84B66D2-A002-4ACE-A028-6C5488371AC7}">
      <dgm:prSet/>
      <dgm:spPr/>
      <dgm:t>
        <a:bodyPr/>
        <a:lstStyle/>
        <a:p>
          <a:endParaRPr lang="es-EC"/>
        </a:p>
      </dgm:t>
    </dgm:pt>
    <dgm:pt modelId="{AE01D933-E8F2-42DD-BD83-70C32080A87D}" type="pres">
      <dgm:prSet presAssocID="{5E6688B2-D077-4A51-8AAF-F50BCD2FDCEE}" presName="composite" presStyleCnt="0">
        <dgm:presLayoutVars>
          <dgm:chMax val="5"/>
          <dgm:dir/>
          <dgm:animLvl val="ctr"/>
          <dgm:resizeHandles val="exact"/>
        </dgm:presLayoutVars>
      </dgm:prSet>
      <dgm:spPr/>
      <dgm:t>
        <a:bodyPr/>
        <a:lstStyle/>
        <a:p>
          <a:endParaRPr lang="es-ES"/>
        </a:p>
      </dgm:t>
    </dgm:pt>
    <dgm:pt modelId="{BCB2FCCB-5A0F-4E60-9040-F36D64290C8F}" type="pres">
      <dgm:prSet presAssocID="{5E6688B2-D077-4A51-8AAF-F50BCD2FDCEE}" presName="cycle" presStyleCnt="0"/>
      <dgm:spPr/>
    </dgm:pt>
    <dgm:pt modelId="{02AF0B63-0127-4EE0-904E-E4E8153C1E0F}" type="pres">
      <dgm:prSet presAssocID="{5E6688B2-D077-4A51-8AAF-F50BCD2FDCEE}" presName="centerShape" presStyleCnt="0"/>
      <dgm:spPr/>
    </dgm:pt>
    <dgm:pt modelId="{531A7EED-8981-4DA1-8850-E5CB86534256}" type="pres">
      <dgm:prSet presAssocID="{5E6688B2-D077-4A51-8AAF-F50BCD2FDCEE}" presName="connSite" presStyleLbl="node1" presStyleIdx="0" presStyleCnt="7"/>
      <dgm:spPr/>
    </dgm:pt>
    <dgm:pt modelId="{5D3678A1-CB99-40D8-9125-574890750B96}" type="pres">
      <dgm:prSet presAssocID="{5E6688B2-D077-4A51-8AAF-F50BCD2FDCEE}" presName="visible" presStyleLbl="node1" presStyleIdx="0" presStyleCnt="7" custScaleX="235842" custScaleY="200823" custLinFactNeighborX="-55806" custLinFactNeighborY="-5195"/>
      <dgm:spPr>
        <a:blipFill rotWithShape="0">
          <a:blip xmlns:r="http://schemas.openxmlformats.org/officeDocument/2006/relationships" r:embed="rId7"/>
          <a:stretch>
            <a:fillRect/>
          </a:stretch>
        </a:blipFill>
      </dgm:spPr>
    </dgm:pt>
    <dgm:pt modelId="{523F02A5-4577-419B-B898-C0CD0077AC0C}" type="pres">
      <dgm:prSet presAssocID="{2A553CA1-6176-4108-9CC0-1C9ABA226042}" presName="Name25" presStyleLbl="parChTrans1D1" presStyleIdx="0" presStyleCnt="6"/>
      <dgm:spPr/>
      <dgm:t>
        <a:bodyPr/>
        <a:lstStyle/>
        <a:p>
          <a:endParaRPr lang="es-ES"/>
        </a:p>
      </dgm:t>
    </dgm:pt>
    <dgm:pt modelId="{525007D3-5FB0-40B5-95FD-01A3DA207C4E}" type="pres">
      <dgm:prSet presAssocID="{B593AE5E-5E14-471C-844A-E43400801D8E}" presName="node" presStyleCnt="0"/>
      <dgm:spPr/>
    </dgm:pt>
    <dgm:pt modelId="{1689C88E-91F0-499C-92E0-DBA527A56596}" type="pres">
      <dgm:prSet presAssocID="{B593AE5E-5E14-471C-844A-E43400801D8E}" presName="parentNode" presStyleLbl="node1" presStyleIdx="1" presStyleCnt="7" custScaleX="130975" custScaleY="118704">
        <dgm:presLayoutVars>
          <dgm:chMax val="1"/>
          <dgm:bulletEnabled val="1"/>
        </dgm:presLayoutVars>
      </dgm:prSet>
      <dgm:spPr/>
      <dgm:t>
        <a:bodyPr/>
        <a:lstStyle/>
        <a:p>
          <a:endParaRPr lang="es-ES"/>
        </a:p>
      </dgm:t>
    </dgm:pt>
    <dgm:pt modelId="{44CA01E9-D2CA-4E8C-B432-6B036C9116D5}" type="pres">
      <dgm:prSet presAssocID="{B593AE5E-5E14-471C-844A-E43400801D8E}" presName="childNode" presStyleLbl="revTx" presStyleIdx="0" presStyleCnt="0">
        <dgm:presLayoutVars>
          <dgm:bulletEnabled val="1"/>
        </dgm:presLayoutVars>
      </dgm:prSet>
      <dgm:spPr/>
      <dgm:t>
        <a:bodyPr/>
        <a:lstStyle/>
        <a:p>
          <a:endParaRPr lang="es-EC"/>
        </a:p>
      </dgm:t>
    </dgm:pt>
    <dgm:pt modelId="{D47BB935-0168-4AD4-8EBB-7E307F3582EF}" type="pres">
      <dgm:prSet presAssocID="{FC536233-FA13-464D-B96C-C7B68C557058}" presName="Name25" presStyleLbl="parChTrans1D1" presStyleIdx="1" presStyleCnt="6"/>
      <dgm:spPr/>
      <dgm:t>
        <a:bodyPr/>
        <a:lstStyle/>
        <a:p>
          <a:endParaRPr lang="es-ES"/>
        </a:p>
      </dgm:t>
    </dgm:pt>
    <dgm:pt modelId="{4B702A49-9A75-4114-96BE-BC9D7FAD5385}" type="pres">
      <dgm:prSet presAssocID="{29D80EAE-1AB1-49D0-A501-B82CA630E91B}" presName="node" presStyleCnt="0"/>
      <dgm:spPr/>
    </dgm:pt>
    <dgm:pt modelId="{5820BD4C-F7F5-4FA3-9608-2EC25BE90C27}" type="pres">
      <dgm:prSet presAssocID="{29D80EAE-1AB1-49D0-A501-B82CA630E91B}" presName="parentNode" presStyleLbl="node1" presStyleIdx="2" presStyleCnt="7" custScaleX="122151" custScaleY="111932">
        <dgm:presLayoutVars>
          <dgm:chMax val="1"/>
          <dgm:bulletEnabled val="1"/>
        </dgm:presLayoutVars>
      </dgm:prSet>
      <dgm:spPr/>
      <dgm:t>
        <a:bodyPr/>
        <a:lstStyle/>
        <a:p>
          <a:endParaRPr lang="es-ES"/>
        </a:p>
      </dgm:t>
    </dgm:pt>
    <dgm:pt modelId="{3465FECF-2C40-4914-AAAD-BDBC679EC0DD}" type="pres">
      <dgm:prSet presAssocID="{29D80EAE-1AB1-49D0-A501-B82CA630E91B}" presName="childNode" presStyleLbl="revTx" presStyleIdx="0" presStyleCnt="0">
        <dgm:presLayoutVars>
          <dgm:bulletEnabled val="1"/>
        </dgm:presLayoutVars>
      </dgm:prSet>
      <dgm:spPr/>
    </dgm:pt>
    <dgm:pt modelId="{27A6D3FC-047E-4162-956F-62781277D875}" type="pres">
      <dgm:prSet presAssocID="{24988B3C-09D2-429F-9067-DA6588BE228F}" presName="Name25" presStyleLbl="parChTrans1D1" presStyleIdx="2" presStyleCnt="6"/>
      <dgm:spPr/>
      <dgm:t>
        <a:bodyPr/>
        <a:lstStyle/>
        <a:p>
          <a:endParaRPr lang="es-ES"/>
        </a:p>
      </dgm:t>
    </dgm:pt>
    <dgm:pt modelId="{F0D142D8-9B36-4CAD-8013-F8A9754EE381}" type="pres">
      <dgm:prSet presAssocID="{8D87EE26-FBA1-47BD-947E-4942B9E5EC85}" presName="node" presStyleCnt="0"/>
      <dgm:spPr/>
    </dgm:pt>
    <dgm:pt modelId="{514BDF36-597E-471E-889E-9FB3008DBC7C}" type="pres">
      <dgm:prSet presAssocID="{8D87EE26-FBA1-47BD-947E-4942B9E5EC85}" presName="parentNode" presStyleLbl="node1" presStyleIdx="3" presStyleCnt="7" custScaleX="132088" custScaleY="121491">
        <dgm:presLayoutVars>
          <dgm:chMax val="1"/>
          <dgm:bulletEnabled val="1"/>
        </dgm:presLayoutVars>
      </dgm:prSet>
      <dgm:spPr/>
      <dgm:t>
        <a:bodyPr/>
        <a:lstStyle/>
        <a:p>
          <a:endParaRPr lang="es-ES"/>
        </a:p>
      </dgm:t>
    </dgm:pt>
    <dgm:pt modelId="{3ED92E65-199F-4579-AAA9-37FFEEAE3FBE}" type="pres">
      <dgm:prSet presAssocID="{8D87EE26-FBA1-47BD-947E-4942B9E5EC85}" presName="childNode" presStyleLbl="revTx" presStyleIdx="0" presStyleCnt="0">
        <dgm:presLayoutVars>
          <dgm:bulletEnabled val="1"/>
        </dgm:presLayoutVars>
      </dgm:prSet>
      <dgm:spPr/>
    </dgm:pt>
    <dgm:pt modelId="{C11F4871-3BC4-4238-9BC9-80743CAA0298}" type="pres">
      <dgm:prSet presAssocID="{81C7BF28-3527-43CA-9CC4-799B83FB9694}" presName="Name25" presStyleLbl="parChTrans1D1" presStyleIdx="3" presStyleCnt="6"/>
      <dgm:spPr/>
      <dgm:t>
        <a:bodyPr/>
        <a:lstStyle/>
        <a:p>
          <a:endParaRPr lang="es-ES"/>
        </a:p>
      </dgm:t>
    </dgm:pt>
    <dgm:pt modelId="{DD4DD052-FB32-4E91-A32D-3EB31CC6C2E4}" type="pres">
      <dgm:prSet presAssocID="{F31C7340-AEDC-45D7-9F41-09F34F4CC2A1}" presName="node" presStyleCnt="0"/>
      <dgm:spPr/>
    </dgm:pt>
    <dgm:pt modelId="{8E79BAB1-5254-4EE4-9D03-1A0CE675761A}" type="pres">
      <dgm:prSet presAssocID="{F31C7340-AEDC-45D7-9F41-09F34F4CC2A1}" presName="parentNode" presStyleLbl="node1" presStyleIdx="4" presStyleCnt="7">
        <dgm:presLayoutVars>
          <dgm:chMax val="1"/>
          <dgm:bulletEnabled val="1"/>
        </dgm:presLayoutVars>
      </dgm:prSet>
      <dgm:spPr/>
      <dgm:t>
        <a:bodyPr/>
        <a:lstStyle/>
        <a:p>
          <a:endParaRPr lang="es-ES"/>
        </a:p>
      </dgm:t>
    </dgm:pt>
    <dgm:pt modelId="{A2E52460-EDB6-4412-A65D-1BD53BBD6554}" type="pres">
      <dgm:prSet presAssocID="{F31C7340-AEDC-45D7-9F41-09F34F4CC2A1}" presName="childNode" presStyleLbl="revTx" presStyleIdx="0" presStyleCnt="0">
        <dgm:presLayoutVars>
          <dgm:bulletEnabled val="1"/>
        </dgm:presLayoutVars>
      </dgm:prSet>
      <dgm:spPr/>
    </dgm:pt>
    <dgm:pt modelId="{82BCA1F6-4BB7-45EE-9682-01C9FB104431}" type="pres">
      <dgm:prSet presAssocID="{A7551C2E-6BCF-422F-AF47-5FACC36E91A4}" presName="Name25" presStyleLbl="parChTrans1D1" presStyleIdx="4" presStyleCnt="6"/>
      <dgm:spPr/>
      <dgm:t>
        <a:bodyPr/>
        <a:lstStyle/>
        <a:p>
          <a:endParaRPr lang="es-ES"/>
        </a:p>
      </dgm:t>
    </dgm:pt>
    <dgm:pt modelId="{530D82AE-8D89-4B4B-B45B-2949989AA5AF}" type="pres">
      <dgm:prSet presAssocID="{CC0EC80D-F841-444E-9391-33D964527C37}" presName="node" presStyleCnt="0"/>
      <dgm:spPr/>
    </dgm:pt>
    <dgm:pt modelId="{87A4607C-D19D-46DB-B155-1E42476C981A}" type="pres">
      <dgm:prSet presAssocID="{CC0EC80D-F841-444E-9391-33D964527C37}" presName="parentNode" presStyleLbl="node1" presStyleIdx="5" presStyleCnt="7" custScaleX="122317" custScaleY="97742">
        <dgm:presLayoutVars>
          <dgm:chMax val="1"/>
          <dgm:bulletEnabled val="1"/>
        </dgm:presLayoutVars>
      </dgm:prSet>
      <dgm:spPr/>
      <dgm:t>
        <a:bodyPr/>
        <a:lstStyle/>
        <a:p>
          <a:endParaRPr lang="es-ES"/>
        </a:p>
      </dgm:t>
    </dgm:pt>
    <dgm:pt modelId="{042341B4-A748-460B-AA8E-6A289273B754}" type="pres">
      <dgm:prSet presAssocID="{CC0EC80D-F841-444E-9391-33D964527C37}" presName="childNode" presStyleLbl="revTx" presStyleIdx="0" presStyleCnt="0">
        <dgm:presLayoutVars>
          <dgm:bulletEnabled val="1"/>
        </dgm:presLayoutVars>
      </dgm:prSet>
      <dgm:spPr/>
    </dgm:pt>
    <dgm:pt modelId="{A75A99D0-103F-49A5-A74D-E21CAB23586C}" type="pres">
      <dgm:prSet presAssocID="{6299B73D-384B-40A4-8B75-5B5589A41936}" presName="Name25" presStyleLbl="parChTrans1D1" presStyleIdx="5" presStyleCnt="6"/>
      <dgm:spPr/>
      <dgm:t>
        <a:bodyPr/>
        <a:lstStyle/>
        <a:p>
          <a:endParaRPr lang="es-ES"/>
        </a:p>
      </dgm:t>
    </dgm:pt>
    <dgm:pt modelId="{44E977DB-A065-4EC4-8B06-8FDA3312B651}" type="pres">
      <dgm:prSet presAssocID="{C42FA680-A683-41FD-90BB-736AA5D57AF6}" presName="node" presStyleCnt="0"/>
      <dgm:spPr/>
    </dgm:pt>
    <dgm:pt modelId="{6637A9D8-F7A8-4BE2-96FA-F47C2F69EC92}" type="pres">
      <dgm:prSet presAssocID="{C42FA680-A683-41FD-90BB-736AA5D57AF6}" presName="parentNode" presStyleLbl="node1" presStyleIdx="6" presStyleCnt="7">
        <dgm:presLayoutVars>
          <dgm:chMax val="1"/>
          <dgm:bulletEnabled val="1"/>
        </dgm:presLayoutVars>
      </dgm:prSet>
      <dgm:spPr/>
      <dgm:t>
        <a:bodyPr/>
        <a:lstStyle/>
        <a:p>
          <a:endParaRPr lang="es-ES"/>
        </a:p>
      </dgm:t>
    </dgm:pt>
    <dgm:pt modelId="{B281C37B-66DF-46F4-A5F1-8BCF4B509EF4}" type="pres">
      <dgm:prSet presAssocID="{C42FA680-A683-41FD-90BB-736AA5D57AF6}" presName="childNode" presStyleLbl="revTx" presStyleIdx="0" presStyleCnt="0">
        <dgm:presLayoutVars>
          <dgm:bulletEnabled val="1"/>
        </dgm:presLayoutVars>
      </dgm:prSet>
      <dgm:spPr/>
    </dgm:pt>
  </dgm:ptLst>
  <dgm:cxnLst>
    <dgm:cxn modelId="{DB9CC863-B366-403C-B8B0-C7BB499BFA84}" type="presOf" srcId="{CC0EC80D-F841-444E-9391-33D964527C37}" destId="{87A4607C-D19D-46DB-B155-1E42476C981A}" srcOrd="0" destOrd="0" presId="urn:microsoft.com/office/officeart/2005/8/layout/radial2"/>
    <dgm:cxn modelId="{DC324EB7-40C5-4675-B443-06F779AF0DBF}" type="presOf" srcId="{C42FA680-A683-41FD-90BB-736AA5D57AF6}" destId="{6637A9D8-F7A8-4BE2-96FA-F47C2F69EC92}" srcOrd="0" destOrd="0" presId="urn:microsoft.com/office/officeart/2005/8/layout/radial2"/>
    <dgm:cxn modelId="{F81750AC-8BF5-4C3C-B241-DF3BFA887B1E}" srcId="{5E6688B2-D077-4A51-8AAF-F50BCD2FDCEE}" destId="{F31C7340-AEDC-45D7-9F41-09F34F4CC2A1}" srcOrd="3" destOrd="0" parTransId="{81C7BF28-3527-43CA-9CC4-799B83FB9694}" sibTransId="{7D1655EF-F371-4965-8787-3DD01F25D6A1}"/>
    <dgm:cxn modelId="{697BE25B-E075-41DF-A5A4-F88D63260FAA}" srcId="{5E6688B2-D077-4A51-8AAF-F50BCD2FDCEE}" destId="{8D87EE26-FBA1-47BD-947E-4942B9E5EC85}" srcOrd="2" destOrd="0" parTransId="{24988B3C-09D2-429F-9067-DA6588BE228F}" sibTransId="{6F0791FE-CE7A-463A-825F-E37723C46FFA}"/>
    <dgm:cxn modelId="{0E607B59-8AA0-4880-93D3-417D6FEDE1C0}" type="presOf" srcId="{A7551C2E-6BCF-422F-AF47-5FACC36E91A4}" destId="{82BCA1F6-4BB7-45EE-9682-01C9FB104431}" srcOrd="0" destOrd="0" presId="urn:microsoft.com/office/officeart/2005/8/layout/radial2"/>
    <dgm:cxn modelId="{C053681E-258F-49A5-9755-9886B1EBA059}" type="presOf" srcId="{2A553CA1-6176-4108-9CC0-1C9ABA226042}" destId="{523F02A5-4577-419B-B898-C0CD0077AC0C}" srcOrd="0" destOrd="0" presId="urn:microsoft.com/office/officeart/2005/8/layout/radial2"/>
    <dgm:cxn modelId="{5C64284F-C8F7-4B1F-B07A-EBC5CF5674E5}" srcId="{5E6688B2-D077-4A51-8AAF-F50BCD2FDCEE}" destId="{C42FA680-A683-41FD-90BB-736AA5D57AF6}" srcOrd="5" destOrd="0" parTransId="{6299B73D-384B-40A4-8B75-5B5589A41936}" sibTransId="{3ED41C96-E333-44E4-B6B4-D171179741B9}"/>
    <dgm:cxn modelId="{067C29C3-191F-40B1-8704-FDD8C6C1D410}" type="presOf" srcId="{F31C7340-AEDC-45D7-9F41-09F34F4CC2A1}" destId="{8E79BAB1-5254-4EE4-9D03-1A0CE675761A}" srcOrd="0" destOrd="0" presId="urn:microsoft.com/office/officeart/2005/8/layout/radial2"/>
    <dgm:cxn modelId="{40D8DAF7-5BFB-4597-99A7-E25CFEA1ED2B}" srcId="{5E6688B2-D077-4A51-8AAF-F50BCD2FDCEE}" destId="{29D80EAE-1AB1-49D0-A501-B82CA630E91B}" srcOrd="1" destOrd="0" parTransId="{FC536233-FA13-464D-B96C-C7B68C557058}" sibTransId="{7E8B90D8-D2C1-44E6-AD4E-739DB5CABDA6}"/>
    <dgm:cxn modelId="{D1B675EB-9ACB-419B-AF6E-0D6A89311F2C}" type="presOf" srcId="{24988B3C-09D2-429F-9067-DA6588BE228F}" destId="{27A6D3FC-047E-4162-956F-62781277D875}" srcOrd="0" destOrd="0" presId="urn:microsoft.com/office/officeart/2005/8/layout/radial2"/>
    <dgm:cxn modelId="{353C773E-E370-466F-9C41-25A4793F27F9}" type="presOf" srcId="{81C7BF28-3527-43CA-9CC4-799B83FB9694}" destId="{C11F4871-3BC4-4238-9BC9-80743CAA0298}" srcOrd="0" destOrd="0" presId="urn:microsoft.com/office/officeart/2005/8/layout/radial2"/>
    <dgm:cxn modelId="{EF374DE5-A6F9-463F-ADB9-1DD40B37F8A2}" type="presOf" srcId="{29D80EAE-1AB1-49D0-A501-B82CA630E91B}" destId="{5820BD4C-F7F5-4FA3-9608-2EC25BE90C27}" srcOrd="0" destOrd="0" presId="urn:microsoft.com/office/officeart/2005/8/layout/radial2"/>
    <dgm:cxn modelId="{5917958F-214E-4BA6-AC01-ED9680DAD626}" type="presOf" srcId="{6299B73D-384B-40A4-8B75-5B5589A41936}" destId="{A75A99D0-103F-49A5-A74D-E21CAB23586C}" srcOrd="0" destOrd="0" presId="urn:microsoft.com/office/officeart/2005/8/layout/radial2"/>
    <dgm:cxn modelId="{8A863DD7-B444-453B-8739-893D0B177BEE}" srcId="{5E6688B2-D077-4A51-8AAF-F50BCD2FDCEE}" destId="{B593AE5E-5E14-471C-844A-E43400801D8E}" srcOrd="0" destOrd="0" parTransId="{2A553CA1-6176-4108-9CC0-1C9ABA226042}" sibTransId="{C3EBA121-6C8E-46EE-BDD5-54F803D9E383}"/>
    <dgm:cxn modelId="{6A88027B-1BBD-4E1E-92BA-C01130DCB01B}" type="presOf" srcId="{FC536233-FA13-464D-B96C-C7B68C557058}" destId="{D47BB935-0168-4AD4-8EBB-7E307F3582EF}" srcOrd="0" destOrd="0" presId="urn:microsoft.com/office/officeart/2005/8/layout/radial2"/>
    <dgm:cxn modelId="{EA99C831-CD18-477A-A371-4E47F932AC4A}" type="presOf" srcId="{5E6688B2-D077-4A51-8AAF-F50BCD2FDCEE}" destId="{AE01D933-E8F2-42DD-BD83-70C32080A87D}" srcOrd="0" destOrd="0" presId="urn:microsoft.com/office/officeart/2005/8/layout/radial2"/>
    <dgm:cxn modelId="{D84B66D2-A002-4ACE-A028-6C5488371AC7}" srcId="{5E6688B2-D077-4A51-8AAF-F50BCD2FDCEE}" destId="{CC0EC80D-F841-444E-9391-33D964527C37}" srcOrd="4" destOrd="0" parTransId="{A7551C2E-6BCF-422F-AF47-5FACC36E91A4}" sibTransId="{40CD8FF8-7219-40F8-BB54-55C0D0DCA8BE}"/>
    <dgm:cxn modelId="{23B94895-0556-47F3-8BD3-540CEB79184A}" type="presOf" srcId="{B593AE5E-5E14-471C-844A-E43400801D8E}" destId="{1689C88E-91F0-499C-92E0-DBA527A56596}" srcOrd="0" destOrd="0" presId="urn:microsoft.com/office/officeart/2005/8/layout/radial2"/>
    <dgm:cxn modelId="{410A4EF4-A102-40D3-B18A-9E20050A4373}" type="presOf" srcId="{8D87EE26-FBA1-47BD-947E-4942B9E5EC85}" destId="{514BDF36-597E-471E-889E-9FB3008DBC7C}" srcOrd="0" destOrd="0" presId="urn:microsoft.com/office/officeart/2005/8/layout/radial2"/>
    <dgm:cxn modelId="{EFDDBF13-9765-4063-A1B9-10CFE368A051}" type="presParOf" srcId="{AE01D933-E8F2-42DD-BD83-70C32080A87D}" destId="{BCB2FCCB-5A0F-4E60-9040-F36D64290C8F}" srcOrd="0" destOrd="0" presId="urn:microsoft.com/office/officeart/2005/8/layout/radial2"/>
    <dgm:cxn modelId="{54612172-92F5-48E5-A52F-FEF4119CAD0B}" type="presParOf" srcId="{BCB2FCCB-5A0F-4E60-9040-F36D64290C8F}" destId="{02AF0B63-0127-4EE0-904E-E4E8153C1E0F}" srcOrd="0" destOrd="0" presId="urn:microsoft.com/office/officeart/2005/8/layout/radial2"/>
    <dgm:cxn modelId="{D03133B8-872D-4023-9EF0-1370770CFA00}" type="presParOf" srcId="{02AF0B63-0127-4EE0-904E-E4E8153C1E0F}" destId="{531A7EED-8981-4DA1-8850-E5CB86534256}" srcOrd="0" destOrd="0" presId="urn:microsoft.com/office/officeart/2005/8/layout/radial2"/>
    <dgm:cxn modelId="{024DA317-CCB1-4C2F-91CB-76177B07B626}" type="presParOf" srcId="{02AF0B63-0127-4EE0-904E-E4E8153C1E0F}" destId="{5D3678A1-CB99-40D8-9125-574890750B96}" srcOrd="1" destOrd="0" presId="urn:microsoft.com/office/officeart/2005/8/layout/radial2"/>
    <dgm:cxn modelId="{EF2B9F38-EFBF-4BCB-A7ED-EC5034E2B38D}" type="presParOf" srcId="{BCB2FCCB-5A0F-4E60-9040-F36D64290C8F}" destId="{523F02A5-4577-419B-B898-C0CD0077AC0C}" srcOrd="1" destOrd="0" presId="urn:microsoft.com/office/officeart/2005/8/layout/radial2"/>
    <dgm:cxn modelId="{88A34A0C-D3CF-4B49-A736-D8CAE6BDD3C8}" type="presParOf" srcId="{BCB2FCCB-5A0F-4E60-9040-F36D64290C8F}" destId="{525007D3-5FB0-40B5-95FD-01A3DA207C4E}" srcOrd="2" destOrd="0" presId="urn:microsoft.com/office/officeart/2005/8/layout/radial2"/>
    <dgm:cxn modelId="{50DB8AA3-FC4E-41B2-A7F7-A60BBE8A57AE}" type="presParOf" srcId="{525007D3-5FB0-40B5-95FD-01A3DA207C4E}" destId="{1689C88E-91F0-499C-92E0-DBA527A56596}" srcOrd="0" destOrd="0" presId="urn:microsoft.com/office/officeart/2005/8/layout/radial2"/>
    <dgm:cxn modelId="{CA4C6B94-2388-4B08-B7F2-76BD08C304FA}" type="presParOf" srcId="{525007D3-5FB0-40B5-95FD-01A3DA207C4E}" destId="{44CA01E9-D2CA-4E8C-B432-6B036C9116D5}" srcOrd="1" destOrd="0" presId="urn:microsoft.com/office/officeart/2005/8/layout/radial2"/>
    <dgm:cxn modelId="{AC1767C2-8CF5-4107-BD53-04CECD22ACFF}" type="presParOf" srcId="{BCB2FCCB-5A0F-4E60-9040-F36D64290C8F}" destId="{D47BB935-0168-4AD4-8EBB-7E307F3582EF}" srcOrd="3" destOrd="0" presId="urn:microsoft.com/office/officeart/2005/8/layout/radial2"/>
    <dgm:cxn modelId="{01930F8B-8928-48A0-9C0C-2EE61CFACFDE}" type="presParOf" srcId="{BCB2FCCB-5A0F-4E60-9040-F36D64290C8F}" destId="{4B702A49-9A75-4114-96BE-BC9D7FAD5385}" srcOrd="4" destOrd="0" presId="urn:microsoft.com/office/officeart/2005/8/layout/radial2"/>
    <dgm:cxn modelId="{8971C3C1-2A79-41A4-8374-D59D4AFF4364}" type="presParOf" srcId="{4B702A49-9A75-4114-96BE-BC9D7FAD5385}" destId="{5820BD4C-F7F5-4FA3-9608-2EC25BE90C27}" srcOrd="0" destOrd="0" presId="urn:microsoft.com/office/officeart/2005/8/layout/radial2"/>
    <dgm:cxn modelId="{F03C5366-B278-446F-83CA-9170CD0C1F06}" type="presParOf" srcId="{4B702A49-9A75-4114-96BE-BC9D7FAD5385}" destId="{3465FECF-2C40-4914-AAAD-BDBC679EC0DD}" srcOrd="1" destOrd="0" presId="urn:microsoft.com/office/officeart/2005/8/layout/radial2"/>
    <dgm:cxn modelId="{D08A7D71-0E49-43F0-8434-777A70E24D93}" type="presParOf" srcId="{BCB2FCCB-5A0F-4E60-9040-F36D64290C8F}" destId="{27A6D3FC-047E-4162-956F-62781277D875}" srcOrd="5" destOrd="0" presId="urn:microsoft.com/office/officeart/2005/8/layout/radial2"/>
    <dgm:cxn modelId="{3716D1BA-3684-4BE8-8D65-357ABFCFFE83}" type="presParOf" srcId="{BCB2FCCB-5A0F-4E60-9040-F36D64290C8F}" destId="{F0D142D8-9B36-4CAD-8013-F8A9754EE381}" srcOrd="6" destOrd="0" presId="urn:microsoft.com/office/officeart/2005/8/layout/radial2"/>
    <dgm:cxn modelId="{6046DA20-348B-4785-833B-75CE41C2D6C9}" type="presParOf" srcId="{F0D142D8-9B36-4CAD-8013-F8A9754EE381}" destId="{514BDF36-597E-471E-889E-9FB3008DBC7C}" srcOrd="0" destOrd="0" presId="urn:microsoft.com/office/officeart/2005/8/layout/radial2"/>
    <dgm:cxn modelId="{A7939F7A-A335-4600-BFAE-FA98FF2318AF}" type="presParOf" srcId="{F0D142D8-9B36-4CAD-8013-F8A9754EE381}" destId="{3ED92E65-199F-4579-AAA9-37FFEEAE3FBE}" srcOrd="1" destOrd="0" presId="urn:microsoft.com/office/officeart/2005/8/layout/radial2"/>
    <dgm:cxn modelId="{1B94901D-2AA0-4164-BC97-70B8AADFFBD3}" type="presParOf" srcId="{BCB2FCCB-5A0F-4E60-9040-F36D64290C8F}" destId="{C11F4871-3BC4-4238-9BC9-80743CAA0298}" srcOrd="7" destOrd="0" presId="urn:microsoft.com/office/officeart/2005/8/layout/radial2"/>
    <dgm:cxn modelId="{0C83CEA5-F06F-48FF-B3E3-CA308DED1976}" type="presParOf" srcId="{BCB2FCCB-5A0F-4E60-9040-F36D64290C8F}" destId="{DD4DD052-FB32-4E91-A32D-3EB31CC6C2E4}" srcOrd="8" destOrd="0" presId="urn:microsoft.com/office/officeart/2005/8/layout/radial2"/>
    <dgm:cxn modelId="{A73CA7C5-FF30-4F7C-8468-3AF31851FF81}" type="presParOf" srcId="{DD4DD052-FB32-4E91-A32D-3EB31CC6C2E4}" destId="{8E79BAB1-5254-4EE4-9D03-1A0CE675761A}" srcOrd="0" destOrd="0" presId="urn:microsoft.com/office/officeart/2005/8/layout/radial2"/>
    <dgm:cxn modelId="{B4ADD9E8-6ECD-4FD8-A0D9-7E71C31E984A}" type="presParOf" srcId="{DD4DD052-FB32-4E91-A32D-3EB31CC6C2E4}" destId="{A2E52460-EDB6-4412-A65D-1BD53BBD6554}" srcOrd="1" destOrd="0" presId="urn:microsoft.com/office/officeart/2005/8/layout/radial2"/>
    <dgm:cxn modelId="{E41A6CB4-236A-4A53-B7AF-CCC30D3288AC}" type="presParOf" srcId="{BCB2FCCB-5A0F-4E60-9040-F36D64290C8F}" destId="{82BCA1F6-4BB7-45EE-9682-01C9FB104431}" srcOrd="9" destOrd="0" presId="urn:microsoft.com/office/officeart/2005/8/layout/radial2"/>
    <dgm:cxn modelId="{6B61DD0F-3B06-454C-AF89-C6393029F338}" type="presParOf" srcId="{BCB2FCCB-5A0F-4E60-9040-F36D64290C8F}" destId="{530D82AE-8D89-4B4B-B45B-2949989AA5AF}" srcOrd="10" destOrd="0" presId="urn:microsoft.com/office/officeart/2005/8/layout/radial2"/>
    <dgm:cxn modelId="{2A59934A-DB68-49CD-8B71-2AEC036A7792}" type="presParOf" srcId="{530D82AE-8D89-4B4B-B45B-2949989AA5AF}" destId="{87A4607C-D19D-46DB-B155-1E42476C981A}" srcOrd="0" destOrd="0" presId="urn:microsoft.com/office/officeart/2005/8/layout/radial2"/>
    <dgm:cxn modelId="{6A38123B-2FB1-4223-B71E-1EFED278A646}" type="presParOf" srcId="{530D82AE-8D89-4B4B-B45B-2949989AA5AF}" destId="{042341B4-A748-460B-AA8E-6A289273B754}" srcOrd="1" destOrd="0" presId="urn:microsoft.com/office/officeart/2005/8/layout/radial2"/>
    <dgm:cxn modelId="{7BDC32EF-CA42-4F5E-9D49-93A45F9B27B8}" type="presParOf" srcId="{BCB2FCCB-5A0F-4E60-9040-F36D64290C8F}" destId="{A75A99D0-103F-49A5-A74D-E21CAB23586C}" srcOrd="11" destOrd="0" presId="urn:microsoft.com/office/officeart/2005/8/layout/radial2"/>
    <dgm:cxn modelId="{13903295-D9D1-4CB8-BB0F-659CDAF65EC7}" type="presParOf" srcId="{BCB2FCCB-5A0F-4E60-9040-F36D64290C8F}" destId="{44E977DB-A065-4EC4-8B06-8FDA3312B651}" srcOrd="12" destOrd="0" presId="urn:microsoft.com/office/officeart/2005/8/layout/radial2"/>
    <dgm:cxn modelId="{F5161549-FCCF-48F6-8F07-8482B2A9F5C3}" type="presParOf" srcId="{44E977DB-A065-4EC4-8B06-8FDA3312B651}" destId="{6637A9D8-F7A8-4BE2-96FA-F47C2F69EC92}" srcOrd="0" destOrd="0" presId="urn:microsoft.com/office/officeart/2005/8/layout/radial2"/>
    <dgm:cxn modelId="{BA02812A-B960-4143-AB29-F03B88348321}" type="presParOf" srcId="{44E977DB-A065-4EC4-8B06-8FDA3312B651}" destId="{B281C37B-66DF-46F4-A5F1-8BCF4B509EF4}" srcOrd="1" destOrd="0" presId="urn:microsoft.com/office/officeart/2005/8/layout/radial2"/>
  </dgm:cxnLst>
  <dgm:bg/>
  <dgm:whole/>
</dgm:dataModel>
</file>

<file path=ppt/diagrams/data19.xml><?xml version="1.0" encoding="utf-8"?>
<dgm:dataModel xmlns:dgm="http://schemas.openxmlformats.org/drawingml/2006/diagram" xmlns:a="http://schemas.openxmlformats.org/drawingml/2006/main">
  <dgm:ptLst>
    <dgm:pt modelId="{5E6688B2-D077-4A51-8AAF-F50BCD2FDCEE}" type="doc">
      <dgm:prSet loTypeId="urn:microsoft.com/office/officeart/2005/8/layout/radial2" loCatId="relationship" qsTypeId="urn:microsoft.com/office/officeart/2005/8/quickstyle/3d3" qsCatId="3D" csTypeId="urn:microsoft.com/office/officeart/2005/8/colors/accent1_2" csCatId="accent1" phldr="1"/>
      <dgm:spPr/>
      <dgm:t>
        <a:bodyPr/>
        <a:lstStyle/>
        <a:p>
          <a:endParaRPr lang="es-EC"/>
        </a:p>
      </dgm:t>
    </dgm:pt>
    <dgm:pt modelId="{B593AE5E-5E14-471C-844A-E43400801D8E}">
      <dgm:prSet phldrT="[Text]"/>
      <dgm:spPr>
        <a:blipFill rotWithShape="0">
          <a:blip xmlns:r="http://schemas.openxmlformats.org/officeDocument/2006/relationships" r:embed="rId1"/>
          <a:stretch>
            <a:fillRect/>
          </a:stretch>
        </a:blipFill>
      </dgm:spPr>
      <dgm:t>
        <a:bodyPr/>
        <a:lstStyle/>
        <a:p>
          <a:endParaRPr lang="es-EC" dirty="0"/>
        </a:p>
      </dgm:t>
    </dgm:pt>
    <dgm:pt modelId="{2A553CA1-6176-4108-9CC0-1C9ABA226042}" type="parTrans" cxnId="{8A863DD7-B444-453B-8739-893D0B177BEE}">
      <dgm:prSet/>
      <dgm:spPr/>
      <dgm:t>
        <a:bodyPr/>
        <a:lstStyle/>
        <a:p>
          <a:endParaRPr lang="es-EC"/>
        </a:p>
      </dgm:t>
    </dgm:pt>
    <dgm:pt modelId="{C3EBA121-6C8E-46EE-BDD5-54F803D9E383}" type="sibTrans" cxnId="{8A863DD7-B444-453B-8739-893D0B177BEE}">
      <dgm:prSet/>
      <dgm:spPr/>
      <dgm:t>
        <a:bodyPr/>
        <a:lstStyle/>
        <a:p>
          <a:endParaRPr lang="es-EC"/>
        </a:p>
      </dgm:t>
    </dgm:pt>
    <dgm:pt modelId="{29D80EAE-1AB1-49D0-A501-B82CA630E91B}">
      <dgm:prSet phldrT="[Text]"/>
      <dgm:spPr>
        <a:blipFill rotWithShape="0">
          <a:blip xmlns:r="http://schemas.openxmlformats.org/officeDocument/2006/relationships" r:embed="rId2"/>
          <a:stretch>
            <a:fillRect/>
          </a:stretch>
        </a:blipFill>
      </dgm:spPr>
      <dgm:t>
        <a:bodyPr/>
        <a:lstStyle/>
        <a:p>
          <a:endParaRPr lang="es-EC" dirty="0"/>
        </a:p>
      </dgm:t>
    </dgm:pt>
    <dgm:pt modelId="{FC536233-FA13-464D-B96C-C7B68C557058}" type="parTrans" cxnId="{40D8DAF7-5BFB-4597-99A7-E25CFEA1ED2B}">
      <dgm:prSet/>
      <dgm:spPr/>
      <dgm:t>
        <a:bodyPr/>
        <a:lstStyle/>
        <a:p>
          <a:endParaRPr lang="es-EC"/>
        </a:p>
      </dgm:t>
    </dgm:pt>
    <dgm:pt modelId="{7E8B90D8-D2C1-44E6-AD4E-739DB5CABDA6}" type="sibTrans" cxnId="{40D8DAF7-5BFB-4597-99A7-E25CFEA1ED2B}">
      <dgm:prSet/>
      <dgm:spPr/>
      <dgm:t>
        <a:bodyPr/>
        <a:lstStyle/>
        <a:p>
          <a:endParaRPr lang="es-EC"/>
        </a:p>
      </dgm:t>
    </dgm:pt>
    <dgm:pt modelId="{8D87EE26-FBA1-47BD-947E-4942B9E5EC85}">
      <dgm:prSet phldrT="[Text]"/>
      <dgm:spPr>
        <a:blipFill rotWithShape="0">
          <a:blip xmlns:r="http://schemas.openxmlformats.org/officeDocument/2006/relationships" r:embed="rId3"/>
          <a:stretch>
            <a:fillRect/>
          </a:stretch>
        </a:blipFill>
      </dgm:spPr>
      <dgm:t>
        <a:bodyPr/>
        <a:lstStyle/>
        <a:p>
          <a:endParaRPr lang="es-EC" dirty="0"/>
        </a:p>
      </dgm:t>
    </dgm:pt>
    <dgm:pt modelId="{24988B3C-09D2-429F-9067-DA6588BE228F}" type="parTrans" cxnId="{697BE25B-E075-41DF-A5A4-F88D63260FAA}">
      <dgm:prSet/>
      <dgm:spPr/>
      <dgm:t>
        <a:bodyPr/>
        <a:lstStyle/>
        <a:p>
          <a:endParaRPr lang="es-EC"/>
        </a:p>
      </dgm:t>
    </dgm:pt>
    <dgm:pt modelId="{6F0791FE-CE7A-463A-825F-E37723C46FFA}" type="sibTrans" cxnId="{697BE25B-E075-41DF-A5A4-F88D63260FAA}">
      <dgm:prSet/>
      <dgm:spPr/>
      <dgm:t>
        <a:bodyPr/>
        <a:lstStyle/>
        <a:p>
          <a:endParaRPr lang="es-EC"/>
        </a:p>
      </dgm:t>
    </dgm:pt>
    <dgm:pt modelId="{F31C7340-AEDC-45D7-9F41-09F34F4CC2A1}">
      <dgm:prSet phldrT="[Text]"/>
      <dgm:spPr>
        <a:blipFill rotWithShape="0">
          <a:blip xmlns:r="http://schemas.openxmlformats.org/officeDocument/2006/relationships" r:embed="rId4"/>
          <a:stretch>
            <a:fillRect/>
          </a:stretch>
        </a:blipFill>
      </dgm:spPr>
      <dgm:t>
        <a:bodyPr/>
        <a:lstStyle/>
        <a:p>
          <a:endParaRPr lang="es-EC" dirty="0"/>
        </a:p>
      </dgm:t>
    </dgm:pt>
    <dgm:pt modelId="{81C7BF28-3527-43CA-9CC4-799B83FB9694}" type="parTrans" cxnId="{F81750AC-8BF5-4C3C-B241-DF3BFA887B1E}">
      <dgm:prSet/>
      <dgm:spPr/>
      <dgm:t>
        <a:bodyPr/>
        <a:lstStyle/>
        <a:p>
          <a:endParaRPr lang="es-EC"/>
        </a:p>
      </dgm:t>
    </dgm:pt>
    <dgm:pt modelId="{7D1655EF-F371-4965-8787-3DD01F25D6A1}" type="sibTrans" cxnId="{F81750AC-8BF5-4C3C-B241-DF3BFA887B1E}">
      <dgm:prSet/>
      <dgm:spPr/>
      <dgm:t>
        <a:bodyPr/>
        <a:lstStyle/>
        <a:p>
          <a:endParaRPr lang="es-EC"/>
        </a:p>
      </dgm:t>
    </dgm:pt>
    <dgm:pt modelId="{C42FA680-A683-41FD-90BB-736AA5D57AF6}">
      <dgm:prSet phldrT="[Text]"/>
      <dgm:spPr>
        <a:blipFill rotWithShape="0">
          <a:blip xmlns:r="http://schemas.openxmlformats.org/officeDocument/2006/relationships" r:embed="rId5"/>
          <a:stretch>
            <a:fillRect/>
          </a:stretch>
        </a:blipFill>
      </dgm:spPr>
      <dgm:t>
        <a:bodyPr/>
        <a:lstStyle/>
        <a:p>
          <a:endParaRPr lang="es-EC" dirty="0"/>
        </a:p>
      </dgm:t>
    </dgm:pt>
    <dgm:pt modelId="{6299B73D-384B-40A4-8B75-5B5589A41936}" type="parTrans" cxnId="{5C64284F-C8F7-4B1F-B07A-EBC5CF5674E5}">
      <dgm:prSet/>
      <dgm:spPr/>
      <dgm:t>
        <a:bodyPr/>
        <a:lstStyle/>
        <a:p>
          <a:endParaRPr lang="es-EC"/>
        </a:p>
      </dgm:t>
    </dgm:pt>
    <dgm:pt modelId="{3ED41C96-E333-44E4-B6B4-D171179741B9}" type="sibTrans" cxnId="{5C64284F-C8F7-4B1F-B07A-EBC5CF5674E5}">
      <dgm:prSet/>
      <dgm:spPr/>
      <dgm:t>
        <a:bodyPr/>
        <a:lstStyle/>
        <a:p>
          <a:endParaRPr lang="es-EC"/>
        </a:p>
      </dgm:t>
    </dgm:pt>
    <dgm:pt modelId="{CC0EC80D-F841-444E-9391-33D964527C37}">
      <dgm:prSet phldrT="[Text]"/>
      <dgm:spPr>
        <a:blipFill rotWithShape="0">
          <a:blip xmlns:r="http://schemas.openxmlformats.org/officeDocument/2006/relationships" r:embed="rId6"/>
          <a:stretch>
            <a:fillRect/>
          </a:stretch>
        </a:blipFill>
      </dgm:spPr>
      <dgm:t>
        <a:bodyPr/>
        <a:lstStyle/>
        <a:p>
          <a:endParaRPr lang="es-EC" dirty="0"/>
        </a:p>
      </dgm:t>
    </dgm:pt>
    <dgm:pt modelId="{A7551C2E-6BCF-422F-AF47-5FACC36E91A4}" type="parTrans" cxnId="{D84B66D2-A002-4ACE-A028-6C5488371AC7}">
      <dgm:prSet/>
      <dgm:spPr/>
      <dgm:t>
        <a:bodyPr/>
        <a:lstStyle/>
        <a:p>
          <a:endParaRPr lang="es-EC"/>
        </a:p>
      </dgm:t>
    </dgm:pt>
    <dgm:pt modelId="{40CD8FF8-7219-40F8-BB54-55C0D0DCA8BE}" type="sibTrans" cxnId="{D84B66D2-A002-4ACE-A028-6C5488371AC7}">
      <dgm:prSet/>
      <dgm:spPr/>
      <dgm:t>
        <a:bodyPr/>
        <a:lstStyle/>
        <a:p>
          <a:endParaRPr lang="es-EC"/>
        </a:p>
      </dgm:t>
    </dgm:pt>
    <dgm:pt modelId="{AE01D933-E8F2-42DD-BD83-70C32080A87D}" type="pres">
      <dgm:prSet presAssocID="{5E6688B2-D077-4A51-8AAF-F50BCD2FDCEE}" presName="composite" presStyleCnt="0">
        <dgm:presLayoutVars>
          <dgm:chMax val="5"/>
          <dgm:dir/>
          <dgm:animLvl val="ctr"/>
          <dgm:resizeHandles val="exact"/>
        </dgm:presLayoutVars>
      </dgm:prSet>
      <dgm:spPr/>
      <dgm:t>
        <a:bodyPr/>
        <a:lstStyle/>
        <a:p>
          <a:endParaRPr lang="es-ES"/>
        </a:p>
      </dgm:t>
    </dgm:pt>
    <dgm:pt modelId="{BCB2FCCB-5A0F-4E60-9040-F36D64290C8F}" type="pres">
      <dgm:prSet presAssocID="{5E6688B2-D077-4A51-8AAF-F50BCD2FDCEE}" presName="cycle" presStyleCnt="0"/>
      <dgm:spPr/>
    </dgm:pt>
    <dgm:pt modelId="{02AF0B63-0127-4EE0-904E-E4E8153C1E0F}" type="pres">
      <dgm:prSet presAssocID="{5E6688B2-D077-4A51-8AAF-F50BCD2FDCEE}" presName="centerShape" presStyleCnt="0"/>
      <dgm:spPr/>
    </dgm:pt>
    <dgm:pt modelId="{531A7EED-8981-4DA1-8850-E5CB86534256}" type="pres">
      <dgm:prSet presAssocID="{5E6688B2-D077-4A51-8AAF-F50BCD2FDCEE}" presName="connSite" presStyleLbl="node1" presStyleIdx="0" presStyleCnt="7"/>
      <dgm:spPr/>
    </dgm:pt>
    <dgm:pt modelId="{5D3678A1-CB99-40D8-9125-574890750B96}" type="pres">
      <dgm:prSet presAssocID="{5E6688B2-D077-4A51-8AAF-F50BCD2FDCEE}" presName="visible" presStyleLbl="node1" presStyleIdx="0" presStyleCnt="7" custScaleX="235842" custScaleY="200823" custLinFactNeighborX="-55806" custLinFactNeighborY="-5195"/>
      <dgm:spPr>
        <a:blipFill rotWithShape="0">
          <a:blip xmlns:r="http://schemas.openxmlformats.org/officeDocument/2006/relationships" r:embed="rId7"/>
          <a:stretch>
            <a:fillRect/>
          </a:stretch>
        </a:blipFill>
      </dgm:spPr>
    </dgm:pt>
    <dgm:pt modelId="{523F02A5-4577-419B-B898-C0CD0077AC0C}" type="pres">
      <dgm:prSet presAssocID="{2A553CA1-6176-4108-9CC0-1C9ABA226042}" presName="Name25" presStyleLbl="parChTrans1D1" presStyleIdx="0" presStyleCnt="6"/>
      <dgm:spPr/>
      <dgm:t>
        <a:bodyPr/>
        <a:lstStyle/>
        <a:p>
          <a:endParaRPr lang="es-ES"/>
        </a:p>
      </dgm:t>
    </dgm:pt>
    <dgm:pt modelId="{525007D3-5FB0-40B5-95FD-01A3DA207C4E}" type="pres">
      <dgm:prSet presAssocID="{B593AE5E-5E14-471C-844A-E43400801D8E}" presName="node" presStyleCnt="0"/>
      <dgm:spPr/>
    </dgm:pt>
    <dgm:pt modelId="{1689C88E-91F0-499C-92E0-DBA527A56596}" type="pres">
      <dgm:prSet presAssocID="{B593AE5E-5E14-471C-844A-E43400801D8E}" presName="parentNode" presStyleLbl="node1" presStyleIdx="1" presStyleCnt="7" custScaleX="130975" custScaleY="118704">
        <dgm:presLayoutVars>
          <dgm:chMax val="1"/>
          <dgm:bulletEnabled val="1"/>
        </dgm:presLayoutVars>
      </dgm:prSet>
      <dgm:spPr/>
      <dgm:t>
        <a:bodyPr/>
        <a:lstStyle/>
        <a:p>
          <a:endParaRPr lang="es-ES"/>
        </a:p>
      </dgm:t>
    </dgm:pt>
    <dgm:pt modelId="{44CA01E9-D2CA-4E8C-B432-6B036C9116D5}" type="pres">
      <dgm:prSet presAssocID="{B593AE5E-5E14-471C-844A-E43400801D8E}" presName="childNode" presStyleLbl="revTx" presStyleIdx="0" presStyleCnt="0">
        <dgm:presLayoutVars>
          <dgm:bulletEnabled val="1"/>
        </dgm:presLayoutVars>
      </dgm:prSet>
      <dgm:spPr/>
      <dgm:t>
        <a:bodyPr/>
        <a:lstStyle/>
        <a:p>
          <a:endParaRPr lang="es-EC"/>
        </a:p>
      </dgm:t>
    </dgm:pt>
    <dgm:pt modelId="{D47BB935-0168-4AD4-8EBB-7E307F3582EF}" type="pres">
      <dgm:prSet presAssocID="{FC536233-FA13-464D-B96C-C7B68C557058}" presName="Name25" presStyleLbl="parChTrans1D1" presStyleIdx="1" presStyleCnt="6"/>
      <dgm:spPr/>
      <dgm:t>
        <a:bodyPr/>
        <a:lstStyle/>
        <a:p>
          <a:endParaRPr lang="es-ES"/>
        </a:p>
      </dgm:t>
    </dgm:pt>
    <dgm:pt modelId="{4B702A49-9A75-4114-96BE-BC9D7FAD5385}" type="pres">
      <dgm:prSet presAssocID="{29D80EAE-1AB1-49D0-A501-B82CA630E91B}" presName="node" presStyleCnt="0"/>
      <dgm:spPr/>
    </dgm:pt>
    <dgm:pt modelId="{5820BD4C-F7F5-4FA3-9608-2EC25BE90C27}" type="pres">
      <dgm:prSet presAssocID="{29D80EAE-1AB1-49D0-A501-B82CA630E91B}" presName="parentNode" presStyleLbl="node1" presStyleIdx="2" presStyleCnt="7" custScaleX="122151" custScaleY="111932">
        <dgm:presLayoutVars>
          <dgm:chMax val="1"/>
          <dgm:bulletEnabled val="1"/>
        </dgm:presLayoutVars>
      </dgm:prSet>
      <dgm:spPr/>
      <dgm:t>
        <a:bodyPr/>
        <a:lstStyle/>
        <a:p>
          <a:endParaRPr lang="es-ES"/>
        </a:p>
      </dgm:t>
    </dgm:pt>
    <dgm:pt modelId="{3465FECF-2C40-4914-AAAD-BDBC679EC0DD}" type="pres">
      <dgm:prSet presAssocID="{29D80EAE-1AB1-49D0-A501-B82CA630E91B}" presName="childNode" presStyleLbl="revTx" presStyleIdx="0" presStyleCnt="0">
        <dgm:presLayoutVars>
          <dgm:bulletEnabled val="1"/>
        </dgm:presLayoutVars>
      </dgm:prSet>
      <dgm:spPr/>
    </dgm:pt>
    <dgm:pt modelId="{27A6D3FC-047E-4162-956F-62781277D875}" type="pres">
      <dgm:prSet presAssocID="{24988B3C-09D2-429F-9067-DA6588BE228F}" presName="Name25" presStyleLbl="parChTrans1D1" presStyleIdx="2" presStyleCnt="6"/>
      <dgm:spPr/>
      <dgm:t>
        <a:bodyPr/>
        <a:lstStyle/>
        <a:p>
          <a:endParaRPr lang="es-ES"/>
        </a:p>
      </dgm:t>
    </dgm:pt>
    <dgm:pt modelId="{F0D142D8-9B36-4CAD-8013-F8A9754EE381}" type="pres">
      <dgm:prSet presAssocID="{8D87EE26-FBA1-47BD-947E-4942B9E5EC85}" presName="node" presStyleCnt="0"/>
      <dgm:spPr/>
    </dgm:pt>
    <dgm:pt modelId="{514BDF36-597E-471E-889E-9FB3008DBC7C}" type="pres">
      <dgm:prSet presAssocID="{8D87EE26-FBA1-47BD-947E-4942B9E5EC85}" presName="parentNode" presStyleLbl="node1" presStyleIdx="3" presStyleCnt="7" custScaleX="132088" custScaleY="121491">
        <dgm:presLayoutVars>
          <dgm:chMax val="1"/>
          <dgm:bulletEnabled val="1"/>
        </dgm:presLayoutVars>
      </dgm:prSet>
      <dgm:spPr/>
      <dgm:t>
        <a:bodyPr/>
        <a:lstStyle/>
        <a:p>
          <a:endParaRPr lang="es-ES"/>
        </a:p>
      </dgm:t>
    </dgm:pt>
    <dgm:pt modelId="{3ED92E65-199F-4579-AAA9-37FFEEAE3FBE}" type="pres">
      <dgm:prSet presAssocID="{8D87EE26-FBA1-47BD-947E-4942B9E5EC85}" presName="childNode" presStyleLbl="revTx" presStyleIdx="0" presStyleCnt="0">
        <dgm:presLayoutVars>
          <dgm:bulletEnabled val="1"/>
        </dgm:presLayoutVars>
      </dgm:prSet>
      <dgm:spPr/>
    </dgm:pt>
    <dgm:pt modelId="{C11F4871-3BC4-4238-9BC9-80743CAA0298}" type="pres">
      <dgm:prSet presAssocID="{81C7BF28-3527-43CA-9CC4-799B83FB9694}" presName="Name25" presStyleLbl="parChTrans1D1" presStyleIdx="3" presStyleCnt="6"/>
      <dgm:spPr/>
      <dgm:t>
        <a:bodyPr/>
        <a:lstStyle/>
        <a:p>
          <a:endParaRPr lang="es-ES"/>
        </a:p>
      </dgm:t>
    </dgm:pt>
    <dgm:pt modelId="{DD4DD052-FB32-4E91-A32D-3EB31CC6C2E4}" type="pres">
      <dgm:prSet presAssocID="{F31C7340-AEDC-45D7-9F41-09F34F4CC2A1}" presName="node" presStyleCnt="0"/>
      <dgm:spPr/>
    </dgm:pt>
    <dgm:pt modelId="{8E79BAB1-5254-4EE4-9D03-1A0CE675761A}" type="pres">
      <dgm:prSet presAssocID="{F31C7340-AEDC-45D7-9F41-09F34F4CC2A1}" presName="parentNode" presStyleLbl="node1" presStyleIdx="4" presStyleCnt="7">
        <dgm:presLayoutVars>
          <dgm:chMax val="1"/>
          <dgm:bulletEnabled val="1"/>
        </dgm:presLayoutVars>
      </dgm:prSet>
      <dgm:spPr/>
      <dgm:t>
        <a:bodyPr/>
        <a:lstStyle/>
        <a:p>
          <a:endParaRPr lang="es-ES"/>
        </a:p>
      </dgm:t>
    </dgm:pt>
    <dgm:pt modelId="{A2E52460-EDB6-4412-A65D-1BD53BBD6554}" type="pres">
      <dgm:prSet presAssocID="{F31C7340-AEDC-45D7-9F41-09F34F4CC2A1}" presName="childNode" presStyleLbl="revTx" presStyleIdx="0" presStyleCnt="0">
        <dgm:presLayoutVars>
          <dgm:bulletEnabled val="1"/>
        </dgm:presLayoutVars>
      </dgm:prSet>
      <dgm:spPr/>
    </dgm:pt>
    <dgm:pt modelId="{82BCA1F6-4BB7-45EE-9682-01C9FB104431}" type="pres">
      <dgm:prSet presAssocID="{A7551C2E-6BCF-422F-AF47-5FACC36E91A4}" presName="Name25" presStyleLbl="parChTrans1D1" presStyleIdx="4" presStyleCnt="6"/>
      <dgm:spPr/>
      <dgm:t>
        <a:bodyPr/>
        <a:lstStyle/>
        <a:p>
          <a:endParaRPr lang="es-ES"/>
        </a:p>
      </dgm:t>
    </dgm:pt>
    <dgm:pt modelId="{530D82AE-8D89-4B4B-B45B-2949989AA5AF}" type="pres">
      <dgm:prSet presAssocID="{CC0EC80D-F841-444E-9391-33D964527C37}" presName="node" presStyleCnt="0"/>
      <dgm:spPr/>
    </dgm:pt>
    <dgm:pt modelId="{87A4607C-D19D-46DB-B155-1E42476C981A}" type="pres">
      <dgm:prSet presAssocID="{CC0EC80D-F841-444E-9391-33D964527C37}" presName="parentNode" presStyleLbl="node1" presStyleIdx="5" presStyleCnt="7" custScaleX="122317" custScaleY="97742">
        <dgm:presLayoutVars>
          <dgm:chMax val="1"/>
          <dgm:bulletEnabled val="1"/>
        </dgm:presLayoutVars>
      </dgm:prSet>
      <dgm:spPr/>
      <dgm:t>
        <a:bodyPr/>
        <a:lstStyle/>
        <a:p>
          <a:endParaRPr lang="es-ES"/>
        </a:p>
      </dgm:t>
    </dgm:pt>
    <dgm:pt modelId="{042341B4-A748-460B-AA8E-6A289273B754}" type="pres">
      <dgm:prSet presAssocID="{CC0EC80D-F841-444E-9391-33D964527C37}" presName="childNode" presStyleLbl="revTx" presStyleIdx="0" presStyleCnt="0">
        <dgm:presLayoutVars>
          <dgm:bulletEnabled val="1"/>
        </dgm:presLayoutVars>
      </dgm:prSet>
      <dgm:spPr/>
    </dgm:pt>
    <dgm:pt modelId="{A75A99D0-103F-49A5-A74D-E21CAB23586C}" type="pres">
      <dgm:prSet presAssocID="{6299B73D-384B-40A4-8B75-5B5589A41936}" presName="Name25" presStyleLbl="parChTrans1D1" presStyleIdx="5" presStyleCnt="6"/>
      <dgm:spPr/>
      <dgm:t>
        <a:bodyPr/>
        <a:lstStyle/>
        <a:p>
          <a:endParaRPr lang="es-ES"/>
        </a:p>
      </dgm:t>
    </dgm:pt>
    <dgm:pt modelId="{44E977DB-A065-4EC4-8B06-8FDA3312B651}" type="pres">
      <dgm:prSet presAssocID="{C42FA680-A683-41FD-90BB-736AA5D57AF6}" presName="node" presStyleCnt="0"/>
      <dgm:spPr/>
    </dgm:pt>
    <dgm:pt modelId="{6637A9D8-F7A8-4BE2-96FA-F47C2F69EC92}" type="pres">
      <dgm:prSet presAssocID="{C42FA680-A683-41FD-90BB-736AA5D57AF6}" presName="parentNode" presStyleLbl="node1" presStyleIdx="6" presStyleCnt="7">
        <dgm:presLayoutVars>
          <dgm:chMax val="1"/>
          <dgm:bulletEnabled val="1"/>
        </dgm:presLayoutVars>
      </dgm:prSet>
      <dgm:spPr/>
      <dgm:t>
        <a:bodyPr/>
        <a:lstStyle/>
        <a:p>
          <a:endParaRPr lang="es-ES"/>
        </a:p>
      </dgm:t>
    </dgm:pt>
    <dgm:pt modelId="{B281C37B-66DF-46F4-A5F1-8BCF4B509EF4}" type="pres">
      <dgm:prSet presAssocID="{C42FA680-A683-41FD-90BB-736AA5D57AF6}" presName="childNode" presStyleLbl="revTx" presStyleIdx="0" presStyleCnt="0">
        <dgm:presLayoutVars>
          <dgm:bulletEnabled val="1"/>
        </dgm:presLayoutVars>
      </dgm:prSet>
      <dgm:spPr/>
    </dgm:pt>
  </dgm:ptLst>
  <dgm:cxnLst>
    <dgm:cxn modelId="{9C2ED2CA-B196-4A9E-9E7A-525F6CB2044E}" type="presOf" srcId="{29D80EAE-1AB1-49D0-A501-B82CA630E91B}" destId="{5820BD4C-F7F5-4FA3-9608-2EC25BE90C27}" srcOrd="0" destOrd="0" presId="urn:microsoft.com/office/officeart/2005/8/layout/radial2"/>
    <dgm:cxn modelId="{F81750AC-8BF5-4C3C-B241-DF3BFA887B1E}" srcId="{5E6688B2-D077-4A51-8AAF-F50BCD2FDCEE}" destId="{F31C7340-AEDC-45D7-9F41-09F34F4CC2A1}" srcOrd="3" destOrd="0" parTransId="{81C7BF28-3527-43CA-9CC4-799B83FB9694}" sibTransId="{7D1655EF-F371-4965-8787-3DD01F25D6A1}"/>
    <dgm:cxn modelId="{FFA84D35-126E-4E48-9E91-F88E1903CFAD}" type="presOf" srcId="{F31C7340-AEDC-45D7-9F41-09F34F4CC2A1}" destId="{8E79BAB1-5254-4EE4-9D03-1A0CE675761A}" srcOrd="0" destOrd="0" presId="urn:microsoft.com/office/officeart/2005/8/layout/radial2"/>
    <dgm:cxn modelId="{697BE25B-E075-41DF-A5A4-F88D63260FAA}" srcId="{5E6688B2-D077-4A51-8AAF-F50BCD2FDCEE}" destId="{8D87EE26-FBA1-47BD-947E-4942B9E5EC85}" srcOrd="2" destOrd="0" parTransId="{24988B3C-09D2-429F-9067-DA6588BE228F}" sibTransId="{6F0791FE-CE7A-463A-825F-E37723C46FFA}"/>
    <dgm:cxn modelId="{C9B8BC36-B4B9-400B-97DB-1323D68CDBBF}" type="presOf" srcId="{CC0EC80D-F841-444E-9391-33D964527C37}" destId="{87A4607C-D19D-46DB-B155-1E42476C981A}" srcOrd="0" destOrd="0" presId="urn:microsoft.com/office/officeart/2005/8/layout/radial2"/>
    <dgm:cxn modelId="{5C64284F-C8F7-4B1F-B07A-EBC5CF5674E5}" srcId="{5E6688B2-D077-4A51-8AAF-F50BCD2FDCEE}" destId="{C42FA680-A683-41FD-90BB-736AA5D57AF6}" srcOrd="5" destOrd="0" parTransId="{6299B73D-384B-40A4-8B75-5B5589A41936}" sibTransId="{3ED41C96-E333-44E4-B6B4-D171179741B9}"/>
    <dgm:cxn modelId="{40D8DAF7-5BFB-4597-99A7-E25CFEA1ED2B}" srcId="{5E6688B2-D077-4A51-8AAF-F50BCD2FDCEE}" destId="{29D80EAE-1AB1-49D0-A501-B82CA630E91B}" srcOrd="1" destOrd="0" parTransId="{FC536233-FA13-464D-B96C-C7B68C557058}" sibTransId="{7E8B90D8-D2C1-44E6-AD4E-739DB5CABDA6}"/>
    <dgm:cxn modelId="{F378D9F9-0AF1-4CEE-8525-02C6A679B460}" type="presOf" srcId="{8D87EE26-FBA1-47BD-947E-4942B9E5EC85}" destId="{514BDF36-597E-471E-889E-9FB3008DBC7C}" srcOrd="0" destOrd="0" presId="urn:microsoft.com/office/officeart/2005/8/layout/radial2"/>
    <dgm:cxn modelId="{9B57D9C1-093D-460E-B23B-12651875C5C5}" type="presOf" srcId="{5E6688B2-D077-4A51-8AAF-F50BCD2FDCEE}" destId="{AE01D933-E8F2-42DD-BD83-70C32080A87D}" srcOrd="0" destOrd="0" presId="urn:microsoft.com/office/officeart/2005/8/layout/radial2"/>
    <dgm:cxn modelId="{59CD2C42-5A2C-4F1B-9BBE-2A56E98C2861}" type="presOf" srcId="{24988B3C-09D2-429F-9067-DA6588BE228F}" destId="{27A6D3FC-047E-4162-956F-62781277D875}" srcOrd="0" destOrd="0" presId="urn:microsoft.com/office/officeart/2005/8/layout/radial2"/>
    <dgm:cxn modelId="{8A863DD7-B444-453B-8739-893D0B177BEE}" srcId="{5E6688B2-D077-4A51-8AAF-F50BCD2FDCEE}" destId="{B593AE5E-5E14-471C-844A-E43400801D8E}" srcOrd="0" destOrd="0" parTransId="{2A553CA1-6176-4108-9CC0-1C9ABA226042}" sibTransId="{C3EBA121-6C8E-46EE-BDD5-54F803D9E383}"/>
    <dgm:cxn modelId="{B4ADF6D7-704E-4607-A55B-0E87A74FCB38}" type="presOf" srcId="{B593AE5E-5E14-471C-844A-E43400801D8E}" destId="{1689C88E-91F0-499C-92E0-DBA527A56596}" srcOrd="0" destOrd="0" presId="urn:microsoft.com/office/officeart/2005/8/layout/radial2"/>
    <dgm:cxn modelId="{53CBC467-7815-473B-9CD6-06E1316F62C3}" type="presOf" srcId="{6299B73D-384B-40A4-8B75-5B5589A41936}" destId="{A75A99D0-103F-49A5-A74D-E21CAB23586C}" srcOrd="0" destOrd="0" presId="urn:microsoft.com/office/officeart/2005/8/layout/radial2"/>
    <dgm:cxn modelId="{E2270520-F5A8-4464-86A5-696AE4B0D73F}" type="presOf" srcId="{81C7BF28-3527-43CA-9CC4-799B83FB9694}" destId="{C11F4871-3BC4-4238-9BC9-80743CAA0298}" srcOrd="0" destOrd="0" presId="urn:microsoft.com/office/officeart/2005/8/layout/radial2"/>
    <dgm:cxn modelId="{D84B66D2-A002-4ACE-A028-6C5488371AC7}" srcId="{5E6688B2-D077-4A51-8AAF-F50BCD2FDCEE}" destId="{CC0EC80D-F841-444E-9391-33D964527C37}" srcOrd="4" destOrd="0" parTransId="{A7551C2E-6BCF-422F-AF47-5FACC36E91A4}" sibTransId="{40CD8FF8-7219-40F8-BB54-55C0D0DCA8BE}"/>
    <dgm:cxn modelId="{E95A3C7A-0DE2-49E5-9787-0690F750C80E}" type="presOf" srcId="{FC536233-FA13-464D-B96C-C7B68C557058}" destId="{D47BB935-0168-4AD4-8EBB-7E307F3582EF}" srcOrd="0" destOrd="0" presId="urn:microsoft.com/office/officeart/2005/8/layout/radial2"/>
    <dgm:cxn modelId="{1B70FB57-5569-49DB-9500-E3D03A02A25A}" type="presOf" srcId="{C42FA680-A683-41FD-90BB-736AA5D57AF6}" destId="{6637A9D8-F7A8-4BE2-96FA-F47C2F69EC92}" srcOrd="0" destOrd="0" presId="urn:microsoft.com/office/officeart/2005/8/layout/radial2"/>
    <dgm:cxn modelId="{6BFA7B6D-3A9F-43CB-9A73-A414386004CE}" type="presOf" srcId="{A7551C2E-6BCF-422F-AF47-5FACC36E91A4}" destId="{82BCA1F6-4BB7-45EE-9682-01C9FB104431}" srcOrd="0" destOrd="0" presId="urn:microsoft.com/office/officeart/2005/8/layout/radial2"/>
    <dgm:cxn modelId="{5AD32CB9-0A57-4A4C-8010-AE14BE1A64BA}" type="presOf" srcId="{2A553CA1-6176-4108-9CC0-1C9ABA226042}" destId="{523F02A5-4577-419B-B898-C0CD0077AC0C}" srcOrd="0" destOrd="0" presId="urn:microsoft.com/office/officeart/2005/8/layout/radial2"/>
    <dgm:cxn modelId="{FAE96ABC-B785-44B6-AD9D-7EC6B9666D72}" type="presParOf" srcId="{AE01D933-E8F2-42DD-BD83-70C32080A87D}" destId="{BCB2FCCB-5A0F-4E60-9040-F36D64290C8F}" srcOrd="0" destOrd="0" presId="urn:microsoft.com/office/officeart/2005/8/layout/radial2"/>
    <dgm:cxn modelId="{880A49D1-157E-4AD5-81EC-20CFE28DAF95}" type="presParOf" srcId="{BCB2FCCB-5A0F-4E60-9040-F36D64290C8F}" destId="{02AF0B63-0127-4EE0-904E-E4E8153C1E0F}" srcOrd="0" destOrd="0" presId="urn:microsoft.com/office/officeart/2005/8/layout/radial2"/>
    <dgm:cxn modelId="{695822D9-02BD-4C60-84FE-B01D51E27374}" type="presParOf" srcId="{02AF0B63-0127-4EE0-904E-E4E8153C1E0F}" destId="{531A7EED-8981-4DA1-8850-E5CB86534256}" srcOrd="0" destOrd="0" presId="urn:microsoft.com/office/officeart/2005/8/layout/radial2"/>
    <dgm:cxn modelId="{F32C0E29-37EB-4156-A755-2FE3B42D5D34}" type="presParOf" srcId="{02AF0B63-0127-4EE0-904E-E4E8153C1E0F}" destId="{5D3678A1-CB99-40D8-9125-574890750B96}" srcOrd="1" destOrd="0" presId="urn:microsoft.com/office/officeart/2005/8/layout/radial2"/>
    <dgm:cxn modelId="{0C2CCEEE-B216-4333-92EE-3052927F99D7}" type="presParOf" srcId="{BCB2FCCB-5A0F-4E60-9040-F36D64290C8F}" destId="{523F02A5-4577-419B-B898-C0CD0077AC0C}" srcOrd="1" destOrd="0" presId="urn:microsoft.com/office/officeart/2005/8/layout/radial2"/>
    <dgm:cxn modelId="{62A283F0-7D64-423A-8508-7F9EEC4FF2F3}" type="presParOf" srcId="{BCB2FCCB-5A0F-4E60-9040-F36D64290C8F}" destId="{525007D3-5FB0-40B5-95FD-01A3DA207C4E}" srcOrd="2" destOrd="0" presId="urn:microsoft.com/office/officeart/2005/8/layout/radial2"/>
    <dgm:cxn modelId="{1E4A57EA-01AA-4D6F-BAE2-88A38E8138A6}" type="presParOf" srcId="{525007D3-5FB0-40B5-95FD-01A3DA207C4E}" destId="{1689C88E-91F0-499C-92E0-DBA527A56596}" srcOrd="0" destOrd="0" presId="urn:microsoft.com/office/officeart/2005/8/layout/radial2"/>
    <dgm:cxn modelId="{DE4D5256-0037-4E2E-B4FE-6128BF051FCC}" type="presParOf" srcId="{525007D3-5FB0-40B5-95FD-01A3DA207C4E}" destId="{44CA01E9-D2CA-4E8C-B432-6B036C9116D5}" srcOrd="1" destOrd="0" presId="urn:microsoft.com/office/officeart/2005/8/layout/radial2"/>
    <dgm:cxn modelId="{2DE3B689-81F2-4ACF-9028-311BA8D2EC2B}" type="presParOf" srcId="{BCB2FCCB-5A0F-4E60-9040-F36D64290C8F}" destId="{D47BB935-0168-4AD4-8EBB-7E307F3582EF}" srcOrd="3" destOrd="0" presId="urn:microsoft.com/office/officeart/2005/8/layout/radial2"/>
    <dgm:cxn modelId="{FE8058FF-BA17-4A91-A9D5-05E2E0153872}" type="presParOf" srcId="{BCB2FCCB-5A0F-4E60-9040-F36D64290C8F}" destId="{4B702A49-9A75-4114-96BE-BC9D7FAD5385}" srcOrd="4" destOrd="0" presId="urn:microsoft.com/office/officeart/2005/8/layout/radial2"/>
    <dgm:cxn modelId="{36C5C8AA-6215-47E1-A121-75C090A378E4}" type="presParOf" srcId="{4B702A49-9A75-4114-96BE-BC9D7FAD5385}" destId="{5820BD4C-F7F5-4FA3-9608-2EC25BE90C27}" srcOrd="0" destOrd="0" presId="urn:microsoft.com/office/officeart/2005/8/layout/radial2"/>
    <dgm:cxn modelId="{10018D08-A490-4B70-B397-131360C5BB4B}" type="presParOf" srcId="{4B702A49-9A75-4114-96BE-BC9D7FAD5385}" destId="{3465FECF-2C40-4914-AAAD-BDBC679EC0DD}" srcOrd="1" destOrd="0" presId="urn:microsoft.com/office/officeart/2005/8/layout/radial2"/>
    <dgm:cxn modelId="{77727B89-72F7-471D-BEC5-A7CF8C7BF3E8}" type="presParOf" srcId="{BCB2FCCB-5A0F-4E60-9040-F36D64290C8F}" destId="{27A6D3FC-047E-4162-956F-62781277D875}" srcOrd="5" destOrd="0" presId="urn:microsoft.com/office/officeart/2005/8/layout/radial2"/>
    <dgm:cxn modelId="{17F912EA-7512-4568-ACF4-57DB11FF8DA1}" type="presParOf" srcId="{BCB2FCCB-5A0F-4E60-9040-F36D64290C8F}" destId="{F0D142D8-9B36-4CAD-8013-F8A9754EE381}" srcOrd="6" destOrd="0" presId="urn:microsoft.com/office/officeart/2005/8/layout/radial2"/>
    <dgm:cxn modelId="{04E4465D-FBA5-4396-9C99-8A04D5567B0B}" type="presParOf" srcId="{F0D142D8-9B36-4CAD-8013-F8A9754EE381}" destId="{514BDF36-597E-471E-889E-9FB3008DBC7C}" srcOrd="0" destOrd="0" presId="urn:microsoft.com/office/officeart/2005/8/layout/radial2"/>
    <dgm:cxn modelId="{71AA1AE9-B771-4B8C-8F5D-97411EFDC0F6}" type="presParOf" srcId="{F0D142D8-9B36-4CAD-8013-F8A9754EE381}" destId="{3ED92E65-199F-4579-AAA9-37FFEEAE3FBE}" srcOrd="1" destOrd="0" presId="urn:microsoft.com/office/officeart/2005/8/layout/radial2"/>
    <dgm:cxn modelId="{594D2DEC-B964-4C1B-BE97-D731F8E573B2}" type="presParOf" srcId="{BCB2FCCB-5A0F-4E60-9040-F36D64290C8F}" destId="{C11F4871-3BC4-4238-9BC9-80743CAA0298}" srcOrd="7" destOrd="0" presId="urn:microsoft.com/office/officeart/2005/8/layout/radial2"/>
    <dgm:cxn modelId="{891CD1AE-4236-4310-9553-1DDC75F8C5F7}" type="presParOf" srcId="{BCB2FCCB-5A0F-4E60-9040-F36D64290C8F}" destId="{DD4DD052-FB32-4E91-A32D-3EB31CC6C2E4}" srcOrd="8" destOrd="0" presId="urn:microsoft.com/office/officeart/2005/8/layout/radial2"/>
    <dgm:cxn modelId="{90EA19C3-B11D-43BF-A85D-E851E8C802E2}" type="presParOf" srcId="{DD4DD052-FB32-4E91-A32D-3EB31CC6C2E4}" destId="{8E79BAB1-5254-4EE4-9D03-1A0CE675761A}" srcOrd="0" destOrd="0" presId="urn:microsoft.com/office/officeart/2005/8/layout/radial2"/>
    <dgm:cxn modelId="{BDC5A8AA-907E-4A51-A383-A075C6EF9638}" type="presParOf" srcId="{DD4DD052-FB32-4E91-A32D-3EB31CC6C2E4}" destId="{A2E52460-EDB6-4412-A65D-1BD53BBD6554}" srcOrd="1" destOrd="0" presId="urn:microsoft.com/office/officeart/2005/8/layout/radial2"/>
    <dgm:cxn modelId="{4C7012AF-5D03-4B90-974D-7CCAE995E458}" type="presParOf" srcId="{BCB2FCCB-5A0F-4E60-9040-F36D64290C8F}" destId="{82BCA1F6-4BB7-45EE-9682-01C9FB104431}" srcOrd="9" destOrd="0" presId="urn:microsoft.com/office/officeart/2005/8/layout/radial2"/>
    <dgm:cxn modelId="{B2235C94-1445-48EE-8E9B-B90831974C45}" type="presParOf" srcId="{BCB2FCCB-5A0F-4E60-9040-F36D64290C8F}" destId="{530D82AE-8D89-4B4B-B45B-2949989AA5AF}" srcOrd="10" destOrd="0" presId="urn:microsoft.com/office/officeart/2005/8/layout/radial2"/>
    <dgm:cxn modelId="{5F067C04-D037-4A2B-8C38-073BFDF44742}" type="presParOf" srcId="{530D82AE-8D89-4B4B-B45B-2949989AA5AF}" destId="{87A4607C-D19D-46DB-B155-1E42476C981A}" srcOrd="0" destOrd="0" presId="urn:microsoft.com/office/officeart/2005/8/layout/radial2"/>
    <dgm:cxn modelId="{757D623A-C73E-4450-8A65-5F191216C262}" type="presParOf" srcId="{530D82AE-8D89-4B4B-B45B-2949989AA5AF}" destId="{042341B4-A748-460B-AA8E-6A289273B754}" srcOrd="1" destOrd="0" presId="urn:microsoft.com/office/officeart/2005/8/layout/radial2"/>
    <dgm:cxn modelId="{F1D33B17-E67D-4900-9398-861B3377DAC9}" type="presParOf" srcId="{BCB2FCCB-5A0F-4E60-9040-F36D64290C8F}" destId="{A75A99D0-103F-49A5-A74D-E21CAB23586C}" srcOrd="11" destOrd="0" presId="urn:microsoft.com/office/officeart/2005/8/layout/radial2"/>
    <dgm:cxn modelId="{87909B82-0FE6-4D64-8B30-C6E2E599DEAB}" type="presParOf" srcId="{BCB2FCCB-5A0F-4E60-9040-F36D64290C8F}" destId="{44E977DB-A065-4EC4-8B06-8FDA3312B651}" srcOrd="12" destOrd="0" presId="urn:microsoft.com/office/officeart/2005/8/layout/radial2"/>
    <dgm:cxn modelId="{842A9AA9-CC51-4564-A4DE-B904D2DF09D1}" type="presParOf" srcId="{44E977DB-A065-4EC4-8B06-8FDA3312B651}" destId="{6637A9D8-F7A8-4BE2-96FA-F47C2F69EC92}" srcOrd="0" destOrd="0" presId="urn:microsoft.com/office/officeart/2005/8/layout/radial2"/>
    <dgm:cxn modelId="{22F93B68-774E-410C-B695-D6A5B0CAF56C}" type="presParOf" srcId="{44E977DB-A065-4EC4-8B06-8FDA3312B651}" destId="{B281C37B-66DF-46F4-A5F1-8BCF4B509EF4}" srcOrd="1" destOrd="0" presId="urn:microsoft.com/office/officeart/2005/8/layout/radial2"/>
  </dgm:cxnLst>
  <dgm:bg/>
  <dgm:whole/>
</dgm:dataModel>
</file>

<file path=ppt/diagrams/data2.xml><?xml version="1.0" encoding="utf-8"?>
<dgm:dataModel xmlns:dgm="http://schemas.openxmlformats.org/drawingml/2006/diagram" xmlns:a="http://schemas.openxmlformats.org/drawingml/2006/main">
  <dgm:ptLst>
    <dgm:pt modelId="{F3FD8B87-A11E-4C5D-8B67-79AC79193EA9}" type="doc">
      <dgm:prSet loTypeId="urn:microsoft.com/office/officeart/2005/8/layout/cycle6" loCatId="relationship" qsTypeId="urn:microsoft.com/office/officeart/2005/8/quickstyle/3d2" qsCatId="3D" csTypeId="urn:microsoft.com/office/officeart/2005/8/colors/accent1_1" csCatId="accent1" phldr="1"/>
      <dgm:spPr/>
      <dgm:t>
        <a:bodyPr/>
        <a:lstStyle/>
        <a:p>
          <a:endParaRPr lang="es-ES"/>
        </a:p>
      </dgm:t>
    </dgm:pt>
    <dgm:pt modelId="{CEDBFADB-C2A9-47F5-886D-1FF40E74C8C8}">
      <dgm:prSet phldrT="[Texto]"/>
      <dgm:spPr/>
      <dgm:t>
        <a:bodyPr/>
        <a:lstStyle/>
        <a:p>
          <a:r>
            <a:rPr lang="es-ES" dirty="0" smtClean="0"/>
            <a:t>Alcanzar Máxima Producción</a:t>
          </a:r>
          <a:endParaRPr lang="es-ES" dirty="0"/>
        </a:p>
      </dgm:t>
    </dgm:pt>
    <dgm:pt modelId="{C54687E8-EC0D-439D-BAD5-FC149400C730}" type="parTrans" cxnId="{FF99E472-BF5A-4ECA-B4E4-29AE65A91191}">
      <dgm:prSet/>
      <dgm:spPr/>
      <dgm:t>
        <a:bodyPr/>
        <a:lstStyle/>
        <a:p>
          <a:endParaRPr lang="es-ES"/>
        </a:p>
      </dgm:t>
    </dgm:pt>
    <dgm:pt modelId="{BA091BB0-AA50-46E1-BD6B-973593D655CA}" type="sibTrans" cxnId="{FF99E472-BF5A-4ECA-B4E4-29AE65A91191}">
      <dgm:prSet/>
      <dgm:spPr/>
      <dgm:t>
        <a:bodyPr/>
        <a:lstStyle/>
        <a:p>
          <a:endParaRPr lang="es-ES"/>
        </a:p>
      </dgm:t>
    </dgm:pt>
    <dgm:pt modelId="{B17EF8D4-A609-4D72-B1B9-100D554A443D}">
      <dgm:prSet phldrT="[Texto]"/>
      <dgm:spPr/>
      <dgm:t>
        <a:bodyPr/>
        <a:lstStyle/>
        <a:p>
          <a:r>
            <a:rPr lang="es-ES" dirty="0" smtClean="0"/>
            <a:t>Costos Bajos</a:t>
          </a:r>
          <a:endParaRPr lang="es-ES" dirty="0"/>
        </a:p>
      </dgm:t>
    </dgm:pt>
    <dgm:pt modelId="{008BFACE-AF7C-451F-9E4D-4A81DFF09E7D}" type="parTrans" cxnId="{32C4E12D-0258-42F0-8A09-43ACBB3A6182}">
      <dgm:prSet/>
      <dgm:spPr/>
      <dgm:t>
        <a:bodyPr/>
        <a:lstStyle/>
        <a:p>
          <a:endParaRPr lang="es-ES"/>
        </a:p>
      </dgm:t>
    </dgm:pt>
    <dgm:pt modelId="{9666E41E-B6D6-4A67-8387-3265A2ABEF1C}" type="sibTrans" cxnId="{32C4E12D-0258-42F0-8A09-43ACBB3A6182}">
      <dgm:prSet/>
      <dgm:spPr/>
      <dgm:t>
        <a:bodyPr/>
        <a:lstStyle/>
        <a:p>
          <a:endParaRPr lang="es-ES"/>
        </a:p>
      </dgm:t>
    </dgm:pt>
    <dgm:pt modelId="{4D1CECA0-2C7F-42BC-A6EB-349B2C532699}">
      <dgm:prSet phldrT="[Texto]"/>
      <dgm:spPr/>
      <dgm:t>
        <a:bodyPr/>
        <a:lstStyle/>
        <a:p>
          <a:r>
            <a:rPr lang="es-ES" dirty="0" smtClean="0"/>
            <a:t>Integración de Datos</a:t>
          </a:r>
          <a:endParaRPr lang="es-ES" dirty="0"/>
        </a:p>
      </dgm:t>
    </dgm:pt>
    <dgm:pt modelId="{4E88B30D-F259-49A6-9803-E158E6624119}" type="parTrans" cxnId="{B4058B51-D07C-4E85-84A0-6B9A21616AD1}">
      <dgm:prSet/>
      <dgm:spPr/>
      <dgm:t>
        <a:bodyPr/>
        <a:lstStyle/>
        <a:p>
          <a:endParaRPr lang="es-ES"/>
        </a:p>
      </dgm:t>
    </dgm:pt>
    <dgm:pt modelId="{6E29808E-B5A6-4B52-B433-C789ABEF34E1}" type="sibTrans" cxnId="{B4058B51-D07C-4E85-84A0-6B9A21616AD1}">
      <dgm:prSet/>
      <dgm:spPr/>
      <dgm:t>
        <a:bodyPr/>
        <a:lstStyle/>
        <a:p>
          <a:endParaRPr lang="es-ES"/>
        </a:p>
      </dgm:t>
    </dgm:pt>
    <dgm:pt modelId="{8AFD2640-C1B6-4F83-827D-C1160DBA1008}">
      <dgm:prSet phldrT="[Texto]"/>
      <dgm:spPr/>
      <dgm:t>
        <a:bodyPr/>
        <a:lstStyle/>
        <a:p>
          <a:r>
            <a:rPr lang="es-ES" dirty="0" smtClean="0"/>
            <a:t>Metodologías y Procesos</a:t>
          </a:r>
          <a:endParaRPr lang="es-ES" dirty="0"/>
        </a:p>
      </dgm:t>
    </dgm:pt>
    <dgm:pt modelId="{BC5BF8F6-9B6B-4FFC-BB7E-DEFDFD49568A}" type="parTrans" cxnId="{06574AA3-4F6A-4E38-87CE-EC6AB8170951}">
      <dgm:prSet/>
      <dgm:spPr/>
      <dgm:t>
        <a:bodyPr/>
        <a:lstStyle/>
        <a:p>
          <a:endParaRPr lang="es-ES"/>
        </a:p>
      </dgm:t>
    </dgm:pt>
    <dgm:pt modelId="{9FA3CB9C-1907-42EF-828A-885BFFE68DAD}" type="sibTrans" cxnId="{06574AA3-4F6A-4E38-87CE-EC6AB8170951}">
      <dgm:prSet/>
      <dgm:spPr/>
      <dgm:t>
        <a:bodyPr/>
        <a:lstStyle/>
        <a:p>
          <a:endParaRPr lang="es-ES"/>
        </a:p>
      </dgm:t>
    </dgm:pt>
    <dgm:pt modelId="{AB747E8C-3DCB-49B4-8CF0-036C880877F5}">
      <dgm:prSet phldrT="[Texto]"/>
      <dgm:spPr/>
      <dgm:t>
        <a:bodyPr/>
        <a:lstStyle/>
        <a:p>
          <a:r>
            <a:rPr lang="es-ES" dirty="0" smtClean="0"/>
            <a:t>Colaboración del Personal</a:t>
          </a:r>
          <a:endParaRPr lang="es-ES" dirty="0"/>
        </a:p>
      </dgm:t>
    </dgm:pt>
    <dgm:pt modelId="{752716B3-AEA4-4057-A644-D3443E621F63}" type="parTrans" cxnId="{1DE14732-B36F-4A07-8F6D-B5989DA335F8}">
      <dgm:prSet/>
      <dgm:spPr/>
      <dgm:t>
        <a:bodyPr/>
        <a:lstStyle/>
        <a:p>
          <a:endParaRPr lang="es-ES"/>
        </a:p>
      </dgm:t>
    </dgm:pt>
    <dgm:pt modelId="{0EC2CCF4-8B8A-48A0-873E-A2BA6220F43D}" type="sibTrans" cxnId="{1DE14732-B36F-4A07-8F6D-B5989DA335F8}">
      <dgm:prSet/>
      <dgm:spPr/>
      <dgm:t>
        <a:bodyPr/>
        <a:lstStyle/>
        <a:p>
          <a:endParaRPr lang="es-ES"/>
        </a:p>
      </dgm:t>
    </dgm:pt>
    <dgm:pt modelId="{FA5D259E-1F2B-4B3E-9D05-650737BF3F46}" type="pres">
      <dgm:prSet presAssocID="{F3FD8B87-A11E-4C5D-8B67-79AC79193EA9}" presName="cycle" presStyleCnt="0">
        <dgm:presLayoutVars>
          <dgm:dir/>
          <dgm:resizeHandles val="exact"/>
        </dgm:presLayoutVars>
      </dgm:prSet>
      <dgm:spPr/>
      <dgm:t>
        <a:bodyPr/>
        <a:lstStyle/>
        <a:p>
          <a:endParaRPr lang="es-EC"/>
        </a:p>
      </dgm:t>
    </dgm:pt>
    <dgm:pt modelId="{1FC9AF1E-6E83-4305-9A95-41EC712C4D0C}" type="pres">
      <dgm:prSet presAssocID="{CEDBFADB-C2A9-47F5-886D-1FF40E74C8C8}" presName="node" presStyleLbl="node1" presStyleIdx="0" presStyleCnt="5">
        <dgm:presLayoutVars>
          <dgm:bulletEnabled val="1"/>
        </dgm:presLayoutVars>
      </dgm:prSet>
      <dgm:spPr/>
      <dgm:t>
        <a:bodyPr/>
        <a:lstStyle/>
        <a:p>
          <a:endParaRPr lang="es-ES"/>
        </a:p>
      </dgm:t>
    </dgm:pt>
    <dgm:pt modelId="{FE08AD9D-5A6B-457F-91A5-8AA4A58AFED7}" type="pres">
      <dgm:prSet presAssocID="{CEDBFADB-C2A9-47F5-886D-1FF40E74C8C8}" presName="spNode" presStyleCnt="0"/>
      <dgm:spPr/>
      <dgm:t>
        <a:bodyPr/>
        <a:lstStyle/>
        <a:p>
          <a:endParaRPr lang="es-ES"/>
        </a:p>
      </dgm:t>
    </dgm:pt>
    <dgm:pt modelId="{9F25BEE6-FB8B-4DEA-B5B6-9E05C4B34A30}" type="pres">
      <dgm:prSet presAssocID="{BA091BB0-AA50-46E1-BD6B-973593D655CA}" presName="sibTrans" presStyleLbl="sibTrans1D1" presStyleIdx="0" presStyleCnt="5"/>
      <dgm:spPr/>
      <dgm:t>
        <a:bodyPr/>
        <a:lstStyle/>
        <a:p>
          <a:endParaRPr lang="es-EC"/>
        </a:p>
      </dgm:t>
    </dgm:pt>
    <dgm:pt modelId="{AE0FE149-EB85-4476-9C40-6D61AC0D8049}" type="pres">
      <dgm:prSet presAssocID="{B17EF8D4-A609-4D72-B1B9-100D554A443D}" presName="node" presStyleLbl="node1" presStyleIdx="1" presStyleCnt="5">
        <dgm:presLayoutVars>
          <dgm:bulletEnabled val="1"/>
        </dgm:presLayoutVars>
      </dgm:prSet>
      <dgm:spPr/>
      <dgm:t>
        <a:bodyPr/>
        <a:lstStyle/>
        <a:p>
          <a:endParaRPr lang="es-EC"/>
        </a:p>
      </dgm:t>
    </dgm:pt>
    <dgm:pt modelId="{E933F287-96D2-4ADC-9FBE-9B828259E22B}" type="pres">
      <dgm:prSet presAssocID="{B17EF8D4-A609-4D72-B1B9-100D554A443D}" presName="spNode" presStyleCnt="0"/>
      <dgm:spPr/>
      <dgm:t>
        <a:bodyPr/>
        <a:lstStyle/>
        <a:p>
          <a:endParaRPr lang="es-ES"/>
        </a:p>
      </dgm:t>
    </dgm:pt>
    <dgm:pt modelId="{4324E804-47C3-48D5-9EDE-BB0A48C06920}" type="pres">
      <dgm:prSet presAssocID="{9666E41E-B6D6-4A67-8387-3265A2ABEF1C}" presName="sibTrans" presStyleLbl="sibTrans1D1" presStyleIdx="1" presStyleCnt="5"/>
      <dgm:spPr/>
      <dgm:t>
        <a:bodyPr/>
        <a:lstStyle/>
        <a:p>
          <a:endParaRPr lang="es-EC"/>
        </a:p>
      </dgm:t>
    </dgm:pt>
    <dgm:pt modelId="{2E041E77-09EE-4CCB-A391-7FB3BA21D96F}" type="pres">
      <dgm:prSet presAssocID="{4D1CECA0-2C7F-42BC-A6EB-349B2C532699}" presName="node" presStyleLbl="node1" presStyleIdx="2" presStyleCnt="5">
        <dgm:presLayoutVars>
          <dgm:bulletEnabled val="1"/>
        </dgm:presLayoutVars>
      </dgm:prSet>
      <dgm:spPr/>
      <dgm:t>
        <a:bodyPr/>
        <a:lstStyle/>
        <a:p>
          <a:endParaRPr lang="es-EC"/>
        </a:p>
      </dgm:t>
    </dgm:pt>
    <dgm:pt modelId="{EC8CA47C-8E7A-4DA4-A3CC-3F137C88C3EE}" type="pres">
      <dgm:prSet presAssocID="{4D1CECA0-2C7F-42BC-A6EB-349B2C532699}" presName="spNode" presStyleCnt="0"/>
      <dgm:spPr/>
      <dgm:t>
        <a:bodyPr/>
        <a:lstStyle/>
        <a:p>
          <a:endParaRPr lang="es-ES"/>
        </a:p>
      </dgm:t>
    </dgm:pt>
    <dgm:pt modelId="{8FFB5F08-12C5-4420-BA5C-909F3F290D06}" type="pres">
      <dgm:prSet presAssocID="{6E29808E-B5A6-4B52-B433-C789ABEF34E1}" presName="sibTrans" presStyleLbl="sibTrans1D1" presStyleIdx="2" presStyleCnt="5"/>
      <dgm:spPr/>
      <dgm:t>
        <a:bodyPr/>
        <a:lstStyle/>
        <a:p>
          <a:endParaRPr lang="es-EC"/>
        </a:p>
      </dgm:t>
    </dgm:pt>
    <dgm:pt modelId="{C786F7DA-9AC8-4BDE-B99D-04B44243EA42}" type="pres">
      <dgm:prSet presAssocID="{8AFD2640-C1B6-4F83-827D-C1160DBA1008}" presName="node" presStyleLbl="node1" presStyleIdx="3" presStyleCnt="5">
        <dgm:presLayoutVars>
          <dgm:bulletEnabled val="1"/>
        </dgm:presLayoutVars>
      </dgm:prSet>
      <dgm:spPr/>
      <dgm:t>
        <a:bodyPr/>
        <a:lstStyle/>
        <a:p>
          <a:endParaRPr lang="es-ES"/>
        </a:p>
      </dgm:t>
    </dgm:pt>
    <dgm:pt modelId="{723BB075-5970-4CED-AD8D-3A37793B984C}" type="pres">
      <dgm:prSet presAssocID="{8AFD2640-C1B6-4F83-827D-C1160DBA1008}" presName="spNode" presStyleCnt="0"/>
      <dgm:spPr/>
      <dgm:t>
        <a:bodyPr/>
        <a:lstStyle/>
        <a:p>
          <a:endParaRPr lang="es-ES"/>
        </a:p>
      </dgm:t>
    </dgm:pt>
    <dgm:pt modelId="{CC83FF9F-6078-4B4A-900D-03FD0C9DC0C1}" type="pres">
      <dgm:prSet presAssocID="{9FA3CB9C-1907-42EF-828A-885BFFE68DAD}" presName="sibTrans" presStyleLbl="sibTrans1D1" presStyleIdx="3" presStyleCnt="5"/>
      <dgm:spPr/>
      <dgm:t>
        <a:bodyPr/>
        <a:lstStyle/>
        <a:p>
          <a:endParaRPr lang="es-EC"/>
        </a:p>
      </dgm:t>
    </dgm:pt>
    <dgm:pt modelId="{A316B91F-5C74-443D-AD98-EE879CDA0298}" type="pres">
      <dgm:prSet presAssocID="{AB747E8C-3DCB-49B4-8CF0-036C880877F5}" presName="node" presStyleLbl="node1" presStyleIdx="4" presStyleCnt="5">
        <dgm:presLayoutVars>
          <dgm:bulletEnabled val="1"/>
        </dgm:presLayoutVars>
      </dgm:prSet>
      <dgm:spPr/>
      <dgm:t>
        <a:bodyPr/>
        <a:lstStyle/>
        <a:p>
          <a:endParaRPr lang="es-ES"/>
        </a:p>
      </dgm:t>
    </dgm:pt>
    <dgm:pt modelId="{28CCFABC-DE0F-4FEE-B658-AB021DF212D7}" type="pres">
      <dgm:prSet presAssocID="{AB747E8C-3DCB-49B4-8CF0-036C880877F5}" presName="spNode" presStyleCnt="0"/>
      <dgm:spPr/>
      <dgm:t>
        <a:bodyPr/>
        <a:lstStyle/>
        <a:p>
          <a:endParaRPr lang="es-ES"/>
        </a:p>
      </dgm:t>
    </dgm:pt>
    <dgm:pt modelId="{C0A4A393-ABC6-4293-9014-E05C9D636B92}" type="pres">
      <dgm:prSet presAssocID="{0EC2CCF4-8B8A-48A0-873E-A2BA6220F43D}" presName="sibTrans" presStyleLbl="sibTrans1D1" presStyleIdx="4" presStyleCnt="5"/>
      <dgm:spPr/>
      <dgm:t>
        <a:bodyPr/>
        <a:lstStyle/>
        <a:p>
          <a:endParaRPr lang="es-EC"/>
        </a:p>
      </dgm:t>
    </dgm:pt>
  </dgm:ptLst>
  <dgm:cxnLst>
    <dgm:cxn modelId="{19B7FFC2-F87A-4B1B-BD8F-6179D3693C64}" type="presOf" srcId="{0EC2CCF4-8B8A-48A0-873E-A2BA6220F43D}" destId="{C0A4A393-ABC6-4293-9014-E05C9D636B92}" srcOrd="0" destOrd="0" presId="urn:microsoft.com/office/officeart/2005/8/layout/cycle6"/>
    <dgm:cxn modelId="{FF99E472-BF5A-4ECA-B4E4-29AE65A91191}" srcId="{F3FD8B87-A11E-4C5D-8B67-79AC79193EA9}" destId="{CEDBFADB-C2A9-47F5-886D-1FF40E74C8C8}" srcOrd="0" destOrd="0" parTransId="{C54687E8-EC0D-439D-BAD5-FC149400C730}" sibTransId="{BA091BB0-AA50-46E1-BD6B-973593D655CA}"/>
    <dgm:cxn modelId="{C4E342CA-0135-403F-8962-D2A86343DDCF}" type="presOf" srcId="{6E29808E-B5A6-4B52-B433-C789ABEF34E1}" destId="{8FFB5F08-12C5-4420-BA5C-909F3F290D06}" srcOrd="0" destOrd="0" presId="urn:microsoft.com/office/officeart/2005/8/layout/cycle6"/>
    <dgm:cxn modelId="{E6809DF6-8AFA-4F07-8AA4-A832C48490F7}" type="presOf" srcId="{BA091BB0-AA50-46E1-BD6B-973593D655CA}" destId="{9F25BEE6-FB8B-4DEA-B5B6-9E05C4B34A30}" srcOrd="0" destOrd="0" presId="urn:microsoft.com/office/officeart/2005/8/layout/cycle6"/>
    <dgm:cxn modelId="{B4058B51-D07C-4E85-84A0-6B9A21616AD1}" srcId="{F3FD8B87-A11E-4C5D-8B67-79AC79193EA9}" destId="{4D1CECA0-2C7F-42BC-A6EB-349B2C532699}" srcOrd="2" destOrd="0" parTransId="{4E88B30D-F259-49A6-9803-E158E6624119}" sibTransId="{6E29808E-B5A6-4B52-B433-C789ABEF34E1}"/>
    <dgm:cxn modelId="{94A9E5E2-CAB0-4D65-85EB-D25BB0135EF4}" type="presOf" srcId="{AB747E8C-3DCB-49B4-8CF0-036C880877F5}" destId="{A316B91F-5C74-443D-AD98-EE879CDA0298}" srcOrd="0" destOrd="0" presId="urn:microsoft.com/office/officeart/2005/8/layout/cycle6"/>
    <dgm:cxn modelId="{978AFDA9-F48E-4015-AF3A-50D5D0C463F0}" type="presOf" srcId="{B17EF8D4-A609-4D72-B1B9-100D554A443D}" destId="{AE0FE149-EB85-4476-9C40-6D61AC0D8049}" srcOrd="0" destOrd="0" presId="urn:microsoft.com/office/officeart/2005/8/layout/cycle6"/>
    <dgm:cxn modelId="{F04BD19F-2B4B-468B-838D-786564717929}" type="presOf" srcId="{9666E41E-B6D6-4A67-8387-3265A2ABEF1C}" destId="{4324E804-47C3-48D5-9EDE-BB0A48C06920}" srcOrd="0" destOrd="0" presId="urn:microsoft.com/office/officeart/2005/8/layout/cycle6"/>
    <dgm:cxn modelId="{D336167F-8106-4C60-A80E-67734278B470}" type="presOf" srcId="{CEDBFADB-C2A9-47F5-886D-1FF40E74C8C8}" destId="{1FC9AF1E-6E83-4305-9A95-41EC712C4D0C}" srcOrd="0" destOrd="0" presId="urn:microsoft.com/office/officeart/2005/8/layout/cycle6"/>
    <dgm:cxn modelId="{32C4E12D-0258-42F0-8A09-43ACBB3A6182}" srcId="{F3FD8B87-A11E-4C5D-8B67-79AC79193EA9}" destId="{B17EF8D4-A609-4D72-B1B9-100D554A443D}" srcOrd="1" destOrd="0" parTransId="{008BFACE-AF7C-451F-9E4D-4A81DFF09E7D}" sibTransId="{9666E41E-B6D6-4A67-8387-3265A2ABEF1C}"/>
    <dgm:cxn modelId="{06574AA3-4F6A-4E38-87CE-EC6AB8170951}" srcId="{F3FD8B87-A11E-4C5D-8B67-79AC79193EA9}" destId="{8AFD2640-C1B6-4F83-827D-C1160DBA1008}" srcOrd="3" destOrd="0" parTransId="{BC5BF8F6-9B6B-4FFC-BB7E-DEFDFD49568A}" sibTransId="{9FA3CB9C-1907-42EF-828A-885BFFE68DAD}"/>
    <dgm:cxn modelId="{5CFE01F5-67EC-40C0-828A-63917F7B6A28}" type="presOf" srcId="{4D1CECA0-2C7F-42BC-A6EB-349B2C532699}" destId="{2E041E77-09EE-4CCB-A391-7FB3BA21D96F}" srcOrd="0" destOrd="0" presId="urn:microsoft.com/office/officeart/2005/8/layout/cycle6"/>
    <dgm:cxn modelId="{1DE14732-B36F-4A07-8F6D-B5989DA335F8}" srcId="{F3FD8B87-A11E-4C5D-8B67-79AC79193EA9}" destId="{AB747E8C-3DCB-49B4-8CF0-036C880877F5}" srcOrd="4" destOrd="0" parTransId="{752716B3-AEA4-4057-A644-D3443E621F63}" sibTransId="{0EC2CCF4-8B8A-48A0-873E-A2BA6220F43D}"/>
    <dgm:cxn modelId="{F65380A4-30F4-460B-B854-2FB80FDDA592}" type="presOf" srcId="{F3FD8B87-A11E-4C5D-8B67-79AC79193EA9}" destId="{FA5D259E-1F2B-4B3E-9D05-650737BF3F46}" srcOrd="0" destOrd="0" presId="urn:microsoft.com/office/officeart/2005/8/layout/cycle6"/>
    <dgm:cxn modelId="{410D1FA8-DDA6-4C68-8B84-E596008D13D6}" type="presOf" srcId="{9FA3CB9C-1907-42EF-828A-885BFFE68DAD}" destId="{CC83FF9F-6078-4B4A-900D-03FD0C9DC0C1}" srcOrd="0" destOrd="0" presId="urn:microsoft.com/office/officeart/2005/8/layout/cycle6"/>
    <dgm:cxn modelId="{8F134713-8BF5-4945-A497-83A0D847CB59}" type="presOf" srcId="{8AFD2640-C1B6-4F83-827D-C1160DBA1008}" destId="{C786F7DA-9AC8-4BDE-B99D-04B44243EA42}" srcOrd="0" destOrd="0" presId="urn:microsoft.com/office/officeart/2005/8/layout/cycle6"/>
    <dgm:cxn modelId="{C27CA892-19DB-4800-AE78-4D0201596442}" type="presParOf" srcId="{FA5D259E-1F2B-4B3E-9D05-650737BF3F46}" destId="{1FC9AF1E-6E83-4305-9A95-41EC712C4D0C}" srcOrd="0" destOrd="0" presId="urn:microsoft.com/office/officeart/2005/8/layout/cycle6"/>
    <dgm:cxn modelId="{C3E43BD5-D6AF-447B-9D4D-C543736A00A1}" type="presParOf" srcId="{FA5D259E-1F2B-4B3E-9D05-650737BF3F46}" destId="{FE08AD9D-5A6B-457F-91A5-8AA4A58AFED7}" srcOrd="1" destOrd="0" presId="urn:microsoft.com/office/officeart/2005/8/layout/cycle6"/>
    <dgm:cxn modelId="{6C9CCE64-68C9-42E9-9F45-11B51ACC81E2}" type="presParOf" srcId="{FA5D259E-1F2B-4B3E-9D05-650737BF3F46}" destId="{9F25BEE6-FB8B-4DEA-B5B6-9E05C4B34A30}" srcOrd="2" destOrd="0" presId="urn:microsoft.com/office/officeart/2005/8/layout/cycle6"/>
    <dgm:cxn modelId="{63FD07A3-A04B-4A00-8ACA-4A47515D21A2}" type="presParOf" srcId="{FA5D259E-1F2B-4B3E-9D05-650737BF3F46}" destId="{AE0FE149-EB85-4476-9C40-6D61AC0D8049}" srcOrd="3" destOrd="0" presId="urn:microsoft.com/office/officeart/2005/8/layout/cycle6"/>
    <dgm:cxn modelId="{0C346134-D6E1-43CD-A678-32E9AAF20732}" type="presParOf" srcId="{FA5D259E-1F2B-4B3E-9D05-650737BF3F46}" destId="{E933F287-96D2-4ADC-9FBE-9B828259E22B}" srcOrd="4" destOrd="0" presId="urn:microsoft.com/office/officeart/2005/8/layout/cycle6"/>
    <dgm:cxn modelId="{F7B2A0C7-DA7E-436E-93FC-EEECEF56D9E5}" type="presParOf" srcId="{FA5D259E-1F2B-4B3E-9D05-650737BF3F46}" destId="{4324E804-47C3-48D5-9EDE-BB0A48C06920}" srcOrd="5" destOrd="0" presId="urn:microsoft.com/office/officeart/2005/8/layout/cycle6"/>
    <dgm:cxn modelId="{E767AC28-2240-407B-A6FD-9B4F00FCA057}" type="presParOf" srcId="{FA5D259E-1F2B-4B3E-9D05-650737BF3F46}" destId="{2E041E77-09EE-4CCB-A391-7FB3BA21D96F}" srcOrd="6" destOrd="0" presId="urn:microsoft.com/office/officeart/2005/8/layout/cycle6"/>
    <dgm:cxn modelId="{FBFC50CC-FF0F-4DB5-9CD1-6EB413AD4708}" type="presParOf" srcId="{FA5D259E-1F2B-4B3E-9D05-650737BF3F46}" destId="{EC8CA47C-8E7A-4DA4-A3CC-3F137C88C3EE}" srcOrd="7" destOrd="0" presId="urn:microsoft.com/office/officeart/2005/8/layout/cycle6"/>
    <dgm:cxn modelId="{EB8D6C91-C44B-495F-B1B5-3AE1FFA74038}" type="presParOf" srcId="{FA5D259E-1F2B-4B3E-9D05-650737BF3F46}" destId="{8FFB5F08-12C5-4420-BA5C-909F3F290D06}" srcOrd="8" destOrd="0" presId="urn:microsoft.com/office/officeart/2005/8/layout/cycle6"/>
    <dgm:cxn modelId="{B7291C10-56A8-4B09-B60E-5DBC8FB8B6F5}" type="presParOf" srcId="{FA5D259E-1F2B-4B3E-9D05-650737BF3F46}" destId="{C786F7DA-9AC8-4BDE-B99D-04B44243EA42}" srcOrd="9" destOrd="0" presId="urn:microsoft.com/office/officeart/2005/8/layout/cycle6"/>
    <dgm:cxn modelId="{194A3359-4145-4BD5-BDEB-79B6A9290703}" type="presParOf" srcId="{FA5D259E-1F2B-4B3E-9D05-650737BF3F46}" destId="{723BB075-5970-4CED-AD8D-3A37793B984C}" srcOrd="10" destOrd="0" presId="urn:microsoft.com/office/officeart/2005/8/layout/cycle6"/>
    <dgm:cxn modelId="{1132EAE5-7721-44E6-918B-80C33E28D40E}" type="presParOf" srcId="{FA5D259E-1F2B-4B3E-9D05-650737BF3F46}" destId="{CC83FF9F-6078-4B4A-900D-03FD0C9DC0C1}" srcOrd="11" destOrd="0" presId="urn:microsoft.com/office/officeart/2005/8/layout/cycle6"/>
    <dgm:cxn modelId="{67A5404C-1ECB-4127-AF8D-86095DB9ADE7}" type="presParOf" srcId="{FA5D259E-1F2B-4B3E-9D05-650737BF3F46}" destId="{A316B91F-5C74-443D-AD98-EE879CDA0298}" srcOrd="12" destOrd="0" presId="urn:microsoft.com/office/officeart/2005/8/layout/cycle6"/>
    <dgm:cxn modelId="{66565419-C99B-4F00-94E7-B856E9AE965E}" type="presParOf" srcId="{FA5D259E-1F2B-4B3E-9D05-650737BF3F46}" destId="{28CCFABC-DE0F-4FEE-B658-AB021DF212D7}" srcOrd="13" destOrd="0" presId="urn:microsoft.com/office/officeart/2005/8/layout/cycle6"/>
    <dgm:cxn modelId="{9DB0553A-65CA-4C78-AB7E-6BEEF2EAC0F3}" type="presParOf" srcId="{FA5D259E-1F2B-4B3E-9D05-650737BF3F46}" destId="{C0A4A393-ABC6-4293-9014-E05C9D636B92}" srcOrd="14" destOrd="0" presId="urn:microsoft.com/office/officeart/2005/8/layout/cycle6"/>
  </dgm:cxnLst>
  <dgm:bg/>
  <dgm:whole/>
  <dgm:extLst>
    <a:ext uri="http://schemas.microsoft.com/office/drawing/2008/diagram">
      <dsp:dataModelExt xmlns="" xmlns:dsp="http://schemas.microsoft.com/office/drawing/2008/diagram" relId="rId10"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E6688B2-D077-4A51-8AAF-F50BCD2FDCEE}" type="doc">
      <dgm:prSet loTypeId="urn:microsoft.com/office/officeart/2005/8/layout/radial2" loCatId="relationship" qsTypeId="urn:microsoft.com/office/officeart/2005/8/quickstyle/3d3" qsCatId="3D" csTypeId="urn:microsoft.com/office/officeart/2005/8/colors/accent1_2" csCatId="accent1" phldr="1"/>
      <dgm:spPr/>
      <dgm:t>
        <a:bodyPr/>
        <a:lstStyle/>
        <a:p>
          <a:endParaRPr lang="es-EC"/>
        </a:p>
      </dgm:t>
    </dgm:pt>
    <dgm:pt modelId="{B593AE5E-5E14-471C-844A-E43400801D8E}">
      <dgm:prSet phldrT="[Text]"/>
      <dgm:spPr>
        <a:blipFill rotWithShape="0">
          <a:blip xmlns:r="http://schemas.openxmlformats.org/officeDocument/2006/relationships" r:embed="rId1"/>
          <a:stretch>
            <a:fillRect/>
          </a:stretch>
        </a:blipFill>
      </dgm:spPr>
      <dgm:t>
        <a:bodyPr/>
        <a:lstStyle/>
        <a:p>
          <a:endParaRPr lang="es-EC" dirty="0"/>
        </a:p>
      </dgm:t>
    </dgm:pt>
    <dgm:pt modelId="{2A553CA1-6176-4108-9CC0-1C9ABA226042}" type="parTrans" cxnId="{8A863DD7-B444-453B-8739-893D0B177BEE}">
      <dgm:prSet/>
      <dgm:spPr/>
      <dgm:t>
        <a:bodyPr/>
        <a:lstStyle/>
        <a:p>
          <a:endParaRPr lang="es-EC"/>
        </a:p>
      </dgm:t>
    </dgm:pt>
    <dgm:pt modelId="{C3EBA121-6C8E-46EE-BDD5-54F803D9E383}" type="sibTrans" cxnId="{8A863DD7-B444-453B-8739-893D0B177BEE}">
      <dgm:prSet/>
      <dgm:spPr/>
      <dgm:t>
        <a:bodyPr/>
        <a:lstStyle/>
        <a:p>
          <a:endParaRPr lang="es-EC"/>
        </a:p>
      </dgm:t>
    </dgm:pt>
    <dgm:pt modelId="{29D80EAE-1AB1-49D0-A501-B82CA630E91B}">
      <dgm:prSet phldrT="[Text]"/>
      <dgm:spPr>
        <a:blipFill rotWithShape="0">
          <a:blip xmlns:r="http://schemas.openxmlformats.org/officeDocument/2006/relationships" r:embed="rId2"/>
          <a:stretch>
            <a:fillRect/>
          </a:stretch>
        </a:blipFill>
      </dgm:spPr>
      <dgm:t>
        <a:bodyPr/>
        <a:lstStyle/>
        <a:p>
          <a:endParaRPr lang="es-EC" dirty="0"/>
        </a:p>
      </dgm:t>
    </dgm:pt>
    <dgm:pt modelId="{FC536233-FA13-464D-B96C-C7B68C557058}" type="parTrans" cxnId="{40D8DAF7-5BFB-4597-99A7-E25CFEA1ED2B}">
      <dgm:prSet/>
      <dgm:spPr/>
      <dgm:t>
        <a:bodyPr/>
        <a:lstStyle/>
        <a:p>
          <a:endParaRPr lang="es-EC"/>
        </a:p>
      </dgm:t>
    </dgm:pt>
    <dgm:pt modelId="{7E8B90D8-D2C1-44E6-AD4E-739DB5CABDA6}" type="sibTrans" cxnId="{40D8DAF7-5BFB-4597-99A7-E25CFEA1ED2B}">
      <dgm:prSet/>
      <dgm:spPr/>
      <dgm:t>
        <a:bodyPr/>
        <a:lstStyle/>
        <a:p>
          <a:endParaRPr lang="es-EC"/>
        </a:p>
      </dgm:t>
    </dgm:pt>
    <dgm:pt modelId="{8D87EE26-FBA1-47BD-947E-4942B9E5EC85}">
      <dgm:prSet phldrT="[Text]"/>
      <dgm:spPr>
        <a:blipFill rotWithShape="0">
          <a:blip xmlns:r="http://schemas.openxmlformats.org/officeDocument/2006/relationships" r:embed="rId3"/>
          <a:stretch>
            <a:fillRect/>
          </a:stretch>
        </a:blipFill>
      </dgm:spPr>
      <dgm:t>
        <a:bodyPr/>
        <a:lstStyle/>
        <a:p>
          <a:endParaRPr lang="es-EC" dirty="0"/>
        </a:p>
      </dgm:t>
    </dgm:pt>
    <dgm:pt modelId="{24988B3C-09D2-429F-9067-DA6588BE228F}" type="parTrans" cxnId="{697BE25B-E075-41DF-A5A4-F88D63260FAA}">
      <dgm:prSet/>
      <dgm:spPr/>
      <dgm:t>
        <a:bodyPr/>
        <a:lstStyle/>
        <a:p>
          <a:endParaRPr lang="es-EC"/>
        </a:p>
      </dgm:t>
    </dgm:pt>
    <dgm:pt modelId="{6F0791FE-CE7A-463A-825F-E37723C46FFA}" type="sibTrans" cxnId="{697BE25B-E075-41DF-A5A4-F88D63260FAA}">
      <dgm:prSet/>
      <dgm:spPr/>
      <dgm:t>
        <a:bodyPr/>
        <a:lstStyle/>
        <a:p>
          <a:endParaRPr lang="es-EC"/>
        </a:p>
      </dgm:t>
    </dgm:pt>
    <dgm:pt modelId="{F31C7340-AEDC-45D7-9F41-09F34F4CC2A1}">
      <dgm:prSet phldrT="[Text]"/>
      <dgm:spPr>
        <a:blipFill rotWithShape="0">
          <a:blip xmlns:r="http://schemas.openxmlformats.org/officeDocument/2006/relationships" r:embed="rId4"/>
          <a:stretch>
            <a:fillRect/>
          </a:stretch>
        </a:blipFill>
      </dgm:spPr>
      <dgm:t>
        <a:bodyPr/>
        <a:lstStyle/>
        <a:p>
          <a:endParaRPr lang="es-EC" dirty="0"/>
        </a:p>
      </dgm:t>
    </dgm:pt>
    <dgm:pt modelId="{81C7BF28-3527-43CA-9CC4-799B83FB9694}" type="parTrans" cxnId="{F81750AC-8BF5-4C3C-B241-DF3BFA887B1E}">
      <dgm:prSet/>
      <dgm:spPr/>
      <dgm:t>
        <a:bodyPr/>
        <a:lstStyle/>
        <a:p>
          <a:endParaRPr lang="es-EC"/>
        </a:p>
      </dgm:t>
    </dgm:pt>
    <dgm:pt modelId="{7D1655EF-F371-4965-8787-3DD01F25D6A1}" type="sibTrans" cxnId="{F81750AC-8BF5-4C3C-B241-DF3BFA887B1E}">
      <dgm:prSet/>
      <dgm:spPr/>
      <dgm:t>
        <a:bodyPr/>
        <a:lstStyle/>
        <a:p>
          <a:endParaRPr lang="es-EC"/>
        </a:p>
      </dgm:t>
    </dgm:pt>
    <dgm:pt modelId="{C42FA680-A683-41FD-90BB-736AA5D57AF6}">
      <dgm:prSet phldrT="[Text]"/>
      <dgm:spPr>
        <a:blipFill rotWithShape="0">
          <a:blip xmlns:r="http://schemas.openxmlformats.org/officeDocument/2006/relationships" r:embed="rId5"/>
          <a:stretch>
            <a:fillRect/>
          </a:stretch>
        </a:blipFill>
      </dgm:spPr>
      <dgm:t>
        <a:bodyPr/>
        <a:lstStyle/>
        <a:p>
          <a:endParaRPr lang="es-EC" dirty="0"/>
        </a:p>
      </dgm:t>
    </dgm:pt>
    <dgm:pt modelId="{6299B73D-384B-40A4-8B75-5B5589A41936}" type="parTrans" cxnId="{5C64284F-C8F7-4B1F-B07A-EBC5CF5674E5}">
      <dgm:prSet/>
      <dgm:spPr/>
      <dgm:t>
        <a:bodyPr/>
        <a:lstStyle/>
        <a:p>
          <a:endParaRPr lang="es-EC"/>
        </a:p>
      </dgm:t>
    </dgm:pt>
    <dgm:pt modelId="{3ED41C96-E333-44E4-B6B4-D171179741B9}" type="sibTrans" cxnId="{5C64284F-C8F7-4B1F-B07A-EBC5CF5674E5}">
      <dgm:prSet/>
      <dgm:spPr/>
      <dgm:t>
        <a:bodyPr/>
        <a:lstStyle/>
        <a:p>
          <a:endParaRPr lang="es-EC"/>
        </a:p>
      </dgm:t>
    </dgm:pt>
    <dgm:pt modelId="{CC0EC80D-F841-444E-9391-33D964527C37}">
      <dgm:prSet phldrT="[Text]"/>
      <dgm:spPr>
        <a:blipFill rotWithShape="0">
          <a:blip xmlns:r="http://schemas.openxmlformats.org/officeDocument/2006/relationships" r:embed="rId6"/>
          <a:stretch>
            <a:fillRect/>
          </a:stretch>
        </a:blipFill>
      </dgm:spPr>
      <dgm:t>
        <a:bodyPr/>
        <a:lstStyle/>
        <a:p>
          <a:endParaRPr lang="es-EC" dirty="0"/>
        </a:p>
      </dgm:t>
    </dgm:pt>
    <dgm:pt modelId="{A7551C2E-6BCF-422F-AF47-5FACC36E91A4}" type="parTrans" cxnId="{D84B66D2-A002-4ACE-A028-6C5488371AC7}">
      <dgm:prSet/>
      <dgm:spPr/>
      <dgm:t>
        <a:bodyPr/>
        <a:lstStyle/>
        <a:p>
          <a:endParaRPr lang="es-EC"/>
        </a:p>
      </dgm:t>
    </dgm:pt>
    <dgm:pt modelId="{40CD8FF8-7219-40F8-BB54-55C0D0DCA8BE}" type="sibTrans" cxnId="{D84B66D2-A002-4ACE-A028-6C5488371AC7}">
      <dgm:prSet/>
      <dgm:spPr/>
      <dgm:t>
        <a:bodyPr/>
        <a:lstStyle/>
        <a:p>
          <a:endParaRPr lang="es-EC"/>
        </a:p>
      </dgm:t>
    </dgm:pt>
    <dgm:pt modelId="{AE01D933-E8F2-42DD-BD83-70C32080A87D}" type="pres">
      <dgm:prSet presAssocID="{5E6688B2-D077-4A51-8AAF-F50BCD2FDCEE}" presName="composite" presStyleCnt="0">
        <dgm:presLayoutVars>
          <dgm:chMax val="5"/>
          <dgm:dir/>
          <dgm:animLvl val="ctr"/>
          <dgm:resizeHandles val="exact"/>
        </dgm:presLayoutVars>
      </dgm:prSet>
      <dgm:spPr/>
      <dgm:t>
        <a:bodyPr/>
        <a:lstStyle/>
        <a:p>
          <a:endParaRPr lang="es-ES"/>
        </a:p>
      </dgm:t>
    </dgm:pt>
    <dgm:pt modelId="{BCB2FCCB-5A0F-4E60-9040-F36D64290C8F}" type="pres">
      <dgm:prSet presAssocID="{5E6688B2-D077-4A51-8AAF-F50BCD2FDCEE}" presName="cycle" presStyleCnt="0"/>
      <dgm:spPr/>
    </dgm:pt>
    <dgm:pt modelId="{02AF0B63-0127-4EE0-904E-E4E8153C1E0F}" type="pres">
      <dgm:prSet presAssocID="{5E6688B2-D077-4A51-8AAF-F50BCD2FDCEE}" presName="centerShape" presStyleCnt="0"/>
      <dgm:spPr/>
    </dgm:pt>
    <dgm:pt modelId="{531A7EED-8981-4DA1-8850-E5CB86534256}" type="pres">
      <dgm:prSet presAssocID="{5E6688B2-D077-4A51-8AAF-F50BCD2FDCEE}" presName="connSite" presStyleLbl="node1" presStyleIdx="0" presStyleCnt="7"/>
      <dgm:spPr/>
    </dgm:pt>
    <dgm:pt modelId="{5D3678A1-CB99-40D8-9125-574890750B96}" type="pres">
      <dgm:prSet presAssocID="{5E6688B2-D077-4A51-8AAF-F50BCD2FDCEE}" presName="visible" presStyleLbl="node1" presStyleIdx="0" presStyleCnt="7" custScaleX="235842" custScaleY="200823" custLinFactNeighborX="-55806" custLinFactNeighborY="-5195"/>
      <dgm:spPr>
        <a:blipFill rotWithShape="0">
          <a:blip xmlns:r="http://schemas.openxmlformats.org/officeDocument/2006/relationships" r:embed="rId7"/>
          <a:stretch>
            <a:fillRect/>
          </a:stretch>
        </a:blipFill>
      </dgm:spPr>
    </dgm:pt>
    <dgm:pt modelId="{523F02A5-4577-419B-B898-C0CD0077AC0C}" type="pres">
      <dgm:prSet presAssocID="{2A553CA1-6176-4108-9CC0-1C9ABA226042}" presName="Name25" presStyleLbl="parChTrans1D1" presStyleIdx="0" presStyleCnt="6"/>
      <dgm:spPr/>
      <dgm:t>
        <a:bodyPr/>
        <a:lstStyle/>
        <a:p>
          <a:endParaRPr lang="es-ES"/>
        </a:p>
      </dgm:t>
    </dgm:pt>
    <dgm:pt modelId="{525007D3-5FB0-40B5-95FD-01A3DA207C4E}" type="pres">
      <dgm:prSet presAssocID="{B593AE5E-5E14-471C-844A-E43400801D8E}" presName="node" presStyleCnt="0"/>
      <dgm:spPr/>
    </dgm:pt>
    <dgm:pt modelId="{1689C88E-91F0-499C-92E0-DBA527A56596}" type="pres">
      <dgm:prSet presAssocID="{B593AE5E-5E14-471C-844A-E43400801D8E}" presName="parentNode" presStyleLbl="node1" presStyleIdx="1" presStyleCnt="7" custScaleX="130975" custScaleY="118704">
        <dgm:presLayoutVars>
          <dgm:chMax val="1"/>
          <dgm:bulletEnabled val="1"/>
        </dgm:presLayoutVars>
      </dgm:prSet>
      <dgm:spPr/>
      <dgm:t>
        <a:bodyPr/>
        <a:lstStyle/>
        <a:p>
          <a:endParaRPr lang="es-ES"/>
        </a:p>
      </dgm:t>
    </dgm:pt>
    <dgm:pt modelId="{44CA01E9-D2CA-4E8C-B432-6B036C9116D5}" type="pres">
      <dgm:prSet presAssocID="{B593AE5E-5E14-471C-844A-E43400801D8E}" presName="childNode" presStyleLbl="revTx" presStyleIdx="0" presStyleCnt="0">
        <dgm:presLayoutVars>
          <dgm:bulletEnabled val="1"/>
        </dgm:presLayoutVars>
      </dgm:prSet>
      <dgm:spPr/>
      <dgm:t>
        <a:bodyPr/>
        <a:lstStyle/>
        <a:p>
          <a:endParaRPr lang="es-EC"/>
        </a:p>
      </dgm:t>
    </dgm:pt>
    <dgm:pt modelId="{D47BB935-0168-4AD4-8EBB-7E307F3582EF}" type="pres">
      <dgm:prSet presAssocID="{FC536233-FA13-464D-B96C-C7B68C557058}" presName="Name25" presStyleLbl="parChTrans1D1" presStyleIdx="1" presStyleCnt="6"/>
      <dgm:spPr/>
      <dgm:t>
        <a:bodyPr/>
        <a:lstStyle/>
        <a:p>
          <a:endParaRPr lang="es-ES"/>
        </a:p>
      </dgm:t>
    </dgm:pt>
    <dgm:pt modelId="{4B702A49-9A75-4114-96BE-BC9D7FAD5385}" type="pres">
      <dgm:prSet presAssocID="{29D80EAE-1AB1-49D0-A501-B82CA630E91B}" presName="node" presStyleCnt="0"/>
      <dgm:spPr/>
    </dgm:pt>
    <dgm:pt modelId="{5820BD4C-F7F5-4FA3-9608-2EC25BE90C27}" type="pres">
      <dgm:prSet presAssocID="{29D80EAE-1AB1-49D0-A501-B82CA630E91B}" presName="parentNode" presStyleLbl="node1" presStyleIdx="2" presStyleCnt="7" custScaleX="122151" custScaleY="111932">
        <dgm:presLayoutVars>
          <dgm:chMax val="1"/>
          <dgm:bulletEnabled val="1"/>
        </dgm:presLayoutVars>
      </dgm:prSet>
      <dgm:spPr/>
      <dgm:t>
        <a:bodyPr/>
        <a:lstStyle/>
        <a:p>
          <a:endParaRPr lang="es-ES"/>
        </a:p>
      </dgm:t>
    </dgm:pt>
    <dgm:pt modelId="{3465FECF-2C40-4914-AAAD-BDBC679EC0DD}" type="pres">
      <dgm:prSet presAssocID="{29D80EAE-1AB1-49D0-A501-B82CA630E91B}" presName="childNode" presStyleLbl="revTx" presStyleIdx="0" presStyleCnt="0">
        <dgm:presLayoutVars>
          <dgm:bulletEnabled val="1"/>
        </dgm:presLayoutVars>
      </dgm:prSet>
      <dgm:spPr/>
    </dgm:pt>
    <dgm:pt modelId="{27A6D3FC-047E-4162-956F-62781277D875}" type="pres">
      <dgm:prSet presAssocID="{24988B3C-09D2-429F-9067-DA6588BE228F}" presName="Name25" presStyleLbl="parChTrans1D1" presStyleIdx="2" presStyleCnt="6"/>
      <dgm:spPr/>
      <dgm:t>
        <a:bodyPr/>
        <a:lstStyle/>
        <a:p>
          <a:endParaRPr lang="es-ES"/>
        </a:p>
      </dgm:t>
    </dgm:pt>
    <dgm:pt modelId="{F0D142D8-9B36-4CAD-8013-F8A9754EE381}" type="pres">
      <dgm:prSet presAssocID="{8D87EE26-FBA1-47BD-947E-4942B9E5EC85}" presName="node" presStyleCnt="0"/>
      <dgm:spPr/>
    </dgm:pt>
    <dgm:pt modelId="{514BDF36-597E-471E-889E-9FB3008DBC7C}" type="pres">
      <dgm:prSet presAssocID="{8D87EE26-FBA1-47BD-947E-4942B9E5EC85}" presName="parentNode" presStyleLbl="node1" presStyleIdx="3" presStyleCnt="7" custScaleX="132088" custScaleY="121491">
        <dgm:presLayoutVars>
          <dgm:chMax val="1"/>
          <dgm:bulletEnabled val="1"/>
        </dgm:presLayoutVars>
      </dgm:prSet>
      <dgm:spPr/>
      <dgm:t>
        <a:bodyPr/>
        <a:lstStyle/>
        <a:p>
          <a:endParaRPr lang="es-ES"/>
        </a:p>
      </dgm:t>
    </dgm:pt>
    <dgm:pt modelId="{3ED92E65-199F-4579-AAA9-37FFEEAE3FBE}" type="pres">
      <dgm:prSet presAssocID="{8D87EE26-FBA1-47BD-947E-4942B9E5EC85}" presName="childNode" presStyleLbl="revTx" presStyleIdx="0" presStyleCnt="0">
        <dgm:presLayoutVars>
          <dgm:bulletEnabled val="1"/>
        </dgm:presLayoutVars>
      </dgm:prSet>
      <dgm:spPr/>
    </dgm:pt>
    <dgm:pt modelId="{C11F4871-3BC4-4238-9BC9-80743CAA0298}" type="pres">
      <dgm:prSet presAssocID="{81C7BF28-3527-43CA-9CC4-799B83FB9694}" presName="Name25" presStyleLbl="parChTrans1D1" presStyleIdx="3" presStyleCnt="6"/>
      <dgm:spPr/>
      <dgm:t>
        <a:bodyPr/>
        <a:lstStyle/>
        <a:p>
          <a:endParaRPr lang="es-ES"/>
        </a:p>
      </dgm:t>
    </dgm:pt>
    <dgm:pt modelId="{DD4DD052-FB32-4E91-A32D-3EB31CC6C2E4}" type="pres">
      <dgm:prSet presAssocID="{F31C7340-AEDC-45D7-9F41-09F34F4CC2A1}" presName="node" presStyleCnt="0"/>
      <dgm:spPr/>
    </dgm:pt>
    <dgm:pt modelId="{8E79BAB1-5254-4EE4-9D03-1A0CE675761A}" type="pres">
      <dgm:prSet presAssocID="{F31C7340-AEDC-45D7-9F41-09F34F4CC2A1}" presName="parentNode" presStyleLbl="node1" presStyleIdx="4" presStyleCnt="7">
        <dgm:presLayoutVars>
          <dgm:chMax val="1"/>
          <dgm:bulletEnabled val="1"/>
        </dgm:presLayoutVars>
      </dgm:prSet>
      <dgm:spPr/>
      <dgm:t>
        <a:bodyPr/>
        <a:lstStyle/>
        <a:p>
          <a:endParaRPr lang="es-ES"/>
        </a:p>
      </dgm:t>
    </dgm:pt>
    <dgm:pt modelId="{A2E52460-EDB6-4412-A65D-1BD53BBD6554}" type="pres">
      <dgm:prSet presAssocID="{F31C7340-AEDC-45D7-9F41-09F34F4CC2A1}" presName="childNode" presStyleLbl="revTx" presStyleIdx="0" presStyleCnt="0">
        <dgm:presLayoutVars>
          <dgm:bulletEnabled val="1"/>
        </dgm:presLayoutVars>
      </dgm:prSet>
      <dgm:spPr/>
    </dgm:pt>
    <dgm:pt modelId="{82BCA1F6-4BB7-45EE-9682-01C9FB104431}" type="pres">
      <dgm:prSet presAssocID="{A7551C2E-6BCF-422F-AF47-5FACC36E91A4}" presName="Name25" presStyleLbl="parChTrans1D1" presStyleIdx="4" presStyleCnt="6"/>
      <dgm:spPr/>
      <dgm:t>
        <a:bodyPr/>
        <a:lstStyle/>
        <a:p>
          <a:endParaRPr lang="es-ES"/>
        </a:p>
      </dgm:t>
    </dgm:pt>
    <dgm:pt modelId="{530D82AE-8D89-4B4B-B45B-2949989AA5AF}" type="pres">
      <dgm:prSet presAssocID="{CC0EC80D-F841-444E-9391-33D964527C37}" presName="node" presStyleCnt="0"/>
      <dgm:spPr/>
    </dgm:pt>
    <dgm:pt modelId="{87A4607C-D19D-46DB-B155-1E42476C981A}" type="pres">
      <dgm:prSet presAssocID="{CC0EC80D-F841-444E-9391-33D964527C37}" presName="parentNode" presStyleLbl="node1" presStyleIdx="5" presStyleCnt="7" custScaleX="122317" custScaleY="97742">
        <dgm:presLayoutVars>
          <dgm:chMax val="1"/>
          <dgm:bulletEnabled val="1"/>
        </dgm:presLayoutVars>
      </dgm:prSet>
      <dgm:spPr/>
      <dgm:t>
        <a:bodyPr/>
        <a:lstStyle/>
        <a:p>
          <a:endParaRPr lang="es-ES"/>
        </a:p>
      </dgm:t>
    </dgm:pt>
    <dgm:pt modelId="{042341B4-A748-460B-AA8E-6A289273B754}" type="pres">
      <dgm:prSet presAssocID="{CC0EC80D-F841-444E-9391-33D964527C37}" presName="childNode" presStyleLbl="revTx" presStyleIdx="0" presStyleCnt="0">
        <dgm:presLayoutVars>
          <dgm:bulletEnabled val="1"/>
        </dgm:presLayoutVars>
      </dgm:prSet>
      <dgm:spPr/>
    </dgm:pt>
    <dgm:pt modelId="{A75A99D0-103F-49A5-A74D-E21CAB23586C}" type="pres">
      <dgm:prSet presAssocID="{6299B73D-384B-40A4-8B75-5B5589A41936}" presName="Name25" presStyleLbl="parChTrans1D1" presStyleIdx="5" presStyleCnt="6"/>
      <dgm:spPr/>
      <dgm:t>
        <a:bodyPr/>
        <a:lstStyle/>
        <a:p>
          <a:endParaRPr lang="es-ES"/>
        </a:p>
      </dgm:t>
    </dgm:pt>
    <dgm:pt modelId="{44E977DB-A065-4EC4-8B06-8FDA3312B651}" type="pres">
      <dgm:prSet presAssocID="{C42FA680-A683-41FD-90BB-736AA5D57AF6}" presName="node" presStyleCnt="0"/>
      <dgm:spPr/>
    </dgm:pt>
    <dgm:pt modelId="{6637A9D8-F7A8-4BE2-96FA-F47C2F69EC92}" type="pres">
      <dgm:prSet presAssocID="{C42FA680-A683-41FD-90BB-736AA5D57AF6}" presName="parentNode" presStyleLbl="node1" presStyleIdx="6" presStyleCnt="7">
        <dgm:presLayoutVars>
          <dgm:chMax val="1"/>
          <dgm:bulletEnabled val="1"/>
        </dgm:presLayoutVars>
      </dgm:prSet>
      <dgm:spPr/>
      <dgm:t>
        <a:bodyPr/>
        <a:lstStyle/>
        <a:p>
          <a:endParaRPr lang="es-ES"/>
        </a:p>
      </dgm:t>
    </dgm:pt>
    <dgm:pt modelId="{B281C37B-66DF-46F4-A5F1-8BCF4B509EF4}" type="pres">
      <dgm:prSet presAssocID="{C42FA680-A683-41FD-90BB-736AA5D57AF6}" presName="childNode" presStyleLbl="revTx" presStyleIdx="0" presStyleCnt="0">
        <dgm:presLayoutVars>
          <dgm:bulletEnabled val="1"/>
        </dgm:presLayoutVars>
      </dgm:prSet>
      <dgm:spPr/>
    </dgm:pt>
  </dgm:ptLst>
  <dgm:cxnLst>
    <dgm:cxn modelId="{94BFAE12-3937-4474-8A3F-114B3315CE15}" type="presOf" srcId="{F31C7340-AEDC-45D7-9F41-09F34F4CC2A1}" destId="{8E79BAB1-5254-4EE4-9D03-1A0CE675761A}" srcOrd="0" destOrd="0" presId="urn:microsoft.com/office/officeart/2005/8/layout/radial2"/>
    <dgm:cxn modelId="{9A2CF678-05AD-4A5C-9593-1EC54DAD87AD}" type="presOf" srcId="{29D80EAE-1AB1-49D0-A501-B82CA630E91B}" destId="{5820BD4C-F7F5-4FA3-9608-2EC25BE90C27}" srcOrd="0" destOrd="0" presId="urn:microsoft.com/office/officeart/2005/8/layout/radial2"/>
    <dgm:cxn modelId="{F81750AC-8BF5-4C3C-B241-DF3BFA887B1E}" srcId="{5E6688B2-D077-4A51-8AAF-F50BCD2FDCEE}" destId="{F31C7340-AEDC-45D7-9F41-09F34F4CC2A1}" srcOrd="3" destOrd="0" parTransId="{81C7BF28-3527-43CA-9CC4-799B83FB9694}" sibTransId="{7D1655EF-F371-4965-8787-3DD01F25D6A1}"/>
    <dgm:cxn modelId="{3777D43A-AB68-4933-B832-A021E059F27B}" type="presOf" srcId="{5E6688B2-D077-4A51-8AAF-F50BCD2FDCEE}" destId="{AE01D933-E8F2-42DD-BD83-70C32080A87D}" srcOrd="0" destOrd="0" presId="urn:microsoft.com/office/officeart/2005/8/layout/radial2"/>
    <dgm:cxn modelId="{697BE25B-E075-41DF-A5A4-F88D63260FAA}" srcId="{5E6688B2-D077-4A51-8AAF-F50BCD2FDCEE}" destId="{8D87EE26-FBA1-47BD-947E-4942B9E5EC85}" srcOrd="2" destOrd="0" parTransId="{24988B3C-09D2-429F-9067-DA6588BE228F}" sibTransId="{6F0791FE-CE7A-463A-825F-E37723C46FFA}"/>
    <dgm:cxn modelId="{B1945246-D67A-429A-9AB5-693436CA4AD1}" type="presOf" srcId="{A7551C2E-6BCF-422F-AF47-5FACC36E91A4}" destId="{82BCA1F6-4BB7-45EE-9682-01C9FB104431}" srcOrd="0" destOrd="0" presId="urn:microsoft.com/office/officeart/2005/8/layout/radial2"/>
    <dgm:cxn modelId="{857E7CC0-4184-4191-8291-EA767337F06A}" type="presOf" srcId="{81C7BF28-3527-43CA-9CC4-799B83FB9694}" destId="{C11F4871-3BC4-4238-9BC9-80743CAA0298}" srcOrd="0" destOrd="0" presId="urn:microsoft.com/office/officeart/2005/8/layout/radial2"/>
    <dgm:cxn modelId="{5C64284F-C8F7-4B1F-B07A-EBC5CF5674E5}" srcId="{5E6688B2-D077-4A51-8AAF-F50BCD2FDCEE}" destId="{C42FA680-A683-41FD-90BB-736AA5D57AF6}" srcOrd="5" destOrd="0" parTransId="{6299B73D-384B-40A4-8B75-5B5589A41936}" sibTransId="{3ED41C96-E333-44E4-B6B4-D171179741B9}"/>
    <dgm:cxn modelId="{40D8DAF7-5BFB-4597-99A7-E25CFEA1ED2B}" srcId="{5E6688B2-D077-4A51-8AAF-F50BCD2FDCEE}" destId="{29D80EAE-1AB1-49D0-A501-B82CA630E91B}" srcOrd="1" destOrd="0" parTransId="{FC536233-FA13-464D-B96C-C7B68C557058}" sibTransId="{7E8B90D8-D2C1-44E6-AD4E-739DB5CABDA6}"/>
    <dgm:cxn modelId="{5A0A05D7-98F9-4EFF-9BAD-59F8154DB73E}" type="presOf" srcId="{CC0EC80D-F841-444E-9391-33D964527C37}" destId="{87A4607C-D19D-46DB-B155-1E42476C981A}" srcOrd="0" destOrd="0" presId="urn:microsoft.com/office/officeart/2005/8/layout/radial2"/>
    <dgm:cxn modelId="{9400CE71-9724-46E2-AD80-F1BF8F033EFA}" type="presOf" srcId="{C42FA680-A683-41FD-90BB-736AA5D57AF6}" destId="{6637A9D8-F7A8-4BE2-96FA-F47C2F69EC92}" srcOrd="0" destOrd="0" presId="urn:microsoft.com/office/officeart/2005/8/layout/radial2"/>
    <dgm:cxn modelId="{7DEF71DF-0A49-4892-9DC4-F551BCDA1051}" type="presOf" srcId="{2A553CA1-6176-4108-9CC0-1C9ABA226042}" destId="{523F02A5-4577-419B-B898-C0CD0077AC0C}" srcOrd="0" destOrd="0" presId="urn:microsoft.com/office/officeart/2005/8/layout/radial2"/>
    <dgm:cxn modelId="{408308DF-C813-4B41-943E-151D13554A90}" type="presOf" srcId="{FC536233-FA13-464D-B96C-C7B68C557058}" destId="{D47BB935-0168-4AD4-8EBB-7E307F3582EF}" srcOrd="0" destOrd="0" presId="urn:microsoft.com/office/officeart/2005/8/layout/radial2"/>
    <dgm:cxn modelId="{2EED9117-BA95-478A-BACE-6039011D53BE}" type="presOf" srcId="{8D87EE26-FBA1-47BD-947E-4942B9E5EC85}" destId="{514BDF36-597E-471E-889E-9FB3008DBC7C}" srcOrd="0" destOrd="0" presId="urn:microsoft.com/office/officeart/2005/8/layout/radial2"/>
    <dgm:cxn modelId="{8A863DD7-B444-453B-8739-893D0B177BEE}" srcId="{5E6688B2-D077-4A51-8AAF-F50BCD2FDCEE}" destId="{B593AE5E-5E14-471C-844A-E43400801D8E}" srcOrd="0" destOrd="0" parTransId="{2A553CA1-6176-4108-9CC0-1C9ABA226042}" sibTransId="{C3EBA121-6C8E-46EE-BDD5-54F803D9E383}"/>
    <dgm:cxn modelId="{FE03885B-3EC4-4126-9E45-99688FD88BAB}" type="presOf" srcId="{B593AE5E-5E14-471C-844A-E43400801D8E}" destId="{1689C88E-91F0-499C-92E0-DBA527A56596}" srcOrd="0" destOrd="0" presId="urn:microsoft.com/office/officeart/2005/8/layout/radial2"/>
    <dgm:cxn modelId="{D84B66D2-A002-4ACE-A028-6C5488371AC7}" srcId="{5E6688B2-D077-4A51-8AAF-F50BCD2FDCEE}" destId="{CC0EC80D-F841-444E-9391-33D964527C37}" srcOrd="4" destOrd="0" parTransId="{A7551C2E-6BCF-422F-AF47-5FACC36E91A4}" sibTransId="{40CD8FF8-7219-40F8-BB54-55C0D0DCA8BE}"/>
    <dgm:cxn modelId="{E059BE45-0D75-44AD-9491-5DB65AF6F643}" type="presOf" srcId="{24988B3C-09D2-429F-9067-DA6588BE228F}" destId="{27A6D3FC-047E-4162-956F-62781277D875}" srcOrd="0" destOrd="0" presId="urn:microsoft.com/office/officeart/2005/8/layout/radial2"/>
    <dgm:cxn modelId="{A48DEF5F-8D68-45E9-9F25-0FDE5B076F61}" type="presOf" srcId="{6299B73D-384B-40A4-8B75-5B5589A41936}" destId="{A75A99D0-103F-49A5-A74D-E21CAB23586C}" srcOrd="0" destOrd="0" presId="urn:microsoft.com/office/officeart/2005/8/layout/radial2"/>
    <dgm:cxn modelId="{56457E4B-C236-4150-AA8C-4CE34FE7C2D3}" type="presParOf" srcId="{AE01D933-E8F2-42DD-BD83-70C32080A87D}" destId="{BCB2FCCB-5A0F-4E60-9040-F36D64290C8F}" srcOrd="0" destOrd="0" presId="urn:microsoft.com/office/officeart/2005/8/layout/radial2"/>
    <dgm:cxn modelId="{060F3986-C02D-407C-B3BB-75CE4AB6885E}" type="presParOf" srcId="{BCB2FCCB-5A0F-4E60-9040-F36D64290C8F}" destId="{02AF0B63-0127-4EE0-904E-E4E8153C1E0F}" srcOrd="0" destOrd="0" presId="urn:microsoft.com/office/officeart/2005/8/layout/radial2"/>
    <dgm:cxn modelId="{F841D0C1-9987-4AE3-8105-9CBEE1CB1F9B}" type="presParOf" srcId="{02AF0B63-0127-4EE0-904E-E4E8153C1E0F}" destId="{531A7EED-8981-4DA1-8850-E5CB86534256}" srcOrd="0" destOrd="0" presId="urn:microsoft.com/office/officeart/2005/8/layout/radial2"/>
    <dgm:cxn modelId="{914D6346-7698-40D6-B94D-094AC8860CC0}" type="presParOf" srcId="{02AF0B63-0127-4EE0-904E-E4E8153C1E0F}" destId="{5D3678A1-CB99-40D8-9125-574890750B96}" srcOrd="1" destOrd="0" presId="urn:microsoft.com/office/officeart/2005/8/layout/radial2"/>
    <dgm:cxn modelId="{F27D5D22-D6CE-4E4B-B14E-536AD05D63FD}" type="presParOf" srcId="{BCB2FCCB-5A0F-4E60-9040-F36D64290C8F}" destId="{523F02A5-4577-419B-B898-C0CD0077AC0C}" srcOrd="1" destOrd="0" presId="urn:microsoft.com/office/officeart/2005/8/layout/radial2"/>
    <dgm:cxn modelId="{2ED1543E-726B-41D7-8C08-E5A61FBB37AF}" type="presParOf" srcId="{BCB2FCCB-5A0F-4E60-9040-F36D64290C8F}" destId="{525007D3-5FB0-40B5-95FD-01A3DA207C4E}" srcOrd="2" destOrd="0" presId="urn:microsoft.com/office/officeart/2005/8/layout/radial2"/>
    <dgm:cxn modelId="{C7AD5A06-C224-4694-B999-805BEF865F72}" type="presParOf" srcId="{525007D3-5FB0-40B5-95FD-01A3DA207C4E}" destId="{1689C88E-91F0-499C-92E0-DBA527A56596}" srcOrd="0" destOrd="0" presId="urn:microsoft.com/office/officeart/2005/8/layout/radial2"/>
    <dgm:cxn modelId="{7086D5D6-74D4-4F56-877F-1F04C38DD5B0}" type="presParOf" srcId="{525007D3-5FB0-40B5-95FD-01A3DA207C4E}" destId="{44CA01E9-D2CA-4E8C-B432-6B036C9116D5}" srcOrd="1" destOrd="0" presId="urn:microsoft.com/office/officeart/2005/8/layout/radial2"/>
    <dgm:cxn modelId="{0C5D6216-B263-4A51-928A-44D887458030}" type="presParOf" srcId="{BCB2FCCB-5A0F-4E60-9040-F36D64290C8F}" destId="{D47BB935-0168-4AD4-8EBB-7E307F3582EF}" srcOrd="3" destOrd="0" presId="urn:microsoft.com/office/officeart/2005/8/layout/radial2"/>
    <dgm:cxn modelId="{78E6FDCE-AC68-40F2-AAAA-49E456ECA07A}" type="presParOf" srcId="{BCB2FCCB-5A0F-4E60-9040-F36D64290C8F}" destId="{4B702A49-9A75-4114-96BE-BC9D7FAD5385}" srcOrd="4" destOrd="0" presId="urn:microsoft.com/office/officeart/2005/8/layout/radial2"/>
    <dgm:cxn modelId="{694D3506-74CC-46C7-903C-38CA08B2028B}" type="presParOf" srcId="{4B702A49-9A75-4114-96BE-BC9D7FAD5385}" destId="{5820BD4C-F7F5-4FA3-9608-2EC25BE90C27}" srcOrd="0" destOrd="0" presId="urn:microsoft.com/office/officeart/2005/8/layout/radial2"/>
    <dgm:cxn modelId="{6ADB5648-A4A9-49D2-9791-34D897251174}" type="presParOf" srcId="{4B702A49-9A75-4114-96BE-BC9D7FAD5385}" destId="{3465FECF-2C40-4914-AAAD-BDBC679EC0DD}" srcOrd="1" destOrd="0" presId="urn:microsoft.com/office/officeart/2005/8/layout/radial2"/>
    <dgm:cxn modelId="{E15C7BC2-816C-44BC-B8BA-54F72A7B28A3}" type="presParOf" srcId="{BCB2FCCB-5A0F-4E60-9040-F36D64290C8F}" destId="{27A6D3FC-047E-4162-956F-62781277D875}" srcOrd="5" destOrd="0" presId="urn:microsoft.com/office/officeart/2005/8/layout/radial2"/>
    <dgm:cxn modelId="{AFF04195-16B5-4CC7-95EF-6078002465E5}" type="presParOf" srcId="{BCB2FCCB-5A0F-4E60-9040-F36D64290C8F}" destId="{F0D142D8-9B36-4CAD-8013-F8A9754EE381}" srcOrd="6" destOrd="0" presId="urn:microsoft.com/office/officeart/2005/8/layout/radial2"/>
    <dgm:cxn modelId="{91DE25D0-E227-4B6C-9C90-5C81A959BAAE}" type="presParOf" srcId="{F0D142D8-9B36-4CAD-8013-F8A9754EE381}" destId="{514BDF36-597E-471E-889E-9FB3008DBC7C}" srcOrd="0" destOrd="0" presId="urn:microsoft.com/office/officeart/2005/8/layout/radial2"/>
    <dgm:cxn modelId="{66EFFD4D-86EC-4EAB-9236-A0A29F78481F}" type="presParOf" srcId="{F0D142D8-9B36-4CAD-8013-F8A9754EE381}" destId="{3ED92E65-199F-4579-AAA9-37FFEEAE3FBE}" srcOrd="1" destOrd="0" presId="urn:microsoft.com/office/officeart/2005/8/layout/radial2"/>
    <dgm:cxn modelId="{B732A2E5-A52E-4AD2-8954-1B49613FF20C}" type="presParOf" srcId="{BCB2FCCB-5A0F-4E60-9040-F36D64290C8F}" destId="{C11F4871-3BC4-4238-9BC9-80743CAA0298}" srcOrd="7" destOrd="0" presId="urn:microsoft.com/office/officeart/2005/8/layout/radial2"/>
    <dgm:cxn modelId="{C56D0912-314B-4B01-9C48-5FBAC75C6B74}" type="presParOf" srcId="{BCB2FCCB-5A0F-4E60-9040-F36D64290C8F}" destId="{DD4DD052-FB32-4E91-A32D-3EB31CC6C2E4}" srcOrd="8" destOrd="0" presId="urn:microsoft.com/office/officeart/2005/8/layout/radial2"/>
    <dgm:cxn modelId="{E0167A07-1D4E-4BAE-A958-CE1411E46652}" type="presParOf" srcId="{DD4DD052-FB32-4E91-A32D-3EB31CC6C2E4}" destId="{8E79BAB1-5254-4EE4-9D03-1A0CE675761A}" srcOrd="0" destOrd="0" presId="urn:microsoft.com/office/officeart/2005/8/layout/radial2"/>
    <dgm:cxn modelId="{554CD7ED-07E2-49BE-AB0E-EAAEEABDE079}" type="presParOf" srcId="{DD4DD052-FB32-4E91-A32D-3EB31CC6C2E4}" destId="{A2E52460-EDB6-4412-A65D-1BD53BBD6554}" srcOrd="1" destOrd="0" presId="urn:microsoft.com/office/officeart/2005/8/layout/radial2"/>
    <dgm:cxn modelId="{B03FB7B9-3978-4C42-88D0-FD6A7D5AC589}" type="presParOf" srcId="{BCB2FCCB-5A0F-4E60-9040-F36D64290C8F}" destId="{82BCA1F6-4BB7-45EE-9682-01C9FB104431}" srcOrd="9" destOrd="0" presId="urn:microsoft.com/office/officeart/2005/8/layout/radial2"/>
    <dgm:cxn modelId="{D2E54FA1-B15B-4050-B99C-9AE801F209C9}" type="presParOf" srcId="{BCB2FCCB-5A0F-4E60-9040-F36D64290C8F}" destId="{530D82AE-8D89-4B4B-B45B-2949989AA5AF}" srcOrd="10" destOrd="0" presId="urn:microsoft.com/office/officeart/2005/8/layout/radial2"/>
    <dgm:cxn modelId="{9AFE041A-BA3B-4070-ADD1-1DCFBA496DAF}" type="presParOf" srcId="{530D82AE-8D89-4B4B-B45B-2949989AA5AF}" destId="{87A4607C-D19D-46DB-B155-1E42476C981A}" srcOrd="0" destOrd="0" presId="urn:microsoft.com/office/officeart/2005/8/layout/radial2"/>
    <dgm:cxn modelId="{AB4D8674-5A99-47A2-8915-432F563CB2DA}" type="presParOf" srcId="{530D82AE-8D89-4B4B-B45B-2949989AA5AF}" destId="{042341B4-A748-460B-AA8E-6A289273B754}" srcOrd="1" destOrd="0" presId="urn:microsoft.com/office/officeart/2005/8/layout/radial2"/>
    <dgm:cxn modelId="{BB81D93F-16B0-4999-AD1F-10BC06C4D798}" type="presParOf" srcId="{BCB2FCCB-5A0F-4E60-9040-F36D64290C8F}" destId="{A75A99D0-103F-49A5-A74D-E21CAB23586C}" srcOrd="11" destOrd="0" presId="urn:microsoft.com/office/officeart/2005/8/layout/radial2"/>
    <dgm:cxn modelId="{1AF8A6EE-FC4C-427C-B815-A939BAEF0054}" type="presParOf" srcId="{BCB2FCCB-5A0F-4E60-9040-F36D64290C8F}" destId="{44E977DB-A065-4EC4-8B06-8FDA3312B651}" srcOrd="12" destOrd="0" presId="urn:microsoft.com/office/officeart/2005/8/layout/radial2"/>
    <dgm:cxn modelId="{C725EB7F-3D7F-4B61-9EB1-25A529B88081}" type="presParOf" srcId="{44E977DB-A065-4EC4-8B06-8FDA3312B651}" destId="{6637A9D8-F7A8-4BE2-96FA-F47C2F69EC92}" srcOrd="0" destOrd="0" presId="urn:microsoft.com/office/officeart/2005/8/layout/radial2"/>
    <dgm:cxn modelId="{8536AB7D-DAA8-4210-A809-46796F92121B}" type="presParOf" srcId="{44E977DB-A065-4EC4-8B06-8FDA3312B651}" destId="{B281C37B-66DF-46F4-A5F1-8BCF4B509EF4}" srcOrd="1" destOrd="0" presId="urn:microsoft.com/office/officeart/2005/8/layout/radial2"/>
  </dgm:cxnLst>
  <dgm:bg/>
  <dgm:whole/>
</dgm:dataModel>
</file>

<file path=ppt/diagrams/data21.xml><?xml version="1.0" encoding="utf-8"?>
<dgm:dataModel xmlns:dgm="http://schemas.openxmlformats.org/drawingml/2006/diagram" xmlns:a="http://schemas.openxmlformats.org/drawingml/2006/main">
  <dgm:ptLst>
    <dgm:pt modelId="{5E6688B2-D077-4A51-8AAF-F50BCD2FDCEE}" type="doc">
      <dgm:prSet loTypeId="urn:microsoft.com/office/officeart/2005/8/layout/radial2" loCatId="relationship" qsTypeId="urn:microsoft.com/office/officeart/2005/8/quickstyle/3d3" qsCatId="3D" csTypeId="urn:microsoft.com/office/officeart/2005/8/colors/accent1_2" csCatId="accent1" phldr="1"/>
      <dgm:spPr/>
      <dgm:t>
        <a:bodyPr/>
        <a:lstStyle/>
        <a:p>
          <a:endParaRPr lang="es-EC"/>
        </a:p>
      </dgm:t>
    </dgm:pt>
    <dgm:pt modelId="{B593AE5E-5E14-471C-844A-E43400801D8E}">
      <dgm:prSet phldrT="[Text]"/>
      <dgm:spPr>
        <a:blipFill rotWithShape="0">
          <a:blip xmlns:r="http://schemas.openxmlformats.org/officeDocument/2006/relationships" r:embed="rId1"/>
          <a:stretch>
            <a:fillRect/>
          </a:stretch>
        </a:blipFill>
      </dgm:spPr>
      <dgm:t>
        <a:bodyPr/>
        <a:lstStyle/>
        <a:p>
          <a:endParaRPr lang="es-EC" dirty="0"/>
        </a:p>
      </dgm:t>
    </dgm:pt>
    <dgm:pt modelId="{2A553CA1-6176-4108-9CC0-1C9ABA226042}" type="parTrans" cxnId="{8A863DD7-B444-453B-8739-893D0B177BEE}">
      <dgm:prSet/>
      <dgm:spPr/>
      <dgm:t>
        <a:bodyPr/>
        <a:lstStyle/>
        <a:p>
          <a:endParaRPr lang="es-EC"/>
        </a:p>
      </dgm:t>
    </dgm:pt>
    <dgm:pt modelId="{C3EBA121-6C8E-46EE-BDD5-54F803D9E383}" type="sibTrans" cxnId="{8A863DD7-B444-453B-8739-893D0B177BEE}">
      <dgm:prSet/>
      <dgm:spPr/>
      <dgm:t>
        <a:bodyPr/>
        <a:lstStyle/>
        <a:p>
          <a:endParaRPr lang="es-EC"/>
        </a:p>
      </dgm:t>
    </dgm:pt>
    <dgm:pt modelId="{29D80EAE-1AB1-49D0-A501-B82CA630E91B}">
      <dgm:prSet phldrT="[Text]"/>
      <dgm:spPr>
        <a:blipFill rotWithShape="0">
          <a:blip xmlns:r="http://schemas.openxmlformats.org/officeDocument/2006/relationships" r:embed="rId2"/>
          <a:stretch>
            <a:fillRect/>
          </a:stretch>
        </a:blipFill>
      </dgm:spPr>
      <dgm:t>
        <a:bodyPr/>
        <a:lstStyle/>
        <a:p>
          <a:endParaRPr lang="es-EC" dirty="0"/>
        </a:p>
      </dgm:t>
    </dgm:pt>
    <dgm:pt modelId="{FC536233-FA13-464D-B96C-C7B68C557058}" type="parTrans" cxnId="{40D8DAF7-5BFB-4597-99A7-E25CFEA1ED2B}">
      <dgm:prSet/>
      <dgm:spPr/>
      <dgm:t>
        <a:bodyPr/>
        <a:lstStyle/>
        <a:p>
          <a:endParaRPr lang="es-EC"/>
        </a:p>
      </dgm:t>
    </dgm:pt>
    <dgm:pt modelId="{7E8B90D8-D2C1-44E6-AD4E-739DB5CABDA6}" type="sibTrans" cxnId="{40D8DAF7-5BFB-4597-99A7-E25CFEA1ED2B}">
      <dgm:prSet/>
      <dgm:spPr/>
      <dgm:t>
        <a:bodyPr/>
        <a:lstStyle/>
        <a:p>
          <a:endParaRPr lang="es-EC"/>
        </a:p>
      </dgm:t>
    </dgm:pt>
    <dgm:pt modelId="{8D87EE26-FBA1-47BD-947E-4942B9E5EC85}">
      <dgm:prSet phldrT="[Text]"/>
      <dgm:spPr>
        <a:blipFill rotWithShape="0">
          <a:blip xmlns:r="http://schemas.openxmlformats.org/officeDocument/2006/relationships" r:embed="rId3"/>
          <a:stretch>
            <a:fillRect/>
          </a:stretch>
        </a:blipFill>
      </dgm:spPr>
      <dgm:t>
        <a:bodyPr/>
        <a:lstStyle/>
        <a:p>
          <a:endParaRPr lang="es-EC" dirty="0"/>
        </a:p>
      </dgm:t>
    </dgm:pt>
    <dgm:pt modelId="{24988B3C-09D2-429F-9067-DA6588BE228F}" type="parTrans" cxnId="{697BE25B-E075-41DF-A5A4-F88D63260FAA}">
      <dgm:prSet/>
      <dgm:spPr/>
      <dgm:t>
        <a:bodyPr/>
        <a:lstStyle/>
        <a:p>
          <a:endParaRPr lang="es-EC"/>
        </a:p>
      </dgm:t>
    </dgm:pt>
    <dgm:pt modelId="{6F0791FE-CE7A-463A-825F-E37723C46FFA}" type="sibTrans" cxnId="{697BE25B-E075-41DF-A5A4-F88D63260FAA}">
      <dgm:prSet/>
      <dgm:spPr/>
      <dgm:t>
        <a:bodyPr/>
        <a:lstStyle/>
        <a:p>
          <a:endParaRPr lang="es-EC"/>
        </a:p>
      </dgm:t>
    </dgm:pt>
    <dgm:pt modelId="{F31C7340-AEDC-45D7-9F41-09F34F4CC2A1}">
      <dgm:prSet phldrT="[Text]"/>
      <dgm:spPr>
        <a:blipFill rotWithShape="0">
          <a:blip xmlns:r="http://schemas.openxmlformats.org/officeDocument/2006/relationships" r:embed="rId4"/>
          <a:stretch>
            <a:fillRect/>
          </a:stretch>
        </a:blipFill>
      </dgm:spPr>
      <dgm:t>
        <a:bodyPr/>
        <a:lstStyle/>
        <a:p>
          <a:endParaRPr lang="es-EC" dirty="0"/>
        </a:p>
      </dgm:t>
    </dgm:pt>
    <dgm:pt modelId="{81C7BF28-3527-43CA-9CC4-799B83FB9694}" type="parTrans" cxnId="{F81750AC-8BF5-4C3C-B241-DF3BFA887B1E}">
      <dgm:prSet/>
      <dgm:spPr/>
      <dgm:t>
        <a:bodyPr/>
        <a:lstStyle/>
        <a:p>
          <a:endParaRPr lang="es-EC"/>
        </a:p>
      </dgm:t>
    </dgm:pt>
    <dgm:pt modelId="{7D1655EF-F371-4965-8787-3DD01F25D6A1}" type="sibTrans" cxnId="{F81750AC-8BF5-4C3C-B241-DF3BFA887B1E}">
      <dgm:prSet/>
      <dgm:spPr/>
      <dgm:t>
        <a:bodyPr/>
        <a:lstStyle/>
        <a:p>
          <a:endParaRPr lang="es-EC"/>
        </a:p>
      </dgm:t>
    </dgm:pt>
    <dgm:pt modelId="{C42FA680-A683-41FD-90BB-736AA5D57AF6}">
      <dgm:prSet phldrT="[Text]"/>
      <dgm:spPr>
        <a:blipFill rotWithShape="0">
          <a:blip xmlns:r="http://schemas.openxmlformats.org/officeDocument/2006/relationships" r:embed="rId5"/>
          <a:stretch>
            <a:fillRect/>
          </a:stretch>
        </a:blipFill>
      </dgm:spPr>
      <dgm:t>
        <a:bodyPr/>
        <a:lstStyle/>
        <a:p>
          <a:endParaRPr lang="es-EC" dirty="0"/>
        </a:p>
      </dgm:t>
    </dgm:pt>
    <dgm:pt modelId="{6299B73D-384B-40A4-8B75-5B5589A41936}" type="parTrans" cxnId="{5C64284F-C8F7-4B1F-B07A-EBC5CF5674E5}">
      <dgm:prSet/>
      <dgm:spPr/>
      <dgm:t>
        <a:bodyPr/>
        <a:lstStyle/>
        <a:p>
          <a:endParaRPr lang="es-EC"/>
        </a:p>
      </dgm:t>
    </dgm:pt>
    <dgm:pt modelId="{3ED41C96-E333-44E4-B6B4-D171179741B9}" type="sibTrans" cxnId="{5C64284F-C8F7-4B1F-B07A-EBC5CF5674E5}">
      <dgm:prSet/>
      <dgm:spPr/>
      <dgm:t>
        <a:bodyPr/>
        <a:lstStyle/>
        <a:p>
          <a:endParaRPr lang="es-EC"/>
        </a:p>
      </dgm:t>
    </dgm:pt>
    <dgm:pt modelId="{CC0EC80D-F841-444E-9391-33D964527C37}">
      <dgm:prSet phldrT="[Text]"/>
      <dgm:spPr>
        <a:blipFill rotWithShape="0">
          <a:blip xmlns:r="http://schemas.openxmlformats.org/officeDocument/2006/relationships" r:embed="rId6"/>
          <a:stretch>
            <a:fillRect/>
          </a:stretch>
        </a:blipFill>
      </dgm:spPr>
      <dgm:t>
        <a:bodyPr/>
        <a:lstStyle/>
        <a:p>
          <a:endParaRPr lang="es-EC" dirty="0"/>
        </a:p>
      </dgm:t>
    </dgm:pt>
    <dgm:pt modelId="{A7551C2E-6BCF-422F-AF47-5FACC36E91A4}" type="parTrans" cxnId="{D84B66D2-A002-4ACE-A028-6C5488371AC7}">
      <dgm:prSet/>
      <dgm:spPr/>
      <dgm:t>
        <a:bodyPr/>
        <a:lstStyle/>
        <a:p>
          <a:endParaRPr lang="es-EC"/>
        </a:p>
      </dgm:t>
    </dgm:pt>
    <dgm:pt modelId="{40CD8FF8-7219-40F8-BB54-55C0D0DCA8BE}" type="sibTrans" cxnId="{D84B66D2-A002-4ACE-A028-6C5488371AC7}">
      <dgm:prSet/>
      <dgm:spPr/>
      <dgm:t>
        <a:bodyPr/>
        <a:lstStyle/>
        <a:p>
          <a:endParaRPr lang="es-EC"/>
        </a:p>
      </dgm:t>
    </dgm:pt>
    <dgm:pt modelId="{AE01D933-E8F2-42DD-BD83-70C32080A87D}" type="pres">
      <dgm:prSet presAssocID="{5E6688B2-D077-4A51-8AAF-F50BCD2FDCEE}" presName="composite" presStyleCnt="0">
        <dgm:presLayoutVars>
          <dgm:chMax val="5"/>
          <dgm:dir/>
          <dgm:animLvl val="ctr"/>
          <dgm:resizeHandles val="exact"/>
        </dgm:presLayoutVars>
      </dgm:prSet>
      <dgm:spPr/>
      <dgm:t>
        <a:bodyPr/>
        <a:lstStyle/>
        <a:p>
          <a:endParaRPr lang="es-ES"/>
        </a:p>
      </dgm:t>
    </dgm:pt>
    <dgm:pt modelId="{BCB2FCCB-5A0F-4E60-9040-F36D64290C8F}" type="pres">
      <dgm:prSet presAssocID="{5E6688B2-D077-4A51-8AAF-F50BCD2FDCEE}" presName="cycle" presStyleCnt="0"/>
      <dgm:spPr/>
    </dgm:pt>
    <dgm:pt modelId="{02AF0B63-0127-4EE0-904E-E4E8153C1E0F}" type="pres">
      <dgm:prSet presAssocID="{5E6688B2-D077-4A51-8AAF-F50BCD2FDCEE}" presName="centerShape" presStyleCnt="0"/>
      <dgm:spPr/>
    </dgm:pt>
    <dgm:pt modelId="{531A7EED-8981-4DA1-8850-E5CB86534256}" type="pres">
      <dgm:prSet presAssocID="{5E6688B2-D077-4A51-8AAF-F50BCD2FDCEE}" presName="connSite" presStyleLbl="node1" presStyleIdx="0" presStyleCnt="7"/>
      <dgm:spPr/>
    </dgm:pt>
    <dgm:pt modelId="{5D3678A1-CB99-40D8-9125-574890750B96}" type="pres">
      <dgm:prSet presAssocID="{5E6688B2-D077-4A51-8AAF-F50BCD2FDCEE}" presName="visible" presStyleLbl="node1" presStyleIdx="0" presStyleCnt="7" custScaleX="235842" custScaleY="200823" custLinFactNeighborX="-55806" custLinFactNeighborY="-5195"/>
      <dgm:spPr>
        <a:blipFill rotWithShape="0">
          <a:blip xmlns:r="http://schemas.openxmlformats.org/officeDocument/2006/relationships" r:embed="rId7"/>
          <a:stretch>
            <a:fillRect/>
          </a:stretch>
        </a:blipFill>
      </dgm:spPr>
    </dgm:pt>
    <dgm:pt modelId="{523F02A5-4577-419B-B898-C0CD0077AC0C}" type="pres">
      <dgm:prSet presAssocID="{2A553CA1-6176-4108-9CC0-1C9ABA226042}" presName="Name25" presStyleLbl="parChTrans1D1" presStyleIdx="0" presStyleCnt="6"/>
      <dgm:spPr/>
      <dgm:t>
        <a:bodyPr/>
        <a:lstStyle/>
        <a:p>
          <a:endParaRPr lang="es-ES"/>
        </a:p>
      </dgm:t>
    </dgm:pt>
    <dgm:pt modelId="{525007D3-5FB0-40B5-95FD-01A3DA207C4E}" type="pres">
      <dgm:prSet presAssocID="{B593AE5E-5E14-471C-844A-E43400801D8E}" presName="node" presStyleCnt="0"/>
      <dgm:spPr/>
    </dgm:pt>
    <dgm:pt modelId="{1689C88E-91F0-499C-92E0-DBA527A56596}" type="pres">
      <dgm:prSet presAssocID="{B593AE5E-5E14-471C-844A-E43400801D8E}" presName="parentNode" presStyleLbl="node1" presStyleIdx="1" presStyleCnt="7" custScaleX="130975" custScaleY="118704">
        <dgm:presLayoutVars>
          <dgm:chMax val="1"/>
          <dgm:bulletEnabled val="1"/>
        </dgm:presLayoutVars>
      </dgm:prSet>
      <dgm:spPr/>
      <dgm:t>
        <a:bodyPr/>
        <a:lstStyle/>
        <a:p>
          <a:endParaRPr lang="es-ES"/>
        </a:p>
      </dgm:t>
    </dgm:pt>
    <dgm:pt modelId="{44CA01E9-D2CA-4E8C-B432-6B036C9116D5}" type="pres">
      <dgm:prSet presAssocID="{B593AE5E-5E14-471C-844A-E43400801D8E}" presName="childNode" presStyleLbl="revTx" presStyleIdx="0" presStyleCnt="0">
        <dgm:presLayoutVars>
          <dgm:bulletEnabled val="1"/>
        </dgm:presLayoutVars>
      </dgm:prSet>
      <dgm:spPr/>
      <dgm:t>
        <a:bodyPr/>
        <a:lstStyle/>
        <a:p>
          <a:endParaRPr lang="es-EC"/>
        </a:p>
      </dgm:t>
    </dgm:pt>
    <dgm:pt modelId="{D47BB935-0168-4AD4-8EBB-7E307F3582EF}" type="pres">
      <dgm:prSet presAssocID="{FC536233-FA13-464D-B96C-C7B68C557058}" presName="Name25" presStyleLbl="parChTrans1D1" presStyleIdx="1" presStyleCnt="6"/>
      <dgm:spPr/>
      <dgm:t>
        <a:bodyPr/>
        <a:lstStyle/>
        <a:p>
          <a:endParaRPr lang="es-ES"/>
        </a:p>
      </dgm:t>
    </dgm:pt>
    <dgm:pt modelId="{4B702A49-9A75-4114-96BE-BC9D7FAD5385}" type="pres">
      <dgm:prSet presAssocID="{29D80EAE-1AB1-49D0-A501-B82CA630E91B}" presName="node" presStyleCnt="0"/>
      <dgm:spPr/>
    </dgm:pt>
    <dgm:pt modelId="{5820BD4C-F7F5-4FA3-9608-2EC25BE90C27}" type="pres">
      <dgm:prSet presAssocID="{29D80EAE-1AB1-49D0-A501-B82CA630E91B}" presName="parentNode" presStyleLbl="node1" presStyleIdx="2" presStyleCnt="7" custScaleX="122151" custScaleY="111932">
        <dgm:presLayoutVars>
          <dgm:chMax val="1"/>
          <dgm:bulletEnabled val="1"/>
        </dgm:presLayoutVars>
      </dgm:prSet>
      <dgm:spPr/>
      <dgm:t>
        <a:bodyPr/>
        <a:lstStyle/>
        <a:p>
          <a:endParaRPr lang="es-ES"/>
        </a:p>
      </dgm:t>
    </dgm:pt>
    <dgm:pt modelId="{3465FECF-2C40-4914-AAAD-BDBC679EC0DD}" type="pres">
      <dgm:prSet presAssocID="{29D80EAE-1AB1-49D0-A501-B82CA630E91B}" presName="childNode" presStyleLbl="revTx" presStyleIdx="0" presStyleCnt="0">
        <dgm:presLayoutVars>
          <dgm:bulletEnabled val="1"/>
        </dgm:presLayoutVars>
      </dgm:prSet>
      <dgm:spPr/>
    </dgm:pt>
    <dgm:pt modelId="{27A6D3FC-047E-4162-956F-62781277D875}" type="pres">
      <dgm:prSet presAssocID="{24988B3C-09D2-429F-9067-DA6588BE228F}" presName="Name25" presStyleLbl="parChTrans1D1" presStyleIdx="2" presStyleCnt="6"/>
      <dgm:spPr/>
      <dgm:t>
        <a:bodyPr/>
        <a:lstStyle/>
        <a:p>
          <a:endParaRPr lang="es-ES"/>
        </a:p>
      </dgm:t>
    </dgm:pt>
    <dgm:pt modelId="{F0D142D8-9B36-4CAD-8013-F8A9754EE381}" type="pres">
      <dgm:prSet presAssocID="{8D87EE26-FBA1-47BD-947E-4942B9E5EC85}" presName="node" presStyleCnt="0"/>
      <dgm:spPr/>
    </dgm:pt>
    <dgm:pt modelId="{514BDF36-597E-471E-889E-9FB3008DBC7C}" type="pres">
      <dgm:prSet presAssocID="{8D87EE26-FBA1-47BD-947E-4942B9E5EC85}" presName="parentNode" presStyleLbl="node1" presStyleIdx="3" presStyleCnt="7" custScaleX="132088" custScaleY="121491">
        <dgm:presLayoutVars>
          <dgm:chMax val="1"/>
          <dgm:bulletEnabled val="1"/>
        </dgm:presLayoutVars>
      </dgm:prSet>
      <dgm:spPr/>
      <dgm:t>
        <a:bodyPr/>
        <a:lstStyle/>
        <a:p>
          <a:endParaRPr lang="es-ES"/>
        </a:p>
      </dgm:t>
    </dgm:pt>
    <dgm:pt modelId="{3ED92E65-199F-4579-AAA9-37FFEEAE3FBE}" type="pres">
      <dgm:prSet presAssocID="{8D87EE26-FBA1-47BD-947E-4942B9E5EC85}" presName="childNode" presStyleLbl="revTx" presStyleIdx="0" presStyleCnt="0">
        <dgm:presLayoutVars>
          <dgm:bulletEnabled val="1"/>
        </dgm:presLayoutVars>
      </dgm:prSet>
      <dgm:spPr/>
    </dgm:pt>
    <dgm:pt modelId="{C11F4871-3BC4-4238-9BC9-80743CAA0298}" type="pres">
      <dgm:prSet presAssocID="{81C7BF28-3527-43CA-9CC4-799B83FB9694}" presName="Name25" presStyleLbl="parChTrans1D1" presStyleIdx="3" presStyleCnt="6"/>
      <dgm:spPr/>
      <dgm:t>
        <a:bodyPr/>
        <a:lstStyle/>
        <a:p>
          <a:endParaRPr lang="es-ES"/>
        </a:p>
      </dgm:t>
    </dgm:pt>
    <dgm:pt modelId="{DD4DD052-FB32-4E91-A32D-3EB31CC6C2E4}" type="pres">
      <dgm:prSet presAssocID="{F31C7340-AEDC-45D7-9F41-09F34F4CC2A1}" presName="node" presStyleCnt="0"/>
      <dgm:spPr/>
    </dgm:pt>
    <dgm:pt modelId="{8E79BAB1-5254-4EE4-9D03-1A0CE675761A}" type="pres">
      <dgm:prSet presAssocID="{F31C7340-AEDC-45D7-9F41-09F34F4CC2A1}" presName="parentNode" presStyleLbl="node1" presStyleIdx="4" presStyleCnt="7">
        <dgm:presLayoutVars>
          <dgm:chMax val="1"/>
          <dgm:bulletEnabled val="1"/>
        </dgm:presLayoutVars>
      </dgm:prSet>
      <dgm:spPr/>
      <dgm:t>
        <a:bodyPr/>
        <a:lstStyle/>
        <a:p>
          <a:endParaRPr lang="es-ES"/>
        </a:p>
      </dgm:t>
    </dgm:pt>
    <dgm:pt modelId="{A2E52460-EDB6-4412-A65D-1BD53BBD6554}" type="pres">
      <dgm:prSet presAssocID="{F31C7340-AEDC-45D7-9F41-09F34F4CC2A1}" presName="childNode" presStyleLbl="revTx" presStyleIdx="0" presStyleCnt="0">
        <dgm:presLayoutVars>
          <dgm:bulletEnabled val="1"/>
        </dgm:presLayoutVars>
      </dgm:prSet>
      <dgm:spPr/>
    </dgm:pt>
    <dgm:pt modelId="{82BCA1F6-4BB7-45EE-9682-01C9FB104431}" type="pres">
      <dgm:prSet presAssocID="{A7551C2E-6BCF-422F-AF47-5FACC36E91A4}" presName="Name25" presStyleLbl="parChTrans1D1" presStyleIdx="4" presStyleCnt="6"/>
      <dgm:spPr/>
      <dgm:t>
        <a:bodyPr/>
        <a:lstStyle/>
        <a:p>
          <a:endParaRPr lang="es-ES"/>
        </a:p>
      </dgm:t>
    </dgm:pt>
    <dgm:pt modelId="{530D82AE-8D89-4B4B-B45B-2949989AA5AF}" type="pres">
      <dgm:prSet presAssocID="{CC0EC80D-F841-444E-9391-33D964527C37}" presName="node" presStyleCnt="0"/>
      <dgm:spPr/>
    </dgm:pt>
    <dgm:pt modelId="{87A4607C-D19D-46DB-B155-1E42476C981A}" type="pres">
      <dgm:prSet presAssocID="{CC0EC80D-F841-444E-9391-33D964527C37}" presName="parentNode" presStyleLbl="node1" presStyleIdx="5" presStyleCnt="7" custScaleX="122317" custScaleY="97742">
        <dgm:presLayoutVars>
          <dgm:chMax val="1"/>
          <dgm:bulletEnabled val="1"/>
        </dgm:presLayoutVars>
      </dgm:prSet>
      <dgm:spPr/>
      <dgm:t>
        <a:bodyPr/>
        <a:lstStyle/>
        <a:p>
          <a:endParaRPr lang="es-ES"/>
        </a:p>
      </dgm:t>
    </dgm:pt>
    <dgm:pt modelId="{042341B4-A748-460B-AA8E-6A289273B754}" type="pres">
      <dgm:prSet presAssocID="{CC0EC80D-F841-444E-9391-33D964527C37}" presName="childNode" presStyleLbl="revTx" presStyleIdx="0" presStyleCnt="0">
        <dgm:presLayoutVars>
          <dgm:bulletEnabled val="1"/>
        </dgm:presLayoutVars>
      </dgm:prSet>
      <dgm:spPr/>
    </dgm:pt>
    <dgm:pt modelId="{A75A99D0-103F-49A5-A74D-E21CAB23586C}" type="pres">
      <dgm:prSet presAssocID="{6299B73D-384B-40A4-8B75-5B5589A41936}" presName="Name25" presStyleLbl="parChTrans1D1" presStyleIdx="5" presStyleCnt="6"/>
      <dgm:spPr/>
      <dgm:t>
        <a:bodyPr/>
        <a:lstStyle/>
        <a:p>
          <a:endParaRPr lang="es-ES"/>
        </a:p>
      </dgm:t>
    </dgm:pt>
    <dgm:pt modelId="{44E977DB-A065-4EC4-8B06-8FDA3312B651}" type="pres">
      <dgm:prSet presAssocID="{C42FA680-A683-41FD-90BB-736AA5D57AF6}" presName="node" presStyleCnt="0"/>
      <dgm:spPr/>
    </dgm:pt>
    <dgm:pt modelId="{6637A9D8-F7A8-4BE2-96FA-F47C2F69EC92}" type="pres">
      <dgm:prSet presAssocID="{C42FA680-A683-41FD-90BB-736AA5D57AF6}" presName="parentNode" presStyleLbl="node1" presStyleIdx="6" presStyleCnt="7">
        <dgm:presLayoutVars>
          <dgm:chMax val="1"/>
          <dgm:bulletEnabled val="1"/>
        </dgm:presLayoutVars>
      </dgm:prSet>
      <dgm:spPr/>
      <dgm:t>
        <a:bodyPr/>
        <a:lstStyle/>
        <a:p>
          <a:endParaRPr lang="es-ES"/>
        </a:p>
      </dgm:t>
    </dgm:pt>
    <dgm:pt modelId="{B281C37B-66DF-46F4-A5F1-8BCF4B509EF4}" type="pres">
      <dgm:prSet presAssocID="{C42FA680-A683-41FD-90BB-736AA5D57AF6}" presName="childNode" presStyleLbl="revTx" presStyleIdx="0" presStyleCnt="0">
        <dgm:presLayoutVars>
          <dgm:bulletEnabled val="1"/>
        </dgm:presLayoutVars>
      </dgm:prSet>
      <dgm:spPr/>
    </dgm:pt>
  </dgm:ptLst>
  <dgm:cxnLst>
    <dgm:cxn modelId="{3F8A408C-7D2C-4079-9069-D1CF0A97097B}" type="presOf" srcId="{6299B73D-384B-40A4-8B75-5B5589A41936}" destId="{A75A99D0-103F-49A5-A74D-E21CAB23586C}" srcOrd="0" destOrd="0" presId="urn:microsoft.com/office/officeart/2005/8/layout/radial2"/>
    <dgm:cxn modelId="{41929C6B-F14C-4DAA-BF67-32A70D9BA5F5}" type="presOf" srcId="{24988B3C-09D2-429F-9067-DA6588BE228F}" destId="{27A6D3FC-047E-4162-956F-62781277D875}" srcOrd="0" destOrd="0" presId="urn:microsoft.com/office/officeart/2005/8/layout/radial2"/>
    <dgm:cxn modelId="{C959807A-67C8-4EC1-B423-47AE62DF5965}" type="presOf" srcId="{B593AE5E-5E14-471C-844A-E43400801D8E}" destId="{1689C88E-91F0-499C-92E0-DBA527A56596}" srcOrd="0" destOrd="0" presId="urn:microsoft.com/office/officeart/2005/8/layout/radial2"/>
    <dgm:cxn modelId="{F81750AC-8BF5-4C3C-B241-DF3BFA887B1E}" srcId="{5E6688B2-D077-4A51-8AAF-F50BCD2FDCEE}" destId="{F31C7340-AEDC-45D7-9F41-09F34F4CC2A1}" srcOrd="3" destOrd="0" parTransId="{81C7BF28-3527-43CA-9CC4-799B83FB9694}" sibTransId="{7D1655EF-F371-4965-8787-3DD01F25D6A1}"/>
    <dgm:cxn modelId="{7D2DF82F-7E27-4E9C-BE4E-54A9743DA8BD}" type="presOf" srcId="{5E6688B2-D077-4A51-8AAF-F50BCD2FDCEE}" destId="{AE01D933-E8F2-42DD-BD83-70C32080A87D}" srcOrd="0" destOrd="0" presId="urn:microsoft.com/office/officeart/2005/8/layout/radial2"/>
    <dgm:cxn modelId="{1E48588D-0FD3-4E94-BD64-79EE89A9B0B3}" type="presOf" srcId="{FC536233-FA13-464D-B96C-C7B68C557058}" destId="{D47BB935-0168-4AD4-8EBB-7E307F3582EF}" srcOrd="0" destOrd="0" presId="urn:microsoft.com/office/officeart/2005/8/layout/radial2"/>
    <dgm:cxn modelId="{F75B5062-28A5-490B-A30B-189839772B91}" type="presOf" srcId="{81C7BF28-3527-43CA-9CC4-799B83FB9694}" destId="{C11F4871-3BC4-4238-9BC9-80743CAA0298}" srcOrd="0" destOrd="0" presId="urn:microsoft.com/office/officeart/2005/8/layout/radial2"/>
    <dgm:cxn modelId="{F8ED69DF-7860-4AFD-88FF-05C82480885A}" type="presOf" srcId="{29D80EAE-1AB1-49D0-A501-B82CA630E91B}" destId="{5820BD4C-F7F5-4FA3-9608-2EC25BE90C27}" srcOrd="0" destOrd="0" presId="urn:microsoft.com/office/officeart/2005/8/layout/radial2"/>
    <dgm:cxn modelId="{3750C7E4-8A5B-4726-9DF7-668147F09964}" type="presOf" srcId="{2A553CA1-6176-4108-9CC0-1C9ABA226042}" destId="{523F02A5-4577-419B-B898-C0CD0077AC0C}" srcOrd="0" destOrd="0" presId="urn:microsoft.com/office/officeart/2005/8/layout/radial2"/>
    <dgm:cxn modelId="{697BE25B-E075-41DF-A5A4-F88D63260FAA}" srcId="{5E6688B2-D077-4A51-8AAF-F50BCD2FDCEE}" destId="{8D87EE26-FBA1-47BD-947E-4942B9E5EC85}" srcOrd="2" destOrd="0" parTransId="{24988B3C-09D2-429F-9067-DA6588BE228F}" sibTransId="{6F0791FE-CE7A-463A-825F-E37723C46FFA}"/>
    <dgm:cxn modelId="{7BBB0A48-F3F8-48D8-98EC-E2D32034A5E6}" type="presOf" srcId="{F31C7340-AEDC-45D7-9F41-09F34F4CC2A1}" destId="{8E79BAB1-5254-4EE4-9D03-1A0CE675761A}" srcOrd="0" destOrd="0" presId="urn:microsoft.com/office/officeart/2005/8/layout/radial2"/>
    <dgm:cxn modelId="{5C64284F-C8F7-4B1F-B07A-EBC5CF5674E5}" srcId="{5E6688B2-D077-4A51-8AAF-F50BCD2FDCEE}" destId="{C42FA680-A683-41FD-90BB-736AA5D57AF6}" srcOrd="5" destOrd="0" parTransId="{6299B73D-384B-40A4-8B75-5B5589A41936}" sibTransId="{3ED41C96-E333-44E4-B6B4-D171179741B9}"/>
    <dgm:cxn modelId="{40D8DAF7-5BFB-4597-99A7-E25CFEA1ED2B}" srcId="{5E6688B2-D077-4A51-8AAF-F50BCD2FDCEE}" destId="{29D80EAE-1AB1-49D0-A501-B82CA630E91B}" srcOrd="1" destOrd="0" parTransId="{FC536233-FA13-464D-B96C-C7B68C557058}" sibTransId="{7E8B90D8-D2C1-44E6-AD4E-739DB5CABDA6}"/>
    <dgm:cxn modelId="{E2531103-1D4C-40CE-99FF-11F12F6B343F}" type="presOf" srcId="{8D87EE26-FBA1-47BD-947E-4942B9E5EC85}" destId="{514BDF36-597E-471E-889E-9FB3008DBC7C}" srcOrd="0" destOrd="0" presId="urn:microsoft.com/office/officeart/2005/8/layout/radial2"/>
    <dgm:cxn modelId="{8A863DD7-B444-453B-8739-893D0B177BEE}" srcId="{5E6688B2-D077-4A51-8AAF-F50BCD2FDCEE}" destId="{B593AE5E-5E14-471C-844A-E43400801D8E}" srcOrd="0" destOrd="0" parTransId="{2A553CA1-6176-4108-9CC0-1C9ABA226042}" sibTransId="{C3EBA121-6C8E-46EE-BDD5-54F803D9E383}"/>
    <dgm:cxn modelId="{86CB3027-3230-4775-A2DC-2D8AFF654E67}" type="presOf" srcId="{A7551C2E-6BCF-422F-AF47-5FACC36E91A4}" destId="{82BCA1F6-4BB7-45EE-9682-01C9FB104431}" srcOrd="0" destOrd="0" presId="urn:microsoft.com/office/officeart/2005/8/layout/radial2"/>
    <dgm:cxn modelId="{D84B66D2-A002-4ACE-A028-6C5488371AC7}" srcId="{5E6688B2-D077-4A51-8AAF-F50BCD2FDCEE}" destId="{CC0EC80D-F841-444E-9391-33D964527C37}" srcOrd="4" destOrd="0" parTransId="{A7551C2E-6BCF-422F-AF47-5FACC36E91A4}" sibTransId="{40CD8FF8-7219-40F8-BB54-55C0D0DCA8BE}"/>
    <dgm:cxn modelId="{AE94354A-5DA2-4316-8143-9780437BBDAE}" type="presOf" srcId="{CC0EC80D-F841-444E-9391-33D964527C37}" destId="{87A4607C-D19D-46DB-B155-1E42476C981A}" srcOrd="0" destOrd="0" presId="urn:microsoft.com/office/officeart/2005/8/layout/radial2"/>
    <dgm:cxn modelId="{5CC17A5A-9905-442D-9CCA-DDD25664E6F0}" type="presOf" srcId="{C42FA680-A683-41FD-90BB-736AA5D57AF6}" destId="{6637A9D8-F7A8-4BE2-96FA-F47C2F69EC92}" srcOrd="0" destOrd="0" presId="urn:microsoft.com/office/officeart/2005/8/layout/radial2"/>
    <dgm:cxn modelId="{738D7ED8-25CE-4B23-86B0-94448359AA76}" type="presParOf" srcId="{AE01D933-E8F2-42DD-BD83-70C32080A87D}" destId="{BCB2FCCB-5A0F-4E60-9040-F36D64290C8F}" srcOrd="0" destOrd="0" presId="urn:microsoft.com/office/officeart/2005/8/layout/radial2"/>
    <dgm:cxn modelId="{E745133D-1310-4047-9D97-52DB96488E38}" type="presParOf" srcId="{BCB2FCCB-5A0F-4E60-9040-F36D64290C8F}" destId="{02AF0B63-0127-4EE0-904E-E4E8153C1E0F}" srcOrd="0" destOrd="0" presId="urn:microsoft.com/office/officeart/2005/8/layout/radial2"/>
    <dgm:cxn modelId="{2C617A34-1B58-48B0-80B4-5BC72084367E}" type="presParOf" srcId="{02AF0B63-0127-4EE0-904E-E4E8153C1E0F}" destId="{531A7EED-8981-4DA1-8850-E5CB86534256}" srcOrd="0" destOrd="0" presId="urn:microsoft.com/office/officeart/2005/8/layout/radial2"/>
    <dgm:cxn modelId="{B1658135-2CE6-4F8E-87EC-F79E70B4BF72}" type="presParOf" srcId="{02AF0B63-0127-4EE0-904E-E4E8153C1E0F}" destId="{5D3678A1-CB99-40D8-9125-574890750B96}" srcOrd="1" destOrd="0" presId="urn:microsoft.com/office/officeart/2005/8/layout/radial2"/>
    <dgm:cxn modelId="{84EE8B6A-E8B3-4900-94F2-733E8B8598D8}" type="presParOf" srcId="{BCB2FCCB-5A0F-4E60-9040-F36D64290C8F}" destId="{523F02A5-4577-419B-B898-C0CD0077AC0C}" srcOrd="1" destOrd="0" presId="urn:microsoft.com/office/officeart/2005/8/layout/radial2"/>
    <dgm:cxn modelId="{117A3986-9859-43E2-B9DD-C2477201512D}" type="presParOf" srcId="{BCB2FCCB-5A0F-4E60-9040-F36D64290C8F}" destId="{525007D3-5FB0-40B5-95FD-01A3DA207C4E}" srcOrd="2" destOrd="0" presId="urn:microsoft.com/office/officeart/2005/8/layout/radial2"/>
    <dgm:cxn modelId="{9D6DEF51-E40F-42D4-BEC3-477A336FC928}" type="presParOf" srcId="{525007D3-5FB0-40B5-95FD-01A3DA207C4E}" destId="{1689C88E-91F0-499C-92E0-DBA527A56596}" srcOrd="0" destOrd="0" presId="urn:microsoft.com/office/officeart/2005/8/layout/radial2"/>
    <dgm:cxn modelId="{CBBDFDE1-7D57-4A5E-B834-133E652ED9CE}" type="presParOf" srcId="{525007D3-5FB0-40B5-95FD-01A3DA207C4E}" destId="{44CA01E9-D2CA-4E8C-B432-6B036C9116D5}" srcOrd="1" destOrd="0" presId="urn:microsoft.com/office/officeart/2005/8/layout/radial2"/>
    <dgm:cxn modelId="{050616D0-6720-4D39-882C-C39CBCB8B202}" type="presParOf" srcId="{BCB2FCCB-5A0F-4E60-9040-F36D64290C8F}" destId="{D47BB935-0168-4AD4-8EBB-7E307F3582EF}" srcOrd="3" destOrd="0" presId="urn:microsoft.com/office/officeart/2005/8/layout/radial2"/>
    <dgm:cxn modelId="{0D991FA7-6B17-4418-8398-82A18D821014}" type="presParOf" srcId="{BCB2FCCB-5A0F-4E60-9040-F36D64290C8F}" destId="{4B702A49-9A75-4114-96BE-BC9D7FAD5385}" srcOrd="4" destOrd="0" presId="urn:microsoft.com/office/officeart/2005/8/layout/radial2"/>
    <dgm:cxn modelId="{689DAF1A-BC33-45B8-86D7-7682AF9DC049}" type="presParOf" srcId="{4B702A49-9A75-4114-96BE-BC9D7FAD5385}" destId="{5820BD4C-F7F5-4FA3-9608-2EC25BE90C27}" srcOrd="0" destOrd="0" presId="urn:microsoft.com/office/officeart/2005/8/layout/radial2"/>
    <dgm:cxn modelId="{1A9A1C84-B097-447B-9B7B-3F73B1DE4BBE}" type="presParOf" srcId="{4B702A49-9A75-4114-96BE-BC9D7FAD5385}" destId="{3465FECF-2C40-4914-AAAD-BDBC679EC0DD}" srcOrd="1" destOrd="0" presId="urn:microsoft.com/office/officeart/2005/8/layout/radial2"/>
    <dgm:cxn modelId="{D89E6E76-6105-43DF-845B-02B67C6F801A}" type="presParOf" srcId="{BCB2FCCB-5A0F-4E60-9040-F36D64290C8F}" destId="{27A6D3FC-047E-4162-956F-62781277D875}" srcOrd="5" destOrd="0" presId="urn:microsoft.com/office/officeart/2005/8/layout/radial2"/>
    <dgm:cxn modelId="{A2C4B403-7584-4A46-80CC-7C7EF7898628}" type="presParOf" srcId="{BCB2FCCB-5A0F-4E60-9040-F36D64290C8F}" destId="{F0D142D8-9B36-4CAD-8013-F8A9754EE381}" srcOrd="6" destOrd="0" presId="urn:microsoft.com/office/officeart/2005/8/layout/radial2"/>
    <dgm:cxn modelId="{6BCA6EE8-4BA8-4024-84F8-4633F3FEEA52}" type="presParOf" srcId="{F0D142D8-9B36-4CAD-8013-F8A9754EE381}" destId="{514BDF36-597E-471E-889E-9FB3008DBC7C}" srcOrd="0" destOrd="0" presId="urn:microsoft.com/office/officeart/2005/8/layout/radial2"/>
    <dgm:cxn modelId="{91045C3F-B222-47C1-9713-DB89F6D3FB3A}" type="presParOf" srcId="{F0D142D8-9B36-4CAD-8013-F8A9754EE381}" destId="{3ED92E65-199F-4579-AAA9-37FFEEAE3FBE}" srcOrd="1" destOrd="0" presId="urn:microsoft.com/office/officeart/2005/8/layout/radial2"/>
    <dgm:cxn modelId="{86E53637-9F4C-42BB-87E2-9BDC03B639F3}" type="presParOf" srcId="{BCB2FCCB-5A0F-4E60-9040-F36D64290C8F}" destId="{C11F4871-3BC4-4238-9BC9-80743CAA0298}" srcOrd="7" destOrd="0" presId="urn:microsoft.com/office/officeart/2005/8/layout/radial2"/>
    <dgm:cxn modelId="{F357B4AE-B50C-46B1-AFBD-4D46F23C07D0}" type="presParOf" srcId="{BCB2FCCB-5A0F-4E60-9040-F36D64290C8F}" destId="{DD4DD052-FB32-4E91-A32D-3EB31CC6C2E4}" srcOrd="8" destOrd="0" presId="urn:microsoft.com/office/officeart/2005/8/layout/radial2"/>
    <dgm:cxn modelId="{107078D0-FEC4-4BFA-B7E2-D3E8C3DBCFA3}" type="presParOf" srcId="{DD4DD052-FB32-4E91-A32D-3EB31CC6C2E4}" destId="{8E79BAB1-5254-4EE4-9D03-1A0CE675761A}" srcOrd="0" destOrd="0" presId="urn:microsoft.com/office/officeart/2005/8/layout/radial2"/>
    <dgm:cxn modelId="{1C8C2147-7EBD-4680-99C1-CE1BC919AA7C}" type="presParOf" srcId="{DD4DD052-FB32-4E91-A32D-3EB31CC6C2E4}" destId="{A2E52460-EDB6-4412-A65D-1BD53BBD6554}" srcOrd="1" destOrd="0" presId="urn:microsoft.com/office/officeart/2005/8/layout/radial2"/>
    <dgm:cxn modelId="{CEAA4859-9F2E-44B5-BAA5-55F411004976}" type="presParOf" srcId="{BCB2FCCB-5A0F-4E60-9040-F36D64290C8F}" destId="{82BCA1F6-4BB7-45EE-9682-01C9FB104431}" srcOrd="9" destOrd="0" presId="urn:microsoft.com/office/officeart/2005/8/layout/radial2"/>
    <dgm:cxn modelId="{00AA3502-6538-443C-8BFC-D63225192CC9}" type="presParOf" srcId="{BCB2FCCB-5A0F-4E60-9040-F36D64290C8F}" destId="{530D82AE-8D89-4B4B-B45B-2949989AA5AF}" srcOrd="10" destOrd="0" presId="urn:microsoft.com/office/officeart/2005/8/layout/radial2"/>
    <dgm:cxn modelId="{0792EE93-8A69-42E6-B514-892061DFD8A3}" type="presParOf" srcId="{530D82AE-8D89-4B4B-B45B-2949989AA5AF}" destId="{87A4607C-D19D-46DB-B155-1E42476C981A}" srcOrd="0" destOrd="0" presId="urn:microsoft.com/office/officeart/2005/8/layout/radial2"/>
    <dgm:cxn modelId="{FD4B1D36-036A-4558-8503-A25A885B80E4}" type="presParOf" srcId="{530D82AE-8D89-4B4B-B45B-2949989AA5AF}" destId="{042341B4-A748-460B-AA8E-6A289273B754}" srcOrd="1" destOrd="0" presId="urn:microsoft.com/office/officeart/2005/8/layout/radial2"/>
    <dgm:cxn modelId="{57B07DB8-67C7-4FE3-94E6-77490F8197D5}" type="presParOf" srcId="{BCB2FCCB-5A0F-4E60-9040-F36D64290C8F}" destId="{A75A99D0-103F-49A5-A74D-E21CAB23586C}" srcOrd="11" destOrd="0" presId="urn:microsoft.com/office/officeart/2005/8/layout/radial2"/>
    <dgm:cxn modelId="{C01181BE-481A-4659-A62B-0F5E90860948}" type="presParOf" srcId="{BCB2FCCB-5A0F-4E60-9040-F36D64290C8F}" destId="{44E977DB-A065-4EC4-8B06-8FDA3312B651}" srcOrd="12" destOrd="0" presId="urn:microsoft.com/office/officeart/2005/8/layout/radial2"/>
    <dgm:cxn modelId="{4D84615C-F939-409C-BA16-D4CBA3695C3D}" type="presParOf" srcId="{44E977DB-A065-4EC4-8B06-8FDA3312B651}" destId="{6637A9D8-F7A8-4BE2-96FA-F47C2F69EC92}" srcOrd="0" destOrd="0" presId="urn:microsoft.com/office/officeart/2005/8/layout/radial2"/>
    <dgm:cxn modelId="{B6BE12E9-814E-483F-AD48-85272D8FD6B0}" type="presParOf" srcId="{44E977DB-A065-4EC4-8B06-8FDA3312B651}" destId="{B281C37B-66DF-46F4-A5F1-8BCF4B509EF4}" srcOrd="1" destOrd="0" presId="urn:microsoft.com/office/officeart/2005/8/layout/radial2"/>
  </dgm:cxnLst>
  <dgm:bg/>
  <dgm:whole/>
</dgm:dataModel>
</file>

<file path=ppt/diagrams/data22.xml><?xml version="1.0" encoding="utf-8"?>
<dgm:dataModel xmlns:dgm="http://schemas.openxmlformats.org/drawingml/2006/diagram" xmlns:a="http://schemas.openxmlformats.org/drawingml/2006/main">
  <dgm:ptLst>
    <dgm:pt modelId="{585CEA3C-2B71-498F-BBC1-FBF03CAED7AC}" type="doc">
      <dgm:prSet loTypeId="urn:microsoft.com/office/officeart/2005/8/layout/hList7" loCatId="list" qsTypeId="urn:microsoft.com/office/officeart/2005/8/quickstyle/simple4" qsCatId="simple" csTypeId="urn:microsoft.com/office/officeart/2005/8/colors/accent1_1" csCatId="accent1" phldr="1"/>
      <dgm:spPr/>
      <dgm:t>
        <a:bodyPr/>
        <a:lstStyle/>
        <a:p>
          <a:endParaRPr lang="es-EC"/>
        </a:p>
      </dgm:t>
    </dgm:pt>
    <dgm:pt modelId="{D401B4D4-BA26-43A9-A414-5B74FEA563E5}">
      <dgm:prSet phldrT="[Text]"/>
      <dgm:spPr/>
      <dgm:t>
        <a:bodyPr/>
        <a:lstStyle/>
        <a:p>
          <a:r>
            <a:rPr lang="es-EC" dirty="0" smtClean="0"/>
            <a:t>Extrusora</a:t>
          </a:r>
          <a:endParaRPr lang="es-EC" dirty="0"/>
        </a:p>
      </dgm:t>
    </dgm:pt>
    <dgm:pt modelId="{1B79DF45-E447-4AB0-8AE4-0D276FCE1250}" type="parTrans" cxnId="{9131990A-C9B2-4FB2-B3FC-FE3E4E7835CE}">
      <dgm:prSet/>
      <dgm:spPr/>
      <dgm:t>
        <a:bodyPr/>
        <a:lstStyle/>
        <a:p>
          <a:endParaRPr lang="es-EC"/>
        </a:p>
      </dgm:t>
    </dgm:pt>
    <dgm:pt modelId="{C75F8784-AF0B-480D-A805-0063EAEFE891}" type="sibTrans" cxnId="{9131990A-C9B2-4FB2-B3FC-FE3E4E7835CE}">
      <dgm:prSet/>
      <dgm:spPr/>
      <dgm:t>
        <a:bodyPr/>
        <a:lstStyle/>
        <a:p>
          <a:endParaRPr lang="es-EC"/>
        </a:p>
      </dgm:t>
    </dgm:pt>
    <dgm:pt modelId="{D357BABB-62B0-45EC-9557-9FBFA61353E8}">
      <dgm:prSet phldrT="[Text]"/>
      <dgm:spPr/>
      <dgm:t>
        <a:bodyPr/>
        <a:lstStyle/>
        <a:p>
          <a:r>
            <a:rPr lang="es-EC" dirty="0" err="1" smtClean="0"/>
            <a:t>Slitter</a:t>
          </a:r>
          <a:endParaRPr lang="es-EC" dirty="0"/>
        </a:p>
      </dgm:t>
    </dgm:pt>
    <dgm:pt modelId="{E686C044-850D-4BAF-9B1E-6ADAFDFA4D2F}" type="parTrans" cxnId="{0228DE46-720C-4AEE-ACD6-4E36E7E4DED9}">
      <dgm:prSet/>
      <dgm:spPr/>
      <dgm:t>
        <a:bodyPr/>
        <a:lstStyle/>
        <a:p>
          <a:endParaRPr lang="es-EC"/>
        </a:p>
      </dgm:t>
    </dgm:pt>
    <dgm:pt modelId="{71DE4041-8E0D-43BE-BF3B-AB6BC79C138A}" type="sibTrans" cxnId="{0228DE46-720C-4AEE-ACD6-4E36E7E4DED9}">
      <dgm:prSet/>
      <dgm:spPr/>
      <dgm:t>
        <a:bodyPr/>
        <a:lstStyle/>
        <a:p>
          <a:endParaRPr lang="es-EC"/>
        </a:p>
      </dgm:t>
    </dgm:pt>
    <dgm:pt modelId="{6CF15A36-820C-461F-8A5E-E0C83EC208DA}" type="pres">
      <dgm:prSet presAssocID="{585CEA3C-2B71-498F-BBC1-FBF03CAED7AC}" presName="Name0" presStyleCnt="0">
        <dgm:presLayoutVars>
          <dgm:dir/>
          <dgm:resizeHandles val="exact"/>
        </dgm:presLayoutVars>
      </dgm:prSet>
      <dgm:spPr/>
      <dgm:t>
        <a:bodyPr/>
        <a:lstStyle/>
        <a:p>
          <a:endParaRPr lang="es-ES"/>
        </a:p>
      </dgm:t>
    </dgm:pt>
    <dgm:pt modelId="{38C1A554-3B8A-4FCA-8D04-099E6332DFC3}" type="pres">
      <dgm:prSet presAssocID="{585CEA3C-2B71-498F-BBC1-FBF03CAED7AC}" presName="fgShape" presStyleLbl="fgShp" presStyleIdx="0" presStyleCnt="1" custLinFactNeighborX="-298" custLinFactNeighborY="8865"/>
      <dgm:spPr/>
      <dgm:t>
        <a:bodyPr/>
        <a:lstStyle/>
        <a:p>
          <a:endParaRPr lang="es-ES"/>
        </a:p>
      </dgm:t>
    </dgm:pt>
    <dgm:pt modelId="{B4F4CE3D-CF14-42EE-A50A-4DEE9DC063E9}" type="pres">
      <dgm:prSet presAssocID="{585CEA3C-2B71-498F-BBC1-FBF03CAED7AC}" presName="linComp" presStyleCnt="0"/>
      <dgm:spPr/>
      <dgm:t>
        <a:bodyPr/>
        <a:lstStyle/>
        <a:p>
          <a:endParaRPr lang="es-ES"/>
        </a:p>
      </dgm:t>
    </dgm:pt>
    <dgm:pt modelId="{18919BB3-CB1E-43CC-87CB-48512B9C6752}" type="pres">
      <dgm:prSet presAssocID="{D401B4D4-BA26-43A9-A414-5B74FEA563E5}" presName="compNode" presStyleCnt="0"/>
      <dgm:spPr/>
      <dgm:t>
        <a:bodyPr/>
        <a:lstStyle/>
        <a:p>
          <a:endParaRPr lang="es-ES"/>
        </a:p>
      </dgm:t>
    </dgm:pt>
    <dgm:pt modelId="{9913CDBB-030B-47E0-A5B9-2D8922E6A085}" type="pres">
      <dgm:prSet presAssocID="{D401B4D4-BA26-43A9-A414-5B74FEA563E5}" presName="bkgdShape" presStyleLbl="node1" presStyleIdx="0" presStyleCnt="2"/>
      <dgm:spPr/>
      <dgm:t>
        <a:bodyPr/>
        <a:lstStyle/>
        <a:p>
          <a:endParaRPr lang="es-EC"/>
        </a:p>
      </dgm:t>
    </dgm:pt>
    <dgm:pt modelId="{252DF633-FEF8-4E77-9FC8-64E9B65F28E3}" type="pres">
      <dgm:prSet presAssocID="{D401B4D4-BA26-43A9-A414-5B74FEA563E5}" presName="nodeTx" presStyleLbl="node1" presStyleIdx="0" presStyleCnt="2">
        <dgm:presLayoutVars>
          <dgm:bulletEnabled val="1"/>
        </dgm:presLayoutVars>
      </dgm:prSet>
      <dgm:spPr/>
      <dgm:t>
        <a:bodyPr/>
        <a:lstStyle/>
        <a:p>
          <a:endParaRPr lang="es-EC"/>
        </a:p>
      </dgm:t>
    </dgm:pt>
    <dgm:pt modelId="{513BB208-6409-4508-AEE1-871D8E007B73}" type="pres">
      <dgm:prSet presAssocID="{D401B4D4-BA26-43A9-A414-5B74FEA563E5}" presName="invisiNode" presStyleLbl="node1" presStyleIdx="0" presStyleCnt="2"/>
      <dgm:spPr/>
      <dgm:t>
        <a:bodyPr/>
        <a:lstStyle/>
        <a:p>
          <a:endParaRPr lang="es-ES"/>
        </a:p>
      </dgm:t>
    </dgm:pt>
    <dgm:pt modelId="{5FBD2BFF-7C78-4916-9D90-2F1D83ECC1FB}" type="pres">
      <dgm:prSet presAssocID="{D401B4D4-BA26-43A9-A414-5B74FEA563E5}" presName="imagNode" presStyleLbl="fgImgPlace1" presStyleIdx="0" presStyleCnt="2" custScaleX="139487" custScaleY="132150" custLinFactNeighborY="14899"/>
      <dgm:spPr>
        <a:blipFill rotWithShape="0">
          <a:blip xmlns:r="http://schemas.openxmlformats.org/officeDocument/2006/relationships" r:embed="rId1"/>
          <a:stretch>
            <a:fillRect/>
          </a:stretch>
        </a:blipFill>
      </dgm:spPr>
      <dgm:t>
        <a:bodyPr/>
        <a:lstStyle/>
        <a:p>
          <a:endParaRPr lang="es-ES"/>
        </a:p>
      </dgm:t>
    </dgm:pt>
    <dgm:pt modelId="{77523A69-F0C6-446C-8A83-9A0BBDCAC8E4}" type="pres">
      <dgm:prSet presAssocID="{C75F8784-AF0B-480D-A805-0063EAEFE891}" presName="sibTrans" presStyleLbl="sibTrans2D1" presStyleIdx="0" presStyleCnt="0"/>
      <dgm:spPr/>
      <dgm:t>
        <a:bodyPr/>
        <a:lstStyle/>
        <a:p>
          <a:endParaRPr lang="es-ES"/>
        </a:p>
      </dgm:t>
    </dgm:pt>
    <dgm:pt modelId="{6FC4155D-145C-4907-972A-A5FBFE866F4B}" type="pres">
      <dgm:prSet presAssocID="{D357BABB-62B0-45EC-9557-9FBFA61353E8}" presName="compNode" presStyleCnt="0"/>
      <dgm:spPr/>
      <dgm:t>
        <a:bodyPr/>
        <a:lstStyle/>
        <a:p>
          <a:endParaRPr lang="es-ES"/>
        </a:p>
      </dgm:t>
    </dgm:pt>
    <dgm:pt modelId="{34D74297-B15A-4DEB-9F51-8E912D2A1F7B}" type="pres">
      <dgm:prSet presAssocID="{D357BABB-62B0-45EC-9557-9FBFA61353E8}" presName="bkgdShape" presStyleLbl="node1" presStyleIdx="1" presStyleCnt="2"/>
      <dgm:spPr/>
      <dgm:t>
        <a:bodyPr/>
        <a:lstStyle/>
        <a:p>
          <a:endParaRPr lang="es-ES"/>
        </a:p>
      </dgm:t>
    </dgm:pt>
    <dgm:pt modelId="{6E911653-F58F-419C-8E23-5BDBBE242384}" type="pres">
      <dgm:prSet presAssocID="{D357BABB-62B0-45EC-9557-9FBFA61353E8}" presName="nodeTx" presStyleLbl="node1" presStyleIdx="1" presStyleCnt="2">
        <dgm:presLayoutVars>
          <dgm:bulletEnabled val="1"/>
        </dgm:presLayoutVars>
      </dgm:prSet>
      <dgm:spPr/>
      <dgm:t>
        <a:bodyPr/>
        <a:lstStyle/>
        <a:p>
          <a:endParaRPr lang="es-ES"/>
        </a:p>
      </dgm:t>
    </dgm:pt>
    <dgm:pt modelId="{F28DE938-0A7B-4A08-BC2F-3250455C3B91}" type="pres">
      <dgm:prSet presAssocID="{D357BABB-62B0-45EC-9557-9FBFA61353E8}" presName="invisiNode" presStyleLbl="node1" presStyleIdx="1" presStyleCnt="2"/>
      <dgm:spPr/>
      <dgm:t>
        <a:bodyPr/>
        <a:lstStyle/>
        <a:p>
          <a:endParaRPr lang="es-ES"/>
        </a:p>
      </dgm:t>
    </dgm:pt>
    <dgm:pt modelId="{2ACD2523-9F28-4369-A240-E98CA5309790}" type="pres">
      <dgm:prSet presAssocID="{D357BABB-62B0-45EC-9557-9FBFA61353E8}" presName="imagNode" presStyleLbl="fgImgPlace1" presStyleIdx="1" presStyleCnt="2" custScaleX="140146" custScaleY="136036" custLinFactNeighborX="-1086" custLinFactNeighborY="14899"/>
      <dgm:spPr>
        <a:blipFill rotWithShape="0">
          <a:blip xmlns:r="http://schemas.openxmlformats.org/officeDocument/2006/relationships" r:embed="rId2"/>
          <a:stretch>
            <a:fillRect/>
          </a:stretch>
        </a:blipFill>
      </dgm:spPr>
      <dgm:t>
        <a:bodyPr/>
        <a:lstStyle/>
        <a:p>
          <a:endParaRPr lang="es-ES"/>
        </a:p>
      </dgm:t>
    </dgm:pt>
  </dgm:ptLst>
  <dgm:cxnLst>
    <dgm:cxn modelId="{0228DE46-720C-4AEE-ACD6-4E36E7E4DED9}" srcId="{585CEA3C-2B71-498F-BBC1-FBF03CAED7AC}" destId="{D357BABB-62B0-45EC-9557-9FBFA61353E8}" srcOrd="1" destOrd="0" parTransId="{E686C044-850D-4BAF-9B1E-6ADAFDFA4D2F}" sibTransId="{71DE4041-8E0D-43BE-BF3B-AB6BC79C138A}"/>
    <dgm:cxn modelId="{EF8525F4-D894-4B52-8DB2-795DE72FBEC9}" type="presOf" srcId="{585CEA3C-2B71-498F-BBC1-FBF03CAED7AC}" destId="{6CF15A36-820C-461F-8A5E-E0C83EC208DA}" srcOrd="0" destOrd="0" presId="urn:microsoft.com/office/officeart/2005/8/layout/hList7"/>
    <dgm:cxn modelId="{2FD03131-4C28-4E66-A167-2021139E1115}" type="presOf" srcId="{C75F8784-AF0B-480D-A805-0063EAEFE891}" destId="{77523A69-F0C6-446C-8A83-9A0BBDCAC8E4}" srcOrd="0" destOrd="0" presId="urn:microsoft.com/office/officeart/2005/8/layout/hList7"/>
    <dgm:cxn modelId="{A833ACB7-626B-4AC9-B70C-B94B3BD21857}" type="presOf" srcId="{D357BABB-62B0-45EC-9557-9FBFA61353E8}" destId="{34D74297-B15A-4DEB-9F51-8E912D2A1F7B}" srcOrd="0" destOrd="0" presId="urn:microsoft.com/office/officeart/2005/8/layout/hList7"/>
    <dgm:cxn modelId="{9131990A-C9B2-4FB2-B3FC-FE3E4E7835CE}" srcId="{585CEA3C-2B71-498F-BBC1-FBF03CAED7AC}" destId="{D401B4D4-BA26-43A9-A414-5B74FEA563E5}" srcOrd="0" destOrd="0" parTransId="{1B79DF45-E447-4AB0-8AE4-0D276FCE1250}" sibTransId="{C75F8784-AF0B-480D-A805-0063EAEFE891}"/>
    <dgm:cxn modelId="{AB998BE8-B8FA-4D32-BB47-BB073E3568EE}" type="presOf" srcId="{D357BABB-62B0-45EC-9557-9FBFA61353E8}" destId="{6E911653-F58F-419C-8E23-5BDBBE242384}" srcOrd="1" destOrd="0" presId="urn:microsoft.com/office/officeart/2005/8/layout/hList7"/>
    <dgm:cxn modelId="{8C031411-880E-419F-B925-AE6561A7AB61}" type="presOf" srcId="{D401B4D4-BA26-43A9-A414-5B74FEA563E5}" destId="{9913CDBB-030B-47E0-A5B9-2D8922E6A085}" srcOrd="0" destOrd="0" presId="urn:microsoft.com/office/officeart/2005/8/layout/hList7"/>
    <dgm:cxn modelId="{03D8B7FD-6A98-4A22-8EC8-032079C792F2}" type="presOf" srcId="{D401B4D4-BA26-43A9-A414-5B74FEA563E5}" destId="{252DF633-FEF8-4E77-9FC8-64E9B65F28E3}" srcOrd="1" destOrd="0" presId="urn:microsoft.com/office/officeart/2005/8/layout/hList7"/>
    <dgm:cxn modelId="{3AB781B0-9B06-444D-B5BD-1CE0B64CBD86}" type="presParOf" srcId="{6CF15A36-820C-461F-8A5E-E0C83EC208DA}" destId="{38C1A554-3B8A-4FCA-8D04-099E6332DFC3}" srcOrd="0" destOrd="0" presId="urn:microsoft.com/office/officeart/2005/8/layout/hList7"/>
    <dgm:cxn modelId="{7C124C66-5FA8-4246-906E-161147F491B2}" type="presParOf" srcId="{6CF15A36-820C-461F-8A5E-E0C83EC208DA}" destId="{B4F4CE3D-CF14-42EE-A50A-4DEE9DC063E9}" srcOrd="1" destOrd="0" presId="urn:microsoft.com/office/officeart/2005/8/layout/hList7"/>
    <dgm:cxn modelId="{871A9F08-47A4-4AAB-9787-02CD31801E87}" type="presParOf" srcId="{B4F4CE3D-CF14-42EE-A50A-4DEE9DC063E9}" destId="{18919BB3-CB1E-43CC-87CB-48512B9C6752}" srcOrd="0" destOrd="0" presId="urn:microsoft.com/office/officeart/2005/8/layout/hList7"/>
    <dgm:cxn modelId="{F2E257C7-F467-4389-9970-A13E337576AE}" type="presParOf" srcId="{18919BB3-CB1E-43CC-87CB-48512B9C6752}" destId="{9913CDBB-030B-47E0-A5B9-2D8922E6A085}" srcOrd="0" destOrd="0" presId="urn:microsoft.com/office/officeart/2005/8/layout/hList7"/>
    <dgm:cxn modelId="{AF726295-3B08-4DCF-AE5C-B92BCFF0E335}" type="presParOf" srcId="{18919BB3-CB1E-43CC-87CB-48512B9C6752}" destId="{252DF633-FEF8-4E77-9FC8-64E9B65F28E3}" srcOrd="1" destOrd="0" presId="urn:microsoft.com/office/officeart/2005/8/layout/hList7"/>
    <dgm:cxn modelId="{443E9A87-AE73-4E85-A112-4BC71F4D5B6B}" type="presParOf" srcId="{18919BB3-CB1E-43CC-87CB-48512B9C6752}" destId="{513BB208-6409-4508-AEE1-871D8E007B73}" srcOrd="2" destOrd="0" presId="urn:microsoft.com/office/officeart/2005/8/layout/hList7"/>
    <dgm:cxn modelId="{B2010170-7713-41D0-AA8F-AA10D6036272}" type="presParOf" srcId="{18919BB3-CB1E-43CC-87CB-48512B9C6752}" destId="{5FBD2BFF-7C78-4916-9D90-2F1D83ECC1FB}" srcOrd="3" destOrd="0" presId="urn:microsoft.com/office/officeart/2005/8/layout/hList7"/>
    <dgm:cxn modelId="{5DAA995E-A566-427C-B6ED-9264C0801CC8}" type="presParOf" srcId="{B4F4CE3D-CF14-42EE-A50A-4DEE9DC063E9}" destId="{77523A69-F0C6-446C-8A83-9A0BBDCAC8E4}" srcOrd="1" destOrd="0" presId="urn:microsoft.com/office/officeart/2005/8/layout/hList7"/>
    <dgm:cxn modelId="{370AC912-5F6A-45AE-8B29-C40F5040585D}" type="presParOf" srcId="{B4F4CE3D-CF14-42EE-A50A-4DEE9DC063E9}" destId="{6FC4155D-145C-4907-972A-A5FBFE866F4B}" srcOrd="2" destOrd="0" presId="urn:microsoft.com/office/officeart/2005/8/layout/hList7"/>
    <dgm:cxn modelId="{F2DC0076-0F8A-44E9-931E-3B92880BEAE7}" type="presParOf" srcId="{6FC4155D-145C-4907-972A-A5FBFE866F4B}" destId="{34D74297-B15A-4DEB-9F51-8E912D2A1F7B}" srcOrd="0" destOrd="0" presId="urn:microsoft.com/office/officeart/2005/8/layout/hList7"/>
    <dgm:cxn modelId="{DFA71A07-B5FD-4190-9BF9-D236CDC9EA62}" type="presParOf" srcId="{6FC4155D-145C-4907-972A-A5FBFE866F4B}" destId="{6E911653-F58F-419C-8E23-5BDBBE242384}" srcOrd="1" destOrd="0" presId="urn:microsoft.com/office/officeart/2005/8/layout/hList7"/>
    <dgm:cxn modelId="{C4C81286-87F8-4FEB-9DFF-9DE2BF702F1E}" type="presParOf" srcId="{6FC4155D-145C-4907-972A-A5FBFE866F4B}" destId="{F28DE938-0A7B-4A08-BC2F-3250455C3B91}" srcOrd="2" destOrd="0" presId="urn:microsoft.com/office/officeart/2005/8/layout/hList7"/>
    <dgm:cxn modelId="{78E6E1C6-2042-4550-B5A8-807CBC64A80F}" type="presParOf" srcId="{6FC4155D-145C-4907-972A-A5FBFE866F4B}" destId="{2ACD2523-9F28-4369-A240-E98CA5309790}" srcOrd="3" destOrd="0" presId="urn:microsoft.com/office/officeart/2005/8/layout/hList7"/>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85CEA3C-2B71-498F-BBC1-FBF03CAED7AC}" type="doc">
      <dgm:prSet loTypeId="urn:microsoft.com/office/officeart/2005/8/layout/hList7" loCatId="list" qsTypeId="urn:microsoft.com/office/officeart/2005/8/quickstyle/simple4" qsCatId="simple" csTypeId="urn:microsoft.com/office/officeart/2005/8/colors/accent1_1" csCatId="accent1" phldr="1"/>
      <dgm:spPr/>
      <dgm:t>
        <a:bodyPr/>
        <a:lstStyle/>
        <a:p>
          <a:endParaRPr lang="es-EC"/>
        </a:p>
      </dgm:t>
    </dgm:pt>
    <dgm:pt modelId="{D401B4D4-BA26-43A9-A414-5B74FEA563E5}">
      <dgm:prSet phldrT="[Text]"/>
      <dgm:spPr/>
      <dgm:t>
        <a:bodyPr/>
        <a:lstStyle/>
        <a:p>
          <a:r>
            <a:rPr lang="es-EC" dirty="0" smtClean="0"/>
            <a:t>Extrusora</a:t>
          </a:r>
          <a:endParaRPr lang="es-EC" dirty="0"/>
        </a:p>
      </dgm:t>
    </dgm:pt>
    <dgm:pt modelId="{1B79DF45-E447-4AB0-8AE4-0D276FCE1250}" type="parTrans" cxnId="{9131990A-C9B2-4FB2-B3FC-FE3E4E7835CE}">
      <dgm:prSet/>
      <dgm:spPr/>
      <dgm:t>
        <a:bodyPr/>
        <a:lstStyle/>
        <a:p>
          <a:endParaRPr lang="es-EC"/>
        </a:p>
      </dgm:t>
    </dgm:pt>
    <dgm:pt modelId="{C75F8784-AF0B-480D-A805-0063EAEFE891}" type="sibTrans" cxnId="{9131990A-C9B2-4FB2-B3FC-FE3E4E7835CE}">
      <dgm:prSet/>
      <dgm:spPr/>
      <dgm:t>
        <a:bodyPr/>
        <a:lstStyle/>
        <a:p>
          <a:endParaRPr lang="es-EC"/>
        </a:p>
      </dgm:t>
    </dgm:pt>
    <dgm:pt modelId="{D357BABB-62B0-45EC-9557-9FBFA61353E8}">
      <dgm:prSet phldrT="[Text]"/>
      <dgm:spPr/>
      <dgm:t>
        <a:bodyPr/>
        <a:lstStyle/>
        <a:p>
          <a:r>
            <a:rPr lang="es-EC" dirty="0" smtClean="0"/>
            <a:t>Impresora</a:t>
          </a:r>
          <a:endParaRPr lang="es-EC" dirty="0"/>
        </a:p>
      </dgm:t>
    </dgm:pt>
    <dgm:pt modelId="{E686C044-850D-4BAF-9B1E-6ADAFDFA4D2F}" type="parTrans" cxnId="{0228DE46-720C-4AEE-ACD6-4E36E7E4DED9}">
      <dgm:prSet/>
      <dgm:spPr/>
      <dgm:t>
        <a:bodyPr/>
        <a:lstStyle/>
        <a:p>
          <a:endParaRPr lang="es-EC"/>
        </a:p>
      </dgm:t>
    </dgm:pt>
    <dgm:pt modelId="{71DE4041-8E0D-43BE-BF3B-AB6BC79C138A}" type="sibTrans" cxnId="{0228DE46-720C-4AEE-ACD6-4E36E7E4DED9}">
      <dgm:prSet/>
      <dgm:spPr/>
      <dgm:t>
        <a:bodyPr/>
        <a:lstStyle/>
        <a:p>
          <a:endParaRPr lang="es-EC"/>
        </a:p>
      </dgm:t>
    </dgm:pt>
    <dgm:pt modelId="{13ABA308-23D0-4CC2-B351-8FE8E71D0526}">
      <dgm:prSet phldrT="[Text]"/>
      <dgm:spPr/>
      <dgm:t>
        <a:bodyPr/>
        <a:lstStyle/>
        <a:p>
          <a:r>
            <a:rPr lang="es-EC" dirty="0" smtClean="0"/>
            <a:t>Selladora</a:t>
          </a:r>
          <a:endParaRPr lang="es-EC" dirty="0"/>
        </a:p>
      </dgm:t>
    </dgm:pt>
    <dgm:pt modelId="{5A2C1B48-68F4-45BB-8D27-1F95AE4EC478}" type="parTrans" cxnId="{29F6CAF2-DFF3-4A13-8E56-FE32DF3092D6}">
      <dgm:prSet/>
      <dgm:spPr/>
      <dgm:t>
        <a:bodyPr/>
        <a:lstStyle/>
        <a:p>
          <a:endParaRPr lang="es-EC"/>
        </a:p>
      </dgm:t>
    </dgm:pt>
    <dgm:pt modelId="{76654C44-5E82-418F-A1D4-CBC359635017}" type="sibTrans" cxnId="{29F6CAF2-DFF3-4A13-8E56-FE32DF3092D6}">
      <dgm:prSet/>
      <dgm:spPr/>
      <dgm:t>
        <a:bodyPr/>
        <a:lstStyle/>
        <a:p>
          <a:endParaRPr lang="es-EC"/>
        </a:p>
      </dgm:t>
    </dgm:pt>
    <dgm:pt modelId="{7E81D641-4BA6-479D-BA35-45481B53A1C5}">
      <dgm:prSet phldrT="[Text]"/>
      <dgm:spPr/>
      <dgm:t>
        <a:bodyPr/>
        <a:lstStyle/>
        <a:p>
          <a:r>
            <a:rPr lang="es-EC" dirty="0" err="1" smtClean="0"/>
            <a:t>Troqueladora</a:t>
          </a:r>
          <a:endParaRPr lang="es-EC" dirty="0"/>
        </a:p>
      </dgm:t>
    </dgm:pt>
    <dgm:pt modelId="{30BC229E-4F1C-4127-ACC3-B9F6CB8CC36F}" type="parTrans" cxnId="{0400127B-BC91-4C77-AEDF-A416AFD0D15E}">
      <dgm:prSet/>
      <dgm:spPr/>
      <dgm:t>
        <a:bodyPr/>
        <a:lstStyle/>
        <a:p>
          <a:endParaRPr lang="es-EC"/>
        </a:p>
      </dgm:t>
    </dgm:pt>
    <dgm:pt modelId="{3A0A28B1-1C10-49F3-AE28-67260BDC9072}" type="sibTrans" cxnId="{0400127B-BC91-4C77-AEDF-A416AFD0D15E}">
      <dgm:prSet/>
      <dgm:spPr/>
      <dgm:t>
        <a:bodyPr/>
        <a:lstStyle/>
        <a:p>
          <a:endParaRPr lang="es-EC"/>
        </a:p>
      </dgm:t>
    </dgm:pt>
    <dgm:pt modelId="{6CF15A36-820C-461F-8A5E-E0C83EC208DA}" type="pres">
      <dgm:prSet presAssocID="{585CEA3C-2B71-498F-BBC1-FBF03CAED7AC}" presName="Name0" presStyleCnt="0">
        <dgm:presLayoutVars>
          <dgm:dir/>
          <dgm:resizeHandles val="exact"/>
        </dgm:presLayoutVars>
      </dgm:prSet>
      <dgm:spPr/>
      <dgm:t>
        <a:bodyPr/>
        <a:lstStyle/>
        <a:p>
          <a:endParaRPr lang="es-ES"/>
        </a:p>
      </dgm:t>
    </dgm:pt>
    <dgm:pt modelId="{38C1A554-3B8A-4FCA-8D04-099E6332DFC3}" type="pres">
      <dgm:prSet presAssocID="{585CEA3C-2B71-498F-BBC1-FBF03CAED7AC}" presName="fgShape" presStyleLbl="fgShp" presStyleIdx="0" presStyleCnt="1" custLinFactNeighborX="-298" custLinFactNeighborY="8865"/>
      <dgm:spPr/>
      <dgm:t>
        <a:bodyPr/>
        <a:lstStyle/>
        <a:p>
          <a:endParaRPr lang="es-ES"/>
        </a:p>
      </dgm:t>
    </dgm:pt>
    <dgm:pt modelId="{B4F4CE3D-CF14-42EE-A50A-4DEE9DC063E9}" type="pres">
      <dgm:prSet presAssocID="{585CEA3C-2B71-498F-BBC1-FBF03CAED7AC}" presName="linComp" presStyleCnt="0"/>
      <dgm:spPr/>
      <dgm:t>
        <a:bodyPr/>
        <a:lstStyle/>
        <a:p>
          <a:endParaRPr lang="es-ES"/>
        </a:p>
      </dgm:t>
    </dgm:pt>
    <dgm:pt modelId="{18919BB3-CB1E-43CC-87CB-48512B9C6752}" type="pres">
      <dgm:prSet presAssocID="{D401B4D4-BA26-43A9-A414-5B74FEA563E5}" presName="compNode" presStyleCnt="0"/>
      <dgm:spPr/>
      <dgm:t>
        <a:bodyPr/>
        <a:lstStyle/>
        <a:p>
          <a:endParaRPr lang="es-ES"/>
        </a:p>
      </dgm:t>
    </dgm:pt>
    <dgm:pt modelId="{9913CDBB-030B-47E0-A5B9-2D8922E6A085}" type="pres">
      <dgm:prSet presAssocID="{D401B4D4-BA26-43A9-A414-5B74FEA563E5}" presName="bkgdShape" presStyleLbl="node1" presStyleIdx="0" presStyleCnt="4" custLinFactNeighborX="1675" custLinFactNeighborY="4067"/>
      <dgm:spPr/>
      <dgm:t>
        <a:bodyPr/>
        <a:lstStyle/>
        <a:p>
          <a:endParaRPr lang="es-EC"/>
        </a:p>
      </dgm:t>
    </dgm:pt>
    <dgm:pt modelId="{252DF633-FEF8-4E77-9FC8-64E9B65F28E3}" type="pres">
      <dgm:prSet presAssocID="{D401B4D4-BA26-43A9-A414-5B74FEA563E5}" presName="nodeTx" presStyleLbl="node1" presStyleIdx="0" presStyleCnt="4">
        <dgm:presLayoutVars>
          <dgm:bulletEnabled val="1"/>
        </dgm:presLayoutVars>
      </dgm:prSet>
      <dgm:spPr/>
      <dgm:t>
        <a:bodyPr/>
        <a:lstStyle/>
        <a:p>
          <a:endParaRPr lang="es-EC"/>
        </a:p>
      </dgm:t>
    </dgm:pt>
    <dgm:pt modelId="{513BB208-6409-4508-AEE1-871D8E007B73}" type="pres">
      <dgm:prSet presAssocID="{D401B4D4-BA26-43A9-A414-5B74FEA563E5}" presName="invisiNode" presStyleLbl="node1" presStyleIdx="0" presStyleCnt="4"/>
      <dgm:spPr/>
      <dgm:t>
        <a:bodyPr/>
        <a:lstStyle/>
        <a:p>
          <a:endParaRPr lang="es-ES"/>
        </a:p>
      </dgm:t>
    </dgm:pt>
    <dgm:pt modelId="{5FBD2BFF-7C78-4916-9D90-2F1D83ECC1FB}" type="pres">
      <dgm:prSet presAssocID="{D401B4D4-BA26-43A9-A414-5B74FEA563E5}" presName="imagNode" presStyleLbl="fgImgPlace1" presStyleIdx="0" presStyleCnt="4" custScaleX="102403" custScaleY="93788" custLinFactNeighborY="14899"/>
      <dgm:spPr>
        <a:blipFill rotWithShape="0">
          <a:blip xmlns:r="http://schemas.openxmlformats.org/officeDocument/2006/relationships" r:embed="rId1"/>
          <a:stretch>
            <a:fillRect/>
          </a:stretch>
        </a:blipFill>
      </dgm:spPr>
      <dgm:t>
        <a:bodyPr/>
        <a:lstStyle/>
        <a:p>
          <a:endParaRPr lang="es-ES"/>
        </a:p>
      </dgm:t>
    </dgm:pt>
    <dgm:pt modelId="{77523A69-F0C6-446C-8A83-9A0BBDCAC8E4}" type="pres">
      <dgm:prSet presAssocID="{C75F8784-AF0B-480D-A805-0063EAEFE891}" presName="sibTrans" presStyleLbl="sibTrans2D1" presStyleIdx="0" presStyleCnt="0"/>
      <dgm:spPr/>
      <dgm:t>
        <a:bodyPr/>
        <a:lstStyle/>
        <a:p>
          <a:endParaRPr lang="es-ES"/>
        </a:p>
      </dgm:t>
    </dgm:pt>
    <dgm:pt modelId="{6FC4155D-145C-4907-972A-A5FBFE866F4B}" type="pres">
      <dgm:prSet presAssocID="{D357BABB-62B0-45EC-9557-9FBFA61353E8}" presName="compNode" presStyleCnt="0"/>
      <dgm:spPr/>
      <dgm:t>
        <a:bodyPr/>
        <a:lstStyle/>
        <a:p>
          <a:endParaRPr lang="es-ES"/>
        </a:p>
      </dgm:t>
    </dgm:pt>
    <dgm:pt modelId="{34D74297-B15A-4DEB-9F51-8E912D2A1F7B}" type="pres">
      <dgm:prSet presAssocID="{D357BABB-62B0-45EC-9557-9FBFA61353E8}" presName="bkgdShape" presStyleLbl="node1" presStyleIdx="1" presStyleCnt="4"/>
      <dgm:spPr/>
      <dgm:t>
        <a:bodyPr/>
        <a:lstStyle/>
        <a:p>
          <a:endParaRPr lang="es-ES"/>
        </a:p>
      </dgm:t>
    </dgm:pt>
    <dgm:pt modelId="{6E911653-F58F-419C-8E23-5BDBBE242384}" type="pres">
      <dgm:prSet presAssocID="{D357BABB-62B0-45EC-9557-9FBFA61353E8}" presName="nodeTx" presStyleLbl="node1" presStyleIdx="1" presStyleCnt="4">
        <dgm:presLayoutVars>
          <dgm:bulletEnabled val="1"/>
        </dgm:presLayoutVars>
      </dgm:prSet>
      <dgm:spPr/>
      <dgm:t>
        <a:bodyPr/>
        <a:lstStyle/>
        <a:p>
          <a:endParaRPr lang="es-ES"/>
        </a:p>
      </dgm:t>
    </dgm:pt>
    <dgm:pt modelId="{F28DE938-0A7B-4A08-BC2F-3250455C3B91}" type="pres">
      <dgm:prSet presAssocID="{D357BABB-62B0-45EC-9557-9FBFA61353E8}" presName="invisiNode" presStyleLbl="node1" presStyleIdx="1" presStyleCnt="4"/>
      <dgm:spPr/>
      <dgm:t>
        <a:bodyPr/>
        <a:lstStyle/>
        <a:p>
          <a:endParaRPr lang="es-ES"/>
        </a:p>
      </dgm:t>
    </dgm:pt>
    <dgm:pt modelId="{2ACD2523-9F28-4369-A240-E98CA5309790}" type="pres">
      <dgm:prSet presAssocID="{D357BABB-62B0-45EC-9557-9FBFA61353E8}" presName="imagNode" presStyleLbl="fgImgPlace1" presStyleIdx="1" presStyleCnt="4" custScaleX="101612" custScaleY="93788" custLinFactNeighborX="-1086" custLinFactNeighborY="14899"/>
      <dgm:spPr>
        <a:blipFill rotWithShape="0">
          <a:blip xmlns:r="http://schemas.openxmlformats.org/officeDocument/2006/relationships" r:embed="rId2"/>
          <a:stretch>
            <a:fillRect/>
          </a:stretch>
        </a:blipFill>
      </dgm:spPr>
      <dgm:t>
        <a:bodyPr/>
        <a:lstStyle/>
        <a:p>
          <a:endParaRPr lang="es-EC"/>
        </a:p>
      </dgm:t>
    </dgm:pt>
    <dgm:pt modelId="{DCD85291-AE57-4CFC-92A9-14F00D18E03B}" type="pres">
      <dgm:prSet presAssocID="{71DE4041-8E0D-43BE-BF3B-AB6BC79C138A}" presName="sibTrans" presStyleLbl="sibTrans2D1" presStyleIdx="0" presStyleCnt="0"/>
      <dgm:spPr/>
      <dgm:t>
        <a:bodyPr/>
        <a:lstStyle/>
        <a:p>
          <a:endParaRPr lang="es-ES"/>
        </a:p>
      </dgm:t>
    </dgm:pt>
    <dgm:pt modelId="{8B82E1CC-080C-43DC-BAF7-06AC5D7A8756}" type="pres">
      <dgm:prSet presAssocID="{13ABA308-23D0-4CC2-B351-8FE8E71D0526}" presName="compNode" presStyleCnt="0"/>
      <dgm:spPr/>
      <dgm:t>
        <a:bodyPr/>
        <a:lstStyle/>
        <a:p>
          <a:endParaRPr lang="es-ES"/>
        </a:p>
      </dgm:t>
    </dgm:pt>
    <dgm:pt modelId="{B5957887-AEE6-48C5-94DF-45EECE8AC503}" type="pres">
      <dgm:prSet presAssocID="{13ABA308-23D0-4CC2-B351-8FE8E71D0526}" presName="bkgdShape" presStyleLbl="node1" presStyleIdx="2" presStyleCnt="4"/>
      <dgm:spPr/>
      <dgm:t>
        <a:bodyPr/>
        <a:lstStyle/>
        <a:p>
          <a:endParaRPr lang="es-EC"/>
        </a:p>
      </dgm:t>
    </dgm:pt>
    <dgm:pt modelId="{F0DB9B48-2DA7-48F0-BBC4-E7266E177595}" type="pres">
      <dgm:prSet presAssocID="{13ABA308-23D0-4CC2-B351-8FE8E71D0526}" presName="nodeTx" presStyleLbl="node1" presStyleIdx="2" presStyleCnt="4">
        <dgm:presLayoutVars>
          <dgm:bulletEnabled val="1"/>
        </dgm:presLayoutVars>
      </dgm:prSet>
      <dgm:spPr/>
      <dgm:t>
        <a:bodyPr/>
        <a:lstStyle/>
        <a:p>
          <a:endParaRPr lang="es-EC"/>
        </a:p>
      </dgm:t>
    </dgm:pt>
    <dgm:pt modelId="{83CCC049-5F22-481D-89DC-A719990F34C6}" type="pres">
      <dgm:prSet presAssocID="{13ABA308-23D0-4CC2-B351-8FE8E71D0526}" presName="invisiNode" presStyleLbl="node1" presStyleIdx="2" presStyleCnt="4"/>
      <dgm:spPr/>
      <dgm:t>
        <a:bodyPr/>
        <a:lstStyle/>
        <a:p>
          <a:endParaRPr lang="es-ES"/>
        </a:p>
      </dgm:t>
    </dgm:pt>
    <dgm:pt modelId="{71CDC14D-C15F-4B43-A7BC-571484C364BA}" type="pres">
      <dgm:prSet presAssocID="{13ABA308-23D0-4CC2-B351-8FE8E71D0526}" presName="imagNode" presStyleLbl="fgImgPlace1" presStyleIdx="2" presStyleCnt="4" custScaleX="96477" custScaleY="100284" custLinFactNeighborY="13407"/>
      <dgm:spPr>
        <a:blipFill rotWithShape="0">
          <a:blip xmlns:r="http://schemas.openxmlformats.org/officeDocument/2006/relationships" r:embed="rId3"/>
          <a:stretch>
            <a:fillRect/>
          </a:stretch>
        </a:blipFill>
      </dgm:spPr>
      <dgm:t>
        <a:bodyPr/>
        <a:lstStyle/>
        <a:p>
          <a:endParaRPr lang="es-EC"/>
        </a:p>
      </dgm:t>
    </dgm:pt>
    <dgm:pt modelId="{1B0870BF-0A47-4956-958A-AA0BE1FF307C}" type="pres">
      <dgm:prSet presAssocID="{76654C44-5E82-418F-A1D4-CBC359635017}" presName="sibTrans" presStyleLbl="sibTrans2D1" presStyleIdx="0" presStyleCnt="0"/>
      <dgm:spPr/>
      <dgm:t>
        <a:bodyPr/>
        <a:lstStyle/>
        <a:p>
          <a:endParaRPr lang="es-ES"/>
        </a:p>
      </dgm:t>
    </dgm:pt>
    <dgm:pt modelId="{93BDD7FB-0033-4F4F-B115-02942B13EB81}" type="pres">
      <dgm:prSet presAssocID="{7E81D641-4BA6-479D-BA35-45481B53A1C5}" presName="compNode" presStyleCnt="0"/>
      <dgm:spPr/>
      <dgm:t>
        <a:bodyPr/>
        <a:lstStyle/>
        <a:p>
          <a:endParaRPr lang="es-ES"/>
        </a:p>
      </dgm:t>
    </dgm:pt>
    <dgm:pt modelId="{FD3CE8CF-7FD6-47E8-8869-4CEDFE8441FF}" type="pres">
      <dgm:prSet presAssocID="{7E81D641-4BA6-479D-BA35-45481B53A1C5}" presName="bkgdShape" presStyleLbl="node1" presStyleIdx="3" presStyleCnt="4"/>
      <dgm:spPr/>
      <dgm:t>
        <a:bodyPr/>
        <a:lstStyle/>
        <a:p>
          <a:endParaRPr lang="es-ES"/>
        </a:p>
      </dgm:t>
    </dgm:pt>
    <dgm:pt modelId="{08AAE90C-32B8-47AB-9894-A2FB297EBBC6}" type="pres">
      <dgm:prSet presAssocID="{7E81D641-4BA6-479D-BA35-45481B53A1C5}" presName="nodeTx" presStyleLbl="node1" presStyleIdx="3" presStyleCnt="4">
        <dgm:presLayoutVars>
          <dgm:bulletEnabled val="1"/>
        </dgm:presLayoutVars>
      </dgm:prSet>
      <dgm:spPr/>
      <dgm:t>
        <a:bodyPr/>
        <a:lstStyle/>
        <a:p>
          <a:endParaRPr lang="es-ES"/>
        </a:p>
      </dgm:t>
    </dgm:pt>
    <dgm:pt modelId="{BD19C3B1-6C11-48D6-93E8-0B237C5E17E1}" type="pres">
      <dgm:prSet presAssocID="{7E81D641-4BA6-479D-BA35-45481B53A1C5}" presName="invisiNode" presStyleLbl="node1" presStyleIdx="3" presStyleCnt="4"/>
      <dgm:spPr/>
      <dgm:t>
        <a:bodyPr/>
        <a:lstStyle/>
        <a:p>
          <a:endParaRPr lang="es-ES"/>
        </a:p>
      </dgm:t>
    </dgm:pt>
    <dgm:pt modelId="{88B0AAD1-9155-4EBB-A15D-EC9F5D492A03}" type="pres">
      <dgm:prSet presAssocID="{7E81D641-4BA6-479D-BA35-45481B53A1C5}" presName="imagNode" presStyleLbl="fgImgPlace1" presStyleIdx="3" presStyleCnt="4" custScaleX="100229" custScaleY="93732" custLinFactNeighborX="0" custLinFactNeighborY="13406"/>
      <dgm:spPr>
        <a:blipFill rotWithShape="0">
          <a:blip xmlns:r="http://schemas.openxmlformats.org/officeDocument/2006/relationships" r:embed="rId4"/>
          <a:stretch>
            <a:fillRect/>
          </a:stretch>
        </a:blipFill>
      </dgm:spPr>
      <dgm:t>
        <a:bodyPr/>
        <a:lstStyle/>
        <a:p>
          <a:endParaRPr lang="es-ES"/>
        </a:p>
      </dgm:t>
    </dgm:pt>
  </dgm:ptLst>
  <dgm:cxnLst>
    <dgm:cxn modelId="{DC4A1BAB-88D3-4EDE-BE0A-81C38A64E46C}" type="presOf" srcId="{D401B4D4-BA26-43A9-A414-5B74FEA563E5}" destId="{9913CDBB-030B-47E0-A5B9-2D8922E6A085}" srcOrd="0" destOrd="0" presId="urn:microsoft.com/office/officeart/2005/8/layout/hList7"/>
    <dgm:cxn modelId="{ABD28E6A-D719-4D3B-957A-911D30B9BC82}" type="presOf" srcId="{D357BABB-62B0-45EC-9557-9FBFA61353E8}" destId="{34D74297-B15A-4DEB-9F51-8E912D2A1F7B}" srcOrd="0" destOrd="0" presId="urn:microsoft.com/office/officeart/2005/8/layout/hList7"/>
    <dgm:cxn modelId="{F038ECDC-63EF-4BAF-88D3-0C2439D3D639}" type="presOf" srcId="{C75F8784-AF0B-480D-A805-0063EAEFE891}" destId="{77523A69-F0C6-446C-8A83-9A0BBDCAC8E4}" srcOrd="0" destOrd="0" presId="urn:microsoft.com/office/officeart/2005/8/layout/hList7"/>
    <dgm:cxn modelId="{CC60B415-DE81-444E-A289-903E85D693B9}" type="presOf" srcId="{13ABA308-23D0-4CC2-B351-8FE8E71D0526}" destId="{B5957887-AEE6-48C5-94DF-45EECE8AC503}" srcOrd="0" destOrd="0" presId="urn:microsoft.com/office/officeart/2005/8/layout/hList7"/>
    <dgm:cxn modelId="{29F6CAF2-DFF3-4A13-8E56-FE32DF3092D6}" srcId="{585CEA3C-2B71-498F-BBC1-FBF03CAED7AC}" destId="{13ABA308-23D0-4CC2-B351-8FE8E71D0526}" srcOrd="2" destOrd="0" parTransId="{5A2C1B48-68F4-45BB-8D27-1F95AE4EC478}" sibTransId="{76654C44-5E82-418F-A1D4-CBC359635017}"/>
    <dgm:cxn modelId="{0228DE46-720C-4AEE-ACD6-4E36E7E4DED9}" srcId="{585CEA3C-2B71-498F-BBC1-FBF03CAED7AC}" destId="{D357BABB-62B0-45EC-9557-9FBFA61353E8}" srcOrd="1" destOrd="0" parTransId="{E686C044-850D-4BAF-9B1E-6ADAFDFA4D2F}" sibTransId="{71DE4041-8E0D-43BE-BF3B-AB6BC79C138A}"/>
    <dgm:cxn modelId="{ABE05E83-E53C-4A69-B74E-4F78D2619043}" type="presOf" srcId="{13ABA308-23D0-4CC2-B351-8FE8E71D0526}" destId="{F0DB9B48-2DA7-48F0-BBC4-E7266E177595}" srcOrd="1" destOrd="0" presId="urn:microsoft.com/office/officeart/2005/8/layout/hList7"/>
    <dgm:cxn modelId="{219887BF-A7F0-4D5F-85AD-2657AD22E2FF}" type="presOf" srcId="{585CEA3C-2B71-498F-BBC1-FBF03CAED7AC}" destId="{6CF15A36-820C-461F-8A5E-E0C83EC208DA}" srcOrd="0" destOrd="0" presId="urn:microsoft.com/office/officeart/2005/8/layout/hList7"/>
    <dgm:cxn modelId="{D8742DA8-08CA-498B-8975-DB9F9A3DE6BE}" type="presOf" srcId="{7E81D641-4BA6-479D-BA35-45481B53A1C5}" destId="{08AAE90C-32B8-47AB-9894-A2FB297EBBC6}" srcOrd="1" destOrd="0" presId="urn:microsoft.com/office/officeart/2005/8/layout/hList7"/>
    <dgm:cxn modelId="{81C2858C-D8F1-4CE4-87DB-C953C8E3EDA9}" type="presOf" srcId="{71DE4041-8E0D-43BE-BF3B-AB6BC79C138A}" destId="{DCD85291-AE57-4CFC-92A9-14F00D18E03B}" srcOrd="0" destOrd="0" presId="urn:microsoft.com/office/officeart/2005/8/layout/hList7"/>
    <dgm:cxn modelId="{811330A5-C726-4F32-8335-693E0B8301DB}" type="presOf" srcId="{7E81D641-4BA6-479D-BA35-45481B53A1C5}" destId="{FD3CE8CF-7FD6-47E8-8869-4CEDFE8441FF}" srcOrd="0" destOrd="0" presId="urn:microsoft.com/office/officeart/2005/8/layout/hList7"/>
    <dgm:cxn modelId="{AD5D2037-E2C9-4849-B31C-89DB06784DED}" type="presOf" srcId="{D357BABB-62B0-45EC-9557-9FBFA61353E8}" destId="{6E911653-F58F-419C-8E23-5BDBBE242384}" srcOrd="1" destOrd="0" presId="urn:microsoft.com/office/officeart/2005/8/layout/hList7"/>
    <dgm:cxn modelId="{9131990A-C9B2-4FB2-B3FC-FE3E4E7835CE}" srcId="{585CEA3C-2B71-498F-BBC1-FBF03CAED7AC}" destId="{D401B4D4-BA26-43A9-A414-5B74FEA563E5}" srcOrd="0" destOrd="0" parTransId="{1B79DF45-E447-4AB0-8AE4-0D276FCE1250}" sibTransId="{C75F8784-AF0B-480D-A805-0063EAEFE891}"/>
    <dgm:cxn modelId="{F2AE8F7E-2708-4FCF-B60A-30905A5CD315}" type="presOf" srcId="{76654C44-5E82-418F-A1D4-CBC359635017}" destId="{1B0870BF-0A47-4956-958A-AA0BE1FF307C}" srcOrd="0" destOrd="0" presId="urn:microsoft.com/office/officeart/2005/8/layout/hList7"/>
    <dgm:cxn modelId="{7937103E-8F2C-48DA-94E1-0F5556F2861A}" type="presOf" srcId="{D401B4D4-BA26-43A9-A414-5B74FEA563E5}" destId="{252DF633-FEF8-4E77-9FC8-64E9B65F28E3}" srcOrd="1" destOrd="0" presId="urn:microsoft.com/office/officeart/2005/8/layout/hList7"/>
    <dgm:cxn modelId="{0400127B-BC91-4C77-AEDF-A416AFD0D15E}" srcId="{585CEA3C-2B71-498F-BBC1-FBF03CAED7AC}" destId="{7E81D641-4BA6-479D-BA35-45481B53A1C5}" srcOrd="3" destOrd="0" parTransId="{30BC229E-4F1C-4127-ACC3-B9F6CB8CC36F}" sibTransId="{3A0A28B1-1C10-49F3-AE28-67260BDC9072}"/>
    <dgm:cxn modelId="{A62A05F3-F391-414D-949D-C18F6D258DF9}" type="presParOf" srcId="{6CF15A36-820C-461F-8A5E-E0C83EC208DA}" destId="{38C1A554-3B8A-4FCA-8D04-099E6332DFC3}" srcOrd="0" destOrd="0" presId="urn:microsoft.com/office/officeart/2005/8/layout/hList7"/>
    <dgm:cxn modelId="{533E6194-0E9F-4219-B3BC-5FE0CF326F16}" type="presParOf" srcId="{6CF15A36-820C-461F-8A5E-E0C83EC208DA}" destId="{B4F4CE3D-CF14-42EE-A50A-4DEE9DC063E9}" srcOrd="1" destOrd="0" presId="urn:microsoft.com/office/officeart/2005/8/layout/hList7"/>
    <dgm:cxn modelId="{08056F78-FE71-4225-AB42-6CB40F07BDB7}" type="presParOf" srcId="{B4F4CE3D-CF14-42EE-A50A-4DEE9DC063E9}" destId="{18919BB3-CB1E-43CC-87CB-48512B9C6752}" srcOrd="0" destOrd="0" presId="urn:microsoft.com/office/officeart/2005/8/layout/hList7"/>
    <dgm:cxn modelId="{23A544D5-0C5C-435E-92C3-D39B20B18046}" type="presParOf" srcId="{18919BB3-CB1E-43CC-87CB-48512B9C6752}" destId="{9913CDBB-030B-47E0-A5B9-2D8922E6A085}" srcOrd="0" destOrd="0" presId="urn:microsoft.com/office/officeart/2005/8/layout/hList7"/>
    <dgm:cxn modelId="{92B2BE7B-D752-4DF3-B773-6468B3D25671}" type="presParOf" srcId="{18919BB3-CB1E-43CC-87CB-48512B9C6752}" destId="{252DF633-FEF8-4E77-9FC8-64E9B65F28E3}" srcOrd="1" destOrd="0" presId="urn:microsoft.com/office/officeart/2005/8/layout/hList7"/>
    <dgm:cxn modelId="{AACEE2C6-FE09-4653-AAEC-A8D808FECAB2}" type="presParOf" srcId="{18919BB3-CB1E-43CC-87CB-48512B9C6752}" destId="{513BB208-6409-4508-AEE1-871D8E007B73}" srcOrd="2" destOrd="0" presId="urn:microsoft.com/office/officeart/2005/8/layout/hList7"/>
    <dgm:cxn modelId="{42CE59D0-C1EB-4437-B2EF-990F6DCDD92A}" type="presParOf" srcId="{18919BB3-CB1E-43CC-87CB-48512B9C6752}" destId="{5FBD2BFF-7C78-4916-9D90-2F1D83ECC1FB}" srcOrd="3" destOrd="0" presId="urn:microsoft.com/office/officeart/2005/8/layout/hList7"/>
    <dgm:cxn modelId="{818E79CA-09B3-4021-B461-C4F3DDE963A2}" type="presParOf" srcId="{B4F4CE3D-CF14-42EE-A50A-4DEE9DC063E9}" destId="{77523A69-F0C6-446C-8A83-9A0BBDCAC8E4}" srcOrd="1" destOrd="0" presId="urn:microsoft.com/office/officeart/2005/8/layout/hList7"/>
    <dgm:cxn modelId="{3AFAAA31-D7B7-4BF8-880A-23B46AF83DE1}" type="presParOf" srcId="{B4F4CE3D-CF14-42EE-A50A-4DEE9DC063E9}" destId="{6FC4155D-145C-4907-972A-A5FBFE866F4B}" srcOrd="2" destOrd="0" presId="urn:microsoft.com/office/officeart/2005/8/layout/hList7"/>
    <dgm:cxn modelId="{6AA640B6-DEF0-49AD-9F6F-938B97E31042}" type="presParOf" srcId="{6FC4155D-145C-4907-972A-A5FBFE866F4B}" destId="{34D74297-B15A-4DEB-9F51-8E912D2A1F7B}" srcOrd="0" destOrd="0" presId="urn:microsoft.com/office/officeart/2005/8/layout/hList7"/>
    <dgm:cxn modelId="{AE28DA6C-D968-428C-8059-D327904DE93E}" type="presParOf" srcId="{6FC4155D-145C-4907-972A-A5FBFE866F4B}" destId="{6E911653-F58F-419C-8E23-5BDBBE242384}" srcOrd="1" destOrd="0" presId="urn:microsoft.com/office/officeart/2005/8/layout/hList7"/>
    <dgm:cxn modelId="{200FB462-49D7-4A45-866C-A63186DF93E0}" type="presParOf" srcId="{6FC4155D-145C-4907-972A-A5FBFE866F4B}" destId="{F28DE938-0A7B-4A08-BC2F-3250455C3B91}" srcOrd="2" destOrd="0" presId="urn:microsoft.com/office/officeart/2005/8/layout/hList7"/>
    <dgm:cxn modelId="{6F45B021-DEB2-4A20-B533-76A1DF7DCF56}" type="presParOf" srcId="{6FC4155D-145C-4907-972A-A5FBFE866F4B}" destId="{2ACD2523-9F28-4369-A240-E98CA5309790}" srcOrd="3" destOrd="0" presId="urn:microsoft.com/office/officeart/2005/8/layout/hList7"/>
    <dgm:cxn modelId="{C3CCCCED-90AA-4CDE-99B1-3A50F4CF4713}" type="presParOf" srcId="{B4F4CE3D-CF14-42EE-A50A-4DEE9DC063E9}" destId="{DCD85291-AE57-4CFC-92A9-14F00D18E03B}" srcOrd="3" destOrd="0" presId="urn:microsoft.com/office/officeart/2005/8/layout/hList7"/>
    <dgm:cxn modelId="{5CF8BFE2-0AE7-4A0B-A81C-EB4F8123BCF5}" type="presParOf" srcId="{B4F4CE3D-CF14-42EE-A50A-4DEE9DC063E9}" destId="{8B82E1CC-080C-43DC-BAF7-06AC5D7A8756}" srcOrd="4" destOrd="0" presId="urn:microsoft.com/office/officeart/2005/8/layout/hList7"/>
    <dgm:cxn modelId="{4D3082C0-78CC-4613-9E34-580AF3408AB4}" type="presParOf" srcId="{8B82E1CC-080C-43DC-BAF7-06AC5D7A8756}" destId="{B5957887-AEE6-48C5-94DF-45EECE8AC503}" srcOrd="0" destOrd="0" presId="urn:microsoft.com/office/officeart/2005/8/layout/hList7"/>
    <dgm:cxn modelId="{4527569A-9960-43F6-B544-1A0D4A1BB79F}" type="presParOf" srcId="{8B82E1CC-080C-43DC-BAF7-06AC5D7A8756}" destId="{F0DB9B48-2DA7-48F0-BBC4-E7266E177595}" srcOrd="1" destOrd="0" presId="urn:microsoft.com/office/officeart/2005/8/layout/hList7"/>
    <dgm:cxn modelId="{2A043A32-6DE9-4A1C-AD5D-6CA80A50762A}" type="presParOf" srcId="{8B82E1CC-080C-43DC-BAF7-06AC5D7A8756}" destId="{83CCC049-5F22-481D-89DC-A719990F34C6}" srcOrd="2" destOrd="0" presId="urn:microsoft.com/office/officeart/2005/8/layout/hList7"/>
    <dgm:cxn modelId="{1BB817DF-BFF9-4C9A-8920-C0ADE7366533}" type="presParOf" srcId="{8B82E1CC-080C-43DC-BAF7-06AC5D7A8756}" destId="{71CDC14D-C15F-4B43-A7BC-571484C364BA}" srcOrd="3" destOrd="0" presId="urn:microsoft.com/office/officeart/2005/8/layout/hList7"/>
    <dgm:cxn modelId="{FD94947A-9563-4042-8B53-2295BB23C5AA}" type="presParOf" srcId="{B4F4CE3D-CF14-42EE-A50A-4DEE9DC063E9}" destId="{1B0870BF-0A47-4956-958A-AA0BE1FF307C}" srcOrd="5" destOrd="0" presId="urn:microsoft.com/office/officeart/2005/8/layout/hList7"/>
    <dgm:cxn modelId="{822CA565-4450-414C-B0EB-B828E8FDCF35}" type="presParOf" srcId="{B4F4CE3D-CF14-42EE-A50A-4DEE9DC063E9}" destId="{93BDD7FB-0033-4F4F-B115-02942B13EB81}" srcOrd="6" destOrd="0" presId="urn:microsoft.com/office/officeart/2005/8/layout/hList7"/>
    <dgm:cxn modelId="{2A319464-2A1D-45F9-B302-F8854F3D1F4B}" type="presParOf" srcId="{93BDD7FB-0033-4F4F-B115-02942B13EB81}" destId="{FD3CE8CF-7FD6-47E8-8869-4CEDFE8441FF}" srcOrd="0" destOrd="0" presId="urn:microsoft.com/office/officeart/2005/8/layout/hList7"/>
    <dgm:cxn modelId="{B2EFE973-6B9E-4780-9A12-B80F1DED90E0}" type="presParOf" srcId="{93BDD7FB-0033-4F4F-B115-02942B13EB81}" destId="{08AAE90C-32B8-47AB-9894-A2FB297EBBC6}" srcOrd="1" destOrd="0" presId="urn:microsoft.com/office/officeart/2005/8/layout/hList7"/>
    <dgm:cxn modelId="{30157B95-A853-4349-9B6F-B39CEF326612}" type="presParOf" srcId="{93BDD7FB-0033-4F4F-B115-02942B13EB81}" destId="{BD19C3B1-6C11-48D6-93E8-0B237C5E17E1}" srcOrd="2" destOrd="0" presId="urn:microsoft.com/office/officeart/2005/8/layout/hList7"/>
    <dgm:cxn modelId="{654CFB45-AC89-40FC-8B35-35215C34F940}" type="presParOf" srcId="{93BDD7FB-0033-4F4F-B115-02942B13EB81}" destId="{88B0AAD1-9155-4EBB-A15D-EC9F5D492A03}" srcOrd="3" destOrd="0" presId="urn:microsoft.com/office/officeart/2005/8/layout/hList7"/>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585CEA3C-2B71-498F-BBC1-FBF03CAED7AC}" type="doc">
      <dgm:prSet loTypeId="urn:microsoft.com/office/officeart/2005/8/layout/hList7" loCatId="list" qsTypeId="urn:microsoft.com/office/officeart/2005/8/quickstyle/simple4" qsCatId="simple" csTypeId="urn:microsoft.com/office/officeart/2005/8/colors/accent1_1" csCatId="accent1" phldr="1"/>
      <dgm:spPr/>
      <dgm:t>
        <a:bodyPr/>
        <a:lstStyle/>
        <a:p>
          <a:endParaRPr lang="es-EC"/>
        </a:p>
      </dgm:t>
    </dgm:pt>
    <dgm:pt modelId="{D401B4D4-BA26-43A9-A414-5B74FEA563E5}">
      <dgm:prSet phldrT="[Text]"/>
      <dgm:spPr/>
      <dgm:t>
        <a:bodyPr/>
        <a:lstStyle/>
        <a:p>
          <a:r>
            <a:rPr lang="es-EC" dirty="0" smtClean="0"/>
            <a:t>Extrusora</a:t>
          </a:r>
          <a:endParaRPr lang="es-EC" dirty="0"/>
        </a:p>
      </dgm:t>
    </dgm:pt>
    <dgm:pt modelId="{1B79DF45-E447-4AB0-8AE4-0D276FCE1250}" type="parTrans" cxnId="{9131990A-C9B2-4FB2-B3FC-FE3E4E7835CE}">
      <dgm:prSet/>
      <dgm:spPr/>
      <dgm:t>
        <a:bodyPr/>
        <a:lstStyle/>
        <a:p>
          <a:endParaRPr lang="es-EC"/>
        </a:p>
      </dgm:t>
    </dgm:pt>
    <dgm:pt modelId="{C75F8784-AF0B-480D-A805-0063EAEFE891}" type="sibTrans" cxnId="{9131990A-C9B2-4FB2-B3FC-FE3E4E7835CE}">
      <dgm:prSet/>
      <dgm:spPr/>
      <dgm:t>
        <a:bodyPr/>
        <a:lstStyle/>
        <a:p>
          <a:endParaRPr lang="es-EC"/>
        </a:p>
      </dgm:t>
    </dgm:pt>
    <dgm:pt modelId="{D357BABB-62B0-45EC-9557-9FBFA61353E8}">
      <dgm:prSet phldrT="[Text]"/>
      <dgm:spPr/>
      <dgm:t>
        <a:bodyPr/>
        <a:lstStyle/>
        <a:p>
          <a:r>
            <a:rPr lang="es-EC" dirty="0" smtClean="0"/>
            <a:t>Impresora</a:t>
          </a:r>
          <a:endParaRPr lang="es-EC" dirty="0"/>
        </a:p>
      </dgm:t>
    </dgm:pt>
    <dgm:pt modelId="{E686C044-850D-4BAF-9B1E-6ADAFDFA4D2F}" type="parTrans" cxnId="{0228DE46-720C-4AEE-ACD6-4E36E7E4DED9}">
      <dgm:prSet/>
      <dgm:spPr/>
      <dgm:t>
        <a:bodyPr/>
        <a:lstStyle/>
        <a:p>
          <a:endParaRPr lang="es-EC"/>
        </a:p>
      </dgm:t>
    </dgm:pt>
    <dgm:pt modelId="{71DE4041-8E0D-43BE-BF3B-AB6BC79C138A}" type="sibTrans" cxnId="{0228DE46-720C-4AEE-ACD6-4E36E7E4DED9}">
      <dgm:prSet/>
      <dgm:spPr/>
      <dgm:t>
        <a:bodyPr/>
        <a:lstStyle/>
        <a:p>
          <a:endParaRPr lang="es-EC"/>
        </a:p>
      </dgm:t>
    </dgm:pt>
    <dgm:pt modelId="{13ABA308-23D0-4CC2-B351-8FE8E71D0526}">
      <dgm:prSet phldrT="[Text]"/>
      <dgm:spPr/>
      <dgm:t>
        <a:bodyPr/>
        <a:lstStyle/>
        <a:p>
          <a:r>
            <a:rPr lang="es-EC" dirty="0" smtClean="0"/>
            <a:t>Selladora</a:t>
          </a:r>
          <a:endParaRPr lang="es-EC" dirty="0"/>
        </a:p>
      </dgm:t>
    </dgm:pt>
    <dgm:pt modelId="{5A2C1B48-68F4-45BB-8D27-1F95AE4EC478}" type="parTrans" cxnId="{29F6CAF2-DFF3-4A13-8E56-FE32DF3092D6}">
      <dgm:prSet/>
      <dgm:spPr/>
      <dgm:t>
        <a:bodyPr/>
        <a:lstStyle/>
        <a:p>
          <a:endParaRPr lang="es-EC"/>
        </a:p>
      </dgm:t>
    </dgm:pt>
    <dgm:pt modelId="{76654C44-5E82-418F-A1D4-CBC359635017}" type="sibTrans" cxnId="{29F6CAF2-DFF3-4A13-8E56-FE32DF3092D6}">
      <dgm:prSet/>
      <dgm:spPr/>
      <dgm:t>
        <a:bodyPr/>
        <a:lstStyle/>
        <a:p>
          <a:endParaRPr lang="es-EC"/>
        </a:p>
      </dgm:t>
    </dgm:pt>
    <dgm:pt modelId="{6CF15A36-820C-461F-8A5E-E0C83EC208DA}" type="pres">
      <dgm:prSet presAssocID="{585CEA3C-2B71-498F-BBC1-FBF03CAED7AC}" presName="Name0" presStyleCnt="0">
        <dgm:presLayoutVars>
          <dgm:dir/>
          <dgm:resizeHandles val="exact"/>
        </dgm:presLayoutVars>
      </dgm:prSet>
      <dgm:spPr/>
      <dgm:t>
        <a:bodyPr/>
        <a:lstStyle/>
        <a:p>
          <a:endParaRPr lang="es-ES"/>
        </a:p>
      </dgm:t>
    </dgm:pt>
    <dgm:pt modelId="{38C1A554-3B8A-4FCA-8D04-099E6332DFC3}" type="pres">
      <dgm:prSet presAssocID="{585CEA3C-2B71-498F-BBC1-FBF03CAED7AC}" presName="fgShape" presStyleLbl="fgShp" presStyleIdx="0" presStyleCnt="1" custLinFactNeighborX="-298" custLinFactNeighborY="8865"/>
      <dgm:spPr/>
      <dgm:t>
        <a:bodyPr/>
        <a:lstStyle/>
        <a:p>
          <a:endParaRPr lang="es-ES"/>
        </a:p>
      </dgm:t>
    </dgm:pt>
    <dgm:pt modelId="{B4F4CE3D-CF14-42EE-A50A-4DEE9DC063E9}" type="pres">
      <dgm:prSet presAssocID="{585CEA3C-2B71-498F-BBC1-FBF03CAED7AC}" presName="linComp" presStyleCnt="0"/>
      <dgm:spPr/>
      <dgm:t>
        <a:bodyPr/>
        <a:lstStyle/>
        <a:p>
          <a:endParaRPr lang="es-ES"/>
        </a:p>
      </dgm:t>
    </dgm:pt>
    <dgm:pt modelId="{18919BB3-CB1E-43CC-87CB-48512B9C6752}" type="pres">
      <dgm:prSet presAssocID="{D401B4D4-BA26-43A9-A414-5B74FEA563E5}" presName="compNode" presStyleCnt="0"/>
      <dgm:spPr/>
      <dgm:t>
        <a:bodyPr/>
        <a:lstStyle/>
        <a:p>
          <a:endParaRPr lang="es-ES"/>
        </a:p>
      </dgm:t>
    </dgm:pt>
    <dgm:pt modelId="{9913CDBB-030B-47E0-A5B9-2D8922E6A085}" type="pres">
      <dgm:prSet presAssocID="{D401B4D4-BA26-43A9-A414-5B74FEA563E5}" presName="bkgdShape" presStyleLbl="node1" presStyleIdx="0" presStyleCnt="3" custLinFactNeighborX="1675" custLinFactNeighborY="4067"/>
      <dgm:spPr/>
      <dgm:t>
        <a:bodyPr/>
        <a:lstStyle/>
        <a:p>
          <a:endParaRPr lang="es-EC"/>
        </a:p>
      </dgm:t>
    </dgm:pt>
    <dgm:pt modelId="{252DF633-FEF8-4E77-9FC8-64E9B65F28E3}" type="pres">
      <dgm:prSet presAssocID="{D401B4D4-BA26-43A9-A414-5B74FEA563E5}" presName="nodeTx" presStyleLbl="node1" presStyleIdx="0" presStyleCnt="3">
        <dgm:presLayoutVars>
          <dgm:bulletEnabled val="1"/>
        </dgm:presLayoutVars>
      </dgm:prSet>
      <dgm:spPr/>
      <dgm:t>
        <a:bodyPr/>
        <a:lstStyle/>
        <a:p>
          <a:endParaRPr lang="es-EC"/>
        </a:p>
      </dgm:t>
    </dgm:pt>
    <dgm:pt modelId="{513BB208-6409-4508-AEE1-871D8E007B73}" type="pres">
      <dgm:prSet presAssocID="{D401B4D4-BA26-43A9-A414-5B74FEA563E5}" presName="invisiNode" presStyleLbl="node1" presStyleIdx="0" presStyleCnt="3"/>
      <dgm:spPr/>
      <dgm:t>
        <a:bodyPr/>
        <a:lstStyle/>
        <a:p>
          <a:endParaRPr lang="es-ES"/>
        </a:p>
      </dgm:t>
    </dgm:pt>
    <dgm:pt modelId="{5FBD2BFF-7C78-4916-9D90-2F1D83ECC1FB}" type="pres">
      <dgm:prSet presAssocID="{D401B4D4-BA26-43A9-A414-5B74FEA563E5}" presName="imagNode" presStyleLbl="fgImgPlace1" presStyleIdx="0" presStyleCnt="3" custScaleX="113890" custScaleY="99908" custLinFactNeighborY="14899"/>
      <dgm:spPr>
        <a:blipFill rotWithShape="0">
          <a:blip xmlns:r="http://schemas.openxmlformats.org/officeDocument/2006/relationships" r:embed="rId1"/>
          <a:stretch>
            <a:fillRect/>
          </a:stretch>
        </a:blipFill>
      </dgm:spPr>
      <dgm:t>
        <a:bodyPr/>
        <a:lstStyle/>
        <a:p>
          <a:endParaRPr lang="es-ES"/>
        </a:p>
      </dgm:t>
    </dgm:pt>
    <dgm:pt modelId="{77523A69-F0C6-446C-8A83-9A0BBDCAC8E4}" type="pres">
      <dgm:prSet presAssocID="{C75F8784-AF0B-480D-A805-0063EAEFE891}" presName="sibTrans" presStyleLbl="sibTrans2D1" presStyleIdx="0" presStyleCnt="0"/>
      <dgm:spPr/>
      <dgm:t>
        <a:bodyPr/>
        <a:lstStyle/>
        <a:p>
          <a:endParaRPr lang="es-ES"/>
        </a:p>
      </dgm:t>
    </dgm:pt>
    <dgm:pt modelId="{6FC4155D-145C-4907-972A-A5FBFE866F4B}" type="pres">
      <dgm:prSet presAssocID="{D357BABB-62B0-45EC-9557-9FBFA61353E8}" presName="compNode" presStyleCnt="0"/>
      <dgm:spPr/>
      <dgm:t>
        <a:bodyPr/>
        <a:lstStyle/>
        <a:p>
          <a:endParaRPr lang="es-ES"/>
        </a:p>
      </dgm:t>
    </dgm:pt>
    <dgm:pt modelId="{34D74297-B15A-4DEB-9F51-8E912D2A1F7B}" type="pres">
      <dgm:prSet presAssocID="{D357BABB-62B0-45EC-9557-9FBFA61353E8}" presName="bkgdShape" presStyleLbl="node1" presStyleIdx="1" presStyleCnt="3"/>
      <dgm:spPr/>
      <dgm:t>
        <a:bodyPr/>
        <a:lstStyle/>
        <a:p>
          <a:endParaRPr lang="es-ES"/>
        </a:p>
      </dgm:t>
    </dgm:pt>
    <dgm:pt modelId="{6E911653-F58F-419C-8E23-5BDBBE242384}" type="pres">
      <dgm:prSet presAssocID="{D357BABB-62B0-45EC-9557-9FBFA61353E8}" presName="nodeTx" presStyleLbl="node1" presStyleIdx="1" presStyleCnt="3">
        <dgm:presLayoutVars>
          <dgm:bulletEnabled val="1"/>
        </dgm:presLayoutVars>
      </dgm:prSet>
      <dgm:spPr/>
      <dgm:t>
        <a:bodyPr/>
        <a:lstStyle/>
        <a:p>
          <a:endParaRPr lang="es-ES"/>
        </a:p>
      </dgm:t>
    </dgm:pt>
    <dgm:pt modelId="{F28DE938-0A7B-4A08-BC2F-3250455C3B91}" type="pres">
      <dgm:prSet presAssocID="{D357BABB-62B0-45EC-9557-9FBFA61353E8}" presName="invisiNode" presStyleLbl="node1" presStyleIdx="1" presStyleCnt="3"/>
      <dgm:spPr/>
      <dgm:t>
        <a:bodyPr/>
        <a:lstStyle/>
        <a:p>
          <a:endParaRPr lang="es-ES"/>
        </a:p>
      </dgm:t>
    </dgm:pt>
    <dgm:pt modelId="{2ACD2523-9F28-4369-A240-E98CA5309790}" type="pres">
      <dgm:prSet presAssocID="{D357BABB-62B0-45EC-9557-9FBFA61353E8}" presName="imagNode" presStyleLbl="fgImgPlace1" presStyleIdx="1" presStyleCnt="3" custScaleX="104259" custScaleY="105656" custLinFactNeighborX="-1086" custLinFactNeighborY="14899"/>
      <dgm:spPr>
        <a:blipFill rotWithShape="0">
          <a:blip xmlns:r="http://schemas.openxmlformats.org/officeDocument/2006/relationships" r:embed="rId2"/>
          <a:stretch>
            <a:fillRect/>
          </a:stretch>
        </a:blipFill>
      </dgm:spPr>
      <dgm:t>
        <a:bodyPr/>
        <a:lstStyle/>
        <a:p>
          <a:endParaRPr lang="es-EC"/>
        </a:p>
      </dgm:t>
    </dgm:pt>
    <dgm:pt modelId="{DCD85291-AE57-4CFC-92A9-14F00D18E03B}" type="pres">
      <dgm:prSet presAssocID="{71DE4041-8E0D-43BE-BF3B-AB6BC79C138A}" presName="sibTrans" presStyleLbl="sibTrans2D1" presStyleIdx="0" presStyleCnt="0"/>
      <dgm:spPr/>
      <dgm:t>
        <a:bodyPr/>
        <a:lstStyle/>
        <a:p>
          <a:endParaRPr lang="es-ES"/>
        </a:p>
      </dgm:t>
    </dgm:pt>
    <dgm:pt modelId="{8B82E1CC-080C-43DC-BAF7-06AC5D7A8756}" type="pres">
      <dgm:prSet presAssocID="{13ABA308-23D0-4CC2-B351-8FE8E71D0526}" presName="compNode" presStyleCnt="0"/>
      <dgm:spPr/>
      <dgm:t>
        <a:bodyPr/>
        <a:lstStyle/>
        <a:p>
          <a:endParaRPr lang="es-ES"/>
        </a:p>
      </dgm:t>
    </dgm:pt>
    <dgm:pt modelId="{B5957887-AEE6-48C5-94DF-45EECE8AC503}" type="pres">
      <dgm:prSet presAssocID="{13ABA308-23D0-4CC2-B351-8FE8E71D0526}" presName="bkgdShape" presStyleLbl="node1" presStyleIdx="2" presStyleCnt="3"/>
      <dgm:spPr/>
      <dgm:t>
        <a:bodyPr/>
        <a:lstStyle/>
        <a:p>
          <a:endParaRPr lang="es-EC"/>
        </a:p>
      </dgm:t>
    </dgm:pt>
    <dgm:pt modelId="{F0DB9B48-2DA7-48F0-BBC4-E7266E177595}" type="pres">
      <dgm:prSet presAssocID="{13ABA308-23D0-4CC2-B351-8FE8E71D0526}" presName="nodeTx" presStyleLbl="node1" presStyleIdx="2" presStyleCnt="3">
        <dgm:presLayoutVars>
          <dgm:bulletEnabled val="1"/>
        </dgm:presLayoutVars>
      </dgm:prSet>
      <dgm:spPr/>
      <dgm:t>
        <a:bodyPr/>
        <a:lstStyle/>
        <a:p>
          <a:endParaRPr lang="es-EC"/>
        </a:p>
      </dgm:t>
    </dgm:pt>
    <dgm:pt modelId="{83CCC049-5F22-481D-89DC-A719990F34C6}" type="pres">
      <dgm:prSet presAssocID="{13ABA308-23D0-4CC2-B351-8FE8E71D0526}" presName="invisiNode" presStyleLbl="node1" presStyleIdx="2" presStyleCnt="3"/>
      <dgm:spPr/>
      <dgm:t>
        <a:bodyPr/>
        <a:lstStyle/>
        <a:p>
          <a:endParaRPr lang="es-ES"/>
        </a:p>
      </dgm:t>
    </dgm:pt>
    <dgm:pt modelId="{71CDC14D-C15F-4B43-A7BC-571484C364BA}" type="pres">
      <dgm:prSet presAssocID="{13ABA308-23D0-4CC2-B351-8FE8E71D0526}" presName="imagNode" presStyleLbl="fgImgPlace1" presStyleIdx="2" presStyleCnt="3" custScaleX="108160" custScaleY="102892" custLinFactNeighborY="13407"/>
      <dgm:spPr>
        <a:blipFill rotWithShape="0">
          <a:blip xmlns:r="http://schemas.openxmlformats.org/officeDocument/2006/relationships" r:embed="rId3"/>
          <a:stretch>
            <a:fillRect/>
          </a:stretch>
        </a:blipFill>
      </dgm:spPr>
      <dgm:t>
        <a:bodyPr/>
        <a:lstStyle/>
        <a:p>
          <a:endParaRPr lang="es-EC"/>
        </a:p>
      </dgm:t>
    </dgm:pt>
  </dgm:ptLst>
  <dgm:cxnLst>
    <dgm:cxn modelId="{8835E0A7-5D0A-4CC2-88A5-6A7920874603}" type="presOf" srcId="{C75F8784-AF0B-480D-A805-0063EAEFE891}" destId="{77523A69-F0C6-446C-8A83-9A0BBDCAC8E4}" srcOrd="0" destOrd="0" presId="urn:microsoft.com/office/officeart/2005/8/layout/hList7"/>
    <dgm:cxn modelId="{519FC4F1-F808-464C-9AE2-15870C867CDB}" type="presOf" srcId="{D357BABB-62B0-45EC-9557-9FBFA61353E8}" destId="{34D74297-B15A-4DEB-9F51-8E912D2A1F7B}" srcOrd="0" destOrd="0" presId="urn:microsoft.com/office/officeart/2005/8/layout/hList7"/>
    <dgm:cxn modelId="{29F6CAF2-DFF3-4A13-8E56-FE32DF3092D6}" srcId="{585CEA3C-2B71-498F-BBC1-FBF03CAED7AC}" destId="{13ABA308-23D0-4CC2-B351-8FE8E71D0526}" srcOrd="2" destOrd="0" parTransId="{5A2C1B48-68F4-45BB-8D27-1F95AE4EC478}" sibTransId="{76654C44-5E82-418F-A1D4-CBC359635017}"/>
    <dgm:cxn modelId="{0228DE46-720C-4AEE-ACD6-4E36E7E4DED9}" srcId="{585CEA3C-2B71-498F-BBC1-FBF03CAED7AC}" destId="{D357BABB-62B0-45EC-9557-9FBFA61353E8}" srcOrd="1" destOrd="0" parTransId="{E686C044-850D-4BAF-9B1E-6ADAFDFA4D2F}" sibTransId="{71DE4041-8E0D-43BE-BF3B-AB6BC79C138A}"/>
    <dgm:cxn modelId="{C15C11B9-162D-4580-90BC-BC831FBE011C}" type="presOf" srcId="{585CEA3C-2B71-498F-BBC1-FBF03CAED7AC}" destId="{6CF15A36-820C-461F-8A5E-E0C83EC208DA}" srcOrd="0" destOrd="0" presId="urn:microsoft.com/office/officeart/2005/8/layout/hList7"/>
    <dgm:cxn modelId="{7BF7937F-AE2A-4C80-9FC3-A9E74A251A46}" type="presOf" srcId="{13ABA308-23D0-4CC2-B351-8FE8E71D0526}" destId="{B5957887-AEE6-48C5-94DF-45EECE8AC503}" srcOrd="0" destOrd="0" presId="urn:microsoft.com/office/officeart/2005/8/layout/hList7"/>
    <dgm:cxn modelId="{C07CCF98-604F-4579-B00E-B84ABE6F37D2}" type="presOf" srcId="{D357BABB-62B0-45EC-9557-9FBFA61353E8}" destId="{6E911653-F58F-419C-8E23-5BDBBE242384}" srcOrd="1" destOrd="0" presId="urn:microsoft.com/office/officeart/2005/8/layout/hList7"/>
    <dgm:cxn modelId="{4663CB34-13EE-4B63-A527-0FC5FE680D5D}" type="presOf" srcId="{D401B4D4-BA26-43A9-A414-5B74FEA563E5}" destId="{9913CDBB-030B-47E0-A5B9-2D8922E6A085}" srcOrd="0" destOrd="0" presId="urn:microsoft.com/office/officeart/2005/8/layout/hList7"/>
    <dgm:cxn modelId="{9131990A-C9B2-4FB2-B3FC-FE3E4E7835CE}" srcId="{585CEA3C-2B71-498F-BBC1-FBF03CAED7AC}" destId="{D401B4D4-BA26-43A9-A414-5B74FEA563E5}" srcOrd="0" destOrd="0" parTransId="{1B79DF45-E447-4AB0-8AE4-0D276FCE1250}" sibTransId="{C75F8784-AF0B-480D-A805-0063EAEFE891}"/>
    <dgm:cxn modelId="{1C47C9BB-DE6A-4C16-A2F2-7DDBF28FA802}" type="presOf" srcId="{13ABA308-23D0-4CC2-B351-8FE8E71D0526}" destId="{F0DB9B48-2DA7-48F0-BBC4-E7266E177595}" srcOrd="1" destOrd="0" presId="urn:microsoft.com/office/officeart/2005/8/layout/hList7"/>
    <dgm:cxn modelId="{2C2B211A-96FD-46CD-A51F-BBD9828D0995}" type="presOf" srcId="{D401B4D4-BA26-43A9-A414-5B74FEA563E5}" destId="{252DF633-FEF8-4E77-9FC8-64E9B65F28E3}" srcOrd="1" destOrd="0" presId="urn:microsoft.com/office/officeart/2005/8/layout/hList7"/>
    <dgm:cxn modelId="{1EA564DF-B3E9-4A9B-BF90-CCFD099E3D76}" type="presOf" srcId="{71DE4041-8E0D-43BE-BF3B-AB6BC79C138A}" destId="{DCD85291-AE57-4CFC-92A9-14F00D18E03B}" srcOrd="0" destOrd="0" presId="urn:microsoft.com/office/officeart/2005/8/layout/hList7"/>
    <dgm:cxn modelId="{754E74A6-83A0-45A0-9494-9511C2AA08F6}" type="presParOf" srcId="{6CF15A36-820C-461F-8A5E-E0C83EC208DA}" destId="{38C1A554-3B8A-4FCA-8D04-099E6332DFC3}" srcOrd="0" destOrd="0" presId="urn:microsoft.com/office/officeart/2005/8/layout/hList7"/>
    <dgm:cxn modelId="{141DADA5-A530-4D8D-9783-332D6075CAA8}" type="presParOf" srcId="{6CF15A36-820C-461F-8A5E-E0C83EC208DA}" destId="{B4F4CE3D-CF14-42EE-A50A-4DEE9DC063E9}" srcOrd="1" destOrd="0" presId="urn:microsoft.com/office/officeart/2005/8/layout/hList7"/>
    <dgm:cxn modelId="{DD49CCEB-7771-48C0-81DA-8941B711D07F}" type="presParOf" srcId="{B4F4CE3D-CF14-42EE-A50A-4DEE9DC063E9}" destId="{18919BB3-CB1E-43CC-87CB-48512B9C6752}" srcOrd="0" destOrd="0" presId="urn:microsoft.com/office/officeart/2005/8/layout/hList7"/>
    <dgm:cxn modelId="{3E8DF8AF-1415-4053-B429-3F35AE92EC13}" type="presParOf" srcId="{18919BB3-CB1E-43CC-87CB-48512B9C6752}" destId="{9913CDBB-030B-47E0-A5B9-2D8922E6A085}" srcOrd="0" destOrd="0" presId="urn:microsoft.com/office/officeart/2005/8/layout/hList7"/>
    <dgm:cxn modelId="{E1A70A2A-262D-4803-841A-5084D3CFB764}" type="presParOf" srcId="{18919BB3-CB1E-43CC-87CB-48512B9C6752}" destId="{252DF633-FEF8-4E77-9FC8-64E9B65F28E3}" srcOrd="1" destOrd="0" presId="urn:microsoft.com/office/officeart/2005/8/layout/hList7"/>
    <dgm:cxn modelId="{1BEEB4DF-B6C0-4062-806C-744CE008883A}" type="presParOf" srcId="{18919BB3-CB1E-43CC-87CB-48512B9C6752}" destId="{513BB208-6409-4508-AEE1-871D8E007B73}" srcOrd="2" destOrd="0" presId="urn:microsoft.com/office/officeart/2005/8/layout/hList7"/>
    <dgm:cxn modelId="{DB88023B-6D86-400F-81C5-BED61A7698CE}" type="presParOf" srcId="{18919BB3-CB1E-43CC-87CB-48512B9C6752}" destId="{5FBD2BFF-7C78-4916-9D90-2F1D83ECC1FB}" srcOrd="3" destOrd="0" presId="urn:microsoft.com/office/officeart/2005/8/layout/hList7"/>
    <dgm:cxn modelId="{A8C4EACD-AAE2-4AAC-8131-8440C2E312F4}" type="presParOf" srcId="{B4F4CE3D-CF14-42EE-A50A-4DEE9DC063E9}" destId="{77523A69-F0C6-446C-8A83-9A0BBDCAC8E4}" srcOrd="1" destOrd="0" presId="urn:microsoft.com/office/officeart/2005/8/layout/hList7"/>
    <dgm:cxn modelId="{E5D46EBA-619E-4C7B-8752-C534267F666D}" type="presParOf" srcId="{B4F4CE3D-CF14-42EE-A50A-4DEE9DC063E9}" destId="{6FC4155D-145C-4907-972A-A5FBFE866F4B}" srcOrd="2" destOrd="0" presId="urn:microsoft.com/office/officeart/2005/8/layout/hList7"/>
    <dgm:cxn modelId="{7065306B-6D22-4626-BD02-9CC9E376BC14}" type="presParOf" srcId="{6FC4155D-145C-4907-972A-A5FBFE866F4B}" destId="{34D74297-B15A-4DEB-9F51-8E912D2A1F7B}" srcOrd="0" destOrd="0" presId="urn:microsoft.com/office/officeart/2005/8/layout/hList7"/>
    <dgm:cxn modelId="{38E0C897-2566-4E97-8793-6F5453A696DF}" type="presParOf" srcId="{6FC4155D-145C-4907-972A-A5FBFE866F4B}" destId="{6E911653-F58F-419C-8E23-5BDBBE242384}" srcOrd="1" destOrd="0" presId="urn:microsoft.com/office/officeart/2005/8/layout/hList7"/>
    <dgm:cxn modelId="{02D448BA-E994-42BA-987D-819BEE61AFE0}" type="presParOf" srcId="{6FC4155D-145C-4907-972A-A5FBFE866F4B}" destId="{F28DE938-0A7B-4A08-BC2F-3250455C3B91}" srcOrd="2" destOrd="0" presId="urn:microsoft.com/office/officeart/2005/8/layout/hList7"/>
    <dgm:cxn modelId="{90117D7D-056D-4906-B515-6019EC50AD7F}" type="presParOf" srcId="{6FC4155D-145C-4907-972A-A5FBFE866F4B}" destId="{2ACD2523-9F28-4369-A240-E98CA5309790}" srcOrd="3" destOrd="0" presId="urn:microsoft.com/office/officeart/2005/8/layout/hList7"/>
    <dgm:cxn modelId="{E2B5A018-7839-4A8A-AB70-4F93AF39EE21}" type="presParOf" srcId="{B4F4CE3D-CF14-42EE-A50A-4DEE9DC063E9}" destId="{DCD85291-AE57-4CFC-92A9-14F00D18E03B}" srcOrd="3" destOrd="0" presId="urn:microsoft.com/office/officeart/2005/8/layout/hList7"/>
    <dgm:cxn modelId="{E7199B6A-BD91-47C9-8236-507F5385AC9C}" type="presParOf" srcId="{B4F4CE3D-CF14-42EE-A50A-4DEE9DC063E9}" destId="{8B82E1CC-080C-43DC-BAF7-06AC5D7A8756}" srcOrd="4" destOrd="0" presId="urn:microsoft.com/office/officeart/2005/8/layout/hList7"/>
    <dgm:cxn modelId="{B612F148-D8EE-4535-B9D5-95866D64C299}" type="presParOf" srcId="{8B82E1CC-080C-43DC-BAF7-06AC5D7A8756}" destId="{B5957887-AEE6-48C5-94DF-45EECE8AC503}" srcOrd="0" destOrd="0" presId="urn:microsoft.com/office/officeart/2005/8/layout/hList7"/>
    <dgm:cxn modelId="{6328EF99-6023-454C-86A0-BE2216534436}" type="presParOf" srcId="{8B82E1CC-080C-43DC-BAF7-06AC5D7A8756}" destId="{F0DB9B48-2DA7-48F0-BBC4-E7266E177595}" srcOrd="1" destOrd="0" presId="urn:microsoft.com/office/officeart/2005/8/layout/hList7"/>
    <dgm:cxn modelId="{DDADACE3-FC66-47D9-A1EF-45B86D11BB6C}" type="presParOf" srcId="{8B82E1CC-080C-43DC-BAF7-06AC5D7A8756}" destId="{83CCC049-5F22-481D-89DC-A719990F34C6}" srcOrd="2" destOrd="0" presId="urn:microsoft.com/office/officeart/2005/8/layout/hList7"/>
    <dgm:cxn modelId="{D2E4E5F7-9196-42EB-9307-22A55E63DF9E}" type="presParOf" srcId="{8B82E1CC-080C-43DC-BAF7-06AC5D7A8756}" destId="{71CDC14D-C15F-4B43-A7BC-571484C364BA}" srcOrd="3" destOrd="0" presId="urn:microsoft.com/office/officeart/2005/8/layout/hList7"/>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585CEA3C-2B71-498F-BBC1-FBF03CAED7AC}" type="doc">
      <dgm:prSet loTypeId="urn:microsoft.com/office/officeart/2005/8/layout/hList7" loCatId="list" qsTypeId="urn:microsoft.com/office/officeart/2005/8/quickstyle/simple4" qsCatId="simple" csTypeId="urn:microsoft.com/office/officeart/2005/8/colors/accent1_1" csCatId="accent1" phldr="1"/>
      <dgm:spPr/>
      <dgm:t>
        <a:bodyPr/>
        <a:lstStyle/>
        <a:p>
          <a:endParaRPr lang="es-EC"/>
        </a:p>
      </dgm:t>
    </dgm:pt>
    <dgm:pt modelId="{D401B4D4-BA26-43A9-A414-5B74FEA563E5}">
      <dgm:prSet phldrT="[Text]"/>
      <dgm:spPr/>
      <dgm:t>
        <a:bodyPr/>
        <a:lstStyle/>
        <a:p>
          <a:r>
            <a:rPr lang="es-EC" dirty="0" smtClean="0"/>
            <a:t>Extrusora</a:t>
          </a:r>
          <a:endParaRPr lang="es-EC" dirty="0"/>
        </a:p>
      </dgm:t>
    </dgm:pt>
    <dgm:pt modelId="{1B79DF45-E447-4AB0-8AE4-0D276FCE1250}" type="parTrans" cxnId="{9131990A-C9B2-4FB2-B3FC-FE3E4E7835CE}">
      <dgm:prSet/>
      <dgm:spPr/>
      <dgm:t>
        <a:bodyPr/>
        <a:lstStyle/>
        <a:p>
          <a:endParaRPr lang="es-EC"/>
        </a:p>
      </dgm:t>
    </dgm:pt>
    <dgm:pt modelId="{C75F8784-AF0B-480D-A805-0063EAEFE891}" type="sibTrans" cxnId="{9131990A-C9B2-4FB2-B3FC-FE3E4E7835CE}">
      <dgm:prSet/>
      <dgm:spPr/>
      <dgm:t>
        <a:bodyPr/>
        <a:lstStyle/>
        <a:p>
          <a:endParaRPr lang="es-EC"/>
        </a:p>
      </dgm:t>
    </dgm:pt>
    <dgm:pt modelId="{13ABA308-23D0-4CC2-B351-8FE8E71D0526}">
      <dgm:prSet phldrT="[Text]"/>
      <dgm:spPr/>
      <dgm:t>
        <a:bodyPr/>
        <a:lstStyle/>
        <a:p>
          <a:r>
            <a:rPr lang="es-EC" dirty="0" smtClean="0"/>
            <a:t>Selladora</a:t>
          </a:r>
          <a:endParaRPr lang="es-EC" dirty="0"/>
        </a:p>
      </dgm:t>
    </dgm:pt>
    <dgm:pt modelId="{5A2C1B48-68F4-45BB-8D27-1F95AE4EC478}" type="parTrans" cxnId="{29F6CAF2-DFF3-4A13-8E56-FE32DF3092D6}">
      <dgm:prSet/>
      <dgm:spPr/>
      <dgm:t>
        <a:bodyPr/>
        <a:lstStyle/>
        <a:p>
          <a:endParaRPr lang="es-EC"/>
        </a:p>
      </dgm:t>
    </dgm:pt>
    <dgm:pt modelId="{76654C44-5E82-418F-A1D4-CBC359635017}" type="sibTrans" cxnId="{29F6CAF2-DFF3-4A13-8E56-FE32DF3092D6}">
      <dgm:prSet/>
      <dgm:spPr/>
      <dgm:t>
        <a:bodyPr/>
        <a:lstStyle/>
        <a:p>
          <a:endParaRPr lang="es-EC"/>
        </a:p>
      </dgm:t>
    </dgm:pt>
    <dgm:pt modelId="{6CF15A36-820C-461F-8A5E-E0C83EC208DA}" type="pres">
      <dgm:prSet presAssocID="{585CEA3C-2B71-498F-BBC1-FBF03CAED7AC}" presName="Name0" presStyleCnt="0">
        <dgm:presLayoutVars>
          <dgm:dir/>
          <dgm:resizeHandles val="exact"/>
        </dgm:presLayoutVars>
      </dgm:prSet>
      <dgm:spPr/>
      <dgm:t>
        <a:bodyPr/>
        <a:lstStyle/>
        <a:p>
          <a:endParaRPr lang="es-ES"/>
        </a:p>
      </dgm:t>
    </dgm:pt>
    <dgm:pt modelId="{38C1A554-3B8A-4FCA-8D04-099E6332DFC3}" type="pres">
      <dgm:prSet presAssocID="{585CEA3C-2B71-498F-BBC1-FBF03CAED7AC}" presName="fgShape" presStyleLbl="fgShp" presStyleIdx="0" presStyleCnt="1" custLinFactNeighborX="-298" custLinFactNeighborY="8865"/>
      <dgm:spPr/>
      <dgm:t>
        <a:bodyPr/>
        <a:lstStyle/>
        <a:p>
          <a:endParaRPr lang="es-ES"/>
        </a:p>
      </dgm:t>
    </dgm:pt>
    <dgm:pt modelId="{B4F4CE3D-CF14-42EE-A50A-4DEE9DC063E9}" type="pres">
      <dgm:prSet presAssocID="{585CEA3C-2B71-498F-BBC1-FBF03CAED7AC}" presName="linComp" presStyleCnt="0"/>
      <dgm:spPr/>
      <dgm:t>
        <a:bodyPr/>
        <a:lstStyle/>
        <a:p>
          <a:endParaRPr lang="es-ES"/>
        </a:p>
      </dgm:t>
    </dgm:pt>
    <dgm:pt modelId="{18919BB3-CB1E-43CC-87CB-48512B9C6752}" type="pres">
      <dgm:prSet presAssocID="{D401B4D4-BA26-43A9-A414-5B74FEA563E5}" presName="compNode" presStyleCnt="0"/>
      <dgm:spPr/>
      <dgm:t>
        <a:bodyPr/>
        <a:lstStyle/>
        <a:p>
          <a:endParaRPr lang="es-ES"/>
        </a:p>
      </dgm:t>
    </dgm:pt>
    <dgm:pt modelId="{9913CDBB-030B-47E0-A5B9-2D8922E6A085}" type="pres">
      <dgm:prSet presAssocID="{D401B4D4-BA26-43A9-A414-5B74FEA563E5}" presName="bkgdShape" presStyleLbl="node1" presStyleIdx="0" presStyleCnt="2" custLinFactNeighborX="1675" custLinFactNeighborY="4067"/>
      <dgm:spPr/>
      <dgm:t>
        <a:bodyPr/>
        <a:lstStyle/>
        <a:p>
          <a:endParaRPr lang="es-EC"/>
        </a:p>
      </dgm:t>
    </dgm:pt>
    <dgm:pt modelId="{252DF633-FEF8-4E77-9FC8-64E9B65F28E3}" type="pres">
      <dgm:prSet presAssocID="{D401B4D4-BA26-43A9-A414-5B74FEA563E5}" presName="nodeTx" presStyleLbl="node1" presStyleIdx="0" presStyleCnt="2">
        <dgm:presLayoutVars>
          <dgm:bulletEnabled val="1"/>
        </dgm:presLayoutVars>
      </dgm:prSet>
      <dgm:spPr/>
      <dgm:t>
        <a:bodyPr/>
        <a:lstStyle/>
        <a:p>
          <a:endParaRPr lang="es-EC"/>
        </a:p>
      </dgm:t>
    </dgm:pt>
    <dgm:pt modelId="{513BB208-6409-4508-AEE1-871D8E007B73}" type="pres">
      <dgm:prSet presAssocID="{D401B4D4-BA26-43A9-A414-5B74FEA563E5}" presName="invisiNode" presStyleLbl="node1" presStyleIdx="0" presStyleCnt="2"/>
      <dgm:spPr/>
      <dgm:t>
        <a:bodyPr/>
        <a:lstStyle/>
        <a:p>
          <a:endParaRPr lang="es-ES"/>
        </a:p>
      </dgm:t>
    </dgm:pt>
    <dgm:pt modelId="{5FBD2BFF-7C78-4916-9D90-2F1D83ECC1FB}" type="pres">
      <dgm:prSet presAssocID="{D401B4D4-BA26-43A9-A414-5B74FEA563E5}" presName="imagNode" presStyleLbl="fgImgPlace1" presStyleIdx="0" presStyleCnt="2" custScaleX="125408" custScaleY="117783" custLinFactNeighborY="14899"/>
      <dgm:spPr>
        <a:blipFill rotWithShape="0">
          <a:blip xmlns:r="http://schemas.openxmlformats.org/officeDocument/2006/relationships" r:embed="rId1"/>
          <a:stretch>
            <a:fillRect/>
          </a:stretch>
        </a:blipFill>
      </dgm:spPr>
      <dgm:t>
        <a:bodyPr/>
        <a:lstStyle/>
        <a:p>
          <a:endParaRPr lang="es-EC"/>
        </a:p>
      </dgm:t>
    </dgm:pt>
    <dgm:pt modelId="{77523A69-F0C6-446C-8A83-9A0BBDCAC8E4}" type="pres">
      <dgm:prSet presAssocID="{C75F8784-AF0B-480D-A805-0063EAEFE891}" presName="sibTrans" presStyleLbl="sibTrans2D1" presStyleIdx="0" presStyleCnt="0"/>
      <dgm:spPr/>
      <dgm:t>
        <a:bodyPr/>
        <a:lstStyle/>
        <a:p>
          <a:endParaRPr lang="es-ES"/>
        </a:p>
      </dgm:t>
    </dgm:pt>
    <dgm:pt modelId="{8B82E1CC-080C-43DC-BAF7-06AC5D7A8756}" type="pres">
      <dgm:prSet presAssocID="{13ABA308-23D0-4CC2-B351-8FE8E71D0526}" presName="compNode" presStyleCnt="0"/>
      <dgm:spPr/>
      <dgm:t>
        <a:bodyPr/>
        <a:lstStyle/>
        <a:p>
          <a:endParaRPr lang="es-ES"/>
        </a:p>
      </dgm:t>
    </dgm:pt>
    <dgm:pt modelId="{B5957887-AEE6-48C5-94DF-45EECE8AC503}" type="pres">
      <dgm:prSet presAssocID="{13ABA308-23D0-4CC2-B351-8FE8E71D0526}" presName="bkgdShape" presStyleLbl="node1" presStyleIdx="1" presStyleCnt="2"/>
      <dgm:spPr/>
      <dgm:t>
        <a:bodyPr/>
        <a:lstStyle/>
        <a:p>
          <a:endParaRPr lang="es-EC"/>
        </a:p>
      </dgm:t>
    </dgm:pt>
    <dgm:pt modelId="{F0DB9B48-2DA7-48F0-BBC4-E7266E177595}" type="pres">
      <dgm:prSet presAssocID="{13ABA308-23D0-4CC2-B351-8FE8E71D0526}" presName="nodeTx" presStyleLbl="node1" presStyleIdx="1" presStyleCnt="2">
        <dgm:presLayoutVars>
          <dgm:bulletEnabled val="1"/>
        </dgm:presLayoutVars>
      </dgm:prSet>
      <dgm:spPr/>
      <dgm:t>
        <a:bodyPr/>
        <a:lstStyle/>
        <a:p>
          <a:endParaRPr lang="es-EC"/>
        </a:p>
      </dgm:t>
    </dgm:pt>
    <dgm:pt modelId="{83CCC049-5F22-481D-89DC-A719990F34C6}" type="pres">
      <dgm:prSet presAssocID="{13ABA308-23D0-4CC2-B351-8FE8E71D0526}" presName="invisiNode" presStyleLbl="node1" presStyleIdx="1" presStyleCnt="2"/>
      <dgm:spPr/>
      <dgm:t>
        <a:bodyPr/>
        <a:lstStyle/>
        <a:p>
          <a:endParaRPr lang="es-ES"/>
        </a:p>
      </dgm:t>
    </dgm:pt>
    <dgm:pt modelId="{71CDC14D-C15F-4B43-A7BC-571484C364BA}" type="pres">
      <dgm:prSet presAssocID="{13ABA308-23D0-4CC2-B351-8FE8E71D0526}" presName="imagNode" presStyleLbl="fgImgPlace1" presStyleIdx="1" presStyleCnt="2" custScaleX="114518" custScaleY="111610" custLinFactNeighborY="13407"/>
      <dgm:spPr>
        <a:blipFill rotWithShape="0">
          <a:blip xmlns:r="http://schemas.openxmlformats.org/officeDocument/2006/relationships" r:embed="rId2"/>
          <a:stretch>
            <a:fillRect/>
          </a:stretch>
        </a:blipFill>
      </dgm:spPr>
      <dgm:t>
        <a:bodyPr/>
        <a:lstStyle/>
        <a:p>
          <a:endParaRPr lang="es-EC"/>
        </a:p>
      </dgm:t>
    </dgm:pt>
  </dgm:ptLst>
  <dgm:cxnLst>
    <dgm:cxn modelId="{FA936401-8F3D-4AA7-9ADB-1B402C52733F}" type="presOf" srcId="{585CEA3C-2B71-498F-BBC1-FBF03CAED7AC}" destId="{6CF15A36-820C-461F-8A5E-E0C83EC208DA}" srcOrd="0" destOrd="0" presId="urn:microsoft.com/office/officeart/2005/8/layout/hList7"/>
    <dgm:cxn modelId="{19E5A316-E409-4704-B75D-54129EBC642E}" type="presOf" srcId="{C75F8784-AF0B-480D-A805-0063EAEFE891}" destId="{77523A69-F0C6-446C-8A83-9A0BBDCAC8E4}" srcOrd="0" destOrd="0" presId="urn:microsoft.com/office/officeart/2005/8/layout/hList7"/>
    <dgm:cxn modelId="{4DF8EE9A-9135-40BA-BF6F-684E0D53F11A}" type="presOf" srcId="{D401B4D4-BA26-43A9-A414-5B74FEA563E5}" destId="{9913CDBB-030B-47E0-A5B9-2D8922E6A085}" srcOrd="0" destOrd="0" presId="urn:microsoft.com/office/officeart/2005/8/layout/hList7"/>
    <dgm:cxn modelId="{29F6CAF2-DFF3-4A13-8E56-FE32DF3092D6}" srcId="{585CEA3C-2B71-498F-BBC1-FBF03CAED7AC}" destId="{13ABA308-23D0-4CC2-B351-8FE8E71D0526}" srcOrd="1" destOrd="0" parTransId="{5A2C1B48-68F4-45BB-8D27-1F95AE4EC478}" sibTransId="{76654C44-5E82-418F-A1D4-CBC359635017}"/>
    <dgm:cxn modelId="{655166DF-3B5F-4DEC-8F8B-A9E364126BA3}" type="presOf" srcId="{13ABA308-23D0-4CC2-B351-8FE8E71D0526}" destId="{B5957887-AEE6-48C5-94DF-45EECE8AC503}" srcOrd="0" destOrd="0" presId="urn:microsoft.com/office/officeart/2005/8/layout/hList7"/>
    <dgm:cxn modelId="{2A3D54D3-1EF3-4C1E-BD60-01CBDD433CF6}" type="presOf" srcId="{D401B4D4-BA26-43A9-A414-5B74FEA563E5}" destId="{252DF633-FEF8-4E77-9FC8-64E9B65F28E3}" srcOrd="1" destOrd="0" presId="urn:microsoft.com/office/officeart/2005/8/layout/hList7"/>
    <dgm:cxn modelId="{9131990A-C9B2-4FB2-B3FC-FE3E4E7835CE}" srcId="{585CEA3C-2B71-498F-BBC1-FBF03CAED7AC}" destId="{D401B4D4-BA26-43A9-A414-5B74FEA563E5}" srcOrd="0" destOrd="0" parTransId="{1B79DF45-E447-4AB0-8AE4-0D276FCE1250}" sibTransId="{C75F8784-AF0B-480D-A805-0063EAEFE891}"/>
    <dgm:cxn modelId="{E9519464-DEFA-4353-8CE0-4FF325D0AD27}" type="presOf" srcId="{13ABA308-23D0-4CC2-B351-8FE8E71D0526}" destId="{F0DB9B48-2DA7-48F0-BBC4-E7266E177595}" srcOrd="1" destOrd="0" presId="urn:microsoft.com/office/officeart/2005/8/layout/hList7"/>
    <dgm:cxn modelId="{94E3F175-45FE-4C10-B402-5903625AE5EA}" type="presParOf" srcId="{6CF15A36-820C-461F-8A5E-E0C83EC208DA}" destId="{38C1A554-3B8A-4FCA-8D04-099E6332DFC3}" srcOrd="0" destOrd="0" presId="urn:microsoft.com/office/officeart/2005/8/layout/hList7"/>
    <dgm:cxn modelId="{ECAD5DB6-1F4C-47E4-9F57-0244E5A27296}" type="presParOf" srcId="{6CF15A36-820C-461F-8A5E-E0C83EC208DA}" destId="{B4F4CE3D-CF14-42EE-A50A-4DEE9DC063E9}" srcOrd="1" destOrd="0" presId="urn:microsoft.com/office/officeart/2005/8/layout/hList7"/>
    <dgm:cxn modelId="{B4FD6587-BFCC-4866-A144-86DFBF915273}" type="presParOf" srcId="{B4F4CE3D-CF14-42EE-A50A-4DEE9DC063E9}" destId="{18919BB3-CB1E-43CC-87CB-48512B9C6752}" srcOrd="0" destOrd="0" presId="urn:microsoft.com/office/officeart/2005/8/layout/hList7"/>
    <dgm:cxn modelId="{26855705-3C2F-4D3B-AC28-0883F79BA8AB}" type="presParOf" srcId="{18919BB3-CB1E-43CC-87CB-48512B9C6752}" destId="{9913CDBB-030B-47E0-A5B9-2D8922E6A085}" srcOrd="0" destOrd="0" presId="urn:microsoft.com/office/officeart/2005/8/layout/hList7"/>
    <dgm:cxn modelId="{2DA0EB3B-2679-468D-80B5-2794EFC87C53}" type="presParOf" srcId="{18919BB3-CB1E-43CC-87CB-48512B9C6752}" destId="{252DF633-FEF8-4E77-9FC8-64E9B65F28E3}" srcOrd="1" destOrd="0" presId="urn:microsoft.com/office/officeart/2005/8/layout/hList7"/>
    <dgm:cxn modelId="{39742F0A-4709-481C-AA3A-F1A4180F196B}" type="presParOf" srcId="{18919BB3-CB1E-43CC-87CB-48512B9C6752}" destId="{513BB208-6409-4508-AEE1-871D8E007B73}" srcOrd="2" destOrd="0" presId="urn:microsoft.com/office/officeart/2005/8/layout/hList7"/>
    <dgm:cxn modelId="{93CFC06C-4043-4818-B989-F7EB0B1C567B}" type="presParOf" srcId="{18919BB3-CB1E-43CC-87CB-48512B9C6752}" destId="{5FBD2BFF-7C78-4916-9D90-2F1D83ECC1FB}" srcOrd="3" destOrd="0" presId="urn:microsoft.com/office/officeart/2005/8/layout/hList7"/>
    <dgm:cxn modelId="{70F196DC-0FE4-4406-8E62-7EE50B86244A}" type="presParOf" srcId="{B4F4CE3D-CF14-42EE-A50A-4DEE9DC063E9}" destId="{77523A69-F0C6-446C-8A83-9A0BBDCAC8E4}" srcOrd="1" destOrd="0" presId="urn:microsoft.com/office/officeart/2005/8/layout/hList7"/>
    <dgm:cxn modelId="{ECBDAAFB-D38B-4F7A-B7FD-D78DFE60BE5B}" type="presParOf" srcId="{B4F4CE3D-CF14-42EE-A50A-4DEE9DC063E9}" destId="{8B82E1CC-080C-43DC-BAF7-06AC5D7A8756}" srcOrd="2" destOrd="0" presId="urn:microsoft.com/office/officeart/2005/8/layout/hList7"/>
    <dgm:cxn modelId="{F69CB18F-DB8F-4201-864C-BDC471F5B4F5}" type="presParOf" srcId="{8B82E1CC-080C-43DC-BAF7-06AC5D7A8756}" destId="{B5957887-AEE6-48C5-94DF-45EECE8AC503}" srcOrd="0" destOrd="0" presId="urn:microsoft.com/office/officeart/2005/8/layout/hList7"/>
    <dgm:cxn modelId="{5CADF970-BCD5-4DD2-B086-D2FE23127DF3}" type="presParOf" srcId="{8B82E1CC-080C-43DC-BAF7-06AC5D7A8756}" destId="{F0DB9B48-2DA7-48F0-BBC4-E7266E177595}" srcOrd="1" destOrd="0" presId="urn:microsoft.com/office/officeart/2005/8/layout/hList7"/>
    <dgm:cxn modelId="{5141F669-2C89-4A4B-89DF-399960A3B994}" type="presParOf" srcId="{8B82E1CC-080C-43DC-BAF7-06AC5D7A8756}" destId="{83CCC049-5F22-481D-89DC-A719990F34C6}" srcOrd="2" destOrd="0" presId="urn:microsoft.com/office/officeart/2005/8/layout/hList7"/>
    <dgm:cxn modelId="{3F110E30-4049-4433-A41F-F6E12AA69D7E}" type="presParOf" srcId="{8B82E1CC-080C-43DC-BAF7-06AC5D7A8756}" destId="{71CDC14D-C15F-4B43-A7BC-571484C364BA}" srcOrd="3" destOrd="0" presId="urn:microsoft.com/office/officeart/2005/8/layout/hList7"/>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3EB6AEE1-AA7D-4BAC-A6F2-16CE5AF04959}" type="doc">
      <dgm:prSet loTypeId="urn:microsoft.com/office/officeart/2005/8/layout/target3" loCatId="list" qsTypeId="urn:microsoft.com/office/officeart/2005/8/quickstyle/simple5" qsCatId="simple" csTypeId="urn:microsoft.com/office/officeart/2005/8/colors/accent6_3" csCatId="accent6" phldr="1"/>
      <dgm:spPr/>
      <dgm:t>
        <a:bodyPr/>
        <a:lstStyle/>
        <a:p>
          <a:endParaRPr lang="es-ES"/>
        </a:p>
      </dgm:t>
    </dgm:pt>
    <dgm:pt modelId="{C6C27F3A-B639-494C-AC46-7386F11B1EFD}">
      <dgm:prSet phldrT="[Texto]"/>
      <dgm:spPr/>
      <dgm:t>
        <a:bodyPr/>
        <a:lstStyle/>
        <a:p>
          <a:r>
            <a:rPr lang="es-ES" smtClean="0"/>
            <a:t>Gestión Administrativa</a:t>
          </a:r>
          <a:endParaRPr lang="es-ES" dirty="0"/>
        </a:p>
      </dgm:t>
    </dgm:pt>
    <dgm:pt modelId="{623298F0-C9DC-4913-B013-56E1D2A5178B}" type="parTrans" cxnId="{0224B606-EECA-4939-881C-9A166AE23760}">
      <dgm:prSet/>
      <dgm:spPr/>
      <dgm:t>
        <a:bodyPr/>
        <a:lstStyle/>
        <a:p>
          <a:endParaRPr lang="es-ES">
            <a:solidFill>
              <a:schemeClr val="bg1"/>
            </a:solidFill>
          </a:endParaRPr>
        </a:p>
      </dgm:t>
    </dgm:pt>
    <dgm:pt modelId="{BDCFFA7E-1AA7-4B3D-B084-36C5316C541F}" type="sibTrans" cxnId="{0224B606-EECA-4939-881C-9A166AE23760}">
      <dgm:prSet/>
      <dgm:spPr/>
      <dgm:t>
        <a:bodyPr/>
        <a:lstStyle/>
        <a:p>
          <a:endParaRPr lang="es-ES">
            <a:solidFill>
              <a:schemeClr val="bg1"/>
            </a:solidFill>
          </a:endParaRPr>
        </a:p>
      </dgm:t>
    </dgm:pt>
    <dgm:pt modelId="{96663721-7D77-409F-AE9E-40FCC5563B36}">
      <dgm:prSet phldrT="[Texto]"/>
      <dgm:spPr/>
      <dgm:t>
        <a:bodyPr/>
        <a:lstStyle/>
        <a:p>
          <a:r>
            <a:rPr lang="es-ES" smtClean="0"/>
            <a:t>Gestión del Talento Humano</a:t>
          </a:r>
          <a:endParaRPr lang="es-ES" dirty="0"/>
        </a:p>
      </dgm:t>
    </dgm:pt>
    <dgm:pt modelId="{5F57DA01-5703-4D0C-B45D-38F0671AB92B}" type="parTrans" cxnId="{4BA08269-D8B3-4F3F-8F56-ECED0305B789}">
      <dgm:prSet/>
      <dgm:spPr/>
      <dgm:t>
        <a:bodyPr/>
        <a:lstStyle/>
        <a:p>
          <a:endParaRPr lang="es-ES">
            <a:solidFill>
              <a:schemeClr val="bg1"/>
            </a:solidFill>
          </a:endParaRPr>
        </a:p>
      </dgm:t>
    </dgm:pt>
    <dgm:pt modelId="{7625265A-7562-493A-91A4-A6A59821F1F0}" type="sibTrans" cxnId="{4BA08269-D8B3-4F3F-8F56-ECED0305B789}">
      <dgm:prSet/>
      <dgm:spPr/>
      <dgm:t>
        <a:bodyPr/>
        <a:lstStyle/>
        <a:p>
          <a:endParaRPr lang="es-ES">
            <a:solidFill>
              <a:schemeClr val="bg1"/>
            </a:solidFill>
          </a:endParaRPr>
        </a:p>
      </dgm:t>
    </dgm:pt>
    <dgm:pt modelId="{95D19E99-8CF6-457E-99D0-60BBE409F824}">
      <dgm:prSet phldrT="[Texto]"/>
      <dgm:spPr/>
      <dgm:t>
        <a:bodyPr/>
        <a:lstStyle/>
        <a:p>
          <a:r>
            <a:rPr lang="es-ES" smtClean="0"/>
            <a:t>Gestión Técnica</a:t>
          </a:r>
          <a:endParaRPr lang="es-ES" dirty="0"/>
        </a:p>
      </dgm:t>
    </dgm:pt>
    <dgm:pt modelId="{6D8B3BB7-666E-4637-AA57-D0E31DAF12D4}" type="parTrans" cxnId="{0A4FDF94-4158-437B-8104-B7542FEF439D}">
      <dgm:prSet/>
      <dgm:spPr/>
      <dgm:t>
        <a:bodyPr/>
        <a:lstStyle/>
        <a:p>
          <a:endParaRPr lang="es-ES">
            <a:solidFill>
              <a:schemeClr val="bg1"/>
            </a:solidFill>
          </a:endParaRPr>
        </a:p>
      </dgm:t>
    </dgm:pt>
    <dgm:pt modelId="{206AED49-E2D7-4C93-90AF-CE7704B7F541}" type="sibTrans" cxnId="{0A4FDF94-4158-437B-8104-B7542FEF439D}">
      <dgm:prSet/>
      <dgm:spPr/>
      <dgm:t>
        <a:bodyPr/>
        <a:lstStyle/>
        <a:p>
          <a:endParaRPr lang="es-ES">
            <a:solidFill>
              <a:schemeClr val="bg1"/>
            </a:solidFill>
          </a:endParaRPr>
        </a:p>
      </dgm:t>
    </dgm:pt>
    <dgm:pt modelId="{5E63E55E-0B71-4702-B935-3664E4FE0D95}" type="pres">
      <dgm:prSet presAssocID="{3EB6AEE1-AA7D-4BAC-A6F2-16CE5AF04959}" presName="Name0" presStyleCnt="0">
        <dgm:presLayoutVars>
          <dgm:chMax val="7"/>
          <dgm:dir/>
          <dgm:animLvl val="lvl"/>
          <dgm:resizeHandles val="exact"/>
        </dgm:presLayoutVars>
      </dgm:prSet>
      <dgm:spPr/>
      <dgm:t>
        <a:bodyPr/>
        <a:lstStyle/>
        <a:p>
          <a:endParaRPr lang="es-ES"/>
        </a:p>
      </dgm:t>
    </dgm:pt>
    <dgm:pt modelId="{2501D4B9-1E95-409B-B499-31876A6A7B50}" type="pres">
      <dgm:prSet presAssocID="{C6C27F3A-B639-494C-AC46-7386F11B1EFD}" presName="circle1" presStyleLbl="node1" presStyleIdx="0" presStyleCnt="3"/>
      <dgm:spPr/>
    </dgm:pt>
    <dgm:pt modelId="{0404FB22-21C7-4DEE-B7E0-FAE530241967}" type="pres">
      <dgm:prSet presAssocID="{C6C27F3A-B639-494C-AC46-7386F11B1EFD}" presName="space" presStyleCnt="0"/>
      <dgm:spPr/>
    </dgm:pt>
    <dgm:pt modelId="{0CF0C605-CCBB-43FE-958A-26CC83EF90C4}" type="pres">
      <dgm:prSet presAssocID="{C6C27F3A-B639-494C-AC46-7386F11B1EFD}" presName="rect1" presStyleLbl="alignAcc1" presStyleIdx="0" presStyleCnt="3"/>
      <dgm:spPr/>
      <dgm:t>
        <a:bodyPr/>
        <a:lstStyle/>
        <a:p>
          <a:endParaRPr lang="es-ES"/>
        </a:p>
      </dgm:t>
    </dgm:pt>
    <dgm:pt modelId="{4671693B-185F-4679-AFB0-CC1F40BE32D5}" type="pres">
      <dgm:prSet presAssocID="{96663721-7D77-409F-AE9E-40FCC5563B36}" presName="vertSpace2" presStyleLbl="node1" presStyleIdx="0" presStyleCnt="3"/>
      <dgm:spPr/>
    </dgm:pt>
    <dgm:pt modelId="{4BD68CD9-1A45-41A2-87CA-213C479C501F}" type="pres">
      <dgm:prSet presAssocID="{96663721-7D77-409F-AE9E-40FCC5563B36}" presName="circle2" presStyleLbl="node1" presStyleIdx="1" presStyleCnt="3"/>
      <dgm:spPr/>
    </dgm:pt>
    <dgm:pt modelId="{2B89F349-F87D-4E75-9197-28B4E193592B}" type="pres">
      <dgm:prSet presAssocID="{96663721-7D77-409F-AE9E-40FCC5563B36}" presName="rect2" presStyleLbl="alignAcc1" presStyleIdx="1" presStyleCnt="3"/>
      <dgm:spPr/>
      <dgm:t>
        <a:bodyPr/>
        <a:lstStyle/>
        <a:p>
          <a:endParaRPr lang="es-ES"/>
        </a:p>
      </dgm:t>
    </dgm:pt>
    <dgm:pt modelId="{3AFB1440-BDC1-4D7C-A9C6-493100737107}" type="pres">
      <dgm:prSet presAssocID="{95D19E99-8CF6-457E-99D0-60BBE409F824}" presName="vertSpace3" presStyleLbl="node1" presStyleIdx="1" presStyleCnt="3"/>
      <dgm:spPr/>
    </dgm:pt>
    <dgm:pt modelId="{F9FFC901-3700-463E-BD7B-3CC5FFE46F7A}" type="pres">
      <dgm:prSet presAssocID="{95D19E99-8CF6-457E-99D0-60BBE409F824}" presName="circle3" presStyleLbl="node1" presStyleIdx="2" presStyleCnt="3"/>
      <dgm:spPr/>
    </dgm:pt>
    <dgm:pt modelId="{635CDBA7-CA18-45E3-9EB5-EE82AC0043BE}" type="pres">
      <dgm:prSet presAssocID="{95D19E99-8CF6-457E-99D0-60BBE409F824}" presName="rect3" presStyleLbl="alignAcc1" presStyleIdx="2" presStyleCnt="3"/>
      <dgm:spPr/>
      <dgm:t>
        <a:bodyPr/>
        <a:lstStyle/>
        <a:p>
          <a:endParaRPr lang="es-ES"/>
        </a:p>
      </dgm:t>
    </dgm:pt>
    <dgm:pt modelId="{19828EE3-96D5-4087-982E-AE8EBDA3F10A}" type="pres">
      <dgm:prSet presAssocID="{C6C27F3A-B639-494C-AC46-7386F11B1EFD}" presName="rect1ParTxNoCh" presStyleLbl="alignAcc1" presStyleIdx="2" presStyleCnt="3">
        <dgm:presLayoutVars>
          <dgm:chMax val="1"/>
          <dgm:bulletEnabled val="1"/>
        </dgm:presLayoutVars>
      </dgm:prSet>
      <dgm:spPr/>
      <dgm:t>
        <a:bodyPr/>
        <a:lstStyle/>
        <a:p>
          <a:endParaRPr lang="es-ES"/>
        </a:p>
      </dgm:t>
    </dgm:pt>
    <dgm:pt modelId="{5C3A166B-D6E0-405F-A5F1-F1F292434526}" type="pres">
      <dgm:prSet presAssocID="{96663721-7D77-409F-AE9E-40FCC5563B36}" presName="rect2ParTxNoCh" presStyleLbl="alignAcc1" presStyleIdx="2" presStyleCnt="3">
        <dgm:presLayoutVars>
          <dgm:chMax val="1"/>
          <dgm:bulletEnabled val="1"/>
        </dgm:presLayoutVars>
      </dgm:prSet>
      <dgm:spPr/>
      <dgm:t>
        <a:bodyPr/>
        <a:lstStyle/>
        <a:p>
          <a:endParaRPr lang="es-ES"/>
        </a:p>
      </dgm:t>
    </dgm:pt>
    <dgm:pt modelId="{ECEDE6F2-3BCB-4971-9972-095A9428F6F2}" type="pres">
      <dgm:prSet presAssocID="{95D19E99-8CF6-457E-99D0-60BBE409F824}" presName="rect3ParTxNoCh" presStyleLbl="alignAcc1" presStyleIdx="2" presStyleCnt="3">
        <dgm:presLayoutVars>
          <dgm:chMax val="1"/>
          <dgm:bulletEnabled val="1"/>
        </dgm:presLayoutVars>
      </dgm:prSet>
      <dgm:spPr/>
      <dgm:t>
        <a:bodyPr/>
        <a:lstStyle/>
        <a:p>
          <a:endParaRPr lang="es-ES"/>
        </a:p>
      </dgm:t>
    </dgm:pt>
  </dgm:ptLst>
  <dgm:cxnLst>
    <dgm:cxn modelId="{0A4FDF94-4158-437B-8104-B7542FEF439D}" srcId="{3EB6AEE1-AA7D-4BAC-A6F2-16CE5AF04959}" destId="{95D19E99-8CF6-457E-99D0-60BBE409F824}" srcOrd="2" destOrd="0" parTransId="{6D8B3BB7-666E-4637-AA57-D0E31DAF12D4}" sibTransId="{206AED49-E2D7-4C93-90AF-CE7704B7F541}"/>
    <dgm:cxn modelId="{4BA08269-D8B3-4F3F-8F56-ECED0305B789}" srcId="{3EB6AEE1-AA7D-4BAC-A6F2-16CE5AF04959}" destId="{96663721-7D77-409F-AE9E-40FCC5563B36}" srcOrd="1" destOrd="0" parTransId="{5F57DA01-5703-4D0C-B45D-38F0671AB92B}" sibTransId="{7625265A-7562-493A-91A4-A6A59821F1F0}"/>
    <dgm:cxn modelId="{4853F942-A92D-4F96-98B8-71CD71EA8114}" type="presOf" srcId="{C6C27F3A-B639-494C-AC46-7386F11B1EFD}" destId="{19828EE3-96D5-4087-982E-AE8EBDA3F10A}" srcOrd="1" destOrd="0" presId="urn:microsoft.com/office/officeart/2005/8/layout/target3"/>
    <dgm:cxn modelId="{3CE7163D-0B47-4B07-9AEC-B84F68CD986A}" type="presOf" srcId="{95D19E99-8CF6-457E-99D0-60BBE409F824}" destId="{635CDBA7-CA18-45E3-9EB5-EE82AC0043BE}" srcOrd="0" destOrd="0" presId="urn:microsoft.com/office/officeart/2005/8/layout/target3"/>
    <dgm:cxn modelId="{0224B606-EECA-4939-881C-9A166AE23760}" srcId="{3EB6AEE1-AA7D-4BAC-A6F2-16CE5AF04959}" destId="{C6C27F3A-B639-494C-AC46-7386F11B1EFD}" srcOrd="0" destOrd="0" parTransId="{623298F0-C9DC-4913-B013-56E1D2A5178B}" sibTransId="{BDCFFA7E-1AA7-4B3D-B084-36C5316C541F}"/>
    <dgm:cxn modelId="{271CDFB2-0ACF-44EB-9D63-61DA5FB922D0}" type="presOf" srcId="{C6C27F3A-B639-494C-AC46-7386F11B1EFD}" destId="{0CF0C605-CCBB-43FE-958A-26CC83EF90C4}" srcOrd="0" destOrd="0" presId="urn:microsoft.com/office/officeart/2005/8/layout/target3"/>
    <dgm:cxn modelId="{AAF1404D-0DAF-4DA7-9C93-E0EA8093D775}" type="presOf" srcId="{95D19E99-8CF6-457E-99D0-60BBE409F824}" destId="{ECEDE6F2-3BCB-4971-9972-095A9428F6F2}" srcOrd="1" destOrd="0" presId="urn:microsoft.com/office/officeart/2005/8/layout/target3"/>
    <dgm:cxn modelId="{B4A45D04-0394-46C7-A238-00A963DED687}" type="presOf" srcId="{96663721-7D77-409F-AE9E-40FCC5563B36}" destId="{2B89F349-F87D-4E75-9197-28B4E193592B}" srcOrd="0" destOrd="0" presId="urn:microsoft.com/office/officeart/2005/8/layout/target3"/>
    <dgm:cxn modelId="{EE5C5D1E-7D57-4BF1-B6AB-3F4AEF25B586}" type="presOf" srcId="{96663721-7D77-409F-AE9E-40FCC5563B36}" destId="{5C3A166B-D6E0-405F-A5F1-F1F292434526}" srcOrd="1" destOrd="0" presId="urn:microsoft.com/office/officeart/2005/8/layout/target3"/>
    <dgm:cxn modelId="{635C187F-5326-40C7-BD1F-104B52F6BA32}" type="presOf" srcId="{3EB6AEE1-AA7D-4BAC-A6F2-16CE5AF04959}" destId="{5E63E55E-0B71-4702-B935-3664E4FE0D95}" srcOrd="0" destOrd="0" presId="urn:microsoft.com/office/officeart/2005/8/layout/target3"/>
    <dgm:cxn modelId="{7FD1412F-9B90-4679-96AE-AD02671919A7}" type="presParOf" srcId="{5E63E55E-0B71-4702-B935-3664E4FE0D95}" destId="{2501D4B9-1E95-409B-B499-31876A6A7B50}" srcOrd="0" destOrd="0" presId="urn:microsoft.com/office/officeart/2005/8/layout/target3"/>
    <dgm:cxn modelId="{F4DF83F8-A5EB-49EA-90E4-63AA204E4BEF}" type="presParOf" srcId="{5E63E55E-0B71-4702-B935-3664E4FE0D95}" destId="{0404FB22-21C7-4DEE-B7E0-FAE530241967}" srcOrd="1" destOrd="0" presId="urn:microsoft.com/office/officeart/2005/8/layout/target3"/>
    <dgm:cxn modelId="{A86AAC03-B7C6-471E-90D0-F64482A53AF9}" type="presParOf" srcId="{5E63E55E-0B71-4702-B935-3664E4FE0D95}" destId="{0CF0C605-CCBB-43FE-958A-26CC83EF90C4}" srcOrd="2" destOrd="0" presId="urn:microsoft.com/office/officeart/2005/8/layout/target3"/>
    <dgm:cxn modelId="{4DB8ACCC-5541-469D-ACFC-94A444DB032B}" type="presParOf" srcId="{5E63E55E-0B71-4702-B935-3664E4FE0D95}" destId="{4671693B-185F-4679-AFB0-CC1F40BE32D5}" srcOrd="3" destOrd="0" presId="urn:microsoft.com/office/officeart/2005/8/layout/target3"/>
    <dgm:cxn modelId="{DBDAA1CE-119D-47A5-B5ED-28F01C4026BC}" type="presParOf" srcId="{5E63E55E-0B71-4702-B935-3664E4FE0D95}" destId="{4BD68CD9-1A45-41A2-87CA-213C479C501F}" srcOrd="4" destOrd="0" presId="urn:microsoft.com/office/officeart/2005/8/layout/target3"/>
    <dgm:cxn modelId="{DC0DFC7F-4390-48C9-8349-79E72172D444}" type="presParOf" srcId="{5E63E55E-0B71-4702-B935-3664E4FE0D95}" destId="{2B89F349-F87D-4E75-9197-28B4E193592B}" srcOrd="5" destOrd="0" presId="urn:microsoft.com/office/officeart/2005/8/layout/target3"/>
    <dgm:cxn modelId="{C50E08C8-1113-4ED9-8F9E-361D81AC4F4D}" type="presParOf" srcId="{5E63E55E-0B71-4702-B935-3664E4FE0D95}" destId="{3AFB1440-BDC1-4D7C-A9C6-493100737107}" srcOrd="6" destOrd="0" presId="urn:microsoft.com/office/officeart/2005/8/layout/target3"/>
    <dgm:cxn modelId="{96B654B1-7B48-4CC8-96A4-1835D4142D64}" type="presParOf" srcId="{5E63E55E-0B71-4702-B935-3664E4FE0D95}" destId="{F9FFC901-3700-463E-BD7B-3CC5FFE46F7A}" srcOrd="7" destOrd="0" presId="urn:microsoft.com/office/officeart/2005/8/layout/target3"/>
    <dgm:cxn modelId="{98AC0262-9147-4F16-A574-CFEB36FEE615}" type="presParOf" srcId="{5E63E55E-0B71-4702-B935-3664E4FE0D95}" destId="{635CDBA7-CA18-45E3-9EB5-EE82AC0043BE}" srcOrd="8" destOrd="0" presId="urn:microsoft.com/office/officeart/2005/8/layout/target3"/>
    <dgm:cxn modelId="{4FA88A87-4189-46CE-9A43-D8433AF17825}" type="presParOf" srcId="{5E63E55E-0B71-4702-B935-3664E4FE0D95}" destId="{19828EE3-96D5-4087-982E-AE8EBDA3F10A}" srcOrd="9" destOrd="0" presId="urn:microsoft.com/office/officeart/2005/8/layout/target3"/>
    <dgm:cxn modelId="{8C61BC65-7384-45C0-B6FF-F123605BA53E}" type="presParOf" srcId="{5E63E55E-0B71-4702-B935-3664E4FE0D95}" destId="{5C3A166B-D6E0-405F-A5F1-F1F292434526}" srcOrd="10" destOrd="0" presId="urn:microsoft.com/office/officeart/2005/8/layout/target3"/>
    <dgm:cxn modelId="{14FF32B4-5F5A-4FAF-B35B-62B0FDECFA55}" type="presParOf" srcId="{5E63E55E-0B71-4702-B935-3664E4FE0D95}" destId="{ECEDE6F2-3BCB-4971-9972-095A9428F6F2}" srcOrd="11" destOrd="0" presId="urn:microsoft.com/office/officeart/2005/8/layout/target3"/>
  </dgm:cxnLst>
  <dgm:bg/>
  <dgm:whole/>
</dgm:dataModel>
</file>

<file path=ppt/diagrams/data27.xml><?xml version="1.0" encoding="utf-8"?>
<dgm:dataModel xmlns:dgm="http://schemas.openxmlformats.org/drawingml/2006/diagram" xmlns:a="http://schemas.openxmlformats.org/drawingml/2006/main">
  <dgm:ptLst>
    <dgm:pt modelId="{650B016A-1876-4A10-B2CF-B0D603202734}"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92B2037C-D922-4179-A74A-769C5D5EF46C}">
      <dgm:prSet phldrT="[Texto]"/>
      <dgm:spPr/>
      <dgm:t>
        <a:bodyPr/>
        <a:lstStyle/>
        <a:p>
          <a:r>
            <a:rPr lang="es-ES" b="1" dirty="0" smtClean="0"/>
            <a:t>Documentación General</a:t>
          </a:r>
          <a:endParaRPr lang="es-ES" b="1" dirty="0"/>
        </a:p>
      </dgm:t>
    </dgm:pt>
    <dgm:pt modelId="{F8B28B6C-F26E-40DE-9190-F3BFB357AEB2}" type="parTrans" cxnId="{76A96AAA-23B2-43F2-A5C4-A8B73B938FF6}">
      <dgm:prSet/>
      <dgm:spPr/>
      <dgm:t>
        <a:bodyPr/>
        <a:lstStyle/>
        <a:p>
          <a:endParaRPr lang="es-ES"/>
        </a:p>
      </dgm:t>
    </dgm:pt>
    <dgm:pt modelId="{81CDB935-F73C-48C0-A3BB-64B7E8AB7B7D}" type="sibTrans" cxnId="{76A96AAA-23B2-43F2-A5C4-A8B73B938FF6}">
      <dgm:prSet/>
      <dgm:spPr/>
      <dgm:t>
        <a:bodyPr/>
        <a:lstStyle/>
        <a:p>
          <a:endParaRPr lang="es-ES"/>
        </a:p>
      </dgm:t>
    </dgm:pt>
    <dgm:pt modelId="{70F27AE9-68B6-425B-BDE3-1AD28B0D8A7B}" type="pres">
      <dgm:prSet presAssocID="{650B016A-1876-4A10-B2CF-B0D603202734}" presName="linear" presStyleCnt="0">
        <dgm:presLayoutVars>
          <dgm:dir/>
          <dgm:animLvl val="lvl"/>
          <dgm:resizeHandles val="exact"/>
        </dgm:presLayoutVars>
      </dgm:prSet>
      <dgm:spPr/>
      <dgm:t>
        <a:bodyPr/>
        <a:lstStyle/>
        <a:p>
          <a:endParaRPr lang="es-ES"/>
        </a:p>
      </dgm:t>
    </dgm:pt>
    <dgm:pt modelId="{0ADB76F5-906C-4703-BE7D-52D2597E724D}" type="pres">
      <dgm:prSet presAssocID="{92B2037C-D922-4179-A74A-769C5D5EF46C}" presName="parentLin" presStyleCnt="0"/>
      <dgm:spPr/>
    </dgm:pt>
    <dgm:pt modelId="{F3D7B029-A090-4A8A-B10B-E3DB01BDB09F}" type="pres">
      <dgm:prSet presAssocID="{92B2037C-D922-4179-A74A-769C5D5EF46C}" presName="parentLeftMargin" presStyleLbl="node1" presStyleIdx="0" presStyleCnt="1"/>
      <dgm:spPr/>
      <dgm:t>
        <a:bodyPr/>
        <a:lstStyle/>
        <a:p>
          <a:endParaRPr lang="es-ES"/>
        </a:p>
      </dgm:t>
    </dgm:pt>
    <dgm:pt modelId="{D24EACA5-59A6-4886-8A53-0486F92AFEC3}" type="pres">
      <dgm:prSet presAssocID="{92B2037C-D922-4179-A74A-769C5D5EF46C}" presName="parentText" presStyleLbl="node1" presStyleIdx="0" presStyleCnt="1">
        <dgm:presLayoutVars>
          <dgm:chMax val="0"/>
          <dgm:bulletEnabled val="1"/>
        </dgm:presLayoutVars>
      </dgm:prSet>
      <dgm:spPr/>
      <dgm:t>
        <a:bodyPr/>
        <a:lstStyle/>
        <a:p>
          <a:endParaRPr lang="es-ES"/>
        </a:p>
      </dgm:t>
    </dgm:pt>
    <dgm:pt modelId="{DD181637-4F94-4921-AA9F-A190171A2B6E}" type="pres">
      <dgm:prSet presAssocID="{92B2037C-D922-4179-A74A-769C5D5EF46C}" presName="negativeSpace" presStyleCnt="0"/>
      <dgm:spPr/>
    </dgm:pt>
    <dgm:pt modelId="{E77AC91C-A791-44DB-9328-ED0D137312C1}" type="pres">
      <dgm:prSet presAssocID="{92B2037C-D922-4179-A74A-769C5D5EF46C}" presName="childText" presStyleLbl="conFgAcc1" presStyleIdx="0" presStyleCnt="1">
        <dgm:presLayoutVars>
          <dgm:bulletEnabled val="1"/>
        </dgm:presLayoutVars>
      </dgm:prSet>
      <dgm:spPr/>
    </dgm:pt>
  </dgm:ptLst>
  <dgm:cxnLst>
    <dgm:cxn modelId="{2122687E-C55C-4984-B010-3EABB4F23A68}" type="presOf" srcId="{650B016A-1876-4A10-B2CF-B0D603202734}" destId="{70F27AE9-68B6-425B-BDE3-1AD28B0D8A7B}" srcOrd="0" destOrd="0" presId="urn:microsoft.com/office/officeart/2005/8/layout/list1"/>
    <dgm:cxn modelId="{AD3A5B3C-F53D-4884-A314-FE6A97E6B420}" type="presOf" srcId="{92B2037C-D922-4179-A74A-769C5D5EF46C}" destId="{D24EACA5-59A6-4886-8A53-0486F92AFEC3}" srcOrd="1" destOrd="0" presId="urn:microsoft.com/office/officeart/2005/8/layout/list1"/>
    <dgm:cxn modelId="{EBA7EB53-A3AE-478A-8F75-BB3DD5992FDD}" type="presOf" srcId="{92B2037C-D922-4179-A74A-769C5D5EF46C}" destId="{F3D7B029-A090-4A8A-B10B-E3DB01BDB09F}" srcOrd="0" destOrd="0" presId="urn:microsoft.com/office/officeart/2005/8/layout/list1"/>
    <dgm:cxn modelId="{76A96AAA-23B2-43F2-A5C4-A8B73B938FF6}" srcId="{650B016A-1876-4A10-B2CF-B0D603202734}" destId="{92B2037C-D922-4179-A74A-769C5D5EF46C}" srcOrd="0" destOrd="0" parTransId="{F8B28B6C-F26E-40DE-9190-F3BFB357AEB2}" sibTransId="{81CDB935-F73C-48C0-A3BB-64B7E8AB7B7D}"/>
    <dgm:cxn modelId="{6A36762C-2FAA-4584-9D35-49AD4D1C1377}" type="presParOf" srcId="{70F27AE9-68B6-425B-BDE3-1AD28B0D8A7B}" destId="{0ADB76F5-906C-4703-BE7D-52D2597E724D}" srcOrd="0" destOrd="0" presId="urn:microsoft.com/office/officeart/2005/8/layout/list1"/>
    <dgm:cxn modelId="{44BAFD3B-C806-47E3-9256-3890BE428745}" type="presParOf" srcId="{0ADB76F5-906C-4703-BE7D-52D2597E724D}" destId="{F3D7B029-A090-4A8A-B10B-E3DB01BDB09F}" srcOrd="0" destOrd="0" presId="urn:microsoft.com/office/officeart/2005/8/layout/list1"/>
    <dgm:cxn modelId="{88016F99-B8A6-4A37-BCC8-03DBF8E3FE36}" type="presParOf" srcId="{0ADB76F5-906C-4703-BE7D-52D2597E724D}" destId="{D24EACA5-59A6-4886-8A53-0486F92AFEC3}" srcOrd="1" destOrd="0" presId="urn:microsoft.com/office/officeart/2005/8/layout/list1"/>
    <dgm:cxn modelId="{60ACE372-CE34-4E7E-B41A-E694A4D1BC16}" type="presParOf" srcId="{70F27AE9-68B6-425B-BDE3-1AD28B0D8A7B}" destId="{DD181637-4F94-4921-AA9F-A190171A2B6E}" srcOrd="1" destOrd="0" presId="urn:microsoft.com/office/officeart/2005/8/layout/list1"/>
    <dgm:cxn modelId="{4F9A5565-1809-4E6B-8C1A-D726B2291858}" type="presParOf" srcId="{70F27AE9-68B6-425B-BDE3-1AD28B0D8A7B}" destId="{E77AC91C-A791-44DB-9328-ED0D137312C1}" srcOrd="2" destOrd="0" presId="urn:microsoft.com/office/officeart/2005/8/layout/list1"/>
  </dgm:cxnLst>
  <dgm:bg/>
  <dgm:whole/>
</dgm:dataModel>
</file>

<file path=ppt/diagrams/data28.xml><?xml version="1.0" encoding="utf-8"?>
<dgm:dataModel xmlns:dgm="http://schemas.openxmlformats.org/drawingml/2006/diagram" xmlns:a="http://schemas.openxmlformats.org/drawingml/2006/main">
  <dgm:ptLst>
    <dgm:pt modelId="{650B016A-1876-4A10-B2CF-B0D603202734}"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92B2037C-D922-4179-A74A-769C5D5EF46C}">
      <dgm:prSet phldrT="[Texto]"/>
      <dgm:spPr/>
      <dgm:t>
        <a:bodyPr/>
        <a:lstStyle/>
        <a:p>
          <a:r>
            <a:rPr lang="es-ES" b="1" dirty="0" smtClean="0"/>
            <a:t>Proceso compra de Activos</a:t>
          </a:r>
          <a:endParaRPr lang="es-ES" b="1" dirty="0"/>
        </a:p>
      </dgm:t>
    </dgm:pt>
    <dgm:pt modelId="{F8B28B6C-F26E-40DE-9190-F3BFB357AEB2}" type="parTrans" cxnId="{76A96AAA-23B2-43F2-A5C4-A8B73B938FF6}">
      <dgm:prSet/>
      <dgm:spPr/>
      <dgm:t>
        <a:bodyPr/>
        <a:lstStyle/>
        <a:p>
          <a:endParaRPr lang="es-ES"/>
        </a:p>
      </dgm:t>
    </dgm:pt>
    <dgm:pt modelId="{81CDB935-F73C-48C0-A3BB-64B7E8AB7B7D}" type="sibTrans" cxnId="{76A96AAA-23B2-43F2-A5C4-A8B73B938FF6}">
      <dgm:prSet/>
      <dgm:spPr/>
      <dgm:t>
        <a:bodyPr/>
        <a:lstStyle/>
        <a:p>
          <a:endParaRPr lang="es-ES"/>
        </a:p>
      </dgm:t>
    </dgm:pt>
    <dgm:pt modelId="{70F27AE9-68B6-425B-BDE3-1AD28B0D8A7B}" type="pres">
      <dgm:prSet presAssocID="{650B016A-1876-4A10-B2CF-B0D603202734}" presName="linear" presStyleCnt="0">
        <dgm:presLayoutVars>
          <dgm:dir/>
          <dgm:animLvl val="lvl"/>
          <dgm:resizeHandles val="exact"/>
        </dgm:presLayoutVars>
      </dgm:prSet>
      <dgm:spPr/>
      <dgm:t>
        <a:bodyPr/>
        <a:lstStyle/>
        <a:p>
          <a:endParaRPr lang="es-ES"/>
        </a:p>
      </dgm:t>
    </dgm:pt>
    <dgm:pt modelId="{0ADB76F5-906C-4703-BE7D-52D2597E724D}" type="pres">
      <dgm:prSet presAssocID="{92B2037C-D922-4179-A74A-769C5D5EF46C}" presName="parentLin" presStyleCnt="0"/>
      <dgm:spPr/>
    </dgm:pt>
    <dgm:pt modelId="{F3D7B029-A090-4A8A-B10B-E3DB01BDB09F}" type="pres">
      <dgm:prSet presAssocID="{92B2037C-D922-4179-A74A-769C5D5EF46C}" presName="parentLeftMargin" presStyleLbl="node1" presStyleIdx="0" presStyleCnt="1"/>
      <dgm:spPr/>
      <dgm:t>
        <a:bodyPr/>
        <a:lstStyle/>
        <a:p>
          <a:endParaRPr lang="es-ES"/>
        </a:p>
      </dgm:t>
    </dgm:pt>
    <dgm:pt modelId="{D24EACA5-59A6-4886-8A53-0486F92AFEC3}" type="pres">
      <dgm:prSet presAssocID="{92B2037C-D922-4179-A74A-769C5D5EF46C}" presName="parentText" presStyleLbl="node1" presStyleIdx="0" presStyleCnt="1">
        <dgm:presLayoutVars>
          <dgm:chMax val="0"/>
          <dgm:bulletEnabled val="1"/>
        </dgm:presLayoutVars>
      </dgm:prSet>
      <dgm:spPr/>
      <dgm:t>
        <a:bodyPr/>
        <a:lstStyle/>
        <a:p>
          <a:endParaRPr lang="es-ES"/>
        </a:p>
      </dgm:t>
    </dgm:pt>
    <dgm:pt modelId="{DD181637-4F94-4921-AA9F-A190171A2B6E}" type="pres">
      <dgm:prSet presAssocID="{92B2037C-D922-4179-A74A-769C5D5EF46C}" presName="negativeSpace" presStyleCnt="0"/>
      <dgm:spPr/>
    </dgm:pt>
    <dgm:pt modelId="{E77AC91C-A791-44DB-9328-ED0D137312C1}" type="pres">
      <dgm:prSet presAssocID="{92B2037C-D922-4179-A74A-769C5D5EF46C}" presName="childText" presStyleLbl="conFgAcc1" presStyleIdx="0" presStyleCnt="1">
        <dgm:presLayoutVars>
          <dgm:bulletEnabled val="1"/>
        </dgm:presLayoutVars>
      </dgm:prSet>
      <dgm:spPr/>
    </dgm:pt>
  </dgm:ptLst>
  <dgm:cxnLst>
    <dgm:cxn modelId="{B7560025-FCF5-4F35-8510-7C4A010899B2}" type="presOf" srcId="{92B2037C-D922-4179-A74A-769C5D5EF46C}" destId="{F3D7B029-A090-4A8A-B10B-E3DB01BDB09F}" srcOrd="0" destOrd="0" presId="urn:microsoft.com/office/officeart/2005/8/layout/list1"/>
    <dgm:cxn modelId="{FFE13531-326B-47E2-B21F-6D94F55C6A2C}" type="presOf" srcId="{92B2037C-D922-4179-A74A-769C5D5EF46C}" destId="{D24EACA5-59A6-4886-8A53-0486F92AFEC3}" srcOrd="1" destOrd="0" presId="urn:microsoft.com/office/officeart/2005/8/layout/list1"/>
    <dgm:cxn modelId="{367EFEC9-B653-4609-8688-A4B7ABB28ED0}" type="presOf" srcId="{650B016A-1876-4A10-B2CF-B0D603202734}" destId="{70F27AE9-68B6-425B-BDE3-1AD28B0D8A7B}" srcOrd="0" destOrd="0" presId="urn:microsoft.com/office/officeart/2005/8/layout/list1"/>
    <dgm:cxn modelId="{76A96AAA-23B2-43F2-A5C4-A8B73B938FF6}" srcId="{650B016A-1876-4A10-B2CF-B0D603202734}" destId="{92B2037C-D922-4179-A74A-769C5D5EF46C}" srcOrd="0" destOrd="0" parTransId="{F8B28B6C-F26E-40DE-9190-F3BFB357AEB2}" sibTransId="{81CDB935-F73C-48C0-A3BB-64B7E8AB7B7D}"/>
    <dgm:cxn modelId="{33C901F2-3299-4DCA-AD4D-1523C19DDBD7}" type="presParOf" srcId="{70F27AE9-68B6-425B-BDE3-1AD28B0D8A7B}" destId="{0ADB76F5-906C-4703-BE7D-52D2597E724D}" srcOrd="0" destOrd="0" presId="urn:microsoft.com/office/officeart/2005/8/layout/list1"/>
    <dgm:cxn modelId="{25AB71F6-4502-41AB-80EC-5584CAFD76B5}" type="presParOf" srcId="{0ADB76F5-906C-4703-BE7D-52D2597E724D}" destId="{F3D7B029-A090-4A8A-B10B-E3DB01BDB09F}" srcOrd="0" destOrd="0" presId="urn:microsoft.com/office/officeart/2005/8/layout/list1"/>
    <dgm:cxn modelId="{99765C1D-0534-4ED3-B1C9-E600A878D658}" type="presParOf" srcId="{0ADB76F5-906C-4703-BE7D-52D2597E724D}" destId="{D24EACA5-59A6-4886-8A53-0486F92AFEC3}" srcOrd="1" destOrd="0" presId="urn:microsoft.com/office/officeart/2005/8/layout/list1"/>
    <dgm:cxn modelId="{48C25170-937E-4B0B-85E6-62DCEA7E8204}" type="presParOf" srcId="{70F27AE9-68B6-425B-BDE3-1AD28B0D8A7B}" destId="{DD181637-4F94-4921-AA9F-A190171A2B6E}" srcOrd="1" destOrd="0" presId="urn:microsoft.com/office/officeart/2005/8/layout/list1"/>
    <dgm:cxn modelId="{C69B6B37-4B4F-4C2F-9B8F-4A8C80F88362}" type="presParOf" srcId="{70F27AE9-68B6-425B-BDE3-1AD28B0D8A7B}" destId="{E77AC91C-A791-44DB-9328-ED0D137312C1}" srcOrd="2" destOrd="0" presId="urn:microsoft.com/office/officeart/2005/8/layout/list1"/>
  </dgm:cxnLst>
  <dgm:bg/>
  <dgm:whole/>
</dgm:dataModel>
</file>

<file path=ppt/diagrams/data29.xml><?xml version="1.0" encoding="utf-8"?>
<dgm:dataModel xmlns:dgm="http://schemas.openxmlformats.org/drawingml/2006/diagram" xmlns:a="http://schemas.openxmlformats.org/drawingml/2006/main">
  <dgm:ptLst>
    <dgm:pt modelId="{650B016A-1876-4A10-B2CF-B0D603202734}"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92B2037C-D922-4179-A74A-769C5D5EF46C}">
      <dgm:prSet phldrT="[Texto]"/>
      <dgm:spPr/>
      <dgm:t>
        <a:bodyPr/>
        <a:lstStyle/>
        <a:p>
          <a:r>
            <a:rPr lang="es-ES" b="1" dirty="0" smtClean="0"/>
            <a:t>Plan de Mantenimiento</a:t>
          </a:r>
          <a:endParaRPr lang="es-ES" b="1" dirty="0"/>
        </a:p>
      </dgm:t>
    </dgm:pt>
    <dgm:pt modelId="{F8B28B6C-F26E-40DE-9190-F3BFB357AEB2}" type="parTrans" cxnId="{76A96AAA-23B2-43F2-A5C4-A8B73B938FF6}">
      <dgm:prSet/>
      <dgm:spPr/>
      <dgm:t>
        <a:bodyPr/>
        <a:lstStyle/>
        <a:p>
          <a:endParaRPr lang="es-ES"/>
        </a:p>
      </dgm:t>
    </dgm:pt>
    <dgm:pt modelId="{81CDB935-F73C-48C0-A3BB-64B7E8AB7B7D}" type="sibTrans" cxnId="{76A96AAA-23B2-43F2-A5C4-A8B73B938FF6}">
      <dgm:prSet/>
      <dgm:spPr/>
      <dgm:t>
        <a:bodyPr/>
        <a:lstStyle/>
        <a:p>
          <a:endParaRPr lang="es-ES"/>
        </a:p>
      </dgm:t>
    </dgm:pt>
    <dgm:pt modelId="{70F27AE9-68B6-425B-BDE3-1AD28B0D8A7B}" type="pres">
      <dgm:prSet presAssocID="{650B016A-1876-4A10-B2CF-B0D603202734}" presName="linear" presStyleCnt="0">
        <dgm:presLayoutVars>
          <dgm:dir/>
          <dgm:animLvl val="lvl"/>
          <dgm:resizeHandles val="exact"/>
        </dgm:presLayoutVars>
      </dgm:prSet>
      <dgm:spPr/>
      <dgm:t>
        <a:bodyPr/>
        <a:lstStyle/>
        <a:p>
          <a:endParaRPr lang="es-ES"/>
        </a:p>
      </dgm:t>
    </dgm:pt>
    <dgm:pt modelId="{0ADB76F5-906C-4703-BE7D-52D2597E724D}" type="pres">
      <dgm:prSet presAssocID="{92B2037C-D922-4179-A74A-769C5D5EF46C}" presName="parentLin" presStyleCnt="0"/>
      <dgm:spPr/>
    </dgm:pt>
    <dgm:pt modelId="{F3D7B029-A090-4A8A-B10B-E3DB01BDB09F}" type="pres">
      <dgm:prSet presAssocID="{92B2037C-D922-4179-A74A-769C5D5EF46C}" presName="parentLeftMargin" presStyleLbl="node1" presStyleIdx="0" presStyleCnt="1"/>
      <dgm:spPr/>
      <dgm:t>
        <a:bodyPr/>
        <a:lstStyle/>
        <a:p>
          <a:endParaRPr lang="es-ES"/>
        </a:p>
      </dgm:t>
    </dgm:pt>
    <dgm:pt modelId="{D24EACA5-59A6-4886-8A53-0486F92AFEC3}" type="pres">
      <dgm:prSet presAssocID="{92B2037C-D922-4179-A74A-769C5D5EF46C}" presName="parentText" presStyleLbl="node1" presStyleIdx="0" presStyleCnt="1">
        <dgm:presLayoutVars>
          <dgm:chMax val="0"/>
          <dgm:bulletEnabled val="1"/>
        </dgm:presLayoutVars>
      </dgm:prSet>
      <dgm:spPr/>
      <dgm:t>
        <a:bodyPr/>
        <a:lstStyle/>
        <a:p>
          <a:endParaRPr lang="es-ES"/>
        </a:p>
      </dgm:t>
    </dgm:pt>
    <dgm:pt modelId="{DD181637-4F94-4921-AA9F-A190171A2B6E}" type="pres">
      <dgm:prSet presAssocID="{92B2037C-D922-4179-A74A-769C5D5EF46C}" presName="negativeSpace" presStyleCnt="0"/>
      <dgm:spPr/>
    </dgm:pt>
    <dgm:pt modelId="{E77AC91C-A791-44DB-9328-ED0D137312C1}" type="pres">
      <dgm:prSet presAssocID="{92B2037C-D922-4179-A74A-769C5D5EF46C}" presName="childText" presStyleLbl="conFgAcc1" presStyleIdx="0" presStyleCnt="1">
        <dgm:presLayoutVars>
          <dgm:bulletEnabled val="1"/>
        </dgm:presLayoutVars>
      </dgm:prSet>
      <dgm:spPr/>
    </dgm:pt>
  </dgm:ptLst>
  <dgm:cxnLst>
    <dgm:cxn modelId="{29E96934-BDC6-423C-8D67-CFBEFA360D7D}" type="presOf" srcId="{92B2037C-D922-4179-A74A-769C5D5EF46C}" destId="{F3D7B029-A090-4A8A-B10B-E3DB01BDB09F}" srcOrd="0" destOrd="0" presId="urn:microsoft.com/office/officeart/2005/8/layout/list1"/>
    <dgm:cxn modelId="{ABE74E61-7281-4900-A1A0-5D260723765C}" type="presOf" srcId="{92B2037C-D922-4179-A74A-769C5D5EF46C}" destId="{D24EACA5-59A6-4886-8A53-0486F92AFEC3}" srcOrd="1" destOrd="0" presId="urn:microsoft.com/office/officeart/2005/8/layout/list1"/>
    <dgm:cxn modelId="{73358D83-3FD4-41BA-920C-955BEA317F45}" type="presOf" srcId="{650B016A-1876-4A10-B2CF-B0D603202734}" destId="{70F27AE9-68B6-425B-BDE3-1AD28B0D8A7B}" srcOrd="0" destOrd="0" presId="urn:microsoft.com/office/officeart/2005/8/layout/list1"/>
    <dgm:cxn modelId="{76A96AAA-23B2-43F2-A5C4-A8B73B938FF6}" srcId="{650B016A-1876-4A10-B2CF-B0D603202734}" destId="{92B2037C-D922-4179-A74A-769C5D5EF46C}" srcOrd="0" destOrd="0" parTransId="{F8B28B6C-F26E-40DE-9190-F3BFB357AEB2}" sibTransId="{81CDB935-F73C-48C0-A3BB-64B7E8AB7B7D}"/>
    <dgm:cxn modelId="{B8E66D41-B0E8-4B46-8390-2FB730B8201C}" type="presParOf" srcId="{70F27AE9-68B6-425B-BDE3-1AD28B0D8A7B}" destId="{0ADB76F5-906C-4703-BE7D-52D2597E724D}" srcOrd="0" destOrd="0" presId="urn:microsoft.com/office/officeart/2005/8/layout/list1"/>
    <dgm:cxn modelId="{59CA6D01-E3EB-47D9-ADFE-CDD087443C3A}" type="presParOf" srcId="{0ADB76F5-906C-4703-BE7D-52D2597E724D}" destId="{F3D7B029-A090-4A8A-B10B-E3DB01BDB09F}" srcOrd="0" destOrd="0" presId="urn:microsoft.com/office/officeart/2005/8/layout/list1"/>
    <dgm:cxn modelId="{4626E05E-8714-4DA6-B407-094BB5D03CD6}" type="presParOf" srcId="{0ADB76F5-906C-4703-BE7D-52D2597E724D}" destId="{D24EACA5-59A6-4886-8A53-0486F92AFEC3}" srcOrd="1" destOrd="0" presId="urn:microsoft.com/office/officeart/2005/8/layout/list1"/>
    <dgm:cxn modelId="{16F960CC-321D-41B4-ADFE-C68D9DC0C435}" type="presParOf" srcId="{70F27AE9-68B6-425B-BDE3-1AD28B0D8A7B}" destId="{DD181637-4F94-4921-AA9F-A190171A2B6E}" srcOrd="1" destOrd="0" presId="urn:microsoft.com/office/officeart/2005/8/layout/list1"/>
    <dgm:cxn modelId="{44FE3D96-F80C-426E-BEEE-914EDCA199E3}" type="presParOf" srcId="{70F27AE9-68B6-425B-BDE3-1AD28B0D8A7B}" destId="{E77AC91C-A791-44DB-9328-ED0D137312C1}" srcOrd="2" destOrd="0" presId="urn:microsoft.com/office/officeart/2005/8/layout/list1"/>
  </dgm:cxnLst>
  <dgm:bg/>
  <dgm:whole/>
</dgm:dataModel>
</file>

<file path=ppt/diagrams/data3.xml><?xml version="1.0" encoding="utf-8"?>
<dgm:dataModel xmlns:dgm="http://schemas.openxmlformats.org/drawingml/2006/diagram" xmlns:a="http://schemas.openxmlformats.org/drawingml/2006/main">
  <dgm:ptLst>
    <dgm:pt modelId="{267A6411-EAA2-4630-B1B6-8C3C4907BDED}" type="doc">
      <dgm:prSet loTypeId="urn:microsoft.com/office/officeart/2005/8/layout/vList3" loCatId="list" qsTypeId="urn:microsoft.com/office/officeart/2005/8/quickstyle/simple1" qsCatId="simple" csTypeId="urn:microsoft.com/office/officeart/2005/8/colors/accent1_1" csCatId="accent1" phldr="1"/>
      <dgm:spPr/>
      <dgm:t>
        <a:bodyPr/>
        <a:lstStyle/>
        <a:p>
          <a:endParaRPr lang="es-ES"/>
        </a:p>
      </dgm:t>
    </dgm:pt>
    <dgm:pt modelId="{37EA5378-DEDA-4CEC-9D43-EAD213C7F9B1}">
      <dgm:prSet phldrT="[Texto]" custT="1"/>
      <dgm:spPr/>
      <dgm:t>
        <a:bodyPr/>
        <a:lstStyle/>
        <a:p>
          <a:pPr algn="l"/>
          <a:r>
            <a:rPr lang="es-VE" sz="1400" b="1" dirty="0" smtClean="0">
              <a:solidFill>
                <a:schemeClr val="tx1"/>
              </a:solidFill>
            </a:rPr>
            <a:t>Prevenir</a:t>
          </a:r>
          <a:r>
            <a:rPr lang="es-VE" sz="1800" b="1" dirty="0" smtClean="0">
              <a:solidFill>
                <a:schemeClr val="tx1"/>
              </a:solidFill>
              <a:effectLst>
                <a:outerShdw blurRad="38100" dist="38100" dir="2700000" algn="tl">
                  <a:srgbClr val="000000">
                    <a:alpha val="43137"/>
                  </a:srgbClr>
                </a:outerShdw>
              </a:effectLst>
            </a:rPr>
            <a:t> </a:t>
          </a:r>
          <a:r>
            <a:rPr lang="es-VE" sz="1800" b="1" dirty="0" smtClean="0">
              <a:solidFill>
                <a:schemeClr val="tx1"/>
              </a:solidFill>
              <a:effectLst/>
            </a:rPr>
            <a:t>incidentes</a:t>
          </a:r>
          <a:r>
            <a:rPr lang="es-VE" sz="1800" b="1" dirty="0" smtClean="0">
              <a:solidFill>
                <a:schemeClr val="tx1"/>
              </a:solidFill>
              <a:effectLst>
                <a:outerShdw blurRad="38100" dist="38100" dir="2700000" algn="tl">
                  <a:srgbClr val="000000">
                    <a:alpha val="43137"/>
                  </a:srgbClr>
                </a:outerShdw>
              </a:effectLst>
            </a:rPr>
            <a:t> </a:t>
          </a:r>
          <a:r>
            <a:rPr lang="es-VE" sz="1400" b="1" dirty="0" smtClean="0">
              <a:solidFill>
                <a:schemeClr val="tx1"/>
              </a:solidFill>
            </a:rPr>
            <a:t>anormales</a:t>
          </a:r>
          <a:r>
            <a:rPr lang="es-VE" sz="1400" b="1" dirty="0" smtClean="0"/>
            <a:t> </a:t>
          </a:r>
          <a:endParaRPr lang="es-ES" sz="1400" b="1" dirty="0" smtClean="0"/>
        </a:p>
      </dgm:t>
    </dgm:pt>
    <dgm:pt modelId="{D7208831-C52F-4B0E-925B-66A9891E70F1}" type="parTrans" cxnId="{9498E3A4-3186-4342-9510-4E9AE60160AA}">
      <dgm:prSet/>
      <dgm:spPr/>
      <dgm:t>
        <a:bodyPr/>
        <a:lstStyle/>
        <a:p>
          <a:endParaRPr lang="es-ES"/>
        </a:p>
      </dgm:t>
    </dgm:pt>
    <dgm:pt modelId="{C159462A-C1D1-479C-AD1C-704A494B36F0}" type="sibTrans" cxnId="{9498E3A4-3186-4342-9510-4E9AE60160AA}">
      <dgm:prSet/>
      <dgm:spPr/>
      <dgm:t>
        <a:bodyPr/>
        <a:lstStyle/>
        <a:p>
          <a:endParaRPr lang="es-ES"/>
        </a:p>
      </dgm:t>
    </dgm:pt>
    <dgm:pt modelId="{81247A7D-C20C-421C-9C57-5DFBDCCA16A5}">
      <dgm:prSet phldrT="[Texto]" custT="1"/>
      <dgm:spPr/>
      <dgm:t>
        <a:bodyPr/>
        <a:lstStyle/>
        <a:p>
          <a:r>
            <a:rPr lang="es-VE" sz="1400" b="1" dirty="0" smtClean="0">
              <a:solidFill>
                <a:schemeClr val="tx1"/>
              </a:solidFill>
            </a:rPr>
            <a:t>Reducir pérdidas de oportunidades</a:t>
          </a:r>
          <a:endParaRPr lang="es-ES" sz="1400" b="1" dirty="0" smtClean="0">
            <a:solidFill>
              <a:schemeClr val="tx1"/>
            </a:solidFill>
          </a:endParaRPr>
        </a:p>
      </dgm:t>
    </dgm:pt>
    <dgm:pt modelId="{6438AEEC-0C3E-44DD-B1C2-2C23E13EB3BE}" type="parTrans" cxnId="{6C919F05-7331-4D76-A789-58CCB2D917BB}">
      <dgm:prSet/>
      <dgm:spPr/>
      <dgm:t>
        <a:bodyPr/>
        <a:lstStyle/>
        <a:p>
          <a:endParaRPr lang="es-ES"/>
        </a:p>
      </dgm:t>
    </dgm:pt>
    <dgm:pt modelId="{536FA441-ECA8-4433-A395-28D788E3BFD5}" type="sibTrans" cxnId="{6C919F05-7331-4D76-A789-58CCB2D917BB}">
      <dgm:prSet/>
      <dgm:spPr/>
      <dgm:t>
        <a:bodyPr/>
        <a:lstStyle/>
        <a:p>
          <a:endParaRPr lang="es-ES"/>
        </a:p>
      </dgm:t>
    </dgm:pt>
    <dgm:pt modelId="{7C279C19-E580-4D7F-88B6-A29B92909D38}">
      <dgm:prSet phldrT="[Texto]" custT="1"/>
      <dgm:spPr/>
      <dgm:t>
        <a:bodyPr/>
        <a:lstStyle/>
        <a:p>
          <a:r>
            <a:rPr lang="es-VE" sz="1400" b="1" dirty="0" smtClean="0">
              <a:solidFill>
                <a:schemeClr val="tx1"/>
              </a:solidFill>
            </a:rPr>
            <a:t>Reducir  gasto de mantenimiento </a:t>
          </a:r>
          <a:endParaRPr lang="es-ES" sz="1400" b="1" dirty="0" smtClean="0">
            <a:solidFill>
              <a:schemeClr val="tx1"/>
            </a:solidFill>
          </a:endParaRPr>
        </a:p>
      </dgm:t>
    </dgm:pt>
    <dgm:pt modelId="{019C3E4C-225B-484A-8FD7-71B844D3A4AA}" type="parTrans" cxnId="{F18D3829-C2F3-468E-BF98-12B5E9185F5A}">
      <dgm:prSet/>
      <dgm:spPr/>
      <dgm:t>
        <a:bodyPr/>
        <a:lstStyle/>
        <a:p>
          <a:endParaRPr lang="es-ES"/>
        </a:p>
      </dgm:t>
    </dgm:pt>
    <dgm:pt modelId="{CC6929F3-699D-40D7-9FDF-18D4D34775E9}" type="sibTrans" cxnId="{F18D3829-C2F3-468E-BF98-12B5E9185F5A}">
      <dgm:prSet/>
      <dgm:spPr/>
      <dgm:t>
        <a:bodyPr/>
        <a:lstStyle/>
        <a:p>
          <a:endParaRPr lang="es-ES"/>
        </a:p>
      </dgm:t>
    </dgm:pt>
    <dgm:pt modelId="{820474DD-CAF7-4285-91C8-D3DF42BD6E91}">
      <dgm:prSet phldrT="[Texto]" custT="1"/>
      <dgm:spPr/>
      <dgm:t>
        <a:bodyPr/>
        <a:lstStyle/>
        <a:p>
          <a:r>
            <a:rPr lang="es-VE" sz="1400" b="1" dirty="0" smtClean="0">
              <a:solidFill>
                <a:schemeClr val="tx1"/>
              </a:solidFill>
            </a:rPr>
            <a:t>Aumentar la Productividad</a:t>
          </a:r>
          <a:endParaRPr lang="es-ES" sz="1400" b="1" dirty="0" smtClean="0">
            <a:solidFill>
              <a:schemeClr val="tx1"/>
            </a:solidFill>
          </a:endParaRPr>
        </a:p>
      </dgm:t>
    </dgm:pt>
    <dgm:pt modelId="{91E0EF42-2CC2-4D4D-AC25-B3CC41FAA14F}" type="parTrans" cxnId="{CB013327-1E85-4351-AB25-9D3EB39ED0A1}">
      <dgm:prSet/>
      <dgm:spPr/>
      <dgm:t>
        <a:bodyPr/>
        <a:lstStyle/>
        <a:p>
          <a:endParaRPr lang="es-ES"/>
        </a:p>
      </dgm:t>
    </dgm:pt>
    <dgm:pt modelId="{95C3494A-20E7-4C1E-83FA-9DFAF8CDF42E}" type="sibTrans" cxnId="{CB013327-1E85-4351-AB25-9D3EB39ED0A1}">
      <dgm:prSet/>
      <dgm:spPr/>
      <dgm:t>
        <a:bodyPr/>
        <a:lstStyle/>
        <a:p>
          <a:endParaRPr lang="es-ES"/>
        </a:p>
      </dgm:t>
    </dgm:pt>
    <dgm:pt modelId="{6CC86A61-DDBC-4C10-8E7C-4E29D52D8BBB}">
      <dgm:prSet custT="1"/>
      <dgm:spPr/>
      <dgm:t>
        <a:bodyPr/>
        <a:lstStyle/>
        <a:p>
          <a:r>
            <a:rPr lang="es-VE" sz="1400" b="1" dirty="0" smtClean="0">
              <a:solidFill>
                <a:schemeClr val="tx1"/>
              </a:solidFill>
            </a:rPr>
            <a:t>Reducir el capital de inversión</a:t>
          </a:r>
          <a:r>
            <a:rPr lang="es-VE" sz="1400" i="1" u="sng" dirty="0" smtClean="0">
              <a:solidFill>
                <a:schemeClr val="tx1"/>
              </a:solidFill>
            </a:rPr>
            <a:t> </a:t>
          </a:r>
          <a:endParaRPr lang="es-ES" sz="1400" dirty="0">
            <a:solidFill>
              <a:schemeClr val="tx1"/>
            </a:solidFill>
          </a:endParaRPr>
        </a:p>
      </dgm:t>
    </dgm:pt>
    <dgm:pt modelId="{2A85C339-B2A4-4A67-BA94-353609E3E5CC}" type="parTrans" cxnId="{FB3831EE-B76C-4964-B7A0-71DEF1E41D94}">
      <dgm:prSet/>
      <dgm:spPr/>
      <dgm:t>
        <a:bodyPr/>
        <a:lstStyle/>
        <a:p>
          <a:endParaRPr lang="es-ES"/>
        </a:p>
      </dgm:t>
    </dgm:pt>
    <dgm:pt modelId="{9BCF00C5-F970-4A30-87EC-FD7CE8C63170}" type="sibTrans" cxnId="{FB3831EE-B76C-4964-B7A0-71DEF1E41D94}">
      <dgm:prSet/>
      <dgm:spPr/>
      <dgm:t>
        <a:bodyPr/>
        <a:lstStyle/>
        <a:p>
          <a:endParaRPr lang="es-ES"/>
        </a:p>
      </dgm:t>
    </dgm:pt>
    <dgm:pt modelId="{0272F460-BE0F-4EC0-BAC8-6C42FD2341D2}">
      <dgm:prSet custT="1"/>
      <dgm:spPr/>
      <dgm:t>
        <a:bodyPr/>
        <a:lstStyle/>
        <a:p>
          <a:r>
            <a:rPr lang="es-ES" sz="1400" b="1" dirty="0" smtClean="0">
              <a:solidFill>
                <a:schemeClr val="tx1"/>
              </a:solidFill>
            </a:rPr>
            <a:t>Mejorar la gerencia del riesgo y el gobierno corporativo</a:t>
          </a:r>
          <a:endParaRPr lang="es-ES" sz="1400" dirty="0">
            <a:solidFill>
              <a:schemeClr val="tx1"/>
            </a:solidFill>
          </a:endParaRPr>
        </a:p>
      </dgm:t>
    </dgm:pt>
    <dgm:pt modelId="{762CAF72-2829-4442-9C4A-AE3F9071A174}" type="parTrans" cxnId="{06A86A13-49C7-4710-AA3F-111789EA1E82}">
      <dgm:prSet/>
      <dgm:spPr/>
      <dgm:t>
        <a:bodyPr/>
        <a:lstStyle/>
        <a:p>
          <a:endParaRPr lang="es-ES"/>
        </a:p>
      </dgm:t>
    </dgm:pt>
    <dgm:pt modelId="{A6829C5F-BD3C-4F89-BA54-3D0EA2B4B502}" type="sibTrans" cxnId="{06A86A13-49C7-4710-AA3F-111789EA1E82}">
      <dgm:prSet/>
      <dgm:spPr/>
      <dgm:t>
        <a:bodyPr/>
        <a:lstStyle/>
        <a:p>
          <a:endParaRPr lang="es-ES"/>
        </a:p>
      </dgm:t>
    </dgm:pt>
    <dgm:pt modelId="{EB0F35A8-EFC5-4BE3-AFE5-4E4B0DF4EFF1}" type="pres">
      <dgm:prSet presAssocID="{267A6411-EAA2-4630-B1B6-8C3C4907BDED}" presName="linearFlow" presStyleCnt="0">
        <dgm:presLayoutVars>
          <dgm:dir/>
          <dgm:resizeHandles val="exact"/>
        </dgm:presLayoutVars>
      </dgm:prSet>
      <dgm:spPr/>
      <dgm:t>
        <a:bodyPr/>
        <a:lstStyle/>
        <a:p>
          <a:endParaRPr lang="es-EC"/>
        </a:p>
      </dgm:t>
    </dgm:pt>
    <dgm:pt modelId="{0CB1648B-DC3E-4558-8941-5233CB86FF3F}" type="pres">
      <dgm:prSet presAssocID="{37EA5378-DEDA-4CEC-9D43-EAD213C7F9B1}" presName="composite" presStyleCnt="0"/>
      <dgm:spPr/>
      <dgm:t>
        <a:bodyPr/>
        <a:lstStyle/>
        <a:p>
          <a:endParaRPr lang="es-ES"/>
        </a:p>
      </dgm:t>
    </dgm:pt>
    <dgm:pt modelId="{77FEBA2F-907D-4979-B310-BA0A690D2A94}" type="pres">
      <dgm:prSet presAssocID="{37EA5378-DEDA-4CEC-9D43-EAD213C7F9B1}" presName="imgShp" presStyleLbl="fgImgPlace1" presStyleIdx="0" presStyleCnt="6" custScaleX="151373" custScaleY="128127" custLinFactX="400000" custLinFactNeighborX="428988" custLinFactNeighborY="92505"/>
      <dgm:spPr>
        <a:blipFill rotWithShape="0">
          <a:blip xmlns:r="http://schemas.openxmlformats.org/officeDocument/2006/relationships" r:embed="rId1"/>
          <a:stretch>
            <a:fillRect/>
          </a:stretch>
        </a:blipFill>
      </dgm:spPr>
      <dgm:t>
        <a:bodyPr/>
        <a:lstStyle/>
        <a:p>
          <a:endParaRPr lang="es-ES"/>
        </a:p>
      </dgm:t>
    </dgm:pt>
    <dgm:pt modelId="{87B05AE1-D0F3-48C9-9632-F37EB3FAB314}" type="pres">
      <dgm:prSet presAssocID="{37EA5378-DEDA-4CEC-9D43-EAD213C7F9B1}" presName="txShp" presStyleLbl="node1" presStyleIdx="0" presStyleCnt="6" custScaleX="103200" custScaleY="49800" custLinFactNeighborX="-17707" custLinFactNeighborY="95251">
        <dgm:presLayoutVars>
          <dgm:bulletEnabled val="1"/>
        </dgm:presLayoutVars>
      </dgm:prSet>
      <dgm:spPr/>
      <dgm:t>
        <a:bodyPr/>
        <a:lstStyle/>
        <a:p>
          <a:endParaRPr lang="es-ES"/>
        </a:p>
      </dgm:t>
    </dgm:pt>
    <dgm:pt modelId="{199E7014-5D3E-4E96-A72E-8E89E5392A61}" type="pres">
      <dgm:prSet presAssocID="{C159462A-C1D1-479C-AD1C-704A494B36F0}" presName="spacing" presStyleCnt="0"/>
      <dgm:spPr/>
      <dgm:t>
        <a:bodyPr/>
        <a:lstStyle/>
        <a:p>
          <a:endParaRPr lang="es-ES"/>
        </a:p>
      </dgm:t>
    </dgm:pt>
    <dgm:pt modelId="{22E81D3F-A965-40DD-8EB7-AB33DCEB9CDE}" type="pres">
      <dgm:prSet presAssocID="{81247A7D-C20C-421C-9C57-5DFBDCCA16A5}" presName="composite" presStyleCnt="0"/>
      <dgm:spPr/>
      <dgm:t>
        <a:bodyPr/>
        <a:lstStyle/>
        <a:p>
          <a:endParaRPr lang="es-ES"/>
        </a:p>
      </dgm:t>
    </dgm:pt>
    <dgm:pt modelId="{67D298E6-7202-47A8-B084-FA9724A7323A}" type="pres">
      <dgm:prSet presAssocID="{81247A7D-C20C-421C-9C57-5DFBDCCA16A5}" presName="imgShp" presStyleLbl="fgImgPlace1" presStyleIdx="1" presStyleCnt="6" custScaleX="145648" custScaleY="129723" custLinFactNeighborX="-86123" custLinFactNeighborY="78401"/>
      <dgm:spPr>
        <a:blipFill rotWithShape="0">
          <a:blip xmlns:r="http://schemas.openxmlformats.org/officeDocument/2006/relationships" r:embed="rId2"/>
          <a:stretch>
            <a:fillRect/>
          </a:stretch>
        </a:blipFill>
      </dgm:spPr>
      <dgm:t>
        <a:bodyPr/>
        <a:lstStyle/>
        <a:p>
          <a:endParaRPr lang="es-ES"/>
        </a:p>
      </dgm:t>
    </dgm:pt>
    <dgm:pt modelId="{F0425A77-301B-4408-B40E-8D1B157D8E7E}" type="pres">
      <dgm:prSet presAssocID="{81247A7D-C20C-421C-9C57-5DFBDCCA16A5}" presName="txShp" presStyleLbl="node1" presStyleIdx="1" presStyleCnt="6" custScaleX="110798" custScaleY="43717" custLinFactNeighborX="-10727" custLinFactNeighborY="76976">
        <dgm:presLayoutVars>
          <dgm:bulletEnabled val="1"/>
        </dgm:presLayoutVars>
      </dgm:prSet>
      <dgm:spPr/>
      <dgm:t>
        <a:bodyPr/>
        <a:lstStyle/>
        <a:p>
          <a:endParaRPr lang="es-ES"/>
        </a:p>
      </dgm:t>
    </dgm:pt>
    <dgm:pt modelId="{17A57B4F-CF94-43C3-B9C8-122DA0D0659F}" type="pres">
      <dgm:prSet presAssocID="{536FA441-ECA8-4433-A395-28D788E3BFD5}" presName="spacing" presStyleCnt="0"/>
      <dgm:spPr/>
      <dgm:t>
        <a:bodyPr/>
        <a:lstStyle/>
        <a:p>
          <a:endParaRPr lang="es-ES"/>
        </a:p>
      </dgm:t>
    </dgm:pt>
    <dgm:pt modelId="{9DA65C6C-2B60-4143-944A-2AEE8AC50158}" type="pres">
      <dgm:prSet presAssocID="{7C279C19-E580-4D7F-88B6-A29B92909D38}" presName="composite" presStyleCnt="0"/>
      <dgm:spPr/>
      <dgm:t>
        <a:bodyPr/>
        <a:lstStyle/>
        <a:p>
          <a:endParaRPr lang="es-ES"/>
        </a:p>
      </dgm:t>
    </dgm:pt>
    <dgm:pt modelId="{CEBBD4E4-1E42-4508-963F-808565DC22AD}" type="pres">
      <dgm:prSet presAssocID="{7C279C19-E580-4D7F-88B6-A29B92909D38}" presName="imgShp" presStyleLbl="fgImgPlace1" presStyleIdx="2" presStyleCnt="6" custScaleX="166731" custScaleY="156349" custLinFactX="400000" custLinFactNeighborX="433331" custLinFactNeighborY="53531"/>
      <dgm:spPr>
        <a:blipFill rotWithShape="0">
          <a:blip xmlns:r="http://schemas.openxmlformats.org/officeDocument/2006/relationships" r:embed="rId3"/>
          <a:stretch>
            <a:fillRect/>
          </a:stretch>
        </a:blipFill>
      </dgm:spPr>
      <dgm:t>
        <a:bodyPr/>
        <a:lstStyle/>
        <a:p>
          <a:endParaRPr lang="es-ES"/>
        </a:p>
      </dgm:t>
    </dgm:pt>
    <dgm:pt modelId="{03912231-F536-45AD-BD8F-600F33C46FDE}" type="pres">
      <dgm:prSet presAssocID="{7C279C19-E580-4D7F-88B6-A29B92909D38}" presName="txShp" presStyleLbl="node1" presStyleIdx="2" presStyleCnt="6" custScaleX="110900" custScaleY="42243" custLinFactNeighborX="-13077" custLinFactNeighborY="58202">
        <dgm:presLayoutVars>
          <dgm:bulletEnabled val="1"/>
        </dgm:presLayoutVars>
      </dgm:prSet>
      <dgm:spPr/>
      <dgm:t>
        <a:bodyPr/>
        <a:lstStyle/>
        <a:p>
          <a:endParaRPr lang="es-ES"/>
        </a:p>
      </dgm:t>
    </dgm:pt>
    <dgm:pt modelId="{BCF098C3-853A-4C55-9524-06DF1FE4EE96}" type="pres">
      <dgm:prSet presAssocID="{CC6929F3-699D-40D7-9FDF-18D4D34775E9}" presName="spacing" presStyleCnt="0"/>
      <dgm:spPr/>
      <dgm:t>
        <a:bodyPr/>
        <a:lstStyle/>
        <a:p>
          <a:endParaRPr lang="es-ES"/>
        </a:p>
      </dgm:t>
    </dgm:pt>
    <dgm:pt modelId="{76AC3543-A9C2-4441-AD34-FF28E325A8A5}" type="pres">
      <dgm:prSet presAssocID="{820474DD-CAF7-4285-91C8-D3DF42BD6E91}" presName="composite" presStyleCnt="0"/>
      <dgm:spPr/>
      <dgm:t>
        <a:bodyPr/>
        <a:lstStyle/>
        <a:p>
          <a:endParaRPr lang="es-ES"/>
        </a:p>
      </dgm:t>
    </dgm:pt>
    <dgm:pt modelId="{CC83E177-A13C-4BB1-8DDB-48FE00B6E979}" type="pres">
      <dgm:prSet presAssocID="{820474DD-CAF7-4285-91C8-D3DF42BD6E91}" presName="imgShp" presStyleLbl="fgImgPlace1" presStyleIdx="3" presStyleCnt="6" custScaleX="146318" custScaleY="132657" custLinFactNeighborX="-80752" custLinFactNeighborY="39844"/>
      <dgm:spPr>
        <a:blipFill rotWithShape="0">
          <a:blip xmlns:r="http://schemas.openxmlformats.org/officeDocument/2006/relationships" r:embed="rId4"/>
          <a:stretch>
            <a:fillRect/>
          </a:stretch>
        </a:blipFill>
      </dgm:spPr>
      <dgm:t>
        <a:bodyPr/>
        <a:lstStyle/>
        <a:p>
          <a:endParaRPr lang="es-ES"/>
        </a:p>
      </dgm:t>
    </dgm:pt>
    <dgm:pt modelId="{9EA170DA-F40A-4A97-BBDA-D27260D512F4}" type="pres">
      <dgm:prSet presAssocID="{820474DD-CAF7-4285-91C8-D3DF42BD6E91}" presName="txShp" presStyleLbl="node1" presStyleIdx="3" presStyleCnt="6" custScaleX="108383" custScaleY="42414" custLinFactNeighborX="-11894" custLinFactNeighborY="41815">
        <dgm:presLayoutVars>
          <dgm:bulletEnabled val="1"/>
        </dgm:presLayoutVars>
      </dgm:prSet>
      <dgm:spPr/>
      <dgm:t>
        <a:bodyPr/>
        <a:lstStyle/>
        <a:p>
          <a:endParaRPr lang="es-ES"/>
        </a:p>
      </dgm:t>
    </dgm:pt>
    <dgm:pt modelId="{BD70F48E-366C-4EF9-9051-28BFAD81AE2B}" type="pres">
      <dgm:prSet presAssocID="{95C3494A-20E7-4C1E-83FA-9DFAF8CDF42E}" presName="spacing" presStyleCnt="0"/>
      <dgm:spPr/>
      <dgm:t>
        <a:bodyPr/>
        <a:lstStyle/>
        <a:p>
          <a:endParaRPr lang="es-ES"/>
        </a:p>
      </dgm:t>
    </dgm:pt>
    <dgm:pt modelId="{296D04C8-CFFB-460E-ACE0-CCB63BED728E}" type="pres">
      <dgm:prSet presAssocID="{6CC86A61-DDBC-4C10-8E7C-4E29D52D8BBB}" presName="composite" presStyleCnt="0"/>
      <dgm:spPr/>
      <dgm:t>
        <a:bodyPr/>
        <a:lstStyle/>
        <a:p>
          <a:endParaRPr lang="es-ES"/>
        </a:p>
      </dgm:t>
    </dgm:pt>
    <dgm:pt modelId="{8A5E21E3-7DEE-4BA5-A4A5-03315E03A5E9}" type="pres">
      <dgm:prSet presAssocID="{6CC86A61-DDBC-4C10-8E7C-4E29D52D8BBB}" presName="imgShp" presStyleLbl="fgImgPlace1" presStyleIdx="4" presStyleCnt="6" custScaleX="152350" custScaleY="137406" custLinFactX="400000" custLinFactNeighborX="425417" custLinFactNeighborY="19438"/>
      <dgm:spPr>
        <a:blipFill rotWithShape="0">
          <a:blip xmlns:r="http://schemas.openxmlformats.org/officeDocument/2006/relationships" r:embed="rId5"/>
          <a:stretch>
            <a:fillRect/>
          </a:stretch>
        </a:blipFill>
      </dgm:spPr>
      <dgm:t>
        <a:bodyPr/>
        <a:lstStyle/>
        <a:p>
          <a:endParaRPr lang="es-ES"/>
        </a:p>
      </dgm:t>
    </dgm:pt>
    <dgm:pt modelId="{DD2ADA33-D704-41EE-BF13-F6C923EEEA90}" type="pres">
      <dgm:prSet presAssocID="{6CC86A61-DDBC-4C10-8E7C-4E29D52D8BBB}" presName="txShp" presStyleLbl="node1" presStyleIdx="4" presStyleCnt="6" custScaleX="107757" custScaleY="46654" custLinFactNeighborX="-15070" custLinFactNeighborY="19349">
        <dgm:presLayoutVars>
          <dgm:bulletEnabled val="1"/>
        </dgm:presLayoutVars>
      </dgm:prSet>
      <dgm:spPr/>
      <dgm:t>
        <a:bodyPr/>
        <a:lstStyle/>
        <a:p>
          <a:endParaRPr lang="es-ES"/>
        </a:p>
      </dgm:t>
    </dgm:pt>
    <dgm:pt modelId="{A623F213-114F-4C72-B9C6-60010ABC6487}" type="pres">
      <dgm:prSet presAssocID="{9BCF00C5-F970-4A30-87EC-FD7CE8C63170}" presName="spacing" presStyleCnt="0"/>
      <dgm:spPr/>
      <dgm:t>
        <a:bodyPr/>
        <a:lstStyle/>
        <a:p>
          <a:endParaRPr lang="es-ES"/>
        </a:p>
      </dgm:t>
    </dgm:pt>
    <dgm:pt modelId="{1A04432F-F57F-43C3-892B-A55C6BBAB71B}" type="pres">
      <dgm:prSet presAssocID="{0272F460-BE0F-4EC0-BAC8-6C42FD2341D2}" presName="composite" presStyleCnt="0"/>
      <dgm:spPr/>
      <dgm:t>
        <a:bodyPr/>
        <a:lstStyle/>
        <a:p>
          <a:endParaRPr lang="es-ES"/>
        </a:p>
      </dgm:t>
    </dgm:pt>
    <dgm:pt modelId="{5489AF0B-F77F-44C4-9FD2-8F5C1ECDFE05}" type="pres">
      <dgm:prSet presAssocID="{0272F460-BE0F-4EC0-BAC8-6C42FD2341D2}" presName="imgShp" presStyleLbl="fgImgPlace1" presStyleIdx="5" presStyleCnt="6" custScaleX="143586" custScaleY="146380" custLinFactX="-24503" custLinFactNeighborX="-100000" custLinFactNeighborY="-2008"/>
      <dgm:spPr>
        <a:blipFill rotWithShape="0">
          <a:blip xmlns:r="http://schemas.openxmlformats.org/officeDocument/2006/relationships" r:embed="rId6"/>
          <a:stretch>
            <a:fillRect/>
          </a:stretch>
        </a:blipFill>
      </dgm:spPr>
      <dgm:t>
        <a:bodyPr/>
        <a:lstStyle/>
        <a:p>
          <a:endParaRPr lang="es-ES"/>
        </a:p>
      </dgm:t>
    </dgm:pt>
    <dgm:pt modelId="{ECB090AF-0E28-4D94-AE27-4513A3119D82}" type="pres">
      <dgm:prSet presAssocID="{0272F460-BE0F-4EC0-BAC8-6C42FD2341D2}" presName="txShp" presStyleLbl="node1" presStyleIdx="5" presStyleCnt="6" custScaleX="105819" custScaleY="45714" custLinFactNeighborX="-10024" custLinFactNeighborY="-2357">
        <dgm:presLayoutVars>
          <dgm:bulletEnabled val="1"/>
        </dgm:presLayoutVars>
      </dgm:prSet>
      <dgm:spPr/>
      <dgm:t>
        <a:bodyPr/>
        <a:lstStyle/>
        <a:p>
          <a:endParaRPr lang="es-EC"/>
        </a:p>
      </dgm:t>
    </dgm:pt>
  </dgm:ptLst>
  <dgm:cxnLst>
    <dgm:cxn modelId="{CB013327-1E85-4351-AB25-9D3EB39ED0A1}" srcId="{267A6411-EAA2-4630-B1B6-8C3C4907BDED}" destId="{820474DD-CAF7-4285-91C8-D3DF42BD6E91}" srcOrd="3" destOrd="0" parTransId="{91E0EF42-2CC2-4D4D-AC25-B3CC41FAA14F}" sibTransId="{95C3494A-20E7-4C1E-83FA-9DFAF8CDF42E}"/>
    <dgm:cxn modelId="{9AD77D5C-BE84-4B30-B2D5-3D035F09203E}" type="presOf" srcId="{820474DD-CAF7-4285-91C8-D3DF42BD6E91}" destId="{9EA170DA-F40A-4A97-BBDA-D27260D512F4}" srcOrd="0" destOrd="0" presId="urn:microsoft.com/office/officeart/2005/8/layout/vList3"/>
    <dgm:cxn modelId="{60B92F04-3DD8-49A5-AC16-F93A37105447}" type="presOf" srcId="{81247A7D-C20C-421C-9C57-5DFBDCCA16A5}" destId="{F0425A77-301B-4408-B40E-8D1B157D8E7E}" srcOrd="0" destOrd="0" presId="urn:microsoft.com/office/officeart/2005/8/layout/vList3"/>
    <dgm:cxn modelId="{FB3831EE-B76C-4964-B7A0-71DEF1E41D94}" srcId="{267A6411-EAA2-4630-B1B6-8C3C4907BDED}" destId="{6CC86A61-DDBC-4C10-8E7C-4E29D52D8BBB}" srcOrd="4" destOrd="0" parTransId="{2A85C339-B2A4-4A67-BA94-353609E3E5CC}" sibTransId="{9BCF00C5-F970-4A30-87EC-FD7CE8C63170}"/>
    <dgm:cxn modelId="{06A86A13-49C7-4710-AA3F-111789EA1E82}" srcId="{267A6411-EAA2-4630-B1B6-8C3C4907BDED}" destId="{0272F460-BE0F-4EC0-BAC8-6C42FD2341D2}" srcOrd="5" destOrd="0" parTransId="{762CAF72-2829-4442-9C4A-AE3F9071A174}" sibTransId="{A6829C5F-BD3C-4F89-BA54-3D0EA2B4B502}"/>
    <dgm:cxn modelId="{F18D3829-C2F3-468E-BF98-12B5E9185F5A}" srcId="{267A6411-EAA2-4630-B1B6-8C3C4907BDED}" destId="{7C279C19-E580-4D7F-88B6-A29B92909D38}" srcOrd="2" destOrd="0" parTransId="{019C3E4C-225B-484A-8FD7-71B844D3A4AA}" sibTransId="{CC6929F3-699D-40D7-9FDF-18D4D34775E9}"/>
    <dgm:cxn modelId="{AB98BAC6-F874-4688-BAA0-0024A9B5C9FA}" type="presOf" srcId="{6CC86A61-DDBC-4C10-8E7C-4E29D52D8BBB}" destId="{DD2ADA33-D704-41EE-BF13-F6C923EEEA90}" srcOrd="0" destOrd="0" presId="urn:microsoft.com/office/officeart/2005/8/layout/vList3"/>
    <dgm:cxn modelId="{1E200C51-29FA-4AE7-BF4A-0B096FBEE373}" type="presOf" srcId="{7C279C19-E580-4D7F-88B6-A29B92909D38}" destId="{03912231-F536-45AD-BD8F-600F33C46FDE}" srcOrd="0" destOrd="0" presId="urn:microsoft.com/office/officeart/2005/8/layout/vList3"/>
    <dgm:cxn modelId="{C357BFC5-2B21-4201-9D9F-F7C2FF54FF70}" type="presOf" srcId="{267A6411-EAA2-4630-B1B6-8C3C4907BDED}" destId="{EB0F35A8-EFC5-4BE3-AFE5-4E4B0DF4EFF1}" srcOrd="0" destOrd="0" presId="urn:microsoft.com/office/officeart/2005/8/layout/vList3"/>
    <dgm:cxn modelId="{6C919F05-7331-4D76-A789-58CCB2D917BB}" srcId="{267A6411-EAA2-4630-B1B6-8C3C4907BDED}" destId="{81247A7D-C20C-421C-9C57-5DFBDCCA16A5}" srcOrd="1" destOrd="0" parTransId="{6438AEEC-0C3E-44DD-B1C2-2C23E13EB3BE}" sibTransId="{536FA441-ECA8-4433-A395-28D788E3BFD5}"/>
    <dgm:cxn modelId="{9498E3A4-3186-4342-9510-4E9AE60160AA}" srcId="{267A6411-EAA2-4630-B1B6-8C3C4907BDED}" destId="{37EA5378-DEDA-4CEC-9D43-EAD213C7F9B1}" srcOrd="0" destOrd="0" parTransId="{D7208831-C52F-4B0E-925B-66A9891E70F1}" sibTransId="{C159462A-C1D1-479C-AD1C-704A494B36F0}"/>
    <dgm:cxn modelId="{435C4285-26C2-43E1-971B-0D3376F2595F}" type="presOf" srcId="{0272F460-BE0F-4EC0-BAC8-6C42FD2341D2}" destId="{ECB090AF-0E28-4D94-AE27-4513A3119D82}" srcOrd="0" destOrd="0" presId="urn:microsoft.com/office/officeart/2005/8/layout/vList3"/>
    <dgm:cxn modelId="{BFDE925E-A328-4F41-8AB4-754F9DFDE275}" type="presOf" srcId="{37EA5378-DEDA-4CEC-9D43-EAD213C7F9B1}" destId="{87B05AE1-D0F3-48C9-9632-F37EB3FAB314}" srcOrd="0" destOrd="0" presId="urn:microsoft.com/office/officeart/2005/8/layout/vList3"/>
    <dgm:cxn modelId="{80877456-671B-4451-99A8-9807C3412AAC}" type="presParOf" srcId="{EB0F35A8-EFC5-4BE3-AFE5-4E4B0DF4EFF1}" destId="{0CB1648B-DC3E-4558-8941-5233CB86FF3F}" srcOrd="0" destOrd="0" presId="urn:microsoft.com/office/officeart/2005/8/layout/vList3"/>
    <dgm:cxn modelId="{A706F595-BC2A-48ED-B4EB-EA8FEA8D852F}" type="presParOf" srcId="{0CB1648B-DC3E-4558-8941-5233CB86FF3F}" destId="{77FEBA2F-907D-4979-B310-BA0A690D2A94}" srcOrd="0" destOrd="0" presId="urn:microsoft.com/office/officeart/2005/8/layout/vList3"/>
    <dgm:cxn modelId="{9D4E1F5D-9D04-40CC-A719-59168A1F130C}" type="presParOf" srcId="{0CB1648B-DC3E-4558-8941-5233CB86FF3F}" destId="{87B05AE1-D0F3-48C9-9632-F37EB3FAB314}" srcOrd="1" destOrd="0" presId="urn:microsoft.com/office/officeart/2005/8/layout/vList3"/>
    <dgm:cxn modelId="{38F4D89F-2717-49CC-BCAE-F0149624FEC6}" type="presParOf" srcId="{EB0F35A8-EFC5-4BE3-AFE5-4E4B0DF4EFF1}" destId="{199E7014-5D3E-4E96-A72E-8E89E5392A61}" srcOrd="1" destOrd="0" presId="urn:microsoft.com/office/officeart/2005/8/layout/vList3"/>
    <dgm:cxn modelId="{0057C1E5-22B2-45AC-8E11-96EE98C4D283}" type="presParOf" srcId="{EB0F35A8-EFC5-4BE3-AFE5-4E4B0DF4EFF1}" destId="{22E81D3F-A965-40DD-8EB7-AB33DCEB9CDE}" srcOrd="2" destOrd="0" presId="urn:microsoft.com/office/officeart/2005/8/layout/vList3"/>
    <dgm:cxn modelId="{969130C6-AA7A-4D0A-AF83-81A7114E83A6}" type="presParOf" srcId="{22E81D3F-A965-40DD-8EB7-AB33DCEB9CDE}" destId="{67D298E6-7202-47A8-B084-FA9724A7323A}" srcOrd="0" destOrd="0" presId="urn:microsoft.com/office/officeart/2005/8/layout/vList3"/>
    <dgm:cxn modelId="{2B797622-DD04-4161-96DC-520B73418DD5}" type="presParOf" srcId="{22E81D3F-A965-40DD-8EB7-AB33DCEB9CDE}" destId="{F0425A77-301B-4408-B40E-8D1B157D8E7E}" srcOrd="1" destOrd="0" presId="urn:microsoft.com/office/officeart/2005/8/layout/vList3"/>
    <dgm:cxn modelId="{5A811390-0F16-4D66-873B-0036B81EF6CB}" type="presParOf" srcId="{EB0F35A8-EFC5-4BE3-AFE5-4E4B0DF4EFF1}" destId="{17A57B4F-CF94-43C3-B9C8-122DA0D0659F}" srcOrd="3" destOrd="0" presId="urn:microsoft.com/office/officeart/2005/8/layout/vList3"/>
    <dgm:cxn modelId="{F385A2A8-A595-4FB1-8E07-FC0DE422C36E}" type="presParOf" srcId="{EB0F35A8-EFC5-4BE3-AFE5-4E4B0DF4EFF1}" destId="{9DA65C6C-2B60-4143-944A-2AEE8AC50158}" srcOrd="4" destOrd="0" presId="urn:microsoft.com/office/officeart/2005/8/layout/vList3"/>
    <dgm:cxn modelId="{2E3955A9-A510-4DD9-ABCD-8DCCDAA9565C}" type="presParOf" srcId="{9DA65C6C-2B60-4143-944A-2AEE8AC50158}" destId="{CEBBD4E4-1E42-4508-963F-808565DC22AD}" srcOrd="0" destOrd="0" presId="urn:microsoft.com/office/officeart/2005/8/layout/vList3"/>
    <dgm:cxn modelId="{4EC77767-50E5-4554-9451-CD12455366C7}" type="presParOf" srcId="{9DA65C6C-2B60-4143-944A-2AEE8AC50158}" destId="{03912231-F536-45AD-BD8F-600F33C46FDE}" srcOrd="1" destOrd="0" presId="urn:microsoft.com/office/officeart/2005/8/layout/vList3"/>
    <dgm:cxn modelId="{65A5A4CB-583A-4A7D-A78D-8F18C69370F5}" type="presParOf" srcId="{EB0F35A8-EFC5-4BE3-AFE5-4E4B0DF4EFF1}" destId="{BCF098C3-853A-4C55-9524-06DF1FE4EE96}" srcOrd="5" destOrd="0" presId="urn:microsoft.com/office/officeart/2005/8/layout/vList3"/>
    <dgm:cxn modelId="{D1C38C28-1324-447F-A0A7-B3652C3F170A}" type="presParOf" srcId="{EB0F35A8-EFC5-4BE3-AFE5-4E4B0DF4EFF1}" destId="{76AC3543-A9C2-4441-AD34-FF28E325A8A5}" srcOrd="6" destOrd="0" presId="urn:microsoft.com/office/officeart/2005/8/layout/vList3"/>
    <dgm:cxn modelId="{80EEA2BA-57E9-40D8-B2B8-2AED782AB702}" type="presParOf" srcId="{76AC3543-A9C2-4441-AD34-FF28E325A8A5}" destId="{CC83E177-A13C-4BB1-8DDB-48FE00B6E979}" srcOrd="0" destOrd="0" presId="urn:microsoft.com/office/officeart/2005/8/layout/vList3"/>
    <dgm:cxn modelId="{B0BAAFE7-A29C-48BB-9B6C-95E0097B6429}" type="presParOf" srcId="{76AC3543-A9C2-4441-AD34-FF28E325A8A5}" destId="{9EA170DA-F40A-4A97-BBDA-D27260D512F4}" srcOrd="1" destOrd="0" presId="urn:microsoft.com/office/officeart/2005/8/layout/vList3"/>
    <dgm:cxn modelId="{702648E0-9A62-4CF2-BC47-5FBEFD1A190F}" type="presParOf" srcId="{EB0F35A8-EFC5-4BE3-AFE5-4E4B0DF4EFF1}" destId="{BD70F48E-366C-4EF9-9051-28BFAD81AE2B}" srcOrd="7" destOrd="0" presId="urn:microsoft.com/office/officeart/2005/8/layout/vList3"/>
    <dgm:cxn modelId="{1EBAD615-339C-4F61-9B86-608FB1B38522}" type="presParOf" srcId="{EB0F35A8-EFC5-4BE3-AFE5-4E4B0DF4EFF1}" destId="{296D04C8-CFFB-460E-ACE0-CCB63BED728E}" srcOrd="8" destOrd="0" presId="urn:microsoft.com/office/officeart/2005/8/layout/vList3"/>
    <dgm:cxn modelId="{E3CEFC84-6193-4216-AF0D-F5D508EBF28B}" type="presParOf" srcId="{296D04C8-CFFB-460E-ACE0-CCB63BED728E}" destId="{8A5E21E3-7DEE-4BA5-A4A5-03315E03A5E9}" srcOrd="0" destOrd="0" presId="urn:microsoft.com/office/officeart/2005/8/layout/vList3"/>
    <dgm:cxn modelId="{9949544C-3BFF-4B82-92BF-20AE2F1E5140}" type="presParOf" srcId="{296D04C8-CFFB-460E-ACE0-CCB63BED728E}" destId="{DD2ADA33-D704-41EE-BF13-F6C923EEEA90}" srcOrd="1" destOrd="0" presId="urn:microsoft.com/office/officeart/2005/8/layout/vList3"/>
    <dgm:cxn modelId="{710B767A-C1F8-4FD3-BC89-41D0D1A18353}" type="presParOf" srcId="{EB0F35A8-EFC5-4BE3-AFE5-4E4B0DF4EFF1}" destId="{A623F213-114F-4C72-B9C6-60010ABC6487}" srcOrd="9" destOrd="0" presId="urn:microsoft.com/office/officeart/2005/8/layout/vList3"/>
    <dgm:cxn modelId="{0E069827-B0FA-42B6-8372-99A2CFC20A6E}" type="presParOf" srcId="{EB0F35A8-EFC5-4BE3-AFE5-4E4B0DF4EFF1}" destId="{1A04432F-F57F-43C3-892B-A55C6BBAB71B}" srcOrd="10" destOrd="0" presId="urn:microsoft.com/office/officeart/2005/8/layout/vList3"/>
    <dgm:cxn modelId="{F79B2968-83BD-4CBA-8460-63C6BD7A1F59}" type="presParOf" srcId="{1A04432F-F57F-43C3-892B-A55C6BBAB71B}" destId="{5489AF0B-F77F-44C4-9FD2-8F5C1ECDFE05}" srcOrd="0" destOrd="0" presId="urn:microsoft.com/office/officeart/2005/8/layout/vList3"/>
    <dgm:cxn modelId="{8D249E27-BDD3-4870-84FA-6930B501C915}" type="presParOf" srcId="{1A04432F-F57F-43C3-892B-A55C6BBAB71B}" destId="{ECB090AF-0E28-4D94-AE27-4513A3119D82}" srcOrd="1" destOrd="0" presId="urn:microsoft.com/office/officeart/2005/8/layout/vList3"/>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650B016A-1876-4A10-B2CF-B0D603202734}"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92B2037C-D922-4179-A74A-769C5D5EF46C}">
      <dgm:prSet phldrT="[Texto]"/>
      <dgm:spPr/>
      <dgm:t>
        <a:bodyPr/>
        <a:lstStyle/>
        <a:p>
          <a:r>
            <a:rPr lang="es-ES" b="1" dirty="0" smtClean="0"/>
            <a:t>Instalaciones y Maquinarias</a:t>
          </a:r>
          <a:endParaRPr lang="es-ES" b="1" dirty="0"/>
        </a:p>
      </dgm:t>
    </dgm:pt>
    <dgm:pt modelId="{F8B28B6C-F26E-40DE-9190-F3BFB357AEB2}" type="parTrans" cxnId="{76A96AAA-23B2-43F2-A5C4-A8B73B938FF6}">
      <dgm:prSet/>
      <dgm:spPr/>
      <dgm:t>
        <a:bodyPr/>
        <a:lstStyle/>
        <a:p>
          <a:endParaRPr lang="es-ES"/>
        </a:p>
      </dgm:t>
    </dgm:pt>
    <dgm:pt modelId="{81CDB935-F73C-48C0-A3BB-64B7E8AB7B7D}" type="sibTrans" cxnId="{76A96AAA-23B2-43F2-A5C4-A8B73B938FF6}">
      <dgm:prSet/>
      <dgm:spPr/>
      <dgm:t>
        <a:bodyPr/>
        <a:lstStyle/>
        <a:p>
          <a:endParaRPr lang="es-ES"/>
        </a:p>
      </dgm:t>
    </dgm:pt>
    <dgm:pt modelId="{70F27AE9-68B6-425B-BDE3-1AD28B0D8A7B}" type="pres">
      <dgm:prSet presAssocID="{650B016A-1876-4A10-B2CF-B0D603202734}" presName="linear" presStyleCnt="0">
        <dgm:presLayoutVars>
          <dgm:dir/>
          <dgm:animLvl val="lvl"/>
          <dgm:resizeHandles val="exact"/>
        </dgm:presLayoutVars>
      </dgm:prSet>
      <dgm:spPr/>
      <dgm:t>
        <a:bodyPr/>
        <a:lstStyle/>
        <a:p>
          <a:endParaRPr lang="es-ES"/>
        </a:p>
      </dgm:t>
    </dgm:pt>
    <dgm:pt modelId="{0ADB76F5-906C-4703-BE7D-52D2597E724D}" type="pres">
      <dgm:prSet presAssocID="{92B2037C-D922-4179-A74A-769C5D5EF46C}" presName="parentLin" presStyleCnt="0"/>
      <dgm:spPr/>
    </dgm:pt>
    <dgm:pt modelId="{F3D7B029-A090-4A8A-B10B-E3DB01BDB09F}" type="pres">
      <dgm:prSet presAssocID="{92B2037C-D922-4179-A74A-769C5D5EF46C}" presName="parentLeftMargin" presStyleLbl="node1" presStyleIdx="0" presStyleCnt="1"/>
      <dgm:spPr/>
      <dgm:t>
        <a:bodyPr/>
        <a:lstStyle/>
        <a:p>
          <a:endParaRPr lang="es-ES"/>
        </a:p>
      </dgm:t>
    </dgm:pt>
    <dgm:pt modelId="{D24EACA5-59A6-4886-8A53-0486F92AFEC3}" type="pres">
      <dgm:prSet presAssocID="{92B2037C-D922-4179-A74A-769C5D5EF46C}" presName="parentText" presStyleLbl="node1" presStyleIdx="0" presStyleCnt="1">
        <dgm:presLayoutVars>
          <dgm:chMax val="0"/>
          <dgm:bulletEnabled val="1"/>
        </dgm:presLayoutVars>
      </dgm:prSet>
      <dgm:spPr/>
      <dgm:t>
        <a:bodyPr/>
        <a:lstStyle/>
        <a:p>
          <a:endParaRPr lang="es-ES"/>
        </a:p>
      </dgm:t>
    </dgm:pt>
    <dgm:pt modelId="{DD181637-4F94-4921-AA9F-A190171A2B6E}" type="pres">
      <dgm:prSet presAssocID="{92B2037C-D922-4179-A74A-769C5D5EF46C}" presName="negativeSpace" presStyleCnt="0"/>
      <dgm:spPr/>
    </dgm:pt>
    <dgm:pt modelId="{E77AC91C-A791-44DB-9328-ED0D137312C1}" type="pres">
      <dgm:prSet presAssocID="{92B2037C-D922-4179-A74A-769C5D5EF46C}" presName="childText" presStyleLbl="conFgAcc1" presStyleIdx="0" presStyleCnt="1">
        <dgm:presLayoutVars>
          <dgm:bulletEnabled val="1"/>
        </dgm:presLayoutVars>
      </dgm:prSet>
      <dgm:spPr/>
    </dgm:pt>
  </dgm:ptLst>
  <dgm:cxnLst>
    <dgm:cxn modelId="{6CD95B22-A4AA-4D61-A6ED-F84305097079}" type="presOf" srcId="{650B016A-1876-4A10-B2CF-B0D603202734}" destId="{70F27AE9-68B6-425B-BDE3-1AD28B0D8A7B}" srcOrd="0" destOrd="0" presId="urn:microsoft.com/office/officeart/2005/8/layout/list1"/>
    <dgm:cxn modelId="{C0A75842-AA25-40FF-81B3-5A9F06679DB8}" type="presOf" srcId="{92B2037C-D922-4179-A74A-769C5D5EF46C}" destId="{F3D7B029-A090-4A8A-B10B-E3DB01BDB09F}" srcOrd="0" destOrd="0" presId="urn:microsoft.com/office/officeart/2005/8/layout/list1"/>
    <dgm:cxn modelId="{C3BD96AA-6566-4D4A-ABD2-D8318F57A3B8}" type="presOf" srcId="{92B2037C-D922-4179-A74A-769C5D5EF46C}" destId="{D24EACA5-59A6-4886-8A53-0486F92AFEC3}" srcOrd="1" destOrd="0" presId="urn:microsoft.com/office/officeart/2005/8/layout/list1"/>
    <dgm:cxn modelId="{76A96AAA-23B2-43F2-A5C4-A8B73B938FF6}" srcId="{650B016A-1876-4A10-B2CF-B0D603202734}" destId="{92B2037C-D922-4179-A74A-769C5D5EF46C}" srcOrd="0" destOrd="0" parTransId="{F8B28B6C-F26E-40DE-9190-F3BFB357AEB2}" sibTransId="{81CDB935-F73C-48C0-A3BB-64B7E8AB7B7D}"/>
    <dgm:cxn modelId="{AD889243-65A4-4423-88FC-2DEC9BE1E3E6}" type="presParOf" srcId="{70F27AE9-68B6-425B-BDE3-1AD28B0D8A7B}" destId="{0ADB76F5-906C-4703-BE7D-52D2597E724D}" srcOrd="0" destOrd="0" presId="urn:microsoft.com/office/officeart/2005/8/layout/list1"/>
    <dgm:cxn modelId="{7F45F855-E594-4278-9345-7183072AED46}" type="presParOf" srcId="{0ADB76F5-906C-4703-BE7D-52D2597E724D}" destId="{F3D7B029-A090-4A8A-B10B-E3DB01BDB09F}" srcOrd="0" destOrd="0" presId="urn:microsoft.com/office/officeart/2005/8/layout/list1"/>
    <dgm:cxn modelId="{5D6C9319-AC13-48D5-B9F9-83DF677C6E98}" type="presParOf" srcId="{0ADB76F5-906C-4703-BE7D-52D2597E724D}" destId="{D24EACA5-59A6-4886-8A53-0486F92AFEC3}" srcOrd="1" destOrd="0" presId="urn:microsoft.com/office/officeart/2005/8/layout/list1"/>
    <dgm:cxn modelId="{AD481683-6637-442C-8CD4-FE08B0E68EE9}" type="presParOf" srcId="{70F27AE9-68B6-425B-BDE3-1AD28B0D8A7B}" destId="{DD181637-4F94-4921-AA9F-A190171A2B6E}" srcOrd="1" destOrd="0" presId="urn:microsoft.com/office/officeart/2005/8/layout/list1"/>
    <dgm:cxn modelId="{376088C5-8931-4771-A67A-E832B2CCDE24}" type="presParOf" srcId="{70F27AE9-68B6-425B-BDE3-1AD28B0D8A7B}" destId="{E77AC91C-A791-44DB-9328-ED0D137312C1}" srcOrd="2" destOrd="0" presId="urn:microsoft.com/office/officeart/2005/8/layout/list1"/>
  </dgm:cxnLst>
  <dgm:bg/>
  <dgm:whole/>
</dgm:dataModel>
</file>

<file path=ppt/diagrams/data31.xml><?xml version="1.0" encoding="utf-8"?>
<dgm:dataModel xmlns:dgm="http://schemas.openxmlformats.org/drawingml/2006/diagram" xmlns:a="http://schemas.openxmlformats.org/drawingml/2006/main">
  <dgm:ptLst>
    <dgm:pt modelId="{650B016A-1876-4A10-B2CF-B0D603202734}"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92B2037C-D922-4179-A74A-769C5D5EF46C}">
      <dgm:prSet phldrT="[Texto]"/>
      <dgm:spPr/>
      <dgm:t>
        <a:bodyPr/>
        <a:lstStyle/>
        <a:p>
          <a:r>
            <a:rPr lang="es-ES" b="1" dirty="0" smtClean="0"/>
            <a:t>Indicadores</a:t>
          </a:r>
          <a:endParaRPr lang="es-ES" b="1" dirty="0"/>
        </a:p>
      </dgm:t>
    </dgm:pt>
    <dgm:pt modelId="{F8B28B6C-F26E-40DE-9190-F3BFB357AEB2}" type="parTrans" cxnId="{76A96AAA-23B2-43F2-A5C4-A8B73B938FF6}">
      <dgm:prSet/>
      <dgm:spPr/>
      <dgm:t>
        <a:bodyPr/>
        <a:lstStyle/>
        <a:p>
          <a:endParaRPr lang="es-ES"/>
        </a:p>
      </dgm:t>
    </dgm:pt>
    <dgm:pt modelId="{81CDB935-F73C-48C0-A3BB-64B7E8AB7B7D}" type="sibTrans" cxnId="{76A96AAA-23B2-43F2-A5C4-A8B73B938FF6}">
      <dgm:prSet/>
      <dgm:spPr/>
      <dgm:t>
        <a:bodyPr/>
        <a:lstStyle/>
        <a:p>
          <a:endParaRPr lang="es-ES"/>
        </a:p>
      </dgm:t>
    </dgm:pt>
    <dgm:pt modelId="{70F27AE9-68B6-425B-BDE3-1AD28B0D8A7B}" type="pres">
      <dgm:prSet presAssocID="{650B016A-1876-4A10-B2CF-B0D603202734}" presName="linear" presStyleCnt="0">
        <dgm:presLayoutVars>
          <dgm:dir/>
          <dgm:animLvl val="lvl"/>
          <dgm:resizeHandles val="exact"/>
        </dgm:presLayoutVars>
      </dgm:prSet>
      <dgm:spPr/>
      <dgm:t>
        <a:bodyPr/>
        <a:lstStyle/>
        <a:p>
          <a:endParaRPr lang="es-ES"/>
        </a:p>
      </dgm:t>
    </dgm:pt>
    <dgm:pt modelId="{0ADB76F5-906C-4703-BE7D-52D2597E724D}" type="pres">
      <dgm:prSet presAssocID="{92B2037C-D922-4179-A74A-769C5D5EF46C}" presName="parentLin" presStyleCnt="0"/>
      <dgm:spPr/>
    </dgm:pt>
    <dgm:pt modelId="{F3D7B029-A090-4A8A-B10B-E3DB01BDB09F}" type="pres">
      <dgm:prSet presAssocID="{92B2037C-D922-4179-A74A-769C5D5EF46C}" presName="parentLeftMargin" presStyleLbl="node1" presStyleIdx="0" presStyleCnt="1"/>
      <dgm:spPr/>
      <dgm:t>
        <a:bodyPr/>
        <a:lstStyle/>
        <a:p>
          <a:endParaRPr lang="es-ES"/>
        </a:p>
      </dgm:t>
    </dgm:pt>
    <dgm:pt modelId="{D24EACA5-59A6-4886-8A53-0486F92AFEC3}" type="pres">
      <dgm:prSet presAssocID="{92B2037C-D922-4179-A74A-769C5D5EF46C}" presName="parentText" presStyleLbl="node1" presStyleIdx="0" presStyleCnt="1">
        <dgm:presLayoutVars>
          <dgm:chMax val="0"/>
          <dgm:bulletEnabled val="1"/>
        </dgm:presLayoutVars>
      </dgm:prSet>
      <dgm:spPr/>
      <dgm:t>
        <a:bodyPr/>
        <a:lstStyle/>
        <a:p>
          <a:endParaRPr lang="es-ES"/>
        </a:p>
      </dgm:t>
    </dgm:pt>
    <dgm:pt modelId="{DD181637-4F94-4921-AA9F-A190171A2B6E}" type="pres">
      <dgm:prSet presAssocID="{92B2037C-D922-4179-A74A-769C5D5EF46C}" presName="negativeSpace" presStyleCnt="0"/>
      <dgm:spPr/>
    </dgm:pt>
    <dgm:pt modelId="{E77AC91C-A791-44DB-9328-ED0D137312C1}" type="pres">
      <dgm:prSet presAssocID="{92B2037C-D922-4179-A74A-769C5D5EF46C}" presName="childText" presStyleLbl="conFgAcc1" presStyleIdx="0" presStyleCnt="1">
        <dgm:presLayoutVars>
          <dgm:bulletEnabled val="1"/>
        </dgm:presLayoutVars>
      </dgm:prSet>
      <dgm:spPr/>
    </dgm:pt>
  </dgm:ptLst>
  <dgm:cxnLst>
    <dgm:cxn modelId="{AE4630A9-9333-4DE0-AD4E-6EC94C4F4453}" type="presOf" srcId="{92B2037C-D922-4179-A74A-769C5D5EF46C}" destId="{D24EACA5-59A6-4886-8A53-0486F92AFEC3}" srcOrd="1" destOrd="0" presId="urn:microsoft.com/office/officeart/2005/8/layout/list1"/>
    <dgm:cxn modelId="{3AB03423-F1F5-4604-944B-325FD476D182}" type="presOf" srcId="{92B2037C-D922-4179-A74A-769C5D5EF46C}" destId="{F3D7B029-A090-4A8A-B10B-E3DB01BDB09F}" srcOrd="0" destOrd="0" presId="urn:microsoft.com/office/officeart/2005/8/layout/list1"/>
    <dgm:cxn modelId="{76A96AAA-23B2-43F2-A5C4-A8B73B938FF6}" srcId="{650B016A-1876-4A10-B2CF-B0D603202734}" destId="{92B2037C-D922-4179-A74A-769C5D5EF46C}" srcOrd="0" destOrd="0" parTransId="{F8B28B6C-F26E-40DE-9190-F3BFB357AEB2}" sibTransId="{81CDB935-F73C-48C0-A3BB-64B7E8AB7B7D}"/>
    <dgm:cxn modelId="{74ECDFA7-1E1A-4506-A154-B94DCDAFFE3B}" type="presOf" srcId="{650B016A-1876-4A10-B2CF-B0D603202734}" destId="{70F27AE9-68B6-425B-BDE3-1AD28B0D8A7B}" srcOrd="0" destOrd="0" presId="urn:microsoft.com/office/officeart/2005/8/layout/list1"/>
    <dgm:cxn modelId="{FC3CDA38-B100-4F95-AA94-B40F20BC899F}" type="presParOf" srcId="{70F27AE9-68B6-425B-BDE3-1AD28B0D8A7B}" destId="{0ADB76F5-906C-4703-BE7D-52D2597E724D}" srcOrd="0" destOrd="0" presId="urn:microsoft.com/office/officeart/2005/8/layout/list1"/>
    <dgm:cxn modelId="{0089D9CA-BA43-4942-AEBD-53124284EE6D}" type="presParOf" srcId="{0ADB76F5-906C-4703-BE7D-52D2597E724D}" destId="{F3D7B029-A090-4A8A-B10B-E3DB01BDB09F}" srcOrd="0" destOrd="0" presId="urn:microsoft.com/office/officeart/2005/8/layout/list1"/>
    <dgm:cxn modelId="{215EA843-EC5C-46BD-8478-353382DA55C6}" type="presParOf" srcId="{0ADB76F5-906C-4703-BE7D-52D2597E724D}" destId="{D24EACA5-59A6-4886-8A53-0486F92AFEC3}" srcOrd="1" destOrd="0" presId="urn:microsoft.com/office/officeart/2005/8/layout/list1"/>
    <dgm:cxn modelId="{2D666816-15DC-4992-BD49-8076127B69AA}" type="presParOf" srcId="{70F27AE9-68B6-425B-BDE3-1AD28B0D8A7B}" destId="{DD181637-4F94-4921-AA9F-A190171A2B6E}" srcOrd="1" destOrd="0" presId="urn:microsoft.com/office/officeart/2005/8/layout/list1"/>
    <dgm:cxn modelId="{16FCD6F7-CDDB-4644-A4AF-206E10411988}" type="presParOf" srcId="{70F27AE9-68B6-425B-BDE3-1AD28B0D8A7B}" destId="{E77AC91C-A791-44DB-9328-ED0D137312C1}" srcOrd="2" destOrd="0" presId="urn:microsoft.com/office/officeart/2005/8/layout/list1"/>
  </dgm:cxnLst>
  <dgm:bg/>
  <dgm:whole/>
</dgm:dataModel>
</file>

<file path=ppt/diagrams/data32.xml><?xml version="1.0" encoding="utf-8"?>
<dgm:dataModel xmlns:dgm="http://schemas.openxmlformats.org/drawingml/2006/diagram" xmlns:a="http://schemas.openxmlformats.org/drawingml/2006/main">
  <dgm:ptLst>
    <dgm:pt modelId="{650B016A-1876-4A10-B2CF-B0D603202734}"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92B2037C-D922-4179-A74A-769C5D5EF46C}">
      <dgm:prSet phldrT="[Texto]"/>
      <dgm:spPr/>
      <dgm:t>
        <a:bodyPr/>
        <a:lstStyle/>
        <a:p>
          <a:r>
            <a:rPr lang="es-ES" b="1" dirty="0" smtClean="0"/>
            <a:t>Reglamento de Seguridad</a:t>
          </a:r>
          <a:endParaRPr lang="es-ES" b="1" dirty="0"/>
        </a:p>
      </dgm:t>
    </dgm:pt>
    <dgm:pt modelId="{F8B28B6C-F26E-40DE-9190-F3BFB357AEB2}" type="parTrans" cxnId="{76A96AAA-23B2-43F2-A5C4-A8B73B938FF6}">
      <dgm:prSet/>
      <dgm:spPr/>
      <dgm:t>
        <a:bodyPr/>
        <a:lstStyle/>
        <a:p>
          <a:endParaRPr lang="es-ES"/>
        </a:p>
      </dgm:t>
    </dgm:pt>
    <dgm:pt modelId="{81CDB935-F73C-48C0-A3BB-64B7E8AB7B7D}" type="sibTrans" cxnId="{76A96AAA-23B2-43F2-A5C4-A8B73B938FF6}">
      <dgm:prSet/>
      <dgm:spPr/>
      <dgm:t>
        <a:bodyPr/>
        <a:lstStyle/>
        <a:p>
          <a:endParaRPr lang="es-ES"/>
        </a:p>
      </dgm:t>
    </dgm:pt>
    <dgm:pt modelId="{70F27AE9-68B6-425B-BDE3-1AD28B0D8A7B}" type="pres">
      <dgm:prSet presAssocID="{650B016A-1876-4A10-B2CF-B0D603202734}" presName="linear" presStyleCnt="0">
        <dgm:presLayoutVars>
          <dgm:dir/>
          <dgm:animLvl val="lvl"/>
          <dgm:resizeHandles val="exact"/>
        </dgm:presLayoutVars>
      </dgm:prSet>
      <dgm:spPr/>
      <dgm:t>
        <a:bodyPr/>
        <a:lstStyle/>
        <a:p>
          <a:endParaRPr lang="es-ES"/>
        </a:p>
      </dgm:t>
    </dgm:pt>
    <dgm:pt modelId="{0ADB76F5-906C-4703-BE7D-52D2597E724D}" type="pres">
      <dgm:prSet presAssocID="{92B2037C-D922-4179-A74A-769C5D5EF46C}" presName="parentLin" presStyleCnt="0"/>
      <dgm:spPr/>
    </dgm:pt>
    <dgm:pt modelId="{F3D7B029-A090-4A8A-B10B-E3DB01BDB09F}" type="pres">
      <dgm:prSet presAssocID="{92B2037C-D922-4179-A74A-769C5D5EF46C}" presName="parentLeftMargin" presStyleLbl="node1" presStyleIdx="0" presStyleCnt="1"/>
      <dgm:spPr/>
      <dgm:t>
        <a:bodyPr/>
        <a:lstStyle/>
        <a:p>
          <a:endParaRPr lang="es-ES"/>
        </a:p>
      </dgm:t>
    </dgm:pt>
    <dgm:pt modelId="{D24EACA5-59A6-4886-8A53-0486F92AFEC3}" type="pres">
      <dgm:prSet presAssocID="{92B2037C-D922-4179-A74A-769C5D5EF46C}" presName="parentText" presStyleLbl="node1" presStyleIdx="0" presStyleCnt="1">
        <dgm:presLayoutVars>
          <dgm:chMax val="0"/>
          <dgm:bulletEnabled val="1"/>
        </dgm:presLayoutVars>
      </dgm:prSet>
      <dgm:spPr/>
      <dgm:t>
        <a:bodyPr/>
        <a:lstStyle/>
        <a:p>
          <a:endParaRPr lang="es-ES"/>
        </a:p>
      </dgm:t>
    </dgm:pt>
    <dgm:pt modelId="{DD181637-4F94-4921-AA9F-A190171A2B6E}" type="pres">
      <dgm:prSet presAssocID="{92B2037C-D922-4179-A74A-769C5D5EF46C}" presName="negativeSpace" presStyleCnt="0"/>
      <dgm:spPr/>
    </dgm:pt>
    <dgm:pt modelId="{E77AC91C-A791-44DB-9328-ED0D137312C1}" type="pres">
      <dgm:prSet presAssocID="{92B2037C-D922-4179-A74A-769C5D5EF46C}" presName="childText" presStyleLbl="conFgAcc1" presStyleIdx="0" presStyleCnt="1">
        <dgm:presLayoutVars>
          <dgm:bulletEnabled val="1"/>
        </dgm:presLayoutVars>
      </dgm:prSet>
      <dgm:spPr/>
    </dgm:pt>
  </dgm:ptLst>
  <dgm:cxnLst>
    <dgm:cxn modelId="{AA3E0AE7-B6D0-4AB1-886D-8ADA2DA26D10}" type="presOf" srcId="{650B016A-1876-4A10-B2CF-B0D603202734}" destId="{70F27AE9-68B6-425B-BDE3-1AD28B0D8A7B}" srcOrd="0" destOrd="0" presId="urn:microsoft.com/office/officeart/2005/8/layout/list1"/>
    <dgm:cxn modelId="{F97E7B69-93B6-47A2-BC50-9985C36E5F23}" type="presOf" srcId="{92B2037C-D922-4179-A74A-769C5D5EF46C}" destId="{D24EACA5-59A6-4886-8A53-0486F92AFEC3}" srcOrd="1" destOrd="0" presId="urn:microsoft.com/office/officeart/2005/8/layout/list1"/>
    <dgm:cxn modelId="{9D0AD8B8-E7AC-46B2-8F92-875B237AAC18}" type="presOf" srcId="{92B2037C-D922-4179-A74A-769C5D5EF46C}" destId="{F3D7B029-A090-4A8A-B10B-E3DB01BDB09F}" srcOrd="0" destOrd="0" presId="urn:microsoft.com/office/officeart/2005/8/layout/list1"/>
    <dgm:cxn modelId="{76A96AAA-23B2-43F2-A5C4-A8B73B938FF6}" srcId="{650B016A-1876-4A10-B2CF-B0D603202734}" destId="{92B2037C-D922-4179-A74A-769C5D5EF46C}" srcOrd="0" destOrd="0" parTransId="{F8B28B6C-F26E-40DE-9190-F3BFB357AEB2}" sibTransId="{81CDB935-F73C-48C0-A3BB-64B7E8AB7B7D}"/>
    <dgm:cxn modelId="{59C42F39-655B-4F3E-8731-58608424BC16}" type="presParOf" srcId="{70F27AE9-68B6-425B-BDE3-1AD28B0D8A7B}" destId="{0ADB76F5-906C-4703-BE7D-52D2597E724D}" srcOrd="0" destOrd="0" presId="urn:microsoft.com/office/officeart/2005/8/layout/list1"/>
    <dgm:cxn modelId="{DBAE465A-37D4-4C1E-A81A-DF39F7693F05}" type="presParOf" srcId="{0ADB76F5-906C-4703-BE7D-52D2597E724D}" destId="{F3D7B029-A090-4A8A-B10B-E3DB01BDB09F}" srcOrd="0" destOrd="0" presId="urn:microsoft.com/office/officeart/2005/8/layout/list1"/>
    <dgm:cxn modelId="{ED5B40E6-C4DB-444A-A1F5-FD05E0D1B06B}" type="presParOf" srcId="{0ADB76F5-906C-4703-BE7D-52D2597E724D}" destId="{D24EACA5-59A6-4886-8A53-0486F92AFEC3}" srcOrd="1" destOrd="0" presId="urn:microsoft.com/office/officeart/2005/8/layout/list1"/>
    <dgm:cxn modelId="{73AF287F-4B90-4882-93B9-EE8F528DC91A}" type="presParOf" srcId="{70F27AE9-68B6-425B-BDE3-1AD28B0D8A7B}" destId="{DD181637-4F94-4921-AA9F-A190171A2B6E}" srcOrd="1" destOrd="0" presId="urn:microsoft.com/office/officeart/2005/8/layout/list1"/>
    <dgm:cxn modelId="{725417AD-2501-4E4B-8AAB-1560DDACF77E}" type="presParOf" srcId="{70F27AE9-68B6-425B-BDE3-1AD28B0D8A7B}" destId="{E77AC91C-A791-44DB-9328-ED0D137312C1}" srcOrd="2" destOrd="0" presId="urn:microsoft.com/office/officeart/2005/8/layout/list1"/>
  </dgm:cxnLst>
  <dgm:bg/>
  <dgm:whole/>
</dgm:dataModel>
</file>

<file path=ppt/diagrams/data33.xml><?xml version="1.0" encoding="utf-8"?>
<dgm:dataModel xmlns:dgm="http://schemas.openxmlformats.org/drawingml/2006/diagram" xmlns:a="http://schemas.openxmlformats.org/drawingml/2006/main">
  <dgm:ptLst>
    <dgm:pt modelId="{650B016A-1876-4A10-B2CF-B0D603202734}"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92B2037C-D922-4179-A74A-769C5D5EF46C}">
      <dgm:prSet phldrT="[Texto]"/>
      <dgm:spPr/>
      <dgm:t>
        <a:bodyPr/>
        <a:lstStyle/>
        <a:p>
          <a:r>
            <a:rPr lang="es-ES" b="1" dirty="0" smtClean="0"/>
            <a:t>Contratación del personal</a:t>
          </a:r>
          <a:endParaRPr lang="es-ES" b="1" dirty="0"/>
        </a:p>
      </dgm:t>
    </dgm:pt>
    <dgm:pt modelId="{F8B28B6C-F26E-40DE-9190-F3BFB357AEB2}" type="parTrans" cxnId="{76A96AAA-23B2-43F2-A5C4-A8B73B938FF6}">
      <dgm:prSet/>
      <dgm:spPr/>
      <dgm:t>
        <a:bodyPr/>
        <a:lstStyle/>
        <a:p>
          <a:endParaRPr lang="es-ES"/>
        </a:p>
      </dgm:t>
    </dgm:pt>
    <dgm:pt modelId="{81CDB935-F73C-48C0-A3BB-64B7E8AB7B7D}" type="sibTrans" cxnId="{76A96AAA-23B2-43F2-A5C4-A8B73B938FF6}">
      <dgm:prSet/>
      <dgm:spPr/>
      <dgm:t>
        <a:bodyPr/>
        <a:lstStyle/>
        <a:p>
          <a:endParaRPr lang="es-ES"/>
        </a:p>
      </dgm:t>
    </dgm:pt>
    <dgm:pt modelId="{70F27AE9-68B6-425B-BDE3-1AD28B0D8A7B}" type="pres">
      <dgm:prSet presAssocID="{650B016A-1876-4A10-B2CF-B0D603202734}" presName="linear" presStyleCnt="0">
        <dgm:presLayoutVars>
          <dgm:dir/>
          <dgm:animLvl val="lvl"/>
          <dgm:resizeHandles val="exact"/>
        </dgm:presLayoutVars>
      </dgm:prSet>
      <dgm:spPr/>
      <dgm:t>
        <a:bodyPr/>
        <a:lstStyle/>
        <a:p>
          <a:endParaRPr lang="es-ES"/>
        </a:p>
      </dgm:t>
    </dgm:pt>
    <dgm:pt modelId="{0ADB76F5-906C-4703-BE7D-52D2597E724D}" type="pres">
      <dgm:prSet presAssocID="{92B2037C-D922-4179-A74A-769C5D5EF46C}" presName="parentLin" presStyleCnt="0"/>
      <dgm:spPr/>
    </dgm:pt>
    <dgm:pt modelId="{F3D7B029-A090-4A8A-B10B-E3DB01BDB09F}" type="pres">
      <dgm:prSet presAssocID="{92B2037C-D922-4179-A74A-769C5D5EF46C}" presName="parentLeftMargin" presStyleLbl="node1" presStyleIdx="0" presStyleCnt="1"/>
      <dgm:spPr/>
      <dgm:t>
        <a:bodyPr/>
        <a:lstStyle/>
        <a:p>
          <a:endParaRPr lang="es-ES"/>
        </a:p>
      </dgm:t>
    </dgm:pt>
    <dgm:pt modelId="{D24EACA5-59A6-4886-8A53-0486F92AFEC3}" type="pres">
      <dgm:prSet presAssocID="{92B2037C-D922-4179-A74A-769C5D5EF46C}" presName="parentText" presStyleLbl="node1" presStyleIdx="0" presStyleCnt="1">
        <dgm:presLayoutVars>
          <dgm:chMax val="0"/>
          <dgm:bulletEnabled val="1"/>
        </dgm:presLayoutVars>
      </dgm:prSet>
      <dgm:spPr/>
      <dgm:t>
        <a:bodyPr/>
        <a:lstStyle/>
        <a:p>
          <a:endParaRPr lang="es-ES"/>
        </a:p>
      </dgm:t>
    </dgm:pt>
    <dgm:pt modelId="{DD181637-4F94-4921-AA9F-A190171A2B6E}" type="pres">
      <dgm:prSet presAssocID="{92B2037C-D922-4179-A74A-769C5D5EF46C}" presName="negativeSpace" presStyleCnt="0"/>
      <dgm:spPr/>
    </dgm:pt>
    <dgm:pt modelId="{E77AC91C-A791-44DB-9328-ED0D137312C1}" type="pres">
      <dgm:prSet presAssocID="{92B2037C-D922-4179-A74A-769C5D5EF46C}" presName="childText" presStyleLbl="conFgAcc1" presStyleIdx="0" presStyleCnt="1">
        <dgm:presLayoutVars>
          <dgm:bulletEnabled val="1"/>
        </dgm:presLayoutVars>
      </dgm:prSet>
      <dgm:spPr/>
    </dgm:pt>
  </dgm:ptLst>
  <dgm:cxnLst>
    <dgm:cxn modelId="{47E50A2C-D448-4BA2-A955-267CCEAA7993}" type="presOf" srcId="{92B2037C-D922-4179-A74A-769C5D5EF46C}" destId="{F3D7B029-A090-4A8A-B10B-E3DB01BDB09F}" srcOrd="0" destOrd="0" presId="urn:microsoft.com/office/officeart/2005/8/layout/list1"/>
    <dgm:cxn modelId="{80B634A4-B72C-4E1E-A92E-5FF461E79422}" type="presOf" srcId="{92B2037C-D922-4179-A74A-769C5D5EF46C}" destId="{D24EACA5-59A6-4886-8A53-0486F92AFEC3}" srcOrd="1" destOrd="0" presId="urn:microsoft.com/office/officeart/2005/8/layout/list1"/>
    <dgm:cxn modelId="{A3056673-CAC1-4CA9-9053-6B20FEB6A1A0}" type="presOf" srcId="{650B016A-1876-4A10-B2CF-B0D603202734}" destId="{70F27AE9-68B6-425B-BDE3-1AD28B0D8A7B}" srcOrd="0" destOrd="0" presId="urn:microsoft.com/office/officeart/2005/8/layout/list1"/>
    <dgm:cxn modelId="{76A96AAA-23B2-43F2-A5C4-A8B73B938FF6}" srcId="{650B016A-1876-4A10-B2CF-B0D603202734}" destId="{92B2037C-D922-4179-A74A-769C5D5EF46C}" srcOrd="0" destOrd="0" parTransId="{F8B28B6C-F26E-40DE-9190-F3BFB357AEB2}" sibTransId="{81CDB935-F73C-48C0-A3BB-64B7E8AB7B7D}"/>
    <dgm:cxn modelId="{10901865-39AB-4BF2-9B21-80C52FE3F727}" type="presParOf" srcId="{70F27AE9-68B6-425B-BDE3-1AD28B0D8A7B}" destId="{0ADB76F5-906C-4703-BE7D-52D2597E724D}" srcOrd="0" destOrd="0" presId="urn:microsoft.com/office/officeart/2005/8/layout/list1"/>
    <dgm:cxn modelId="{7FC8F75B-73E0-4FB6-90E8-35513892465D}" type="presParOf" srcId="{0ADB76F5-906C-4703-BE7D-52D2597E724D}" destId="{F3D7B029-A090-4A8A-B10B-E3DB01BDB09F}" srcOrd="0" destOrd="0" presId="urn:microsoft.com/office/officeart/2005/8/layout/list1"/>
    <dgm:cxn modelId="{7CF3249A-53EB-4D0D-A82A-44B210E17BB0}" type="presParOf" srcId="{0ADB76F5-906C-4703-BE7D-52D2597E724D}" destId="{D24EACA5-59A6-4886-8A53-0486F92AFEC3}" srcOrd="1" destOrd="0" presId="urn:microsoft.com/office/officeart/2005/8/layout/list1"/>
    <dgm:cxn modelId="{36534759-E707-49CD-BED3-CD58E878ECE3}" type="presParOf" srcId="{70F27AE9-68B6-425B-BDE3-1AD28B0D8A7B}" destId="{DD181637-4F94-4921-AA9F-A190171A2B6E}" srcOrd="1" destOrd="0" presId="urn:microsoft.com/office/officeart/2005/8/layout/list1"/>
    <dgm:cxn modelId="{8E69BAAB-76CA-4764-AAD8-CB2ADB1123B7}" type="presParOf" srcId="{70F27AE9-68B6-425B-BDE3-1AD28B0D8A7B}" destId="{E77AC91C-A791-44DB-9328-ED0D137312C1}" srcOrd="2" destOrd="0" presId="urn:microsoft.com/office/officeart/2005/8/layout/list1"/>
  </dgm:cxnLst>
  <dgm:bg/>
  <dgm:whole/>
</dgm:dataModel>
</file>

<file path=ppt/diagrams/data34.xml><?xml version="1.0" encoding="utf-8"?>
<dgm:dataModel xmlns:dgm="http://schemas.openxmlformats.org/drawingml/2006/diagram" xmlns:a="http://schemas.openxmlformats.org/drawingml/2006/main">
  <dgm:ptLst>
    <dgm:pt modelId="{650B016A-1876-4A10-B2CF-B0D603202734}"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92B2037C-D922-4179-A74A-769C5D5EF46C}">
      <dgm:prSet phldrT="[Texto]"/>
      <dgm:spPr/>
      <dgm:t>
        <a:bodyPr/>
        <a:lstStyle/>
        <a:p>
          <a:r>
            <a:rPr lang="es-ES" b="1" dirty="0" smtClean="0"/>
            <a:t>Plan de Capacitación</a:t>
          </a:r>
          <a:endParaRPr lang="es-ES" b="1" dirty="0"/>
        </a:p>
      </dgm:t>
    </dgm:pt>
    <dgm:pt modelId="{F8B28B6C-F26E-40DE-9190-F3BFB357AEB2}" type="parTrans" cxnId="{76A96AAA-23B2-43F2-A5C4-A8B73B938FF6}">
      <dgm:prSet/>
      <dgm:spPr/>
      <dgm:t>
        <a:bodyPr/>
        <a:lstStyle/>
        <a:p>
          <a:endParaRPr lang="es-ES"/>
        </a:p>
      </dgm:t>
    </dgm:pt>
    <dgm:pt modelId="{81CDB935-F73C-48C0-A3BB-64B7E8AB7B7D}" type="sibTrans" cxnId="{76A96AAA-23B2-43F2-A5C4-A8B73B938FF6}">
      <dgm:prSet/>
      <dgm:spPr/>
      <dgm:t>
        <a:bodyPr/>
        <a:lstStyle/>
        <a:p>
          <a:endParaRPr lang="es-ES"/>
        </a:p>
      </dgm:t>
    </dgm:pt>
    <dgm:pt modelId="{70F27AE9-68B6-425B-BDE3-1AD28B0D8A7B}" type="pres">
      <dgm:prSet presAssocID="{650B016A-1876-4A10-B2CF-B0D603202734}" presName="linear" presStyleCnt="0">
        <dgm:presLayoutVars>
          <dgm:dir/>
          <dgm:animLvl val="lvl"/>
          <dgm:resizeHandles val="exact"/>
        </dgm:presLayoutVars>
      </dgm:prSet>
      <dgm:spPr/>
      <dgm:t>
        <a:bodyPr/>
        <a:lstStyle/>
        <a:p>
          <a:endParaRPr lang="es-ES"/>
        </a:p>
      </dgm:t>
    </dgm:pt>
    <dgm:pt modelId="{0ADB76F5-906C-4703-BE7D-52D2597E724D}" type="pres">
      <dgm:prSet presAssocID="{92B2037C-D922-4179-A74A-769C5D5EF46C}" presName="parentLin" presStyleCnt="0"/>
      <dgm:spPr/>
    </dgm:pt>
    <dgm:pt modelId="{F3D7B029-A090-4A8A-B10B-E3DB01BDB09F}" type="pres">
      <dgm:prSet presAssocID="{92B2037C-D922-4179-A74A-769C5D5EF46C}" presName="parentLeftMargin" presStyleLbl="node1" presStyleIdx="0" presStyleCnt="1"/>
      <dgm:spPr/>
      <dgm:t>
        <a:bodyPr/>
        <a:lstStyle/>
        <a:p>
          <a:endParaRPr lang="es-ES"/>
        </a:p>
      </dgm:t>
    </dgm:pt>
    <dgm:pt modelId="{D24EACA5-59A6-4886-8A53-0486F92AFEC3}" type="pres">
      <dgm:prSet presAssocID="{92B2037C-D922-4179-A74A-769C5D5EF46C}" presName="parentText" presStyleLbl="node1" presStyleIdx="0" presStyleCnt="1">
        <dgm:presLayoutVars>
          <dgm:chMax val="0"/>
          <dgm:bulletEnabled val="1"/>
        </dgm:presLayoutVars>
      </dgm:prSet>
      <dgm:spPr/>
      <dgm:t>
        <a:bodyPr/>
        <a:lstStyle/>
        <a:p>
          <a:endParaRPr lang="es-ES"/>
        </a:p>
      </dgm:t>
    </dgm:pt>
    <dgm:pt modelId="{DD181637-4F94-4921-AA9F-A190171A2B6E}" type="pres">
      <dgm:prSet presAssocID="{92B2037C-D922-4179-A74A-769C5D5EF46C}" presName="negativeSpace" presStyleCnt="0"/>
      <dgm:spPr/>
    </dgm:pt>
    <dgm:pt modelId="{E77AC91C-A791-44DB-9328-ED0D137312C1}" type="pres">
      <dgm:prSet presAssocID="{92B2037C-D922-4179-A74A-769C5D5EF46C}" presName="childText" presStyleLbl="conFgAcc1" presStyleIdx="0" presStyleCnt="1">
        <dgm:presLayoutVars>
          <dgm:bulletEnabled val="1"/>
        </dgm:presLayoutVars>
      </dgm:prSet>
      <dgm:spPr/>
    </dgm:pt>
  </dgm:ptLst>
  <dgm:cxnLst>
    <dgm:cxn modelId="{60083329-67F8-40EE-B967-4139EAAEF5CA}" type="presOf" srcId="{650B016A-1876-4A10-B2CF-B0D603202734}" destId="{70F27AE9-68B6-425B-BDE3-1AD28B0D8A7B}" srcOrd="0" destOrd="0" presId="urn:microsoft.com/office/officeart/2005/8/layout/list1"/>
    <dgm:cxn modelId="{1139DCF2-CA0F-446C-A254-885E46872619}" type="presOf" srcId="{92B2037C-D922-4179-A74A-769C5D5EF46C}" destId="{F3D7B029-A090-4A8A-B10B-E3DB01BDB09F}" srcOrd="0" destOrd="0" presId="urn:microsoft.com/office/officeart/2005/8/layout/list1"/>
    <dgm:cxn modelId="{DF0CA848-980D-453C-82DF-7DA4F879B465}" type="presOf" srcId="{92B2037C-D922-4179-A74A-769C5D5EF46C}" destId="{D24EACA5-59A6-4886-8A53-0486F92AFEC3}" srcOrd="1" destOrd="0" presId="urn:microsoft.com/office/officeart/2005/8/layout/list1"/>
    <dgm:cxn modelId="{76A96AAA-23B2-43F2-A5C4-A8B73B938FF6}" srcId="{650B016A-1876-4A10-B2CF-B0D603202734}" destId="{92B2037C-D922-4179-A74A-769C5D5EF46C}" srcOrd="0" destOrd="0" parTransId="{F8B28B6C-F26E-40DE-9190-F3BFB357AEB2}" sibTransId="{81CDB935-F73C-48C0-A3BB-64B7E8AB7B7D}"/>
    <dgm:cxn modelId="{81EECB01-EDA5-4BE1-83F5-D7B514E2A7D7}" type="presParOf" srcId="{70F27AE9-68B6-425B-BDE3-1AD28B0D8A7B}" destId="{0ADB76F5-906C-4703-BE7D-52D2597E724D}" srcOrd="0" destOrd="0" presId="urn:microsoft.com/office/officeart/2005/8/layout/list1"/>
    <dgm:cxn modelId="{FEFF141B-B970-4841-A4F3-34E1CBE56DDE}" type="presParOf" srcId="{0ADB76F5-906C-4703-BE7D-52D2597E724D}" destId="{F3D7B029-A090-4A8A-B10B-E3DB01BDB09F}" srcOrd="0" destOrd="0" presId="urn:microsoft.com/office/officeart/2005/8/layout/list1"/>
    <dgm:cxn modelId="{9CE79033-3BE8-45FD-89DE-CB8E5FF54061}" type="presParOf" srcId="{0ADB76F5-906C-4703-BE7D-52D2597E724D}" destId="{D24EACA5-59A6-4886-8A53-0486F92AFEC3}" srcOrd="1" destOrd="0" presId="urn:microsoft.com/office/officeart/2005/8/layout/list1"/>
    <dgm:cxn modelId="{04098CA8-0078-46D7-BA7A-A5C1E963E064}" type="presParOf" srcId="{70F27AE9-68B6-425B-BDE3-1AD28B0D8A7B}" destId="{DD181637-4F94-4921-AA9F-A190171A2B6E}" srcOrd="1" destOrd="0" presId="urn:microsoft.com/office/officeart/2005/8/layout/list1"/>
    <dgm:cxn modelId="{D57673EE-E7F9-4415-8BA3-B943E8371266}" type="presParOf" srcId="{70F27AE9-68B6-425B-BDE3-1AD28B0D8A7B}" destId="{E77AC91C-A791-44DB-9328-ED0D137312C1}" srcOrd="2" destOrd="0" presId="urn:microsoft.com/office/officeart/2005/8/layout/list1"/>
  </dgm:cxnLst>
  <dgm:bg/>
  <dgm:whole/>
</dgm:dataModel>
</file>

<file path=ppt/diagrams/data35.xml><?xml version="1.0" encoding="utf-8"?>
<dgm:dataModel xmlns:dgm="http://schemas.openxmlformats.org/drawingml/2006/diagram" xmlns:a="http://schemas.openxmlformats.org/drawingml/2006/main">
  <dgm:ptLst>
    <dgm:pt modelId="{650B016A-1876-4A10-B2CF-B0D603202734}"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92B2037C-D922-4179-A74A-769C5D5EF46C}">
      <dgm:prSet phldrT="[Texto]"/>
      <dgm:spPr/>
      <dgm:t>
        <a:bodyPr/>
        <a:lstStyle/>
        <a:p>
          <a:r>
            <a:rPr lang="es-ES" b="1" dirty="0" smtClean="0"/>
            <a:t>Comunicación interna</a:t>
          </a:r>
          <a:endParaRPr lang="es-ES" b="1" dirty="0"/>
        </a:p>
      </dgm:t>
    </dgm:pt>
    <dgm:pt modelId="{F8B28B6C-F26E-40DE-9190-F3BFB357AEB2}" type="parTrans" cxnId="{76A96AAA-23B2-43F2-A5C4-A8B73B938FF6}">
      <dgm:prSet/>
      <dgm:spPr/>
      <dgm:t>
        <a:bodyPr/>
        <a:lstStyle/>
        <a:p>
          <a:endParaRPr lang="es-ES"/>
        </a:p>
      </dgm:t>
    </dgm:pt>
    <dgm:pt modelId="{81CDB935-F73C-48C0-A3BB-64B7E8AB7B7D}" type="sibTrans" cxnId="{76A96AAA-23B2-43F2-A5C4-A8B73B938FF6}">
      <dgm:prSet/>
      <dgm:spPr/>
      <dgm:t>
        <a:bodyPr/>
        <a:lstStyle/>
        <a:p>
          <a:endParaRPr lang="es-ES"/>
        </a:p>
      </dgm:t>
    </dgm:pt>
    <dgm:pt modelId="{70F27AE9-68B6-425B-BDE3-1AD28B0D8A7B}" type="pres">
      <dgm:prSet presAssocID="{650B016A-1876-4A10-B2CF-B0D603202734}" presName="linear" presStyleCnt="0">
        <dgm:presLayoutVars>
          <dgm:dir/>
          <dgm:animLvl val="lvl"/>
          <dgm:resizeHandles val="exact"/>
        </dgm:presLayoutVars>
      </dgm:prSet>
      <dgm:spPr/>
      <dgm:t>
        <a:bodyPr/>
        <a:lstStyle/>
        <a:p>
          <a:endParaRPr lang="es-ES"/>
        </a:p>
      </dgm:t>
    </dgm:pt>
    <dgm:pt modelId="{0ADB76F5-906C-4703-BE7D-52D2597E724D}" type="pres">
      <dgm:prSet presAssocID="{92B2037C-D922-4179-A74A-769C5D5EF46C}" presName="parentLin" presStyleCnt="0"/>
      <dgm:spPr/>
    </dgm:pt>
    <dgm:pt modelId="{F3D7B029-A090-4A8A-B10B-E3DB01BDB09F}" type="pres">
      <dgm:prSet presAssocID="{92B2037C-D922-4179-A74A-769C5D5EF46C}" presName="parentLeftMargin" presStyleLbl="node1" presStyleIdx="0" presStyleCnt="1"/>
      <dgm:spPr/>
      <dgm:t>
        <a:bodyPr/>
        <a:lstStyle/>
        <a:p>
          <a:endParaRPr lang="es-ES"/>
        </a:p>
      </dgm:t>
    </dgm:pt>
    <dgm:pt modelId="{D24EACA5-59A6-4886-8A53-0486F92AFEC3}" type="pres">
      <dgm:prSet presAssocID="{92B2037C-D922-4179-A74A-769C5D5EF46C}" presName="parentText" presStyleLbl="node1" presStyleIdx="0" presStyleCnt="1">
        <dgm:presLayoutVars>
          <dgm:chMax val="0"/>
          <dgm:bulletEnabled val="1"/>
        </dgm:presLayoutVars>
      </dgm:prSet>
      <dgm:spPr/>
      <dgm:t>
        <a:bodyPr/>
        <a:lstStyle/>
        <a:p>
          <a:endParaRPr lang="es-ES"/>
        </a:p>
      </dgm:t>
    </dgm:pt>
    <dgm:pt modelId="{DD181637-4F94-4921-AA9F-A190171A2B6E}" type="pres">
      <dgm:prSet presAssocID="{92B2037C-D922-4179-A74A-769C5D5EF46C}" presName="negativeSpace" presStyleCnt="0"/>
      <dgm:spPr/>
    </dgm:pt>
    <dgm:pt modelId="{E77AC91C-A791-44DB-9328-ED0D137312C1}" type="pres">
      <dgm:prSet presAssocID="{92B2037C-D922-4179-A74A-769C5D5EF46C}" presName="childText" presStyleLbl="conFgAcc1" presStyleIdx="0" presStyleCnt="1">
        <dgm:presLayoutVars>
          <dgm:bulletEnabled val="1"/>
        </dgm:presLayoutVars>
      </dgm:prSet>
      <dgm:spPr/>
    </dgm:pt>
  </dgm:ptLst>
  <dgm:cxnLst>
    <dgm:cxn modelId="{7C05221D-E49E-44E3-A98B-0C5E4C75A3CA}" type="presOf" srcId="{92B2037C-D922-4179-A74A-769C5D5EF46C}" destId="{D24EACA5-59A6-4886-8A53-0486F92AFEC3}" srcOrd="1" destOrd="0" presId="urn:microsoft.com/office/officeart/2005/8/layout/list1"/>
    <dgm:cxn modelId="{4AC973C8-394B-4F5F-AA60-769CF6DD0842}" type="presOf" srcId="{650B016A-1876-4A10-B2CF-B0D603202734}" destId="{70F27AE9-68B6-425B-BDE3-1AD28B0D8A7B}" srcOrd="0" destOrd="0" presId="urn:microsoft.com/office/officeart/2005/8/layout/list1"/>
    <dgm:cxn modelId="{6B39F065-E6AD-44DA-A2BD-FE068DC6B55D}" type="presOf" srcId="{92B2037C-D922-4179-A74A-769C5D5EF46C}" destId="{F3D7B029-A090-4A8A-B10B-E3DB01BDB09F}" srcOrd="0" destOrd="0" presId="urn:microsoft.com/office/officeart/2005/8/layout/list1"/>
    <dgm:cxn modelId="{76A96AAA-23B2-43F2-A5C4-A8B73B938FF6}" srcId="{650B016A-1876-4A10-B2CF-B0D603202734}" destId="{92B2037C-D922-4179-A74A-769C5D5EF46C}" srcOrd="0" destOrd="0" parTransId="{F8B28B6C-F26E-40DE-9190-F3BFB357AEB2}" sibTransId="{81CDB935-F73C-48C0-A3BB-64B7E8AB7B7D}"/>
    <dgm:cxn modelId="{3FE4E54D-8B86-47B6-BD07-A110DF4C4174}" type="presParOf" srcId="{70F27AE9-68B6-425B-BDE3-1AD28B0D8A7B}" destId="{0ADB76F5-906C-4703-BE7D-52D2597E724D}" srcOrd="0" destOrd="0" presId="urn:microsoft.com/office/officeart/2005/8/layout/list1"/>
    <dgm:cxn modelId="{D8643A89-B2CD-4594-9E1D-761A23BD62FD}" type="presParOf" srcId="{0ADB76F5-906C-4703-BE7D-52D2597E724D}" destId="{F3D7B029-A090-4A8A-B10B-E3DB01BDB09F}" srcOrd="0" destOrd="0" presId="urn:microsoft.com/office/officeart/2005/8/layout/list1"/>
    <dgm:cxn modelId="{D6C13494-4324-48DD-A579-A85C1A64A32A}" type="presParOf" srcId="{0ADB76F5-906C-4703-BE7D-52D2597E724D}" destId="{D24EACA5-59A6-4886-8A53-0486F92AFEC3}" srcOrd="1" destOrd="0" presId="urn:microsoft.com/office/officeart/2005/8/layout/list1"/>
    <dgm:cxn modelId="{52238808-31D8-4DCE-B563-0F9342A07737}" type="presParOf" srcId="{70F27AE9-68B6-425B-BDE3-1AD28B0D8A7B}" destId="{DD181637-4F94-4921-AA9F-A190171A2B6E}" srcOrd="1" destOrd="0" presId="urn:microsoft.com/office/officeart/2005/8/layout/list1"/>
    <dgm:cxn modelId="{FEF7AA80-FD97-497D-AD1C-326194759155}" type="presParOf" srcId="{70F27AE9-68B6-425B-BDE3-1AD28B0D8A7B}" destId="{E77AC91C-A791-44DB-9328-ED0D137312C1}" srcOrd="2" destOrd="0" presId="urn:microsoft.com/office/officeart/2005/8/layout/list1"/>
  </dgm:cxnLst>
  <dgm:bg/>
  <dgm:whole/>
</dgm:dataModel>
</file>

<file path=ppt/diagrams/data36.xml><?xml version="1.0" encoding="utf-8"?>
<dgm:dataModel xmlns:dgm="http://schemas.openxmlformats.org/drawingml/2006/diagram" xmlns:a="http://schemas.openxmlformats.org/drawingml/2006/main">
  <dgm:ptLst>
    <dgm:pt modelId="{650B016A-1876-4A10-B2CF-B0D603202734}"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92B2037C-D922-4179-A74A-769C5D5EF46C}">
      <dgm:prSet phldrT="[Texto]"/>
      <dgm:spPr/>
      <dgm:t>
        <a:bodyPr/>
        <a:lstStyle/>
        <a:p>
          <a:r>
            <a:rPr lang="es-ES" b="1" dirty="0" smtClean="0"/>
            <a:t>Documentos de Registros</a:t>
          </a:r>
          <a:endParaRPr lang="es-ES" b="1" dirty="0"/>
        </a:p>
      </dgm:t>
    </dgm:pt>
    <dgm:pt modelId="{F8B28B6C-F26E-40DE-9190-F3BFB357AEB2}" type="parTrans" cxnId="{76A96AAA-23B2-43F2-A5C4-A8B73B938FF6}">
      <dgm:prSet/>
      <dgm:spPr/>
      <dgm:t>
        <a:bodyPr/>
        <a:lstStyle/>
        <a:p>
          <a:endParaRPr lang="es-ES"/>
        </a:p>
      </dgm:t>
    </dgm:pt>
    <dgm:pt modelId="{81CDB935-F73C-48C0-A3BB-64B7E8AB7B7D}" type="sibTrans" cxnId="{76A96AAA-23B2-43F2-A5C4-A8B73B938FF6}">
      <dgm:prSet/>
      <dgm:spPr/>
      <dgm:t>
        <a:bodyPr/>
        <a:lstStyle/>
        <a:p>
          <a:endParaRPr lang="es-ES"/>
        </a:p>
      </dgm:t>
    </dgm:pt>
    <dgm:pt modelId="{70F27AE9-68B6-425B-BDE3-1AD28B0D8A7B}" type="pres">
      <dgm:prSet presAssocID="{650B016A-1876-4A10-B2CF-B0D603202734}" presName="linear" presStyleCnt="0">
        <dgm:presLayoutVars>
          <dgm:dir/>
          <dgm:animLvl val="lvl"/>
          <dgm:resizeHandles val="exact"/>
        </dgm:presLayoutVars>
      </dgm:prSet>
      <dgm:spPr/>
      <dgm:t>
        <a:bodyPr/>
        <a:lstStyle/>
        <a:p>
          <a:endParaRPr lang="es-ES"/>
        </a:p>
      </dgm:t>
    </dgm:pt>
    <dgm:pt modelId="{0ADB76F5-906C-4703-BE7D-52D2597E724D}" type="pres">
      <dgm:prSet presAssocID="{92B2037C-D922-4179-A74A-769C5D5EF46C}" presName="parentLin" presStyleCnt="0"/>
      <dgm:spPr/>
    </dgm:pt>
    <dgm:pt modelId="{F3D7B029-A090-4A8A-B10B-E3DB01BDB09F}" type="pres">
      <dgm:prSet presAssocID="{92B2037C-D922-4179-A74A-769C5D5EF46C}" presName="parentLeftMargin" presStyleLbl="node1" presStyleIdx="0" presStyleCnt="1"/>
      <dgm:spPr/>
      <dgm:t>
        <a:bodyPr/>
        <a:lstStyle/>
        <a:p>
          <a:endParaRPr lang="es-ES"/>
        </a:p>
      </dgm:t>
    </dgm:pt>
    <dgm:pt modelId="{D24EACA5-59A6-4886-8A53-0486F92AFEC3}" type="pres">
      <dgm:prSet presAssocID="{92B2037C-D922-4179-A74A-769C5D5EF46C}" presName="parentText" presStyleLbl="node1" presStyleIdx="0" presStyleCnt="1">
        <dgm:presLayoutVars>
          <dgm:chMax val="0"/>
          <dgm:bulletEnabled val="1"/>
        </dgm:presLayoutVars>
      </dgm:prSet>
      <dgm:spPr/>
      <dgm:t>
        <a:bodyPr/>
        <a:lstStyle/>
        <a:p>
          <a:endParaRPr lang="es-ES"/>
        </a:p>
      </dgm:t>
    </dgm:pt>
    <dgm:pt modelId="{DD181637-4F94-4921-AA9F-A190171A2B6E}" type="pres">
      <dgm:prSet presAssocID="{92B2037C-D922-4179-A74A-769C5D5EF46C}" presName="negativeSpace" presStyleCnt="0"/>
      <dgm:spPr/>
    </dgm:pt>
    <dgm:pt modelId="{E77AC91C-A791-44DB-9328-ED0D137312C1}" type="pres">
      <dgm:prSet presAssocID="{92B2037C-D922-4179-A74A-769C5D5EF46C}" presName="childText" presStyleLbl="conFgAcc1" presStyleIdx="0" presStyleCnt="1">
        <dgm:presLayoutVars>
          <dgm:bulletEnabled val="1"/>
        </dgm:presLayoutVars>
      </dgm:prSet>
      <dgm:spPr/>
    </dgm:pt>
  </dgm:ptLst>
  <dgm:cxnLst>
    <dgm:cxn modelId="{FE4D442D-21B9-47E8-B123-2FAD6C3DFDC0}" type="presOf" srcId="{650B016A-1876-4A10-B2CF-B0D603202734}" destId="{70F27AE9-68B6-425B-BDE3-1AD28B0D8A7B}" srcOrd="0" destOrd="0" presId="urn:microsoft.com/office/officeart/2005/8/layout/list1"/>
    <dgm:cxn modelId="{BA3ED24C-EC04-4547-8CE6-A68C62AB3E19}" type="presOf" srcId="{92B2037C-D922-4179-A74A-769C5D5EF46C}" destId="{D24EACA5-59A6-4886-8A53-0486F92AFEC3}" srcOrd="1" destOrd="0" presId="urn:microsoft.com/office/officeart/2005/8/layout/list1"/>
    <dgm:cxn modelId="{76A96AAA-23B2-43F2-A5C4-A8B73B938FF6}" srcId="{650B016A-1876-4A10-B2CF-B0D603202734}" destId="{92B2037C-D922-4179-A74A-769C5D5EF46C}" srcOrd="0" destOrd="0" parTransId="{F8B28B6C-F26E-40DE-9190-F3BFB357AEB2}" sibTransId="{81CDB935-F73C-48C0-A3BB-64B7E8AB7B7D}"/>
    <dgm:cxn modelId="{A24EAEC4-F55B-4BBA-B279-243A3C09B078}" type="presOf" srcId="{92B2037C-D922-4179-A74A-769C5D5EF46C}" destId="{F3D7B029-A090-4A8A-B10B-E3DB01BDB09F}" srcOrd="0" destOrd="0" presId="urn:microsoft.com/office/officeart/2005/8/layout/list1"/>
    <dgm:cxn modelId="{B4AB9C0E-4C46-4468-9D40-59D99D980EC8}" type="presParOf" srcId="{70F27AE9-68B6-425B-BDE3-1AD28B0D8A7B}" destId="{0ADB76F5-906C-4703-BE7D-52D2597E724D}" srcOrd="0" destOrd="0" presId="urn:microsoft.com/office/officeart/2005/8/layout/list1"/>
    <dgm:cxn modelId="{1D07EFCE-5B03-463A-B01F-3EAEC21091F9}" type="presParOf" srcId="{0ADB76F5-906C-4703-BE7D-52D2597E724D}" destId="{F3D7B029-A090-4A8A-B10B-E3DB01BDB09F}" srcOrd="0" destOrd="0" presId="urn:microsoft.com/office/officeart/2005/8/layout/list1"/>
    <dgm:cxn modelId="{337C80FB-0516-4959-B3ED-FCDED8C53291}" type="presParOf" srcId="{0ADB76F5-906C-4703-BE7D-52D2597E724D}" destId="{D24EACA5-59A6-4886-8A53-0486F92AFEC3}" srcOrd="1" destOrd="0" presId="urn:microsoft.com/office/officeart/2005/8/layout/list1"/>
    <dgm:cxn modelId="{2645BED1-E0D9-44F2-ABFF-9986AA5AE08F}" type="presParOf" srcId="{70F27AE9-68B6-425B-BDE3-1AD28B0D8A7B}" destId="{DD181637-4F94-4921-AA9F-A190171A2B6E}" srcOrd="1" destOrd="0" presId="urn:microsoft.com/office/officeart/2005/8/layout/list1"/>
    <dgm:cxn modelId="{9751FD79-FEAA-4121-BD96-495952C66EFC}" type="presParOf" srcId="{70F27AE9-68B6-425B-BDE3-1AD28B0D8A7B}" destId="{E77AC91C-A791-44DB-9328-ED0D137312C1}" srcOrd="2" destOrd="0" presId="urn:microsoft.com/office/officeart/2005/8/layout/list1"/>
  </dgm:cxnLst>
  <dgm:bg/>
  <dgm:whole/>
</dgm:dataModel>
</file>

<file path=ppt/diagrams/data37.xml><?xml version="1.0" encoding="utf-8"?>
<dgm:dataModel xmlns:dgm="http://schemas.openxmlformats.org/drawingml/2006/diagram" xmlns:a="http://schemas.openxmlformats.org/drawingml/2006/main">
  <dgm:ptLst>
    <dgm:pt modelId="{650B016A-1876-4A10-B2CF-B0D603202734}"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92B2037C-D922-4179-A74A-769C5D5EF46C}">
      <dgm:prSet phldrT="[Texto]"/>
      <dgm:spPr/>
      <dgm:t>
        <a:bodyPr/>
        <a:lstStyle/>
        <a:p>
          <a:r>
            <a:rPr lang="es-ES" b="1" dirty="0" smtClean="0"/>
            <a:t>Procedimientos</a:t>
          </a:r>
          <a:endParaRPr lang="es-ES" b="1" dirty="0"/>
        </a:p>
      </dgm:t>
    </dgm:pt>
    <dgm:pt modelId="{F8B28B6C-F26E-40DE-9190-F3BFB357AEB2}" type="parTrans" cxnId="{76A96AAA-23B2-43F2-A5C4-A8B73B938FF6}">
      <dgm:prSet/>
      <dgm:spPr/>
      <dgm:t>
        <a:bodyPr/>
        <a:lstStyle/>
        <a:p>
          <a:endParaRPr lang="es-ES"/>
        </a:p>
      </dgm:t>
    </dgm:pt>
    <dgm:pt modelId="{81CDB935-F73C-48C0-A3BB-64B7E8AB7B7D}" type="sibTrans" cxnId="{76A96AAA-23B2-43F2-A5C4-A8B73B938FF6}">
      <dgm:prSet/>
      <dgm:spPr/>
      <dgm:t>
        <a:bodyPr/>
        <a:lstStyle/>
        <a:p>
          <a:endParaRPr lang="es-ES"/>
        </a:p>
      </dgm:t>
    </dgm:pt>
    <dgm:pt modelId="{70F27AE9-68B6-425B-BDE3-1AD28B0D8A7B}" type="pres">
      <dgm:prSet presAssocID="{650B016A-1876-4A10-B2CF-B0D603202734}" presName="linear" presStyleCnt="0">
        <dgm:presLayoutVars>
          <dgm:dir/>
          <dgm:animLvl val="lvl"/>
          <dgm:resizeHandles val="exact"/>
        </dgm:presLayoutVars>
      </dgm:prSet>
      <dgm:spPr/>
      <dgm:t>
        <a:bodyPr/>
        <a:lstStyle/>
        <a:p>
          <a:endParaRPr lang="es-ES"/>
        </a:p>
      </dgm:t>
    </dgm:pt>
    <dgm:pt modelId="{0ADB76F5-906C-4703-BE7D-52D2597E724D}" type="pres">
      <dgm:prSet presAssocID="{92B2037C-D922-4179-A74A-769C5D5EF46C}" presName="parentLin" presStyleCnt="0"/>
      <dgm:spPr/>
    </dgm:pt>
    <dgm:pt modelId="{F3D7B029-A090-4A8A-B10B-E3DB01BDB09F}" type="pres">
      <dgm:prSet presAssocID="{92B2037C-D922-4179-A74A-769C5D5EF46C}" presName="parentLeftMargin" presStyleLbl="node1" presStyleIdx="0" presStyleCnt="1"/>
      <dgm:spPr/>
      <dgm:t>
        <a:bodyPr/>
        <a:lstStyle/>
        <a:p>
          <a:endParaRPr lang="es-ES"/>
        </a:p>
      </dgm:t>
    </dgm:pt>
    <dgm:pt modelId="{D24EACA5-59A6-4886-8A53-0486F92AFEC3}" type="pres">
      <dgm:prSet presAssocID="{92B2037C-D922-4179-A74A-769C5D5EF46C}" presName="parentText" presStyleLbl="node1" presStyleIdx="0" presStyleCnt="1">
        <dgm:presLayoutVars>
          <dgm:chMax val="0"/>
          <dgm:bulletEnabled val="1"/>
        </dgm:presLayoutVars>
      </dgm:prSet>
      <dgm:spPr/>
      <dgm:t>
        <a:bodyPr/>
        <a:lstStyle/>
        <a:p>
          <a:endParaRPr lang="es-ES"/>
        </a:p>
      </dgm:t>
    </dgm:pt>
    <dgm:pt modelId="{DD181637-4F94-4921-AA9F-A190171A2B6E}" type="pres">
      <dgm:prSet presAssocID="{92B2037C-D922-4179-A74A-769C5D5EF46C}" presName="negativeSpace" presStyleCnt="0"/>
      <dgm:spPr/>
    </dgm:pt>
    <dgm:pt modelId="{E77AC91C-A791-44DB-9328-ED0D137312C1}" type="pres">
      <dgm:prSet presAssocID="{92B2037C-D922-4179-A74A-769C5D5EF46C}" presName="childText" presStyleLbl="conFgAcc1" presStyleIdx="0" presStyleCnt="1">
        <dgm:presLayoutVars>
          <dgm:bulletEnabled val="1"/>
        </dgm:presLayoutVars>
      </dgm:prSet>
      <dgm:spPr/>
    </dgm:pt>
  </dgm:ptLst>
  <dgm:cxnLst>
    <dgm:cxn modelId="{8084A6F4-0977-45E0-84C3-AB07839E00B5}" type="presOf" srcId="{650B016A-1876-4A10-B2CF-B0D603202734}" destId="{70F27AE9-68B6-425B-BDE3-1AD28B0D8A7B}" srcOrd="0" destOrd="0" presId="urn:microsoft.com/office/officeart/2005/8/layout/list1"/>
    <dgm:cxn modelId="{76A96AAA-23B2-43F2-A5C4-A8B73B938FF6}" srcId="{650B016A-1876-4A10-B2CF-B0D603202734}" destId="{92B2037C-D922-4179-A74A-769C5D5EF46C}" srcOrd="0" destOrd="0" parTransId="{F8B28B6C-F26E-40DE-9190-F3BFB357AEB2}" sibTransId="{81CDB935-F73C-48C0-A3BB-64B7E8AB7B7D}"/>
    <dgm:cxn modelId="{4D37DD31-CAD3-4433-ACA5-67FE97B0CB68}" type="presOf" srcId="{92B2037C-D922-4179-A74A-769C5D5EF46C}" destId="{F3D7B029-A090-4A8A-B10B-E3DB01BDB09F}" srcOrd="0" destOrd="0" presId="urn:microsoft.com/office/officeart/2005/8/layout/list1"/>
    <dgm:cxn modelId="{55B231D1-2D3F-4D00-9C61-01241565E196}" type="presOf" srcId="{92B2037C-D922-4179-A74A-769C5D5EF46C}" destId="{D24EACA5-59A6-4886-8A53-0486F92AFEC3}" srcOrd="1" destOrd="0" presId="urn:microsoft.com/office/officeart/2005/8/layout/list1"/>
    <dgm:cxn modelId="{F2B3B3AB-293E-480A-BED9-C18A1876FFD8}" type="presParOf" srcId="{70F27AE9-68B6-425B-BDE3-1AD28B0D8A7B}" destId="{0ADB76F5-906C-4703-BE7D-52D2597E724D}" srcOrd="0" destOrd="0" presId="urn:microsoft.com/office/officeart/2005/8/layout/list1"/>
    <dgm:cxn modelId="{5FD18571-7394-43D4-A556-5FE886A8042F}" type="presParOf" srcId="{0ADB76F5-906C-4703-BE7D-52D2597E724D}" destId="{F3D7B029-A090-4A8A-B10B-E3DB01BDB09F}" srcOrd="0" destOrd="0" presId="urn:microsoft.com/office/officeart/2005/8/layout/list1"/>
    <dgm:cxn modelId="{B9E78B91-FC8A-4550-8F73-692D991A4F26}" type="presParOf" srcId="{0ADB76F5-906C-4703-BE7D-52D2597E724D}" destId="{D24EACA5-59A6-4886-8A53-0486F92AFEC3}" srcOrd="1" destOrd="0" presId="urn:microsoft.com/office/officeart/2005/8/layout/list1"/>
    <dgm:cxn modelId="{7F6ABDAB-FDB0-48DB-B775-1912336DDA5D}" type="presParOf" srcId="{70F27AE9-68B6-425B-BDE3-1AD28B0D8A7B}" destId="{DD181637-4F94-4921-AA9F-A190171A2B6E}" srcOrd="1" destOrd="0" presId="urn:microsoft.com/office/officeart/2005/8/layout/list1"/>
    <dgm:cxn modelId="{A1393C30-A2C8-4892-A454-5200853DF790}" type="presParOf" srcId="{70F27AE9-68B6-425B-BDE3-1AD28B0D8A7B}" destId="{E77AC91C-A791-44DB-9328-ED0D137312C1}" srcOrd="2" destOrd="0" presId="urn:microsoft.com/office/officeart/2005/8/layout/list1"/>
  </dgm:cxnLst>
  <dgm:bg/>
  <dgm:whole/>
</dgm:dataModel>
</file>

<file path=ppt/diagrams/data38.xml><?xml version="1.0" encoding="utf-8"?>
<dgm:dataModel xmlns:dgm="http://schemas.openxmlformats.org/drawingml/2006/diagram" xmlns:a="http://schemas.openxmlformats.org/drawingml/2006/main">
  <dgm:ptLst>
    <dgm:pt modelId="{650B016A-1876-4A10-B2CF-B0D603202734}"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92B2037C-D922-4179-A74A-769C5D5EF46C}">
      <dgm:prSet phldrT="[Texto]"/>
      <dgm:spPr/>
      <dgm:t>
        <a:bodyPr/>
        <a:lstStyle/>
        <a:p>
          <a:r>
            <a:rPr lang="es-ES" b="1" dirty="0" smtClean="0"/>
            <a:t>Tipo de Mantenimiento</a:t>
          </a:r>
          <a:endParaRPr lang="es-ES" b="1" dirty="0"/>
        </a:p>
      </dgm:t>
    </dgm:pt>
    <dgm:pt modelId="{F8B28B6C-F26E-40DE-9190-F3BFB357AEB2}" type="parTrans" cxnId="{76A96AAA-23B2-43F2-A5C4-A8B73B938FF6}">
      <dgm:prSet/>
      <dgm:spPr/>
      <dgm:t>
        <a:bodyPr/>
        <a:lstStyle/>
        <a:p>
          <a:endParaRPr lang="es-ES"/>
        </a:p>
      </dgm:t>
    </dgm:pt>
    <dgm:pt modelId="{81CDB935-F73C-48C0-A3BB-64B7E8AB7B7D}" type="sibTrans" cxnId="{76A96AAA-23B2-43F2-A5C4-A8B73B938FF6}">
      <dgm:prSet/>
      <dgm:spPr/>
      <dgm:t>
        <a:bodyPr/>
        <a:lstStyle/>
        <a:p>
          <a:endParaRPr lang="es-ES"/>
        </a:p>
      </dgm:t>
    </dgm:pt>
    <dgm:pt modelId="{70F27AE9-68B6-425B-BDE3-1AD28B0D8A7B}" type="pres">
      <dgm:prSet presAssocID="{650B016A-1876-4A10-B2CF-B0D603202734}" presName="linear" presStyleCnt="0">
        <dgm:presLayoutVars>
          <dgm:dir/>
          <dgm:animLvl val="lvl"/>
          <dgm:resizeHandles val="exact"/>
        </dgm:presLayoutVars>
      </dgm:prSet>
      <dgm:spPr/>
      <dgm:t>
        <a:bodyPr/>
        <a:lstStyle/>
        <a:p>
          <a:endParaRPr lang="es-ES"/>
        </a:p>
      </dgm:t>
    </dgm:pt>
    <dgm:pt modelId="{0ADB76F5-906C-4703-BE7D-52D2597E724D}" type="pres">
      <dgm:prSet presAssocID="{92B2037C-D922-4179-A74A-769C5D5EF46C}" presName="parentLin" presStyleCnt="0"/>
      <dgm:spPr/>
    </dgm:pt>
    <dgm:pt modelId="{F3D7B029-A090-4A8A-B10B-E3DB01BDB09F}" type="pres">
      <dgm:prSet presAssocID="{92B2037C-D922-4179-A74A-769C5D5EF46C}" presName="parentLeftMargin" presStyleLbl="node1" presStyleIdx="0" presStyleCnt="1"/>
      <dgm:spPr/>
      <dgm:t>
        <a:bodyPr/>
        <a:lstStyle/>
        <a:p>
          <a:endParaRPr lang="es-ES"/>
        </a:p>
      </dgm:t>
    </dgm:pt>
    <dgm:pt modelId="{D24EACA5-59A6-4886-8A53-0486F92AFEC3}" type="pres">
      <dgm:prSet presAssocID="{92B2037C-D922-4179-A74A-769C5D5EF46C}" presName="parentText" presStyleLbl="node1" presStyleIdx="0" presStyleCnt="1">
        <dgm:presLayoutVars>
          <dgm:chMax val="0"/>
          <dgm:bulletEnabled val="1"/>
        </dgm:presLayoutVars>
      </dgm:prSet>
      <dgm:spPr/>
      <dgm:t>
        <a:bodyPr/>
        <a:lstStyle/>
        <a:p>
          <a:endParaRPr lang="es-ES"/>
        </a:p>
      </dgm:t>
    </dgm:pt>
    <dgm:pt modelId="{DD181637-4F94-4921-AA9F-A190171A2B6E}" type="pres">
      <dgm:prSet presAssocID="{92B2037C-D922-4179-A74A-769C5D5EF46C}" presName="negativeSpace" presStyleCnt="0"/>
      <dgm:spPr/>
    </dgm:pt>
    <dgm:pt modelId="{E77AC91C-A791-44DB-9328-ED0D137312C1}" type="pres">
      <dgm:prSet presAssocID="{92B2037C-D922-4179-A74A-769C5D5EF46C}" presName="childText" presStyleLbl="conFgAcc1" presStyleIdx="0" presStyleCnt="1">
        <dgm:presLayoutVars>
          <dgm:bulletEnabled val="1"/>
        </dgm:presLayoutVars>
      </dgm:prSet>
      <dgm:spPr/>
    </dgm:pt>
  </dgm:ptLst>
  <dgm:cxnLst>
    <dgm:cxn modelId="{2F7F7B8D-7449-4F4B-B72E-59E121B428CD}" type="presOf" srcId="{650B016A-1876-4A10-B2CF-B0D603202734}" destId="{70F27AE9-68B6-425B-BDE3-1AD28B0D8A7B}" srcOrd="0" destOrd="0" presId="urn:microsoft.com/office/officeart/2005/8/layout/list1"/>
    <dgm:cxn modelId="{5A6339CD-8479-461B-A706-93CD8E7929C2}" type="presOf" srcId="{92B2037C-D922-4179-A74A-769C5D5EF46C}" destId="{F3D7B029-A090-4A8A-B10B-E3DB01BDB09F}" srcOrd="0" destOrd="0" presId="urn:microsoft.com/office/officeart/2005/8/layout/list1"/>
    <dgm:cxn modelId="{76A96AAA-23B2-43F2-A5C4-A8B73B938FF6}" srcId="{650B016A-1876-4A10-B2CF-B0D603202734}" destId="{92B2037C-D922-4179-A74A-769C5D5EF46C}" srcOrd="0" destOrd="0" parTransId="{F8B28B6C-F26E-40DE-9190-F3BFB357AEB2}" sibTransId="{81CDB935-F73C-48C0-A3BB-64B7E8AB7B7D}"/>
    <dgm:cxn modelId="{44E066E9-8A2D-4963-8EB0-662E6A89C5DB}" type="presOf" srcId="{92B2037C-D922-4179-A74A-769C5D5EF46C}" destId="{D24EACA5-59A6-4886-8A53-0486F92AFEC3}" srcOrd="1" destOrd="0" presId="urn:microsoft.com/office/officeart/2005/8/layout/list1"/>
    <dgm:cxn modelId="{5B92FEFC-2D8F-4F58-A146-27FB2A780256}" type="presParOf" srcId="{70F27AE9-68B6-425B-BDE3-1AD28B0D8A7B}" destId="{0ADB76F5-906C-4703-BE7D-52D2597E724D}" srcOrd="0" destOrd="0" presId="urn:microsoft.com/office/officeart/2005/8/layout/list1"/>
    <dgm:cxn modelId="{BC96BFFC-DB9A-4C3B-950A-E980964A4203}" type="presParOf" srcId="{0ADB76F5-906C-4703-BE7D-52D2597E724D}" destId="{F3D7B029-A090-4A8A-B10B-E3DB01BDB09F}" srcOrd="0" destOrd="0" presId="urn:microsoft.com/office/officeart/2005/8/layout/list1"/>
    <dgm:cxn modelId="{16C1A9AD-03E2-4048-A7EC-79F91F2CB0DC}" type="presParOf" srcId="{0ADB76F5-906C-4703-BE7D-52D2597E724D}" destId="{D24EACA5-59A6-4886-8A53-0486F92AFEC3}" srcOrd="1" destOrd="0" presId="urn:microsoft.com/office/officeart/2005/8/layout/list1"/>
    <dgm:cxn modelId="{C54276FF-071E-440D-8D55-C8CB31B012F0}" type="presParOf" srcId="{70F27AE9-68B6-425B-BDE3-1AD28B0D8A7B}" destId="{DD181637-4F94-4921-AA9F-A190171A2B6E}" srcOrd="1" destOrd="0" presId="urn:microsoft.com/office/officeart/2005/8/layout/list1"/>
    <dgm:cxn modelId="{2CA69606-8EA5-426C-95A3-C46D69BA18CF}" type="presParOf" srcId="{70F27AE9-68B6-425B-BDE3-1AD28B0D8A7B}" destId="{E77AC91C-A791-44DB-9328-ED0D137312C1}" srcOrd="2" destOrd="0" presId="urn:microsoft.com/office/officeart/2005/8/layout/list1"/>
  </dgm:cxnLst>
  <dgm:bg/>
  <dgm:whole/>
</dgm:dataModel>
</file>

<file path=ppt/diagrams/data39.xml><?xml version="1.0" encoding="utf-8"?>
<dgm:dataModel xmlns:dgm="http://schemas.openxmlformats.org/drawingml/2006/diagram" xmlns:a="http://schemas.openxmlformats.org/drawingml/2006/main">
  <dgm:ptLst>
    <dgm:pt modelId="{628CEBB9-061D-4B9A-86AF-C73134AF3857}" type="doc">
      <dgm:prSet loTypeId="urn:microsoft.com/office/officeart/2005/8/layout/vList2" loCatId="list" qsTypeId="urn:microsoft.com/office/officeart/2005/8/quickstyle/simple2" qsCatId="simple" csTypeId="urn:microsoft.com/office/officeart/2005/8/colors/accent1_1" csCatId="accent1" phldr="1"/>
      <dgm:spPr/>
      <dgm:t>
        <a:bodyPr/>
        <a:lstStyle/>
        <a:p>
          <a:endParaRPr lang="es-EC"/>
        </a:p>
      </dgm:t>
    </dgm:pt>
    <dgm:pt modelId="{98329E0F-3615-427A-A4D8-C579064B9827}">
      <dgm:prSet phldrT="[Text]"/>
      <dgm:spPr/>
      <dgm:t>
        <a:bodyPr/>
        <a:lstStyle/>
        <a:p>
          <a:r>
            <a:rPr lang="es-EC" dirty="0" smtClean="0"/>
            <a:t>AMEF</a:t>
          </a:r>
          <a:endParaRPr lang="es-EC" dirty="0"/>
        </a:p>
      </dgm:t>
    </dgm:pt>
    <dgm:pt modelId="{1FCD579F-581F-447B-AC1C-16E45655A14C}" type="parTrans" cxnId="{6DED5554-7001-4357-A633-F00BBC452E80}">
      <dgm:prSet/>
      <dgm:spPr/>
      <dgm:t>
        <a:bodyPr/>
        <a:lstStyle/>
        <a:p>
          <a:endParaRPr lang="es-EC"/>
        </a:p>
      </dgm:t>
    </dgm:pt>
    <dgm:pt modelId="{9BB3FB19-9468-4FFD-8885-9FF84D03ECDF}" type="sibTrans" cxnId="{6DED5554-7001-4357-A633-F00BBC452E80}">
      <dgm:prSet/>
      <dgm:spPr/>
      <dgm:t>
        <a:bodyPr/>
        <a:lstStyle/>
        <a:p>
          <a:endParaRPr lang="es-EC"/>
        </a:p>
      </dgm:t>
    </dgm:pt>
    <dgm:pt modelId="{6324196A-FC5D-4407-8A53-4FA60E4FA90C}" type="pres">
      <dgm:prSet presAssocID="{628CEBB9-061D-4B9A-86AF-C73134AF3857}" presName="linear" presStyleCnt="0">
        <dgm:presLayoutVars>
          <dgm:animLvl val="lvl"/>
          <dgm:resizeHandles val="exact"/>
        </dgm:presLayoutVars>
      </dgm:prSet>
      <dgm:spPr/>
      <dgm:t>
        <a:bodyPr/>
        <a:lstStyle/>
        <a:p>
          <a:endParaRPr lang="es-ES"/>
        </a:p>
      </dgm:t>
    </dgm:pt>
    <dgm:pt modelId="{29D35B2A-6F46-46D5-A1D8-1C9B42B99866}" type="pres">
      <dgm:prSet presAssocID="{98329E0F-3615-427A-A4D8-C579064B9827}" presName="parentText" presStyleLbl="node1" presStyleIdx="0" presStyleCnt="1">
        <dgm:presLayoutVars>
          <dgm:chMax val="0"/>
          <dgm:bulletEnabled val="1"/>
        </dgm:presLayoutVars>
      </dgm:prSet>
      <dgm:spPr/>
      <dgm:t>
        <a:bodyPr/>
        <a:lstStyle/>
        <a:p>
          <a:endParaRPr lang="es-ES"/>
        </a:p>
      </dgm:t>
    </dgm:pt>
  </dgm:ptLst>
  <dgm:cxnLst>
    <dgm:cxn modelId="{B87E561B-B2FF-4420-8583-7A82277838B2}" type="presOf" srcId="{628CEBB9-061D-4B9A-86AF-C73134AF3857}" destId="{6324196A-FC5D-4407-8A53-4FA60E4FA90C}" srcOrd="0" destOrd="0" presId="urn:microsoft.com/office/officeart/2005/8/layout/vList2"/>
    <dgm:cxn modelId="{8D073484-7CC9-43BA-BE81-C7335C372F21}" type="presOf" srcId="{98329E0F-3615-427A-A4D8-C579064B9827}" destId="{29D35B2A-6F46-46D5-A1D8-1C9B42B99866}" srcOrd="0" destOrd="0" presId="urn:microsoft.com/office/officeart/2005/8/layout/vList2"/>
    <dgm:cxn modelId="{6DED5554-7001-4357-A633-F00BBC452E80}" srcId="{628CEBB9-061D-4B9A-86AF-C73134AF3857}" destId="{98329E0F-3615-427A-A4D8-C579064B9827}" srcOrd="0" destOrd="0" parTransId="{1FCD579F-581F-447B-AC1C-16E45655A14C}" sibTransId="{9BB3FB19-9468-4FFD-8885-9FF84D03ECDF}"/>
    <dgm:cxn modelId="{B7496343-3318-473D-A531-4FAF460B1E73}" type="presParOf" srcId="{6324196A-FC5D-4407-8A53-4FA60E4FA90C}" destId="{29D35B2A-6F46-46D5-A1D8-1C9B42B99866}" srcOrd="0" destOrd="0" presId="urn:microsoft.com/office/officeart/2005/8/layout/vList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67A6411-EAA2-4630-B1B6-8C3C4907BDED}" type="doc">
      <dgm:prSet loTypeId="urn:microsoft.com/office/officeart/2005/8/layout/vList3" loCatId="list" qsTypeId="urn:microsoft.com/office/officeart/2005/8/quickstyle/simple1" qsCatId="simple" csTypeId="urn:microsoft.com/office/officeart/2005/8/colors/accent1_1" csCatId="accent1" phldr="1"/>
      <dgm:spPr/>
      <dgm:t>
        <a:bodyPr/>
        <a:lstStyle/>
        <a:p>
          <a:endParaRPr lang="es-ES"/>
        </a:p>
      </dgm:t>
    </dgm:pt>
    <dgm:pt modelId="{37EA5378-DEDA-4CEC-9D43-EAD213C7F9B1}">
      <dgm:prSet phldrT="[Texto]" custT="1"/>
      <dgm:spPr/>
      <dgm:t>
        <a:bodyPr/>
        <a:lstStyle/>
        <a:p>
          <a:pPr algn="l"/>
          <a:r>
            <a:rPr lang="es-VE" sz="1400" b="1" dirty="0" smtClean="0">
              <a:solidFill>
                <a:schemeClr val="tx1"/>
              </a:solidFill>
            </a:rPr>
            <a:t>Prevenir</a:t>
          </a:r>
          <a:r>
            <a:rPr lang="es-VE" sz="1800" b="1" dirty="0" smtClean="0">
              <a:effectLst>
                <a:outerShdw blurRad="38100" dist="38100" dir="2700000" algn="tl">
                  <a:srgbClr val="000000">
                    <a:alpha val="43137"/>
                  </a:srgbClr>
                </a:outerShdw>
              </a:effectLst>
            </a:rPr>
            <a:t> incidentes </a:t>
          </a:r>
          <a:r>
            <a:rPr lang="es-VE" sz="1400" b="1" dirty="0" smtClean="0">
              <a:solidFill>
                <a:schemeClr val="tx1"/>
              </a:solidFill>
            </a:rPr>
            <a:t>anormales</a:t>
          </a:r>
          <a:r>
            <a:rPr lang="es-VE" sz="1400" b="1" dirty="0" smtClean="0"/>
            <a:t> </a:t>
          </a:r>
          <a:endParaRPr lang="es-ES" sz="1400" b="1" dirty="0" smtClean="0"/>
        </a:p>
      </dgm:t>
    </dgm:pt>
    <dgm:pt modelId="{D7208831-C52F-4B0E-925B-66A9891E70F1}" type="parTrans" cxnId="{9498E3A4-3186-4342-9510-4E9AE60160AA}">
      <dgm:prSet/>
      <dgm:spPr/>
      <dgm:t>
        <a:bodyPr/>
        <a:lstStyle/>
        <a:p>
          <a:endParaRPr lang="es-ES"/>
        </a:p>
      </dgm:t>
    </dgm:pt>
    <dgm:pt modelId="{C159462A-C1D1-479C-AD1C-704A494B36F0}" type="sibTrans" cxnId="{9498E3A4-3186-4342-9510-4E9AE60160AA}">
      <dgm:prSet/>
      <dgm:spPr/>
      <dgm:t>
        <a:bodyPr/>
        <a:lstStyle/>
        <a:p>
          <a:endParaRPr lang="es-ES"/>
        </a:p>
      </dgm:t>
    </dgm:pt>
    <dgm:pt modelId="{81247A7D-C20C-421C-9C57-5DFBDCCA16A5}">
      <dgm:prSet phldrT="[Texto]" custT="1"/>
      <dgm:spPr/>
      <dgm:t>
        <a:bodyPr/>
        <a:lstStyle/>
        <a:p>
          <a:r>
            <a:rPr lang="es-VE" sz="1400" b="1" dirty="0" smtClean="0">
              <a:solidFill>
                <a:schemeClr val="tx1"/>
              </a:solidFill>
            </a:rPr>
            <a:t>Reducir pérdidas de oportunidades</a:t>
          </a:r>
          <a:endParaRPr lang="es-ES" sz="1400" b="1" dirty="0" smtClean="0">
            <a:solidFill>
              <a:schemeClr val="tx1"/>
            </a:solidFill>
          </a:endParaRPr>
        </a:p>
      </dgm:t>
    </dgm:pt>
    <dgm:pt modelId="{6438AEEC-0C3E-44DD-B1C2-2C23E13EB3BE}" type="parTrans" cxnId="{6C919F05-7331-4D76-A789-58CCB2D917BB}">
      <dgm:prSet/>
      <dgm:spPr/>
      <dgm:t>
        <a:bodyPr/>
        <a:lstStyle/>
        <a:p>
          <a:endParaRPr lang="es-ES"/>
        </a:p>
      </dgm:t>
    </dgm:pt>
    <dgm:pt modelId="{536FA441-ECA8-4433-A395-28D788E3BFD5}" type="sibTrans" cxnId="{6C919F05-7331-4D76-A789-58CCB2D917BB}">
      <dgm:prSet/>
      <dgm:spPr/>
      <dgm:t>
        <a:bodyPr/>
        <a:lstStyle/>
        <a:p>
          <a:endParaRPr lang="es-ES"/>
        </a:p>
      </dgm:t>
    </dgm:pt>
    <dgm:pt modelId="{7C279C19-E580-4D7F-88B6-A29B92909D38}">
      <dgm:prSet phldrT="[Texto]" custT="1"/>
      <dgm:spPr/>
      <dgm:t>
        <a:bodyPr/>
        <a:lstStyle/>
        <a:p>
          <a:r>
            <a:rPr lang="es-VE" sz="1400" b="1" dirty="0" smtClean="0">
              <a:solidFill>
                <a:schemeClr val="tx1"/>
              </a:solidFill>
            </a:rPr>
            <a:t>Reducir  gasto de mantenimiento </a:t>
          </a:r>
          <a:endParaRPr lang="es-ES" sz="1400" b="1" dirty="0" smtClean="0">
            <a:solidFill>
              <a:schemeClr val="tx1"/>
            </a:solidFill>
          </a:endParaRPr>
        </a:p>
      </dgm:t>
    </dgm:pt>
    <dgm:pt modelId="{019C3E4C-225B-484A-8FD7-71B844D3A4AA}" type="parTrans" cxnId="{F18D3829-C2F3-468E-BF98-12B5E9185F5A}">
      <dgm:prSet/>
      <dgm:spPr/>
      <dgm:t>
        <a:bodyPr/>
        <a:lstStyle/>
        <a:p>
          <a:endParaRPr lang="es-ES"/>
        </a:p>
      </dgm:t>
    </dgm:pt>
    <dgm:pt modelId="{CC6929F3-699D-40D7-9FDF-18D4D34775E9}" type="sibTrans" cxnId="{F18D3829-C2F3-468E-BF98-12B5E9185F5A}">
      <dgm:prSet/>
      <dgm:spPr/>
      <dgm:t>
        <a:bodyPr/>
        <a:lstStyle/>
        <a:p>
          <a:endParaRPr lang="es-ES"/>
        </a:p>
      </dgm:t>
    </dgm:pt>
    <dgm:pt modelId="{820474DD-CAF7-4285-91C8-D3DF42BD6E91}">
      <dgm:prSet phldrT="[Texto]" custT="1"/>
      <dgm:spPr/>
      <dgm:t>
        <a:bodyPr/>
        <a:lstStyle/>
        <a:p>
          <a:r>
            <a:rPr lang="es-VE" sz="1400" b="1" dirty="0" smtClean="0">
              <a:solidFill>
                <a:schemeClr val="tx1"/>
              </a:solidFill>
            </a:rPr>
            <a:t>Aumentar la Productividad</a:t>
          </a:r>
          <a:endParaRPr lang="es-ES" sz="1400" b="1" dirty="0" smtClean="0">
            <a:solidFill>
              <a:schemeClr val="tx1"/>
            </a:solidFill>
          </a:endParaRPr>
        </a:p>
      </dgm:t>
    </dgm:pt>
    <dgm:pt modelId="{91E0EF42-2CC2-4D4D-AC25-B3CC41FAA14F}" type="parTrans" cxnId="{CB013327-1E85-4351-AB25-9D3EB39ED0A1}">
      <dgm:prSet/>
      <dgm:spPr/>
      <dgm:t>
        <a:bodyPr/>
        <a:lstStyle/>
        <a:p>
          <a:endParaRPr lang="es-ES"/>
        </a:p>
      </dgm:t>
    </dgm:pt>
    <dgm:pt modelId="{95C3494A-20E7-4C1E-83FA-9DFAF8CDF42E}" type="sibTrans" cxnId="{CB013327-1E85-4351-AB25-9D3EB39ED0A1}">
      <dgm:prSet/>
      <dgm:spPr/>
      <dgm:t>
        <a:bodyPr/>
        <a:lstStyle/>
        <a:p>
          <a:endParaRPr lang="es-ES"/>
        </a:p>
      </dgm:t>
    </dgm:pt>
    <dgm:pt modelId="{6CC86A61-DDBC-4C10-8E7C-4E29D52D8BBB}">
      <dgm:prSet custT="1"/>
      <dgm:spPr/>
      <dgm:t>
        <a:bodyPr/>
        <a:lstStyle/>
        <a:p>
          <a:r>
            <a:rPr lang="es-VE" sz="1400" b="1" dirty="0" smtClean="0">
              <a:solidFill>
                <a:schemeClr val="tx1"/>
              </a:solidFill>
            </a:rPr>
            <a:t>Reducir el capital de inversión</a:t>
          </a:r>
          <a:r>
            <a:rPr lang="es-VE" sz="1400" i="1" u="sng" dirty="0" smtClean="0">
              <a:solidFill>
                <a:schemeClr val="tx1"/>
              </a:solidFill>
            </a:rPr>
            <a:t> </a:t>
          </a:r>
          <a:endParaRPr lang="es-ES" sz="1400" dirty="0">
            <a:solidFill>
              <a:schemeClr val="tx1"/>
            </a:solidFill>
          </a:endParaRPr>
        </a:p>
      </dgm:t>
    </dgm:pt>
    <dgm:pt modelId="{2A85C339-B2A4-4A67-BA94-353609E3E5CC}" type="parTrans" cxnId="{FB3831EE-B76C-4964-B7A0-71DEF1E41D94}">
      <dgm:prSet/>
      <dgm:spPr/>
      <dgm:t>
        <a:bodyPr/>
        <a:lstStyle/>
        <a:p>
          <a:endParaRPr lang="es-ES"/>
        </a:p>
      </dgm:t>
    </dgm:pt>
    <dgm:pt modelId="{9BCF00C5-F970-4A30-87EC-FD7CE8C63170}" type="sibTrans" cxnId="{FB3831EE-B76C-4964-B7A0-71DEF1E41D94}">
      <dgm:prSet/>
      <dgm:spPr/>
      <dgm:t>
        <a:bodyPr/>
        <a:lstStyle/>
        <a:p>
          <a:endParaRPr lang="es-ES"/>
        </a:p>
      </dgm:t>
    </dgm:pt>
    <dgm:pt modelId="{0272F460-BE0F-4EC0-BAC8-6C42FD2341D2}">
      <dgm:prSet custT="1"/>
      <dgm:spPr/>
      <dgm:t>
        <a:bodyPr/>
        <a:lstStyle/>
        <a:p>
          <a:r>
            <a:rPr lang="es-ES" sz="1400" b="1" dirty="0" smtClean="0">
              <a:solidFill>
                <a:schemeClr val="tx1"/>
              </a:solidFill>
            </a:rPr>
            <a:t>Mejorar la gerencia del riesgo y el gobierno corporativo</a:t>
          </a:r>
          <a:endParaRPr lang="es-ES" sz="1400" dirty="0">
            <a:solidFill>
              <a:schemeClr val="tx1"/>
            </a:solidFill>
          </a:endParaRPr>
        </a:p>
      </dgm:t>
    </dgm:pt>
    <dgm:pt modelId="{762CAF72-2829-4442-9C4A-AE3F9071A174}" type="parTrans" cxnId="{06A86A13-49C7-4710-AA3F-111789EA1E82}">
      <dgm:prSet/>
      <dgm:spPr/>
      <dgm:t>
        <a:bodyPr/>
        <a:lstStyle/>
        <a:p>
          <a:endParaRPr lang="es-ES"/>
        </a:p>
      </dgm:t>
    </dgm:pt>
    <dgm:pt modelId="{A6829C5F-BD3C-4F89-BA54-3D0EA2B4B502}" type="sibTrans" cxnId="{06A86A13-49C7-4710-AA3F-111789EA1E82}">
      <dgm:prSet/>
      <dgm:spPr/>
      <dgm:t>
        <a:bodyPr/>
        <a:lstStyle/>
        <a:p>
          <a:endParaRPr lang="es-ES"/>
        </a:p>
      </dgm:t>
    </dgm:pt>
    <dgm:pt modelId="{EB0F35A8-EFC5-4BE3-AFE5-4E4B0DF4EFF1}" type="pres">
      <dgm:prSet presAssocID="{267A6411-EAA2-4630-B1B6-8C3C4907BDED}" presName="linearFlow" presStyleCnt="0">
        <dgm:presLayoutVars>
          <dgm:dir/>
          <dgm:resizeHandles val="exact"/>
        </dgm:presLayoutVars>
      </dgm:prSet>
      <dgm:spPr/>
      <dgm:t>
        <a:bodyPr/>
        <a:lstStyle/>
        <a:p>
          <a:endParaRPr lang="es-EC"/>
        </a:p>
      </dgm:t>
    </dgm:pt>
    <dgm:pt modelId="{0CB1648B-DC3E-4558-8941-5233CB86FF3F}" type="pres">
      <dgm:prSet presAssocID="{37EA5378-DEDA-4CEC-9D43-EAD213C7F9B1}" presName="composite" presStyleCnt="0"/>
      <dgm:spPr/>
      <dgm:t>
        <a:bodyPr/>
        <a:lstStyle/>
        <a:p>
          <a:endParaRPr lang="es-ES"/>
        </a:p>
      </dgm:t>
    </dgm:pt>
    <dgm:pt modelId="{77FEBA2F-907D-4979-B310-BA0A690D2A94}" type="pres">
      <dgm:prSet presAssocID="{37EA5378-DEDA-4CEC-9D43-EAD213C7F9B1}" presName="imgShp" presStyleLbl="fgImgPlace1" presStyleIdx="0" presStyleCnt="6" custScaleX="151373" custScaleY="128127" custLinFactX="400000" custLinFactNeighborX="428988" custLinFactNeighborY="92505"/>
      <dgm:spPr>
        <a:blipFill rotWithShape="0">
          <a:blip xmlns:r="http://schemas.openxmlformats.org/officeDocument/2006/relationships" r:embed="rId1"/>
          <a:stretch>
            <a:fillRect/>
          </a:stretch>
        </a:blipFill>
      </dgm:spPr>
      <dgm:t>
        <a:bodyPr/>
        <a:lstStyle/>
        <a:p>
          <a:endParaRPr lang="es-ES"/>
        </a:p>
      </dgm:t>
    </dgm:pt>
    <dgm:pt modelId="{87B05AE1-D0F3-48C9-9632-F37EB3FAB314}" type="pres">
      <dgm:prSet presAssocID="{37EA5378-DEDA-4CEC-9D43-EAD213C7F9B1}" presName="txShp" presStyleLbl="node1" presStyleIdx="0" presStyleCnt="6" custScaleX="103200" custScaleY="49800" custLinFactNeighborX="-17707" custLinFactNeighborY="95251">
        <dgm:presLayoutVars>
          <dgm:bulletEnabled val="1"/>
        </dgm:presLayoutVars>
      </dgm:prSet>
      <dgm:spPr/>
      <dgm:t>
        <a:bodyPr/>
        <a:lstStyle/>
        <a:p>
          <a:endParaRPr lang="es-ES"/>
        </a:p>
      </dgm:t>
    </dgm:pt>
    <dgm:pt modelId="{199E7014-5D3E-4E96-A72E-8E89E5392A61}" type="pres">
      <dgm:prSet presAssocID="{C159462A-C1D1-479C-AD1C-704A494B36F0}" presName="spacing" presStyleCnt="0"/>
      <dgm:spPr/>
      <dgm:t>
        <a:bodyPr/>
        <a:lstStyle/>
        <a:p>
          <a:endParaRPr lang="es-ES"/>
        </a:p>
      </dgm:t>
    </dgm:pt>
    <dgm:pt modelId="{22E81D3F-A965-40DD-8EB7-AB33DCEB9CDE}" type="pres">
      <dgm:prSet presAssocID="{81247A7D-C20C-421C-9C57-5DFBDCCA16A5}" presName="composite" presStyleCnt="0"/>
      <dgm:spPr/>
      <dgm:t>
        <a:bodyPr/>
        <a:lstStyle/>
        <a:p>
          <a:endParaRPr lang="es-ES"/>
        </a:p>
      </dgm:t>
    </dgm:pt>
    <dgm:pt modelId="{67D298E6-7202-47A8-B084-FA9724A7323A}" type="pres">
      <dgm:prSet presAssocID="{81247A7D-C20C-421C-9C57-5DFBDCCA16A5}" presName="imgShp" presStyleLbl="fgImgPlace1" presStyleIdx="1" presStyleCnt="6" custScaleX="145648" custScaleY="129723" custLinFactNeighborX="-86123" custLinFactNeighborY="78401"/>
      <dgm:spPr>
        <a:blipFill rotWithShape="0">
          <a:blip xmlns:r="http://schemas.openxmlformats.org/officeDocument/2006/relationships" r:embed="rId2"/>
          <a:stretch>
            <a:fillRect/>
          </a:stretch>
        </a:blipFill>
      </dgm:spPr>
      <dgm:t>
        <a:bodyPr/>
        <a:lstStyle/>
        <a:p>
          <a:endParaRPr lang="es-ES"/>
        </a:p>
      </dgm:t>
    </dgm:pt>
    <dgm:pt modelId="{F0425A77-301B-4408-B40E-8D1B157D8E7E}" type="pres">
      <dgm:prSet presAssocID="{81247A7D-C20C-421C-9C57-5DFBDCCA16A5}" presName="txShp" presStyleLbl="node1" presStyleIdx="1" presStyleCnt="6" custScaleX="110798" custScaleY="43717" custLinFactNeighborX="-10727" custLinFactNeighborY="76976">
        <dgm:presLayoutVars>
          <dgm:bulletEnabled val="1"/>
        </dgm:presLayoutVars>
      </dgm:prSet>
      <dgm:spPr/>
      <dgm:t>
        <a:bodyPr/>
        <a:lstStyle/>
        <a:p>
          <a:endParaRPr lang="es-ES"/>
        </a:p>
      </dgm:t>
    </dgm:pt>
    <dgm:pt modelId="{17A57B4F-CF94-43C3-B9C8-122DA0D0659F}" type="pres">
      <dgm:prSet presAssocID="{536FA441-ECA8-4433-A395-28D788E3BFD5}" presName="spacing" presStyleCnt="0"/>
      <dgm:spPr/>
      <dgm:t>
        <a:bodyPr/>
        <a:lstStyle/>
        <a:p>
          <a:endParaRPr lang="es-ES"/>
        </a:p>
      </dgm:t>
    </dgm:pt>
    <dgm:pt modelId="{9DA65C6C-2B60-4143-944A-2AEE8AC50158}" type="pres">
      <dgm:prSet presAssocID="{7C279C19-E580-4D7F-88B6-A29B92909D38}" presName="composite" presStyleCnt="0"/>
      <dgm:spPr/>
      <dgm:t>
        <a:bodyPr/>
        <a:lstStyle/>
        <a:p>
          <a:endParaRPr lang="es-ES"/>
        </a:p>
      </dgm:t>
    </dgm:pt>
    <dgm:pt modelId="{CEBBD4E4-1E42-4508-963F-808565DC22AD}" type="pres">
      <dgm:prSet presAssocID="{7C279C19-E580-4D7F-88B6-A29B92909D38}" presName="imgShp" presStyleLbl="fgImgPlace1" presStyleIdx="2" presStyleCnt="6" custScaleX="166731" custScaleY="156349" custLinFactX="400000" custLinFactNeighborX="433331" custLinFactNeighborY="53531"/>
      <dgm:spPr>
        <a:blipFill rotWithShape="0">
          <a:blip xmlns:r="http://schemas.openxmlformats.org/officeDocument/2006/relationships" r:embed="rId3"/>
          <a:stretch>
            <a:fillRect/>
          </a:stretch>
        </a:blipFill>
      </dgm:spPr>
      <dgm:t>
        <a:bodyPr/>
        <a:lstStyle/>
        <a:p>
          <a:endParaRPr lang="es-ES"/>
        </a:p>
      </dgm:t>
    </dgm:pt>
    <dgm:pt modelId="{03912231-F536-45AD-BD8F-600F33C46FDE}" type="pres">
      <dgm:prSet presAssocID="{7C279C19-E580-4D7F-88B6-A29B92909D38}" presName="txShp" presStyleLbl="node1" presStyleIdx="2" presStyleCnt="6" custScaleX="110900" custScaleY="42243" custLinFactNeighborX="-13077" custLinFactNeighborY="58202">
        <dgm:presLayoutVars>
          <dgm:bulletEnabled val="1"/>
        </dgm:presLayoutVars>
      </dgm:prSet>
      <dgm:spPr/>
      <dgm:t>
        <a:bodyPr/>
        <a:lstStyle/>
        <a:p>
          <a:endParaRPr lang="es-ES"/>
        </a:p>
      </dgm:t>
    </dgm:pt>
    <dgm:pt modelId="{BCF098C3-853A-4C55-9524-06DF1FE4EE96}" type="pres">
      <dgm:prSet presAssocID="{CC6929F3-699D-40D7-9FDF-18D4D34775E9}" presName="spacing" presStyleCnt="0"/>
      <dgm:spPr/>
      <dgm:t>
        <a:bodyPr/>
        <a:lstStyle/>
        <a:p>
          <a:endParaRPr lang="es-ES"/>
        </a:p>
      </dgm:t>
    </dgm:pt>
    <dgm:pt modelId="{76AC3543-A9C2-4441-AD34-FF28E325A8A5}" type="pres">
      <dgm:prSet presAssocID="{820474DD-CAF7-4285-91C8-D3DF42BD6E91}" presName="composite" presStyleCnt="0"/>
      <dgm:spPr/>
      <dgm:t>
        <a:bodyPr/>
        <a:lstStyle/>
        <a:p>
          <a:endParaRPr lang="es-ES"/>
        </a:p>
      </dgm:t>
    </dgm:pt>
    <dgm:pt modelId="{CC83E177-A13C-4BB1-8DDB-48FE00B6E979}" type="pres">
      <dgm:prSet presAssocID="{820474DD-CAF7-4285-91C8-D3DF42BD6E91}" presName="imgShp" presStyleLbl="fgImgPlace1" presStyleIdx="3" presStyleCnt="6" custScaleX="146318" custScaleY="132657" custLinFactNeighborX="-80752" custLinFactNeighborY="39844"/>
      <dgm:spPr>
        <a:blipFill rotWithShape="0">
          <a:blip xmlns:r="http://schemas.openxmlformats.org/officeDocument/2006/relationships" r:embed="rId4"/>
          <a:stretch>
            <a:fillRect/>
          </a:stretch>
        </a:blipFill>
      </dgm:spPr>
      <dgm:t>
        <a:bodyPr/>
        <a:lstStyle/>
        <a:p>
          <a:endParaRPr lang="es-ES"/>
        </a:p>
      </dgm:t>
    </dgm:pt>
    <dgm:pt modelId="{9EA170DA-F40A-4A97-BBDA-D27260D512F4}" type="pres">
      <dgm:prSet presAssocID="{820474DD-CAF7-4285-91C8-D3DF42BD6E91}" presName="txShp" presStyleLbl="node1" presStyleIdx="3" presStyleCnt="6" custScaleX="108383" custScaleY="42414" custLinFactNeighborX="-11894" custLinFactNeighborY="41815">
        <dgm:presLayoutVars>
          <dgm:bulletEnabled val="1"/>
        </dgm:presLayoutVars>
      </dgm:prSet>
      <dgm:spPr/>
      <dgm:t>
        <a:bodyPr/>
        <a:lstStyle/>
        <a:p>
          <a:endParaRPr lang="es-ES"/>
        </a:p>
      </dgm:t>
    </dgm:pt>
    <dgm:pt modelId="{BD70F48E-366C-4EF9-9051-28BFAD81AE2B}" type="pres">
      <dgm:prSet presAssocID="{95C3494A-20E7-4C1E-83FA-9DFAF8CDF42E}" presName="spacing" presStyleCnt="0"/>
      <dgm:spPr/>
      <dgm:t>
        <a:bodyPr/>
        <a:lstStyle/>
        <a:p>
          <a:endParaRPr lang="es-ES"/>
        </a:p>
      </dgm:t>
    </dgm:pt>
    <dgm:pt modelId="{296D04C8-CFFB-460E-ACE0-CCB63BED728E}" type="pres">
      <dgm:prSet presAssocID="{6CC86A61-DDBC-4C10-8E7C-4E29D52D8BBB}" presName="composite" presStyleCnt="0"/>
      <dgm:spPr/>
      <dgm:t>
        <a:bodyPr/>
        <a:lstStyle/>
        <a:p>
          <a:endParaRPr lang="es-ES"/>
        </a:p>
      </dgm:t>
    </dgm:pt>
    <dgm:pt modelId="{8A5E21E3-7DEE-4BA5-A4A5-03315E03A5E9}" type="pres">
      <dgm:prSet presAssocID="{6CC86A61-DDBC-4C10-8E7C-4E29D52D8BBB}" presName="imgShp" presStyleLbl="fgImgPlace1" presStyleIdx="4" presStyleCnt="6" custScaleX="152350" custScaleY="137406" custLinFactX="400000" custLinFactNeighborX="425417" custLinFactNeighborY="19438"/>
      <dgm:spPr>
        <a:blipFill rotWithShape="0">
          <a:blip xmlns:r="http://schemas.openxmlformats.org/officeDocument/2006/relationships" r:embed="rId5"/>
          <a:stretch>
            <a:fillRect/>
          </a:stretch>
        </a:blipFill>
      </dgm:spPr>
      <dgm:t>
        <a:bodyPr/>
        <a:lstStyle/>
        <a:p>
          <a:endParaRPr lang="es-ES"/>
        </a:p>
      </dgm:t>
    </dgm:pt>
    <dgm:pt modelId="{DD2ADA33-D704-41EE-BF13-F6C923EEEA90}" type="pres">
      <dgm:prSet presAssocID="{6CC86A61-DDBC-4C10-8E7C-4E29D52D8BBB}" presName="txShp" presStyleLbl="node1" presStyleIdx="4" presStyleCnt="6" custScaleX="107757" custScaleY="46654" custLinFactNeighborX="-15070" custLinFactNeighborY="19349">
        <dgm:presLayoutVars>
          <dgm:bulletEnabled val="1"/>
        </dgm:presLayoutVars>
      </dgm:prSet>
      <dgm:spPr/>
      <dgm:t>
        <a:bodyPr/>
        <a:lstStyle/>
        <a:p>
          <a:endParaRPr lang="es-ES"/>
        </a:p>
      </dgm:t>
    </dgm:pt>
    <dgm:pt modelId="{A623F213-114F-4C72-B9C6-60010ABC6487}" type="pres">
      <dgm:prSet presAssocID="{9BCF00C5-F970-4A30-87EC-FD7CE8C63170}" presName="spacing" presStyleCnt="0"/>
      <dgm:spPr/>
      <dgm:t>
        <a:bodyPr/>
        <a:lstStyle/>
        <a:p>
          <a:endParaRPr lang="es-ES"/>
        </a:p>
      </dgm:t>
    </dgm:pt>
    <dgm:pt modelId="{1A04432F-F57F-43C3-892B-A55C6BBAB71B}" type="pres">
      <dgm:prSet presAssocID="{0272F460-BE0F-4EC0-BAC8-6C42FD2341D2}" presName="composite" presStyleCnt="0"/>
      <dgm:spPr/>
      <dgm:t>
        <a:bodyPr/>
        <a:lstStyle/>
        <a:p>
          <a:endParaRPr lang="es-ES"/>
        </a:p>
      </dgm:t>
    </dgm:pt>
    <dgm:pt modelId="{5489AF0B-F77F-44C4-9FD2-8F5C1ECDFE05}" type="pres">
      <dgm:prSet presAssocID="{0272F460-BE0F-4EC0-BAC8-6C42FD2341D2}" presName="imgShp" presStyleLbl="fgImgPlace1" presStyleIdx="5" presStyleCnt="6" custScaleX="143586" custScaleY="146380" custLinFactX="-24503" custLinFactNeighborX="-100000" custLinFactNeighborY="-2008"/>
      <dgm:spPr>
        <a:blipFill rotWithShape="0">
          <a:blip xmlns:r="http://schemas.openxmlformats.org/officeDocument/2006/relationships" r:embed="rId6"/>
          <a:stretch>
            <a:fillRect/>
          </a:stretch>
        </a:blipFill>
      </dgm:spPr>
      <dgm:t>
        <a:bodyPr/>
        <a:lstStyle/>
        <a:p>
          <a:endParaRPr lang="es-ES"/>
        </a:p>
      </dgm:t>
    </dgm:pt>
    <dgm:pt modelId="{ECB090AF-0E28-4D94-AE27-4513A3119D82}" type="pres">
      <dgm:prSet presAssocID="{0272F460-BE0F-4EC0-BAC8-6C42FD2341D2}" presName="txShp" presStyleLbl="node1" presStyleIdx="5" presStyleCnt="6" custScaleX="105819" custScaleY="45714" custLinFactNeighborX="-10024" custLinFactNeighborY="-2357">
        <dgm:presLayoutVars>
          <dgm:bulletEnabled val="1"/>
        </dgm:presLayoutVars>
      </dgm:prSet>
      <dgm:spPr/>
      <dgm:t>
        <a:bodyPr/>
        <a:lstStyle/>
        <a:p>
          <a:endParaRPr lang="es-EC"/>
        </a:p>
      </dgm:t>
    </dgm:pt>
  </dgm:ptLst>
  <dgm:cxnLst>
    <dgm:cxn modelId="{CB013327-1E85-4351-AB25-9D3EB39ED0A1}" srcId="{267A6411-EAA2-4630-B1B6-8C3C4907BDED}" destId="{820474DD-CAF7-4285-91C8-D3DF42BD6E91}" srcOrd="3" destOrd="0" parTransId="{91E0EF42-2CC2-4D4D-AC25-B3CC41FAA14F}" sibTransId="{95C3494A-20E7-4C1E-83FA-9DFAF8CDF42E}"/>
    <dgm:cxn modelId="{D45E510C-46F0-4DBB-8CAF-9F5C01F52D20}" type="presOf" srcId="{6CC86A61-DDBC-4C10-8E7C-4E29D52D8BBB}" destId="{DD2ADA33-D704-41EE-BF13-F6C923EEEA90}" srcOrd="0" destOrd="0" presId="urn:microsoft.com/office/officeart/2005/8/layout/vList3"/>
    <dgm:cxn modelId="{FB3831EE-B76C-4964-B7A0-71DEF1E41D94}" srcId="{267A6411-EAA2-4630-B1B6-8C3C4907BDED}" destId="{6CC86A61-DDBC-4C10-8E7C-4E29D52D8BBB}" srcOrd="4" destOrd="0" parTransId="{2A85C339-B2A4-4A67-BA94-353609E3E5CC}" sibTransId="{9BCF00C5-F970-4A30-87EC-FD7CE8C63170}"/>
    <dgm:cxn modelId="{B1711994-7C2E-4EC6-8D4A-2008D7424390}" type="presOf" srcId="{7C279C19-E580-4D7F-88B6-A29B92909D38}" destId="{03912231-F536-45AD-BD8F-600F33C46FDE}" srcOrd="0" destOrd="0" presId="urn:microsoft.com/office/officeart/2005/8/layout/vList3"/>
    <dgm:cxn modelId="{06A86A13-49C7-4710-AA3F-111789EA1E82}" srcId="{267A6411-EAA2-4630-B1B6-8C3C4907BDED}" destId="{0272F460-BE0F-4EC0-BAC8-6C42FD2341D2}" srcOrd="5" destOrd="0" parTransId="{762CAF72-2829-4442-9C4A-AE3F9071A174}" sibTransId="{A6829C5F-BD3C-4F89-BA54-3D0EA2B4B502}"/>
    <dgm:cxn modelId="{1BD8BB68-4B5C-431A-8010-BF499023420B}" type="presOf" srcId="{267A6411-EAA2-4630-B1B6-8C3C4907BDED}" destId="{EB0F35A8-EFC5-4BE3-AFE5-4E4B0DF4EFF1}" srcOrd="0" destOrd="0" presId="urn:microsoft.com/office/officeart/2005/8/layout/vList3"/>
    <dgm:cxn modelId="{F18D3829-C2F3-468E-BF98-12B5E9185F5A}" srcId="{267A6411-EAA2-4630-B1B6-8C3C4907BDED}" destId="{7C279C19-E580-4D7F-88B6-A29B92909D38}" srcOrd="2" destOrd="0" parTransId="{019C3E4C-225B-484A-8FD7-71B844D3A4AA}" sibTransId="{CC6929F3-699D-40D7-9FDF-18D4D34775E9}"/>
    <dgm:cxn modelId="{FD872BD2-DC6B-4A74-ABA6-CC3A0CBC4C35}" type="presOf" srcId="{0272F460-BE0F-4EC0-BAC8-6C42FD2341D2}" destId="{ECB090AF-0E28-4D94-AE27-4513A3119D82}" srcOrd="0" destOrd="0" presId="urn:microsoft.com/office/officeart/2005/8/layout/vList3"/>
    <dgm:cxn modelId="{E12FA45B-DC69-4291-B41B-846DC306E5AB}" type="presOf" srcId="{37EA5378-DEDA-4CEC-9D43-EAD213C7F9B1}" destId="{87B05AE1-D0F3-48C9-9632-F37EB3FAB314}" srcOrd="0" destOrd="0" presId="urn:microsoft.com/office/officeart/2005/8/layout/vList3"/>
    <dgm:cxn modelId="{6C919F05-7331-4D76-A789-58CCB2D917BB}" srcId="{267A6411-EAA2-4630-B1B6-8C3C4907BDED}" destId="{81247A7D-C20C-421C-9C57-5DFBDCCA16A5}" srcOrd="1" destOrd="0" parTransId="{6438AEEC-0C3E-44DD-B1C2-2C23E13EB3BE}" sibTransId="{536FA441-ECA8-4433-A395-28D788E3BFD5}"/>
    <dgm:cxn modelId="{A7E6CC4D-2BD0-4838-8147-51043746C64A}" type="presOf" srcId="{820474DD-CAF7-4285-91C8-D3DF42BD6E91}" destId="{9EA170DA-F40A-4A97-BBDA-D27260D512F4}" srcOrd="0" destOrd="0" presId="urn:microsoft.com/office/officeart/2005/8/layout/vList3"/>
    <dgm:cxn modelId="{9498E3A4-3186-4342-9510-4E9AE60160AA}" srcId="{267A6411-EAA2-4630-B1B6-8C3C4907BDED}" destId="{37EA5378-DEDA-4CEC-9D43-EAD213C7F9B1}" srcOrd="0" destOrd="0" parTransId="{D7208831-C52F-4B0E-925B-66A9891E70F1}" sibTransId="{C159462A-C1D1-479C-AD1C-704A494B36F0}"/>
    <dgm:cxn modelId="{465D4C0A-14F6-4251-B857-587080D58A25}" type="presOf" srcId="{81247A7D-C20C-421C-9C57-5DFBDCCA16A5}" destId="{F0425A77-301B-4408-B40E-8D1B157D8E7E}" srcOrd="0" destOrd="0" presId="urn:microsoft.com/office/officeart/2005/8/layout/vList3"/>
    <dgm:cxn modelId="{6B6257C8-C976-462C-9B97-09AD2F2B70A9}" type="presParOf" srcId="{EB0F35A8-EFC5-4BE3-AFE5-4E4B0DF4EFF1}" destId="{0CB1648B-DC3E-4558-8941-5233CB86FF3F}" srcOrd="0" destOrd="0" presId="urn:microsoft.com/office/officeart/2005/8/layout/vList3"/>
    <dgm:cxn modelId="{E71E8A0D-13E8-4EDD-8670-33C2816860D0}" type="presParOf" srcId="{0CB1648B-DC3E-4558-8941-5233CB86FF3F}" destId="{77FEBA2F-907D-4979-B310-BA0A690D2A94}" srcOrd="0" destOrd="0" presId="urn:microsoft.com/office/officeart/2005/8/layout/vList3"/>
    <dgm:cxn modelId="{6C225C30-16B3-4F3E-8C75-133B18946A89}" type="presParOf" srcId="{0CB1648B-DC3E-4558-8941-5233CB86FF3F}" destId="{87B05AE1-D0F3-48C9-9632-F37EB3FAB314}" srcOrd="1" destOrd="0" presId="urn:microsoft.com/office/officeart/2005/8/layout/vList3"/>
    <dgm:cxn modelId="{8B31775E-0612-4E7D-9EA1-1CBA20A7E115}" type="presParOf" srcId="{EB0F35A8-EFC5-4BE3-AFE5-4E4B0DF4EFF1}" destId="{199E7014-5D3E-4E96-A72E-8E89E5392A61}" srcOrd="1" destOrd="0" presId="urn:microsoft.com/office/officeart/2005/8/layout/vList3"/>
    <dgm:cxn modelId="{47E69E34-0DC8-460C-874D-CBC242CD20EC}" type="presParOf" srcId="{EB0F35A8-EFC5-4BE3-AFE5-4E4B0DF4EFF1}" destId="{22E81D3F-A965-40DD-8EB7-AB33DCEB9CDE}" srcOrd="2" destOrd="0" presId="urn:microsoft.com/office/officeart/2005/8/layout/vList3"/>
    <dgm:cxn modelId="{2A9E50C3-40C7-4244-9E50-C29D4532B241}" type="presParOf" srcId="{22E81D3F-A965-40DD-8EB7-AB33DCEB9CDE}" destId="{67D298E6-7202-47A8-B084-FA9724A7323A}" srcOrd="0" destOrd="0" presId="urn:microsoft.com/office/officeart/2005/8/layout/vList3"/>
    <dgm:cxn modelId="{6BA568A0-2B48-4779-8CA7-90DE7FCFE664}" type="presParOf" srcId="{22E81D3F-A965-40DD-8EB7-AB33DCEB9CDE}" destId="{F0425A77-301B-4408-B40E-8D1B157D8E7E}" srcOrd="1" destOrd="0" presId="urn:microsoft.com/office/officeart/2005/8/layout/vList3"/>
    <dgm:cxn modelId="{91D52DAB-B8FF-4722-9CA4-DC229EC364FC}" type="presParOf" srcId="{EB0F35A8-EFC5-4BE3-AFE5-4E4B0DF4EFF1}" destId="{17A57B4F-CF94-43C3-B9C8-122DA0D0659F}" srcOrd="3" destOrd="0" presId="urn:microsoft.com/office/officeart/2005/8/layout/vList3"/>
    <dgm:cxn modelId="{8BF043AE-C0DA-418B-9A2E-90E7BED2EFEC}" type="presParOf" srcId="{EB0F35A8-EFC5-4BE3-AFE5-4E4B0DF4EFF1}" destId="{9DA65C6C-2B60-4143-944A-2AEE8AC50158}" srcOrd="4" destOrd="0" presId="urn:microsoft.com/office/officeart/2005/8/layout/vList3"/>
    <dgm:cxn modelId="{FCD0AC18-BAD7-40F1-87BD-809D47A5D092}" type="presParOf" srcId="{9DA65C6C-2B60-4143-944A-2AEE8AC50158}" destId="{CEBBD4E4-1E42-4508-963F-808565DC22AD}" srcOrd="0" destOrd="0" presId="urn:microsoft.com/office/officeart/2005/8/layout/vList3"/>
    <dgm:cxn modelId="{6E012B22-B564-4BF1-ADAB-CCAEF18E05C8}" type="presParOf" srcId="{9DA65C6C-2B60-4143-944A-2AEE8AC50158}" destId="{03912231-F536-45AD-BD8F-600F33C46FDE}" srcOrd="1" destOrd="0" presId="urn:microsoft.com/office/officeart/2005/8/layout/vList3"/>
    <dgm:cxn modelId="{D1CEC94D-49FB-4C62-95A1-7D03C0D236BA}" type="presParOf" srcId="{EB0F35A8-EFC5-4BE3-AFE5-4E4B0DF4EFF1}" destId="{BCF098C3-853A-4C55-9524-06DF1FE4EE96}" srcOrd="5" destOrd="0" presId="urn:microsoft.com/office/officeart/2005/8/layout/vList3"/>
    <dgm:cxn modelId="{BEDC2934-F5FD-4E72-8CEC-02122681EEFE}" type="presParOf" srcId="{EB0F35A8-EFC5-4BE3-AFE5-4E4B0DF4EFF1}" destId="{76AC3543-A9C2-4441-AD34-FF28E325A8A5}" srcOrd="6" destOrd="0" presId="urn:microsoft.com/office/officeart/2005/8/layout/vList3"/>
    <dgm:cxn modelId="{87B0113D-A499-425A-8154-C29DA6934CFA}" type="presParOf" srcId="{76AC3543-A9C2-4441-AD34-FF28E325A8A5}" destId="{CC83E177-A13C-4BB1-8DDB-48FE00B6E979}" srcOrd="0" destOrd="0" presId="urn:microsoft.com/office/officeart/2005/8/layout/vList3"/>
    <dgm:cxn modelId="{94F457AA-88C8-418F-AD53-D61B1DFF985B}" type="presParOf" srcId="{76AC3543-A9C2-4441-AD34-FF28E325A8A5}" destId="{9EA170DA-F40A-4A97-BBDA-D27260D512F4}" srcOrd="1" destOrd="0" presId="urn:microsoft.com/office/officeart/2005/8/layout/vList3"/>
    <dgm:cxn modelId="{A1E9A20B-C821-4866-BDB2-3B4162369B70}" type="presParOf" srcId="{EB0F35A8-EFC5-4BE3-AFE5-4E4B0DF4EFF1}" destId="{BD70F48E-366C-4EF9-9051-28BFAD81AE2B}" srcOrd="7" destOrd="0" presId="urn:microsoft.com/office/officeart/2005/8/layout/vList3"/>
    <dgm:cxn modelId="{38B774C6-6597-42C7-A9B1-703826E37488}" type="presParOf" srcId="{EB0F35A8-EFC5-4BE3-AFE5-4E4B0DF4EFF1}" destId="{296D04C8-CFFB-460E-ACE0-CCB63BED728E}" srcOrd="8" destOrd="0" presId="urn:microsoft.com/office/officeart/2005/8/layout/vList3"/>
    <dgm:cxn modelId="{94FCE023-3F7D-4127-8787-4A223088D758}" type="presParOf" srcId="{296D04C8-CFFB-460E-ACE0-CCB63BED728E}" destId="{8A5E21E3-7DEE-4BA5-A4A5-03315E03A5E9}" srcOrd="0" destOrd="0" presId="urn:microsoft.com/office/officeart/2005/8/layout/vList3"/>
    <dgm:cxn modelId="{199D0222-B507-4D13-8E85-D085AEE51FA7}" type="presParOf" srcId="{296D04C8-CFFB-460E-ACE0-CCB63BED728E}" destId="{DD2ADA33-D704-41EE-BF13-F6C923EEEA90}" srcOrd="1" destOrd="0" presId="urn:microsoft.com/office/officeart/2005/8/layout/vList3"/>
    <dgm:cxn modelId="{B8B72E5C-BC42-4D26-AD96-09094EEBA839}" type="presParOf" srcId="{EB0F35A8-EFC5-4BE3-AFE5-4E4B0DF4EFF1}" destId="{A623F213-114F-4C72-B9C6-60010ABC6487}" srcOrd="9" destOrd="0" presId="urn:microsoft.com/office/officeart/2005/8/layout/vList3"/>
    <dgm:cxn modelId="{D0E5D158-289B-4EFB-8639-5318ECE419FC}" type="presParOf" srcId="{EB0F35A8-EFC5-4BE3-AFE5-4E4B0DF4EFF1}" destId="{1A04432F-F57F-43C3-892B-A55C6BBAB71B}" srcOrd="10" destOrd="0" presId="urn:microsoft.com/office/officeart/2005/8/layout/vList3"/>
    <dgm:cxn modelId="{16C6C541-8E75-4EF0-8443-F15AE2F647C2}" type="presParOf" srcId="{1A04432F-F57F-43C3-892B-A55C6BBAB71B}" destId="{5489AF0B-F77F-44C4-9FD2-8F5C1ECDFE05}" srcOrd="0" destOrd="0" presId="urn:microsoft.com/office/officeart/2005/8/layout/vList3"/>
    <dgm:cxn modelId="{79CCF754-5F31-4E4A-9E91-FC2E746FD1A8}" type="presParOf" srcId="{1A04432F-F57F-43C3-892B-A55C6BBAB71B}" destId="{ECB090AF-0E28-4D94-AE27-4513A3119D82}" srcOrd="1" destOrd="0" presId="urn:microsoft.com/office/officeart/2005/8/layout/vList3"/>
  </dgm:cxnLst>
  <dgm:bg/>
  <dgm:whole/>
</dgm:dataModel>
</file>

<file path=ppt/diagrams/data40.xml><?xml version="1.0" encoding="utf-8"?>
<dgm:dataModel xmlns:dgm="http://schemas.openxmlformats.org/drawingml/2006/diagram" xmlns:a="http://schemas.openxmlformats.org/drawingml/2006/main">
  <dgm:ptLst>
    <dgm:pt modelId="{628CEBB9-061D-4B9A-86AF-C73134AF3857}" type="doc">
      <dgm:prSet loTypeId="urn:microsoft.com/office/officeart/2005/8/layout/vList2" loCatId="list" qsTypeId="urn:microsoft.com/office/officeart/2005/8/quickstyle/simple2" qsCatId="simple" csTypeId="urn:microsoft.com/office/officeart/2005/8/colors/accent1_1" csCatId="accent1" phldr="1"/>
      <dgm:spPr/>
      <dgm:t>
        <a:bodyPr/>
        <a:lstStyle/>
        <a:p>
          <a:endParaRPr lang="es-EC"/>
        </a:p>
      </dgm:t>
    </dgm:pt>
    <dgm:pt modelId="{96AEC391-816B-41D3-8CF3-B9E1BAAB169E}">
      <dgm:prSet phldrT="[Text]"/>
      <dgm:spPr/>
      <dgm:t>
        <a:bodyPr/>
        <a:lstStyle/>
        <a:p>
          <a:r>
            <a:rPr lang="es-EC" dirty="0" smtClean="0"/>
            <a:t>TPM</a:t>
          </a:r>
          <a:endParaRPr lang="es-EC" dirty="0"/>
        </a:p>
      </dgm:t>
    </dgm:pt>
    <dgm:pt modelId="{CDDB793F-7F60-4C64-87C3-6B36D5627D55}" type="parTrans" cxnId="{4F67DCE3-6C2F-4111-9A2E-16F2BD3E8F60}">
      <dgm:prSet/>
      <dgm:spPr/>
      <dgm:t>
        <a:bodyPr/>
        <a:lstStyle/>
        <a:p>
          <a:endParaRPr lang="es-EC"/>
        </a:p>
      </dgm:t>
    </dgm:pt>
    <dgm:pt modelId="{5E46A617-B18F-4F0C-9373-6E6273C8E308}" type="sibTrans" cxnId="{4F67DCE3-6C2F-4111-9A2E-16F2BD3E8F60}">
      <dgm:prSet/>
      <dgm:spPr/>
      <dgm:t>
        <a:bodyPr/>
        <a:lstStyle/>
        <a:p>
          <a:endParaRPr lang="es-EC"/>
        </a:p>
      </dgm:t>
    </dgm:pt>
    <dgm:pt modelId="{6324196A-FC5D-4407-8A53-4FA60E4FA90C}" type="pres">
      <dgm:prSet presAssocID="{628CEBB9-061D-4B9A-86AF-C73134AF3857}" presName="linear" presStyleCnt="0">
        <dgm:presLayoutVars>
          <dgm:animLvl val="lvl"/>
          <dgm:resizeHandles val="exact"/>
        </dgm:presLayoutVars>
      </dgm:prSet>
      <dgm:spPr/>
      <dgm:t>
        <a:bodyPr/>
        <a:lstStyle/>
        <a:p>
          <a:endParaRPr lang="es-ES"/>
        </a:p>
      </dgm:t>
    </dgm:pt>
    <dgm:pt modelId="{85381872-4BD6-4C60-8D3C-996EFB7A184C}" type="pres">
      <dgm:prSet presAssocID="{96AEC391-816B-41D3-8CF3-B9E1BAAB169E}" presName="parentText" presStyleLbl="node1" presStyleIdx="0" presStyleCnt="1" custLinFactNeighborY="6172">
        <dgm:presLayoutVars>
          <dgm:chMax val="0"/>
          <dgm:bulletEnabled val="1"/>
        </dgm:presLayoutVars>
      </dgm:prSet>
      <dgm:spPr/>
      <dgm:t>
        <a:bodyPr/>
        <a:lstStyle/>
        <a:p>
          <a:endParaRPr lang="es-EC"/>
        </a:p>
      </dgm:t>
    </dgm:pt>
  </dgm:ptLst>
  <dgm:cxnLst>
    <dgm:cxn modelId="{2F886B2C-24D0-4478-BAC3-44197B4B481C}" type="presOf" srcId="{628CEBB9-061D-4B9A-86AF-C73134AF3857}" destId="{6324196A-FC5D-4407-8A53-4FA60E4FA90C}" srcOrd="0" destOrd="0" presId="urn:microsoft.com/office/officeart/2005/8/layout/vList2"/>
    <dgm:cxn modelId="{EEF35134-E59F-4F58-B304-07E8170D729D}" type="presOf" srcId="{96AEC391-816B-41D3-8CF3-B9E1BAAB169E}" destId="{85381872-4BD6-4C60-8D3C-996EFB7A184C}" srcOrd="0" destOrd="0" presId="urn:microsoft.com/office/officeart/2005/8/layout/vList2"/>
    <dgm:cxn modelId="{4F67DCE3-6C2F-4111-9A2E-16F2BD3E8F60}" srcId="{628CEBB9-061D-4B9A-86AF-C73134AF3857}" destId="{96AEC391-816B-41D3-8CF3-B9E1BAAB169E}" srcOrd="0" destOrd="0" parTransId="{CDDB793F-7F60-4C64-87C3-6B36D5627D55}" sibTransId="{5E46A617-B18F-4F0C-9373-6E6273C8E308}"/>
    <dgm:cxn modelId="{E24E5DD6-34B9-40F6-876F-426CD4163834}" type="presParOf" srcId="{6324196A-FC5D-4407-8A53-4FA60E4FA90C}" destId="{85381872-4BD6-4C60-8D3C-996EFB7A184C}" srcOrd="0" destOrd="0" presId="urn:microsoft.com/office/officeart/2005/8/layout/vList2"/>
  </dgm:cxnLst>
  <dgm:bg/>
  <dgm:whole/>
</dgm:dataModel>
</file>

<file path=ppt/diagrams/data41.xml><?xml version="1.0" encoding="utf-8"?>
<dgm:dataModel xmlns:dgm="http://schemas.openxmlformats.org/drawingml/2006/diagram" xmlns:a="http://schemas.openxmlformats.org/drawingml/2006/main">
  <dgm:ptLst>
    <dgm:pt modelId="{628CEBB9-061D-4B9A-86AF-C73134AF3857}" type="doc">
      <dgm:prSet loTypeId="urn:microsoft.com/office/officeart/2005/8/layout/vList2" loCatId="list" qsTypeId="urn:microsoft.com/office/officeart/2005/8/quickstyle/simple2" qsCatId="simple" csTypeId="urn:microsoft.com/office/officeart/2005/8/colors/accent1_1" csCatId="accent1" phldr="1"/>
      <dgm:spPr/>
      <dgm:t>
        <a:bodyPr/>
        <a:lstStyle/>
        <a:p>
          <a:endParaRPr lang="es-EC"/>
        </a:p>
      </dgm:t>
    </dgm:pt>
    <dgm:pt modelId="{96AEC391-816B-41D3-8CF3-B9E1BAAB169E}">
      <dgm:prSet phldrT="[Text]"/>
      <dgm:spPr/>
      <dgm:t>
        <a:bodyPr/>
        <a:lstStyle/>
        <a:p>
          <a:r>
            <a:rPr lang="es-EC" dirty="0" smtClean="0"/>
            <a:t>5S’s</a:t>
          </a:r>
          <a:endParaRPr lang="es-EC" dirty="0"/>
        </a:p>
      </dgm:t>
    </dgm:pt>
    <dgm:pt modelId="{CDDB793F-7F60-4C64-87C3-6B36D5627D55}" type="parTrans" cxnId="{4F67DCE3-6C2F-4111-9A2E-16F2BD3E8F60}">
      <dgm:prSet/>
      <dgm:spPr/>
      <dgm:t>
        <a:bodyPr/>
        <a:lstStyle/>
        <a:p>
          <a:endParaRPr lang="es-EC"/>
        </a:p>
      </dgm:t>
    </dgm:pt>
    <dgm:pt modelId="{5E46A617-B18F-4F0C-9373-6E6273C8E308}" type="sibTrans" cxnId="{4F67DCE3-6C2F-4111-9A2E-16F2BD3E8F60}">
      <dgm:prSet/>
      <dgm:spPr/>
      <dgm:t>
        <a:bodyPr/>
        <a:lstStyle/>
        <a:p>
          <a:endParaRPr lang="es-EC"/>
        </a:p>
      </dgm:t>
    </dgm:pt>
    <dgm:pt modelId="{6324196A-FC5D-4407-8A53-4FA60E4FA90C}" type="pres">
      <dgm:prSet presAssocID="{628CEBB9-061D-4B9A-86AF-C73134AF3857}" presName="linear" presStyleCnt="0">
        <dgm:presLayoutVars>
          <dgm:animLvl val="lvl"/>
          <dgm:resizeHandles val="exact"/>
        </dgm:presLayoutVars>
      </dgm:prSet>
      <dgm:spPr/>
      <dgm:t>
        <a:bodyPr/>
        <a:lstStyle/>
        <a:p>
          <a:endParaRPr lang="es-ES"/>
        </a:p>
      </dgm:t>
    </dgm:pt>
    <dgm:pt modelId="{85381872-4BD6-4C60-8D3C-996EFB7A184C}" type="pres">
      <dgm:prSet presAssocID="{96AEC391-816B-41D3-8CF3-B9E1BAAB169E}" presName="parentText" presStyleLbl="node1" presStyleIdx="0" presStyleCnt="1" custLinFactNeighborY="6172">
        <dgm:presLayoutVars>
          <dgm:chMax val="0"/>
          <dgm:bulletEnabled val="1"/>
        </dgm:presLayoutVars>
      </dgm:prSet>
      <dgm:spPr/>
      <dgm:t>
        <a:bodyPr/>
        <a:lstStyle/>
        <a:p>
          <a:endParaRPr lang="es-EC"/>
        </a:p>
      </dgm:t>
    </dgm:pt>
  </dgm:ptLst>
  <dgm:cxnLst>
    <dgm:cxn modelId="{0BF255C2-376E-4ECF-9481-9036565F4ECC}" type="presOf" srcId="{96AEC391-816B-41D3-8CF3-B9E1BAAB169E}" destId="{85381872-4BD6-4C60-8D3C-996EFB7A184C}" srcOrd="0" destOrd="0" presId="urn:microsoft.com/office/officeart/2005/8/layout/vList2"/>
    <dgm:cxn modelId="{25C8A365-9882-485B-86B2-4727E8CFBF0A}" type="presOf" srcId="{628CEBB9-061D-4B9A-86AF-C73134AF3857}" destId="{6324196A-FC5D-4407-8A53-4FA60E4FA90C}" srcOrd="0" destOrd="0" presId="urn:microsoft.com/office/officeart/2005/8/layout/vList2"/>
    <dgm:cxn modelId="{4F67DCE3-6C2F-4111-9A2E-16F2BD3E8F60}" srcId="{628CEBB9-061D-4B9A-86AF-C73134AF3857}" destId="{96AEC391-816B-41D3-8CF3-B9E1BAAB169E}" srcOrd="0" destOrd="0" parTransId="{CDDB793F-7F60-4C64-87C3-6B36D5627D55}" sibTransId="{5E46A617-B18F-4F0C-9373-6E6273C8E308}"/>
    <dgm:cxn modelId="{C8719400-5703-470B-8332-FF350957B8B4}" type="presParOf" srcId="{6324196A-FC5D-4407-8A53-4FA60E4FA90C}" destId="{85381872-4BD6-4C60-8D3C-996EFB7A184C}" srcOrd="0" destOrd="0" presId="urn:microsoft.com/office/officeart/2005/8/layout/vList2"/>
  </dgm:cxnLst>
  <dgm:bg/>
  <dgm:whole/>
</dgm:dataModel>
</file>

<file path=ppt/diagrams/data42.xml><?xml version="1.0" encoding="utf-8"?>
<dgm:dataModel xmlns:dgm="http://schemas.openxmlformats.org/drawingml/2006/diagram" xmlns:a="http://schemas.openxmlformats.org/drawingml/2006/main">
  <dgm:ptLst>
    <dgm:pt modelId="{C4185F95-E43A-4CB9-890C-E482C245FB64}" type="doc">
      <dgm:prSet loTypeId="urn:microsoft.com/office/officeart/2005/8/layout/radial4" loCatId="relationship" qsTypeId="urn:microsoft.com/office/officeart/2005/8/quickstyle/3d6" qsCatId="3D" csTypeId="urn:microsoft.com/office/officeart/2005/8/colors/accent1_1" csCatId="accent1" phldr="1"/>
      <dgm:spPr/>
      <dgm:t>
        <a:bodyPr/>
        <a:lstStyle/>
        <a:p>
          <a:endParaRPr lang="es-ES"/>
        </a:p>
      </dgm:t>
    </dgm:pt>
    <dgm:pt modelId="{77723C45-88B4-4DEB-B916-718614D1B397}">
      <dgm:prSet phldrT="[Texto]"/>
      <dgm:spPr/>
      <dgm:t>
        <a:bodyPr/>
        <a:lstStyle/>
        <a:p>
          <a:r>
            <a:rPr lang="es-EC" b="1" dirty="0" smtClean="0">
              <a:effectLst>
                <a:outerShdw blurRad="38100" dist="38100" dir="2700000" algn="tl">
                  <a:srgbClr val="000000">
                    <a:alpha val="43137"/>
                  </a:srgbClr>
                </a:outerShdw>
              </a:effectLst>
              <a:hlinkClick xmlns:r="http://schemas.openxmlformats.org/officeDocument/2006/relationships" r:id="rId1" action="ppaction://hlinkfile"/>
            </a:rPr>
            <a:t>AMEF</a:t>
          </a:r>
          <a:endParaRPr lang="es-ES" b="1" dirty="0">
            <a:effectLst>
              <a:outerShdw blurRad="38100" dist="38100" dir="2700000" algn="tl">
                <a:srgbClr val="000000">
                  <a:alpha val="43137"/>
                </a:srgbClr>
              </a:outerShdw>
            </a:effectLst>
          </a:endParaRPr>
        </a:p>
      </dgm:t>
    </dgm:pt>
    <dgm:pt modelId="{633A8394-07D8-44F1-A87E-3AA1DD77F4D5}" type="parTrans" cxnId="{C31D0676-30CA-47A8-B001-918A6C446D5D}">
      <dgm:prSet/>
      <dgm:spPr/>
      <dgm:t>
        <a:bodyPr/>
        <a:lstStyle/>
        <a:p>
          <a:endParaRPr lang="es-ES" b="1">
            <a:effectLst>
              <a:outerShdw blurRad="38100" dist="38100" dir="2700000" algn="tl">
                <a:srgbClr val="000000">
                  <a:alpha val="43137"/>
                </a:srgbClr>
              </a:outerShdw>
            </a:effectLst>
          </a:endParaRPr>
        </a:p>
      </dgm:t>
    </dgm:pt>
    <dgm:pt modelId="{6A9802DA-590F-44E3-87F7-E52387DE5093}" type="sibTrans" cxnId="{C31D0676-30CA-47A8-B001-918A6C446D5D}">
      <dgm:prSet/>
      <dgm:spPr/>
      <dgm:t>
        <a:bodyPr/>
        <a:lstStyle/>
        <a:p>
          <a:endParaRPr lang="es-ES" b="1">
            <a:effectLst>
              <a:outerShdw blurRad="38100" dist="38100" dir="2700000" algn="tl">
                <a:srgbClr val="000000">
                  <a:alpha val="43137"/>
                </a:srgbClr>
              </a:outerShdw>
            </a:effectLst>
          </a:endParaRPr>
        </a:p>
      </dgm:t>
    </dgm:pt>
    <dgm:pt modelId="{8FD9DE9E-F326-4E01-803C-26F345D451E0}">
      <dgm:prSet phldrT="[Texto]" custT="1"/>
      <dgm:spPr/>
      <dgm:t>
        <a:bodyPr/>
        <a:lstStyle/>
        <a:p>
          <a:r>
            <a:rPr lang="es-EC" sz="1800" b="1" dirty="0" smtClean="0">
              <a:effectLst>
                <a:outerShdw blurRad="38100" dist="38100" dir="2700000" algn="tl">
                  <a:srgbClr val="000000">
                    <a:alpha val="43137"/>
                  </a:srgbClr>
                </a:outerShdw>
              </a:effectLst>
            </a:rPr>
            <a:t>Analizar, documentar y disminuir riesgos</a:t>
          </a:r>
          <a:endParaRPr lang="es-ES" sz="1800" b="1" dirty="0">
            <a:effectLst>
              <a:outerShdw blurRad="38100" dist="38100" dir="2700000" algn="tl">
                <a:srgbClr val="000000">
                  <a:alpha val="43137"/>
                </a:srgbClr>
              </a:outerShdw>
            </a:effectLst>
          </a:endParaRPr>
        </a:p>
      </dgm:t>
    </dgm:pt>
    <dgm:pt modelId="{EA9B44BC-659B-4F79-A04F-1F441DDA63FC}" type="parTrans" cxnId="{5E803D10-A693-48DF-8EBB-262E84CBC157}">
      <dgm:prSet/>
      <dgm:spPr/>
      <dgm:t>
        <a:bodyPr/>
        <a:lstStyle/>
        <a:p>
          <a:endParaRPr lang="es-ES" b="1">
            <a:effectLst>
              <a:outerShdw blurRad="38100" dist="38100" dir="2700000" algn="tl">
                <a:srgbClr val="000000">
                  <a:alpha val="43137"/>
                </a:srgbClr>
              </a:outerShdw>
            </a:effectLst>
          </a:endParaRPr>
        </a:p>
      </dgm:t>
    </dgm:pt>
    <dgm:pt modelId="{99540C6D-B88D-4431-9272-406FC9F21898}" type="sibTrans" cxnId="{5E803D10-A693-48DF-8EBB-262E84CBC157}">
      <dgm:prSet/>
      <dgm:spPr/>
      <dgm:t>
        <a:bodyPr/>
        <a:lstStyle/>
        <a:p>
          <a:endParaRPr lang="es-ES" b="1">
            <a:effectLst>
              <a:outerShdw blurRad="38100" dist="38100" dir="2700000" algn="tl">
                <a:srgbClr val="000000">
                  <a:alpha val="43137"/>
                </a:srgbClr>
              </a:outerShdw>
            </a:effectLst>
          </a:endParaRPr>
        </a:p>
      </dgm:t>
    </dgm:pt>
    <dgm:pt modelId="{55C4AAC2-3AB8-4B79-873E-FA9857B84466}">
      <dgm:prSet phldrT="[Texto]" custT="1"/>
      <dgm:spPr/>
      <dgm:t>
        <a:bodyPr/>
        <a:lstStyle/>
        <a:p>
          <a:r>
            <a:rPr lang="es-EC" sz="1800" b="1" dirty="0" smtClean="0">
              <a:effectLst>
                <a:outerShdw blurRad="38100" dist="38100" dir="2700000" algn="tl">
                  <a:srgbClr val="000000">
                    <a:alpha val="43137"/>
                  </a:srgbClr>
                </a:outerShdw>
              </a:effectLst>
            </a:rPr>
            <a:t>Producto o</a:t>
          </a:r>
        </a:p>
        <a:p>
          <a:r>
            <a:rPr lang="es-EC" sz="1800" b="1" dirty="0" smtClean="0">
              <a:effectLst>
                <a:outerShdw blurRad="38100" dist="38100" dir="2700000" algn="tl">
                  <a:srgbClr val="000000">
                    <a:alpha val="43137"/>
                  </a:srgbClr>
                </a:outerShdw>
              </a:effectLst>
            </a:rPr>
            <a:t>Proceso</a:t>
          </a:r>
          <a:endParaRPr lang="es-ES" sz="1800" b="1" dirty="0">
            <a:effectLst>
              <a:outerShdw blurRad="38100" dist="38100" dir="2700000" algn="tl">
                <a:srgbClr val="000000">
                  <a:alpha val="43137"/>
                </a:srgbClr>
              </a:outerShdw>
            </a:effectLst>
          </a:endParaRPr>
        </a:p>
      </dgm:t>
    </dgm:pt>
    <dgm:pt modelId="{97B53582-7B73-40E7-8108-6B0406298FAA}" type="parTrans" cxnId="{A106EE62-F7E9-4E72-8ABB-419308B38D99}">
      <dgm:prSet/>
      <dgm:spPr/>
      <dgm:t>
        <a:bodyPr/>
        <a:lstStyle/>
        <a:p>
          <a:endParaRPr lang="es-ES" b="1">
            <a:effectLst>
              <a:outerShdw blurRad="38100" dist="38100" dir="2700000" algn="tl">
                <a:srgbClr val="000000">
                  <a:alpha val="43137"/>
                </a:srgbClr>
              </a:outerShdw>
            </a:effectLst>
          </a:endParaRPr>
        </a:p>
      </dgm:t>
    </dgm:pt>
    <dgm:pt modelId="{358F3519-B4AC-4D17-B493-17FD7009F401}" type="sibTrans" cxnId="{A106EE62-F7E9-4E72-8ABB-419308B38D99}">
      <dgm:prSet/>
      <dgm:spPr/>
      <dgm:t>
        <a:bodyPr/>
        <a:lstStyle/>
        <a:p>
          <a:endParaRPr lang="es-ES" b="1">
            <a:effectLst>
              <a:outerShdw blurRad="38100" dist="38100" dir="2700000" algn="tl">
                <a:srgbClr val="000000">
                  <a:alpha val="43137"/>
                </a:srgbClr>
              </a:outerShdw>
            </a:effectLst>
          </a:endParaRPr>
        </a:p>
      </dgm:t>
    </dgm:pt>
    <dgm:pt modelId="{D9C51132-3A73-431A-BB5D-1CBB96916B93}">
      <dgm:prSet phldrT="[Texto]" custT="1"/>
      <dgm:spPr/>
      <dgm:t>
        <a:bodyPr/>
        <a:lstStyle/>
        <a:p>
          <a:r>
            <a:rPr lang="es-EC" sz="1600" b="1" dirty="0" smtClean="0">
              <a:effectLst>
                <a:outerShdw blurRad="38100" dist="38100" dir="2700000" algn="tl">
                  <a:srgbClr val="000000">
                    <a:alpha val="43137"/>
                  </a:srgbClr>
                </a:outerShdw>
              </a:effectLst>
            </a:rPr>
            <a:t>Proceso productivo</a:t>
          </a:r>
        </a:p>
        <a:p>
          <a:r>
            <a:rPr lang="es-EC" sz="1600" b="1" dirty="0" smtClean="0">
              <a:effectLst>
                <a:outerShdw blurRad="38100" dist="38100" dir="2700000" algn="tl">
                  <a:srgbClr val="000000">
                    <a:alpha val="43137"/>
                  </a:srgbClr>
                </a:outerShdw>
              </a:effectLst>
            </a:rPr>
            <a:t>Imagen</a:t>
          </a:r>
        </a:p>
        <a:p>
          <a:r>
            <a:rPr lang="es-EC" sz="1600" b="1" dirty="0" smtClean="0">
              <a:effectLst>
                <a:outerShdw blurRad="38100" dist="38100" dir="2700000" algn="tl">
                  <a:srgbClr val="000000">
                    <a:alpha val="43137"/>
                  </a:srgbClr>
                </a:outerShdw>
              </a:effectLst>
            </a:rPr>
            <a:t>Minimiza los cambios </a:t>
          </a:r>
        </a:p>
        <a:p>
          <a:r>
            <a:rPr lang="es-EC" sz="1600" b="1" dirty="0" smtClean="0">
              <a:effectLst>
                <a:outerShdw blurRad="38100" dist="38100" dir="2700000" algn="tl">
                  <a:srgbClr val="000000">
                    <a:alpha val="43137"/>
                  </a:srgbClr>
                </a:outerShdw>
              </a:effectLst>
            </a:rPr>
            <a:t>Satisfacción del cliente</a:t>
          </a:r>
        </a:p>
      </dgm:t>
    </dgm:pt>
    <dgm:pt modelId="{D74BBAEB-6572-4C8F-912A-53E239BE2A61}" type="parTrans" cxnId="{1058A466-7B46-4A7D-A89A-7C5D77EE872A}">
      <dgm:prSet/>
      <dgm:spPr/>
      <dgm:t>
        <a:bodyPr/>
        <a:lstStyle/>
        <a:p>
          <a:endParaRPr lang="es-ES" b="1">
            <a:effectLst>
              <a:outerShdw blurRad="38100" dist="38100" dir="2700000" algn="tl">
                <a:srgbClr val="000000">
                  <a:alpha val="43137"/>
                </a:srgbClr>
              </a:outerShdw>
            </a:effectLst>
          </a:endParaRPr>
        </a:p>
      </dgm:t>
    </dgm:pt>
    <dgm:pt modelId="{53BA5948-A611-45BF-9FE7-B6C8046957E2}" type="sibTrans" cxnId="{1058A466-7B46-4A7D-A89A-7C5D77EE872A}">
      <dgm:prSet/>
      <dgm:spPr/>
      <dgm:t>
        <a:bodyPr/>
        <a:lstStyle/>
        <a:p>
          <a:endParaRPr lang="es-ES" b="1">
            <a:effectLst>
              <a:outerShdw blurRad="38100" dist="38100" dir="2700000" algn="tl">
                <a:srgbClr val="000000">
                  <a:alpha val="43137"/>
                </a:srgbClr>
              </a:outerShdw>
            </a:effectLst>
          </a:endParaRPr>
        </a:p>
      </dgm:t>
    </dgm:pt>
    <dgm:pt modelId="{481FCD13-466F-4CEB-B58F-0B851628CA63}" type="pres">
      <dgm:prSet presAssocID="{C4185F95-E43A-4CB9-890C-E482C245FB64}" presName="cycle" presStyleCnt="0">
        <dgm:presLayoutVars>
          <dgm:chMax val="1"/>
          <dgm:dir/>
          <dgm:animLvl val="ctr"/>
          <dgm:resizeHandles val="exact"/>
        </dgm:presLayoutVars>
      </dgm:prSet>
      <dgm:spPr/>
      <dgm:t>
        <a:bodyPr/>
        <a:lstStyle/>
        <a:p>
          <a:endParaRPr lang="es-ES"/>
        </a:p>
      </dgm:t>
    </dgm:pt>
    <dgm:pt modelId="{72A21143-0DF3-458D-8456-B956175F4644}" type="pres">
      <dgm:prSet presAssocID="{77723C45-88B4-4DEB-B916-718614D1B397}" presName="centerShape" presStyleLbl="node0" presStyleIdx="0" presStyleCnt="1"/>
      <dgm:spPr/>
      <dgm:t>
        <a:bodyPr/>
        <a:lstStyle/>
        <a:p>
          <a:endParaRPr lang="es-ES"/>
        </a:p>
      </dgm:t>
    </dgm:pt>
    <dgm:pt modelId="{0682D430-E7D9-47E0-9262-03C56FA48F23}" type="pres">
      <dgm:prSet presAssocID="{EA9B44BC-659B-4F79-A04F-1F441DDA63FC}" presName="parTrans" presStyleLbl="bgSibTrans2D1" presStyleIdx="0" presStyleCnt="3"/>
      <dgm:spPr/>
      <dgm:t>
        <a:bodyPr/>
        <a:lstStyle/>
        <a:p>
          <a:endParaRPr lang="es-ES"/>
        </a:p>
      </dgm:t>
    </dgm:pt>
    <dgm:pt modelId="{E23B8466-7616-4777-B0AD-FE74137EE8D8}" type="pres">
      <dgm:prSet presAssocID="{8FD9DE9E-F326-4E01-803C-26F345D451E0}" presName="node" presStyleLbl="node1" presStyleIdx="0" presStyleCnt="3">
        <dgm:presLayoutVars>
          <dgm:bulletEnabled val="1"/>
        </dgm:presLayoutVars>
      </dgm:prSet>
      <dgm:spPr/>
      <dgm:t>
        <a:bodyPr/>
        <a:lstStyle/>
        <a:p>
          <a:endParaRPr lang="es-ES"/>
        </a:p>
      </dgm:t>
    </dgm:pt>
    <dgm:pt modelId="{22F4E322-43CD-4CD4-98E1-D351EE6E1A33}" type="pres">
      <dgm:prSet presAssocID="{97B53582-7B73-40E7-8108-6B0406298FAA}" presName="parTrans" presStyleLbl="bgSibTrans2D1" presStyleIdx="1" presStyleCnt="3"/>
      <dgm:spPr/>
      <dgm:t>
        <a:bodyPr/>
        <a:lstStyle/>
        <a:p>
          <a:endParaRPr lang="es-ES"/>
        </a:p>
      </dgm:t>
    </dgm:pt>
    <dgm:pt modelId="{9C0EDA40-3C7A-4A6A-B863-48968CB4D199}" type="pres">
      <dgm:prSet presAssocID="{55C4AAC2-3AB8-4B79-873E-FA9857B84466}" presName="node" presStyleLbl="node1" presStyleIdx="1" presStyleCnt="3">
        <dgm:presLayoutVars>
          <dgm:bulletEnabled val="1"/>
        </dgm:presLayoutVars>
      </dgm:prSet>
      <dgm:spPr/>
      <dgm:t>
        <a:bodyPr/>
        <a:lstStyle/>
        <a:p>
          <a:endParaRPr lang="es-ES"/>
        </a:p>
      </dgm:t>
    </dgm:pt>
    <dgm:pt modelId="{192A25DF-5529-4C6E-B7CC-06F13ECD36C1}" type="pres">
      <dgm:prSet presAssocID="{D74BBAEB-6572-4C8F-912A-53E239BE2A61}" presName="parTrans" presStyleLbl="bgSibTrans2D1" presStyleIdx="2" presStyleCnt="3"/>
      <dgm:spPr/>
      <dgm:t>
        <a:bodyPr/>
        <a:lstStyle/>
        <a:p>
          <a:endParaRPr lang="es-ES"/>
        </a:p>
      </dgm:t>
    </dgm:pt>
    <dgm:pt modelId="{17E28930-A23A-4A4B-9DC2-FAC7740E2E2B}" type="pres">
      <dgm:prSet presAssocID="{D9C51132-3A73-431A-BB5D-1CBB96916B93}" presName="node" presStyleLbl="node1" presStyleIdx="2" presStyleCnt="3">
        <dgm:presLayoutVars>
          <dgm:bulletEnabled val="1"/>
        </dgm:presLayoutVars>
      </dgm:prSet>
      <dgm:spPr/>
      <dgm:t>
        <a:bodyPr/>
        <a:lstStyle/>
        <a:p>
          <a:endParaRPr lang="es-ES"/>
        </a:p>
      </dgm:t>
    </dgm:pt>
  </dgm:ptLst>
  <dgm:cxnLst>
    <dgm:cxn modelId="{1058A466-7B46-4A7D-A89A-7C5D77EE872A}" srcId="{77723C45-88B4-4DEB-B916-718614D1B397}" destId="{D9C51132-3A73-431A-BB5D-1CBB96916B93}" srcOrd="2" destOrd="0" parTransId="{D74BBAEB-6572-4C8F-912A-53E239BE2A61}" sibTransId="{53BA5948-A611-45BF-9FE7-B6C8046957E2}"/>
    <dgm:cxn modelId="{5E803D10-A693-48DF-8EBB-262E84CBC157}" srcId="{77723C45-88B4-4DEB-B916-718614D1B397}" destId="{8FD9DE9E-F326-4E01-803C-26F345D451E0}" srcOrd="0" destOrd="0" parTransId="{EA9B44BC-659B-4F79-A04F-1F441DDA63FC}" sibTransId="{99540C6D-B88D-4431-9272-406FC9F21898}"/>
    <dgm:cxn modelId="{C31D0676-30CA-47A8-B001-918A6C446D5D}" srcId="{C4185F95-E43A-4CB9-890C-E482C245FB64}" destId="{77723C45-88B4-4DEB-B916-718614D1B397}" srcOrd="0" destOrd="0" parTransId="{633A8394-07D8-44F1-A87E-3AA1DD77F4D5}" sibTransId="{6A9802DA-590F-44E3-87F7-E52387DE5093}"/>
    <dgm:cxn modelId="{1375DD1F-EEF9-4C57-B47C-2FE22B0CD28D}" type="presOf" srcId="{EA9B44BC-659B-4F79-A04F-1F441DDA63FC}" destId="{0682D430-E7D9-47E0-9262-03C56FA48F23}" srcOrd="0" destOrd="0" presId="urn:microsoft.com/office/officeart/2005/8/layout/radial4"/>
    <dgm:cxn modelId="{AD89B368-5488-4753-A9A7-EFE8DB2AF7EB}" type="presOf" srcId="{8FD9DE9E-F326-4E01-803C-26F345D451E0}" destId="{E23B8466-7616-4777-B0AD-FE74137EE8D8}" srcOrd="0" destOrd="0" presId="urn:microsoft.com/office/officeart/2005/8/layout/radial4"/>
    <dgm:cxn modelId="{EC3E5C34-820C-4F1F-96DF-2FD45FE846D8}" type="presOf" srcId="{D74BBAEB-6572-4C8F-912A-53E239BE2A61}" destId="{192A25DF-5529-4C6E-B7CC-06F13ECD36C1}" srcOrd="0" destOrd="0" presId="urn:microsoft.com/office/officeart/2005/8/layout/radial4"/>
    <dgm:cxn modelId="{45B23712-6047-4384-8CC8-4EEC1498C1A7}" type="presOf" srcId="{C4185F95-E43A-4CB9-890C-E482C245FB64}" destId="{481FCD13-466F-4CEB-B58F-0B851628CA63}" srcOrd="0" destOrd="0" presId="urn:microsoft.com/office/officeart/2005/8/layout/radial4"/>
    <dgm:cxn modelId="{A106EE62-F7E9-4E72-8ABB-419308B38D99}" srcId="{77723C45-88B4-4DEB-B916-718614D1B397}" destId="{55C4AAC2-3AB8-4B79-873E-FA9857B84466}" srcOrd="1" destOrd="0" parTransId="{97B53582-7B73-40E7-8108-6B0406298FAA}" sibTransId="{358F3519-B4AC-4D17-B493-17FD7009F401}"/>
    <dgm:cxn modelId="{CDBFADE0-1A25-45F7-BC10-F66B4877F4AC}" type="presOf" srcId="{77723C45-88B4-4DEB-B916-718614D1B397}" destId="{72A21143-0DF3-458D-8456-B956175F4644}" srcOrd="0" destOrd="0" presId="urn:microsoft.com/office/officeart/2005/8/layout/radial4"/>
    <dgm:cxn modelId="{089AA53A-EFC4-4DD2-AA45-80E72FC4CFD7}" type="presOf" srcId="{D9C51132-3A73-431A-BB5D-1CBB96916B93}" destId="{17E28930-A23A-4A4B-9DC2-FAC7740E2E2B}" srcOrd="0" destOrd="0" presId="urn:microsoft.com/office/officeart/2005/8/layout/radial4"/>
    <dgm:cxn modelId="{0144BB9A-E6AA-4FEE-8163-AAA85117A585}" type="presOf" srcId="{97B53582-7B73-40E7-8108-6B0406298FAA}" destId="{22F4E322-43CD-4CD4-98E1-D351EE6E1A33}" srcOrd="0" destOrd="0" presId="urn:microsoft.com/office/officeart/2005/8/layout/radial4"/>
    <dgm:cxn modelId="{D996844A-F3BF-4725-BD6E-764B3570A92F}" type="presOf" srcId="{55C4AAC2-3AB8-4B79-873E-FA9857B84466}" destId="{9C0EDA40-3C7A-4A6A-B863-48968CB4D199}" srcOrd="0" destOrd="0" presId="urn:microsoft.com/office/officeart/2005/8/layout/radial4"/>
    <dgm:cxn modelId="{F12EDCCB-BB3A-4264-A67A-43C44C1BE4CC}" type="presParOf" srcId="{481FCD13-466F-4CEB-B58F-0B851628CA63}" destId="{72A21143-0DF3-458D-8456-B956175F4644}" srcOrd="0" destOrd="0" presId="urn:microsoft.com/office/officeart/2005/8/layout/radial4"/>
    <dgm:cxn modelId="{BA97CF49-723D-46F3-8EC3-A03D0701FC7E}" type="presParOf" srcId="{481FCD13-466F-4CEB-B58F-0B851628CA63}" destId="{0682D430-E7D9-47E0-9262-03C56FA48F23}" srcOrd="1" destOrd="0" presId="urn:microsoft.com/office/officeart/2005/8/layout/radial4"/>
    <dgm:cxn modelId="{C59A59BF-E05D-4E9D-B973-D79EC575EE75}" type="presParOf" srcId="{481FCD13-466F-4CEB-B58F-0B851628CA63}" destId="{E23B8466-7616-4777-B0AD-FE74137EE8D8}" srcOrd="2" destOrd="0" presId="urn:microsoft.com/office/officeart/2005/8/layout/radial4"/>
    <dgm:cxn modelId="{7361A604-73CC-4F85-B208-8F4006B7B5E1}" type="presParOf" srcId="{481FCD13-466F-4CEB-B58F-0B851628CA63}" destId="{22F4E322-43CD-4CD4-98E1-D351EE6E1A33}" srcOrd="3" destOrd="0" presId="urn:microsoft.com/office/officeart/2005/8/layout/radial4"/>
    <dgm:cxn modelId="{95968D94-FE08-47B7-8392-F6CDD21E02A6}" type="presParOf" srcId="{481FCD13-466F-4CEB-B58F-0B851628CA63}" destId="{9C0EDA40-3C7A-4A6A-B863-48968CB4D199}" srcOrd="4" destOrd="0" presId="urn:microsoft.com/office/officeart/2005/8/layout/radial4"/>
    <dgm:cxn modelId="{2EB0A3D7-1733-42E3-AFD5-B18CDD6C8B2E}" type="presParOf" srcId="{481FCD13-466F-4CEB-B58F-0B851628CA63}" destId="{192A25DF-5529-4C6E-B7CC-06F13ECD36C1}" srcOrd="5" destOrd="0" presId="urn:microsoft.com/office/officeart/2005/8/layout/radial4"/>
    <dgm:cxn modelId="{6E3A2BD1-2EB8-479D-A57F-090DB41E05FA}" type="presParOf" srcId="{481FCD13-466F-4CEB-B58F-0B851628CA63}" destId="{17E28930-A23A-4A4B-9DC2-FAC7740E2E2B}" srcOrd="6" destOrd="0" presId="urn:microsoft.com/office/officeart/2005/8/layout/radial4"/>
  </dgm:cxnLst>
  <dgm:bg/>
  <dgm:whole/>
</dgm:dataModel>
</file>

<file path=ppt/diagrams/data43.xml><?xml version="1.0" encoding="utf-8"?>
<dgm:dataModel xmlns:dgm="http://schemas.openxmlformats.org/drawingml/2006/diagram" xmlns:a="http://schemas.openxmlformats.org/drawingml/2006/main">
  <dgm:ptLst>
    <dgm:pt modelId="{CC7BA69B-C3AC-4C61-ADCC-C6B1FE1984E6}" type="doc">
      <dgm:prSet loTypeId="urn:microsoft.com/office/officeart/2005/8/layout/chevron2" loCatId="list" qsTypeId="urn:microsoft.com/office/officeart/2005/8/quickstyle/simple5" qsCatId="simple" csTypeId="urn:microsoft.com/office/officeart/2005/8/colors/accent1_1" csCatId="accent1" phldr="1"/>
      <dgm:spPr/>
      <dgm:t>
        <a:bodyPr/>
        <a:lstStyle/>
        <a:p>
          <a:endParaRPr lang="es-EC"/>
        </a:p>
      </dgm:t>
    </dgm:pt>
    <dgm:pt modelId="{EC7BD55D-A78D-45C0-B993-C98D7DAD1095}">
      <dgm:prSet phldrT="[Text]" custT="1"/>
      <dgm:spPr/>
      <dgm:t>
        <a:bodyPr/>
        <a:lstStyle/>
        <a:p>
          <a:r>
            <a:rPr lang="es-EC" sz="1000" b="1" i="1" dirty="0" smtClean="0">
              <a:latin typeface="Tahoma" pitchFamily="34" charset="0"/>
              <a:cs typeface="Tahoma" pitchFamily="34" charset="0"/>
            </a:rPr>
            <a:t>1</a:t>
          </a:r>
          <a:endParaRPr lang="es-EC" sz="1000" b="1" i="1" dirty="0">
            <a:latin typeface="Tahoma" pitchFamily="34" charset="0"/>
            <a:cs typeface="Tahoma" pitchFamily="34" charset="0"/>
          </a:endParaRPr>
        </a:p>
      </dgm:t>
    </dgm:pt>
    <dgm:pt modelId="{2452C5C5-9DD1-4D29-A63B-A73A0EF45926}" type="parTrans" cxnId="{18D990C4-5799-43CC-83EA-8C6FB5B3A366}">
      <dgm:prSet/>
      <dgm:spPr/>
      <dgm:t>
        <a:bodyPr/>
        <a:lstStyle/>
        <a:p>
          <a:endParaRPr lang="es-EC"/>
        </a:p>
      </dgm:t>
    </dgm:pt>
    <dgm:pt modelId="{BDA4535B-5A3F-44D4-B3B2-0EA817032207}" type="sibTrans" cxnId="{18D990C4-5799-43CC-83EA-8C6FB5B3A366}">
      <dgm:prSet/>
      <dgm:spPr/>
      <dgm:t>
        <a:bodyPr/>
        <a:lstStyle/>
        <a:p>
          <a:endParaRPr lang="es-EC"/>
        </a:p>
      </dgm:t>
    </dgm:pt>
    <dgm:pt modelId="{231BC42C-9B3F-4AC7-BC32-48C97230892B}">
      <dgm:prSet phldrT="[Text]" custT="1"/>
      <dgm:spPr/>
      <dgm:t>
        <a:bodyPr/>
        <a:lstStyle/>
        <a:p>
          <a:r>
            <a:rPr lang="es-EC" sz="3200" b="1" i="1" spc="300" dirty="0" smtClean="0">
              <a:solidFill>
                <a:srgbClr val="FF0000"/>
              </a:solidFill>
              <a:effectLst>
                <a:outerShdw blurRad="38100" dist="38100" dir="2700000" algn="tl">
                  <a:srgbClr val="000000">
                    <a:alpha val="43137"/>
                  </a:srgbClr>
                </a:outerShdw>
              </a:effectLst>
              <a:latin typeface="+mj-lt"/>
            </a:rPr>
            <a:t>Mejoras Enfocadas</a:t>
          </a:r>
          <a:endParaRPr lang="es-EC" sz="3200" spc="300" dirty="0">
            <a:solidFill>
              <a:srgbClr val="FF0000"/>
            </a:solidFill>
            <a:effectLst>
              <a:outerShdw blurRad="38100" dist="38100" dir="2700000" algn="tl">
                <a:srgbClr val="000000">
                  <a:alpha val="43137"/>
                </a:srgbClr>
              </a:outerShdw>
            </a:effectLst>
            <a:latin typeface="+mj-lt"/>
          </a:endParaRPr>
        </a:p>
      </dgm:t>
    </dgm:pt>
    <dgm:pt modelId="{949A63D9-E944-4B1D-B5FF-960C24CED712}" type="parTrans" cxnId="{8A8D446E-C878-4B1B-AFE8-A1DF722ED44E}">
      <dgm:prSet/>
      <dgm:spPr/>
      <dgm:t>
        <a:bodyPr/>
        <a:lstStyle/>
        <a:p>
          <a:endParaRPr lang="es-EC"/>
        </a:p>
      </dgm:t>
    </dgm:pt>
    <dgm:pt modelId="{EF402377-A180-4016-A886-BF675CCA30B7}" type="sibTrans" cxnId="{8A8D446E-C878-4B1B-AFE8-A1DF722ED44E}">
      <dgm:prSet/>
      <dgm:spPr/>
      <dgm:t>
        <a:bodyPr/>
        <a:lstStyle/>
        <a:p>
          <a:endParaRPr lang="es-EC"/>
        </a:p>
      </dgm:t>
    </dgm:pt>
    <dgm:pt modelId="{27776DF6-FDB0-43BD-B0DD-21EBBAF851DD}">
      <dgm:prSet phldrT="[Text]" custT="1"/>
      <dgm:spPr/>
      <dgm:t>
        <a:bodyPr/>
        <a:lstStyle/>
        <a:p>
          <a:r>
            <a:rPr lang="es-EC" sz="1000" b="1" i="1" dirty="0" smtClean="0">
              <a:latin typeface="Tahoma" pitchFamily="34" charset="0"/>
              <a:cs typeface="Tahoma" pitchFamily="34" charset="0"/>
            </a:rPr>
            <a:t>2</a:t>
          </a:r>
          <a:endParaRPr lang="es-EC" sz="1000" b="1" i="1" dirty="0">
            <a:latin typeface="Tahoma" pitchFamily="34" charset="0"/>
            <a:cs typeface="Tahoma" pitchFamily="34" charset="0"/>
          </a:endParaRPr>
        </a:p>
      </dgm:t>
    </dgm:pt>
    <dgm:pt modelId="{9AA2080F-9DAF-4CA2-8D3C-919D82645453}" type="parTrans" cxnId="{E90F8D33-4EAA-4A79-8F1B-DDFF1938B93E}">
      <dgm:prSet/>
      <dgm:spPr/>
      <dgm:t>
        <a:bodyPr/>
        <a:lstStyle/>
        <a:p>
          <a:endParaRPr lang="es-EC"/>
        </a:p>
      </dgm:t>
    </dgm:pt>
    <dgm:pt modelId="{F136FCD6-C436-4B6A-BA9C-A7919F75FD8C}" type="sibTrans" cxnId="{E90F8D33-4EAA-4A79-8F1B-DDFF1938B93E}">
      <dgm:prSet/>
      <dgm:spPr/>
      <dgm:t>
        <a:bodyPr/>
        <a:lstStyle/>
        <a:p>
          <a:endParaRPr lang="es-EC"/>
        </a:p>
      </dgm:t>
    </dgm:pt>
    <dgm:pt modelId="{E36B0721-F6F6-4EE7-8FA8-ECC69E45F43A}">
      <dgm:prSet phldrT="[Text]"/>
      <dgm:spPr/>
      <dgm:t>
        <a:bodyPr/>
        <a:lstStyle/>
        <a:p>
          <a:r>
            <a:rPr lang="es-EC" b="1" i="1" dirty="0" smtClean="0">
              <a:latin typeface="+mj-lt"/>
            </a:rPr>
            <a:t>Mantenimiento Autónomo </a:t>
          </a:r>
          <a:endParaRPr lang="es-EC" dirty="0">
            <a:latin typeface="+mj-lt"/>
          </a:endParaRPr>
        </a:p>
      </dgm:t>
    </dgm:pt>
    <dgm:pt modelId="{97635FF5-CA4D-4783-8853-DD10FA31E5BB}" type="parTrans" cxnId="{6F39542F-11CD-4493-AAEC-BC210890B035}">
      <dgm:prSet/>
      <dgm:spPr/>
      <dgm:t>
        <a:bodyPr/>
        <a:lstStyle/>
        <a:p>
          <a:endParaRPr lang="es-EC"/>
        </a:p>
      </dgm:t>
    </dgm:pt>
    <dgm:pt modelId="{04E69E0F-9865-4223-B80D-8B3DB660ABAE}" type="sibTrans" cxnId="{6F39542F-11CD-4493-AAEC-BC210890B035}">
      <dgm:prSet/>
      <dgm:spPr/>
      <dgm:t>
        <a:bodyPr/>
        <a:lstStyle/>
        <a:p>
          <a:endParaRPr lang="es-EC"/>
        </a:p>
      </dgm:t>
    </dgm:pt>
    <dgm:pt modelId="{EF6901C2-1A9F-47CE-899C-172AE48EEB07}">
      <dgm:prSet phldrT="[Text]" custT="1"/>
      <dgm:spPr/>
      <dgm:t>
        <a:bodyPr/>
        <a:lstStyle/>
        <a:p>
          <a:r>
            <a:rPr lang="es-EC" sz="1000" b="1" i="1" dirty="0" smtClean="0">
              <a:latin typeface="Tahoma" pitchFamily="34" charset="0"/>
              <a:cs typeface="Tahoma" pitchFamily="34" charset="0"/>
            </a:rPr>
            <a:t>3</a:t>
          </a:r>
          <a:endParaRPr lang="es-EC" sz="1000" b="1" i="1" dirty="0">
            <a:latin typeface="Tahoma" pitchFamily="34" charset="0"/>
            <a:cs typeface="Tahoma" pitchFamily="34" charset="0"/>
          </a:endParaRPr>
        </a:p>
      </dgm:t>
    </dgm:pt>
    <dgm:pt modelId="{35C23D09-023F-41C8-813B-51A979FC169F}" type="parTrans" cxnId="{3B01FA49-39A9-4634-9B6B-CBC31774960C}">
      <dgm:prSet/>
      <dgm:spPr/>
      <dgm:t>
        <a:bodyPr/>
        <a:lstStyle/>
        <a:p>
          <a:endParaRPr lang="es-EC"/>
        </a:p>
      </dgm:t>
    </dgm:pt>
    <dgm:pt modelId="{CBE0D237-8A7D-419C-82AF-8CE4831BDD65}" type="sibTrans" cxnId="{3B01FA49-39A9-4634-9B6B-CBC31774960C}">
      <dgm:prSet/>
      <dgm:spPr/>
      <dgm:t>
        <a:bodyPr/>
        <a:lstStyle/>
        <a:p>
          <a:endParaRPr lang="es-EC"/>
        </a:p>
      </dgm:t>
    </dgm:pt>
    <dgm:pt modelId="{45F7C262-D749-4D58-9149-034C12C513C2}">
      <dgm:prSet phldrT="[Text]"/>
      <dgm:spPr/>
      <dgm:t>
        <a:bodyPr/>
        <a:lstStyle/>
        <a:p>
          <a:r>
            <a:rPr lang="es-EC" b="1" i="1" smtClean="0">
              <a:latin typeface="+mj-lt"/>
            </a:rPr>
            <a:t>Mantenimiento Planificado</a:t>
          </a:r>
          <a:endParaRPr lang="es-EC" dirty="0">
            <a:latin typeface="+mj-lt"/>
          </a:endParaRPr>
        </a:p>
      </dgm:t>
    </dgm:pt>
    <dgm:pt modelId="{22EBC9CC-F484-46E1-B853-C80BFF358301}" type="parTrans" cxnId="{FC27839A-84CA-4E46-BBB9-93C0D7F7AD6E}">
      <dgm:prSet/>
      <dgm:spPr/>
      <dgm:t>
        <a:bodyPr/>
        <a:lstStyle/>
        <a:p>
          <a:endParaRPr lang="es-EC"/>
        </a:p>
      </dgm:t>
    </dgm:pt>
    <dgm:pt modelId="{E66FFD39-E642-4360-B02A-FEB5F115866F}" type="sibTrans" cxnId="{FC27839A-84CA-4E46-BBB9-93C0D7F7AD6E}">
      <dgm:prSet/>
      <dgm:spPr/>
      <dgm:t>
        <a:bodyPr/>
        <a:lstStyle/>
        <a:p>
          <a:endParaRPr lang="es-EC"/>
        </a:p>
      </dgm:t>
    </dgm:pt>
    <dgm:pt modelId="{7BC816E3-A248-4A6B-8E4B-74C63D5EAC70}">
      <dgm:prSet phldrT="[Text]" custT="1"/>
      <dgm:spPr/>
      <dgm:t>
        <a:bodyPr/>
        <a:lstStyle/>
        <a:p>
          <a:r>
            <a:rPr lang="es-EC" sz="1000" b="1" i="1" dirty="0" smtClean="0">
              <a:latin typeface="Tahoma" pitchFamily="34" charset="0"/>
              <a:cs typeface="Tahoma" pitchFamily="34" charset="0"/>
            </a:rPr>
            <a:t>4</a:t>
          </a:r>
          <a:endParaRPr lang="es-EC" sz="1000" b="1" i="1" dirty="0">
            <a:latin typeface="Tahoma" pitchFamily="34" charset="0"/>
            <a:cs typeface="Tahoma" pitchFamily="34" charset="0"/>
          </a:endParaRPr>
        </a:p>
      </dgm:t>
    </dgm:pt>
    <dgm:pt modelId="{34CE1534-9BBF-4453-90C3-38206EB2B656}" type="parTrans" cxnId="{2E1F8F63-D0F2-423C-A3C9-02D4DBA9ACFB}">
      <dgm:prSet/>
      <dgm:spPr/>
      <dgm:t>
        <a:bodyPr/>
        <a:lstStyle/>
        <a:p>
          <a:endParaRPr lang="es-EC"/>
        </a:p>
      </dgm:t>
    </dgm:pt>
    <dgm:pt modelId="{25326B78-C429-411D-99DF-6B1FBAE66D5B}" type="sibTrans" cxnId="{2E1F8F63-D0F2-423C-A3C9-02D4DBA9ACFB}">
      <dgm:prSet/>
      <dgm:spPr/>
      <dgm:t>
        <a:bodyPr/>
        <a:lstStyle/>
        <a:p>
          <a:endParaRPr lang="es-EC"/>
        </a:p>
      </dgm:t>
    </dgm:pt>
    <dgm:pt modelId="{1D6CBA07-247D-4DAB-96F3-ADF40C75E12A}">
      <dgm:prSet phldrT="[Text]"/>
      <dgm:spPr/>
      <dgm:t>
        <a:bodyPr/>
        <a:lstStyle/>
        <a:p>
          <a:r>
            <a:rPr lang="es-EC" b="1" i="1" smtClean="0">
              <a:latin typeface="+mj-lt"/>
            </a:rPr>
            <a:t>Mantenimiento de la Calidad </a:t>
          </a:r>
          <a:endParaRPr lang="es-EC" dirty="0">
            <a:latin typeface="+mj-lt"/>
          </a:endParaRPr>
        </a:p>
      </dgm:t>
    </dgm:pt>
    <dgm:pt modelId="{86F98F48-88EF-4EEB-A2C3-FF80556ABBDD}" type="parTrans" cxnId="{E64597EF-2BEE-4070-9104-185FB78766CD}">
      <dgm:prSet/>
      <dgm:spPr/>
      <dgm:t>
        <a:bodyPr/>
        <a:lstStyle/>
        <a:p>
          <a:endParaRPr lang="es-EC"/>
        </a:p>
      </dgm:t>
    </dgm:pt>
    <dgm:pt modelId="{57097697-83DC-479F-A498-04124A8338DF}" type="sibTrans" cxnId="{E64597EF-2BEE-4070-9104-185FB78766CD}">
      <dgm:prSet/>
      <dgm:spPr/>
      <dgm:t>
        <a:bodyPr/>
        <a:lstStyle/>
        <a:p>
          <a:endParaRPr lang="es-EC"/>
        </a:p>
      </dgm:t>
    </dgm:pt>
    <dgm:pt modelId="{E958C823-245D-4D3E-B342-CEA2ECC1F4CD}">
      <dgm:prSet phldrT="[Text]" custT="1"/>
      <dgm:spPr/>
      <dgm:t>
        <a:bodyPr/>
        <a:lstStyle/>
        <a:p>
          <a:r>
            <a:rPr lang="es-EC" sz="1000" b="1" dirty="0" smtClean="0">
              <a:latin typeface="Tahoma" pitchFamily="34" charset="0"/>
              <a:cs typeface="Tahoma" pitchFamily="34" charset="0"/>
            </a:rPr>
            <a:t>5</a:t>
          </a:r>
          <a:endParaRPr lang="es-EC" sz="1000" b="1" dirty="0">
            <a:latin typeface="Tahoma" pitchFamily="34" charset="0"/>
            <a:cs typeface="Tahoma" pitchFamily="34" charset="0"/>
          </a:endParaRPr>
        </a:p>
      </dgm:t>
    </dgm:pt>
    <dgm:pt modelId="{95043EA7-FD8F-4BD2-85EB-175CE65A773D}" type="parTrans" cxnId="{44128B61-725B-4545-A4BA-75FA254519A2}">
      <dgm:prSet/>
      <dgm:spPr/>
      <dgm:t>
        <a:bodyPr/>
        <a:lstStyle/>
        <a:p>
          <a:endParaRPr lang="es-EC"/>
        </a:p>
      </dgm:t>
    </dgm:pt>
    <dgm:pt modelId="{47DB67BE-6941-427A-A8D4-FCE6704ABAE4}" type="sibTrans" cxnId="{44128B61-725B-4545-A4BA-75FA254519A2}">
      <dgm:prSet/>
      <dgm:spPr/>
      <dgm:t>
        <a:bodyPr/>
        <a:lstStyle/>
        <a:p>
          <a:endParaRPr lang="es-EC"/>
        </a:p>
      </dgm:t>
    </dgm:pt>
    <dgm:pt modelId="{91C78C1F-264B-418C-AE57-9B75B17D806C}">
      <dgm:prSet phldrT="[Text]"/>
      <dgm:spPr/>
      <dgm:t>
        <a:bodyPr/>
        <a:lstStyle/>
        <a:p>
          <a:r>
            <a:rPr lang="es-EC" b="1" i="1" smtClean="0">
              <a:latin typeface="+mj-lt"/>
            </a:rPr>
            <a:t>Prevención del Mantenimiento</a:t>
          </a:r>
          <a:endParaRPr lang="es-EC" dirty="0">
            <a:latin typeface="+mj-lt"/>
          </a:endParaRPr>
        </a:p>
      </dgm:t>
    </dgm:pt>
    <dgm:pt modelId="{C3E6AF95-6685-4463-8036-41E7D8575479}" type="parTrans" cxnId="{660C4391-4D27-4D55-A4DC-55BD55E7574D}">
      <dgm:prSet/>
      <dgm:spPr/>
      <dgm:t>
        <a:bodyPr/>
        <a:lstStyle/>
        <a:p>
          <a:endParaRPr lang="es-EC"/>
        </a:p>
      </dgm:t>
    </dgm:pt>
    <dgm:pt modelId="{79E6F14B-E962-4A2B-A6C3-EE0AEEC93D91}" type="sibTrans" cxnId="{660C4391-4D27-4D55-A4DC-55BD55E7574D}">
      <dgm:prSet/>
      <dgm:spPr/>
      <dgm:t>
        <a:bodyPr/>
        <a:lstStyle/>
        <a:p>
          <a:endParaRPr lang="es-EC"/>
        </a:p>
      </dgm:t>
    </dgm:pt>
    <dgm:pt modelId="{3AEEDEB4-FAD9-4393-BCDA-D38361E7541A}">
      <dgm:prSet custT="1"/>
      <dgm:spPr/>
      <dgm:t>
        <a:bodyPr/>
        <a:lstStyle/>
        <a:p>
          <a:r>
            <a:rPr lang="es-EC" sz="1000" b="1" i="1" dirty="0" smtClean="0">
              <a:latin typeface="Tahoma" pitchFamily="34" charset="0"/>
            </a:rPr>
            <a:t>6</a:t>
          </a:r>
          <a:endParaRPr lang="es-EC" sz="1000" dirty="0"/>
        </a:p>
      </dgm:t>
    </dgm:pt>
    <dgm:pt modelId="{580FAA6B-B156-4175-94E5-A83C113C65B5}" type="parTrans" cxnId="{375D147F-AD93-42E3-91BB-30D1FE1A51D2}">
      <dgm:prSet/>
      <dgm:spPr/>
      <dgm:t>
        <a:bodyPr/>
        <a:lstStyle/>
        <a:p>
          <a:endParaRPr lang="es-EC"/>
        </a:p>
      </dgm:t>
    </dgm:pt>
    <dgm:pt modelId="{55245798-7CF0-48D4-9E6B-2AB4DD20120A}" type="sibTrans" cxnId="{375D147F-AD93-42E3-91BB-30D1FE1A51D2}">
      <dgm:prSet/>
      <dgm:spPr/>
      <dgm:t>
        <a:bodyPr/>
        <a:lstStyle/>
        <a:p>
          <a:endParaRPr lang="es-EC"/>
        </a:p>
      </dgm:t>
    </dgm:pt>
    <dgm:pt modelId="{B3AC46ED-62D9-462F-A8E7-532A78AC65B5}">
      <dgm:prSet custT="1"/>
      <dgm:spPr/>
      <dgm:t>
        <a:bodyPr/>
        <a:lstStyle/>
        <a:p>
          <a:r>
            <a:rPr lang="es-EC" sz="1000" b="1" i="1" dirty="0" smtClean="0">
              <a:latin typeface="Tahoma" pitchFamily="34" charset="0"/>
            </a:rPr>
            <a:t>7</a:t>
          </a:r>
          <a:endParaRPr lang="es-EC" sz="1000" dirty="0"/>
        </a:p>
      </dgm:t>
    </dgm:pt>
    <dgm:pt modelId="{B981A236-A2C2-4D94-BE8A-0DF96AF9B65E}" type="parTrans" cxnId="{0C9ED92A-E409-411E-8FD3-B3C324470B94}">
      <dgm:prSet/>
      <dgm:spPr/>
      <dgm:t>
        <a:bodyPr/>
        <a:lstStyle/>
        <a:p>
          <a:endParaRPr lang="es-EC"/>
        </a:p>
      </dgm:t>
    </dgm:pt>
    <dgm:pt modelId="{31AD0B2E-A53C-446D-B784-5FE505C4A80F}" type="sibTrans" cxnId="{0C9ED92A-E409-411E-8FD3-B3C324470B94}">
      <dgm:prSet/>
      <dgm:spPr/>
      <dgm:t>
        <a:bodyPr/>
        <a:lstStyle/>
        <a:p>
          <a:endParaRPr lang="es-EC"/>
        </a:p>
      </dgm:t>
    </dgm:pt>
    <dgm:pt modelId="{4D5677F8-C6C6-469E-9448-6F86856E6C61}">
      <dgm:prSet/>
      <dgm:spPr/>
      <dgm:t>
        <a:bodyPr/>
        <a:lstStyle/>
        <a:p>
          <a:r>
            <a:rPr lang="es-EC" b="1" i="1" dirty="0" smtClean="0">
              <a:latin typeface="+mj-lt"/>
            </a:rPr>
            <a:t>Áreas administrativas</a:t>
          </a:r>
          <a:endParaRPr lang="es-EC" dirty="0">
            <a:latin typeface="+mj-lt"/>
          </a:endParaRPr>
        </a:p>
      </dgm:t>
    </dgm:pt>
    <dgm:pt modelId="{DAA5765F-2E94-4F33-8690-F2BB15376A6E}" type="parTrans" cxnId="{63F509CE-635A-44C2-8306-910C36725FBD}">
      <dgm:prSet/>
      <dgm:spPr/>
      <dgm:t>
        <a:bodyPr/>
        <a:lstStyle/>
        <a:p>
          <a:endParaRPr lang="es-EC"/>
        </a:p>
      </dgm:t>
    </dgm:pt>
    <dgm:pt modelId="{12FF6CC6-B4D3-4E74-9086-45E96646579C}" type="sibTrans" cxnId="{63F509CE-635A-44C2-8306-910C36725FBD}">
      <dgm:prSet/>
      <dgm:spPr/>
      <dgm:t>
        <a:bodyPr/>
        <a:lstStyle/>
        <a:p>
          <a:endParaRPr lang="es-EC"/>
        </a:p>
      </dgm:t>
    </dgm:pt>
    <dgm:pt modelId="{8C97810B-3932-4EFD-B5A8-8FBB4A43793E}">
      <dgm:prSet/>
      <dgm:spPr/>
      <dgm:t>
        <a:bodyPr/>
        <a:lstStyle/>
        <a:p>
          <a:r>
            <a:rPr lang="es-EC" b="1" i="1" smtClean="0">
              <a:latin typeface="+mj-lt"/>
            </a:rPr>
            <a:t>Educación y Entrenamiento</a:t>
          </a:r>
          <a:endParaRPr lang="es-EC">
            <a:latin typeface="+mj-lt"/>
          </a:endParaRPr>
        </a:p>
      </dgm:t>
    </dgm:pt>
    <dgm:pt modelId="{1C881A3A-4CE4-42F6-9FF9-C68B4A699341}" type="parTrans" cxnId="{57F27003-CC34-46D7-9207-3FED88462847}">
      <dgm:prSet/>
      <dgm:spPr/>
      <dgm:t>
        <a:bodyPr/>
        <a:lstStyle/>
        <a:p>
          <a:endParaRPr lang="es-EC"/>
        </a:p>
      </dgm:t>
    </dgm:pt>
    <dgm:pt modelId="{BA57A5A8-3999-4532-AF22-78B7237A1C5D}" type="sibTrans" cxnId="{57F27003-CC34-46D7-9207-3FED88462847}">
      <dgm:prSet/>
      <dgm:spPr/>
      <dgm:t>
        <a:bodyPr/>
        <a:lstStyle/>
        <a:p>
          <a:endParaRPr lang="es-EC"/>
        </a:p>
      </dgm:t>
    </dgm:pt>
    <dgm:pt modelId="{C67FD62D-B4EA-4306-8448-88706B0B27C1}">
      <dgm:prSet custT="1"/>
      <dgm:spPr/>
      <dgm:t>
        <a:bodyPr/>
        <a:lstStyle/>
        <a:p>
          <a:r>
            <a:rPr lang="es-EC" sz="1000" b="1" i="1" dirty="0" smtClean="0">
              <a:latin typeface="Tahoma" pitchFamily="34" charset="0"/>
            </a:rPr>
            <a:t>8</a:t>
          </a:r>
          <a:endParaRPr lang="es-EC" sz="1000" dirty="0"/>
        </a:p>
      </dgm:t>
    </dgm:pt>
    <dgm:pt modelId="{01218AE8-2ED0-41E1-94A3-A7C178BE1F45}" type="parTrans" cxnId="{A363C3C0-780B-49FB-A6D6-BF745F9AD482}">
      <dgm:prSet/>
      <dgm:spPr/>
      <dgm:t>
        <a:bodyPr/>
        <a:lstStyle/>
        <a:p>
          <a:endParaRPr lang="es-EC"/>
        </a:p>
      </dgm:t>
    </dgm:pt>
    <dgm:pt modelId="{2D2108DF-E240-4A0C-B867-97A0E2593AFD}" type="sibTrans" cxnId="{A363C3C0-780B-49FB-A6D6-BF745F9AD482}">
      <dgm:prSet/>
      <dgm:spPr/>
      <dgm:t>
        <a:bodyPr/>
        <a:lstStyle/>
        <a:p>
          <a:endParaRPr lang="es-EC"/>
        </a:p>
      </dgm:t>
    </dgm:pt>
    <dgm:pt modelId="{4C743234-E4FC-4438-8E7F-AF2EFDCB157C}">
      <dgm:prSet/>
      <dgm:spPr/>
      <dgm:t>
        <a:bodyPr/>
        <a:lstStyle/>
        <a:p>
          <a:r>
            <a:rPr lang="es-EC" b="1" i="1" smtClean="0">
              <a:latin typeface="+mj-lt"/>
            </a:rPr>
            <a:t>Seguridad y Medioambiente</a:t>
          </a:r>
          <a:endParaRPr lang="es-EC" dirty="0">
            <a:latin typeface="+mj-lt"/>
          </a:endParaRPr>
        </a:p>
      </dgm:t>
    </dgm:pt>
    <dgm:pt modelId="{3F5C8BBB-02A6-485D-8BCB-2EF0DEE1C57C}" type="parTrans" cxnId="{4BDDD662-4425-4670-87F7-981D1DE98E30}">
      <dgm:prSet/>
      <dgm:spPr/>
      <dgm:t>
        <a:bodyPr/>
        <a:lstStyle/>
        <a:p>
          <a:endParaRPr lang="es-EC"/>
        </a:p>
      </dgm:t>
    </dgm:pt>
    <dgm:pt modelId="{3DC84818-06EF-43DB-AF71-9B8954EB7376}" type="sibTrans" cxnId="{4BDDD662-4425-4670-87F7-981D1DE98E30}">
      <dgm:prSet/>
      <dgm:spPr/>
      <dgm:t>
        <a:bodyPr/>
        <a:lstStyle/>
        <a:p>
          <a:endParaRPr lang="es-EC"/>
        </a:p>
      </dgm:t>
    </dgm:pt>
    <dgm:pt modelId="{84FA3B57-8DCD-450D-A8BC-145EF89F80F2}" type="pres">
      <dgm:prSet presAssocID="{CC7BA69B-C3AC-4C61-ADCC-C6B1FE1984E6}" presName="linearFlow" presStyleCnt="0">
        <dgm:presLayoutVars>
          <dgm:dir/>
          <dgm:animLvl val="lvl"/>
          <dgm:resizeHandles val="exact"/>
        </dgm:presLayoutVars>
      </dgm:prSet>
      <dgm:spPr/>
      <dgm:t>
        <a:bodyPr/>
        <a:lstStyle/>
        <a:p>
          <a:endParaRPr lang="es-ES"/>
        </a:p>
      </dgm:t>
    </dgm:pt>
    <dgm:pt modelId="{579E79A2-7FBB-43A6-98AF-406E25A47A4E}" type="pres">
      <dgm:prSet presAssocID="{EC7BD55D-A78D-45C0-B993-C98D7DAD1095}" presName="composite" presStyleCnt="0"/>
      <dgm:spPr/>
      <dgm:t>
        <a:bodyPr/>
        <a:lstStyle/>
        <a:p>
          <a:endParaRPr lang="es-ES"/>
        </a:p>
      </dgm:t>
    </dgm:pt>
    <dgm:pt modelId="{E8A87294-1107-4A39-8466-6D374F715BC4}" type="pres">
      <dgm:prSet presAssocID="{EC7BD55D-A78D-45C0-B993-C98D7DAD1095}" presName="parentText" presStyleLbl="alignNode1" presStyleIdx="0" presStyleCnt="8">
        <dgm:presLayoutVars>
          <dgm:chMax val="1"/>
          <dgm:bulletEnabled val="1"/>
        </dgm:presLayoutVars>
      </dgm:prSet>
      <dgm:spPr/>
      <dgm:t>
        <a:bodyPr/>
        <a:lstStyle/>
        <a:p>
          <a:endParaRPr lang="es-ES"/>
        </a:p>
      </dgm:t>
    </dgm:pt>
    <dgm:pt modelId="{0697D489-7235-4D50-9036-5289D49460F1}" type="pres">
      <dgm:prSet presAssocID="{EC7BD55D-A78D-45C0-B993-C98D7DAD1095}" presName="descendantText" presStyleLbl="alignAcc1" presStyleIdx="0" presStyleCnt="8" custLinFactNeighborX="692" custLinFactNeighborY="7221">
        <dgm:presLayoutVars>
          <dgm:bulletEnabled val="1"/>
        </dgm:presLayoutVars>
      </dgm:prSet>
      <dgm:spPr/>
      <dgm:t>
        <a:bodyPr/>
        <a:lstStyle/>
        <a:p>
          <a:endParaRPr lang="es-EC"/>
        </a:p>
      </dgm:t>
    </dgm:pt>
    <dgm:pt modelId="{515C93C4-BD9A-4963-BE36-60BD5E30C1AB}" type="pres">
      <dgm:prSet presAssocID="{BDA4535B-5A3F-44D4-B3B2-0EA817032207}" presName="sp" presStyleCnt="0"/>
      <dgm:spPr/>
      <dgm:t>
        <a:bodyPr/>
        <a:lstStyle/>
        <a:p>
          <a:endParaRPr lang="es-ES"/>
        </a:p>
      </dgm:t>
    </dgm:pt>
    <dgm:pt modelId="{E94DBAC5-7E67-4A2F-B4C8-E5959B945466}" type="pres">
      <dgm:prSet presAssocID="{27776DF6-FDB0-43BD-B0DD-21EBBAF851DD}" presName="composite" presStyleCnt="0"/>
      <dgm:spPr/>
      <dgm:t>
        <a:bodyPr/>
        <a:lstStyle/>
        <a:p>
          <a:endParaRPr lang="es-ES"/>
        </a:p>
      </dgm:t>
    </dgm:pt>
    <dgm:pt modelId="{1AE2718E-66D6-4EE1-9E0A-F6D04C3D1E5E}" type="pres">
      <dgm:prSet presAssocID="{27776DF6-FDB0-43BD-B0DD-21EBBAF851DD}" presName="parentText" presStyleLbl="alignNode1" presStyleIdx="1" presStyleCnt="8">
        <dgm:presLayoutVars>
          <dgm:chMax val="1"/>
          <dgm:bulletEnabled val="1"/>
        </dgm:presLayoutVars>
      </dgm:prSet>
      <dgm:spPr/>
      <dgm:t>
        <a:bodyPr/>
        <a:lstStyle/>
        <a:p>
          <a:endParaRPr lang="es-ES"/>
        </a:p>
      </dgm:t>
    </dgm:pt>
    <dgm:pt modelId="{6A546923-AAA6-4712-B541-243B98DD9A64}" type="pres">
      <dgm:prSet presAssocID="{27776DF6-FDB0-43BD-B0DD-21EBBAF851DD}" presName="descendantText" presStyleLbl="alignAcc1" presStyleIdx="1" presStyleCnt="8">
        <dgm:presLayoutVars>
          <dgm:bulletEnabled val="1"/>
        </dgm:presLayoutVars>
      </dgm:prSet>
      <dgm:spPr/>
      <dgm:t>
        <a:bodyPr/>
        <a:lstStyle/>
        <a:p>
          <a:endParaRPr lang="es-EC"/>
        </a:p>
      </dgm:t>
    </dgm:pt>
    <dgm:pt modelId="{13E7E54F-DA50-422A-9DAD-73C17FDBDC3D}" type="pres">
      <dgm:prSet presAssocID="{F136FCD6-C436-4B6A-BA9C-A7919F75FD8C}" presName="sp" presStyleCnt="0"/>
      <dgm:spPr/>
      <dgm:t>
        <a:bodyPr/>
        <a:lstStyle/>
        <a:p>
          <a:endParaRPr lang="es-ES"/>
        </a:p>
      </dgm:t>
    </dgm:pt>
    <dgm:pt modelId="{E8B92A8D-A405-43D6-A959-09DA3355ACCA}" type="pres">
      <dgm:prSet presAssocID="{EF6901C2-1A9F-47CE-899C-172AE48EEB07}" presName="composite" presStyleCnt="0"/>
      <dgm:spPr/>
      <dgm:t>
        <a:bodyPr/>
        <a:lstStyle/>
        <a:p>
          <a:endParaRPr lang="es-ES"/>
        </a:p>
      </dgm:t>
    </dgm:pt>
    <dgm:pt modelId="{0CD87343-1E34-41BF-96C0-8446E155ADF9}" type="pres">
      <dgm:prSet presAssocID="{EF6901C2-1A9F-47CE-899C-172AE48EEB07}" presName="parentText" presStyleLbl="alignNode1" presStyleIdx="2" presStyleCnt="8">
        <dgm:presLayoutVars>
          <dgm:chMax val="1"/>
          <dgm:bulletEnabled val="1"/>
        </dgm:presLayoutVars>
      </dgm:prSet>
      <dgm:spPr/>
      <dgm:t>
        <a:bodyPr/>
        <a:lstStyle/>
        <a:p>
          <a:endParaRPr lang="es-ES"/>
        </a:p>
      </dgm:t>
    </dgm:pt>
    <dgm:pt modelId="{6CEB22CD-C19D-4FB3-9330-C00B760F6374}" type="pres">
      <dgm:prSet presAssocID="{EF6901C2-1A9F-47CE-899C-172AE48EEB07}" presName="descendantText" presStyleLbl="alignAcc1" presStyleIdx="2" presStyleCnt="8">
        <dgm:presLayoutVars>
          <dgm:bulletEnabled val="1"/>
        </dgm:presLayoutVars>
      </dgm:prSet>
      <dgm:spPr/>
      <dgm:t>
        <a:bodyPr/>
        <a:lstStyle/>
        <a:p>
          <a:endParaRPr lang="es-EC"/>
        </a:p>
      </dgm:t>
    </dgm:pt>
    <dgm:pt modelId="{70B7CD8F-5073-4701-8F20-233F0BC78EE9}" type="pres">
      <dgm:prSet presAssocID="{CBE0D237-8A7D-419C-82AF-8CE4831BDD65}" presName="sp" presStyleCnt="0"/>
      <dgm:spPr/>
      <dgm:t>
        <a:bodyPr/>
        <a:lstStyle/>
        <a:p>
          <a:endParaRPr lang="es-ES"/>
        </a:p>
      </dgm:t>
    </dgm:pt>
    <dgm:pt modelId="{7069D1A6-4F8E-41D2-88C0-CD7BF60640E9}" type="pres">
      <dgm:prSet presAssocID="{7BC816E3-A248-4A6B-8E4B-74C63D5EAC70}" presName="composite" presStyleCnt="0"/>
      <dgm:spPr/>
      <dgm:t>
        <a:bodyPr/>
        <a:lstStyle/>
        <a:p>
          <a:endParaRPr lang="es-ES"/>
        </a:p>
      </dgm:t>
    </dgm:pt>
    <dgm:pt modelId="{0D0BA337-064D-4FA2-ABF8-3AB3FD6F2991}" type="pres">
      <dgm:prSet presAssocID="{7BC816E3-A248-4A6B-8E4B-74C63D5EAC70}" presName="parentText" presStyleLbl="alignNode1" presStyleIdx="3" presStyleCnt="8">
        <dgm:presLayoutVars>
          <dgm:chMax val="1"/>
          <dgm:bulletEnabled val="1"/>
        </dgm:presLayoutVars>
      </dgm:prSet>
      <dgm:spPr/>
      <dgm:t>
        <a:bodyPr/>
        <a:lstStyle/>
        <a:p>
          <a:endParaRPr lang="es-EC"/>
        </a:p>
      </dgm:t>
    </dgm:pt>
    <dgm:pt modelId="{3EDB101D-7686-48B8-8604-4BB56C53E940}" type="pres">
      <dgm:prSet presAssocID="{7BC816E3-A248-4A6B-8E4B-74C63D5EAC70}" presName="descendantText" presStyleLbl="alignAcc1" presStyleIdx="3" presStyleCnt="8" custLinFactNeighborY="3333">
        <dgm:presLayoutVars>
          <dgm:bulletEnabled val="1"/>
        </dgm:presLayoutVars>
      </dgm:prSet>
      <dgm:spPr/>
      <dgm:t>
        <a:bodyPr/>
        <a:lstStyle/>
        <a:p>
          <a:endParaRPr lang="es-EC"/>
        </a:p>
      </dgm:t>
    </dgm:pt>
    <dgm:pt modelId="{4E6D04C2-CCFC-401B-9B1B-D49BD1873438}" type="pres">
      <dgm:prSet presAssocID="{25326B78-C429-411D-99DF-6B1FBAE66D5B}" presName="sp" presStyleCnt="0"/>
      <dgm:spPr/>
      <dgm:t>
        <a:bodyPr/>
        <a:lstStyle/>
        <a:p>
          <a:endParaRPr lang="es-ES"/>
        </a:p>
      </dgm:t>
    </dgm:pt>
    <dgm:pt modelId="{94DC6C5B-ABBC-4141-AEA9-35BF94CEA149}" type="pres">
      <dgm:prSet presAssocID="{E958C823-245D-4D3E-B342-CEA2ECC1F4CD}" presName="composite" presStyleCnt="0"/>
      <dgm:spPr/>
      <dgm:t>
        <a:bodyPr/>
        <a:lstStyle/>
        <a:p>
          <a:endParaRPr lang="es-ES"/>
        </a:p>
      </dgm:t>
    </dgm:pt>
    <dgm:pt modelId="{301366CF-B406-40FE-99F4-BF72C71201AC}" type="pres">
      <dgm:prSet presAssocID="{E958C823-245D-4D3E-B342-CEA2ECC1F4CD}" presName="parentText" presStyleLbl="alignNode1" presStyleIdx="4" presStyleCnt="8">
        <dgm:presLayoutVars>
          <dgm:chMax val="1"/>
          <dgm:bulletEnabled val="1"/>
        </dgm:presLayoutVars>
      </dgm:prSet>
      <dgm:spPr/>
      <dgm:t>
        <a:bodyPr/>
        <a:lstStyle/>
        <a:p>
          <a:endParaRPr lang="es-EC"/>
        </a:p>
      </dgm:t>
    </dgm:pt>
    <dgm:pt modelId="{EE149036-A51A-4AD1-802A-ADE33C2DFA28}" type="pres">
      <dgm:prSet presAssocID="{E958C823-245D-4D3E-B342-CEA2ECC1F4CD}" presName="descendantText" presStyleLbl="alignAcc1" presStyleIdx="4" presStyleCnt="8" custLinFactNeighborY="3333">
        <dgm:presLayoutVars>
          <dgm:bulletEnabled val="1"/>
        </dgm:presLayoutVars>
      </dgm:prSet>
      <dgm:spPr/>
      <dgm:t>
        <a:bodyPr/>
        <a:lstStyle/>
        <a:p>
          <a:endParaRPr lang="es-EC"/>
        </a:p>
      </dgm:t>
    </dgm:pt>
    <dgm:pt modelId="{A48127FC-7593-4E4C-BE6C-F2576F3FDA80}" type="pres">
      <dgm:prSet presAssocID="{47DB67BE-6941-427A-A8D4-FCE6704ABAE4}" presName="sp" presStyleCnt="0"/>
      <dgm:spPr/>
      <dgm:t>
        <a:bodyPr/>
        <a:lstStyle/>
        <a:p>
          <a:endParaRPr lang="es-ES"/>
        </a:p>
      </dgm:t>
    </dgm:pt>
    <dgm:pt modelId="{1605FFB0-D5C0-45C6-B9EF-9AEC0D8CB790}" type="pres">
      <dgm:prSet presAssocID="{3AEEDEB4-FAD9-4393-BCDA-D38361E7541A}" presName="composite" presStyleCnt="0"/>
      <dgm:spPr/>
      <dgm:t>
        <a:bodyPr/>
        <a:lstStyle/>
        <a:p>
          <a:endParaRPr lang="es-ES"/>
        </a:p>
      </dgm:t>
    </dgm:pt>
    <dgm:pt modelId="{254A6282-150C-4170-BD21-7DEC956F517B}" type="pres">
      <dgm:prSet presAssocID="{3AEEDEB4-FAD9-4393-BCDA-D38361E7541A}" presName="parentText" presStyleLbl="alignNode1" presStyleIdx="5" presStyleCnt="8">
        <dgm:presLayoutVars>
          <dgm:chMax val="1"/>
          <dgm:bulletEnabled val="1"/>
        </dgm:presLayoutVars>
      </dgm:prSet>
      <dgm:spPr/>
      <dgm:t>
        <a:bodyPr/>
        <a:lstStyle/>
        <a:p>
          <a:endParaRPr lang="es-ES"/>
        </a:p>
      </dgm:t>
    </dgm:pt>
    <dgm:pt modelId="{144968C3-D19C-4331-BCDA-FA7841D880AF}" type="pres">
      <dgm:prSet presAssocID="{3AEEDEB4-FAD9-4393-BCDA-D38361E7541A}" presName="descendantText" presStyleLbl="alignAcc1" presStyleIdx="5" presStyleCnt="8">
        <dgm:presLayoutVars>
          <dgm:bulletEnabled val="1"/>
        </dgm:presLayoutVars>
      </dgm:prSet>
      <dgm:spPr/>
      <dgm:t>
        <a:bodyPr/>
        <a:lstStyle/>
        <a:p>
          <a:endParaRPr lang="es-ES"/>
        </a:p>
      </dgm:t>
    </dgm:pt>
    <dgm:pt modelId="{0270DEFD-B216-4720-991C-17FA92EFD4C0}" type="pres">
      <dgm:prSet presAssocID="{55245798-7CF0-48D4-9E6B-2AB4DD20120A}" presName="sp" presStyleCnt="0"/>
      <dgm:spPr/>
      <dgm:t>
        <a:bodyPr/>
        <a:lstStyle/>
        <a:p>
          <a:endParaRPr lang="es-ES"/>
        </a:p>
      </dgm:t>
    </dgm:pt>
    <dgm:pt modelId="{8317AFFE-47C4-4D84-B785-D9DF766029B0}" type="pres">
      <dgm:prSet presAssocID="{B3AC46ED-62D9-462F-A8E7-532A78AC65B5}" presName="composite" presStyleCnt="0"/>
      <dgm:spPr/>
      <dgm:t>
        <a:bodyPr/>
        <a:lstStyle/>
        <a:p>
          <a:endParaRPr lang="es-ES"/>
        </a:p>
      </dgm:t>
    </dgm:pt>
    <dgm:pt modelId="{A5A1492D-513E-4685-8D4A-52E035287CA9}" type="pres">
      <dgm:prSet presAssocID="{B3AC46ED-62D9-462F-A8E7-532A78AC65B5}" presName="parentText" presStyleLbl="alignNode1" presStyleIdx="6" presStyleCnt="8">
        <dgm:presLayoutVars>
          <dgm:chMax val="1"/>
          <dgm:bulletEnabled val="1"/>
        </dgm:presLayoutVars>
      </dgm:prSet>
      <dgm:spPr/>
      <dgm:t>
        <a:bodyPr/>
        <a:lstStyle/>
        <a:p>
          <a:endParaRPr lang="es-ES"/>
        </a:p>
      </dgm:t>
    </dgm:pt>
    <dgm:pt modelId="{90EC7D1F-C443-47F3-B4CF-98532289B886}" type="pres">
      <dgm:prSet presAssocID="{B3AC46ED-62D9-462F-A8E7-532A78AC65B5}" presName="descendantText" presStyleLbl="alignAcc1" presStyleIdx="6" presStyleCnt="8">
        <dgm:presLayoutVars>
          <dgm:bulletEnabled val="1"/>
        </dgm:presLayoutVars>
      </dgm:prSet>
      <dgm:spPr/>
      <dgm:t>
        <a:bodyPr/>
        <a:lstStyle/>
        <a:p>
          <a:endParaRPr lang="es-ES"/>
        </a:p>
      </dgm:t>
    </dgm:pt>
    <dgm:pt modelId="{30F552AB-F8DB-4A97-AF0D-40FDDA48C1C4}" type="pres">
      <dgm:prSet presAssocID="{31AD0B2E-A53C-446D-B784-5FE505C4A80F}" presName="sp" presStyleCnt="0"/>
      <dgm:spPr/>
      <dgm:t>
        <a:bodyPr/>
        <a:lstStyle/>
        <a:p>
          <a:endParaRPr lang="es-ES"/>
        </a:p>
      </dgm:t>
    </dgm:pt>
    <dgm:pt modelId="{8C86956B-2714-42D7-A974-BC84C0BEF665}" type="pres">
      <dgm:prSet presAssocID="{C67FD62D-B4EA-4306-8448-88706B0B27C1}" presName="composite" presStyleCnt="0"/>
      <dgm:spPr/>
      <dgm:t>
        <a:bodyPr/>
        <a:lstStyle/>
        <a:p>
          <a:endParaRPr lang="es-ES"/>
        </a:p>
      </dgm:t>
    </dgm:pt>
    <dgm:pt modelId="{B141EC41-296E-462B-AB12-8ED7E019F428}" type="pres">
      <dgm:prSet presAssocID="{C67FD62D-B4EA-4306-8448-88706B0B27C1}" presName="parentText" presStyleLbl="alignNode1" presStyleIdx="7" presStyleCnt="8">
        <dgm:presLayoutVars>
          <dgm:chMax val="1"/>
          <dgm:bulletEnabled val="1"/>
        </dgm:presLayoutVars>
      </dgm:prSet>
      <dgm:spPr/>
      <dgm:t>
        <a:bodyPr/>
        <a:lstStyle/>
        <a:p>
          <a:endParaRPr lang="es-ES"/>
        </a:p>
      </dgm:t>
    </dgm:pt>
    <dgm:pt modelId="{C3B06BFA-CAF0-4962-99D4-2D8D776C971A}" type="pres">
      <dgm:prSet presAssocID="{C67FD62D-B4EA-4306-8448-88706B0B27C1}" presName="descendantText" presStyleLbl="alignAcc1" presStyleIdx="7" presStyleCnt="8" custLinFactNeighborX="66" custLinFactNeighborY="-6901">
        <dgm:presLayoutVars>
          <dgm:bulletEnabled val="1"/>
        </dgm:presLayoutVars>
      </dgm:prSet>
      <dgm:spPr/>
      <dgm:t>
        <a:bodyPr/>
        <a:lstStyle/>
        <a:p>
          <a:endParaRPr lang="es-EC"/>
        </a:p>
      </dgm:t>
    </dgm:pt>
  </dgm:ptLst>
  <dgm:cxnLst>
    <dgm:cxn modelId="{FC27839A-84CA-4E46-BBB9-93C0D7F7AD6E}" srcId="{EF6901C2-1A9F-47CE-899C-172AE48EEB07}" destId="{45F7C262-D749-4D58-9149-034C12C513C2}" srcOrd="0" destOrd="0" parTransId="{22EBC9CC-F484-46E1-B853-C80BFF358301}" sibTransId="{E66FFD39-E642-4360-B02A-FEB5F115866F}"/>
    <dgm:cxn modelId="{12814EEB-8149-4AF3-9E63-F371C75D1C23}" type="presOf" srcId="{27776DF6-FDB0-43BD-B0DD-21EBBAF851DD}" destId="{1AE2718E-66D6-4EE1-9E0A-F6D04C3D1E5E}" srcOrd="0" destOrd="0" presId="urn:microsoft.com/office/officeart/2005/8/layout/chevron2"/>
    <dgm:cxn modelId="{B88C9B33-3E14-4098-86E5-D1061FEFEB67}" type="presOf" srcId="{C67FD62D-B4EA-4306-8448-88706B0B27C1}" destId="{B141EC41-296E-462B-AB12-8ED7E019F428}" srcOrd="0" destOrd="0" presId="urn:microsoft.com/office/officeart/2005/8/layout/chevron2"/>
    <dgm:cxn modelId="{98F8D616-FFB4-4AE9-ABC4-6CFB9B222DBD}" type="presOf" srcId="{3AEEDEB4-FAD9-4393-BCDA-D38361E7541A}" destId="{254A6282-150C-4170-BD21-7DEC956F517B}" srcOrd="0" destOrd="0" presId="urn:microsoft.com/office/officeart/2005/8/layout/chevron2"/>
    <dgm:cxn modelId="{337C2D84-F3A4-413F-8C73-E1A96B93E6C9}" type="presOf" srcId="{EC7BD55D-A78D-45C0-B993-C98D7DAD1095}" destId="{E8A87294-1107-4A39-8466-6D374F715BC4}" srcOrd="0" destOrd="0" presId="urn:microsoft.com/office/officeart/2005/8/layout/chevron2"/>
    <dgm:cxn modelId="{13F60821-8E90-47A1-ADBD-7B0F87B26480}" type="presOf" srcId="{91C78C1F-264B-418C-AE57-9B75B17D806C}" destId="{EE149036-A51A-4AD1-802A-ADE33C2DFA28}" srcOrd="0" destOrd="0" presId="urn:microsoft.com/office/officeart/2005/8/layout/chevron2"/>
    <dgm:cxn modelId="{E252BCB0-5A8C-4EC6-9F67-241DAEADB24B}" type="presOf" srcId="{45F7C262-D749-4D58-9149-034C12C513C2}" destId="{6CEB22CD-C19D-4FB3-9330-C00B760F6374}" srcOrd="0" destOrd="0" presId="urn:microsoft.com/office/officeart/2005/8/layout/chevron2"/>
    <dgm:cxn modelId="{84807AB3-5AD7-4556-9BBF-FF5DD5A3B39C}" type="presOf" srcId="{4C743234-E4FC-4438-8E7F-AF2EFDCB157C}" destId="{C3B06BFA-CAF0-4962-99D4-2D8D776C971A}" srcOrd="0" destOrd="0" presId="urn:microsoft.com/office/officeart/2005/8/layout/chevron2"/>
    <dgm:cxn modelId="{2E1F8F63-D0F2-423C-A3C9-02D4DBA9ACFB}" srcId="{CC7BA69B-C3AC-4C61-ADCC-C6B1FE1984E6}" destId="{7BC816E3-A248-4A6B-8E4B-74C63D5EAC70}" srcOrd="3" destOrd="0" parTransId="{34CE1534-9BBF-4453-90C3-38206EB2B656}" sibTransId="{25326B78-C429-411D-99DF-6B1FBAE66D5B}"/>
    <dgm:cxn modelId="{30FBDE67-95F8-4892-AAE3-63FF59946F3F}" type="presOf" srcId="{B3AC46ED-62D9-462F-A8E7-532A78AC65B5}" destId="{A5A1492D-513E-4685-8D4A-52E035287CA9}" srcOrd="0" destOrd="0" presId="urn:microsoft.com/office/officeart/2005/8/layout/chevron2"/>
    <dgm:cxn modelId="{3B01FA49-39A9-4634-9B6B-CBC31774960C}" srcId="{CC7BA69B-C3AC-4C61-ADCC-C6B1FE1984E6}" destId="{EF6901C2-1A9F-47CE-899C-172AE48EEB07}" srcOrd="2" destOrd="0" parTransId="{35C23D09-023F-41C8-813B-51A979FC169F}" sibTransId="{CBE0D237-8A7D-419C-82AF-8CE4831BDD65}"/>
    <dgm:cxn modelId="{2365A0C2-B51E-4707-AF0D-1BE09D719C06}" type="presOf" srcId="{1D6CBA07-247D-4DAB-96F3-ADF40C75E12A}" destId="{3EDB101D-7686-48B8-8604-4BB56C53E940}" srcOrd="0" destOrd="0" presId="urn:microsoft.com/office/officeart/2005/8/layout/chevron2"/>
    <dgm:cxn modelId="{4BDDD662-4425-4670-87F7-981D1DE98E30}" srcId="{C67FD62D-B4EA-4306-8448-88706B0B27C1}" destId="{4C743234-E4FC-4438-8E7F-AF2EFDCB157C}" srcOrd="0" destOrd="0" parTransId="{3F5C8BBB-02A6-485D-8BCB-2EF0DEE1C57C}" sibTransId="{3DC84818-06EF-43DB-AF71-9B8954EB7376}"/>
    <dgm:cxn modelId="{25FB8860-8257-448B-93CE-A3D541DB0961}" type="presOf" srcId="{EF6901C2-1A9F-47CE-899C-172AE48EEB07}" destId="{0CD87343-1E34-41BF-96C0-8446E155ADF9}" srcOrd="0" destOrd="0" presId="urn:microsoft.com/office/officeart/2005/8/layout/chevron2"/>
    <dgm:cxn modelId="{57F27003-CC34-46D7-9207-3FED88462847}" srcId="{B3AC46ED-62D9-462F-A8E7-532A78AC65B5}" destId="{8C97810B-3932-4EFD-B5A8-8FBB4A43793E}" srcOrd="0" destOrd="0" parTransId="{1C881A3A-4CE4-42F6-9FF9-C68B4A699341}" sibTransId="{BA57A5A8-3999-4532-AF22-78B7237A1C5D}"/>
    <dgm:cxn modelId="{18D990C4-5799-43CC-83EA-8C6FB5B3A366}" srcId="{CC7BA69B-C3AC-4C61-ADCC-C6B1FE1984E6}" destId="{EC7BD55D-A78D-45C0-B993-C98D7DAD1095}" srcOrd="0" destOrd="0" parTransId="{2452C5C5-9DD1-4D29-A63B-A73A0EF45926}" sibTransId="{BDA4535B-5A3F-44D4-B3B2-0EA817032207}"/>
    <dgm:cxn modelId="{BE41BCE7-A9CC-4867-917E-A89308BDC2B7}" type="presOf" srcId="{231BC42C-9B3F-4AC7-BC32-48C97230892B}" destId="{0697D489-7235-4D50-9036-5289D49460F1}" srcOrd="0" destOrd="0" presId="urn:microsoft.com/office/officeart/2005/8/layout/chevron2"/>
    <dgm:cxn modelId="{DE2B2B52-C94D-4DAD-91C6-53243896AE88}" type="presOf" srcId="{4D5677F8-C6C6-469E-9448-6F86856E6C61}" destId="{144968C3-D19C-4331-BCDA-FA7841D880AF}" srcOrd="0" destOrd="0" presId="urn:microsoft.com/office/officeart/2005/8/layout/chevron2"/>
    <dgm:cxn modelId="{0C9ED92A-E409-411E-8FD3-B3C324470B94}" srcId="{CC7BA69B-C3AC-4C61-ADCC-C6B1FE1984E6}" destId="{B3AC46ED-62D9-462F-A8E7-532A78AC65B5}" srcOrd="6" destOrd="0" parTransId="{B981A236-A2C2-4D94-BE8A-0DF96AF9B65E}" sibTransId="{31AD0B2E-A53C-446D-B784-5FE505C4A80F}"/>
    <dgm:cxn modelId="{6F39542F-11CD-4493-AAEC-BC210890B035}" srcId="{27776DF6-FDB0-43BD-B0DD-21EBBAF851DD}" destId="{E36B0721-F6F6-4EE7-8FA8-ECC69E45F43A}" srcOrd="0" destOrd="0" parTransId="{97635FF5-CA4D-4783-8853-DD10FA31E5BB}" sibTransId="{04E69E0F-9865-4223-B80D-8B3DB660ABAE}"/>
    <dgm:cxn modelId="{8A8D446E-C878-4B1B-AFE8-A1DF722ED44E}" srcId="{EC7BD55D-A78D-45C0-B993-C98D7DAD1095}" destId="{231BC42C-9B3F-4AC7-BC32-48C97230892B}" srcOrd="0" destOrd="0" parTransId="{949A63D9-E944-4B1D-B5FF-960C24CED712}" sibTransId="{EF402377-A180-4016-A886-BF675CCA30B7}"/>
    <dgm:cxn modelId="{375D147F-AD93-42E3-91BB-30D1FE1A51D2}" srcId="{CC7BA69B-C3AC-4C61-ADCC-C6B1FE1984E6}" destId="{3AEEDEB4-FAD9-4393-BCDA-D38361E7541A}" srcOrd="5" destOrd="0" parTransId="{580FAA6B-B156-4175-94E5-A83C113C65B5}" sibTransId="{55245798-7CF0-48D4-9E6B-2AB4DD20120A}"/>
    <dgm:cxn modelId="{A605164D-9DE6-4A9B-855A-166095A91EE2}" type="presOf" srcId="{7BC816E3-A248-4A6B-8E4B-74C63D5EAC70}" destId="{0D0BA337-064D-4FA2-ABF8-3AB3FD6F2991}" srcOrd="0" destOrd="0" presId="urn:microsoft.com/office/officeart/2005/8/layout/chevron2"/>
    <dgm:cxn modelId="{660C4391-4D27-4D55-A4DC-55BD55E7574D}" srcId="{E958C823-245D-4D3E-B342-CEA2ECC1F4CD}" destId="{91C78C1F-264B-418C-AE57-9B75B17D806C}" srcOrd="0" destOrd="0" parTransId="{C3E6AF95-6685-4463-8036-41E7D8575479}" sibTransId="{79E6F14B-E962-4A2B-A6C3-EE0AEEC93D91}"/>
    <dgm:cxn modelId="{1999E45F-0F7B-4335-A305-20974B043AE0}" type="presOf" srcId="{E958C823-245D-4D3E-B342-CEA2ECC1F4CD}" destId="{301366CF-B406-40FE-99F4-BF72C71201AC}" srcOrd="0" destOrd="0" presId="urn:microsoft.com/office/officeart/2005/8/layout/chevron2"/>
    <dgm:cxn modelId="{63F509CE-635A-44C2-8306-910C36725FBD}" srcId="{3AEEDEB4-FAD9-4393-BCDA-D38361E7541A}" destId="{4D5677F8-C6C6-469E-9448-6F86856E6C61}" srcOrd="0" destOrd="0" parTransId="{DAA5765F-2E94-4F33-8690-F2BB15376A6E}" sibTransId="{12FF6CC6-B4D3-4E74-9086-45E96646579C}"/>
    <dgm:cxn modelId="{E90F8D33-4EAA-4A79-8F1B-DDFF1938B93E}" srcId="{CC7BA69B-C3AC-4C61-ADCC-C6B1FE1984E6}" destId="{27776DF6-FDB0-43BD-B0DD-21EBBAF851DD}" srcOrd="1" destOrd="0" parTransId="{9AA2080F-9DAF-4CA2-8D3C-919D82645453}" sibTransId="{F136FCD6-C436-4B6A-BA9C-A7919F75FD8C}"/>
    <dgm:cxn modelId="{A363C3C0-780B-49FB-A6D6-BF745F9AD482}" srcId="{CC7BA69B-C3AC-4C61-ADCC-C6B1FE1984E6}" destId="{C67FD62D-B4EA-4306-8448-88706B0B27C1}" srcOrd="7" destOrd="0" parTransId="{01218AE8-2ED0-41E1-94A3-A7C178BE1F45}" sibTransId="{2D2108DF-E240-4A0C-B867-97A0E2593AFD}"/>
    <dgm:cxn modelId="{44128B61-725B-4545-A4BA-75FA254519A2}" srcId="{CC7BA69B-C3AC-4C61-ADCC-C6B1FE1984E6}" destId="{E958C823-245D-4D3E-B342-CEA2ECC1F4CD}" srcOrd="4" destOrd="0" parTransId="{95043EA7-FD8F-4BD2-85EB-175CE65A773D}" sibTransId="{47DB67BE-6941-427A-A8D4-FCE6704ABAE4}"/>
    <dgm:cxn modelId="{E64597EF-2BEE-4070-9104-185FB78766CD}" srcId="{7BC816E3-A248-4A6B-8E4B-74C63D5EAC70}" destId="{1D6CBA07-247D-4DAB-96F3-ADF40C75E12A}" srcOrd="0" destOrd="0" parTransId="{86F98F48-88EF-4EEB-A2C3-FF80556ABBDD}" sibTransId="{57097697-83DC-479F-A498-04124A8338DF}"/>
    <dgm:cxn modelId="{573A0508-FDCE-45D7-BDD2-4E48141CBD2A}" type="presOf" srcId="{CC7BA69B-C3AC-4C61-ADCC-C6B1FE1984E6}" destId="{84FA3B57-8DCD-450D-A8BC-145EF89F80F2}" srcOrd="0" destOrd="0" presId="urn:microsoft.com/office/officeart/2005/8/layout/chevron2"/>
    <dgm:cxn modelId="{D8CC1CB4-5345-4AE2-9D3C-376493021700}" type="presOf" srcId="{E36B0721-F6F6-4EE7-8FA8-ECC69E45F43A}" destId="{6A546923-AAA6-4712-B541-243B98DD9A64}" srcOrd="0" destOrd="0" presId="urn:microsoft.com/office/officeart/2005/8/layout/chevron2"/>
    <dgm:cxn modelId="{47492B30-34D1-4C41-83B4-0672BD56BC40}" type="presOf" srcId="{8C97810B-3932-4EFD-B5A8-8FBB4A43793E}" destId="{90EC7D1F-C443-47F3-B4CF-98532289B886}" srcOrd="0" destOrd="0" presId="urn:microsoft.com/office/officeart/2005/8/layout/chevron2"/>
    <dgm:cxn modelId="{E0D42D1C-D8D0-4B19-AFC6-0C58FA82AB01}" type="presParOf" srcId="{84FA3B57-8DCD-450D-A8BC-145EF89F80F2}" destId="{579E79A2-7FBB-43A6-98AF-406E25A47A4E}" srcOrd="0" destOrd="0" presId="urn:microsoft.com/office/officeart/2005/8/layout/chevron2"/>
    <dgm:cxn modelId="{160577C7-4872-4309-88E1-0DBEDDC08984}" type="presParOf" srcId="{579E79A2-7FBB-43A6-98AF-406E25A47A4E}" destId="{E8A87294-1107-4A39-8466-6D374F715BC4}" srcOrd="0" destOrd="0" presId="urn:microsoft.com/office/officeart/2005/8/layout/chevron2"/>
    <dgm:cxn modelId="{AD743885-27C2-49B0-B7EF-0CB356F16437}" type="presParOf" srcId="{579E79A2-7FBB-43A6-98AF-406E25A47A4E}" destId="{0697D489-7235-4D50-9036-5289D49460F1}" srcOrd="1" destOrd="0" presId="urn:microsoft.com/office/officeart/2005/8/layout/chevron2"/>
    <dgm:cxn modelId="{1E7B99A2-1674-4E72-9DDD-01ABF766D2C1}" type="presParOf" srcId="{84FA3B57-8DCD-450D-A8BC-145EF89F80F2}" destId="{515C93C4-BD9A-4963-BE36-60BD5E30C1AB}" srcOrd="1" destOrd="0" presId="urn:microsoft.com/office/officeart/2005/8/layout/chevron2"/>
    <dgm:cxn modelId="{9068056E-BA01-4C01-8108-FB15A18688EF}" type="presParOf" srcId="{84FA3B57-8DCD-450D-A8BC-145EF89F80F2}" destId="{E94DBAC5-7E67-4A2F-B4C8-E5959B945466}" srcOrd="2" destOrd="0" presId="urn:microsoft.com/office/officeart/2005/8/layout/chevron2"/>
    <dgm:cxn modelId="{0D7A975E-6156-4D91-B376-47C49AF8AD0A}" type="presParOf" srcId="{E94DBAC5-7E67-4A2F-B4C8-E5959B945466}" destId="{1AE2718E-66D6-4EE1-9E0A-F6D04C3D1E5E}" srcOrd="0" destOrd="0" presId="urn:microsoft.com/office/officeart/2005/8/layout/chevron2"/>
    <dgm:cxn modelId="{31A0A04C-3F5C-44D1-BB69-DCEADF11F423}" type="presParOf" srcId="{E94DBAC5-7E67-4A2F-B4C8-E5959B945466}" destId="{6A546923-AAA6-4712-B541-243B98DD9A64}" srcOrd="1" destOrd="0" presId="urn:microsoft.com/office/officeart/2005/8/layout/chevron2"/>
    <dgm:cxn modelId="{9B14135C-333E-4B1A-AB24-E09C7C03321A}" type="presParOf" srcId="{84FA3B57-8DCD-450D-A8BC-145EF89F80F2}" destId="{13E7E54F-DA50-422A-9DAD-73C17FDBDC3D}" srcOrd="3" destOrd="0" presId="urn:microsoft.com/office/officeart/2005/8/layout/chevron2"/>
    <dgm:cxn modelId="{A217CC29-EB88-4D2A-8C19-06FBFE40DA31}" type="presParOf" srcId="{84FA3B57-8DCD-450D-A8BC-145EF89F80F2}" destId="{E8B92A8D-A405-43D6-A959-09DA3355ACCA}" srcOrd="4" destOrd="0" presId="urn:microsoft.com/office/officeart/2005/8/layout/chevron2"/>
    <dgm:cxn modelId="{6AE64D35-11EC-4360-8ADD-ADBC5CAEE6D4}" type="presParOf" srcId="{E8B92A8D-A405-43D6-A959-09DA3355ACCA}" destId="{0CD87343-1E34-41BF-96C0-8446E155ADF9}" srcOrd="0" destOrd="0" presId="urn:microsoft.com/office/officeart/2005/8/layout/chevron2"/>
    <dgm:cxn modelId="{E9D497DC-F224-4BD4-B99D-CD7C5E8AE381}" type="presParOf" srcId="{E8B92A8D-A405-43D6-A959-09DA3355ACCA}" destId="{6CEB22CD-C19D-4FB3-9330-C00B760F6374}" srcOrd="1" destOrd="0" presId="urn:microsoft.com/office/officeart/2005/8/layout/chevron2"/>
    <dgm:cxn modelId="{740741D8-2EAD-46FF-8013-3447021919E9}" type="presParOf" srcId="{84FA3B57-8DCD-450D-A8BC-145EF89F80F2}" destId="{70B7CD8F-5073-4701-8F20-233F0BC78EE9}" srcOrd="5" destOrd="0" presId="urn:microsoft.com/office/officeart/2005/8/layout/chevron2"/>
    <dgm:cxn modelId="{AD8F9BB1-97D0-4CD5-942B-25548A5B08FD}" type="presParOf" srcId="{84FA3B57-8DCD-450D-A8BC-145EF89F80F2}" destId="{7069D1A6-4F8E-41D2-88C0-CD7BF60640E9}" srcOrd="6" destOrd="0" presId="urn:microsoft.com/office/officeart/2005/8/layout/chevron2"/>
    <dgm:cxn modelId="{CD952DF2-1111-4325-959E-CC39D1094DFE}" type="presParOf" srcId="{7069D1A6-4F8E-41D2-88C0-CD7BF60640E9}" destId="{0D0BA337-064D-4FA2-ABF8-3AB3FD6F2991}" srcOrd="0" destOrd="0" presId="urn:microsoft.com/office/officeart/2005/8/layout/chevron2"/>
    <dgm:cxn modelId="{1E4BE2C4-377E-46F2-9540-E70D880813EE}" type="presParOf" srcId="{7069D1A6-4F8E-41D2-88C0-CD7BF60640E9}" destId="{3EDB101D-7686-48B8-8604-4BB56C53E940}" srcOrd="1" destOrd="0" presId="urn:microsoft.com/office/officeart/2005/8/layout/chevron2"/>
    <dgm:cxn modelId="{8B2DE66A-5D79-4A32-9E48-AFF0834B1695}" type="presParOf" srcId="{84FA3B57-8DCD-450D-A8BC-145EF89F80F2}" destId="{4E6D04C2-CCFC-401B-9B1B-D49BD1873438}" srcOrd="7" destOrd="0" presId="urn:microsoft.com/office/officeart/2005/8/layout/chevron2"/>
    <dgm:cxn modelId="{E27012A4-C1E7-4F65-A794-8996F90D8454}" type="presParOf" srcId="{84FA3B57-8DCD-450D-A8BC-145EF89F80F2}" destId="{94DC6C5B-ABBC-4141-AEA9-35BF94CEA149}" srcOrd="8" destOrd="0" presId="urn:microsoft.com/office/officeart/2005/8/layout/chevron2"/>
    <dgm:cxn modelId="{327A24C8-3CEB-4795-8BFE-DBFAD822B6FC}" type="presParOf" srcId="{94DC6C5B-ABBC-4141-AEA9-35BF94CEA149}" destId="{301366CF-B406-40FE-99F4-BF72C71201AC}" srcOrd="0" destOrd="0" presId="urn:microsoft.com/office/officeart/2005/8/layout/chevron2"/>
    <dgm:cxn modelId="{0EBB31AB-F642-4958-9E98-67345431E206}" type="presParOf" srcId="{94DC6C5B-ABBC-4141-AEA9-35BF94CEA149}" destId="{EE149036-A51A-4AD1-802A-ADE33C2DFA28}" srcOrd="1" destOrd="0" presId="urn:microsoft.com/office/officeart/2005/8/layout/chevron2"/>
    <dgm:cxn modelId="{A26B9398-6D9F-4278-B05C-E0E987011B44}" type="presParOf" srcId="{84FA3B57-8DCD-450D-A8BC-145EF89F80F2}" destId="{A48127FC-7593-4E4C-BE6C-F2576F3FDA80}" srcOrd="9" destOrd="0" presId="urn:microsoft.com/office/officeart/2005/8/layout/chevron2"/>
    <dgm:cxn modelId="{41A8DD5A-B78B-4482-B9AD-68E3EE925958}" type="presParOf" srcId="{84FA3B57-8DCD-450D-A8BC-145EF89F80F2}" destId="{1605FFB0-D5C0-45C6-B9EF-9AEC0D8CB790}" srcOrd="10" destOrd="0" presId="urn:microsoft.com/office/officeart/2005/8/layout/chevron2"/>
    <dgm:cxn modelId="{F5D16A68-17FF-48C6-A4BD-9C12CBE422B8}" type="presParOf" srcId="{1605FFB0-D5C0-45C6-B9EF-9AEC0D8CB790}" destId="{254A6282-150C-4170-BD21-7DEC956F517B}" srcOrd="0" destOrd="0" presId="urn:microsoft.com/office/officeart/2005/8/layout/chevron2"/>
    <dgm:cxn modelId="{2C60CC89-C8FC-4276-A23F-027F4B10AB56}" type="presParOf" srcId="{1605FFB0-D5C0-45C6-B9EF-9AEC0D8CB790}" destId="{144968C3-D19C-4331-BCDA-FA7841D880AF}" srcOrd="1" destOrd="0" presId="urn:microsoft.com/office/officeart/2005/8/layout/chevron2"/>
    <dgm:cxn modelId="{CE0B4E77-D01E-4170-A2E5-57EA4E616BF5}" type="presParOf" srcId="{84FA3B57-8DCD-450D-A8BC-145EF89F80F2}" destId="{0270DEFD-B216-4720-991C-17FA92EFD4C0}" srcOrd="11" destOrd="0" presId="urn:microsoft.com/office/officeart/2005/8/layout/chevron2"/>
    <dgm:cxn modelId="{025EB77F-30AB-494A-B6C6-00DCB27BEC48}" type="presParOf" srcId="{84FA3B57-8DCD-450D-A8BC-145EF89F80F2}" destId="{8317AFFE-47C4-4D84-B785-D9DF766029B0}" srcOrd="12" destOrd="0" presId="urn:microsoft.com/office/officeart/2005/8/layout/chevron2"/>
    <dgm:cxn modelId="{8EF2E0CC-93B9-4047-931C-781DB41AA5C9}" type="presParOf" srcId="{8317AFFE-47C4-4D84-B785-D9DF766029B0}" destId="{A5A1492D-513E-4685-8D4A-52E035287CA9}" srcOrd="0" destOrd="0" presId="urn:microsoft.com/office/officeart/2005/8/layout/chevron2"/>
    <dgm:cxn modelId="{A7C5ECA6-38CB-48C1-A96A-18992F273A90}" type="presParOf" srcId="{8317AFFE-47C4-4D84-B785-D9DF766029B0}" destId="{90EC7D1F-C443-47F3-B4CF-98532289B886}" srcOrd="1" destOrd="0" presId="urn:microsoft.com/office/officeart/2005/8/layout/chevron2"/>
    <dgm:cxn modelId="{85F627DA-C499-4AA2-A850-789F82130CC7}" type="presParOf" srcId="{84FA3B57-8DCD-450D-A8BC-145EF89F80F2}" destId="{30F552AB-F8DB-4A97-AF0D-40FDDA48C1C4}" srcOrd="13" destOrd="0" presId="urn:microsoft.com/office/officeart/2005/8/layout/chevron2"/>
    <dgm:cxn modelId="{D6BA7242-9891-4BC4-98E7-B130121A5D3C}" type="presParOf" srcId="{84FA3B57-8DCD-450D-A8BC-145EF89F80F2}" destId="{8C86956B-2714-42D7-A974-BC84C0BEF665}" srcOrd="14" destOrd="0" presId="urn:microsoft.com/office/officeart/2005/8/layout/chevron2"/>
    <dgm:cxn modelId="{640AABE1-FC93-4135-AC30-2EB7BB91ADFA}" type="presParOf" srcId="{8C86956B-2714-42D7-A974-BC84C0BEF665}" destId="{B141EC41-296E-462B-AB12-8ED7E019F428}" srcOrd="0" destOrd="0" presId="urn:microsoft.com/office/officeart/2005/8/layout/chevron2"/>
    <dgm:cxn modelId="{08E8F018-E2F2-4B81-9B31-DD1B504B483C}" type="presParOf" srcId="{8C86956B-2714-42D7-A974-BC84C0BEF665}" destId="{C3B06BFA-CAF0-4962-99D4-2D8D776C971A}" srcOrd="1" destOrd="0" presId="urn:microsoft.com/office/officeart/2005/8/layout/chevron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CC7BA69B-C3AC-4C61-ADCC-C6B1FE1984E6}" type="doc">
      <dgm:prSet loTypeId="urn:microsoft.com/office/officeart/2005/8/layout/chevron2" loCatId="list" qsTypeId="urn:microsoft.com/office/officeart/2005/8/quickstyle/simple5" qsCatId="simple" csTypeId="urn:microsoft.com/office/officeart/2005/8/colors/accent1_1" csCatId="accent1" phldr="1"/>
      <dgm:spPr/>
      <dgm:t>
        <a:bodyPr/>
        <a:lstStyle/>
        <a:p>
          <a:endParaRPr lang="es-EC"/>
        </a:p>
      </dgm:t>
    </dgm:pt>
    <dgm:pt modelId="{EC7BD55D-A78D-45C0-B993-C98D7DAD1095}">
      <dgm:prSet phldrT="[Text]" custT="1"/>
      <dgm:spPr/>
      <dgm:t>
        <a:bodyPr/>
        <a:lstStyle/>
        <a:p>
          <a:r>
            <a:rPr lang="es-EC" sz="1000" b="1" i="1" dirty="0" smtClean="0">
              <a:latin typeface="Tahoma" pitchFamily="34" charset="0"/>
              <a:cs typeface="Tahoma" pitchFamily="34" charset="0"/>
            </a:rPr>
            <a:t>1</a:t>
          </a:r>
          <a:endParaRPr lang="es-EC" sz="1000" b="1" i="1" dirty="0">
            <a:latin typeface="Tahoma" pitchFamily="34" charset="0"/>
            <a:cs typeface="Tahoma" pitchFamily="34" charset="0"/>
          </a:endParaRPr>
        </a:p>
      </dgm:t>
    </dgm:pt>
    <dgm:pt modelId="{2452C5C5-9DD1-4D29-A63B-A73A0EF45926}" type="parTrans" cxnId="{18D990C4-5799-43CC-83EA-8C6FB5B3A366}">
      <dgm:prSet/>
      <dgm:spPr/>
      <dgm:t>
        <a:bodyPr/>
        <a:lstStyle/>
        <a:p>
          <a:endParaRPr lang="es-EC"/>
        </a:p>
      </dgm:t>
    </dgm:pt>
    <dgm:pt modelId="{BDA4535B-5A3F-44D4-B3B2-0EA817032207}" type="sibTrans" cxnId="{18D990C4-5799-43CC-83EA-8C6FB5B3A366}">
      <dgm:prSet/>
      <dgm:spPr/>
      <dgm:t>
        <a:bodyPr/>
        <a:lstStyle/>
        <a:p>
          <a:endParaRPr lang="es-EC"/>
        </a:p>
      </dgm:t>
    </dgm:pt>
    <dgm:pt modelId="{231BC42C-9B3F-4AC7-BC32-48C97230892B}">
      <dgm:prSet phldrT="[Text]"/>
      <dgm:spPr/>
      <dgm:t>
        <a:bodyPr/>
        <a:lstStyle/>
        <a:p>
          <a:r>
            <a:rPr lang="es-EC" b="1" i="1" dirty="0" smtClean="0">
              <a:latin typeface="+mj-lt"/>
            </a:rPr>
            <a:t>Mejoras Enfocadas</a:t>
          </a:r>
          <a:endParaRPr lang="es-EC" dirty="0">
            <a:latin typeface="+mj-lt"/>
          </a:endParaRPr>
        </a:p>
      </dgm:t>
    </dgm:pt>
    <dgm:pt modelId="{949A63D9-E944-4B1D-B5FF-960C24CED712}" type="parTrans" cxnId="{8A8D446E-C878-4B1B-AFE8-A1DF722ED44E}">
      <dgm:prSet/>
      <dgm:spPr/>
      <dgm:t>
        <a:bodyPr/>
        <a:lstStyle/>
        <a:p>
          <a:endParaRPr lang="es-EC"/>
        </a:p>
      </dgm:t>
    </dgm:pt>
    <dgm:pt modelId="{EF402377-A180-4016-A886-BF675CCA30B7}" type="sibTrans" cxnId="{8A8D446E-C878-4B1B-AFE8-A1DF722ED44E}">
      <dgm:prSet/>
      <dgm:spPr/>
      <dgm:t>
        <a:bodyPr/>
        <a:lstStyle/>
        <a:p>
          <a:endParaRPr lang="es-EC"/>
        </a:p>
      </dgm:t>
    </dgm:pt>
    <dgm:pt modelId="{27776DF6-FDB0-43BD-B0DD-21EBBAF851DD}">
      <dgm:prSet phldrT="[Text]" custT="1"/>
      <dgm:spPr/>
      <dgm:t>
        <a:bodyPr/>
        <a:lstStyle/>
        <a:p>
          <a:r>
            <a:rPr lang="es-EC" sz="1000" b="1" i="1" dirty="0" smtClean="0">
              <a:latin typeface="Tahoma" pitchFamily="34" charset="0"/>
              <a:cs typeface="Tahoma" pitchFamily="34" charset="0"/>
            </a:rPr>
            <a:t>2</a:t>
          </a:r>
          <a:endParaRPr lang="es-EC" sz="1000" b="1" i="1" dirty="0">
            <a:latin typeface="Tahoma" pitchFamily="34" charset="0"/>
            <a:cs typeface="Tahoma" pitchFamily="34" charset="0"/>
          </a:endParaRPr>
        </a:p>
      </dgm:t>
    </dgm:pt>
    <dgm:pt modelId="{9AA2080F-9DAF-4CA2-8D3C-919D82645453}" type="parTrans" cxnId="{E90F8D33-4EAA-4A79-8F1B-DDFF1938B93E}">
      <dgm:prSet/>
      <dgm:spPr/>
      <dgm:t>
        <a:bodyPr/>
        <a:lstStyle/>
        <a:p>
          <a:endParaRPr lang="es-EC"/>
        </a:p>
      </dgm:t>
    </dgm:pt>
    <dgm:pt modelId="{F136FCD6-C436-4B6A-BA9C-A7919F75FD8C}" type="sibTrans" cxnId="{E90F8D33-4EAA-4A79-8F1B-DDFF1938B93E}">
      <dgm:prSet/>
      <dgm:spPr/>
      <dgm:t>
        <a:bodyPr/>
        <a:lstStyle/>
        <a:p>
          <a:endParaRPr lang="es-EC"/>
        </a:p>
      </dgm:t>
    </dgm:pt>
    <dgm:pt modelId="{E36B0721-F6F6-4EE7-8FA8-ECC69E45F43A}">
      <dgm:prSet phldrT="[Text]" custT="1"/>
      <dgm:spPr/>
      <dgm:t>
        <a:bodyPr/>
        <a:lstStyle/>
        <a:p>
          <a:r>
            <a:rPr lang="es-EC" sz="3200" b="1" i="1" spc="300" dirty="0" smtClean="0">
              <a:solidFill>
                <a:srgbClr val="FF0000"/>
              </a:solidFill>
              <a:effectLst>
                <a:outerShdw blurRad="38100" dist="38100" dir="2700000" algn="tl">
                  <a:srgbClr val="000000">
                    <a:alpha val="43137"/>
                  </a:srgbClr>
                </a:outerShdw>
              </a:effectLst>
              <a:latin typeface="+mj-lt"/>
            </a:rPr>
            <a:t>Mantenimiento</a:t>
          </a:r>
          <a:r>
            <a:rPr lang="es-EC" sz="2500" b="1" i="1" dirty="0" smtClean="0">
              <a:solidFill>
                <a:srgbClr val="FF0000"/>
              </a:solidFill>
              <a:latin typeface="+mj-lt"/>
            </a:rPr>
            <a:t> </a:t>
          </a:r>
          <a:r>
            <a:rPr lang="es-EC" sz="3200" b="1" i="1" spc="300" dirty="0" smtClean="0">
              <a:solidFill>
                <a:srgbClr val="FF0000"/>
              </a:solidFill>
              <a:effectLst>
                <a:outerShdw blurRad="38100" dist="38100" dir="2700000" algn="tl">
                  <a:srgbClr val="000000">
                    <a:alpha val="43137"/>
                  </a:srgbClr>
                </a:outerShdw>
              </a:effectLst>
              <a:latin typeface="+mj-lt"/>
            </a:rPr>
            <a:t>Autónomo</a:t>
          </a:r>
          <a:r>
            <a:rPr lang="es-EC" sz="2500" b="1" i="1" dirty="0" smtClean="0">
              <a:solidFill>
                <a:srgbClr val="FF0000"/>
              </a:solidFill>
              <a:latin typeface="+mj-lt"/>
            </a:rPr>
            <a:t> </a:t>
          </a:r>
          <a:endParaRPr lang="es-EC" sz="2500" dirty="0">
            <a:solidFill>
              <a:srgbClr val="FF0000"/>
            </a:solidFill>
            <a:latin typeface="+mj-lt"/>
          </a:endParaRPr>
        </a:p>
      </dgm:t>
    </dgm:pt>
    <dgm:pt modelId="{97635FF5-CA4D-4783-8853-DD10FA31E5BB}" type="parTrans" cxnId="{6F39542F-11CD-4493-AAEC-BC210890B035}">
      <dgm:prSet/>
      <dgm:spPr/>
      <dgm:t>
        <a:bodyPr/>
        <a:lstStyle/>
        <a:p>
          <a:endParaRPr lang="es-EC"/>
        </a:p>
      </dgm:t>
    </dgm:pt>
    <dgm:pt modelId="{04E69E0F-9865-4223-B80D-8B3DB660ABAE}" type="sibTrans" cxnId="{6F39542F-11CD-4493-AAEC-BC210890B035}">
      <dgm:prSet/>
      <dgm:spPr/>
      <dgm:t>
        <a:bodyPr/>
        <a:lstStyle/>
        <a:p>
          <a:endParaRPr lang="es-EC"/>
        </a:p>
      </dgm:t>
    </dgm:pt>
    <dgm:pt modelId="{EF6901C2-1A9F-47CE-899C-172AE48EEB07}">
      <dgm:prSet phldrT="[Text]" custT="1"/>
      <dgm:spPr/>
      <dgm:t>
        <a:bodyPr/>
        <a:lstStyle/>
        <a:p>
          <a:r>
            <a:rPr lang="es-EC" sz="1000" b="1" i="1" dirty="0" smtClean="0">
              <a:latin typeface="Tahoma" pitchFamily="34" charset="0"/>
              <a:cs typeface="Tahoma" pitchFamily="34" charset="0"/>
            </a:rPr>
            <a:t>3</a:t>
          </a:r>
          <a:endParaRPr lang="es-EC" sz="1000" b="1" i="1" dirty="0">
            <a:latin typeface="Tahoma" pitchFamily="34" charset="0"/>
            <a:cs typeface="Tahoma" pitchFamily="34" charset="0"/>
          </a:endParaRPr>
        </a:p>
      </dgm:t>
    </dgm:pt>
    <dgm:pt modelId="{35C23D09-023F-41C8-813B-51A979FC169F}" type="parTrans" cxnId="{3B01FA49-39A9-4634-9B6B-CBC31774960C}">
      <dgm:prSet/>
      <dgm:spPr/>
      <dgm:t>
        <a:bodyPr/>
        <a:lstStyle/>
        <a:p>
          <a:endParaRPr lang="es-EC"/>
        </a:p>
      </dgm:t>
    </dgm:pt>
    <dgm:pt modelId="{CBE0D237-8A7D-419C-82AF-8CE4831BDD65}" type="sibTrans" cxnId="{3B01FA49-39A9-4634-9B6B-CBC31774960C}">
      <dgm:prSet/>
      <dgm:spPr/>
      <dgm:t>
        <a:bodyPr/>
        <a:lstStyle/>
        <a:p>
          <a:endParaRPr lang="es-EC"/>
        </a:p>
      </dgm:t>
    </dgm:pt>
    <dgm:pt modelId="{45F7C262-D749-4D58-9149-034C12C513C2}">
      <dgm:prSet phldrT="[Text]"/>
      <dgm:spPr/>
      <dgm:t>
        <a:bodyPr/>
        <a:lstStyle/>
        <a:p>
          <a:r>
            <a:rPr lang="es-EC" b="1" i="1" dirty="0" smtClean="0">
              <a:latin typeface="+mj-lt"/>
            </a:rPr>
            <a:t>Mantenimiento Planificado</a:t>
          </a:r>
          <a:endParaRPr lang="es-EC" dirty="0">
            <a:latin typeface="+mj-lt"/>
          </a:endParaRPr>
        </a:p>
      </dgm:t>
    </dgm:pt>
    <dgm:pt modelId="{22EBC9CC-F484-46E1-B853-C80BFF358301}" type="parTrans" cxnId="{FC27839A-84CA-4E46-BBB9-93C0D7F7AD6E}">
      <dgm:prSet/>
      <dgm:spPr/>
      <dgm:t>
        <a:bodyPr/>
        <a:lstStyle/>
        <a:p>
          <a:endParaRPr lang="es-EC"/>
        </a:p>
      </dgm:t>
    </dgm:pt>
    <dgm:pt modelId="{E66FFD39-E642-4360-B02A-FEB5F115866F}" type="sibTrans" cxnId="{FC27839A-84CA-4E46-BBB9-93C0D7F7AD6E}">
      <dgm:prSet/>
      <dgm:spPr/>
      <dgm:t>
        <a:bodyPr/>
        <a:lstStyle/>
        <a:p>
          <a:endParaRPr lang="es-EC"/>
        </a:p>
      </dgm:t>
    </dgm:pt>
    <dgm:pt modelId="{7BC816E3-A248-4A6B-8E4B-74C63D5EAC70}">
      <dgm:prSet phldrT="[Text]" custT="1"/>
      <dgm:spPr/>
      <dgm:t>
        <a:bodyPr/>
        <a:lstStyle/>
        <a:p>
          <a:r>
            <a:rPr lang="es-EC" sz="1000" b="1" i="1" dirty="0" smtClean="0">
              <a:latin typeface="Tahoma" pitchFamily="34" charset="0"/>
              <a:cs typeface="Tahoma" pitchFamily="34" charset="0"/>
            </a:rPr>
            <a:t>4</a:t>
          </a:r>
          <a:endParaRPr lang="es-EC" sz="1000" b="1" i="1" dirty="0">
            <a:latin typeface="Tahoma" pitchFamily="34" charset="0"/>
            <a:cs typeface="Tahoma" pitchFamily="34" charset="0"/>
          </a:endParaRPr>
        </a:p>
      </dgm:t>
    </dgm:pt>
    <dgm:pt modelId="{34CE1534-9BBF-4453-90C3-38206EB2B656}" type="parTrans" cxnId="{2E1F8F63-D0F2-423C-A3C9-02D4DBA9ACFB}">
      <dgm:prSet/>
      <dgm:spPr/>
      <dgm:t>
        <a:bodyPr/>
        <a:lstStyle/>
        <a:p>
          <a:endParaRPr lang="es-EC"/>
        </a:p>
      </dgm:t>
    </dgm:pt>
    <dgm:pt modelId="{25326B78-C429-411D-99DF-6B1FBAE66D5B}" type="sibTrans" cxnId="{2E1F8F63-D0F2-423C-A3C9-02D4DBA9ACFB}">
      <dgm:prSet/>
      <dgm:spPr/>
      <dgm:t>
        <a:bodyPr/>
        <a:lstStyle/>
        <a:p>
          <a:endParaRPr lang="es-EC"/>
        </a:p>
      </dgm:t>
    </dgm:pt>
    <dgm:pt modelId="{1D6CBA07-247D-4DAB-96F3-ADF40C75E12A}">
      <dgm:prSet phldrT="[Text]"/>
      <dgm:spPr/>
      <dgm:t>
        <a:bodyPr/>
        <a:lstStyle/>
        <a:p>
          <a:r>
            <a:rPr lang="es-EC" b="1" i="1" dirty="0" smtClean="0">
              <a:latin typeface="+mj-lt"/>
            </a:rPr>
            <a:t>Mantenimiento de la Calidad </a:t>
          </a:r>
          <a:endParaRPr lang="es-EC" dirty="0">
            <a:latin typeface="+mj-lt"/>
          </a:endParaRPr>
        </a:p>
      </dgm:t>
    </dgm:pt>
    <dgm:pt modelId="{86F98F48-88EF-4EEB-A2C3-FF80556ABBDD}" type="parTrans" cxnId="{E64597EF-2BEE-4070-9104-185FB78766CD}">
      <dgm:prSet/>
      <dgm:spPr/>
      <dgm:t>
        <a:bodyPr/>
        <a:lstStyle/>
        <a:p>
          <a:endParaRPr lang="es-EC"/>
        </a:p>
      </dgm:t>
    </dgm:pt>
    <dgm:pt modelId="{57097697-83DC-479F-A498-04124A8338DF}" type="sibTrans" cxnId="{E64597EF-2BEE-4070-9104-185FB78766CD}">
      <dgm:prSet/>
      <dgm:spPr/>
      <dgm:t>
        <a:bodyPr/>
        <a:lstStyle/>
        <a:p>
          <a:endParaRPr lang="es-EC"/>
        </a:p>
      </dgm:t>
    </dgm:pt>
    <dgm:pt modelId="{E958C823-245D-4D3E-B342-CEA2ECC1F4CD}">
      <dgm:prSet phldrT="[Text]" custT="1"/>
      <dgm:spPr/>
      <dgm:t>
        <a:bodyPr/>
        <a:lstStyle/>
        <a:p>
          <a:r>
            <a:rPr lang="es-EC" sz="1000" b="1" dirty="0" smtClean="0">
              <a:latin typeface="Tahoma" pitchFamily="34" charset="0"/>
              <a:cs typeface="Tahoma" pitchFamily="34" charset="0"/>
            </a:rPr>
            <a:t>5</a:t>
          </a:r>
          <a:endParaRPr lang="es-EC" sz="1000" b="1" dirty="0">
            <a:latin typeface="Tahoma" pitchFamily="34" charset="0"/>
            <a:cs typeface="Tahoma" pitchFamily="34" charset="0"/>
          </a:endParaRPr>
        </a:p>
      </dgm:t>
    </dgm:pt>
    <dgm:pt modelId="{95043EA7-FD8F-4BD2-85EB-175CE65A773D}" type="parTrans" cxnId="{44128B61-725B-4545-A4BA-75FA254519A2}">
      <dgm:prSet/>
      <dgm:spPr/>
      <dgm:t>
        <a:bodyPr/>
        <a:lstStyle/>
        <a:p>
          <a:endParaRPr lang="es-EC"/>
        </a:p>
      </dgm:t>
    </dgm:pt>
    <dgm:pt modelId="{47DB67BE-6941-427A-A8D4-FCE6704ABAE4}" type="sibTrans" cxnId="{44128B61-725B-4545-A4BA-75FA254519A2}">
      <dgm:prSet/>
      <dgm:spPr/>
      <dgm:t>
        <a:bodyPr/>
        <a:lstStyle/>
        <a:p>
          <a:endParaRPr lang="es-EC"/>
        </a:p>
      </dgm:t>
    </dgm:pt>
    <dgm:pt modelId="{91C78C1F-264B-418C-AE57-9B75B17D806C}">
      <dgm:prSet phldrT="[Text]"/>
      <dgm:spPr/>
      <dgm:t>
        <a:bodyPr/>
        <a:lstStyle/>
        <a:p>
          <a:r>
            <a:rPr lang="es-EC" b="1" i="1" dirty="0" smtClean="0">
              <a:latin typeface="+mj-lt"/>
            </a:rPr>
            <a:t>Prevención del Mantenimiento</a:t>
          </a:r>
          <a:endParaRPr lang="es-EC" dirty="0">
            <a:latin typeface="+mj-lt"/>
          </a:endParaRPr>
        </a:p>
      </dgm:t>
    </dgm:pt>
    <dgm:pt modelId="{C3E6AF95-6685-4463-8036-41E7D8575479}" type="parTrans" cxnId="{660C4391-4D27-4D55-A4DC-55BD55E7574D}">
      <dgm:prSet/>
      <dgm:spPr/>
      <dgm:t>
        <a:bodyPr/>
        <a:lstStyle/>
        <a:p>
          <a:endParaRPr lang="es-EC"/>
        </a:p>
      </dgm:t>
    </dgm:pt>
    <dgm:pt modelId="{79E6F14B-E962-4A2B-A6C3-EE0AEEC93D91}" type="sibTrans" cxnId="{660C4391-4D27-4D55-A4DC-55BD55E7574D}">
      <dgm:prSet/>
      <dgm:spPr/>
      <dgm:t>
        <a:bodyPr/>
        <a:lstStyle/>
        <a:p>
          <a:endParaRPr lang="es-EC"/>
        </a:p>
      </dgm:t>
    </dgm:pt>
    <dgm:pt modelId="{3AEEDEB4-FAD9-4393-BCDA-D38361E7541A}">
      <dgm:prSet custT="1"/>
      <dgm:spPr/>
      <dgm:t>
        <a:bodyPr/>
        <a:lstStyle/>
        <a:p>
          <a:r>
            <a:rPr lang="es-EC" sz="1000" b="1" i="1" dirty="0" smtClean="0">
              <a:latin typeface="Tahoma" pitchFamily="34" charset="0"/>
            </a:rPr>
            <a:t>6</a:t>
          </a:r>
          <a:endParaRPr lang="es-EC" sz="1000" dirty="0"/>
        </a:p>
      </dgm:t>
    </dgm:pt>
    <dgm:pt modelId="{580FAA6B-B156-4175-94E5-A83C113C65B5}" type="parTrans" cxnId="{375D147F-AD93-42E3-91BB-30D1FE1A51D2}">
      <dgm:prSet/>
      <dgm:spPr/>
      <dgm:t>
        <a:bodyPr/>
        <a:lstStyle/>
        <a:p>
          <a:endParaRPr lang="es-EC"/>
        </a:p>
      </dgm:t>
    </dgm:pt>
    <dgm:pt modelId="{55245798-7CF0-48D4-9E6B-2AB4DD20120A}" type="sibTrans" cxnId="{375D147F-AD93-42E3-91BB-30D1FE1A51D2}">
      <dgm:prSet/>
      <dgm:spPr/>
      <dgm:t>
        <a:bodyPr/>
        <a:lstStyle/>
        <a:p>
          <a:endParaRPr lang="es-EC"/>
        </a:p>
      </dgm:t>
    </dgm:pt>
    <dgm:pt modelId="{B3AC46ED-62D9-462F-A8E7-532A78AC65B5}">
      <dgm:prSet custT="1"/>
      <dgm:spPr/>
      <dgm:t>
        <a:bodyPr/>
        <a:lstStyle/>
        <a:p>
          <a:r>
            <a:rPr lang="es-EC" sz="1000" b="1" i="1" dirty="0" smtClean="0">
              <a:latin typeface="Tahoma" pitchFamily="34" charset="0"/>
            </a:rPr>
            <a:t>7</a:t>
          </a:r>
          <a:endParaRPr lang="es-EC" sz="1000" dirty="0"/>
        </a:p>
      </dgm:t>
    </dgm:pt>
    <dgm:pt modelId="{B981A236-A2C2-4D94-BE8A-0DF96AF9B65E}" type="parTrans" cxnId="{0C9ED92A-E409-411E-8FD3-B3C324470B94}">
      <dgm:prSet/>
      <dgm:spPr/>
      <dgm:t>
        <a:bodyPr/>
        <a:lstStyle/>
        <a:p>
          <a:endParaRPr lang="es-EC"/>
        </a:p>
      </dgm:t>
    </dgm:pt>
    <dgm:pt modelId="{31AD0B2E-A53C-446D-B784-5FE505C4A80F}" type="sibTrans" cxnId="{0C9ED92A-E409-411E-8FD3-B3C324470B94}">
      <dgm:prSet/>
      <dgm:spPr/>
      <dgm:t>
        <a:bodyPr/>
        <a:lstStyle/>
        <a:p>
          <a:endParaRPr lang="es-EC"/>
        </a:p>
      </dgm:t>
    </dgm:pt>
    <dgm:pt modelId="{4D5677F8-C6C6-469E-9448-6F86856E6C61}">
      <dgm:prSet/>
      <dgm:spPr/>
      <dgm:t>
        <a:bodyPr/>
        <a:lstStyle/>
        <a:p>
          <a:r>
            <a:rPr lang="es-EC" b="1" i="1" dirty="0" smtClean="0">
              <a:latin typeface="+mj-lt"/>
            </a:rPr>
            <a:t>Áreas administrativas</a:t>
          </a:r>
          <a:endParaRPr lang="es-EC" dirty="0">
            <a:latin typeface="+mj-lt"/>
          </a:endParaRPr>
        </a:p>
      </dgm:t>
    </dgm:pt>
    <dgm:pt modelId="{DAA5765F-2E94-4F33-8690-F2BB15376A6E}" type="parTrans" cxnId="{63F509CE-635A-44C2-8306-910C36725FBD}">
      <dgm:prSet/>
      <dgm:spPr/>
      <dgm:t>
        <a:bodyPr/>
        <a:lstStyle/>
        <a:p>
          <a:endParaRPr lang="es-EC"/>
        </a:p>
      </dgm:t>
    </dgm:pt>
    <dgm:pt modelId="{12FF6CC6-B4D3-4E74-9086-45E96646579C}" type="sibTrans" cxnId="{63F509CE-635A-44C2-8306-910C36725FBD}">
      <dgm:prSet/>
      <dgm:spPr/>
      <dgm:t>
        <a:bodyPr/>
        <a:lstStyle/>
        <a:p>
          <a:endParaRPr lang="es-EC"/>
        </a:p>
      </dgm:t>
    </dgm:pt>
    <dgm:pt modelId="{8C97810B-3932-4EFD-B5A8-8FBB4A43793E}">
      <dgm:prSet/>
      <dgm:spPr/>
      <dgm:t>
        <a:bodyPr/>
        <a:lstStyle/>
        <a:p>
          <a:r>
            <a:rPr lang="es-EC" b="1" i="1" dirty="0" smtClean="0">
              <a:latin typeface="+mj-lt"/>
            </a:rPr>
            <a:t>Educación y Entrenamiento</a:t>
          </a:r>
          <a:endParaRPr lang="es-EC" dirty="0">
            <a:latin typeface="+mj-lt"/>
          </a:endParaRPr>
        </a:p>
      </dgm:t>
    </dgm:pt>
    <dgm:pt modelId="{1C881A3A-4CE4-42F6-9FF9-C68B4A699341}" type="parTrans" cxnId="{57F27003-CC34-46D7-9207-3FED88462847}">
      <dgm:prSet/>
      <dgm:spPr/>
      <dgm:t>
        <a:bodyPr/>
        <a:lstStyle/>
        <a:p>
          <a:endParaRPr lang="es-EC"/>
        </a:p>
      </dgm:t>
    </dgm:pt>
    <dgm:pt modelId="{BA57A5A8-3999-4532-AF22-78B7237A1C5D}" type="sibTrans" cxnId="{57F27003-CC34-46D7-9207-3FED88462847}">
      <dgm:prSet/>
      <dgm:spPr/>
      <dgm:t>
        <a:bodyPr/>
        <a:lstStyle/>
        <a:p>
          <a:endParaRPr lang="es-EC"/>
        </a:p>
      </dgm:t>
    </dgm:pt>
    <dgm:pt modelId="{C67FD62D-B4EA-4306-8448-88706B0B27C1}">
      <dgm:prSet custT="1"/>
      <dgm:spPr/>
      <dgm:t>
        <a:bodyPr/>
        <a:lstStyle/>
        <a:p>
          <a:r>
            <a:rPr lang="es-EC" sz="1000" b="1" i="1" dirty="0" smtClean="0">
              <a:latin typeface="Tahoma" pitchFamily="34" charset="0"/>
            </a:rPr>
            <a:t>8</a:t>
          </a:r>
          <a:endParaRPr lang="es-EC" sz="1000" dirty="0"/>
        </a:p>
      </dgm:t>
    </dgm:pt>
    <dgm:pt modelId="{01218AE8-2ED0-41E1-94A3-A7C178BE1F45}" type="parTrans" cxnId="{A363C3C0-780B-49FB-A6D6-BF745F9AD482}">
      <dgm:prSet/>
      <dgm:spPr/>
      <dgm:t>
        <a:bodyPr/>
        <a:lstStyle/>
        <a:p>
          <a:endParaRPr lang="es-EC"/>
        </a:p>
      </dgm:t>
    </dgm:pt>
    <dgm:pt modelId="{2D2108DF-E240-4A0C-B867-97A0E2593AFD}" type="sibTrans" cxnId="{A363C3C0-780B-49FB-A6D6-BF745F9AD482}">
      <dgm:prSet/>
      <dgm:spPr/>
      <dgm:t>
        <a:bodyPr/>
        <a:lstStyle/>
        <a:p>
          <a:endParaRPr lang="es-EC"/>
        </a:p>
      </dgm:t>
    </dgm:pt>
    <dgm:pt modelId="{4C743234-E4FC-4438-8E7F-AF2EFDCB157C}">
      <dgm:prSet/>
      <dgm:spPr/>
      <dgm:t>
        <a:bodyPr/>
        <a:lstStyle/>
        <a:p>
          <a:r>
            <a:rPr lang="es-EC" b="1" i="1" dirty="0" smtClean="0">
              <a:latin typeface="+mj-lt"/>
            </a:rPr>
            <a:t>Seguridad y Medioambiente</a:t>
          </a:r>
          <a:endParaRPr lang="es-EC" dirty="0">
            <a:latin typeface="+mj-lt"/>
          </a:endParaRPr>
        </a:p>
      </dgm:t>
    </dgm:pt>
    <dgm:pt modelId="{3F5C8BBB-02A6-485D-8BCB-2EF0DEE1C57C}" type="parTrans" cxnId="{4BDDD662-4425-4670-87F7-981D1DE98E30}">
      <dgm:prSet/>
      <dgm:spPr/>
      <dgm:t>
        <a:bodyPr/>
        <a:lstStyle/>
        <a:p>
          <a:endParaRPr lang="es-EC"/>
        </a:p>
      </dgm:t>
    </dgm:pt>
    <dgm:pt modelId="{3DC84818-06EF-43DB-AF71-9B8954EB7376}" type="sibTrans" cxnId="{4BDDD662-4425-4670-87F7-981D1DE98E30}">
      <dgm:prSet/>
      <dgm:spPr/>
      <dgm:t>
        <a:bodyPr/>
        <a:lstStyle/>
        <a:p>
          <a:endParaRPr lang="es-EC"/>
        </a:p>
      </dgm:t>
    </dgm:pt>
    <dgm:pt modelId="{84FA3B57-8DCD-450D-A8BC-145EF89F80F2}" type="pres">
      <dgm:prSet presAssocID="{CC7BA69B-C3AC-4C61-ADCC-C6B1FE1984E6}" presName="linearFlow" presStyleCnt="0">
        <dgm:presLayoutVars>
          <dgm:dir/>
          <dgm:animLvl val="lvl"/>
          <dgm:resizeHandles val="exact"/>
        </dgm:presLayoutVars>
      </dgm:prSet>
      <dgm:spPr/>
      <dgm:t>
        <a:bodyPr/>
        <a:lstStyle/>
        <a:p>
          <a:endParaRPr lang="es-ES"/>
        </a:p>
      </dgm:t>
    </dgm:pt>
    <dgm:pt modelId="{579E79A2-7FBB-43A6-98AF-406E25A47A4E}" type="pres">
      <dgm:prSet presAssocID="{EC7BD55D-A78D-45C0-B993-C98D7DAD1095}" presName="composite" presStyleCnt="0"/>
      <dgm:spPr/>
      <dgm:t>
        <a:bodyPr/>
        <a:lstStyle/>
        <a:p>
          <a:endParaRPr lang="es-ES"/>
        </a:p>
      </dgm:t>
    </dgm:pt>
    <dgm:pt modelId="{E8A87294-1107-4A39-8466-6D374F715BC4}" type="pres">
      <dgm:prSet presAssocID="{EC7BD55D-A78D-45C0-B993-C98D7DAD1095}" presName="parentText" presStyleLbl="alignNode1" presStyleIdx="0" presStyleCnt="8">
        <dgm:presLayoutVars>
          <dgm:chMax val="1"/>
          <dgm:bulletEnabled val="1"/>
        </dgm:presLayoutVars>
      </dgm:prSet>
      <dgm:spPr/>
      <dgm:t>
        <a:bodyPr/>
        <a:lstStyle/>
        <a:p>
          <a:endParaRPr lang="es-ES"/>
        </a:p>
      </dgm:t>
    </dgm:pt>
    <dgm:pt modelId="{0697D489-7235-4D50-9036-5289D49460F1}" type="pres">
      <dgm:prSet presAssocID="{EC7BD55D-A78D-45C0-B993-C98D7DAD1095}" presName="descendantText" presStyleLbl="alignAcc1" presStyleIdx="0" presStyleCnt="8">
        <dgm:presLayoutVars>
          <dgm:bulletEnabled val="1"/>
        </dgm:presLayoutVars>
      </dgm:prSet>
      <dgm:spPr/>
      <dgm:t>
        <a:bodyPr/>
        <a:lstStyle/>
        <a:p>
          <a:endParaRPr lang="es-EC"/>
        </a:p>
      </dgm:t>
    </dgm:pt>
    <dgm:pt modelId="{515C93C4-BD9A-4963-BE36-60BD5E30C1AB}" type="pres">
      <dgm:prSet presAssocID="{BDA4535B-5A3F-44D4-B3B2-0EA817032207}" presName="sp" presStyleCnt="0"/>
      <dgm:spPr/>
      <dgm:t>
        <a:bodyPr/>
        <a:lstStyle/>
        <a:p>
          <a:endParaRPr lang="es-ES"/>
        </a:p>
      </dgm:t>
    </dgm:pt>
    <dgm:pt modelId="{E94DBAC5-7E67-4A2F-B4C8-E5959B945466}" type="pres">
      <dgm:prSet presAssocID="{27776DF6-FDB0-43BD-B0DD-21EBBAF851DD}" presName="composite" presStyleCnt="0"/>
      <dgm:spPr/>
      <dgm:t>
        <a:bodyPr/>
        <a:lstStyle/>
        <a:p>
          <a:endParaRPr lang="es-ES"/>
        </a:p>
      </dgm:t>
    </dgm:pt>
    <dgm:pt modelId="{1AE2718E-66D6-4EE1-9E0A-F6D04C3D1E5E}" type="pres">
      <dgm:prSet presAssocID="{27776DF6-FDB0-43BD-B0DD-21EBBAF851DD}" presName="parentText" presStyleLbl="alignNode1" presStyleIdx="1" presStyleCnt="8">
        <dgm:presLayoutVars>
          <dgm:chMax val="1"/>
          <dgm:bulletEnabled val="1"/>
        </dgm:presLayoutVars>
      </dgm:prSet>
      <dgm:spPr/>
      <dgm:t>
        <a:bodyPr/>
        <a:lstStyle/>
        <a:p>
          <a:endParaRPr lang="es-ES"/>
        </a:p>
      </dgm:t>
    </dgm:pt>
    <dgm:pt modelId="{6A546923-AAA6-4712-B541-243B98DD9A64}" type="pres">
      <dgm:prSet presAssocID="{27776DF6-FDB0-43BD-B0DD-21EBBAF851DD}" presName="descendantText" presStyleLbl="alignAcc1" presStyleIdx="1" presStyleCnt="8">
        <dgm:presLayoutVars>
          <dgm:bulletEnabled val="1"/>
        </dgm:presLayoutVars>
      </dgm:prSet>
      <dgm:spPr/>
      <dgm:t>
        <a:bodyPr/>
        <a:lstStyle/>
        <a:p>
          <a:endParaRPr lang="es-EC"/>
        </a:p>
      </dgm:t>
    </dgm:pt>
    <dgm:pt modelId="{13E7E54F-DA50-422A-9DAD-73C17FDBDC3D}" type="pres">
      <dgm:prSet presAssocID="{F136FCD6-C436-4B6A-BA9C-A7919F75FD8C}" presName="sp" presStyleCnt="0"/>
      <dgm:spPr/>
      <dgm:t>
        <a:bodyPr/>
        <a:lstStyle/>
        <a:p>
          <a:endParaRPr lang="es-ES"/>
        </a:p>
      </dgm:t>
    </dgm:pt>
    <dgm:pt modelId="{E8B92A8D-A405-43D6-A959-09DA3355ACCA}" type="pres">
      <dgm:prSet presAssocID="{EF6901C2-1A9F-47CE-899C-172AE48EEB07}" presName="composite" presStyleCnt="0"/>
      <dgm:spPr/>
      <dgm:t>
        <a:bodyPr/>
        <a:lstStyle/>
        <a:p>
          <a:endParaRPr lang="es-ES"/>
        </a:p>
      </dgm:t>
    </dgm:pt>
    <dgm:pt modelId="{0CD87343-1E34-41BF-96C0-8446E155ADF9}" type="pres">
      <dgm:prSet presAssocID="{EF6901C2-1A9F-47CE-899C-172AE48EEB07}" presName="parentText" presStyleLbl="alignNode1" presStyleIdx="2" presStyleCnt="8">
        <dgm:presLayoutVars>
          <dgm:chMax val="1"/>
          <dgm:bulletEnabled val="1"/>
        </dgm:presLayoutVars>
      </dgm:prSet>
      <dgm:spPr/>
      <dgm:t>
        <a:bodyPr/>
        <a:lstStyle/>
        <a:p>
          <a:endParaRPr lang="es-ES"/>
        </a:p>
      </dgm:t>
    </dgm:pt>
    <dgm:pt modelId="{6CEB22CD-C19D-4FB3-9330-C00B760F6374}" type="pres">
      <dgm:prSet presAssocID="{EF6901C2-1A9F-47CE-899C-172AE48EEB07}" presName="descendantText" presStyleLbl="alignAcc1" presStyleIdx="2" presStyleCnt="8">
        <dgm:presLayoutVars>
          <dgm:bulletEnabled val="1"/>
        </dgm:presLayoutVars>
      </dgm:prSet>
      <dgm:spPr/>
      <dgm:t>
        <a:bodyPr/>
        <a:lstStyle/>
        <a:p>
          <a:endParaRPr lang="es-EC"/>
        </a:p>
      </dgm:t>
    </dgm:pt>
    <dgm:pt modelId="{70B7CD8F-5073-4701-8F20-233F0BC78EE9}" type="pres">
      <dgm:prSet presAssocID="{CBE0D237-8A7D-419C-82AF-8CE4831BDD65}" presName="sp" presStyleCnt="0"/>
      <dgm:spPr/>
      <dgm:t>
        <a:bodyPr/>
        <a:lstStyle/>
        <a:p>
          <a:endParaRPr lang="es-ES"/>
        </a:p>
      </dgm:t>
    </dgm:pt>
    <dgm:pt modelId="{7069D1A6-4F8E-41D2-88C0-CD7BF60640E9}" type="pres">
      <dgm:prSet presAssocID="{7BC816E3-A248-4A6B-8E4B-74C63D5EAC70}" presName="composite" presStyleCnt="0"/>
      <dgm:spPr/>
      <dgm:t>
        <a:bodyPr/>
        <a:lstStyle/>
        <a:p>
          <a:endParaRPr lang="es-ES"/>
        </a:p>
      </dgm:t>
    </dgm:pt>
    <dgm:pt modelId="{0D0BA337-064D-4FA2-ABF8-3AB3FD6F2991}" type="pres">
      <dgm:prSet presAssocID="{7BC816E3-A248-4A6B-8E4B-74C63D5EAC70}" presName="parentText" presStyleLbl="alignNode1" presStyleIdx="3" presStyleCnt="8">
        <dgm:presLayoutVars>
          <dgm:chMax val="1"/>
          <dgm:bulletEnabled val="1"/>
        </dgm:presLayoutVars>
      </dgm:prSet>
      <dgm:spPr/>
      <dgm:t>
        <a:bodyPr/>
        <a:lstStyle/>
        <a:p>
          <a:endParaRPr lang="es-EC"/>
        </a:p>
      </dgm:t>
    </dgm:pt>
    <dgm:pt modelId="{3EDB101D-7686-48B8-8604-4BB56C53E940}" type="pres">
      <dgm:prSet presAssocID="{7BC816E3-A248-4A6B-8E4B-74C63D5EAC70}" presName="descendantText" presStyleLbl="alignAcc1" presStyleIdx="3" presStyleCnt="8" custLinFactNeighborY="3333">
        <dgm:presLayoutVars>
          <dgm:bulletEnabled val="1"/>
        </dgm:presLayoutVars>
      </dgm:prSet>
      <dgm:spPr/>
      <dgm:t>
        <a:bodyPr/>
        <a:lstStyle/>
        <a:p>
          <a:endParaRPr lang="es-EC"/>
        </a:p>
      </dgm:t>
    </dgm:pt>
    <dgm:pt modelId="{4E6D04C2-CCFC-401B-9B1B-D49BD1873438}" type="pres">
      <dgm:prSet presAssocID="{25326B78-C429-411D-99DF-6B1FBAE66D5B}" presName="sp" presStyleCnt="0"/>
      <dgm:spPr/>
      <dgm:t>
        <a:bodyPr/>
        <a:lstStyle/>
        <a:p>
          <a:endParaRPr lang="es-ES"/>
        </a:p>
      </dgm:t>
    </dgm:pt>
    <dgm:pt modelId="{94DC6C5B-ABBC-4141-AEA9-35BF94CEA149}" type="pres">
      <dgm:prSet presAssocID="{E958C823-245D-4D3E-B342-CEA2ECC1F4CD}" presName="composite" presStyleCnt="0"/>
      <dgm:spPr/>
      <dgm:t>
        <a:bodyPr/>
        <a:lstStyle/>
        <a:p>
          <a:endParaRPr lang="es-ES"/>
        </a:p>
      </dgm:t>
    </dgm:pt>
    <dgm:pt modelId="{301366CF-B406-40FE-99F4-BF72C71201AC}" type="pres">
      <dgm:prSet presAssocID="{E958C823-245D-4D3E-B342-CEA2ECC1F4CD}" presName="parentText" presStyleLbl="alignNode1" presStyleIdx="4" presStyleCnt="8">
        <dgm:presLayoutVars>
          <dgm:chMax val="1"/>
          <dgm:bulletEnabled val="1"/>
        </dgm:presLayoutVars>
      </dgm:prSet>
      <dgm:spPr/>
      <dgm:t>
        <a:bodyPr/>
        <a:lstStyle/>
        <a:p>
          <a:endParaRPr lang="es-EC"/>
        </a:p>
      </dgm:t>
    </dgm:pt>
    <dgm:pt modelId="{EE149036-A51A-4AD1-802A-ADE33C2DFA28}" type="pres">
      <dgm:prSet presAssocID="{E958C823-245D-4D3E-B342-CEA2ECC1F4CD}" presName="descendantText" presStyleLbl="alignAcc1" presStyleIdx="4" presStyleCnt="8" custLinFactNeighborY="3333">
        <dgm:presLayoutVars>
          <dgm:bulletEnabled val="1"/>
        </dgm:presLayoutVars>
      </dgm:prSet>
      <dgm:spPr/>
      <dgm:t>
        <a:bodyPr/>
        <a:lstStyle/>
        <a:p>
          <a:endParaRPr lang="es-EC"/>
        </a:p>
      </dgm:t>
    </dgm:pt>
    <dgm:pt modelId="{A48127FC-7593-4E4C-BE6C-F2576F3FDA80}" type="pres">
      <dgm:prSet presAssocID="{47DB67BE-6941-427A-A8D4-FCE6704ABAE4}" presName="sp" presStyleCnt="0"/>
      <dgm:spPr/>
      <dgm:t>
        <a:bodyPr/>
        <a:lstStyle/>
        <a:p>
          <a:endParaRPr lang="es-ES"/>
        </a:p>
      </dgm:t>
    </dgm:pt>
    <dgm:pt modelId="{1605FFB0-D5C0-45C6-B9EF-9AEC0D8CB790}" type="pres">
      <dgm:prSet presAssocID="{3AEEDEB4-FAD9-4393-BCDA-D38361E7541A}" presName="composite" presStyleCnt="0"/>
      <dgm:spPr/>
      <dgm:t>
        <a:bodyPr/>
        <a:lstStyle/>
        <a:p>
          <a:endParaRPr lang="es-ES"/>
        </a:p>
      </dgm:t>
    </dgm:pt>
    <dgm:pt modelId="{254A6282-150C-4170-BD21-7DEC956F517B}" type="pres">
      <dgm:prSet presAssocID="{3AEEDEB4-FAD9-4393-BCDA-D38361E7541A}" presName="parentText" presStyleLbl="alignNode1" presStyleIdx="5" presStyleCnt="8">
        <dgm:presLayoutVars>
          <dgm:chMax val="1"/>
          <dgm:bulletEnabled val="1"/>
        </dgm:presLayoutVars>
      </dgm:prSet>
      <dgm:spPr/>
      <dgm:t>
        <a:bodyPr/>
        <a:lstStyle/>
        <a:p>
          <a:endParaRPr lang="es-ES"/>
        </a:p>
      </dgm:t>
    </dgm:pt>
    <dgm:pt modelId="{144968C3-D19C-4331-BCDA-FA7841D880AF}" type="pres">
      <dgm:prSet presAssocID="{3AEEDEB4-FAD9-4393-BCDA-D38361E7541A}" presName="descendantText" presStyleLbl="alignAcc1" presStyleIdx="5" presStyleCnt="8">
        <dgm:presLayoutVars>
          <dgm:bulletEnabled val="1"/>
        </dgm:presLayoutVars>
      </dgm:prSet>
      <dgm:spPr/>
      <dgm:t>
        <a:bodyPr/>
        <a:lstStyle/>
        <a:p>
          <a:endParaRPr lang="es-ES"/>
        </a:p>
      </dgm:t>
    </dgm:pt>
    <dgm:pt modelId="{0270DEFD-B216-4720-991C-17FA92EFD4C0}" type="pres">
      <dgm:prSet presAssocID="{55245798-7CF0-48D4-9E6B-2AB4DD20120A}" presName="sp" presStyleCnt="0"/>
      <dgm:spPr/>
      <dgm:t>
        <a:bodyPr/>
        <a:lstStyle/>
        <a:p>
          <a:endParaRPr lang="es-ES"/>
        </a:p>
      </dgm:t>
    </dgm:pt>
    <dgm:pt modelId="{8317AFFE-47C4-4D84-B785-D9DF766029B0}" type="pres">
      <dgm:prSet presAssocID="{B3AC46ED-62D9-462F-A8E7-532A78AC65B5}" presName="composite" presStyleCnt="0"/>
      <dgm:spPr/>
      <dgm:t>
        <a:bodyPr/>
        <a:lstStyle/>
        <a:p>
          <a:endParaRPr lang="es-ES"/>
        </a:p>
      </dgm:t>
    </dgm:pt>
    <dgm:pt modelId="{A5A1492D-513E-4685-8D4A-52E035287CA9}" type="pres">
      <dgm:prSet presAssocID="{B3AC46ED-62D9-462F-A8E7-532A78AC65B5}" presName="parentText" presStyleLbl="alignNode1" presStyleIdx="6" presStyleCnt="8">
        <dgm:presLayoutVars>
          <dgm:chMax val="1"/>
          <dgm:bulletEnabled val="1"/>
        </dgm:presLayoutVars>
      </dgm:prSet>
      <dgm:spPr/>
      <dgm:t>
        <a:bodyPr/>
        <a:lstStyle/>
        <a:p>
          <a:endParaRPr lang="es-ES"/>
        </a:p>
      </dgm:t>
    </dgm:pt>
    <dgm:pt modelId="{90EC7D1F-C443-47F3-B4CF-98532289B886}" type="pres">
      <dgm:prSet presAssocID="{B3AC46ED-62D9-462F-A8E7-532A78AC65B5}" presName="descendantText" presStyleLbl="alignAcc1" presStyleIdx="6" presStyleCnt="8">
        <dgm:presLayoutVars>
          <dgm:bulletEnabled val="1"/>
        </dgm:presLayoutVars>
      </dgm:prSet>
      <dgm:spPr/>
      <dgm:t>
        <a:bodyPr/>
        <a:lstStyle/>
        <a:p>
          <a:endParaRPr lang="es-ES"/>
        </a:p>
      </dgm:t>
    </dgm:pt>
    <dgm:pt modelId="{30F552AB-F8DB-4A97-AF0D-40FDDA48C1C4}" type="pres">
      <dgm:prSet presAssocID="{31AD0B2E-A53C-446D-B784-5FE505C4A80F}" presName="sp" presStyleCnt="0"/>
      <dgm:spPr/>
      <dgm:t>
        <a:bodyPr/>
        <a:lstStyle/>
        <a:p>
          <a:endParaRPr lang="es-ES"/>
        </a:p>
      </dgm:t>
    </dgm:pt>
    <dgm:pt modelId="{8C86956B-2714-42D7-A974-BC84C0BEF665}" type="pres">
      <dgm:prSet presAssocID="{C67FD62D-B4EA-4306-8448-88706B0B27C1}" presName="composite" presStyleCnt="0"/>
      <dgm:spPr/>
      <dgm:t>
        <a:bodyPr/>
        <a:lstStyle/>
        <a:p>
          <a:endParaRPr lang="es-ES"/>
        </a:p>
      </dgm:t>
    </dgm:pt>
    <dgm:pt modelId="{B141EC41-296E-462B-AB12-8ED7E019F428}" type="pres">
      <dgm:prSet presAssocID="{C67FD62D-B4EA-4306-8448-88706B0B27C1}" presName="parentText" presStyleLbl="alignNode1" presStyleIdx="7" presStyleCnt="8">
        <dgm:presLayoutVars>
          <dgm:chMax val="1"/>
          <dgm:bulletEnabled val="1"/>
        </dgm:presLayoutVars>
      </dgm:prSet>
      <dgm:spPr/>
      <dgm:t>
        <a:bodyPr/>
        <a:lstStyle/>
        <a:p>
          <a:endParaRPr lang="es-ES"/>
        </a:p>
      </dgm:t>
    </dgm:pt>
    <dgm:pt modelId="{C3B06BFA-CAF0-4962-99D4-2D8D776C971A}" type="pres">
      <dgm:prSet presAssocID="{C67FD62D-B4EA-4306-8448-88706B0B27C1}" presName="descendantText" presStyleLbl="alignAcc1" presStyleIdx="7" presStyleCnt="8" custLinFactNeighborX="66" custLinFactNeighborY="-6901">
        <dgm:presLayoutVars>
          <dgm:bulletEnabled val="1"/>
        </dgm:presLayoutVars>
      </dgm:prSet>
      <dgm:spPr/>
      <dgm:t>
        <a:bodyPr/>
        <a:lstStyle/>
        <a:p>
          <a:endParaRPr lang="es-EC"/>
        </a:p>
      </dgm:t>
    </dgm:pt>
  </dgm:ptLst>
  <dgm:cxnLst>
    <dgm:cxn modelId="{FC27839A-84CA-4E46-BBB9-93C0D7F7AD6E}" srcId="{EF6901C2-1A9F-47CE-899C-172AE48EEB07}" destId="{45F7C262-D749-4D58-9149-034C12C513C2}" srcOrd="0" destOrd="0" parTransId="{22EBC9CC-F484-46E1-B853-C80BFF358301}" sibTransId="{E66FFD39-E642-4360-B02A-FEB5F115866F}"/>
    <dgm:cxn modelId="{2FEE3062-6B26-4C5E-9479-0862A9EE0F02}" type="presOf" srcId="{45F7C262-D749-4D58-9149-034C12C513C2}" destId="{6CEB22CD-C19D-4FB3-9330-C00B760F6374}" srcOrd="0" destOrd="0" presId="urn:microsoft.com/office/officeart/2005/8/layout/chevron2"/>
    <dgm:cxn modelId="{34514BA7-E498-45C3-B2CC-F57D360DEF78}" type="presOf" srcId="{EF6901C2-1A9F-47CE-899C-172AE48EEB07}" destId="{0CD87343-1E34-41BF-96C0-8446E155ADF9}" srcOrd="0" destOrd="0" presId="urn:microsoft.com/office/officeart/2005/8/layout/chevron2"/>
    <dgm:cxn modelId="{F6826C83-B083-4CAC-8042-E90ACB47BE1B}" type="presOf" srcId="{27776DF6-FDB0-43BD-B0DD-21EBBAF851DD}" destId="{1AE2718E-66D6-4EE1-9E0A-F6D04C3D1E5E}" srcOrd="0" destOrd="0" presId="urn:microsoft.com/office/officeart/2005/8/layout/chevron2"/>
    <dgm:cxn modelId="{2E1F8F63-D0F2-423C-A3C9-02D4DBA9ACFB}" srcId="{CC7BA69B-C3AC-4C61-ADCC-C6B1FE1984E6}" destId="{7BC816E3-A248-4A6B-8E4B-74C63D5EAC70}" srcOrd="3" destOrd="0" parTransId="{34CE1534-9BBF-4453-90C3-38206EB2B656}" sibTransId="{25326B78-C429-411D-99DF-6B1FBAE66D5B}"/>
    <dgm:cxn modelId="{3B01FA49-39A9-4634-9B6B-CBC31774960C}" srcId="{CC7BA69B-C3AC-4C61-ADCC-C6B1FE1984E6}" destId="{EF6901C2-1A9F-47CE-899C-172AE48EEB07}" srcOrd="2" destOrd="0" parTransId="{35C23D09-023F-41C8-813B-51A979FC169F}" sibTransId="{CBE0D237-8A7D-419C-82AF-8CE4831BDD65}"/>
    <dgm:cxn modelId="{BF7D04E2-B8B9-455C-9340-3C7D8F7EF405}" type="presOf" srcId="{7BC816E3-A248-4A6B-8E4B-74C63D5EAC70}" destId="{0D0BA337-064D-4FA2-ABF8-3AB3FD6F2991}" srcOrd="0" destOrd="0" presId="urn:microsoft.com/office/officeart/2005/8/layout/chevron2"/>
    <dgm:cxn modelId="{1A49E1F8-964B-4A32-A5D5-7058D583ABC0}" type="presOf" srcId="{8C97810B-3932-4EFD-B5A8-8FBB4A43793E}" destId="{90EC7D1F-C443-47F3-B4CF-98532289B886}" srcOrd="0" destOrd="0" presId="urn:microsoft.com/office/officeart/2005/8/layout/chevron2"/>
    <dgm:cxn modelId="{B8A0FCF5-57AB-4E05-94BE-299C44A0AF0B}" type="presOf" srcId="{B3AC46ED-62D9-462F-A8E7-532A78AC65B5}" destId="{A5A1492D-513E-4685-8D4A-52E035287CA9}" srcOrd="0" destOrd="0" presId="urn:microsoft.com/office/officeart/2005/8/layout/chevron2"/>
    <dgm:cxn modelId="{220CCC1E-AAF2-48B6-9FF1-0DDAC2FE2975}" type="presOf" srcId="{4C743234-E4FC-4438-8E7F-AF2EFDCB157C}" destId="{C3B06BFA-CAF0-4962-99D4-2D8D776C971A}" srcOrd="0" destOrd="0" presId="urn:microsoft.com/office/officeart/2005/8/layout/chevron2"/>
    <dgm:cxn modelId="{73C8A72E-3495-4304-AA5B-43A05ADD912B}" type="presOf" srcId="{EC7BD55D-A78D-45C0-B993-C98D7DAD1095}" destId="{E8A87294-1107-4A39-8466-6D374F715BC4}" srcOrd="0" destOrd="0" presId="urn:microsoft.com/office/officeart/2005/8/layout/chevron2"/>
    <dgm:cxn modelId="{4BDDD662-4425-4670-87F7-981D1DE98E30}" srcId="{C67FD62D-B4EA-4306-8448-88706B0B27C1}" destId="{4C743234-E4FC-4438-8E7F-AF2EFDCB157C}" srcOrd="0" destOrd="0" parTransId="{3F5C8BBB-02A6-485D-8BCB-2EF0DEE1C57C}" sibTransId="{3DC84818-06EF-43DB-AF71-9B8954EB7376}"/>
    <dgm:cxn modelId="{818F3463-B5C4-429C-BD3A-DEAD69E99F80}" type="presOf" srcId="{3AEEDEB4-FAD9-4393-BCDA-D38361E7541A}" destId="{254A6282-150C-4170-BD21-7DEC956F517B}" srcOrd="0" destOrd="0" presId="urn:microsoft.com/office/officeart/2005/8/layout/chevron2"/>
    <dgm:cxn modelId="{57F27003-CC34-46D7-9207-3FED88462847}" srcId="{B3AC46ED-62D9-462F-A8E7-532A78AC65B5}" destId="{8C97810B-3932-4EFD-B5A8-8FBB4A43793E}" srcOrd="0" destOrd="0" parTransId="{1C881A3A-4CE4-42F6-9FF9-C68B4A699341}" sibTransId="{BA57A5A8-3999-4532-AF22-78B7237A1C5D}"/>
    <dgm:cxn modelId="{18D990C4-5799-43CC-83EA-8C6FB5B3A366}" srcId="{CC7BA69B-C3AC-4C61-ADCC-C6B1FE1984E6}" destId="{EC7BD55D-A78D-45C0-B993-C98D7DAD1095}" srcOrd="0" destOrd="0" parTransId="{2452C5C5-9DD1-4D29-A63B-A73A0EF45926}" sibTransId="{BDA4535B-5A3F-44D4-B3B2-0EA817032207}"/>
    <dgm:cxn modelId="{9625B702-8479-4695-91E0-C123A1F2CFF3}" type="presOf" srcId="{231BC42C-9B3F-4AC7-BC32-48C97230892B}" destId="{0697D489-7235-4D50-9036-5289D49460F1}" srcOrd="0" destOrd="0" presId="urn:microsoft.com/office/officeart/2005/8/layout/chevron2"/>
    <dgm:cxn modelId="{6F39542F-11CD-4493-AAEC-BC210890B035}" srcId="{27776DF6-FDB0-43BD-B0DD-21EBBAF851DD}" destId="{E36B0721-F6F6-4EE7-8FA8-ECC69E45F43A}" srcOrd="0" destOrd="0" parTransId="{97635FF5-CA4D-4783-8853-DD10FA31E5BB}" sibTransId="{04E69E0F-9865-4223-B80D-8B3DB660ABAE}"/>
    <dgm:cxn modelId="{0C9ED92A-E409-411E-8FD3-B3C324470B94}" srcId="{CC7BA69B-C3AC-4C61-ADCC-C6B1FE1984E6}" destId="{B3AC46ED-62D9-462F-A8E7-532A78AC65B5}" srcOrd="6" destOrd="0" parTransId="{B981A236-A2C2-4D94-BE8A-0DF96AF9B65E}" sibTransId="{31AD0B2E-A53C-446D-B784-5FE505C4A80F}"/>
    <dgm:cxn modelId="{8A8D446E-C878-4B1B-AFE8-A1DF722ED44E}" srcId="{EC7BD55D-A78D-45C0-B993-C98D7DAD1095}" destId="{231BC42C-9B3F-4AC7-BC32-48C97230892B}" srcOrd="0" destOrd="0" parTransId="{949A63D9-E944-4B1D-B5FF-960C24CED712}" sibTransId="{EF402377-A180-4016-A886-BF675CCA30B7}"/>
    <dgm:cxn modelId="{57F55BCD-9E54-4747-9D72-D928C95B6034}" type="presOf" srcId="{E958C823-245D-4D3E-B342-CEA2ECC1F4CD}" destId="{301366CF-B406-40FE-99F4-BF72C71201AC}" srcOrd="0" destOrd="0" presId="urn:microsoft.com/office/officeart/2005/8/layout/chevron2"/>
    <dgm:cxn modelId="{375D147F-AD93-42E3-91BB-30D1FE1A51D2}" srcId="{CC7BA69B-C3AC-4C61-ADCC-C6B1FE1984E6}" destId="{3AEEDEB4-FAD9-4393-BCDA-D38361E7541A}" srcOrd="5" destOrd="0" parTransId="{580FAA6B-B156-4175-94E5-A83C113C65B5}" sibTransId="{55245798-7CF0-48D4-9E6B-2AB4DD20120A}"/>
    <dgm:cxn modelId="{1F627EF0-46DC-4BF9-B523-37098CB9B108}" type="presOf" srcId="{CC7BA69B-C3AC-4C61-ADCC-C6B1FE1984E6}" destId="{84FA3B57-8DCD-450D-A8BC-145EF89F80F2}" srcOrd="0" destOrd="0" presId="urn:microsoft.com/office/officeart/2005/8/layout/chevron2"/>
    <dgm:cxn modelId="{660C4391-4D27-4D55-A4DC-55BD55E7574D}" srcId="{E958C823-245D-4D3E-B342-CEA2ECC1F4CD}" destId="{91C78C1F-264B-418C-AE57-9B75B17D806C}" srcOrd="0" destOrd="0" parTransId="{C3E6AF95-6685-4463-8036-41E7D8575479}" sibTransId="{79E6F14B-E962-4A2B-A6C3-EE0AEEC93D91}"/>
    <dgm:cxn modelId="{63F509CE-635A-44C2-8306-910C36725FBD}" srcId="{3AEEDEB4-FAD9-4393-BCDA-D38361E7541A}" destId="{4D5677F8-C6C6-469E-9448-6F86856E6C61}" srcOrd="0" destOrd="0" parTransId="{DAA5765F-2E94-4F33-8690-F2BB15376A6E}" sibTransId="{12FF6CC6-B4D3-4E74-9086-45E96646579C}"/>
    <dgm:cxn modelId="{E90F8D33-4EAA-4A79-8F1B-DDFF1938B93E}" srcId="{CC7BA69B-C3AC-4C61-ADCC-C6B1FE1984E6}" destId="{27776DF6-FDB0-43BD-B0DD-21EBBAF851DD}" srcOrd="1" destOrd="0" parTransId="{9AA2080F-9DAF-4CA2-8D3C-919D82645453}" sibTransId="{F136FCD6-C436-4B6A-BA9C-A7919F75FD8C}"/>
    <dgm:cxn modelId="{A4697599-5744-44B8-BAE3-AF763D67BCBA}" type="presOf" srcId="{91C78C1F-264B-418C-AE57-9B75B17D806C}" destId="{EE149036-A51A-4AD1-802A-ADE33C2DFA28}" srcOrd="0" destOrd="0" presId="urn:microsoft.com/office/officeart/2005/8/layout/chevron2"/>
    <dgm:cxn modelId="{A363C3C0-780B-49FB-A6D6-BF745F9AD482}" srcId="{CC7BA69B-C3AC-4C61-ADCC-C6B1FE1984E6}" destId="{C67FD62D-B4EA-4306-8448-88706B0B27C1}" srcOrd="7" destOrd="0" parTransId="{01218AE8-2ED0-41E1-94A3-A7C178BE1F45}" sibTransId="{2D2108DF-E240-4A0C-B867-97A0E2593AFD}"/>
    <dgm:cxn modelId="{44128B61-725B-4545-A4BA-75FA254519A2}" srcId="{CC7BA69B-C3AC-4C61-ADCC-C6B1FE1984E6}" destId="{E958C823-245D-4D3E-B342-CEA2ECC1F4CD}" srcOrd="4" destOrd="0" parTransId="{95043EA7-FD8F-4BD2-85EB-175CE65A773D}" sibTransId="{47DB67BE-6941-427A-A8D4-FCE6704ABAE4}"/>
    <dgm:cxn modelId="{F6E21AC3-AF29-4FF4-8C9A-F9BA92D3CE79}" type="presOf" srcId="{E36B0721-F6F6-4EE7-8FA8-ECC69E45F43A}" destId="{6A546923-AAA6-4712-B541-243B98DD9A64}" srcOrd="0" destOrd="0" presId="urn:microsoft.com/office/officeart/2005/8/layout/chevron2"/>
    <dgm:cxn modelId="{E64597EF-2BEE-4070-9104-185FB78766CD}" srcId="{7BC816E3-A248-4A6B-8E4B-74C63D5EAC70}" destId="{1D6CBA07-247D-4DAB-96F3-ADF40C75E12A}" srcOrd="0" destOrd="0" parTransId="{86F98F48-88EF-4EEB-A2C3-FF80556ABBDD}" sibTransId="{57097697-83DC-479F-A498-04124A8338DF}"/>
    <dgm:cxn modelId="{DDE9E0C2-3899-4309-9929-08B2B89A3AD4}" type="presOf" srcId="{C67FD62D-B4EA-4306-8448-88706B0B27C1}" destId="{B141EC41-296E-462B-AB12-8ED7E019F428}" srcOrd="0" destOrd="0" presId="urn:microsoft.com/office/officeart/2005/8/layout/chevron2"/>
    <dgm:cxn modelId="{1580A378-7329-458C-97F5-B7FBCF7E076B}" type="presOf" srcId="{4D5677F8-C6C6-469E-9448-6F86856E6C61}" destId="{144968C3-D19C-4331-BCDA-FA7841D880AF}" srcOrd="0" destOrd="0" presId="urn:microsoft.com/office/officeart/2005/8/layout/chevron2"/>
    <dgm:cxn modelId="{F63E833B-2DE3-4389-98F9-365849F84FDF}" type="presOf" srcId="{1D6CBA07-247D-4DAB-96F3-ADF40C75E12A}" destId="{3EDB101D-7686-48B8-8604-4BB56C53E940}" srcOrd="0" destOrd="0" presId="urn:microsoft.com/office/officeart/2005/8/layout/chevron2"/>
    <dgm:cxn modelId="{1DF73C41-2363-4CAF-AD41-CE5AF0843D91}" type="presParOf" srcId="{84FA3B57-8DCD-450D-A8BC-145EF89F80F2}" destId="{579E79A2-7FBB-43A6-98AF-406E25A47A4E}" srcOrd="0" destOrd="0" presId="urn:microsoft.com/office/officeart/2005/8/layout/chevron2"/>
    <dgm:cxn modelId="{56175B24-68A9-4A2E-B93C-20A309D05E5E}" type="presParOf" srcId="{579E79A2-7FBB-43A6-98AF-406E25A47A4E}" destId="{E8A87294-1107-4A39-8466-6D374F715BC4}" srcOrd="0" destOrd="0" presId="urn:microsoft.com/office/officeart/2005/8/layout/chevron2"/>
    <dgm:cxn modelId="{A4EFAD73-BF87-4CCD-A584-EF66F7CE9E07}" type="presParOf" srcId="{579E79A2-7FBB-43A6-98AF-406E25A47A4E}" destId="{0697D489-7235-4D50-9036-5289D49460F1}" srcOrd="1" destOrd="0" presId="urn:microsoft.com/office/officeart/2005/8/layout/chevron2"/>
    <dgm:cxn modelId="{3E23DCB4-6EC5-48A6-A56C-686EA93C02AE}" type="presParOf" srcId="{84FA3B57-8DCD-450D-A8BC-145EF89F80F2}" destId="{515C93C4-BD9A-4963-BE36-60BD5E30C1AB}" srcOrd="1" destOrd="0" presId="urn:microsoft.com/office/officeart/2005/8/layout/chevron2"/>
    <dgm:cxn modelId="{9BA8DB7A-BEEB-4837-988C-389BB4E2D1D6}" type="presParOf" srcId="{84FA3B57-8DCD-450D-A8BC-145EF89F80F2}" destId="{E94DBAC5-7E67-4A2F-B4C8-E5959B945466}" srcOrd="2" destOrd="0" presId="urn:microsoft.com/office/officeart/2005/8/layout/chevron2"/>
    <dgm:cxn modelId="{5F6E8FDC-55A5-4014-8067-A46F04AADA6B}" type="presParOf" srcId="{E94DBAC5-7E67-4A2F-B4C8-E5959B945466}" destId="{1AE2718E-66D6-4EE1-9E0A-F6D04C3D1E5E}" srcOrd="0" destOrd="0" presId="urn:microsoft.com/office/officeart/2005/8/layout/chevron2"/>
    <dgm:cxn modelId="{83E9AFA2-F1B2-44B8-BDDD-60B2AF729827}" type="presParOf" srcId="{E94DBAC5-7E67-4A2F-B4C8-E5959B945466}" destId="{6A546923-AAA6-4712-B541-243B98DD9A64}" srcOrd="1" destOrd="0" presId="urn:microsoft.com/office/officeart/2005/8/layout/chevron2"/>
    <dgm:cxn modelId="{E24363A7-E84A-40DB-A9E4-EAFFA2C41E01}" type="presParOf" srcId="{84FA3B57-8DCD-450D-A8BC-145EF89F80F2}" destId="{13E7E54F-DA50-422A-9DAD-73C17FDBDC3D}" srcOrd="3" destOrd="0" presId="urn:microsoft.com/office/officeart/2005/8/layout/chevron2"/>
    <dgm:cxn modelId="{225804DF-8F80-43F6-9D8F-87690151D2AB}" type="presParOf" srcId="{84FA3B57-8DCD-450D-A8BC-145EF89F80F2}" destId="{E8B92A8D-A405-43D6-A959-09DA3355ACCA}" srcOrd="4" destOrd="0" presId="urn:microsoft.com/office/officeart/2005/8/layout/chevron2"/>
    <dgm:cxn modelId="{DDA31757-47ED-427B-A102-380F25D2BBD0}" type="presParOf" srcId="{E8B92A8D-A405-43D6-A959-09DA3355ACCA}" destId="{0CD87343-1E34-41BF-96C0-8446E155ADF9}" srcOrd="0" destOrd="0" presId="urn:microsoft.com/office/officeart/2005/8/layout/chevron2"/>
    <dgm:cxn modelId="{D0AF4682-1F40-489B-8883-91850F46E1C1}" type="presParOf" srcId="{E8B92A8D-A405-43D6-A959-09DA3355ACCA}" destId="{6CEB22CD-C19D-4FB3-9330-C00B760F6374}" srcOrd="1" destOrd="0" presId="urn:microsoft.com/office/officeart/2005/8/layout/chevron2"/>
    <dgm:cxn modelId="{EE86B881-B21E-408D-B33E-D1AED9ABFB15}" type="presParOf" srcId="{84FA3B57-8DCD-450D-A8BC-145EF89F80F2}" destId="{70B7CD8F-5073-4701-8F20-233F0BC78EE9}" srcOrd="5" destOrd="0" presId="urn:microsoft.com/office/officeart/2005/8/layout/chevron2"/>
    <dgm:cxn modelId="{4D40FE34-20B8-4C9D-9491-A66A425C1180}" type="presParOf" srcId="{84FA3B57-8DCD-450D-A8BC-145EF89F80F2}" destId="{7069D1A6-4F8E-41D2-88C0-CD7BF60640E9}" srcOrd="6" destOrd="0" presId="urn:microsoft.com/office/officeart/2005/8/layout/chevron2"/>
    <dgm:cxn modelId="{11EF31C5-7B3B-470F-B57E-354EE236C81D}" type="presParOf" srcId="{7069D1A6-4F8E-41D2-88C0-CD7BF60640E9}" destId="{0D0BA337-064D-4FA2-ABF8-3AB3FD6F2991}" srcOrd="0" destOrd="0" presId="urn:microsoft.com/office/officeart/2005/8/layout/chevron2"/>
    <dgm:cxn modelId="{23D6C801-858E-4CBA-946C-42E58EFE850A}" type="presParOf" srcId="{7069D1A6-4F8E-41D2-88C0-CD7BF60640E9}" destId="{3EDB101D-7686-48B8-8604-4BB56C53E940}" srcOrd="1" destOrd="0" presId="urn:microsoft.com/office/officeart/2005/8/layout/chevron2"/>
    <dgm:cxn modelId="{34F6F442-7F4B-4ECA-AEE8-CB2EC4459973}" type="presParOf" srcId="{84FA3B57-8DCD-450D-A8BC-145EF89F80F2}" destId="{4E6D04C2-CCFC-401B-9B1B-D49BD1873438}" srcOrd="7" destOrd="0" presId="urn:microsoft.com/office/officeart/2005/8/layout/chevron2"/>
    <dgm:cxn modelId="{5024BA76-A7D4-4350-8F63-7E29222C27C3}" type="presParOf" srcId="{84FA3B57-8DCD-450D-A8BC-145EF89F80F2}" destId="{94DC6C5B-ABBC-4141-AEA9-35BF94CEA149}" srcOrd="8" destOrd="0" presId="urn:microsoft.com/office/officeart/2005/8/layout/chevron2"/>
    <dgm:cxn modelId="{D0270E2F-FC99-47BF-AABE-061B13B4AD04}" type="presParOf" srcId="{94DC6C5B-ABBC-4141-AEA9-35BF94CEA149}" destId="{301366CF-B406-40FE-99F4-BF72C71201AC}" srcOrd="0" destOrd="0" presId="urn:microsoft.com/office/officeart/2005/8/layout/chevron2"/>
    <dgm:cxn modelId="{EFAE546D-B199-465F-AED2-11EFD43BC284}" type="presParOf" srcId="{94DC6C5B-ABBC-4141-AEA9-35BF94CEA149}" destId="{EE149036-A51A-4AD1-802A-ADE33C2DFA28}" srcOrd="1" destOrd="0" presId="urn:microsoft.com/office/officeart/2005/8/layout/chevron2"/>
    <dgm:cxn modelId="{2C546717-3157-4A08-95F0-237D1B833962}" type="presParOf" srcId="{84FA3B57-8DCD-450D-A8BC-145EF89F80F2}" destId="{A48127FC-7593-4E4C-BE6C-F2576F3FDA80}" srcOrd="9" destOrd="0" presId="urn:microsoft.com/office/officeart/2005/8/layout/chevron2"/>
    <dgm:cxn modelId="{AA167BF7-A430-475A-BEDC-F442E9FF1B11}" type="presParOf" srcId="{84FA3B57-8DCD-450D-A8BC-145EF89F80F2}" destId="{1605FFB0-D5C0-45C6-B9EF-9AEC0D8CB790}" srcOrd="10" destOrd="0" presId="urn:microsoft.com/office/officeart/2005/8/layout/chevron2"/>
    <dgm:cxn modelId="{9C6305DE-B8C1-43EE-8CF3-7E342316D830}" type="presParOf" srcId="{1605FFB0-D5C0-45C6-B9EF-9AEC0D8CB790}" destId="{254A6282-150C-4170-BD21-7DEC956F517B}" srcOrd="0" destOrd="0" presId="urn:microsoft.com/office/officeart/2005/8/layout/chevron2"/>
    <dgm:cxn modelId="{F74BD105-D837-4547-916B-D86A529C460B}" type="presParOf" srcId="{1605FFB0-D5C0-45C6-B9EF-9AEC0D8CB790}" destId="{144968C3-D19C-4331-BCDA-FA7841D880AF}" srcOrd="1" destOrd="0" presId="urn:microsoft.com/office/officeart/2005/8/layout/chevron2"/>
    <dgm:cxn modelId="{90FFF07C-A024-4AD8-AA8B-5ABA92D61C51}" type="presParOf" srcId="{84FA3B57-8DCD-450D-A8BC-145EF89F80F2}" destId="{0270DEFD-B216-4720-991C-17FA92EFD4C0}" srcOrd="11" destOrd="0" presId="urn:microsoft.com/office/officeart/2005/8/layout/chevron2"/>
    <dgm:cxn modelId="{CF291912-DF89-4D4B-8D06-EE0DB28FF4C4}" type="presParOf" srcId="{84FA3B57-8DCD-450D-A8BC-145EF89F80F2}" destId="{8317AFFE-47C4-4D84-B785-D9DF766029B0}" srcOrd="12" destOrd="0" presId="urn:microsoft.com/office/officeart/2005/8/layout/chevron2"/>
    <dgm:cxn modelId="{4DD4D2A3-5C08-40B7-838F-EBD3FF475E73}" type="presParOf" srcId="{8317AFFE-47C4-4D84-B785-D9DF766029B0}" destId="{A5A1492D-513E-4685-8D4A-52E035287CA9}" srcOrd="0" destOrd="0" presId="urn:microsoft.com/office/officeart/2005/8/layout/chevron2"/>
    <dgm:cxn modelId="{1BFD259A-4591-4AE2-8E65-FA4C70CDF23C}" type="presParOf" srcId="{8317AFFE-47C4-4D84-B785-D9DF766029B0}" destId="{90EC7D1F-C443-47F3-B4CF-98532289B886}" srcOrd="1" destOrd="0" presId="urn:microsoft.com/office/officeart/2005/8/layout/chevron2"/>
    <dgm:cxn modelId="{54BBF0A9-C109-4346-95EB-7AB0D66F266E}" type="presParOf" srcId="{84FA3B57-8DCD-450D-A8BC-145EF89F80F2}" destId="{30F552AB-F8DB-4A97-AF0D-40FDDA48C1C4}" srcOrd="13" destOrd="0" presId="urn:microsoft.com/office/officeart/2005/8/layout/chevron2"/>
    <dgm:cxn modelId="{1B7AA5A4-1133-402C-A661-4A8F5D87F568}" type="presParOf" srcId="{84FA3B57-8DCD-450D-A8BC-145EF89F80F2}" destId="{8C86956B-2714-42D7-A974-BC84C0BEF665}" srcOrd="14" destOrd="0" presId="urn:microsoft.com/office/officeart/2005/8/layout/chevron2"/>
    <dgm:cxn modelId="{FD8C62EC-7375-4519-A2CE-39FEEEF6C136}" type="presParOf" srcId="{8C86956B-2714-42D7-A974-BC84C0BEF665}" destId="{B141EC41-296E-462B-AB12-8ED7E019F428}" srcOrd="0" destOrd="0" presId="urn:microsoft.com/office/officeart/2005/8/layout/chevron2"/>
    <dgm:cxn modelId="{8ECD0F10-8E20-4BDF-8F05-3AAEBBB2F8BF}" type="presParOf" srcId="{8C86956B-2714-42D7-A974-BC84C0BEF665}" destId="{C3B06BFA-CAF0-4962-99D4-2D8D776C971A}" srcOrd="1" destOrd="0" presId="urn:microsoft.com/office/officeart/2005/8/layout/chevron2"/>
  </dgm:cxnLst>
  <dgm:bg/>
  <dgm:whole/>
</dgm:dataModel>
</file>

<file path=ppt/diagrams/data45.xml><?xml version="1.0" encoding="utf-8"?>
<dgm:dataModel xmlns:dgm="http://schemas.openxmlformats.org/drawingml/2006/diagram" xmlns:a="http://schemas.openxmlformats.org/drawingml/2006/main">
  <dgm:ptLst>
    <dgm:pt modelId="{C7838B14-FC5E-431C-A91D-9EDD611164AE}" type="doc">
      <dgm:prSet loTypeId="urn:microsoft.com/office/officeart/2005/8/layout/vList6" loCatId="list" qsTypeId="urn:microsoft.com/office/officeart/2005/8/quickstyle/3d1" qsCatId="3D" csTypeId="urn:microsoft.com/office/officeart/2005/8/colors/accent2_1" csCatId="accent2" phldr="1"/>
      <dgm:spPr/>
      <dgm:t>
        <a:bodyPr/>
        <a:lstStyle/>
        <a:p>
          <a:endParaRPr lang="es-ES"/>
        </a:p>
      </dgm:t>
    </dgm:pt>
    <dgm:pt modelId="{BB96E1E8-A1DC-430D-AC96-0814506425F2}">
      <dgm:prSet phldrT="[Texto]" phldr="1"/>
      <dgm:spPr>
        <a:blipFill rotWithShape="0">
          <a:blip xmlns:r="http://schemas.openxmlformats.org/officeDocument/2006/relationships" r:embed="rId1"/>
          <a:stretch>
            <a:fillRect/>
          </a:stretch>
        </a:blipFill>
      </dgm:spPr>
      <dgm:t>
        <a:bodyPr/>
        <a:lstStyle/>
        <a:p>
          <a:endParaRPr lang="es-ES" dirty="0"/>
        </a:p>
      </dgm:t>
    </dgm:pt>
    <dgm:pt modelId="{86547367-27B5-4AF6-BBCA-F51E5C4F0103}" type="sibTrans" cxnId="{C46644F1-5B3D-4961-9F42-AD59F0C33518}">
      <dgm:prSet/>
      <dgm:spPr/>
      <dgm:t>
        <a:bodyPr/>
        <a:lstStyle/>
        <a:p>
          <a:endParaRPr lang="es-ES"/>
        </a:p>
      </dgm:t>
    </dgm:pt>
    <dgm:pt modelId="{826AA402-0277-4888-AAEF-FCD475DF67BA}" type="parTrans" cxnId="{C46644F1-5B3D-4961-9F42-AD59F0C33518}">
      <dgm:prSet/>
      <dgm:spPr/>
      <dgm:t>
        <a:bodyPr/>
        <a:lstStyle/>
        <a:p>
          <a:endParaRPr lang="es-ES"/>
        </a:p>
      </dgm:t>
    </dgm:pt>
    <dgm:pt modelId="{8F0765B0-9498-49D0-A74B-B32F87BB4EFD}">
      <dgm:prSet custT="1"/>
      <dgm:spPr/>
      <dgm:t>
        <a:bodyPr/>
        <a:lstStyle/>
        <a:p>
          <a:r>
            <a:rPr lang="es-ES" sz="2000" dirty="0" smtClean="0"/>
            <a:t>Lista de Chequeos</a:t>
          </a:r>
          <a:endParaRPr lang="es-ES" sz="2000" dirty="0"/>
        </a:p>
      </dgm:t>
    </dgm:pt>
    <dgm:pt modelId="{8EE8F538-416A-4AAA-98D3-607DF24B7043}" type="parTrans" cxnId="{CA8EC027-CDDE-4B4E-A84B-4D3CB240C1DC}">
      <dgm:prSet/>
      <dgm:spPr/>
      <dgm:t>
        <a:bodyPr/>
        <a:lstStyle/>
        <a:p>
          <a:endParaRPr lang="es-ES"/>
        </a:p>
      </dgm:t>
    </dgm:pt>
    <dgm:pt modelId="{D00E1EB5-7A17-467E-BBE2-0EAD24FEAC37}" type="sibTrans" cxnId="{CA8EC027-CDDE-4B4E-A84B-4D3CB240C1DC}">
      <dgm:prSet/>
      <dgm:spPr/>
      <dgm:t>
        <a:bodyPr/>
        <a:lstStyle/>
        <a:p>
          <a:endParaRPr lang="es-ES"/>
        </a:p>
      </dgm:t>
    </dgm:pt>
    <dgm:pt modelId="{DD323304-690B-4659-AB11-52328012F7B2}">
      <dgm:prSet custT="1"/>
      <dgm:spPr/>
      <dgm:t>
        <a:bodyPr/>
        <a:lstStyle/>
        <a:p>
          <a:endParaRPr lang="es-ES" sz="2000" dirty="0"/>
        </a:p>
      </dgm:t>
    </dgm:pt>
    <dgm:pt modelId="{21F3915E-40D5-409A-81BC-016E0A933B98}" type="parTrans" cxnId="{1E85F3FF-5F65-407E-AD53-774391F24352}">
      <dgm:prSet/>
      <dgm:spPr/>
      <dgm:t>
        <a:bodyPr/>
        <a:lstStyle/>
        <a:p>
          <a:endParaRPr lang="es-ES"/>
        </a:p>
      </dgm:t>
    </dgm:pt>
    <dgm:pt modelId="{91681D4C-F710-40CE-894C-713AC101AC5B}" type="sibTrans" cxnId="{1E85F3FF-5F65-407E-AD53-774391F24352}">
      <dgm:prSet/>
      <dgm:spPr/>
      <dgm:t>
        <a:bodyPr/>
        <a:lstStyle/>
        <a:p>
          <a:endParaRPr lang="es-ES"/>
        </a:p>
      </dgm:t>
    </dgm:pt>
    <dgm:pt modelId="{8D7EC44C-74FB-45FA-8F47-9FE4906D6D65}">
      <dgm:prSet custT="1"/>
      <dgm:spPr/>
      <dgm:t>
        <a:bodyPr/>
        <a:lstStyle/>
        <a:p>
          <a:endParaRPr lang="es-ES" sz="2000" dirty="0"/>
        </a:p>
      </dgm:t>
    </dgm:pt>
    <dgm:pt modelId="{551F6B7C-3AA7-403D-94C5-CF4CA3DF6231}" type="parTrans" cxnId="{FA9BE5A8-18AA-43A6-B0E2-21FE2374B533}">
      <dgm:prSet/>
      <dgm:spPr/>
      <dgm:t>
        <a:bodyPr/>
        <a:lstStyle/>
        <a:p>
          <a:endParaRPr lang="es-ES"/>
        </a:p>
      </dgm:t>
    </dgm:pt>
    <dgm:pt modelId="{9EACE29E-1655-403C-B14B-4823E1D6E0F0}" type="sibTrans" cxnId="{FA9BE5A8-18AA-43A6-B0E2-21FE2374B533}">
      <dgm:prSet/>
      <dgm:spPr/>
      <dgm:t>
        <a:bodyPr/>
        <a:lstStyle/>
        <a:p>
          <a:endParaRPr lang="es-ES"/>
        </a:p>
      </dgm:t>
    </dgm:pt>
    <dgm:pt modelId="{A63DA225-7E12-494F-8FFE-5FE262938418}">
      <dgm:prSet custT="1"/>
      <dgm:spPr/>
      <dgm:t>
        <a:bodyPr/>
        <a:lstStyle/>
        <a:p>
          <a:r>
            <a:rPr lang="es-ES" sz="2000" dirty="0" smtClean="0"/>
            <a:t>Ficha Técnica</a:t>
          </a:r>
          <a:endParaRPr lang="es-ES" sz="2000" dirty="0"/>
        </a:p>
      </dgm:t>
    </dgm:pt>
    <dgm:pt modelId="{3C6864E4-3168-468E-B24D-0E5D9CBB72AF}" type="parTrans" cxnId="{B0EEB34E-A8E3-4768-8BD2-327543BA9EAE}">
      <dgm:prSet/>
      <dgm:spPr/>
      <dgm:t>
        <a:bodyPr/>
        <a:lstStyle/>
        <a:p>
          <a:endParaRPr lang="es-ES"/>
        </a:p>
      </dgm:t>
    </dgm:pt>
    <dgm:pt modelId="{80B677C5-C111-4904-B04B-6201F973B9EF}" type="sibTrans" cxnId="{B0EEB34E-A8E3-4768-8BD2-327543BA9EAE}">
      <dgm:prSet/>
      <dgm:spPr/>
      <dgm:t>
        <a:bodyPr/>
        <a:lstStyle/>
        <a:p>
          <a:endParaRPr lang="es-ES"/>
        </a:p>
      </dgm:t>
    </dgm:pt>
    <dgm:pt modelId="{A53A2718-B3A4-454D-AA39-25DD79C88F4B}">
      <dgm:prSet custT="1"/>
      <dgm:spPr/>
      <dgm:t>
        <a:bodyPr/>
        <a:lstStyle/>
        <a:p>
          <a:endParaRPr lang="es-ES" sz="2000" dirty="0"/>
        </a:p>
      </dgm:t>
    </dgm:pt>
    <dgm:pt modelId="{5BEEFCDA-EE2F-499D-A5F5-5B489C1C501A}" type="parTrans" cxnId="{D8883B08-9EDC-4069-ACC9-F168758BDBB6}">
      <dgm:prSet/>
      <dgm:spPr/>
      <dgm:t>
        <a:bodyPr/>
        <a:lstStyle/>
        <a:p>
          <a:endParaRPr lang="es-ES"/>
        </a:p>
      </dgm:t>
    </dgm:pt>
    <dgm:pt modelId="{93832946-12E1-41D2-92D2-F3257BC8F5F8}" type="sibTrans" cxnId="{D8883B08-9EDC-4069-ACC9-F168758BDBB6}">
      <dgm:prSet/>
      <dgm:spPr/>
      <dgm:t>
        <a:bodyPr/>
        <a:lstStyle/>
        <a:p>
          <a:endParaRPr lang="es-ES"/>
        </a:p>
      </dgm:t>
    </dgm:pt>
    <dgm:pt modelId="{B88D2A19-EFF2-4E82-845E-EEB9F9233DA9}">
      <dgm:prSet custT="1"/>
      <dgm:spPr/>
      <dgm:t>
        <a:bodyPr/>
        <a:lstStyle/>
        <a:p>
          <a:r>
            <a:rPr lang="es-ES" sz="2000" dirty="0" smtClean="0"/>
            <a:t>Procedimientos de Operación</a:t>
          </a:r>
          <a:endParaRPr lang="es-ES" sz="2000" dirty="0"/>
        </a:p>
      </dgm:t>
    </dgm:pt>
    <dgm:pt modelId="{90FE5873-B3C5-4868-84F8-A6970B044504}" type="parTrans" cxnId="{97D0AA44-D5DA-4D9A-BAE4-7B92E67A1614}">
      <dgm:prSet/>
      <dgm:spPr/>
      <dgm:t>
        <a:bodyPr/>
        <a:lstStyle/>
        <a:p>
          <a:endParaRPr lang="es-ES"/>
        </a:p>
      </dgm:t>
    </dgm:pt>
    <dgm:pt modelId="{CA00E873-6CFD-4757-B1D8-18E19F6CBE2F}" type="sibTrans" cxnId="{97D0AA44-D5DA-4D9A-BAE4-7B92E67A1614}">
      <dgm:prSet/>
      <dgm:spPr/>
      <dgm:t>
        <a:bodyPr/>
        <a:lstStyle/>
        <a:p>
          <a:endParaRPr lang="es-ES"/>
        </a:p>
      </dgm:t>
    </dgm:pt>
    <dgm:pt modelId="{683754B0-79D7-4693-ABF9-CE54651863D3}">
      <dgm:prSet custT="1"/>
      <dgm:spPr/>
      <dgm:t>
        <a:bodyPr/>
        <a:lstStyle/>
        <a:p>
          <a:endParaRPr lang="es-ES" sz="2000" dirty="0"/>
        </a:p>
      </dgm:t>
    </dgm:pt>
    <dgm:pt modelId="{3604D81D-AF20-4A3F-BAD1-310B8C9A819E}" type="parTrans" cxnId="{A421F351-B691-4982-A535-38F3D9A3BB97}">
      <dgm:prSet/>
      <dgm:spPr/>
      <dgm:t>
        <a:bodyPr/>
        <a:lstStyle/>
        <a:p>
          <a:endParaRPr lang="es-ES"/>
        </a:p>
      </dgm:t>
    </dgm:pt>
    <dgm:pt modelId="{F0C8ADCE-ADF7-4CB6-9738-DB69817FB371}" type="sibTrans" cxnId="{A421F351-B691-4982-A535-38F3D9A3BB97}">
      <dgm:prSet/>
      <dgm:spPr/>
      <dgm:t>
        <a:bodyPr/>
        <a:lstStyle/>
        <a:p>
          <a:endParaRPr lang="es-ES"/>
        </a:p>
      </dgm:t>
    </dgm:pt>
    <dgm:pt modelId="{B4CAFBC2-C1B9-4D4D-9098-1A2DD0EE9B6D}" type="pres">
      <dgm:prSet presAssocID="{C7838B14-FC5E-431C-A91D-9EDD611164AE}" presName="Name0" presStyleCnt="0">
        <dgm:presLayoutVars>
          <dgm:dir/>
          <dgm:animLvl val="lvl"/>
          <dgm:resizeHandles/>
        </dgm:presLayoutVars>
      </dgm:prSet>
      <dgm:spPr/>
      <dgm:t>
        <a:bodyPr/>
        <a:lstStyle/>
        <a:p>
          <a:endParaRPr lang="es-ES"/>
        </a:p>
      </dgm:t>
    </dgm:pt>
    <dgm:pt modelId="{33920DCD-377E-4BE8-B8D7-6B5CBA83870A}" type="pres">
      <dgm:prSet presAssocID="{BB96E1E8-A1DC-430D-AC96-0814506425F2}" presName="linNode" presStyleCnt="0"/>
      <dgm:spPr/>
    </dgm:pt>
    <dgm:pt modelId="{DD420284-EE3E-4621-9F5A-4C580F9EFC65}" type="pres">
      <dgm:prSet presAssocID="{BB96E1E8-A1DC-430D-AC96-0814506425F2}" presName="parentShp" presStyleLbl="node1" presStyleIdx="0" presStyleCnt="1">
        <dgm:presLayoutVars>
          <dgm:bulletEnabled val="1"/>
        </dgm:presLayoutVars>
      </dgm:prSet>
      <dgm:spPr/>
      <dgm:t>
        <a:bodyPr/>
        <a:lstStyle/>
        <a:p>
          <a:endParaRPr lang="es-ES"/>
        </a:p>
      </dgm:t>
    </dgm:pt>
    <dgm:pt modelId="{67016E80-1EB5-46E2-90D5-E386F871B58F}" type="pres">
      <dgm:prSet presAssocID="{BB96E1E8-A1DC-430D-AC96-0814506425F2}" presName="childShp" presStyleLbl="bgAccFollowNode1" presStyleIdx="0" presStyleCnt="1">
        <dgm:presLayoutVars>
          <dgm:bulletEnabled val="1"/>
        </dgm:presLayoutVars>
      </dgm:prSet>
      <dgm:spPr/>
      <dgm:t>
        <a:bodyPr/>
        <a:lstStyle/>
        <a:p>
          <a:endParaRPr lang="es-ES"/>
        </a:p>
      </dgm:t>
    </dgm:pt>
  </dgm:ptLst>
  <dgm:cxnLst>
    <dgm:cxn modelId="{1E85F3FF-5F65-407E-AD53-774391F24352}" srcId="{BB96E1E8-A1DC-430D-AC96-0814506425F2}" destId="{DD323304-690B-4659-AB11-52328012F7B2}" srcOrd="0" destOrd="0" parTransId="{21F3915E-40D5-409A-81BC-016E0A933B98}" sibTransId="{91681D4C-F710-40CE-894C-713AC101AC5B}"/>
    <dgm:cxn modelId="{E9A36F34-11D5-4BFC-A5A4-410A1F3D2538}" type="presOf" srcId="{C7838B14-FC5E-431C-A91D-9EDD611164AE}" destId="{B4CAFBC2-C1B9-4D4D-9098-1A2DD0EE9B6D}" srcOrd="0" destOrd="0" presId="urn:microsoft.com/office/officeart/2005/8/layout/vList6"/>
    <dgm:cxn modelId="{6A8626A7-DEFC-491E-A488-18A84D3413CE}" type="presOf" srcId="{A63DA225-7E12-494F-8FFE-5FE262938418}" destId="{67016E80-1EB5-46E2-90D5-E386F871B58F}" srcOrd="0" destOrd="2" presId="urn:microsoft.com/office/officeart/2005/8/layout/vList6"/>
    <dgm:cxn modelId="{082E67D6-1542-4B56-B26B-3B0623A3D4D1}" type="presOf" srcId="{A53A2718-B3A4-454D-AA39-25DD79C88F4B}" destId="{67016E80-1EB5-46E2-90D5-E386F871B58F}" srcOrd="0" destOrd="3" presId="urn:microsoft.com/office/officeart/2005/8/layout/vList6"/>
    <dgm:cxn modelId="{A54A6EBD-1423-469A-AE67-69842BC49898}" type="presOf" srcId="{8D7EC44C-74FB-45FA-8F47-9FE4906D6D65}" destId="{67016E80-1EB5-46E2-90D5-E386F871B58F}" srcOrd="0" destOrd="1" presId="urn:microsoft.com/office/officeart/2005/8/layout/vList6"/>
    <dgm:cxn modelId="{E6C45049-1488-42DD-BEC9-1C2BB6045E12}" type="presOf" srcId="{BB96E1E8-A1DC-430D-AC96-0814506425F2}" destId="{DD420284-EE3E-4621-9F5A-4C580F9EFC65}" srcOrd="0" destOrd="0" presId="urn:microsoft.com/office/officeart/2005/8/layout/vList6"/>
    <dgm:cxn modelId="{FA9BE5A8-18AA-43A6-B0E2-21FE2374B533}" srcId="{BB96E1E8-A1DC-430D-AC96-0814506425F2}" destId="{8D7EC44C-74FB-45FA-8F47-9FE4906D6D65}" srcOrd="1" destOrd="0" parTransId="{551F6B7C-3AA7-403D-94C5-CF4CA3DF6231}" sibTransId="{9EACE29E-1655-403C-B14B-4823E1D6E0F0}"/>
    <dgm:cxn modelId="{C46644F1-5B3D-4961-9F42-AD59F0C33518}" srcId="{C7838B14-FC5E-431C-A91D-9EDD611164AE}" destId="{BB96E1E8-A1DC-430D-AC96-0814506425F2}" srcOrd="0" destOrd="0" parTransId="{826AA402-0277-4888-AAEF-FCD475DF67BA}" sibTransId="{86547367-27B5-4AF6-BBCA-F51E5C4F0103}"/>
    <dgm:cxn modelId="{CA8EC027-CDDE-4B4E-A84B-4D3CB240C1DC}" srcId="{BB96E1E8-A1DC-430D-AC96-0814506425F2}" destId="{8F0765B0-9498-49D0-A74B-B32F87BB4EFD}" srcOrd="4" destOrd="0" parTransId="{8EE8F538-416A-4AAA-98D3-607DF24B7043}" sibTransId="{D00E1EB5-7A17-467E-BBE2-0EAD24FEAC37}"/>
    <dgm:cxn modelId="{B0EEB34E-A8E3-4768-8BD2-327543BA9EAE}" srcId="{BB96E1E8-A1DC-430D-AC96-0814506425F2}" destId="{A63DA225-7E12-494F-8FFE-5FE262938418}" srcOrd="2" destOrd="0" parTransId="{3C6864E4-3168-468E-B24D-0E5D9CBB72AF}" sibTransId="{80B677C5-C111-4904-B04B-6201F973B9EF}"/>
    <dgm:cxn modelId="{E72FECD3-2A79-461A-8C6A-D957B18DA967}" type="presOf" srcId="{8F0765B0-9498-49D0-A74B-B32F87BB4EFD}" destId="{67016E80-1EB5-46E2-90D5-E386F871B58F}" srcOrd="0" destOrd="4" presId="urn:microsoft.com/office/officeart/2005/8/layout/vList6"/>
    <dgm:cxn modelId="{7B83CC4B-5E84-479B-9DB0-5EF8364A98E4}" type="presOf" srcId="{DD323304-690B-4659-AB11-52328012F7B2}" destId="{67016E80-1EB5-46E2-90D5-E386F871B58F}" srcOrd="0" destOrd="0" presId="urn:microsoft.com/office/officeart/2005/8/layout/vList6"/>
    <dgm:cxn modelId="{A421F351-B691-4982-A535-38F3D9A3BB97}" srcId="{BB96E1E8-A1DC-430D-AC96-0814506425F2}" destId="{683754B0-79D7-4693-ABF9-CE54651863D3}" srcOrd="5" destOrd="0" parTransId="{3604D81D-AF20-4A3F-BAD1-310B8C9A819E}" sibTransId="{F0C8ADCE-ADF7-4CB6-9738-DB69817FB371}"/>
    <dgm:cxn modelId="{019E1209-A073-4E58-8BCE-23B05D4D4972}" type="presOf" srcId="{B88D2A19-EFF2-4E82-845E-EEB9F9233DA9}" destId="{67016E80-1EB5-46E2-90D5-E386F871B58F}" srcOrd="0" destOrd="6" presId="urn:microsoft.com/office/officeart/2005/8/layout/vList6"/>
    <dgm:cxn modelId="{97D0AA44-D5DA-4D9A-BAE4-7B92E67A1614}" srcId="{BB96E1E8-A1DC-430D-AC96-0814506425F2}" destId="{B88D2A19-EFF2-4E82-845E-EEB9F9233DA9}" srcOrd="6" destOrd="0" parTransId="{90FE5873-B3C5-4868-84F8-A6970B044504}" sibTransId="{CA00E873-6CFD-4757-B1D8-18E19F6CBE2F}"/>
    <dgm:cxn modelId="{D8883B08-9EDC-4069-ACC9-F168758BDBB6}" srcId="{BB96E1E8-A1DC-430D-AC96-0814506425F2}" destId="{A53A2718-B3A4-454D-AA39-25DD79C88F4B}" srcOrd="3" destOrd="0" parTransId="{5BEEFCDA-EE2F-499D-A5F5-5B489C1C501A}" sibTransId="{93832946-12E1-41D2-92D2-F3257BC8F5F8}"/>
    <dgm:cxn modelId="{CC39EBC4-DD24-4E2D-9DDF-D779A51977B0}" type="presOf" srcId="{683754B0-79D7-4693-ABF9-CE54651863D3}" destId="{67016E80-1EB5-46E2-90D5-E386F871B58F}" srcOrd="0" destOrd="5" presId="urn:microsoft.com/office/officeart/2005/8/layout/vList6"/>
    <dgm:cxn modelId="{57D2AD10-E211-426C-B1ED-4DC1BE09ED29}" type="presParOf" srcId="{B4CAFBC2-C1B9-4D4D-9098-1A2DD0EE9B6D}" destId="{33920DCD-377E-4BE8-B8D7-6B5CBA83870A}" srcOrd="0" destOrd="0" presId="urn:microsoft.com/office/officeart/2005/8/layout/vList6"/>
    <dgm:cxn modelId="{0E81DB4C-8056-409A-90ED-40DFC1C21F62}" type="presParOf" srcId="{33920DCD-377E-4BE8-B8D7-6B5CBA83870A}" destId="{DD420284-EE3E-4621-9F5A-4C580F9EFC65}" srcOrd="0" destOrd="0" presId="urn:microsoft.com/office/officeart/2005/8/layout/vList6"/>
    <dgm:cxn modelId="{C0588525-8538-48EE-9A44-C11C8F55C371}" type="presParOf" srcId="{33920DCD-377E-4BE8-B8D7-6B5CBA83870A}" destId="{67016E80-1EB5-46E2-90D5-E386F871B58F}" srcOrd="1" destOrd="0" presId="urn:microsoft.com/office/officeart/2005/8/layout/vList6"/>
  </dgm:cxnLst>
  <dgm:bg/>
  <dgm:whole/>
</dgm:dataModel>
</file>

<file path=ppt/diagrams/data46.xml><?xml version="1.0" encoding="utf-8"?>
<dgm:dataModel xmlns:dgm="http://schemas.openxmlformats.org/drawingml/2006/diagram" xmlns:a="http://schemas.openxmlformats.org/drawingml/2006/main">
  <dgm:ptLst>
    <dgm:pt modelId="{CC7BA69B-C3AC-4C61-ADCC-C6B1FE1984E6}" type="doc">
      <dgm:prSet loTypeId="urn:microsoft.com/office/officeart/2005/8/layout/chevron2" loCatId="list" qsTypeId="urn:microsoft.com/office/officeart/2005/8/quickstyle/simple5" qsCatId="simple" csTypeId="urn:microsoft.com/office/officeart/2005/8/colors/accent1_1" csCatId="accent1" phldr="1"/>
      <dgm:spPr/>
      <dgm:t>
        <a:bodyPr/>
        <a:lstStyle/>
        <a:p>
          <a:endParaRPr lang="es-EC"/>
        </a:p>
      </dgm:t>
    </dgm:pt>
    <dgm:pt modelId="{EC7BD55D-A78D-45C0-B993-C98D7DAD1095}">
      <dgm:prSet phldrT="[Text]" custT="1"/>
      <dgm:spPr/>
      <dgm:t>
        <a:bodyPr/>
        <a:lstStyle/>
        <a:p>
          <a:r>
            <a:rPr lang="es-EC" sz="1000" b="1" i="1" dirty="0" smtClean="0">
              <a:latin typeface="Tahoma" pitchFamily="34" charset="0"/>
              <a:cs typeface="Tahoma" pitchFamily="34" charset="0"/>
            </a:rPr>
            <a:t>1</a:t>
          </a:r>
          <a:endParaRPr lang="es-EC" sz="1000" b="1" i="1" dirty="0">
            <a:latin typeface="Tahoma" pitchFamily="34" charset="0"/>
            <a:cs typeface="Tahoma" pitchFamily="34" charset="0"/>
          </a:endParaRPr>
        </a:p>
      </dgm:t>
    </dgm:pt>
    <dgm:pt modelId="{2452C5C5-9DD1-4D29-A63B-A73A0EF45926}" type="parTrans" cxnId="{18D990C4-5799-43CC-83EA-8C6FB5B3A366}">
      <dgm:prSet/>
      <dgm:spPr/>
      <dgm:t>
        <a:bodyPr/>
        <a:lstStyle/>
        <a:p>
          <a:endParaRPr lang="es-EC"/>
        </a:p>
      </dgm:t>
    </dgm:pt>
    <dgm:pt modelId="{BDA4535B-5A3F-44D4-B3B2-0EA817032207}" type="sibTrans" cxnId="{18D990C4-5799-43CC-83EA-8C6FB5B3A366}">
      <dgm:prSet/>
      <dgm:spPr/>
      <dgm:t>
        <a:bodyPr/>
        <a:lstStyle/>
        <a:p>
          <a:endParaRPr lang="es-EC"/>
        </a:p>
      </dgm:t>
    </dgm:pt>
    <dgm:pt modelId="{231BC42C-9B3F-4AC7-BC32-48C97230892B}">
      <dgm:prSet phldrT="[Text]"/>
      <dgm:spPr/>
      <dgm:t>
        <a:bodyPr/>
        <a:lstStyle/>
        <a:p>
          <a:r>
            <a:rPr lang="es-EC" b="1" i="1" dirty="0" smtClean="0">
              <a:latin typeface="+mj-lt"/>
            </a:rPr>
            <a:t>Mejoras Enfocadas</a:t>
          </a:r>
          <a:endParaRPr lang="es-EC" dirty="0">
            <a:latin typeface="+mj-lt"/>
          </a:endParaRPr>
        </a:p>
      </dgm:t>
    </dgm:pt>
    <dgm:pt modelId="{949A63D9-E944-4B1D-B5FF-960C24CED712}" type="parTrans" cxnId="{8A8D446E-C878-4B1B-AFE8-A1DF722ED44E}">
      <dgm:prSet/>
      <dgm:spPr/>
      <dgm:t>
        <a:bodyPr/>
        <a:lstStyle/>
        <a:p>
          <a:endParaRPr lang="es-EC"/>
        </a:p>
      </dgm:t>
    </dgm:pt>
    <dgm:pt modelId="{EF402377-A180-4016-A886-BF675CCA30B7}" type="sibTrans" cxnId="{8A8D446E-C878-4B1B-AFE8-A1DF722ED44E}">
      <dgm:prSet/>
      <dgm:spPr/>
      <dgm:t>
        <a:bodyPr/>
        <a:lstStyle/>
        <a:p>
          <a:endParaRPr lang="es-EC"/>
        </a:p>
      </dgm:t>
    </dgm:pt>
    <dgm:pt modelId="{27776DF6-FDB0-43BD-B0DD-21EBBAF851DD}">
      <dgm:prSet phldrT="[Text]" custT="1"/>
      <dgm:spPr/>
      <dgm:t>
        <a:bodyPr/>
        <a:lstStyle/>
        <a:p>
          <a:r>
            <a:rPr lang="es-EC" sz="1000" b="1" i="1" dirty="0" smtClean="0">
              <a:latin typeface="Tahoma" pitchFamily="34" charset="0"/>
              <a:cs typeface="Tahoma" pitchFamily="34" charset="0"/>
            </a:rPr>
            <a:t>2</a:t>
          </a:r>
          <a:endParaRPr lang="es-EC" sz="1000" b="1" i="1" dirty="0">
            <a:latin typeface="Tahoma" pitchFamily="34" charset="0"/>
            <a:cs typeface="Tahoma" pitchFamily="34" charset="0"/>
          </a:endParaRPr>
        </a:p>
      </dgm:t>
    </dgm:pt>
    <dgm:pt modelId="{9AA2080F-9DAF-4CA2-8D3C-919D82645453}" type="parTrans" cxnId="{E90F8D33-4EAA-4A79-8F1B-DDFF1938B93E}">
      <dgm:prSet/>
      <dgm:spPr/>
      <dgm:t>
        <a:bodyPr/>
        <a:lstStyle/>
        <a:p>
          <a:endParaRPr lang="es-EC"/>
        </a:p>
      </dgm:t>
    </dgm:pt>
    <dgm:pt modelId="{F136FCD6-C436-4B6A-BA9C-A7919F75FD8C}" type="sibTrans" cxnId="{E90F8D33-4EAA-4A79-8F1B-DDFF1938B93E}">
      <dgm:prSet/>
      <dgm:spPr/>
      <dgm:t>
        <a:bodyPr/>
        <a:lstStyle/>
        <a:p>
          <a:endParaRPr lang="es-EC"/>
        </a:p>
      </dgm:t>
    </dgm:pt>
    <dgm:pt modelId="{E36B0721-F6F6-4EE7-8FA8-ECC69E45F43A}">
      <dgm:prSet phldrT="[Text]" custT="1"/>
      <dgm:spPr/>
      <dgm:t>
        <a:bodyPr/>
        <a:lstStyle/>
        <a:p>
          <a:r>
            <a:rPr lang="es-EC" sz="2500" b="1" i="1" dirty="0" smtClean="0">
              <a:latin typeface="+mj-lt"/>
            </a:rPr>
            <a:t>Mantenimiento</a:t>
          </a:r>
          <a:r>
            <a:rPr lang="es-EC" sz="2500" b="1" i="1" dirty="0" smtClean="0">
              <a:solidFill>
                <a:srgbClr val="FF0000"/>
              </a:solidFill>
              <a:latin typeface="+mj-lt"/>
            </a:rPr>
            <a:t> </a:t>
          </a:r>
          <a:r>
            <a:rPr lang="es-EC" sz="2500" b="1" i="1" dirty="0" smtClean="0">
              <a:latin typeface="+mj-lt"/>
            </a:rPr>
            <a:t>Autónomo</a:t>
          </a:r>
          <a:r>
            <a:rPr lang="es-EC" sz="2500" b="1" i="1" dirty="0" smtClean="0">
              <a:solidFill>
                <a:srgbClr val="FF0000"/>
              </a:solidFill>
              <a:latin typeface="+mj-lt"/>
            </a:rPr>
            <a:t> </a:t>
          </a:r>
          <a:endParaRPr lang="es-EC" sz="2500" dirty="0">
            <a:solidFill>
              <a:srgbClr val="FF0000"/>
            </a:solidFill>
            <a:latin typeface="+mj-lt"/>
          </a:endParaRPr>
        </a:p>
      </dgm:t>
    </dgm:pt>
    <dgm:pt modelId="{97635FF5-CA4D-4783-8853-DD10FA31E5BB}" type="parTrans" cxnId="{6F39542F-11CD-4493-AAEC-BC210890B035}">
      <dgm:prSet/>
      <dgm:spPr/>
      <dgm:t>
        <a:bodyPr/>
        <a:lstStyle/>
        <a:p>
          <a:endParaRPr lang="es-EC"/>
        </a:p>
      </dgm:t>
    </dgm:pt>
    <dgm:pt modelId="{04E69E0F-9865-4223-B80D-8B3DB660ABAE}" type="sibTrans" cxnId="{6F39542F-11CD-4493-AAEC-BC210890B035}">
      <dgm:prSet/>
      <dgm:spPr/>
      <dgm:t>
        <a:bodyPr/>
        <a:lstStyle/>
        <a:p>
          <a:endParaRPr lang="es-EC"/>
        </a:p>
      </dgm:t>
    </dgm:pt>
    <dgm:pt modelId="{EF6901C2-1A9F-47CE-899C-172AE48EEB07}">
      <dgm:prSet phldrT="[Text]" custT="1"/>
      <dgm:spPr/>
      <dgm:t>
        <a:bodyPr/>
        <a:lstStyle/>
        <a:p>
          <a:r>
            <a:rPr lang="es-EC" sz="1000" b="1" i="1" dirty="0" smtClean="0">
              <a:latin typeface="Tahoma" pitchFamily="34" charset="0"/>
              <a:cs typeface="Tahoma" pitchFamily="34" charset="0"/>
            </a:rPr>
            <a:t>3</a:t>
          </a:r>
          <a:endParaRPr lang="es-EC" sz="1000" b="1" i="1" dirty="0">
            <a:latin typeface="Tahoma" pitchFamily="34" charset="0"/>
            <a:cs typeface="Tahoma" pitchFamily="34" charset="0"/>
          </a:endParaRPr>
        </a:p>
      </dgm:t>
    </dgm:pt>
    <dgm:pt modelId="{35C23D09-023F-41C8-813B-51A979FC169F}" type="parTrans" cxnId="{3B01FA49-39A9-4634-9B6B-CBC31774960C}">
      <dgm:prSet/>
      <dgm:spPr/>
      <dgm:t>
        <a:bodyPr/>
        <a:lstStyle/>
        <a:p>
          <a:endParaRPr lang="es-EC"/>
        </a:p>
      </dgm:t>
    </dgm:pt>
    <dgm:pt modelId="{CBE0D237-8A7D-419C-82AF-8CE4831BDD65}" type="sibTrans" cxnId="{3B01FA49-39A9-4634-9B6B-CBC31774960C}">
      <dgm:prSet/>
      <dgm:spPr/>
      <dgm:t>
        <a:bodyPr/>
        <a:lstStyle/>
        <a:p>
          <a:endParaRPr lang="es-EC"/>
        </a:p>
      </dgm:t>
    </dgm:pt>
    <dgm:pt modelId="{45F7C262-D749-4D58-9149-034C12C513C2}">
      <dgm:prSet phldrT="[Text]" custT="1"/>
      <dgm:spPr/>
      <dgm:t>
        <a:bodyPr/>
        <a:lstStyle/>
        <a:p>
          <a:r>
            <a:rPr lang="es-EC" sz="3200" b="1" i="1" spc="300" dirty="0" smtClean="0">
              <a:solidFill>
                <a:srgbClr val="FF0000"/>
              </a:solidFill>
              <a:effectLst>
                <a:outerShdw blurRad="38100" dist="38100" dir="2700000" algn="tl">
                  <a:srgbClr val="000000">
                    <a:alpha val="43137"/>
                  </a:srgbClr>
                </a:outerShdw>
              </a:effectLst>
              <a:latin typeface="+mj-lt"/>
            </a:rPr>
            <a:t>Mantenimiento</a:t>
          </a:r>
          <a:r>
            <a:rPr lang="es-EC" sz="2500" b="1" i="1" dirty="0" smtClean="0">
              <a:latin typeface="+mj-lt"/>
            </a:rPr>
            <a:t> </a:t>
          </a:r>
          <a:r>
            <a:rPr lang="es-EC" sz="3200" b="1" i="1" spc="300" dirty="0" smtClean="0">
              <a:solidFill>
                <a:srgbClr val="FF0000"/>
              </a:solidFill>
              <a:effectLst>
                <a:outerShdw blurRad="38100" dist="38100" dir="2700000" algn="tl">
                  <a:srgbClr val="000000">
                    <a:alpha val="43137"/>
                  </a:srgbClr>
                </a:outerShdw>
              </a:effectLst>
              <a:latin typeface="+mj-lt"/>
            </a:rPr>
            <a:t>Planificado</a:t>
          </a:r>
          <a:endParaRPr lang="es-EC" sz="3200" b="1" i="1" spc="300" dirty="0">
            <a:solidFill>
              <a:srgbClr val="FF0000"/>
            </a:solidFill>
            <a:effectLst>
              <a:outerShdw blurRad="38100" dist="38100" dir="2700000" algn="tl">
                <a:srgbClr val="000000">
                  <a:alpha val="43137"/>
                </a:srgbClr>
              </a:outerShdw>
            </a:effectLst>
            <a:latin typeface="+mj-lt"/>
          </a:endParaRPr>
        </a:p>
      </dgm:t>
    </dgm:pt>
    <dgm:pt modelId="{22EBC9CC-F484-46E1-B853-C80BFF358301}" type="parTrans" cxnId="{FC27839A-84CA-4E46-BBB9-93C0D7F7AD6E}">
      <dgm:prSet/>
      <dgm:spPr/>
      <dgm:t>
        <a:bodyPr/>
        <a:lstStyle/>
        <a:p>
          <a:endParaRPr lang="es-EC"/>
        </a:p>
      </dgm:t>
    </dgm:pt>
    <dgm:pt modelId="{E66FFD39-E642-4360-B02A-FEB5F115866F}" type="sibTrans" cxnId="{FC27839A-84CA-4E46-BBB9-93C0D7F7AD6E}">
      <dgm:prSet/>
      <dgm:spPr/>
      <dgm:t>
        <a:bodyPr/>
        <a:lstStyle/>
        <a:p>
          <a:endParaRPr lang="es-EC"/>
        </a:p>
      </dgm:t>
    </dgm:pt>
    <dgm:pt modelId="{7BC816E3-A248-4A6B-8E4B-74C63D5EAC70}">
      <dgm:prSet phldrT="[Text]" custT="1"/>
      <dgm:spPr/>
      <dgm:t>
        <a:bodyPr/>
        <a:lstStyle/>
        <a:p>
          <a:r>
            <a:rPr lang="es-EC" sz="1000" b="1" i="1" dirty="0" smtClean="0">
              <a:latin typeface="Tahoma" pitchFamily="34" charset="0"/>
              <a:cs typeface="Tahoma" pitchFamily="34" charset="0"/>
            </a:rPr>
            <a:t>4</a:t>
          </a:r>
          <a:endParaRPr lang="es-EC" sz="1000" b="1" i="1" dirty="0">
            <a:latin typeface="Tahoma" pitchFamily="34" charset="0"/>
            <a:cs typeface="Tahoma" pitchFamily="34" charset="0"/>
          </a:endParaRPr>
        </a:p>
      </dgm:t>
    </dgm:pt>
    <dgm:pt modelId="{34CE1534-9BBF-4453-90C3-38206EB2B656}" type="parTrans" cxnId="{2E1F8F63-D0F2-423C-A3C9-02D4DBA9ACFB}">
      <dgm:prSet/>
      <dgm:spPr/>
      <dgm:t>
        <a:bodyPr/>
        <a:lstStyle/>
        <a:p>
          <a:endParaRPr lang="es-EC"/>
        </a:p>
      </dgm:t>
    </dgm:pt>
    <dgm:pt modelId="{25326B78-C429-411D-99DF-6B1FBAE66D5B}" type="sibTrans" cxnId="{2E1F8F63-D0F2-423C-A3C9-02D4DBA9ACFB}">
      <dgm:prSet/>
      <dgm:spPr/>
      <dgm:t>
        <a:bodyPr/>
        <a:lstStyle/>
        <a:p>
          <a:endParaRPr lang="es-EC"/>
        </a:p>
      </dgm:t>
    </dgm:pt>
    <dgm:pt modelId="{1D6CBA07-247D-4DAB-96F3-ADF40C75E12A}">
      <dgm:prSet phldrT="[Text]"/>
      <dgm:spPr/>
      <dgm:t>
        <a:bodyPr/>
        <a:lstStyle/>
        <a:p>
          <a:r>
            <a:rPr lang="es-EC" b="1" i="1" dirty="0" smtClean="0">
              <a:latin typeface="+mj-lt"/>
            </a:rPr>
            <a:t>Mantenimiento de la Calidad </a:t>
          </a:r>
          <a:endParaRPr lang="es-EC" dirty="0">
            <a:latin typeface="+mj-lt"/>
          </a:endParaRPr>
        </a:p>
      </dgm:t>
    </dgm:pt>
    <dgm:pt modelId="{86F98F48-88EF-4EEB-A2C3-FF80556ABBDD}" type="parTrans" cxnId="{E64597EF-2BEE-4070-9104-185FB78766CD}">
      <dgm:prSet/>
      <dgm:spPr/>
      <dgm:t>
        <a:bodyPr/>
        <a:lstStyle/>
        <a:p>
          <a:endParaRPr lang="es-EC"/>
        </a:p>
      </dgm:t>
    </dgm:pt>
    <dgm:pt modelId="{57097697-83DC-479F-A498-04124A8338DF}" type="sibTrans" cxnId="{E64597EF-2BEE-4070-9104-185FB78766CD}">
      <dgm:prSet/>
      <dgm:spPr/>
      <dgm:t>
        <a:bodyPr/>
        <a:lstStyle/>
        <a:p>
          <a:endParaRPr lang="es-EC"/>
        </a:p>
      </dgm:t>
    </dgm:pt>
    <dgm:pt modelId="{E958C823-245D-4D3E-B342-CEA2ECC1F4CD}">
      <dgm:prSet phldrT="[Text]" custT="1"/>
      <dgm:spPr/>
      <dgm:t>
        <a:bodyPr/>
        <a:lstStyle/>
        <a:p>
          <a:r>
            <a:rPr lang="es-EC" sz="1000" b="1" dirty="0" smtClean="0">
              <a:latin typeface="Tahoma" pitchFamily="34" charset="0"/>
              <a:cs typeface="Tahoma" pitchFamily="34" charset="0"/>
            </a:rPr>
            <a:t>5</a:t>
          </a:r>
          <a:endParaRPr lang="es-EC" sz="1000" b="1" dirty="0">
            <a:latin typeface="Tahoma" pitchFamily="34" charset="0"/>
            <a:cs typeface="Tahoma" pitchFamily="34" charset="0"/>
          </a:endParaRPr>
        </a:p>
      </dgm:t>
    </dgm:pt>
    <dgm:pt modelId="{95043EA7-FD8F-4BD2-85EB-175CE65A773D}" type="parTrans" cxnId="{44128B61-725B-4545-A4BA-75FA254519A2}">
      <dgm:prSet/>
      <dgm:spPr/>
      <dgm:t>
        <a:bodyPr/>
        <a:lstStyle/>
        <a:p>
          <a:endParaRPr lang="es-EC"/>
        </a:p>
      </dgm:t>
    </dgm:pt>
    <dgm:pt modelId="{47DB67BE-6941-427A-A8D4-FCE6704ABAE4}" type="sibTrans" cxnId="{44128B61-725B-4545-A4BA-75FA254519A2}">
      <dgm:prSet/>
      <dgm:spPr/>
      <dgm:t>
        <a:bodyPr/>
        <a:lstStyle/>
        <a:p>
          <a:endParaRPr lang="es-EC"/>
        </a:p>
      </dgm:t>
    </dgm:pt>
    <dgm:pt modelId="{91C78C1F-264B-418C-AE57-9B75B17D806C}">
      <dgm:prSet phldrT="[Text]"/>
      <dgm:spPr/>
      <dgm:t>
        <a:bodyPr/>
        <a:lstStyle/>
        <a:p>
          <a:r>
            <a:rPr lang="es-EC" b="1" i="1" dirty="0" smtClean="0">
              <a:latin typeface="+mj-lt"/>
            </a:rPr>
            <a:t>Prevención del Mantenimiento</a:t>
          </a:r>
          <a:endParaRPr lang="es-EC" dirty="0">
            <a:latin typeface="+mj-lt"/>
          </a:endParaRPr>
        </a:p>
      </dgm:t>
    </dgm:pt>
    <dgm:pt modelId="{C3E6AF95-6685-4463-8036-41E7D8575479}" type="parTrans" cxnId="{660C4391-4D27-4D55-A4DC-55BD55E7574D}">
      <dgm:prSet/>
      <dgm:spPr/>
      <dgm:t>
        <a:bodyPr/>
        <a:lstStyle/>
        <a:p>
          <a:endParaRPr lang="es-EC"/>
        </a:p>
      </dgm:t>
    </dgm:pt>
    <dgm:pt modelId="{79E6F14B-E962-4A2B-A6C3-EE0AEEC93D91}" type="sibTrans" cxnId="{660C4391-4D27-4D55-A4DC-55BD55E7574D}">
      <dgm:prSet/>
      <dgm:spPr/>
      <dgm:t>
        <a:bodyPr/>
        <a:lstStyle/>
        <a:p>
          <a:endParaRPr lang="es-EC"/>
        </a:p>
      </dgm:t>
    </dgm:pt>
    <dgm:pt modelId="{3AEEDEB4-FAD9-4393-BCDA-D38361E7541A}">
      <dgm:prSet custT="1"/>
      <dgm:spPr/>
      <dgm:t>
        <a:bodyPr/>
        <a:lstStyle/>
        <a:p>
          <a:r>
            <a:rPr lang="es-EC" sz="1000" b="1" i="1" dirty="0" smtClean="0">
              <a:latin typeface="Tahoma" pitchFamily="34" charset="0"/>
            </a:rPr>
            <a:t>6</a:t>
          </a:r>
          <a:endParaRPr lang="es-EC" sz="1000" dirty="0"/>
        </a:p>
      </dgm:t>
    </dgm:pt>
    <dgm:pt modelId="{580FAA6B-B156-4175-94E5-A83C113C65B5}" type="parTrans" cxnId="{375D147F-AD93-42E3-91BB-30D1FE1A51D2}">
      <dgm:prSet/>
      <dgm:spPr/>
      <dgm:t>
        <a:bodyPr/>
        <a:lstStyle/>
        <a:p>
          <a:endParaRPr lang="es-EC"/>
        </a:p>
      </dgm:t>
    </dgm:pt>
    <dgm:pt modelId="{55245798-7CF0-48D4-9E6B-2AB4DD20120A}" type="sibTrans" cxnId="{375D147F-AD93-42E3-91BB-30D1FE1A51D2}">
      <dgm:prSet/>
      <dgm:spPr/>
      <dgm:t>
        <a:bodyPr/>
        <a:lstStyle/>
        <a:p>
          <a:endParaRPr lang="es-EC"/>
        </a:p>
      </dgm:t>
    </dgm:pt>
    <dgm:pt modelId="{B3AC46ED-62D9-462F-A8E7-532A78AC65B5}">
      <dgm:prSet custT="1"/>
      <dgm:spPr/>
      <dgm:t>
        <a:bodyPr/>
        <a:lstStyle/>
        <a:p>
          <a:r>
            <a:rPr lang="es-EC" sz="1000" b="1" i="1" dirty="0" smtClean="0">
              <a:latin typeface="Tahoma" pitchFamily="34" charset="0"/>
            </a:rPr>
            <a:t>7</a:t>
          </a:r>
          <a:endParaRPr lang="es-EC" sz="1000" dirty="0"/>
        </a:p>
      </dgm:t>
    </dgm:pt>
    <dgm:pt modelId="{B981A236-A2C2-4D94-BE8A-0DF96AF9B65E}" type="parTrans" cxnId="{0C9ED92A-E409-411E-8FD3-B3C324470B94}">
      <dgm:prSet/>
      <dgm:spPr/>
      <dgm:t>
        <a:bodyPr/>
        <a:lstStyle/>
        <a:p>
          <a:endParaRPr lang="es-EC"/>
        </a:p>
      </dgm:t>
    </dgm:pt>
    <dgm:pt modelId="{31AD0B2E-A53C-446D-B784-5FE505C4A80F}" type="sibTrans" cxnId="{0C9ED92A-E409-411E-8FD3-B3C324470B94}">
      <dgm:prSet/>
      <dgm:spPr/>
      <dgm:t>
        <a:bodyPr/>
        <a:lstStyle/>
        <a:p>
          <a:endParaRPr lang="es-EC"/>
        </a:p>
      </dgm:t>
    </dgm:pt>
    <dgm:pt modelId="{4D5677F8-C6C6-469E-9448-6F86856E6C61}">
      <dgm:prSet/>
      <dgm:spPr/>
      <dgm:t>
        <a:bodyPr/>
        <a:lstStyle/>
        <a:p>
          <a:r>
            <a:rPr lang="es-EC" b="1" i="1" dirty="0" smtClean="0">
              <a:latin typeface="+mj-lt"/>
            </a:rPr>
            <a:t>Áreas administrativas</a:t>
          </a:r>
          <a:endParaRPr lang="es-EC" dirty="0">
            <a:latin typeface="+mj-lt"/>
          </a:endParaRPr>
        </a:p>
      </dgm:t>
    </dgm:pt>
    <dgm:pt modelId="{DAA5765F-2E94-4F33-8690-F2BB15376A6E}" type="parTrans" cxnId="{63F509CE-635A-44C2-8306-910C36725FBD}">
      <dgm:prSet/>
      <dgm:spPr/>
      <dgm:t>
        <a:bodyPr/>
        <a:lstStyle/>
        <a:p>
          <a:endParaRPr lang="es-EC"/>
        </a:p>
      </dgm:t>
    </dgm:pt>
    <dgm:pt modelId="{12FF6CC6-B4D3-4E74-9086-45E96646579C}" type="sibTrans" cxnId="{63F509CE-635A-44C2-8306-910C36725FBD}">
      <dgm:prSet/>
      <dgm:spPr/>
      <dgm:t>
        <a:bodyPr/>
        <a:lstStyle/>
        <a:p>
          <a:endParaRPr lang="es-EC"/>
        </a:p>
      </dgm:t>
    </dgm:pt>
    <dgm:pt modelId="{8C97810B-3932-4EFD-B5A8-8FBB4A43793E}">
      <dgm:prSet/>
      <dgm:spPr/>
      <dgm:t>
        <a:bodyPr/>
        <a:lstStyle/>
        <a:p>
          <a:r>
            <a:rPr lang="es-EC" b="1" i="1" dirty="0" smtClean="0">
              <a:latin typeface="+mj-lt"/>
            </a:rPr>
            <a:t>Educación y Entrenamiento</a:t>
          </a:r>
          <a:endParaRPr lang="es-EC" dirty="0">
            <a:latin typeface="+mj-lt"/>
          </a:endParaRPr>
        </a:p>
      </dgm:t>
    </dgm:pt>
    <dgm:pt modelId="{1C881A3A-4CE4-42F6-9FF9-C68B4A699341}" type="parTrans" cxnId="{57F27003-CC34-46D7-9207-3FED88462847}">
      <dgm:prSet/>
      <dgm:spPr/>
      <dgm:t>
        <a:bodyPr/>
        <a:lstStyle/>
        <a:p>
          <a:endParaRPr lang="es-EC"/>
        </a:p>
      </dgm:t>
    </dgm:pt>
    <dgm:pt modelId="{BA57A5A8-3999-4532-AF22-78B7237A1C5D}" type="sibTrans" cxnId="{57F27003-CC34-46D7-9207-3FED88462847}">
      <dgm:prSet/>
      <dgm:spPr/>
      <dgm:t>
        <a:bodyPr/>
        <a:lstStyle/>
        <a:p>
          <a:endParaRPr lang="es-EC"/>
        </a:p>
      </dgm:t>
    </dgm:pt>
    <dgm:pt modelId="{C67FD62D-B4EA-4306-8448-88706B0B27C1}">
      <dgm:prSet custT="1"/>
      <dgm:spPr/>
      <dgm:t>
        <a:bodyPr/>
        <a:lstStyle/>
        <a:p>
          <a:r>
            <a:rPr lang="es-EC" sz="1000" b="1" i="1" dirty="0" smtClean="0">
              <a:latin typeface="Tahoma" pitchFamily="34" charset="0"/>
            </a:rPr>
            <a:t>8</a:t>
          </a:r>
          <a:endParaRPr lang="es-EC" sz="1000" dirty="0"/>
        </a:p>
      </dgm:t>
    </dgm:pt>
    <dgm:pt modelId="{01218AE8-2ED0-41E1-94A3-A7C178BE1F45}" type="parTrans" cxnId="{A363C3C0-780B-49FB-A6D6-BF745F9AD482}">
      <dgm:prSet/>
      <dgm:spPr/>
      <dgm:t>
        <a:bodyPr/>
        <a:lstStyle/>
        <a:p>
          <a:endParaRPr lang="es-EC"/>
        </a:p>
      </dgm:t>
    </dgm:pt>
    <dgm:pt modelId="{2D2108DF-E240-4A0C-B867-97A0E2593AFD}" type="sibTrans" cxnId="{A363C3C0-780B-49FB-A6D6-BF745F9AD482}">
      <dgm:prSet/>
      <dgm:spPr/>
      <dgm:t>
        <a:bodyPr/>
        <a:lstStyle/>
        <a:p>
          <a:endParaRPr lang="es-EC"/>
        </a:p>
      </dgm:t>
    </dgm:pt>
    <dgm:pt modelId="{4C743234-E4FC-4438-8E7F-AF2EFDCB157C}">
      <dgm:prSet/>
      <dgm:spPr/>
      <dgm:t>
        <a:bodyPr/>
        <a:lstStyle/>
        <a:p>
          <a:r>
            <a:rPr lang="es-EC" b="1" i="1" dirty="0" smtClean="0">
              <a:latin typeface="+mj-lt"/>
            </a:rPr>
            <a:t>Seguridad y Medioambiente</a:t>
          </a:r>
          <a:endParaRPr lang="es-EC" dirty="0">
            <a:latin typeface="+mj-lt"/>
          </a:endParaRPr>
        </a:p>
      </dgm:t>
    </dgm:pt>
    <dgm:pt modelId="{3F5C8BBB-02A6-485D-8BCB-2EF0DEE1C57C}" type="parTrans" cxnId="{4BDDD662-4425-4670-87F7-981D1DE98E30}">
      <dgm:prSet/>
      <dgm:spPr/>
      <dgm:t>
        <a:bodyPr/>
        <a:lstStyle/>
        <a:p>
          <a:endParaRPr lang="es-EC"/>
        </a:p>
      </dgm:t>
    </dgm:pt>
    <dgm:pt modelId="{3DC84818-06EF-43DB-AF71-9B8954EB7376}" type="sibTrans" cxnId="{4BDDD662-4425-4670-87F7-981D1DE98E30}">
      <dgm:prSet/>
      <dgm:spPr/>
      <dgm:t>
        <a:bodyPr/>
        <a:lstStyle/>
        <a:p>
          <a:endParaRPr lang="es-EC"/>
        </a:p>
      </dgm:t>
    </dgm:pt>
    <dgm:pt modelId="{84FA3B57-8DCD-450D-A8BC-145EF89F80F2}" type="pres">
      <dgm:prSet presAssocID="{CC7BA69B-C3AC-4C61-ADCC-C6B1FE1984E6}" presName="linearFlow" presStyleCnt="0">
        <dgm:presLayoutVars>
          <dgm:dir/>
          <dgm:animLvl val="lvl"/>
          <dgm:resizeHandles val="exact"/>
        </dgm:presLayoutVars>
      </dgm:prSet>
      <dgm:spPr/>
      <dgm:t>
        <a:bodyPr/>
        <a:lstStyle/>
        <a:p>
          <a:endParaRPr lang="es-ES"/>
        </a:p>
      </dgm:t>
    </dgm:pt>
    <dgm:pt modelId="{579E79A2-7FBB-43A6-98AF-406E25A47A4E}" type="pres">
      <dgm:prSet presAssocID="{EC7BD55D-A78D-45C0-B993-C98D7DAD1095}" presName="composite" presStyleCnt="0"/>
      <dgm:spPr/>
      <dgm:t>
        <a:bodyPr/>
        <a:lstStyle/>
        <a:p>
          <a:endParaRPr lang="es-ES"/>
        </a:p>
      </dgm:t>
    </dgm:pt>
    <dgm:pt modelId="{E8A87294-1107-4A39-8466-6D374F715BC4}" type="pres">
      <dgm:prSet presAssocID="{EC7BD55D-A78D-45C0-B993-C98D7DAD1095}" presName="parentText" presStyleLbl="alignNode1" presStyleIdx="0" presStyleCnt="8">
        <dgm:presLayoutVars>
          <dgm:chMax val="1"/>
          <dgm:bulletEnabled val="1"/>
        </dgm:presLayoutVars>
      </dgm:prSet>
      <dgm:spPr/>
      <dgm:t>
        <a:bodyPr/>
        <a:lstStyle/>
        <a:p>
          <a:endParaRPr lang="es-ES"/>
        </a:p>
      </dgm:t>
    </dgm:pt>
    <dgm:pt modelId="{0697D489-7235-4D50-9036-5289D49460F1}" type="pres">
      <dgm:prSet presAssocID="{EC7BD55D-A78D-45C0-B993-C98D7DAD1095}" presName="descendantText" presStyleLbl="alignAcc1" presStyleIdx="0" presStyleCnt="8">
        <dgm:presLayoutVars>
          <dgm:bulletEnabled val="1"/>
        </dgm:presLayoutVars>
      </dgm:prSet>
      <dgm:spPr/>
      <dgm:t>
        <a:bodyPr/>
        <a:lstStyle/>
        <a:p>
          <a:endParaRPr lang="es-EC"/>
        </a:p>
      </dgm:t>
    </dgm:pt>
    <dgm:pt modelId="{515C93C4-BD9A-4963-BE36-60BD5E30C1AB}" type="pres">
      <dgm:prSet presAssocID="{BDA4535B-5A3F-44D4-B3B2-0EA817032207}" presName="sp" presStyleCnt="0"/>
      <dgm:spPr/>
      <dgm:t>
        <a:bodyPr/>
        <a:lstStyle/>
        <a:p>
          <a:endParaRPr lang="es-ES"/>
        </a:p>
      </dgm:t>
    </dgm:pt>
    <dgm:pt modelId="{E94DBAC5-7E67-4A2F-B4C8-E5959B945466}" type="pres">
      <dgm:prSet presAssocID="{27776DF6-FDB0-43BD-B0DD-21EBBAF851DD}" presName="composite" presStyleCnt="0"/>
      <dgm:spPr/>
      <dgm:t>
        <a:bodyPr/>
        <a:lstStyle/>
        <a:p>
          <a:endParaRPr lang="es-ES"/>
        </a:p>
      </dgm:t>
    </dgm:pt>
    <dgm:pt modelId="{1AE2718E-66D6-4EE1-9E0A-F6D04C3D1E5E}" type="pres">
      <dgm:prSet presAssocID="{27776DF6-FDB0-43BD-B0DD-21EBBAF851DD}" presName="parentText" presStyleLbl="alignNode1" presStyleIdx="1" presStyleCnt="8">
        <dgm:presLayoutVars>
          <dgm:chMax val="1"/>
          <dgm:bulletEnabled val="1"/>
        </dgm:presLayoutVars>
      </dgm:prSet>
      <dgm:spPr/>
      <dgm:t>
        <a:bodyPr/>
        <a:lstStyle/>
        <a:p>
          <a:endParaRPr lang="es-ES"/>
        </a:p>
      </dgm:t>
    </dgm:pt>
    <dgm:pt modelId="{6A546923-AAA6-4712-B541-243B98DD9A64}" type="pres">
      <dgm:prSet presAssocID="{27776DF6-FDB0-43BD-B0DD-21EBBAF851DD}" presName="descendantText" presStyleLbl="alignAcc1" presStyleIdx="1" presStyleCnt="8">
        <dgm:presLayoutVars>
          <dgm:bulletEnabled val="1"/>
        </dgm:presLayoutVars>
      </dgm:prSet>
      <dgm:spPr/>
      <dgm:t>
        <a:bodyPr/>
        <a:lstStyle/>
        <a:p>
          <a:endParaRPr lang="es-EC"/>
        </a:p>
      </dgm:t>
    </dgm:pt>
    <dgm:pt modelId="{13E7E54F-DA50-422A-9DAD-73C17FDBDC3D}" type="pres">
      <dgm:prSet presAssocID="{F136FCD6-C436-4B6A-BA9C-A7919F75FD8C}" presName="sp" presStyleCnt="0"/>
      <dgm:spPr/>
      <dgm:t>
        <a:bodyPr/>
        <a:lstStyle/>
        <a:p>
          <a:endParaRPr lang="es-ES"/>
        </a:p>
      </dgm:t>
    </dgm:pt>
    <dgm:pt modelId="{E8B92A8D-A405-43D6-A959-09DA3355ACCA}" type="pres">
      <dgm:prSet presAssocID="{EF6901C2-1A9F-47CE-899C-172AE48EEB07}" presName="composite" presStyleCnt="0"/>
      <dgm:spPr/>
      <dgm:t>
        <a:bodyPr/>
        <a:lstStyle/>
        <a:p>
          <a:endParaRPr lang="es-ES"/>
        </a:p>
      </dgm:t>
    </dgm:pt>
    <dgm:pt modelId="{0CD87343-1E34-41BF-96C0-8446E155ADF9}" type="pres">
      <dgm:prSet presAssocID="{EF6901C2-1A9F-47CE-899C-172AE48EEB07}" presName="parentText" presStyleLbl="alignNode1" presStyleIdx="2" presStyleCnt="8">
        <dgm:presLayoutVars>
          <dgm:chMax val="1"/>
          <dgm:bulletEnabled val="1"/>
        </dgm:presLayoutVars>
      </dgm:prSet>
      <dgm:spPr/>
      <dgm:t>
        <a:bodyPr/>
        <a:lstStyle/>
        <a:p>
          <a:endParaRPr lang="es-ES"/>
        </a:p>
      </dgm:t>
    </dgm:pt>
    <dgm:pt modelId="{6CEB22CD-C19D-4FB3-9330-C00B760F6374}" type="pres">
      <dgm:prSet presAssocID="{EF6901C2-1A9F-47CE-899C-172AE48EEB07}" presName="descendantText" presStyleLbl="alignAcc1" presStyleIdx="2" presStyleCnt="8">
        <dgm:presLayoutVars>
          <dgm:bulletEnabled val="1"/>
        </dgm:presLayoutVars>
      </dgm:prSet>
      <dgm:spPr/>
      <dgm:t>
        <a:bodyPr/>
        <a:lstStyle/>
        <a:p>
          <a:endParaRPr lang="es-EC"/>
        </a:p>
      </dgm:t>
    </dgm:pt>
    <dgm:pt modelId="{70B7CD8F-5073-4701-8F20-233F0BC78EE9}" type="pres">
      <dgm:prSet presAssocID="{CBE0D237-8A7D-419C-82AF-8CE4831BDD65}" presName="sp" presStyleCnt="0"/>
      <dgm:spPr/>
      <dgm:t>
        <a:bodyPr/>
        <a:lstStyle/>
        <a:p>
          <a:endParaRPr lang="es-ES"/>
        </a:p>
      </dgm:t>
    </dgm:pt>
    <dgm:pt modelId="{7069D1A6-4F8E-41D2-88C0-CD7BF60640E9}" type="pres">
      <dgm:prSet presAssocID="{7BC816E3-A248-4A6B-8E4B-74C63D5EAC70}" presName="composite" presStyleCnt="0"/>
      <dgm:spPr/>
      <dgm:t>
        <a:bodyPr/>
        <a:lstStyle/>
        <a:p>
          <a:endParaRPr lang="es-ES"/>
        </a:p>
      </dgm:t>
    </dgm:pt>
    <dgm:pt modelId="{0D0BA337-064D-4FA2-ABF8-3AB3FD6F2991}" type="pres">
      <dgm:prSet presAssocID="{7BC816E3-A248-4A6B-8E4B-74C63D5EAC70}" presName="parentText" presStyleLbl="alignNode1" presStyleIdx="3" presStyleCnt="8">
        <dgm:presLayoutVars>
          <dgm:chMax val="1"/>
          <dgm:bulletEnabled val="1"/>
        </dgm:presLayoutVars>
      </dgm:prSet>
      <dgm:spPr/>
      <dgm:t>
        <a:bodyPr/>
        <a:lstStyle/>
        <a:p>
          <a:endParaRPr lang="es-EC"/>
        </a:p>
      </dgm:t>
    </dgm:pt>
    <dgm:pt modelId="{3EDB101D-7686-48B8-8604-4BB56C53E940}" type="pres">
      <dgm:prSet presAssocID="{7BC816E3-A248-4A6B-8E4B-74C63D5EAC70}" presName="descendantText" presStyleLbl="alignAcc1" presStyleIdx="3" presStyleCnt="8" custLinFactNeighborY="3333">
        <dgm:presLayoutVars>
          <dgm:bulletEnabled val="1"/>
        </dgm:presLayoutVars>
      </dgm:prSet>
      <dgm:spPr/>
      <dgm:t>
        <a:bodyPr/>
        <a:lstStyle/>
        <a:p>
          <a:endParaRPr lang="es-EC"/>
        </a:p>
      </dgm:t>
    </dgm:pt>
    <dgm:pt modelId="{4E6D04C2-CCFC-401B-9B1B-D49BD1873438}" type="pres">
      <dgm:prSet presAssocID="{25326B78-C429-411D-99DF-6B1FBAE66D5B}" presName="sp" presStyleCnt="0"/>
      <dgm:spPr/>
      <dgm:t>
        <a:bodyPr/>
        <a:lstStyle/>
        <a:p>
          <a:endParaRPr lang="es-ES"/>
        </a:p>
      </dgm:t>
    </dgm:pt>
    <dgm:pt modelId="{94DC6C5B-ABBC-4141-AEA9-35BF94CEA149}" type="pres">
      <dgm:prSet presAssocID="{E958C823-245D-4D3E-B342-CEA2ECC1F4CD}" presName="composite" presStyleCnt="0"/>
      <dgm:spPr/>
      <dgm:t>
        <a:bodyPr/>
        <a:lstStyle/>
        <a:p>
          <a:endParaRPr lang="es-ES"/>
        </a:p>
      </dgm:t>
    </dgm:pt>
    <dgm:pt modelId="{301366CF-B406-40FE-99F4-BF72C71201AC}" type="pres">
      <dgm:prSet presAssocID="{E958C823-245D-4D3E-B342-CEA2ECC1F4CD}" presName="parentText" presStyleLbl="alignNode1" presStyleIdx="4" presStyleCnt="8">
        <dgm:presLayoutVars>
          <dgm:chMax val="1"/>
          <dgm:bulletEnabled val="1"/>
        </dgm:presLayoutVars>
      </dgm:prSet>
      <dgm:spPr/>
      <dgm:t>
        <a:bodyPr/>
        <a:lstStyle/>
        <a:p>
          <a:endParaRPr lang="es-EC"/>
        </a:p>
      </dgm:t>
    </dgm:pt>
    <dgm:pt modelId="{EE149036-A51A-4AD1-802A-ADE33C2DFA28}" type="pres">
      <dgm:prSet presAssocID="{E958C823-245D-4D3E-B342-CEA2ECC1F4CD}" presName="descendantText" presStyleLbl="alignAcc1" presStyleIdx="4" presStyleCnt="8" custLinFactNeighborY="3333">
        <dgm:presLayoutVars>
          <dgm:bulletEnabled val="1"/>
        </dgm:presLayoutVars>
      </dgm:prSet>
      <dgm:spPr/>
      <dgm:t>
        <a:bodyPr/>
        <a:lstStyle/>
        <a:p>
          <a:endParaRPr lang="es-EC"/>
        </a:p>
      </dgm:t>
    </dgm:pt>
    <dgm:pt modelId="{A48127FC-7593-4E4C-BE6C-F2576F3FDA80}" type="pres">
      <dgm:prSet presAssocID="{47DB67BE-6941-427A-A8D4-FCE6704ABAE4}" presName="sp" presStyleCnt="0"/>
      <dgm:spPr/>
      <dgm:t>
        <a:bodyPr/>
        <a:lstStyle/>
        <a:p>
          <a:endParaRPr lang="es-ES"/>
        </a:p>
      </dgm:t>
    </dgm:pt>
    <dgm:pt modelId="{1605FFB0-D5C0-45C6-B9EF-9AEC0D8CB790}" type="pres">
      <dgm:prSet presAssocID="{3AEEDEB4-FAD9-4393-BCDA-D38361E7541A}" presName="composite" presStyleCnt="0"/>
      <dgm:spPr/>
      <dgm:t>
        <a:bodyPr/>
        <a:lstStyle/>
        <a:p>
          <a:endParaRPr lang="es-ES"/>
        </a:p>
      </dgm:t>
    </dgm:pt>
    <dgm:pt modelId="{254A6282-150C-4170-BD21-7DEC956F517B}" type="pres">
      <dgm:prSet presAssocID="{3AEEDEB4-FAD9-4393-BCDA-D38361E7541A}" presName="parentText" presStyleLbl="alignNode1" presStyleIdx="5" presStyleCnt="8">
        <dgm:presLayoutVars>
          <dgm:chMax val="1"/>
          <dgm:bulletEnabled val="1"/>
        </dgm:presLayoutVars>
      </dgm:prSet>
      <dgm:spPr/>
      <dgm:t>
        <a:bodyPr/>
        <a:lstStyle/>
        <a:p>
          <a:endParaRPr lang="es-ES"/>
        </a:p>
      </dgm:t>
    </dgm:pt>
    <dgm:pt modelId="{144968C3-D19C-4331-BCDA-FA7841D880AF}" type="pres">
      <dgm:prSet presAssocID="{3AEEDEB4-FAD9-4393-BCDA-D38361E7541A}" presName="descendantText" presStyleLbl="alignAcc1" presStyleIdx="5" presStyleCnt="8">
        <dgm:presLayoutVars>
          <dgm:bulletEnabled val="1"/>
        </dgm:presLayoutVars>
      </dgm:prSet>
      <dgm:spPr/>
      <dgm:t>
        <a:bodyPr/>
        <a:lstStyle/>
        <a:p>
          <a:endParaRPr lang="es-ES"/>
        </a:p>
      </dgm:t>
    </dgm:pt>
    <dgm:pt modelId="{0270DEFD-B216-4720-991C-17FA92EFD4C0}" type="pres">
      <dgm:prSet presAssocID="{55245798-7CF0-48D4-9E6B-2AB4DD20120A}" presName="sp" presStyleCnt="0"/>
      <dgm:spPr/>
      <dgm:t>
        <a:bodyPr/>
        <a:lstStyle/>
        <a:p>
          <a:endParaRPr lang="es-ES"/>
        </a:p>
      </dgm:t>
    </dgm:pt>
    <dgm:pt modelId="{8317AFFE-47C4-4D84-B785-D9DF766029B0}" type="pres">
      <dgm:prSet presAssocID="{B3AC46ED-62D9-462F-A8E7-532A78AC65B5}" presName="composite" presStyleCnt="0"/>
      <dgm:spPr/>
      <dgm:t>
        <a:bodyPr/>
        <a:lstStyle/>
        <a:p>
          <a:endParaRPr lang="es-ES"/>
        </a:p>
      </dgm:t>
    </dgm:pt>
    <dgm:pt modelId="{A5A1492D-513E-4685-8D4A-52E035287CA9}" type="pres">
      <dgm:prSet presAssocID="{B3AC46ED-62D9-462F-A8E7-532A78AC65B5}" presName="parentText" presStyleLbl="alignNode1" presStyleIdx="6" presStyleCnt="8">
        <dgm:presLayoutVars>
          <dgm:chMax val="1"/>
          <dgm:bulletEnabled val="1"/>
        </dgm:presLayoutVars>
      </dgm:prSet>
      <dgm:spPr/>
      <dgm:t>
        <a:bodyPr/>
        <a:lstStyle/>
        <a:p>
          <a:endParaRPr lang="es-ES"/>
        </a:p>
      </dgm:t>
    </dgm:pt>
    <dgm:pt modelId="{90EC7D1F-C443-47F3-B4CF-98532289B886}" type="pres">
      <dgm:prSet presAssocID="{B3AC46ED-62D9-462F-A8E7-532A78AC65B5}" presName="descendantText" presStyleLbl="alignAcc1" presStyleIdx="6" presStyleCnt="8">
        <dgm:presLayoutVars>
          <dgm:bulletEnabled val="1"/>
        </dgm:presLayoutVars>
      </dgm:prSet>
      <dgm:spPr/>
      <dgm:t>
        <a:bodyPr/>
        <a:lstStyle/>
        <a:p>
          <a:endParaRPr lang="es-ES"/>
        </a:p>
      </dgm:t>
    </dgm:pt>
    <dgm:pt modelId="{30F552AB-F8DB-4A97-AF0D-40FDDA48C1C4}" type="pres">
      <dgm:prSet presAssocID="{31AD0B2E-A53C-446D-B784-5FE505C4A80F}" presName="sp" presStyleCnt="0"/>
      <dgm:spPr/>
      <dgm:t>
        <a:bodyPr/>
        <a:lstStyle/>
        <a:p>
          <a:endParaRPr lang="es-ES"/>
        </a:p>
      </dgm:t>
    </dgm:pt>
    <dgm:pt modelId="{8C86956B-2714-42D7-A974-BC84C0BEF665}" type="pres">
      <dgm:prSet presAssocID="{C67FD62D-B4EA-4306-8448-88706B0B27C1}" presName="composite" presStyleCnt="0"/>
      <dgm:spPr/>
      <dgm:t>
        <a:bodyPr/>
        <a:lstStyle/>
        <a:p>
          <a:endParaRPr lang="es-ES"/>
        </a:p>
      </dgm:t>
    </dgm:pt>
    <dgm:pt modelId="{B141EC41-296E-462B-AB12-8ED7E019F428}" type="pres">
      <dgm:prSet presAssocID="{C67FD62D-B4EA-4306-8448-88706B0B27C1}" presName="parentText" presStyleLbl="alignNode1" presStyleIdx="7" presStyleCnt="8">
        <dgm:presLayoutVars>
          <dgm:chMax val="1"/>
          <dgm:bulletEnabled val="1"/>
        </dgm:presLayoutVars>
      </dgm:prSet>
      <dgm:spPr/>
      <dgm:t>
        <a:bodyPr/>
        <a:lstStyle/>
        <a:p>
          <a:endParaRPr lang="es-ES"/>
        </a:p>
      </dgm:t>
    </dgm:pt>
    <dgm:pt modelId="{C3B06BFA-CAF0-4962-99D4-2D8D776C971A}" type="pres">
      <dgm:prSet presAssocID="{C67FD62D-B4EA-4306-8448-88706B0B27C1}" presName="descendantText" presStyleLbl="alignAcc1" presStyleIdx="7" presStyleCnt="8" custLinFactNeighborX="66" custLinFactNeighborY="-6901">
        <dgm:presLayoutVars>
          <dgm:bulletEnabled val="1"/>
        </dgm:presLayoutVars>
      </dgm:prSet>
      <dgm:spPr/>
      <dgm:t>
        <a:bodyPr/>
        <a:lstStyle/>
        <a:p>
          <a:endParaRPr lang="es-EC"/>
        </a:p>
      </dgm:t>
    </dgm:pt>
  </dgm:ptLst>
  <dgm:cxnLst>
    <dgm:cxn modelId="{1856829C-0306-4523-B4AE-6415F88ACAD8}" type="presOf" srcId="{7BC816E3-A248-4A6B-8E4B-74C63D5EAC70}" destId="{0D0BA337-064D-4FA2-ABF8-3AB3FD6F2991}" srcOrd="0" destOrd="0" presId="urn:microsoft.com/office/officeart/2005/8/layout/chevron2"/>
    <dgm:cxn modelId="{4BDDD662-4425-4670-87F7-981D1DE98E30}" srcId="{C67FD62D-B4EA-4306-8448-88706B0B27C1}" destId="{4C743234-E4FC-4438-8E7F-AF2EFDCB157C}" srcOrd="0" destOrd="0" parTransId="{3F5C8BBB-02A6-485D-8BCB-2EF0DEE1C57C}" sibTransId="{3DC84818-06EF-43DB-AF71-9B8954EB7376}"/>
    <dgm:cxn modelId="{D51BE4FE-6443-42EE-B775-2D41E68A4317}" type="presOf" srcId="{4D5677F8-C6C6-469E-9448-6F86856E6C61}" destId="{144968C3-D19C-4331-BCDA-FA7841D880AF}" srcOrd="0" destOrd="0" presId="urn:microsoft.com/office/officeart/2005/8/layout/chevron2"/>
    <dgm:cxn modelId="{1167AA01-4240-4EB4-A51C-58DDE8DE9958}" type="presOf" srcId="{EC7BD55D-A78D-45C0-B993-C98D7DAD1095}" destId="{E8A87294-1107-4A39-8466-6D374F715BC4}" srcOrd="0" destOrd="0" presId="urn:microsoft.com/office/officeart/2005/8/layout/chevron2"/>
    <dgm:cxn modelId="{660C4391-4D27-4D55-A4DC-55BD55E7574D}" srcId="{E958C823-245D-4D3E-B342-CEA2ECC1F4CD}" destId="{91C78C1F-264B-418C-AE57-9B75B17D806C}" srcOrd="0" destOrd="0" parTransId="{C3E6AF95-6685-4463-8036-41E7D8575479}" sibTransId="{79E6F14B-E962-4A2B-A6C3-EE0AEEC93D91}"/>
    <dgm:cxn modelId="{375D147F-AD93-42E3-91BB-30D1FE1A51D2}" srcId="{CC7BA69B-C3AC-4C61-ADCC-C6B1FE1984E6}" destId="{3AEEDEB4-FAD9-4393-BCDA-D38361E7541A}" srcOrd="5" destOrd="0" parTransId="{580FAA6B-B156-4175-94E5-A83C113C65B5}" sibTransId="{55245798-7CF0-48D4-9E6B-2AB4DD20120A}"/>
    <dgm:cxn modelId="{72DDF505-E09F-4174-914B-778A5254E026}" type="presOf" srcId="{4C743234-E4FC-4438-8E7F-AF2EFDCB157C}" destId="{C3B06BFA-CAF0-4962-99D4-2D8D776C971A}" srcOrd="0" destOrd="0" presId="urn:microsoft.com/office/officeart/2005/8/layout/chevron2"/>
    <dgm:cxn modelId="{8F3778DD-70C0-4942-912D-120A435BF30E}" type="presOf" srcId="{E36B0721-F6F6-4EE7-8FA8-ECC69E45F43A}" destId="{6A546923-AAA6-4712-B541-243B98DD9A64}" srcOrd="0" destOrd="0" presId="urn:microsoft.com/office/officeart/2005/8/layout/chevron2"/>
    <dgm:cxn modelId="{44128B61-725B-4545-A4BA-75FA254519A2}" srcId="{CC7BA69B-C3AC-4C61-ADCC-C6B1FE1984E6}" destId="{E958C823-245D-4D3E-B342-CEA2ECC1F4CD}" srcOrd="4" destOrd="0" parTransId="{95043EA7-FD8F-4BD2-85EB-175CE65A773D}" sibTransId="{47DB67BE-6941-427A-A8D4-FCE6704ABAE4}"/>
    <dgm:cxn modelId="{CAB328C0-489D-4CE7-A3BF-48F64DAF03E2}" type="presOf" srcId="{91C78C1F-264B-418C-AE57-9B75B17D806C}" destId="{EE149036-A51A-4AD1-802A-ADE33C2DFA28}" srcOrd="0" destOrd="0" presId="urn:microsoft.com/office/officeart/2005/8/layout/chevron2"/>
    <dgm:cxn modelId="{A363C3C0-780B-49FB-A6D6-BF745F9AD482}" srcId="{CC7BA69B-C3AC-4C61-ADCC-C6B1FE1984E6}" destId="{C67FD62D-B4EA-4306-8448-88706B0B27C1}" srcOrd="7" destOrd="0" parTransId="{01218AE8-2ED0-41E1-94A3-A7C178BE1F45}" sibTransId="{2D2108DF-E240-4A0C-B867-97A0E2593AFD}"/>
    <dgm:cxn modelId="{5EA73BC3-6FFC-4875-B171-88594538E092}" type="presOf" srcId="{1D6CBA07-247D-4DAB-96F3-ADF40C75E12A}" destId="{3EDB101D-7686-48B8-8604-4BB56C53E940}" srcOrd="0" destOrd="0" presId="urn:microsoft.com/office/officeart/2005/8/layout/chevron2"/>
    <dgm:cxn modelId="{63F509CE-635A-44C2-8306-910C36725FBD}" srcId="{3AEEDEB4-FAD9-4393-BCDA-D38361E7541A}" destId="{4D5677F8-C6C6-469E-9448-6F86856E6C61}" srcOrd="0" destOrd="0" parTransId="{DAA5765F-2E94-4F33-8690-F2BB15376A6E}" sibTransId="{12FF6CC6-B4D3-4E74-9086-45E96646579C}"/>
    <dgm:cxn modelId="{57F27003-CC34-46D7-9207-3FED88462847}" srcId="{B3AC46ED-62D9-462F-A8E7-532A78AC65B5}" destId="{8C97810B-3932-4EFD-B5A8-8FBB4A43793E}" srcOrd="0" destOrd="0" parTransId="{1C881A3A-4CE4-42F6-9FF9-C68B4A699341}" sibTransId="{BA57A5A8-3999-4532-AF22-78B7237A1C5D}"/>
    <dgm:cxn modelId="{BD6F9424-A8AA-429D-A62D-A67DB290B51F}" type="presOf" srcId="{C67FD62D-B4EA-4306-8448-88706B0B27C1}" destId="{B141EC41-296E-462B-AB12-8ED7E019F428}" srcOrd="0" destOrd="0" presId="urn:microsoft.com/office/officeart/2005/8/layout/chevron2"/>
    <dgm:cxn modelId="{E64597EF-2BEE-4070-9104-185FB78766CD}" srcId="{7BC816E3-A248-4A6B-8E4B-74C63D5EAC70}" destId="{1D6CBA07-247D-4DAB-96F3-ADF40C75E12A}" srcOrd="0" destOrd="0" parTransId="{86F98F48-88EF-4EEB-A2C3-FF80556ABBDD}" sibTransId="{57097697-83DC-479F-A498-04124A8338DF}"/>
    <dgm:cxn modelId="{92551945-A4BF-47D0-969A-5DCE895F6219}" type="presOf" srcId="{3AEEDEB4-FAD9-4393-BCDA-D38361E7541A}" destId="{254A6282-150C-4170-BD21-7DEC956F517B}" srcOrd="0" destOrd="0" presId="urn:microsoft.com/office/officeart/2005/8/layout/chevron2"/>
    <dgm:cxn modelId="{4D64E5C0-20B2-4128-9CA4-F224698A2AF9}" type="presOf" srcId="{EF6901C2-1A9F-47CE-899C-172AE48EEB07}" destId="{0CD87343-1E34-41BF-96C0-8446E155ADF9}" srcOrd="0" destOrd="0" presId="urn:microsoft.com/office/officeart/2005/8/layout/chevron2"/>
    <dgm:cxn modelId="{18D990C4-5799-43CC-83EA-8C6FB5B3A366}" srcId="{CC7BA69B-C3AC-4C61-ADCC-C6B1FE1984E6}" destId="{EC7BD55D-A78D-45C0-B993-C98D7DAD1095}" srcOrd="0" destOrd="0" parTransId="{2452C5C5-9DD1-4D29-A63B-A73A0EF45926}" sibTransId="{BDA4535B-5A3F-44D4-B3B2-0EA817032207}"/>
    <dgm:cxn modelId="{6F39542F-11CD-4493-AAEC-BC210890B035}" srcId="{27776DF6-FDB0-43BD-B0DD-21EBBAF851DD}" destId="{E36B0721-F6F6-4EE7-8FA8-ECC69E45F43A}" srcOrd="0" destOrd="0" parTransId="{97635FF5-CA4D-4783-8853-DD10FA31E5BB}" sibTransId="{04E69E0F-9865-4223-B80D-8B3DB660ABAE}"/>
    <dgm:cxn modelId="{0C9ED92A-E409-411E-8FD3-B3C324470B94}" srcId="{CC7BA69B-C3AC-4C61-ADCC-C6B1FE1984E6}" destId="{B3AC46ED-62D9-462F-A8E7-532A78AC65B5}" srcOrd="6" destOrd="0" parTransId="{B981A236-A2C2-4D94-BE8A-0DF96AF9B65E}" sibTransId="{31AD0B2E-A53C-446D-B784-5FE505C4A80F}"/>
    <dgm:cxn modelId="{E90F8D33-4EAA-4A79-8F1B-DDFF1938B93E}" srcId="{CC7BA69B-C3AC-4C61-ADCC-C6B1FE1984E6}" destId="{27776DF6-FDB0-43BD-B0DD-21EBBAF851DD}" srcOrd="1" destOrd="0" parTransId="{9AA2080F-9DAF-4CA2-8D3C-919D82645453}" sibTransId="{F136FCD6-C436-4B6A-BA9C-A7919F75FD8C}"/>
    <dgm:cxn modelId="{2E1F8F63-D0F2-423C-A3C9-02D4DBA9ACFB}" srcId="{CC7BA69B-C3AC-4C61-ADCC-C6B1FE1984E6}" destId="{7BC816E3-A248-4A6B-8E4B-74C63D5EAC70}" srcOrd="3" destOrd="0" parTransId="{34CE1534-9BBF-4453-90C3-38206EB2B656}" sibTransId="{25326B78-C429-411D-99DF-6B1FBAE66D5B}"/>
    <dgm:cxn modelId="{E1A56885-3C39-4F70-9C1A-2F2BC5FCFAFA}" type="presOf" srcId="{B3AC46ED-62D9-462F-A8E7-532A78AC65B5}" destId="{A5A1492D-513E-4685-8D4A-52E035287CA9}" srcOrd="0" destOrd="0" presId="urn:microsoft.com/office/officeart/2005/8/layout/chevron2"/>
    <dgm:cxn modelId="{8A8D446E-C878-4B1B-AFE8-A1DF722ED44E}" srcId="{EC7BD55D-A78D-45C0-B993-C98D7DAD1095}" destId="{231BC42C-9B3F-4AC7-BC32-48C97230892B}" srcOrd="0" destOrd="0" parTransId="{949A63D9-E944-4B1D-B5FF-960C24CED712}" sibTransId="{EF402377-A180-4016-A886-BF675CCA30B7}"/>
    <dgm:cxn modelId="{0B7CC106-7721-48FE-BD71-A54221D383EE}" type="presOf" srcId="{8C97810B-3932-4EFD-B5A8-8FBB4A43793E}" destId="{90EC7D1F-C443-47F3-B4CF-98532289B886}" srcOrd="0" destOrd="0" presId="urn:microsoft.com/office/officeart/2005/8/layout/chevron2"/>
    <dgm:cxn modelId="{3B01FA49-39A9-4634-9B6B-CBC31774960C}" srcId="{CC7BA69B-C3AC-4C61-ADCC-C6B1FE1984E6}" destId="{EF6901C2-1A9F-47CE-899C-172AE48EEB07}" srcOrd="2" destOrd="0" parTransId="{35C23D09-023F-41C8-813B-51A979FC169F}" sibTransId="{CBE0D237-8A7D-419C-82AF-8CE4831BDD65}"/>
    <dgm:cxn modelId="{97048D11-D6F9-4F75-A22C-CC66193BFF52}" type="presOf" srcId="{E958C823-245D-4D3E-B342-CEA2ECC1F4CD}" destId="{301366CF-B406-40FE-99F4-BF72C71201AC}" srcOrd="0" destOrd="0" presId="urn:microsoft.com/office/officeart/2005/8/layout/chevron2"/>
    <dgm:cxn modelId="{E93BEFD6-1699-4F51-B754-3EA87EF90C13}" type="presOf" srcId="{231BC42C-9B3F-4AC7-BC32-48C97230892B}" destId="{0697D489-7235-4D50-9036-5289D49460F1}" srcOrd="0" destOrd="0" presId="urn:microsoft.com/office/officeart/2005/8/layout/chevron2"/>
    <dgm:cxn modelId="{A57531BB-FA9E-4D5D-B07A-7506537C467A}" type="presOf" srcId="{27776DF6-FDB0-43BD-B0DD-21EBBAF851DD}" destId="{1AE2718E-66D6-4EE1-9E0A-F6D04C3D1E5E}" srcOrd="0" destOrd="0" presId="urn:microsoft.com/office/officeart/2005/8/layout/chevron2"/>
    <dgm:cxn modelId="{A16D1C36-0888-4CB6-A93F-3BDBF1CF4DAE}" type="presOf" srcId="{CC7BA69B-C3AC-4C61-ADCC-C6B1FE1984E6}" destId="{84FA3B57-8DCD-450D-A8BC-145EF89F80F2}" srcOrd="0" destOrd="0" presId="urn:microsoft.com/office/officeart/2005/8/layout/chevron2"/>
    <dgm:cxn modelId="{FC27839A-84CA-4E46-BBB9-93C0D7F7AD6E}" srcId="{EF6901C2-1A9F-47CE-899C-172AE48EEB07}" destId="{45F7C262-D749-4D58-9149-034C12C513C2}" srcOrd="0" destOrd="0" parTransId="{22EBC9CC-F484-46E1-B853-C80BFF358301}" sibTransId="{E66FFD39-E642-4360-B02A-FEB5F115866F}"/>
    <dgm:cxn modelId="{6E331DF2-5DC8-40E3-8CDD-CA7E6EB25CE4}" type="presOf" srcId="{45F7C262-D749-4D58-9149-034C12C513C2}" destId="{6CEB22CD-C19D-4FB3-9330-C00B760F6374}" srcOrd="0" destOrd="0" presId="urn:microsoft.com/office/officeart/2005/8/layout/chevron2"/>
    <dgm:cxn modelId="{CB2B9A9F-D47E-49F3-949E-B48A0A212384}" type="presParOf" srcId="{84FA3B57-8DCD-450D-A8BC-145EF89F80F2}" destId="{579E79A2-7FBB-43A6-98AF-406E25A47A4E}" srcOrd="0" destOrd="0" presId="urn:microsoft.com/office/officeart/2005/8/layout/chevron2"/>
    <dgm:cxn modelId="{F3D4CB95-8AED-4C77-BD2F-CAAD5836473E}" type="presParOf" srcId="{579E79A2-7FBB-43A6-98AF-406E25A47A4E}" destId="{E8A87294-1107-4A39-8466-6D374F715BC4}" srcOrd="0" destOrd="0" presId="urn:microsoft.com/office/officeart/2005/8/layout/chevron2"/>
    <dgm:cxn modelId="{650D8E8D-A9EB-4E95-BE3A-F07080C1ED86}" type="presParOf" srcId="{579E79A2-7FBB-43A6-98AF-406E25A47A4E}" destId="{0697D489-7235-4D50-9036-5289D49460F1}" srcOrd="1" destOrd="0" presId="urn:microsoft.com/office/officeart/2005/8/layout/chevron2"/>
    <dgm:cxn modelId="{F787FA7D-D232-4A32-9DBA-FDBAB52573DF}" type="presParOf" srcId="{84FA3B57-8DCD-450D-A8BC-145EF89F80F2}" destId="{515C93C4-BD9A-4963-BE36-60BD5E30C1AB}" srcOrd="1" destOrd="0" presId="urn:microsoft.com/office/officeart/2005/8/layout/chevron2"/>
    <dgm:cxn modelId="{BCB63331-0418-4C2D-AADA-F58906049FFF}" type="presParOf" srcId="{84FA3B57-8DCD-450D-A8BC-145EF89F80F2}" destId="{E94DBAC5-7E67-4A2F-B4C8-E5959B945466}" srcOrd="2" destOrd="0" presId="urn:microsoft.com/office/officeart/2005/8/layout/chevron2"/>
    <dgm:cxn modelId="{5A0657F0-7EEE-492B-A1B3-B61ADF62DE05}" type="presParOf" srcId="{E94DBAC5-7E67-4A2F-B4C8-E5959B945466}" destId="{1AE2718E-66D6-4EE1-9E0A-F6D04C3D1E5E}" srcOrd="0" destOrd="0" presId="urn:microsoft.com/office/officeart/2005/8/layout/chevron2"/>
    <dgm:cxn modelId="{C5DB83D7-F977-4F8F-9B2B-5F41B8F81F75}" type="presParOf" srcId="{E94DBAC5-7E67-4A2F-B4C8-E5959B945466}" destId="{6A546923-AAA6-4712-B541-243B98DD9A64}" srcOrd="1" destOrd="0" presId="urn:microsoft.com/office/officeart/2005/8/layout/chevron2"/>
    <dgm:cxn modelId="{2D9BF554-D97E-4EC5-A661-D6F4184987E8}" type="presParOf" srcId="{84FA3B57-8DCD-450D-A8BC-145EF89F80F2}" destId="{13E7E54F-DA50-422A-9DAD-73C17FDBDC3D}" srcOrd="3" destOrd="0" presId="urn:microsoft.com/office/officeart/2005/8/layout/chevron2"/>
    <dgm:cxn modelId="{B0093AB2-AFA1-432B-B250-5E03C98E5AB3}" type="presParOf" srcId="{84FA3B57-8DCD-450D-A8BC-145EF89F80F2}" destId="{E8B92A8D-A405-43D6-A959-09DA3355ACCA}" srcOrd="4" destOrd="0" presId="urn:microsoft.com/office/officeart/2005/8/layout/chevron2"/>
    <dgm:cxn modelId="{1DC94D53-1753-4D7D-9D67-ECBA2CA5EE8F}" type="presParOf" srcId="{E8B92A8D-A405-43D6-A959-09DA3355ACCA}" destId="{0CD87343-1E34-41BF-96C0-8446E155ADF9}" srcOrd="0" destOrd="0" presId="urn:microsoft.com/office/officeart/2005/8/layout/chevron2"/>
    <dgm:cxn modelId="{9DE9700F-8D59-4AC0-87A2-022D409F5752}" type="presParOf" srcId="{E8B92A8D-A405-43D6-A959-09DA3355ACCA}" destId="{6CEB22CD-C19D-4FB3-9330-C00B760F6374}" srcOrd="1" destOrd="0" presId="urn:microsoft.com/office/officeart/2005/8/layout/chevron2"/>
    <dgm:cxn modelId="{8391FD21-CEFF-4F47-8AB3-A1AE85DF436A}" type="presParOf" srcId="{84FA3B57-8DCD-450D-A8BC-145EF89F80F2}" destId="{70B7CD8F-5073-4701-8F20-233F0BC78EE9}" srcOrd="5" destOrd="0" presId="urn:microsoft.com/office/officeart/2005/8/layout/chevron2"/>
    <dgm:cxn modelId="{76227DC7-2BCF-48E2-B98D-1E77C94AEB02}" type="presParOf" srcId="{84FA3B57-8DCD-450D-A8BC-145EF89F80F2}" destId="{7069D1A6-4F8E-41D2-88C0-CD7BF60640E9}" srcOrd="6" destOrd="0" presId="urn:microsoft.com/office/officeart/2005/8/layout/chevron2"/>
    <dgm:cxn modelId="{DDAAECEB-83B9-4243-A11D-26F376F75045}" type="presParOf" srcId="{7069D1A6-4F8E-41D2-88C0-CD7BF60640E9}" destId="{0D0BA337-064D-4FA2-ABF8-3AB3FD6F2991}" srcOrd="0" destOrd="0" presId="urn:microsoft.com/office/officeart/2005/8/layout/chevron2"/>
    <dgm:cxn modelId="{4C1833F6-3232-44A1-A05B-6823D825BE82}" type="presParOf" srcId="{7069D1A6-4F8E-41D2-88C0-CD7BF60640E9}" destId="{3EDB101D-7686-48B8-8604-4BB56C53E940}" srcOrd="1" destOrd="0" presId="urn:microsoft.com/office/officeart/2005/8/layout/chevron2"/>
    <dgm:cxn modelId="{0AC09E91-7E8F-42A5-BD2A-7278B19712B8}" type="presParOf" srcId="{84FA3B57-8DCD-450D-A8BC-145EF89F80F2}" destId="{4E6D04C2-CCFC-401B-9B1B-D49BD1873438}" srcOrd="7" destOrd="0" presId="urn:microsoft.com/office/officeart/2005/8/layout/chevron2"/>
    <dgm:cxn modelId="{7F7F93EE-D662-464A-9854-AA9F438183A0}" type="presParOf" srcId="{84FA3B57-8DCD-450D-A8BC-145EF89F80F2}" destId="{94DC6C5B-ABBC-4141-AEA9-35BF94CEA149}" srcOrd="8" destOrd="0" presId="urn:microsoft.com/office/officeart/2005/8/layout/chevron2"/>
    <dgm:cxn modelId="{3CCC8EBA-C883-48B6-AED4-C0CE199E9A9D}" type="presParOf" srcId="{94DC6C5B-ABBC-4141-AEA9-35BF94CEA149}" destId="{301366CF-B406-40FE-99F4-BF72C71201AC}" srcOrd="0" destOrd="0" presId="urn:microsoft.com/office/officeart/2005/8/layout/chevron2"/>
    <dgm:cxn modelId="{77A6F3E1-7600-461E-860D-6D8578314814}" type="presParOf" srcId="{94DC6C5B-ABBC-4141-AEA9-35BF94CEA149}" destId="{EE149036-A51A-4AD1-802A-ADE33C2DFA28}" srcOrd="1" destOrd="0" presId="urn:microsoft.com/office/officeart/2005/8/layout/chevron2"/>
    <dgm:cxn modelId="{087D90EE-142C-4150-AF21-C223AA6C4401}" type="presParOf" srcId="{84FA3B57-8DCD-450D-A8BC-145EF89F80F2}" destId="{A48127FC-7593-4E4C-BE6C-F2576F3FDA80}" srcOrd="9" destOrd="0" presId="urn:microsoft.com/office/officeart/2005/8/layout/chevron2"/>
    <dgm:cxn modelId="{92EDC93E-09E7-46E3-9722-B2C933CBAB06}" type="presParOf" srcId="{84FA3B57-8DCD-450D-A8BC-145EF89F80F2}" destId="{1605FFB0-D5C0-45C6-B9EF-9AEC0D8CB790}" srcOrd="10" destOrd="0" presId="urn:microsoft.com/office/officeart/2005/8/layout/chevron2"/>
    <dgm:cxn modelId="{C5BCE286-D660-4C9B-B354-37292DC1FD37}" type="presParOf" srcId="{1605FFB0-D5C0-45C6-B9EF-9AEC0D8CB790}" destId="{254A6282-150C-4170-BD21-7DEC956F517B}" srcOrd="0" destOrd="0" presId="urn:microsoft.com/office/officeart/2005/8/layout/chevron2"/>
    <dgm:cxn modelId="{A70FC0BD-8B6D-42F6-8371-94AB69345B29}" type="presParOf" srcId="{1605FFB0-D5C0-45C6-B9EF-9AEC0D8CB790}" destId="{144968C3-D19C-4331-BCDA-FA7841D880AF}" srcOrd="1" destOrd="0" presId="urn:microsoft.com/office/officeart/2005/8/layout/chevron2"/>
    <dgm:cxn modelId="{3F86D8BB-6531-4923-8503-7785E2C7C438}" type="presParOf" srcId="{84FA3B57-8DCD-450D-A8BC-145EF89F80F2}" destId="{0270DEFD-B216-4720-991C-17FA92EFD4C0}" srcOrd="11" destOrd="0" presId="urn:microsoft.com/office/officeart/2005/8/layout/chevron2"/>
    <dgm:cxn modelId="{A8AAC359-29DA-4AF7-AB43-BEBAB70DF1FE}" type="presParOf" srcId="{84FA3B57-8DCD-450D-A8BC-145EF89F80F2}" destId="{8317AFFE-47C4-4D84-B785-D9DF766029B0}" srcOrd="12" destOrd="0" presId="urn:microsoft.com/office/officeart/2005/8/layout/chevron2"/>
    <dgm:cxn modelId="{50A54920-5899-48E2-BDCB-F26D1A8E8DF2}" type="presParOf" srcId="{8317AFFE-47C4-4D84-B785-D9DF766029B0}" destId="{A5A1492D-513E-4685-8D4A-52E035287CA9}" srcOrd="0" destOrd="0" presId="urn:microsoft.com/office/officeart/2005/8/layout/chevron2"/>
    <dgm:cxn modelId="{625F8BFB-FB5A-4FB5-A9B6-2D6C9E77328F}" type="presParOf" srcId="{8317AFFE-47C4-4D84-B785-D9DF766029B0}" destId="{90EC7D1F-C443-47F3-B4CF-98532289B886}" srcOrd="1" destOrd="0" presId="urn:microsoft.com/office/officeart/2005/8/layout/chevron2"/>
    <dgm:cxn modelId="{A3FB7834-1761-4E81-9CCC-7FE4FBD86A4B}" type="presParOf" srcId="{84FA3B57-8DCD-450D-A8BC-145EF89F80F2}" destId="{30F552AB-F8DB-4A97-AF0D-40FDDA48C1C4}" srcOrd="13" destOrd="0" presId="urn:microsoft.com/office/officeart/2005/8/layout/chevron2"/>
    <dgm:cxn modelId="{71E79722-67A2-41A9-AFCC-41E84B2F9713}" type="presParOf" srcId="{84FA3B57-8DCD-450D-A8BC-145EF89F80F2}" destId="{8C86956B-2714-42D7-A974-BC84C0BEF665}" srcOrd="14" destOrd="0" presId="urn:microsoft.com/office/officeart/2005/8/layout/chevron2"/>
    <dgm:cxn modelId="{C9C70E7D-4E04-4D88-BA06-05B938AB5701}" type="presParOf" srcId="{8C86956B-2714-42D7-A974-BC84C0BEF665}" destId="{B141EC41-296E-462B-AB12-8ED7E019F428}" srcOrd="0" destOrd="0" presId="urn:microsoft.com/office/officeart/2005/8/layout/chevron2"/>
    <dgm:cxn modelId="{3BCEFA73-5C30-44F1-BA75-96892D3E10D0}" type="presParOf" srcId="{8C86956B-2714-42D7-A974-BC84C0BEF665}" destId="{C3B06BFA-CAF0-4962-99D4-2D8D776C971A}" srcOrd="1" destOrd="0" presId="urn:microsoft.com/office/officeart/2005/8/layout/chevron2"/>
  </dgm:cxnLst>
  <dgm:bg/>
  <dgm:whole/>
</dgm:dataModel>
</file>

<file path=ppt/diagrams/data47.xml><?xml version="1.0" encoding="utf-8"?>
<dgm:dataModel xmlns:dgm="http://schemas.openxmlformats.org/drawingml/2006/diagram" xmlns:a="http://schemas.openxmlformats.org/drawingml/2006/main">
  <dgm:ptLst>
    <dgm:pt modelId="{C7838B14-FC5E-431C-A91D-9EDD611164AE}" type="doc">
      <dgm:prSet loTypeId="urn:microsoft.com/office/officeart/2005/8/layout/vList6" loCatId="list" qsTypeId="urn:microsoft.com/office/officeart/2005/8/quickstyle/3d1" qsCatId="3D" csTypeId="urn:microsoft.com/office/officeart/2005/8/colors/accent2_1" csCatId="accent2" phldr="1"/>
      <dgm:spPr/>
      <dgm:t>
        <a:bodyPr/>
        <a:lstStyle/>
        <a:p>
          <a:endParaRPr lang="es-ES"/>
        </a:p>
      </dgm:t>
    </dgm:pt>
    <dgm:pt modelId="{BB96E1E8-A1DC-430D-AC96-0814506425F2}">
      <dgm:prSet phldrT="[Texto]" phldr="1"/>
      <dgm:spPr>
        <a:blipFill rotWithShape="0">
          <a:blip xmlns:r="http://schemas.openxmlformats.org/officeDocument/2006/relationships" r:embed="rId1"/>
          <a:stretch>
            <a:fillRect/>
          </a:stretch>
        </a:blipFill>
      </dgm:spPr>
      <dgm:t>
        <a:bodyPr/>
        <a:lstStyle/>
        <a:p>
          <a:endParaRPr lang="es-ES" dirty="0"/>
        </a:p>
      </dgm:t>
    </dgm:pt>
    <dgm:pt modelId="{86547367-27B5-4AF6-BBCA-F51E5C4F0103}" type="sibTrans" cxnId="{C46644F1-5B3D-4961-9F42-AD59F0C33518}">
      <dgm:prSet/>
      <dgm:spPr/>
      <dgm:t>
        <a:bodyPr/>
        <a:lstStyle/>
        <a:p>
          <a:endParaRPr lang="es-ES"/>
        </a:p>
      </dgm:t>
    </dgm:pt>
    <dgm:pt modelId="{826AA402-0277-4888-AAEF-FCD475DF67BA}" type="parTrans" cxnId="{C46644F1-5B3D-4961-9F42-AD59F0C33518}">
      <dgm:prSet/>
      <dgm:spPr/>
      <dgm:t>
        <a:bodyPr/>
        <a:lstStyle/>
        <a:p>
          <a:endParaRPr lang="es-ES"/>
        </a:p>
      </dgm:t>
    </dgm:pt>
    <dgm:pt modelId="{8F0765B0-9498-49D0-A74B-B32F87BB4EFD}">
      <dgm:prSet custT="1"/>
      <dgm:spPr/>
      <dgm:t>
        <a:bodyPr anchor="ctr"/>
        <a:lstStyle/>
        <a:p>
          <a:r>
            <a:rPr lang="es-ES" sz="2000" dirty="0" smtClean="0"/>
            <a:t>Orden de Mantenimiento</a:t>
          </a:r>
          <a:endParaRPr lang="es-ES" sz="2000" dirty="0"/>
        </a:p>
      </dgm:t>
    </dgm:pt>
    <dgm:pt modelId="{8EE8F538-416A-4AAA-98D3-607DF24B7043}" type="parTrans" cxnId="{CA8EC027-CDDE-4B4E-A84B-4D3CB240C1DC}">
      <dgm:prSet/>
      <dgm:spPr/>
      <dgm:t>
        <a:bodyPr/>
        <a:lstStyle/>
        <a:p>
          <a:endParaRPr lang="es-ES"/>
        </a:p>
      </dgm:t>
    </dgm:pt>
    <dgm:pt modelId="{D00E1EB5-7A17-467E-BBE2-0EAD24FEAC37}" type="sibTrans" cxnId="{CA8EC027-CDDE-4B4E-A84B-4D3CB240C1DC}">
      <dgm:prSet/>
      <dgm:spPr/>
      <dgm:t>
        <a:bodyPr/>
        <a:lstStyle/>
        <a:p>
          <a:endParaRPr lang="es-ES"/>
        </a:p>
      </dgm:t>
    </dgm:pt>
    <dgm:pt modelId="{A53A2718-B3A4-454D-AA39-25DD79C88F4B}">
      <dgm:prSet custT="1"/>
      <dgm:spPr/>
      <dgm:t>
        <a:bodyPr anchor="ctr"/>
        <a:lstStyle/>
        <a:p>
          <a:endParaRPr lang="es-ES" sz="2000" dirty="0"/>
        </a:p>
      </dgm:t>
    </dgm:pt>
    <dgm:pt modelId="{5BEEFCDA-EE2F-499D-A5F5-5B489C1C501A}" type="parTrans" cxnId="{D8883B08-9EDC-4069-ACC9-F168758BDBB6}">
      <dgm:prSet/>
      <dgm:spPr/>
      <dgm:t>
        <a:bodyPr/>
        <a:lstStyle/>
        <a:p>
          <a:endParaRPr lang="es-ES"/>
        </a:p>
      </dgm:t>
    </dgm:pt>
    <dgm:pt modelId="{93832946-12E1-41D2-92D2-F3257BC8F5F8}" type="sibTrans" cxnId="{D8883B08-9EDC-4069-ACC9-F168758BDBB6}">
      <dgm:prSet/>
      <dgm:spPr/>
      <dgm:t>
        <a:bodyPr/>
        <a:lstStyle/>
        <a:p>
          <a:endParaRPr lang="es-ES"/>
        </a:p>
      </dgm:t>
    </dgm:pt>
    <dgm:pt modelId="{B88D2A19-EFF2-4E82-845E-EEB9F9233DA9}">
      <dgm:prSet custT="1"/>
      <dgm:spPr/>
      <dgm:t>
        <a:bodyPr anchor="ctr"/>
        <a:lstStyle/>
        <a:p>
          <a:r>
            <a:rPr lang="es-ES" sz="2000" dirty="0" smtClean="0"/>
            <a:t>Reporte de Averías</a:t>
          </a:r>
          <a:endParaRPr lang="es-ES" sz="2000" dirty="0"/>
        </a:p>
      </dgm:t>
    </dgm:pt>
    <dgm:pt modelId="{90FE5873-B3C5-4868-84F8-A6970B044504}" type="parTrans" cxnId="{97D0AA44-D5DA-4D9A-BAE4-7B92E67A1614}">
      <dgm:prSet/>
      <dgm:spPr/>
      <dgm:t>
        <a:bodyPr/>
        <a:lstStyle/>
        <a:p>
          <a:endParaRPr lang="es-ES"/>
        </a:p>
      </dgm:t>
    </dgm:pt>
    <dgm:pt modelId="{CA00E873-6CFD-4757-B1D8-18E19F6CBE2F}" type="sibTrans" cxnId="{97D0AA44-D5DA-4D9A-BAE4-7B92E67A1614}">
      <dgm:prSet/>
      <dgm:spPr/>
      <dgm:t>
        <a:bodyPr/>
        <a:lstStyle/>
        <a:p>
          <a:endParaRPr lang="es-ES"/>
        </a:p>
      </dgm:t>
    </dgm:pt>
    <dgm:pt modelId="{683754B0-79D7-4693-ABF9-CE54651863D3}">
      <dgm:prSet custT="1"/>
      <dgm:spPr/>
      <dgm:t>
        <a:bodyPr anchor="ctr"/>
        <a:lstStyle/>
        <a:p>
          <a:endParaRPr lang="es-ES" sz="2000" dirty="0"/>
        </a:p>
      </dgm:t>
    </dgm:pt>
    <dgm:pt modelId="{3604D81D-AF20-4A3F-BAD1-310B8C9A819E}" type="parTrans" cxnId="{A421F351-B691-4982-A535-38F3D9A3BB97}">
      <dgm:prSet/>
      <dgm:spPr/>
      <dgm:t>
        <a:bodyPr/>
        <a:lstStyle/>
        <a:p>
          <a:endParaRPr lang="es-ES"/>
        </a:p>
      </dgm:t>
    </dgm:pt>
    <dgm:pt modelId="{F0C8ADCE-ADF7-4CB6-9738-DB69817FB371}" type="sibTrans" cxnId="{A421F351-B691-4982-A535-38F3D9A3BB97}">
      <dgm:prSet/>
      <dgm:spPr/>
      <dgm:t>
        <a:bodyPr/>
        <a:lstStyle/>
        <a:p>
          <a:endParaRPr lang="es-ES"/>
        </a:p>
      </dgm:t>
    </dgm:pt>
    <dgm:pt modelId="{7BB33CE2-1900-4397-9CE7-69AE4ED55134}">
      <dgm:prSet custT="1"/>
      <dgm:spPr/>
      <dgm:t>
        <a:bodyPr anchor="ctr"/>
        <a:lstStyle/>
        <a:p>
          <a:r>
            <a:rPr lang="es-ES" sz="2000" dirty="0" smtClean="0"/>
            <a:t>Plan de Mantenimiento</a:t>
          </a:r>
          <a:endParaRPr lang="es-ES" sz="2000" dirty="0"/>
        </a:p>
      </dgm:t>
    </dgm:pt>
    <dgm:pt modelId="{276EEA4E-5EBE-4736-9606-2B55E2CC9383}" type="parTrans" cxnId="{7FA0FD44-7655-4312-811A-2E11C4BADBEA}">
      <dgm:prSet/>
      <dgm:spPr/>
      <dgm:t>
        <a:bodyPr/>
        <a:lstStyle/>
        <a:p>
          <a:endParaRPr lang="es-ES"/>
        </a:p>
      </dgm:t>
    </dgm:pt>
    <dgm:pt modelId="{0D6A4FD1-D755-4932-83BF-91058E7E1953}" type="sibTrans" cxnId="{7FA0FD44-7655-4312-811A-2E11C4BADBEA}">
      <dgm:prSet/>
      <dgm:spPr/>
      <dgm:t>
        <a:bodyPr/>
        <a:lstStyle/>
        <a:p>
          <a:endParaRPr lang="es-ES"/>
        </a:p>
      </dgm:t>
    </dgm:pt>
    <dgm:pt modelId="{B4CAFBC2-C1B9-4D4D-9098-1A2DD0EE9B6D}" type="pres">
      <dgm:prSet presAssocID="{C7838B14-FC5E-431C-A91D-9EDD611164AE}" presName="Name0" presStyleCnt="0">
        <dgm:presLayoutVars>
          <dgm:dir/>
          <dgm:animLvl val="lvl"/>
          <dgm:resizeHandles/>
        </dgm:presLayoutVars>
      </dgm:prSet>
      <dgm:spPr/>
      <dgm:t>
        <a:bodyPr/>
        <a:lstStyle/>
        <a:p>
          <a:endParaRPr lang="es-ES"/>
        </a:p>
      </dgm:t>
    </dgm:pt>
    <dgm:pt modelId="{33920DCD-377E-4BE8-B8D7-6B5CBA83870A}" type="pres">
      <dgm:prSet presAssocID="{BB96E1E8-A1DC-430D-AC96-0814506425F2}" presName="linNode" presStyleCnt="0"/>
      <dgm:spPr/>
    </dgm:pt>
    <dgm:pt modelId="{DD420284-EE3E-4621-9F5A-4C580F9EFC65}" type="pres">
      <dgm:prSet presAssocID="{BB96E1E8-A1DC-430D-AC96-0814506425F2}" presName="parentShp" presStyleLbl="node1" presStyleIdx="0" presStyleCnt="1">
        <dgm:presLayoutVars>
          <dgm:bulletEnabled val="1"/>
        </dgm:presLayoutVars>
      </dgm:prSet>
      <dgm:spPr/>
      <dgm:t>
        <a:bodyPr/>
        <a:lstStyle/>
        <a:p>
          <a:endParaRPr lang="es-ES"/>
        </a:p>
      </dgm:t>
    </dgm:pt>
    <dgm:pt modelId="{67016E80-1EB5-46E2-90D5-E386F871B58F}" type="pres">
      <dgm:prSet presAssocID="{BB96E1E8-A1DC-430D-AC96-0814506425F2}" presName="childShp" presStyleLbl="bgAccFollowNode1" presStyleIdx="0" presStyleCnt="1">
        <dgm:presLayoutVars>
          <dgm:bulletEnabled val="1"/>
        </dgm:presLayoutVars>
      </dgm:prSet>
      <dgm:spPr/>
      <dgm:t>
        <a:bodyPr/>
        <a:lstStyle/>
        <a:p>
          <a:endParaRPr lang="es-ES"/>
        </a:p>
      </dgm:t>
    </dgm:pt>
  </dgm:ptLst>
  <dgm:cxnLst>
    <dgm:cxn modelId="{973D7EC4-ECF1-44B8-AA4A-449B2B75CE32}" type="presOf" srcId="{C7838B14-FC5E-431C-A91D-9EDD611164AE}" destId="{B4CAFBC2-C1B9-4D4D-9098-1A2DD0EE9B6D}" srcOrd="0" destOrd="0" presId="urn:microsoft.com/office/officeart/2005/8/layout/vList6"/>
    <dgm:cxn modelId="{335E8395-E6ED-46D6-87F5-6E51FEED4D7A}" type="presOf" srcId="{683754B0-79D7-4693-ABF9-CE54651863D3}" destId="{67016E80-1EB5-46E2-90D5-E386F871B58F}" srcOrd="0" destOrd="3" presId="urn:microsoft.com/office/officeart/2005/8/layout/vList6"/>
    <dgm:cxn modelId="{C46644F1-5B3D-4961-9F42-AD59F0C33518}" srcId="{C7838B14-FC5E-431C-A91D-9EDD611164AE}" destId="{BB96E1E8-A1DC-430D-AC96-0814506425F2}" srcOrd="0" destOrd="0" parTransId="{826AA402-0277-4888-AAEF-FCD475DF67BA}" sibTransId="{86547367-27B5-4AF6-BBCA-F51E5C4F0103}"/>
    <dgm:cxn modelId="{7B63921C-5EEA-491E-95BF-AE4288BA0FF2}" type="presOf" srcId="{8F0765B0-9498-49D0-A74B-B32F87BB4EFD}" destId="{67016E80-1EB5-46E2-90D5-E386F871B58F}" srcOrd="0" destOrd="2" presId="urn:microsoft.com/office/officeart/2005/8/layout/vList6"/>
    <dgm:cxn modelId="{487C07C2-5833-422F-AF7B-BFAB834DBD5B}" type="presOf" srcId="{A53A2718-B3A4-454D-AA39-25DD79C88F4B}" destId="{67016E80-1EB5-46E2-90D5-E386F871B58F}" srcOrd="0" destOrd="1" presId="urn:microsoft.com/office/officeart/2005/8/layout/vList6"/>
    <dgm:cxn modelId="{CA8EC027-CDDE-4B4E-A84B-4D3CB240C1DC}" srcId="{BB96E1E8-A1DC-430D-AC96-0814506425F2}" destId="{8F0765B0-9498-49D0-A74B-B32F87BB4EFD}" srcOrd="2" destOrd="0" parTransId="{8EE8F538-416A-4AAA-98D3-607DF24B7043}" sibTransId="{D00E1EB5-7A17-467E-BBE2-0EAD24FEAC37}"/>
    <dgm:cxn modelId="{A421F351-B691-4982-A535-38F3D9A3BB97}" srcId="{BB96E1E8-A1DC-430D-AC96-0814506425F2}" destId="{683754B0-79D7-4693-ABF9-CE54651863D3}" srcOrd="3" destOrd="0" parTransId="{3604D81D-AF20-4A3F-BAD1-310B8C9A819E}" sibTransId="{F0C8ADCE-ADF7-4CB6-9738-DB69817FB371}"/>
    <dgm:cxn modelId="{042AC17B-A682-4C4B-89FB-78C5D0A08769}" type="presOf" srcId="{BB96E1E8-A1DC-430D-AC96-0814506425F2}" destId="{DD420284-EE3E-4621-9F5A-4C580F9EFC65}" srcOrd="0" destOrd="0" presId="urn:microsoft.com/office/officeart/2005/8/layout/vList6"/>
    <dgm:cxn modelId="{7FA0FD44-7655-4312-811A-2E11C4BADBEA}" srcId="{BB96E1E8-A1DC-430D-AC96-0814506425F2}" destId="{7BB33CE2-1900-4397-9CE7-69AE4ED55134}" srcOrd="0" destOrd="0" parTransId="{276EEA4E-5EBE-4736-9606-2B55E2CC9383}" sibTransId="{0D6A4FD1-D755-4932-83BF-91058E7E1953}"/>
    <dgm:cxn modelId="{A654DA3B-F038-4AFE-98B7-D0CB84A8F173}" type="presOf" srcId="{B88D2A19-EFF2-4E82-845E-EEB9F9233DA9}" destId="{67016E80-1EB5-46E2-90D5-E386F871B58F}" srcOrd="0" destOrd="4" presId="urn:microsoft.com/office/officeart/2005/8/layout/vList6"/>
    <dgm:cxn modelId="{97D0AA44-D5DA-4D9A-BAE4-7B92E67A1614}" srcId="{BB96E1E8-A1DC-430D-AC96-0814506425F2}" destId="{B88D2A19-EFF2-4E82-845E-EEB9F9233DA9}" srcOrd="4" destOrd="0" parTransId="{90FE5873-B3C5-4868-84F8-A6970B044504}" sibTransId="{CA00E873-6CFD-4757-B1D8-18E19F6CBE2F}"/>
    <dgm:cxn modelId="{D8883B08-9EDC-4069-ACC9-F168758BDBB6}" srcId="{BB96E1E8-A1DC-430D-AC96-0814506425F2}" destId="{A53A2718-B3A4-454D-AA39-25DD79C88F4B}" srcOrd="1" destOrd="0" parTransId="{5BEEFCDA-EE2F-499D-A5F5-5B489C1C501A}" sibTransId="{93832946-12E1-41D2-92D2-F3257BC8F5F8}"/>
    <dgm:cxn modelId="{96342623-2264-4E49-BA26-FFB4A51A1AFC}" type="presOf" srcId="{7BB33CE2-1900-4397-9CE7-69AE4ED55134}" destId="{67016E80-1EB5-46E2-90D5-E386F871B58F}" srcOrd="0" destOrd="0" presId="urn:microsoft.com/office/officeart/2005/8/layout/vList6"/>
    <dgm:cxn modelId="{BD82523B-0D79-40B2-ACA7-D0D0721B59FB}" type="presParOf" srcId="{B4CAFBC2-C1B9-4D4D-9098-1A2DD0EE9B6D}" destId="{33920DCD-377E-4BE8-B8D7-6B5CBA83870A}" srcOrd="0" destOrd="0" presId="urn:microsoft.com/office/officeart/2005/8/layout/vList6"/>
    <dgm:cxn modelId="{DAA8A3F7-6242-4F16-8E3A-310C82E037BE}" type="presParOf" srcId="{33920DCD-377E-4BE8-B8D7-6B5CBA83870A}" destId="{DD420284-EE3E-4621-9F5A-4C580F9EFC65}" srcOrd="0" destOrd="0" presId="urn:microsoft.com/office/officeart/2005/8/layout/vList6"/>
    <dgm:cxn modelId="{6BABBB52-134A-4AF8-BBAA-881CC30C95F7}" type="presParOf" srcId="{33920DCD-377E-4BE8-B8D7-6B5CBA83870A}" destId="{67016E80-1EB5-46E2-90D5-E386F871B58F}" srcOrd="1" destOrd="0" presId="urn:microsoft.com/office/officeart/2005/8/layout/vList6"/>
  </dgm:cxnLst>
  <dgm:bg/>
  <dgm:whole/>
</dgm:dataModel>
</file>

<file path=ppt/diagrams/data48.xml><?xml version="1.0" encoding="utf-8"?>
<dgm:dataModel xmlns:dgm="http://schemas.openxmlformats.org/drawingml/2006/diagram" xmlns:a="http://schemas.openxmlformats.org/drawingml/2006/main">
  <dgm:ptLst>
    <dgm:pt modelId="{CC7BA69B-C3AC-4C61-ADCC-C6B1FE1984E6}" type="doc">
      <dgm:prSet loTypeId="urn:microsoft.com/office/officeart/2005/8/layout/chevron2" loCatId="list" qsTypeId="urn:microsoft.com/office/officeart/2005/8/quickstyle/simple5" qsCatId="simple" csTypeId="urn:microsoft.com/office/officeart/2005/8/colors/accent1_1" csCatId="accent1" phldr="1"/>
      <dgm:spPr/>
      <dgm:t>
        <a:bodyPr/>
        <a:lstStyle/>
        <a:p>
          <a:endParaRPr lang="es-EC"/>
        </a:p>
      </dgm:t>
    </dgm:pt>
    <dgm:pt modelId="{EC7BD55D-A78D-45C0-B993-C98D7DAD1095}">
      <dgm:prSet phldrT="[Text]" custT="1"/>
      <dgm:spPr/>
      <dgm:t>
        <a:bodyPr/>
        <a:lstStyle/>
        <a:p>
          <a:r>
            <a:rPr lang="es-EC" sz="1000" b="1" i="1" dirty="0" smtClean="0">
              <a:latin typeface="Tahoma" pitchFamily="34" charset="0"/>
              <a:cs typeface="Tahoma" pitchFamily="34" charset="0"/>
            </a:rPr>
            <a:t>1</a:t>
          </a:r>
          <a:endParaRPr lang="es-EC" sz="1000" b="1" i="1" dirty="0">
            <a:latin typeface="Tahoma" pitchFamily="34" charset="0"/>
            <a:cs typeface="Tahoma" pitchFamily="34" charset="0"/>
          </a:endParaRPr>
        </a:p>
      </dgm:t>
    </dgm:pt>
    <dgm:pt modelId="{2452C5C5-9DD1-4D29-A63B-A73A0EF45926}" type="parTrans" cxnId="{18D990C4-5799-43CC-83EA-8C6FB5B3A366}">
      <dgm:prSet/>
      <dgm:spPr/>
      <dgm:t>
        <a:bodyPr/>
        <a:lstStyle/>
        <a:p>
          <a:endParaRPr lang="es-EC"/>
        </a:p>
      </dgm:t>
    </dgm:pt>
    <dgm:pt modelId="{BDA4535B-5A3F-44D4-B3B2-0EA817032207}" type="sibTrans" cxnId="{18D990C4-5799-43CC-83EA-8C6FB5B3A366}">
      <dgm:prSet/>
      <dgm:spPr/>
      <dgm:t>
        <a:bodyPr/>
        <a:lstStyle/>
        <a:p>
          <a:endParaRPr lang="es-EC"/>
        </a:p>
      </dgm:t>
    </dgm:pt>
    <dgm:pt modelId="{231BC42C-9B3F-4AC7-BC32-48C97230892B}">
      <dgm:prSet phldrT="[Text]"/>
      <dgm:spPr/>
      <dgm:t>
        <a:bodyPr/>
        <a:lstStyle/>
        <a:p>
          <a:r>
            <a:rPr lang="es-EC" b="1" i="1" dirty="0" smtClean="0">
              <a:latin typeface="+mj-lt"/>
            </a:rPr>
            <a:t>Mejoras Enfocadas</a:t>
          </a:r>
          <a:endParaRPr lang="es-EC" dirty="0">
            <a:latin typeface="+mj-lt"/>
          </a:endParaRPr>
        </a:p>
      </dgm:t>
    </dgm:pt>
    <dgm:pt modelId="{949A63D9-E944-4B1D-B5FF-960C24CED712}" type="parTrans" cxnId="{8A8D446E-C878-4B1B-AFE8-A1DF722ED44E}">
      <dgm:prSet/>
      <dgm:spPr/>
      <dgm:t>
        <a:bodyPr/>
        <a:lstStyle/>
        <a:p>
          <a:endParaRPr lang="es-EC"/>
        </a:p>
      </dgm:t>
    </dgm:pt>
    <dgm:pt modelId="{EF402377-A180-4016-A886-BF675CCA30B7}" type="sibTrans" cxnId="{8A8D446E-C878-4B1B-AFE8-A1DF722ED44E}">
      <dgm:prSet/>
      <dgm:spPr/>
      <dgm:t>
        <a:bodyPr/>
        <a:lstStyle/>
        <a:p>
          <a:endParaRPr lang="es-EC"/>
        </a:p>
      </dgm:t>
    </dgm:pt>
    <dgm:pt modelId="{27776DF6-FDB0-43BD-B0DD-21EBBAF851DD}">
      <dgm:prSet phldrT="[Text]" custT="1"/>
      <dgm:spPr/>
      <dgm:t>
        <a:bodyPr/>
        <a:lstStyle/>
        <a:p>
          <a:r>
            <a:rPr lang="es-EC" sz="1000" b="1" i="1" dirty="0" smtClean="0">
              <a:latin typeface="Tahoma" pitchFamily="34" charset="0"/>
              <a:cs typeface="Tahoma" pitchFamily="34" charset="0"/>
            </a:rPr>
            <a:t>2</a:t>
          </a:r>
          <a:endParaRPr lang="es-EC" sz="1000" b="1" i="1" dirty="0">
            <a:latin typeface="Tahoma" pitchFamily="34" charset="0"/>
            <a:cs typeface="Tahoma" pitchFamily="34" charset="0"/>
          </a:endParaRPr>
        </a:p>
      </dgm:t>
    </dgm:pt>
    <dgm:pt modelId="{9AA2080F-9DAF-4CA2-8D3C-919D82645453}" type="parTrans" cxnId="{E90F8D33-4EAA-4A79-8F1B-DDFF1938B93E}">
      <dgm:prSet/>
      <dgm:spPr/>
      <dgm:t>
        <a:bodyPr/>
        <a:lstStyle/>
        <a:p>
          <a:endParaRPr lang="es-EC"/>
        </a:p>
      </dgm:t>
    </dgm:pt>
    <dgm:pt modelId="{F136FCD6-C436-4B6A-BA9C-A7919F75FD8C}" type="sibTrans" cxnId="{E90F8D33-4EAA-4A79-8F1B-DDFF1938B93E}">
      <dgm:prSet/>
      <dgm:spPr/>
      <dgm:t>
        <a:bodyPr/>
        <a:lstStyle/>
        <a:p>
          <a:endParaRPr lang="es-EC"/>
        </a:p>
      </dgm:t>
    </dgm:pt>
    <dgm:pt modelId="{E36B0721-F6F6-4EE7-8FA8-ECC69E45F43A}">
      <dgm:prSet phldrT="[Text]" custT="1"/>
      <dgm:spPr/>
      <dgm:t>
        <a:bodyPr/>
        <a:lstStyle/>
        <a:p>
          <a:r>
            <a:rPr lang="es-EC" sz="2500" b="1" i="1" dirty="0" smtClean="0">
              <a:latin typeface="+mj-lt"/>
            </a:rPr>
            <a:t>Mantenimiento</a:t>
          </a:r>
          <a:r>
            <a:rPr lang="es-EC" sz="2500" b="1" i="1" dirty="0" smtClean="0">
              <a:solidFill>
                <a:srgbClr val="FF0000"/>
              </a:solidFill>
              <a:latin typeface="+mj-lt"/>
            </a:rPr>
            <a:t> </a:t>
          </a:r>
          <a:r>
            <a:rPr lang="es-EC" sz="2500" b="1" i="1" dirty="0" smtClean="0">
              <a:latin typeface="+mj-lt"/>
            </a:rPr>
            <a:t>Autónomo</a:t>
          </a:r>
          <a:r>
            <a:rPr lang="es-EC" sz="2500" b="1" i="1" dirty="0" smtClean="0">
              <a:solidFill>
                <a:srgbClr val="FF0000"/>
              </a:solidFill>
              <a:latin typeface="+mj-lt"/>
            </a:rPr>
            <a:t> </a:t>
          </a:r>
          <a:endParaRPr lang="es-EC" sz="2500" dirty="0">
            <a:solidFill>
              <a:srgbClr val="FF0000"/>
            </a:solidFill>
            <a:latin typeface="+mj-lt"/>
          </a:endParaRPr>
        </a:p>
      </dgm:t>
    </dgm:pt>
    <dgm:pt modelId="{97635FF5-CA4D-4783-8853-DD10FA31E5BB}" type="parTrans" cxnId="{6F39542F-11CD-4493-AAEC-BC210890B035}">
      <dgm:prSet/>
      <dgm:spPr/>
      <dgm:t>
        <a:bodyPr/>
        <a:lstStyle/>
        <a:p>
          <a:endParaRPr lang="es-EC"/>
        </a:p>
      </dgm:t>
    </dgm:pt>
    <dgm:pt modelId="{04E69E0F-9865-4223-B80D-8B3DB660ABAE}" type="sibTrans" cxnId="{6F39542F-11CD-4493-AAEC-BC210890B035}">
      <dgm:prSet/>
      <dgm:spPr/>
      <dgm:t>
        <a:bodyPr/>
        <a:lstStyle/>
        <a:p>
          <a:endParaRPr lang="es-EC"/>
        </a:p>
      </dgm:t>
    </dgm:pt>
    <dgm:pt modelId="{EF6901C2-1A9F-47CE-899C-172AE48EEB07}">
      <dgm:prSet phldrT="[Text]" custT="1"/>
      <dgm:spPr/>
      <dgm:t>
        <a:bodyPr/>
        <a:lstStyle/>
        <a:p>
          <a:r>
            <a:rPr lang="es-EC" sz="1000" b="1" i="1" dirty="0" smtClean="0">
              <a:latin typeface="Tahoma" pitchFamily="34" charset="0"/>
              <a:cs typeface="Tahoma" pitchFamily="34" charset="0"/>
            </a:rPr>
            <a:t>3</a:t>
          </a:r>
          <a:endParaRPr lang="es-EC" sz="1000" b="1" i="1" dirty="0">
            <a:latin typeface="Tahoma" pitchFamily="34" charset="0"/>
            <a:cs typeface="Tahoma" pitchFamily="34" charset="0"/>
          </a:endParaRPr>
        </a:p>
      </dgm:t>
    </dgm:pt>
    <dgm:pt modelId="{35C23D09-023F-41C8-813B-51A979FC169F}" type="parTrans" cxnId="{3B01FA49-39A9-4634-9B6B-CBC31774960C}">
      <dgm:prSet/>
      <dgm:spPr/>
      <dgm:t>
        <a:bodyPr/>
        <a:lstStyle/>
        <a:p>
          <a:endParaRPr lang="es-EC"/>
        </a:p>
      </dgm:t>
    </dgm:pt>
    <dgm:pt modelId="{CBE0D237-8A7D-419C-82AF-8CE4831BDD65}" type="sibTrans" cxnId="{3B01FA49-39A9-4634-9B6B-CBC31774960C}">
      <dgm:prSet/>
      <dgm:spPr/>
      <dgm:t>
        <a:bodyPr/>
        <a:lstStyle/>
        <a:p>
          <a:endParaRPr lang="es-EC"/>
        </a:p>
      </dgm:t>
    </dgm:pt>
    <dgm:pt modelId="{45F7C262-D749-4D58-9149-034C12C513C2}">
      <dgm:prSet phldrT="[Text]" custT="1"/>
      <dgm:spPr/>
      <dgm:t>
        <a:bodyPr/>
        <a:lstStyle/>
        <a:p>
          <a:r>
            <a:rPr lang="es-EC" sz="2500" b="1" i="1" dirty="0" smtClean="0">
              <a:latin typeface="+mj-lt"/>
            </a:rPr>
            <a:t>Mantenimiento Planificado</a:t>
          </a:r>
          <a:endParaRPr lang="es-EC" sz="2500" b="1" i="1" dirty="0">
            <a:latin typeface="+mj-lt"/>
          </a:endParaRPr>
        </a:p>
      </dgm:t>
    </dgm:pt>
    <dgm:pt modelId="{22EBC9CC-F484-46E1-B853-C80BFF358301}" type="parTrans" cxnId="{FC27839A-84CA-4E46-BBB9-93C0D7F7AD6E}">
      <dgm:prSet/>
      <dgm:spPr/>
      <dgm:t>
        <a:bodyPr/>
        <a:lstStyle/>
        <a:p>
          <a:endParaRPr lang="es-EC"/>
        </a:p>
      </dgm:t>
    </dgm:pt>
    <dgm:pt modelId="{E66FFD39-E642-4360-B02A-FEB5F115866F}" type="sibTrans" cxnId="{FC27839A-84CA-4E46-BBB9-93C0D7F7AD6E}">
      <dgm:prSet/>
      <dgm:spPr/>
      <dgm:t>
        <a:bodyPr/>
        <a:lstStyle/>
        <a:p>
          <a:endParaRPr lang="es-EC"/>
        </a:p>
      </dgm:t>
    </dgm:pt>
    <dgm:pt modelId="{7BC816E3-A248-4A6B-8E4B-74C63D5EAC70}">
      <dgm:prSet phldrT="[Text]" custT="1"/>
      <dgm:spPr/>
      <dgm:t>
        <a:bodyPr/>
        <a:lstStyle/>
        <a:p>
          <a:r>
            <a:rPr lang="es-EC" sz="1000" b="1" i="1" dirty="0" smtClean="0">
              <a:latin typeface="Tahoma" pitchFamily="34" charset="0"/>
              <a:cs typeface="Tahoma" pitchFamily="34" charset="0"/>
            </a:rPr>
            <a:t>4</a:t>
          </a:r>
          <a:endParaRPr lang="es-EC" sz="1000" b="1" i="1" dirty="0">
            <a:latin typeface="Tahoma" pitchFamily="34" charset="0"/>
            <a:cs typeface="Tahoma" pitchFamily="34" charset="0"/>
          </a:endParaRPr>
        </a:p>
      </dgm:t>
    </dgm:pt>
    <dgm:pt modelId="{34CE1534-9BBF-4453-90C3-38206EB2B656}" type="parTrans" cxnId="{2E1F8F63-D0F2-423C-A3C9-02D4DBA9ACFB}">
      <dgm:prSet/>
      <dgm:spPr/>
      <dgm:t>
        <a:bodyPr/>
        <a:lstStyle/>
        <a:p>
          <a:endParaRPr lang="es-EC"/>
        </a:p>
      </dgm:t>
    </dgm:pt>
    <dgm:pt modelId="{25326B78-C429-411D-99DF-6B1FBAE66D5B}" type="sibTrans" cxnId="{2E1F8F63-D0F2-423C-A3C9-02D4DBA9ACFB}">
      <dgm:prSet/>
      <dgm:spPr/>
      <dgm:t>
        <a:bodyPr/>
        <a:lstStyle/>
        <a:p>
          <a:endParaRPr lang="es-EC"/>
        </a:p>
      </dgm:t>
    </dgm:pt>
    <dgm:pt modelId="{1D6CBA07-247D-4DAB-96F3-ADF40C75E12A}">
      <dgm:prSet phldrT="[Text]" custT="1"/>
      <dgm:spPr/>
      <dgm:t>
        <a:bodyPr/>
        <a:lstStyle/>
        <a:p>
          <a:r>
            <a:rPr lang="es-EC" sz="3200" b="1" i="1" spc="300" dirty="0" smtClean="0">
              <a:solidFill>
                <a:srgbClr val="FF0000"/>
              </a:solidFill>
              <a:effectLst>
                <a:outerShdw blurRad="38100" dist="38100" dir="2700000" algn="tl">
                  <a:srgbClr val="000000">
                    <a:alpha val="43137"/>
                  </a:srgbClr>
                </a:outerShdw>
              </a:effectLst>
              <a:latin typeface="+mj-lt"/>
            </a:rPr>
            <a:t>Mantenimiento</a:t>
          </a:r>
          <a:r>
            <a:rPr lang="es-EC" sz="2500" b="1" i="1" dirty="0" smtClean="0">
              <a:latin typeface="+mj-lt"/>
            </a:rPr>
            <a:t> </a:t>
          </a:r>
          <a:r>
            <a:rPr lang="es-EC" sz="3200" b="1" i="1" spc="300" dirty="0" smtClean="0">
              <a:solidFill>
                <a:srgbClr val="FF0000"/>
              </a:solidFill>
              <a:effectLst>
                <a:outerShdw blurRad="38100" dist="38100" dir="2700000" algn="tl">
                  <a:srgbClr val="000000">
                    <a:alpha val="43137"/>
                  </a:srgbClr>
                </a:outerShdw>
              </a:effectLst>
              <a:latin typeface="+mj-lt"/>
            </a:rPr>
            <a:t>de</a:t>
          </a:r>
          <a:r>
            <a:rPr lang="es-EC" sz="2500" b="1" i="1" dirty="0" smtClean="0">
              <a:latin typeface="+mj-lt"/>
            </a:rPr>
            <a:t> </a:t>
          </a:r>
          <a:r>
            <a:rPr lang="es-EC" sz="3200" b="1" i="1" spc="300" dirty="0" smtClean="0">
              <a:solidFill>
                <a:srgbClr val="FF0000"/>
              </a:solidFill>
              <a:effectLst>
                <a:outerShdw blurRad="38100" dist="38100" dir="2700000" algn="tl">
                  <a:srgbClr val="000000">
                    <a:alpha val="43137"/>
                  </a:srgbClr>
                </a:outerShdw>
              </a:effectLst>
              <a:latin typeface="+mj-lt"/>
            </a:rPr>
            <a:t>la</a:t>
          </a:r>
          <a:r>
            <a:rPr lang="es-EC" sz="2500" b="1" i="1" dirty="0" smtClean="0">
              <a:latin typeface="+mj-lt"/>
            </a:rPr>
            <a:t> </a:t>
          </a:r>
          <a:r>
            <a:rPr lang="es-EC" sz="3200" b="1" i="1" spc="300" dirty="0" smtClean="0">
              <a:solidFill>
                <a:srgbClr val="FF0000"/>
              </a:solidFill>
              <a:effectLst>
                <a:outerShdw blurRad="38100" dist="38100" dir="2700000" algn="tl">
                  <a:srgbClr val="000000">
                    <a:alpha val="43137"/>
                  </a:srgbClr>
                </a:outerShdw>
              </a:effectLst>
              <a:latin typeface="+mj-lt"/>
            </a:rPr>
            <a:t>Calidad</a:t>
          </a:r>
          <a:r>
            <a:rPr lang="es-EC" sz="2500" b="1" i="1" dirty="0" smtClean="0">
              <a:latin typeface="+mj-lt"/>
            </a:rPr>
            <a:t> </a:t>
          </a:r>
          <a:endParaRPr lang="es-EC" sz="2500" dirty="0">
            <a:latin typeface="+mj-lt"/>
          </a:endParaRPr>
        </a:p>
      </dgm:t>
    </dgm:pt>
    <dgm:pt modelId="{86F98F48-88EF-4EEB-A2C3-FF80556ABBDD}" type="parTrans" cxnId="{E64597EF-2BEE-4070-9104-185FB78766CD}">
      <dgm:prSet/>
      <dgm:spPr/>
      <dgm:t>
        <a:bodyPr/>
        <a:lstStyle/>
        <a:p>
          <a:endParaRPr lang="es-EC"/>
        </a:p>
      </dgm:t>
    </dgm:pt>
    <dgm:pt modelId="{57097697-83DC-479F-A498-04124A8338DF}" type="sibTrans" cxnId="{E64597EF-2BEE-4070-9104-185FB78766CD}">
      <dgm:prSet/>
      <dgm:spPr/>
      <dgm:t>
        <a:bodyPr/>
        <a:lstStyle/>
        <a:p>
          <a:endParaRPr lang="es-EC"/>
        </a:p>
      </dgm:t>
    </dgm:pt>
    <dgm:pt modelId="{E958C823-245D-4D3E-B342-CEA2ECC1F4CD}">
      <dgm:prSet phldrT="[Text]" custT="1"/>
      <dgm:spPr/>
      <dgm:t>
        <a:bodyPr/>
        <a:lstStyle/>
        <a:p>
          <a:r>
            <a:rPr lang="es-EC" sz="1000" b="1" dirty="0" smtClean="0">
              <a:latin typeface="Tahoma" pitchFamily="34" charset="0"/>
              <a:cs typeface="Tahoma" pitchFamily="34" charset="0"/>
            </a:rPr>
            <a:t>5</a:t>
          </a:r>
          <a:endParaRPr lang="es-EC" sz="1000" b="1" dirty="0">
            <a:latin typeface="Tahoma" pitchFamily="34" charset="0"/>
            <a:cs typeface="Tahoma" pitchFamily="34" charset="0"/>
          </a:endParaRPr>
        </a:p>
      </dgm:t>
    </dgm:pt>
    <dgm:pt modelId="{95043EA7-FD8F-4BD2-85EB-175CE65A773D}" type="parTrans" cxnId="{44128B61-725B-4545-A4BA-75FA254519A2}">
      <dgm:prSet/>
      <dgm:spPr/>
      <dgm:t>
        <a:bodyPr/>
        <a:lstStyle/>
        <a:p>
          <a:endParaRPr lang="es-EC"/>
        </a:p>
      </dgm:t>
    </dgm:pt>
    <dgm:pt modelId="{47DB67BE-6941-427A-A8D4-FCE6704ABAE4}" type="sibTrans" cxnId="{44128B61-725B-4545-A4BA-75FA254519A2}">
      <dgm:prSet/>
      <dgm:spPr/>
      <dgm:t>
        <a:bodyPr/>
        <a:lstStyle/>
        <a:p>
          <a:endParaRPr lang="es-EC"/>
        </a:p>
      </dgm:t>
    </dgm:pt>
    <dgm:pt modelId="{91C78C1F-264B-418C-AE57-9B75B17D806C}">
      <dgm:prSet phldrT="[Text]"/>
      <dgm:spPr/>
      <dgm:t>
        <a:bodyPr/>
        <a:lstStyle/>
        <a:p>
          <a:r>
            <a:rPr lang="es-EC" b="1" i="1" dirty="0" smtClean="0">
              <a:latin typeface="+mj-lt"/>
            </a:rPr>
            <a:t>Prevención del Mantenimiento</a:t>
          </a:r>
          <a:endParaRPr lang="es-EC" dirty="0">
            <a:latin typeface="+mj-lt"/>
          </a:endParaRPr>
        </a:p>
      </dgm:t>
    </dgm:pt>
    <dgm:pt modelId="{C3E6AF95-6685-4463-8036-41E7D8575479}" type="parTrans" cxnId="{660C4391-4D27-4D55-A4DC-55BD55E7574D}">
      <dgm:prSet/>
      <dgm:spPr/>
      <dgm:t>
        <a:bodyPr/>
        <a:lstStyle/>
        <a:p>
          <a:endParaRPr lang="es-EC"/>
        </a:p>
      </dgm:t>
    </dgm:pt>
    <dgm:pt modelId="{79E6F14B-E962-4A2B-A6C3-EE0AEEC93D91}" type="sibTrans" cxnId="{660C4391-4D27-4D55-A4DC-55BD55E7574D}">
      <dgm:prSet/>
      <dgm:spPr/>
      <dgm:t>
        <a:bodyPr/>
        <a:lstStyle/>
        <a:p>
          <a:endParaRPr lang="es-EC"/>
        </a:p>
      </dgm:t>
    </dgm:pt>
    <dgm:pt modelId="{3AEEDEB4-FAD9-4393-BCDA-D38361E7541A}">
      <dgm:prSet custT="1"/>
      <dgm:spPr/>
      <dgm:t>
        <a:bodyPr/>
        <a:lstStyle/>
        <a:p>
          <a:r>
            <a:rPr lang="es-EC" sz="1000" b="1" i="1" dirty="0" smtClean="0">
              <a:latin typeface="Tahoma" pitchFamily="34" charset="0"/>
            </a:rPr>
            <a:t>6</a:t>
          </a:r>
          <a:endParaRPr lang="es-EC" sz="1000" dirty="0"/>
        </a:p>
      </dgm:t>
    </dgm:pt>
    <dgm:pt modelId="{580FAA6B-B156-4175-94E5-A83C113C65B5}" type="parTrans" cxnId="{375D147F-AD93-42E3-91BB-30D1FE1A51D2}">
      <dgm:prSet/>
      <dgm:spPr/>
      <dgm:t>
        <a:bodyPr/>
        <a:lstStyle/>
        <a:p>
          <a:endParaRPr lang="es-EC"/>
        </a:p>
      </dgm:t>
    </dgm:pt>
    <dgm:pt modelId="{55245798-7CF0-48D4-9E6B-2AB4DD20120A}" type="sibTrans" cxnId="{375D147F-AD93-42E3-91BB-30D1FE1A51D2}">
      <dgm:prSet/>
      <dgm:spPr/>
      <dgm:t>
        <a:bodyPr/>
        <a:lstStyle/>
        <a:p>
          <a:endParaRPr lang="es-EC"/>
        </a:p>
      </dgm:t>
    </dgm:pt>
    <dgm:pt modelId="{B3AC46ED-62D9-462F-A8E7-532A78AC65B5}">
      <dgm:prSet custT="1"/>
      <dgm:spPr/>
      <dgm:t>
        <a:bodyPr/>
        <a:lstStyle/>
        <a:p>
          <a:r>
            <a:rPr lang="es-EC" sz="1000" b="1" i="1" dirty="0" smtClean="0">
              <a:latin typeface="Tahoma" pitchFamily="34" charset="0"/>
            </a:rPr>
            <a:t>7</a:t>
          </a:r>
          <a:endParaRPr lang="es-EC" sz="1000" dirty="0"/>
        </a:p>
      </dgm:t>
    </dgm:pt>
    <dgm:pt modelId="{B981A236-A2C2-4D94-BE8A-0DF96AF9B65E}" type="parTrans" cxnId="{0C9ED92A-E409-411E-8FD3-B3C324470B94}">
      <dgm:prSet/>
      <dgm:spPr/>
      <dgm:t>
        <a:bodyPr/>
        <a:lstStyle/>
        <a:p>
          <a:endParaRPr lang="es-EC"/>
        </a:p>
      </dgm:t>
    </dgm:pt>
    <dgm:pt modelId="{31AD0B2E-A53C-446D-B784-5FE505C4A80F}" type="sibTrans" cxnId="{0C9ED92A-E409-411E-8FD3-B3C324470B94}">
      <dgm:prSet/>
      <dgm:spPr/>
      <dgm:t>
        <a:bodyPr/>
        <a:lstStyle/>
        <a:p>
          <a:endParaRPr lang="es-EC"/>
        </a:p>
      </dgm:t>
    </dgm:pt>
    <dgm:pt modelId="{4D5677F8-C6C6-469E-9448-6F86856E6C61}">
      <dgm:prSet/>
      <dgm:spPr/>
      <dgm:t>
        <a:bodyPr/>
        <a:lstStyle/>
        <a:p>
          <a:r>
            <a:rPr lang="es-EC" b="1" i="1" dirty="0" smtClean="0">
              <a:latin typeface="+mj-lt"/>
            </a:rPr>
            <a:t>Áreas administrativas</a:t>
          </a:r>
          <a:endParaRPr lang="es-EC" dirty="0">
            <a:latin typeface="+mj-lt"/>
          </a:endParaRPr>
        </a:p>
      </dgm:t>
    </dgm:pt>
    <dgm:pt modelId="{DAA5765F-2E94-4F33-8690-F2BB15376A6E}" type="parTrans" cxnId="{63F509CE-635A-44C2-8306-910C36725FBD}">
      <dgm:prSet/>
      <dgm:spPr/>
      <dgm:t>
        <a:bodyPr/>
        <a:lstStyle/>
        <a:p>
          <a:endParaRPr lang="es-EC"/>
        </a:p>
      </dgm:t>
    </dgm:pt>
    <dgm:pt modelId="{12FF6CC6-B4D3-4E74-9086-45E96646579C}" type="sibTrans" cxnId="{63F509CE-635A-44C2-8306-910C36725FBD}">
      <dgm:prSet/>
      <dgm:spPr/>
      <dgm:t>
        <a:bodyPr/>
        <a:lstStyle/>
        <a:p>
          <a:endParaRPr lang="es-EC"/>
        </a:p>
      </dgm:t>
    </dgm:pt>
    <dgm:pt modelId="{8C97810B-3932-4EFD-B5A8-8FBB4A43793E}">
      <dgm:prSet/>
      <dgm:spPr/>
      <dgm:t>
        <a:bodyPr/>
        <a:lstStyle/>
        <a:p>
          <a:r>
            <a:rPr lang="es-EC" b="1" i="1" dirty="0" smtClean="0">
              <a:latin typeface="+mj-lt"/>
            </a:rPr>
            <a:t>Educación y Entrenamiento</a:t>
          </a:r>
          <a:endParaRPr lang="es-EC" dirty="0">
            <a:latin typeface="+mj-lt"/>
          </a:endParaRPr>
        </a:p>
      </dgm:t>
    </dgm:pt>
    <dgm:pt modelId="{1C881A3A-4CE4-42F6-9FF9-C68B4A699341}" type="parTrans" cxnId="{57F27003-CC34-46D7-9207-3FED88462847}">
      <dgm:prSet/>
      <dgm:spPr/>
      <dgm:t>
        <a:bodyPr/>
        <a:lstStyle/>
        <a:p>
          <a:endParaRPr lang="es-EC"/>
        </a:p>
      </dgm:t>
    </dgm:pt>
    <dgm:pt modelId="{BA57A5A8-3999-4532-AF22-78B7237A1C5D}" type="sibTrans" cxnId="{57F27003-CC34-46D7-9207-3FED88462847}">
      <dgm:prSet/>
      <dgm:spPr/>
      <dgm:t>
        <a:bodyPr/>
        <a:lstStyle/>
        <a:p>
          <a:endParaRPr lang="es-EC"/>
        </a:p>
      </dgm:t>
    </dgm:pt>
    <dgm:pt modelId="{C67FD62D-B4EA-4306-8448-88706B0B27C1}">
      <dgm:prSet custT="1"/>
      <dgm:spPr/>
      <dgm:t>
        <a:bodyPr/>
        <a:lstStyle/>
        <a:p>
          <a:r>
            <a:rPr lang="es-EC" sz="1000" b="1" i="1" dirty="0" smtClean="0">
              <a:latin typeface="Tahoma" pitchFamily="34" charset="0"/>
            </a:rPr>
            <a:t>8</a:t>
          </a:r>
          <a:endParaRPr lang="es-EC" sz="1000" dirty="0"/>
        </a:p>
      </dgm:t>
    </dgm:pt>
    <dgm:pt modelId="{01218AE8-2ED0-41E1-94A3-A7C178BE1F45}" type="parTrans" cxnId="{A363C3C0-780B-49FB-A6D6-BF745F9AD482}">
      <dgm:prSet/>
      <dgm:spPr/>
      <dgm:t>
        <a:bodyPr/>
        <a:lstStyle/>
        <a:p>
          <a:endParaRPr lang="es-EC"/>
        </a:p>
      </dgm:t>
    </dgm:pt>
    <dgm:pt modelId="{2D2108DF-E240-4A0C-B867-97A0E2593AFD}" type="sibTrans" cxnId="{A363C3C0-780B-49FB-A6D6-BF745F9AD482}">
      <dgm:prSet/>
      <dgm:spPr/>
      <dgm:t>
        <a:bodyPr/>
        <a:lstStyle/>
        <a:p>
          <a:endParaRPr lang="es-EC"/>
        </a:p>
      </dgm:t>
    </dgm:pt>
    <dgm:pt modelId="{4C743234-E4FC-4438-8E7F-AF2EFDCB157C}">
      <dgm:prSet/>
      <dgm:spPr/>
      <dgm:t>
        <a:bodyPr/>
        <a:lstStyle/>
        <a:p>
          <a:r>
            <a:rPr lang="es-EC" b="1" i="1" dirty="0" smtClean="0">
              <a:latin typeface="+mj-lt"/>
            </a:rPr>
            <a:t>Seguridad y Medioambiente</a:t>
          </a:r>
          <a:endParaRPr lang="es-EC" dirty="0">
            <a:latin typeface="+mj-lt"/>
          </a:endParaRPr>
        </a:p>
      </dgm:t>
    </dgm:pt>
    <dgm:pt modelId="{3F5C8BBB-02A6-485D-8BCB-2EF0DEE1C57C}" type="parTrans" cxnId="{4BDDD662-4425-4670-87F7-981D1DE98E30}">
      <dgm:prSet/>
      <dgm:spPr/>
      <dgm:t>
        <a:bodyPr/>
        <a:lstStyle/>
        <a:p>
          <a:endParaRPr lang="es-EC"/>
        </a:p>
      </dgm:t>
    </dgm:pt>
    <dgm:pt modelId="{3DC84818-06EF-43DB-AF71-9B8954EB7376}" type="sibTrans" cxnId="{4BDDD662-4425-4670-87F7-981D1DE98E30}">
      <dgm:prSet/>
      <dgm:spPr/>
      <dgm:t>
        <a:bodyPr/>
        <a:lstStyle/>
        <a:p>
          <a:endParaRPr lang="es-EC"/>
        </a:p>
      </dgm:t>
    </dgm:pt>
    <dgm:pt modelId="{84FA3B57-8DCD-450D-A8BC-145EF89F80F2}" type="pres">
      <dgm:prSet presAssocID="{CC7BA69B-C3AC-4C61-ADCC-C6B1FE1984E6}" presName="linearFlow" presStyleCnt="0">
        <dgm:presLayoutVars>
          <dgm:dir/>
          <dgm:animLvl val="lvl"/>
          <dgm:resizeHandles val="exact"/>
        </dgm:presLayoutVars>
      </dgm:prSet>
      <dgm:spPr/>
      <dgm:t>
        <a:bodyPr/>
        <a:lstStyle/>
        <a:p>
          <a:endParaRPr lang="es-ES"/>
        </a:p>
      </dgm:t>
    </dgm:pt>
    <dgm:pt modelId="{579E79A2-7FBB-43A6-98AF-406E25A47A4E}" type="pres">
      <dgm:prSet presAssocID="{EC7BD55D-A78D-45C0-B993-C98D7DAD1095}" presName="composite" presStyleCnt="0"/>
      <dgm:spPr/>
      <dgm:t>
        <a:bodyPr/>
        <a:lstStyle/>
        <a:p>
          <a:endParaRPr lang="es-ES"/>
        </a:p>
      </dgm:t>
    </dgm:pt>
    <dgm:pt modelId="{E8A87294-1107-4A39-8466-6D374F715BC4}" type="pres">
      <dgm:prSet presAssocID="{EC7BD55D-A78D-45C0-B993-C98D7DAD1095}" presName="parentText" presStyleLbl="alignNode1" presStyleIdx="0" presStyleCnt="8">
        <dgm:presLayoutVars>
          <dgm:chMax val="1"/>
          <dgm:bulletEnabled val="1"/>
        </dgm:presLayoutVars>
      </dgm:prSet>
      <dgm:spPr/>
      <dgm:t>
        <a:bodyPr/>
        <a:lstStyle/>
        <a:p>
          <a:endParaRPr lang="es-ES"/>
        </a:p>
      </dgm:t>
    </dgm:pt>
    <dgm:pt modelId="{0697D489-7235-4D50-9036-5289D49460F1}" type="pres">
      <dgm:prSet presAssocID="{EC7BD55D-A78D-45C0-B993-C98D7DAD1095}" presName="descendantText" presStyleLbl="alignAcc1" presStyleIdx="0" presStyleCnt="8">
        <dgm:presLayoutVars>
          <dgm:bulletEnabled val="1"/>
        </dgm:presLayoutVars>
      </dgm:prSet>
      <dgm:spPr/>
      <dgm:t>
        <a:bodyPr/>
        <a:lstStyle/>
        <a:p>
          <a:endParaRPr lang="es-EC"/>
        </a:p>
      </dgm:t>
    </dgm:pt>
    <dgm:pt modelId="{515C93C4-BD9A-4963-BE36-60BD5E30C1AB}" type="pres">
      <dgm:prSet presAssocID="{BDA4535B-5A3F-44D4-B3B2-0EA817032207}" presName="sp" presStyleCnt="0"/>
      <dgm:spPr/>
      <dgm:t>
        <a:bodyPr/>
        <a:lstStyle/>
        <a:p>
          <a:endParaRPr lang="es-ES"/>
        </a:p>
      </dgm:t>
    </dgm:pt>
    <dgm:pt modelId="{E94DBAC5-7E67-4A2F-B4C8-E5959B945466}" type="pres">
      <dgm:prSet presAssocID="{27776DF6-FDB0-43BD-B0DD-21EBBAF851DD}" presName="composite" presStyleCnt="0"/>
      <dgm:spPr/>
      <dgm:t>
        <a:bodyPr/>
        <a:lstStyle/>
        <a:p>
          <a:endParaRPr lang="es-ES"/>
        </a:p>
      </dgm:t>
    </dgm:pt>
    <dgm:pt modelId="{1AE2718E-66D6-4EE1-9E0A-F6D04C3D1E5E}" type="pres">
      <dgm:prSet presAssocID="{27776DF6-FDB0-43BD-B0DD-21EBBAF851DD}" presName="parentText" presStyleLbl="alignNode1" presStyleIdx="1" presStyleCnt="8">
        <dgm:presLayoutVars>
          <dgm:chMax val="1"/>
          <dgm:bulletEnabled val="1"/>
        </dgm:presLayoutVars>
      </dgm:prSet>
      <dgm:spPr/>
      <dgm:t>
        <a:bodyPr/>
        <a:lstStyle/>
        <a:p>
          <a:endParaRPr lang="es-ES"/>
        </a:p>
      </dgm:t>
    </dgm:pt>
    <dgm:pt modelId="{6A546923-AAA6-4712-B541-243B98DD9A64}" type="pres">
      <dgm:prSet presAssocID="{27776DF6-FDB0-43BD-B0DD-21EBBAF851DD}" presName="descendantText" presStyleLbl="alignAcc1" presStyleIdx="1" presStyleCnt="8">
        <dgm:presLayoutVars>
          <dgm:bulletEnabled val="1"/>
        </dgm:presLayoutVars>
      </dgm:prSet>
      <dgm:spPr/>
      <dgm:t>
        <a:bodyPr/>
        <a:lstStyle/>
        <a:p>
          <a:endParaRPr lang="es-EC"/>
        </a:p>
      </dgm:t>
    </dgm:pt>
    <dgm:pt modelId="{13E7E54F-DA50-422A-9DAD-73C17FDBDC3D}" type="pres">
      <dgm:prSet presAssocID="{F136FCD6-C436-4B6A-BA9C-A7919F75FD8C}" presName="sp" presStyleCnt="0"/>
      <dgm:spPr/>
      <dgm:t>
        <a:bodyPr/>
        <a:lstStyle/>
        <a:p>
          <a:endParaRPr lang="es-ES"/>
        </a:p>
      </dgm:t>
    </dgm:pt>
    <dgm:pt modelId="{E8B92A8D-A405-43D6-A959-09DA3355ACCA}" type="pres">
      <dgm:prSet presAssocID="{EF6901C2-1A9F-47CE-899C-172AE48EEB07}" presName="composite" presStyleCnt="0"/>
      <dgm:spPr/>
      <dgm:t>
        <a:bodyPr/>
        <a:lstStyle/>
        <a:p>
          <a:endParaRPr lang="es-ES"/>
        </a:p>
      </dgm:t>
    </dgm:pt>
    <dgm:pt modelId="{0CD87343-1E34-41BF-96C0-8446E155ADF9}" type="pres">
      <dgm:prSet presAssocID="{EF6901C2-1A9F-47CE-899C-172AE48EEB07}" presName="parentText" presStyleLbl="alignNode1" presStyleIdx="2" presStyleCnt="8">
        <dgm:presLayoutVars>
          <dgm:chMax val="1"/>
          <dgm:bulletEnabled val="1"/>
        </dgm:presLayoutVars>
      </dgm:prSet>
      <dgm:spPr/>
      <dgm:t>
        <a:bodyPr/>
        <a:lstStyle/>
        <a:p>
          <a:endParaRPr lang="es-ES"/>
        </a:p>
      </dgm:t>
    </dgm:pt>
    <dgm:pt modelId="{6CEB22CD-C19D-4FB3-9330-C00B760F6374}" type="pres">
      <dgm:prSet presAssocID="{EF6901C2-1A9F-47CE-899C-172AE48EEB07}" presName="descendantText" presStyleLbl="alignAcc1" presStyleIdx="2" presStyleCnt="8">
        <dgm:presLayoutVars>
          <dgm:bulletEnabled val="1"/>
        </dgm:presLayoutVars>
      </dgm:prSet>
      <dgm:spPr/>
      <dgm:t>
        <a:bodyPr/>
        <a:lstStyle/>
        <a:p>
          <a:endParaRPr lang="es-EC"/>
        </a:p>
      </dgm:t>
    </dgm:pt>
    <dgm:pt modelId="{70B7CD8F-5073-4701-8F20-233F0BC78EE9}" type="pres">
      <dgm:prSet presAssocID="{CBE0D237-8A7D-419C-82AF-8CE4831BDD65}" presName="sp" presStyleCnt="0"/>
      <dgm:spPr/>
      <dgm:t>
        <a:bodyPr/>
        <a:lstStyle/>
        <a:p>
          <a:endParaRPr lang="es-ES"/>
        </a:p>
      </dgm:t>
    </dgm:pt>
    <dgm:pt modelId="{7069D1A6-4F8E-41D2-88C0-CD7BF60640E9}" type="pres">
      <dgm:prSet presAssocID="{7BC816E3-A248-4A6B-8E4B-74C63D5EAC70}" presName="composite" presStyleCnt="0"/>
      <dgm:spPr/>
      <dgm:t>
        <a:bodyPr/>
        <a:lstStyle/>
        <a:p>
          <a:endParaRPr lang="es-ES"/>
        </a:p>
      </dgm:t>
    </dgm:pt>
    <dgm:pt modelId="{0D0BA337-064D-4FA2-ABF8-3AB3FD6F2991}" type="pres">
      <dgm:prSet presAssocID="{7BC816E3-A248-4A6B-8E4B-74C63D5EAC70}" presName="parentText" presStyleLbl="alignNode1" presStyleIdx="3" presStyleCnt="8">
        <dgm:presLayoutVars>
          <dgm:chMax val="1"/>
          <dgm:bulletEnabled val="1"/>
        </dgm:presLayoutVars>
      </dgm:prSet>
      <dgm:spPr/>
      <dgm:t>
        <a:bodyPr/>
        <a:lstStyle/>
        <a:p>
          <a:endParaRPr lang="es-EC"/>
        </a:p>
      </dgm:t>
    </dgm:pt>
    <dgm:pt modelId="{3EDB101D-7686-48B8-8604-4BB56C53E940}" type="pres">
      <dgm:prSet presAssocID="{7BC816E3-A248-4A6B-8E4B-74C63D5EAC70}" presName="descendantText" presStyleLbl="alignAcc1" presStyleIdx="3" presStyleCnt="8" custLinFactNeighborY="3333">
        <dgm:presLayoutVars>
          <dgm:bulletEnabled val="1"/>
        </dgm:presLayoutVars>
      </dgm:prSet>
      <dgm:spPr/>
      <dgm:t>
        <a:bodyPr/>
        <a:lstStyle/>
        <a:p>
          <a:endParaRPr lang="es-EC"/>
        </a:p>
      </dgm:t>
    </dgm:pt>
    <dgm:pt modelId="{4E6D04C2-CCFC-401B-9B1B-D49BD1873438}" type="pres">
      <dgm:prSet presAssocID="{25326B78-C429-411D-99DF-6B1FBAE66D5B}" presName="sp" presStyleCnt="0"/>
      <dgm:spPr/>
      <dgm:t>
        <a:bodyPr/>
        <a:lstStyle/>
        <a:p>
          <a:endParaRPr lang="es-ES"/>
        </a:p>
      </dgm:t>
    </dgm:pt>
    <dgm:pt modelId="{94DC6C5B-ABBC-4141-AEA9-35BF94CEA149}" type="pres">
      <dgm:prSet presAssocID="{E958C823-245D-4D3E-B342-CEA2ECC1F4CD}" presName="composite" presStyleCnt="0"/>
      <dgm:spPr/>
      <dgm:t>
        <a:bodyPr/>
        <a:lstStyle/>
        <a:p>
          <a:endParaRPr lang="es-ES"/>
        </a:p>
      </dgm:t>
    </dgm:pt>
    <dgm:pt modelId="{301366CF-B406-40FE-99F4-BF72C71201AC}" type="pres">
      <dgm:prSet presAssocID="{E958C823-245D-4D3E-B342-CEA2ECC1F4CD}" presName="parentText" presStyleLbl="alignNode1" presStyleIdx="4" presStyleCnt="8">
        <dgm:presLayoutVars>
          <dgm:chMax val="1"/>
          <dgm:bulletEnabled val="1"/>
        </dgm:presLayoutVars>
      </dgm:prSet>
      <dgm:spPr/>
      <dgm:t>
        <a:bodyPr/>
        <a:lstStyle/>
        <a:p>
          <a:endParaRPr lang="es-EC"/>
        </a:p>
      </dgm:t>
    </dgm:pt>
    <dgm:pt modelId="{EE149036-A51A-4AD1-802A-ADE33C2DFA28}" type="pres">
      <dgm:prSet presAssocID="{E958C823-245D-4D3E-B342-CEA2ECC1F4CD}" presName="descendantText" presStyleLbl="alignAcc1" presStyleIdx="4" presStyleCnt="8" custLinFactNeighborY="3333">
        <dgm:presLayoutVars>
          <dgm:bulletEnabled val="1"/>
        </dgm:presLayoutVars>
      </dgm:prSet>
      <dgm:spPr/>
      <dgm:t>
        <a:bodyPr/>
        <a:lstStyle/>
        <a:p>
          <a:endParaRPr lang="es-EC"/>
        </a:p>
      </dgm:t>
    </dgm:pt>
    <dgm:pt modelId="{A48127FC-7593-4E4C-BE6C-F2576F3FDA80}" type="pres">
      <dgm:prSet presAssocID="{47DB67BE-6941-427A-A8D4-FCE6704ABAE4}" presName="sp" presStyleCnt="0"/>
      <dgm:spPr/>
      <dgm:t>
        <a:bodyPr/>
        <a:lstStyle/>
        <a:p>
          <a:endParaRPr lang="es-ES"/>
        </a:p>
      </dgm:t>
    </dgm:pt>
    <dgm:pt modelId="{1605FFB0-D5C0-45C6-B9EF-9AEC0D8CB790}" type="pres">
      <dgm:prSet presAssocID="{3AEEDEB4-FAD9-4393-BCDA-D38361E7541A}" presName="composite" presStyleCnt="0"/>
      <dgm:spPr/>
      <dgm:t>
        <a:bodyPr/>
        <a:lstStyle/>
        <a:p>
          <a:endParaRPr lang="es-ES"/>
        </a:p>
      </dgm:t>
    </dgm:pt>
    <dgm:pt modelId="{254A6282-150C-4170-BD21-7DEC956F517B}" type="pres">
      <dgm:prSet presAssocID="{3AEEDEB4-FAD9-4393-BCDA-D38361E7541A}" presName="parentText" presStyleLbl="alignNode1" presStyleIdx="5" presStyleCnt="8">
        <dgm:presLayoutVars>
          <dgm:chMax val="1"/>
          <dgm:bulletEnabled val="1"/>
        </dgm:presLayoutVars>
      </dgm:prSet>
      <dgm:spPr/>
      <dgm:t>
        <a:bodyPr/>
        <a:lstStyle/>
        <a:p>
          <a:endParaRPr lang="es-ES"/>
        </a:p>
      </dgm:t>
    </dgm:pt>
    <dgm:pt modelId="{144968C3-D19C-4331-BCDA-FA7841D880AF}" type="pres">
      <dgm:prSet presAssocID="{3AEEDEB4-FAD9-4393-BCDA-D38361E7541A}" presName="descendantText" presStyleLbl="alignAcc1" presStyleIdx="5" presStyleCnt="8">
        <dgm:presLayoutVars>
          <dgm:bulletEnabled val="1"/>
        </dgm:presLayoutVars>
      </dgm:prSet>
      <dgm:spPr/>
      <dgm:t>
        <a:bodyPr/>
        <a:lstStyle/>
        <a:p>
          <a:endParaRPr lang="es-ES"/>
        </a:p>
      </dgm:t>
    </dgm:pt>
    <dgm:pt modelId="{0270DEFD-B216-4720-991C-17FA92EFD4C0}" type="pres">
      <dgm:prSet presAssocID="{55245798-7CF0-48D4-9E6B-2AB4DD20120A}" presName="sp" presStyleCnt="0"/>
      <dgm:spPr/>
      <dgm:t>
        <a:bodyPr/>
        <a:lstStyle/>
        <a:p>
          <a:endParaRPr lang="es-ES"/>
        </a:p>
      </dgm:t>
    </dgm:pt>
    <dgm:pt modelId="{8317AFFE-47C4-4D84-B785-D9DF766029B0}" type="pres">
      <dgm:prSet presAssocID="{B3AC46ED-62D9-462F-A8E7-532A78AC65B5}" presName="composite" presStyleCnt="0"/>
      <dgm:spPr/>
      <dgm:t>
        <a:bodyPr/>
        <a:lstStyle/>
        <a:p>
          <a:endParaRPr lang="es-ES"/>
        </a:p>
      </dgm:t>
    </dgm:pt>
    <dgm:pt modelId="{A5A1492D-513E-4685-8D4A-52E035287CA9}" type="pres">
      <dgm:prSet presAssocID="{B3AC46ED-62D9-462F-A8E7-532A78AC65B5}" presName="parentText" presStyleLbl="alignNode1" presStyleIdx="6" presStyleCnt="8">
        <dgm:presLayoutVars>
          <dgm:chMax val="1"/>
          <dgm:bulletEnabled val="1"/>
        </dgm:presLayoutVars>
      </dgm:prSet>
      <dgm:spPr/>
      <dgm:t>
        <a:bodyPr/>
        <a:lstStyle/>
        <a:p>
          <a:endParaRPr lang="es-ES"/>
        </a:p>
      </dgm:t>
    </dgm:pt>
    <dgm:pt modelId="{90EC7D1F-C443-47F3-B4CF-98532289B886}" type="pres">
      <dgm:prSet presAssocID="{B3AC46ED-62D9-462F-A8E7-532A78AC65B5}" presName="descendantText" presStyleLbl="alignAcc1" presStyleIdx="6" presStyleCnt="8">
        <dgm:presLayoutVars>
          <dgm:bulletEnabled val="1"/>
        </dgm:presLayoutVars>
      </dgm:prSet>
      <dgm:spPr/>
      <dgm:t>
        <a:bodyPr/>
        <a:lstStyle/>
        <a:p>
          <a:endParaRPr lang="es-ES"/>
        </a:p>
      </dgm:t>
    </dgm:pt>
    <dgm:pt modelId="{30F552AB-F8DB-4A97-AF0D-40FDDA48C1C4}" type="pres">
      <dgm:prSet presAssocID="{31AD0B2E-A53C-446D-B784-5FE505C4A80F}" presName="sp" presStyleCnt="0"/>
      <dgm:spPr/>
      <dgm:t>
        <a:bodyPr/>
        <a:lstStyle/>
        <a:p>
          <a:endParaRPr lang="es-ES"/>
        </a:p>
      </dgm:t>
    </dgm:pt>
    <dgm:pt modelId="{8C86956B-2714-42D7-A974-BC84C0BEF665}" type="pres">
      <dgm:prSet presAssocID="{C67FD62D-B4EA-4306-8448-88706B0B27C1}" presName="composite" presStyleCnt="0"/>
      <dgm:spPr/>
      <dgm:t>
        <a:bodyPr/>
        <a:lstStyle/>
        <a:p>
          <a:endParaRPr lang="es-ES"/>
        </a:p>
      </dgm:t>
    </dgm:pt>
    <dgm:pt modelId="{B141EC41-296E-462B-AB12-8ED7E019F428}" type="pres">
      <dgm:prSet presAssocID="{C67FD62D-B4EA-4306-8448-88706B0B27C1}" presName="parentText" presStyleLbl="alignNode1" presStyleIdx="7" presStyleCnt="8">
        <dgm:presLayoutVars>
          <dgm:chMax val="1"/>
          <dgm:bulletEnabled val="1"/>
        </dgm:presLayoutVars>
      </dgm:prSet>
      <dgm:spPr/>
      <dgm:t>
        <a:bodyPr/>
        <a:lstStyle/>
        <a:p>
          <a:endParaRPr lang="es-ES"/>
        </a:p>
      </dgm:t>
    </dgm:pt>
    <dgm:pt modelId="{C3B06BFA-CAF0-4962-99D4-2D8D776C971A}" type="pres">
      <dgm:prSet presAssocID="{C67FD62D-B4EA-4306-8448-88706B0B27C1}" presName="descendantText" presStyleLbl="alignAcc1" presStyleIdx="7" presStyleCnt="8" custLinFactNeighborX="66" custLinFactNeighborY="-6901">
        <dgm:presLayoutVars>
          <dgm:bulletEnabled val="1"/>
        </dgm:presLayoutVars>
      </dgm:prSet>
      <dgm:spPr/>
      <dgm:t>
        <a:bodyPr/>
        <a:lstStyle/>
        <a:p>
          <a:endParaRPr lang="es-EC"/>
        </a:p>
      </dgm:t>
    </dgm:pt>
  </dgm:ptLst>
  <dgm:cxnLst>
    <dgm:cxn modelId="{FC27839A-84CA-4E46-BBB9-93C0D7F7AD6E}" srcId="{EF6901C2-1A9F-47CE-899C-172AE48EEB07}" destId="{45F7C262-D749-4D58-9149-034C12C513C2}" srcOrd="0" destOrd="0" parTransId="{22EBC9CC-F484-46E1-B853-C80BFF358301}" sibTransId="{E66FFD39-E642-4360-B02A-FEB5F115866F}"/>
    <dgm:cxn modelId="{8DF9B4E6-4F9C-447C-B284-D266C7C3A19C}" type="presOf" srcId="{EF6901C2-1A9F-47CE-899C-172AE48EEB07}" destId="{0CD87343-1E34-41BF-96C0-8446E155ADF9}" srcOrd="0" destOrd="0" presId="urn:microsoft.com/office/officeart/2005/8/layout/chevron2"/>
    <dgm:cxn modelId="{30241151-10CD-4A02-A141-73376FD170F6}" type="presOf" srcId="{7BC816E3-A248-4A6B-8E4B-74C63D5EAC70}" destId="{0D0BA337-064D-4FA2-ABF8-3AB3FD6F2991}" srcOrd="0" destOrd="0" presId="urn:microsoft.com/office/officeart/2005/8/layout/chevron2"/>
    <dgm:cxn modelId="{2E1F8F63-D0F2-423C-A3C9-02D4DBA9ACFB}" srcId="{CC7BA69B-C3AC-4C61-ADCC-C6B1FE1984E6}" destId="{7BC816E3-A248-4A6B-8E4B-74C63D5EAC70}" srcOrd="3" destOrd="0" parTransId="{34CE1534-9BBF-4453-90C3-38206EB2B656}" sibTransId="{25326B78-C429-411D-99DF-6B1FBAE66D5B}"/>
    <dgm:cxn modelId="{3B01FA49-39A9-4634-9B6B-CBC31774960C}" srcId="{CC7BA69B-C3AC-4C61-ADCC-C6B1FE1984E6}" destId="{EF6901C2-1A9F-47CE-899C-172AE48EEB07}" srcOrd="2" destOrd="0" parTransId="{35C23D09-023F-41C8-813B-51A979FC169F}" sibTransId="{CBE0D237-8A7D-419C-82AF-8CE4831BDD65}"/>
    <dgm:cxn modelId="{D97054D4-9CCD-4A17-96D6-936D599FCB8C}" type="presOf" srcId="{91C78C1F-264B-418C-AE57-9B75B17D806C}" destId="{EE149036-A51A-4AD1-802A-ADE33C2DFA28}" srcOrd="0" destOrd="0" presId="urn:microsoft.com/office/officeart/2005/8/layout/chevron2"/>
    <dgm:cxn modelId="{D1BB67EB-360F-452F-A970-1A99D603AF59}" type="presOf" srcId="{EC7BD55D-A78D-45C0-B993-C98D7DAD1095}" destId="{E8A87294-1107-4A39-8466-6D374F715BC4}" srcOrd="0" destOrd="0" presId="urn:microsoft.com/office/officeart/2005/8/layout/chevron2"/>
    <dgm:cxn modelId="{4BDDD662-4425-4670-87F7-981D1DE98E30}" srcId="{C67FD62D-B4EA-4306-8448-88706B0B27C1}" destId="{4C743234-E4FC-4438-8E7F-AF2EFDCB157C}" srcOrd="0" destOrd="0" parTransId="{3F5C8BBB-02A6-485D-8BCB-2EF0DEE1C57C}" sibTransId="{3DC84818-06EF-43DB-AF71-9B8954EB7376}"/>
    <dgm:cxn modelId="{57A7D835-0E1A-4C9B-8927-B19AACA80E5F}" type="presOf" srcId="{4D5677F8-C6C6-469E-9448-6F86856E6C61}" destId="{144968C3-D19C-4331-BCDA-FA7841D880AF}" srcOrd="0" destOrd="0" presId="urn:microsoft.com/office/officeart/2005/8/layout/chevron2"/>
    <dgm:cxn modelId="{0972009E-4F1E-4CA7-9571-9B1ECDDA0553}" type="presOf" srcId="{C67FD62D-B4EA-4306-8448-88706B0B27C1}" destId="{B141EC41-296E-462B-AB12-8ED7E019F428}" srcOrd="0" destOrd="0" presId="urn:microsoft.com/office/officeart/2005/8/layout/chevron2"/>
    <dgm:cxn modelId="{8EFC66C1-1878-484B-B80B-17473EB04CB7}" type="presOf" srcId="{3AEEDEB4-FAD9-4393-BCDA-D38361E7541A}" destId="{254A6282-150C-4170-BD21-7DEC956F517B}" srcOrd="0" destOrd="0" presId="urn:microsoft.com/office/officeart/2005/8/layout/chevron2"/>
    <dgm:cxn modelId="{3667A304-D5CD-4D65-A23A-50DB66055AD3}" type="presOf" srcId="{CC7BA69B-C3AC-4C61-ADCC-C6B1FE1984E6}" destId="{84FA3B57-8DCD-450D-A8BC-145EF89F80F2}" srcOrd="0" destOrd="0" presId="urn:microsoft.com/office/officeart/2005/8/layout/chevron2"/>
    <dgm:cxn modelId="{58AA18BB-5E1A-44F3-BFFE-2A6CB70CDAB4}" type="presOf" srcId="{E958C823-245D-4D3E-B342-CEA2ECC1F4CD}" destId="{301366CF-B406-40FE-99F4-BF72C71201AC}" srcOrd="0" destOrd="0" presId="urn:microsoft.com/office/officeart/2005/8/layout/chevron2"/>
    <dgm:cxn modelId="{6936C593-6BD7-4ED2-8250-1C77D597198C}" type="presOf" srcId="{1D6CBA07-247D-4DAB-96F3-ADF40C75E12A}" destId="{3EDB101D-7686-48B8-8604-4BB56C53E940}" srcOrd="0" destOrd="0" presId="urn:microsoft.com/office/officeart/2005/8/layout/chevron2"/>
    <dgm:cxn modelId="{57F27003-CC34-46D7-9207-3FED88462847}" srcId="{B3AC46ED-62D9-462F-A8E7-532A78AC65B5}" destId="{8C97810B-3932-4EFD-B5A8-8FBB4A43793E}" srcOrd="0" destOrd="0" parTransId="{1C881A3A-4CE4-42F6-9FF9-C68B4A699341}" sibTransId="{BA57A5A8-3999-4532-AF22-78B7237A1C5D}"/>
    <dgm:cxn modelId="{18D990C4-5799-43CC-83EA-8C6FB5B3A366}" srcId="{CC7BA69B-C3AC-4C61-ADCC-C6B1FE1984E6}" destId="{EC7BD55D-A78D-45C0-B993-C98D7DAD1095}" srcOrd="0" destOrd="0" parTransId="{2452C5C5-9DD1-4D29-A63B-A73A0EF45926}" sibTransId="{BDA4535B-5A3F-44D4-B3B2-0EA817032207}"/>
    <dgm:cxn modelId="{555C9079-8546-4B4D-96C4-D9CF6EFBCD59}" type="presOf" srcId="{27776DF6-FDB0-43BD-B0DD-21EBBAF851DD}" destId="{1AE2718E-66D6-4EE1-9E0A-F6D04C3D1E5E}" srcOrd="0" destOrd="0" presId="urn:microsoft.com/office/officeart/2005/8/layout/chevron2"/>
    <dgm:cxn modelId="{B3447342-F71A-4C1A-8FAD-5A99EA32FDF6}" type="presOf" srcId="{8C97810B-3932-4EFD-B5A8-8FBB4A43793E}" destId="{90EC7D1F-C443-47F3-B4CF-98532289B886}" srcOrd="0" destOrd="0" presId="urn:microsoft.com/office/officeart/2005/8/layout/chevron2"/>
    <dgm:cxn modelId="{D3F786EF-605D-4AA8-A921-E1B13E06448F}" type="presOf" srcId="{231BC42C-9B3F-4AC7-BC32-48C97230892B}" destId="{0697D489-7235-4D50-9036-5289D49460F1}" srcOrd="0" destOrd="0" presId="urn:microsoft.com/office/officeart/2005/8/layout/chevron2"/>
    <dgm:cxn modelId="{6F39542F-11CD-4493-AAEC-BC210890B035}" srcId="{27776DF6-FDB0-43BD-B0DD-21EBBAF851DD}" destId="{E36B0721-F6F6-4EE7-8FA8-ECC69E45F43A}" srcOrd="0" destOrd="0" parTransId="{97635FF5-CA4D-4783-8853-DD10FA31E5BB}" sibTransId="{04E69E0F-9865-4223-B80D-8B3DB660ABAE}"/>
    <dgm:cxn modelId="{90AC3258-79F9-4C48-B5BD-2BAD69311FF2}" type="presOf" srcId="{E36B0721-F6F6-4EE7-8FA8-ECC69E45F43A}" destId="{6A546923-AAA6-4712-B541-243B98DD9A64}" srcOrd="0" destOrd="0" presId="urn:microsoft.com/office/officeart/2005/8/layout/chevron2"/>
    <dgm:cxn modelId="{0C9ED92A-E409-411E-8FD3-B3C324470B94}" srcId="{CC7BA69B-C3AC-4C61-ADCC-C6B1FE1984E6}" destId="{B3AC46ED-62D9-462F-A8E7-532A78AC65B5}" srcOrd="6" destOrd="0" parTransId="{B981A236-A2C2-4D94-BE8A-0DF96AF9B65E}" sibTransId="{31AD0B2E-A53C-446D-B784-5FE505C4A80F}"/>
    <dgm:cxn modelId="{8A8D446E-C878-4B1B-AFE8-A1DF722ED44E}" srcId="{EC7BD55D-A78D-45C0-B993-C98D7DAD1095}" destId="{231BC42C-9B3F-4AC7-BC32-48C97230892B}" srcOrd="0" destOrd="0" parTransId="{949A63D9-E944-4B1D-B5FF-960C24CED712}" sibTransId="{EF402377-A180-4016-A886-BF675CCA30B7}"/>
    <dgm:cxn modelId="{375D147F-AD93-42E3-91BB-30D1FE1A51D2}" srcId="{CC7BA69B-C3AC-4C61-ADCC-C6B1FE1984E6}" destId="{3AEEDEB4-FAD9-4393-BCDA-D38361E7541A}" srcOrd="5" destOrd="0" parTransId="{580FAA6B-B156-4175-94E5-A83C113C65B5}" sibTransId="{55245798-7CF0-48D4-9E6B-2AB4DD20120A}"/>
    <dgm:cxn modelId="{660C4391-4D27-4D55-A4DC-55BD55E7574D}" srcId="{E958C823-245D-4D3E-B342-CEA2ECC1F4CD}" destId="{91C78C1F-264B-418C-AE57-9B75B17D806C}" srcOrd="0" destOrd="0" parTransId="{C3E6AF95-6685-4463-8036-41E7D8575479}" sibTransId="{79E6F14B-E962-4A2B-A6C3-EE0AEEC93D91}"/>
    <dgm:cxn modelId="{3665C9C3-6F5E-4779-B6BE-DED6EF523AD2}" type="presOf" srcId="{4C743234-E4FC-4438-8E7F-AF2EFDCB157C}" destId="{C3B06BFA-CAF0-4962-99D4-2D8D776C971A}" srcOrd="0" destOrd="0" presId="urn:microsoft.com/office/officeart/2005/8/layout/chevron2"/>
    <dgm:cxn modelId="{63F509CE-635A-44C2-8306-910C36725FBD}" srcId="{3AEEDEB4-FAD9-4393-BCDA-D38361E7541A}" destId="{4D5677F8-C6C6-469E-9448-6F86856E6C61}" srcOrd="0" destOrd="0" parTransId="{DAA5765F-2E94-4F33-8690-F2BB15376A6E}" sibTransId="{12FF6CC6-B4D3-4E74-9086-45E96646579C}"/>
    <dgm:cxn modelId="{E90F8D33-4EAA-4A79-8F1B-DDFF1938B93E}" srcId="{CC7BA69B-C3AC-4C61-ADCC-C6B1FE1984E6}" destId="{27776DF6-FDB0-43BD-B0DD-21EBBAF851DD}" srcOrd="1" destOrd="0" parTransId="{9AA2080F-9DAF-4CA2-8D3C-919D82645453}" sibTransId="{F136FCD6-C436-4B6A-BA9C-A7919F75FD8C}"/>
    <dgm:cxn modelId="{A363C3C0-780B-49FB-A6D6-BF745F9AD482}" srcId="{CC7BA69B-C3AC-4C61-ADCC-C6B1FE1984E6}" destId="{C67FD62D-B4EA-4306-8448-88706B0B27C1}" srcOrd="7" destOrd="0" parTransId="{01218AE8-2ED0-41E1-94A3-A7C178BE1F45}" sibTransId="{2D2108DF-E240-4A0C-B867-97A0E2593AFD}"/>
    <dgm:cxn modelId="{0FF30682-CDD6-40D5-8EC9-E070FE270600}" type="presOf" srcId="{B3AC46ED-62D9-462F-A8E7-532A78AC65B5}" destId="{A5A1492D-513E-4685-8D4A-52E035287CA9}" srcOrd="0" destOrd="0" presId="urn:microsoft.com/office/officeart/2005/8/layout/chevron2"/>
    <dgm:cxn modelId="{0EA6455D-53D5-4A12-AE15-97DF376D3574}" type="presOf" srcId="{45F7C262-D749-4D58-9149-034C12C513C2}" destId="{6CEB22CD-C19D-4FB3-9330-C00B760F6374}" srcOrd="0" destOrd="0" presId="urn:microsoft.com/office/officeart/2005/8/layout/chevron2"/>
    <dgm:cxn modelId="{44128B61-725B-4545-A4BA-75FA254519A2}" srcId="{CC7BA69B-C3AC-4C61-ADCC-C6B1FE1984E6}" destId="{E958C823-245D-4D3E-B342-CEA2ECC1F4CD}" srcOrd="4" destOrd="0" parTransId="{95043EA7-FD8F-4BD2-85EB-175CE65A773D}" sibTransId="{47DB67BE-6941-427A-A8D4-FCE6704ABAE4}"/>
    <dgm:cxn modelId="{E64597EF-2BEE-4070-9104-185FB78766CD}" srcId="{7BC816E3-A248-4A6B-8E4B-74C63D5EAC70}" destId="{1D6CBA07-247D-4DAB-96F3-ADF40C75E12A}" srcOrd="0" destOrd="0" parTransId="{86F98F48-88EF-4EEB-A2C3-FF80556ABBDD}" sibTransId="{57097697-83DC-479F-A498-04124A8338DF}"/>
    <dgm:cxn modelId="{F96C565A-435C-42A9-9213-FE1EAD538738}" type="presParOf" srcId="{84FA3B57-8DCD-450D-A8BC-145EF89F80F2}" destId="{579E79A2-7FBB-43A6-98AF-406E25A47A4E}" srcOrd="0" destOrd="0" presId="urn:microsoft.com/office/officeart/2005/8/layout/chevron2"/>
    <dgm:cxn modelId="{7AC55CF6-7377-45C4-A770-BD427BE862A6}" type="presParOf" srcId="{579E79A2-7FBB-43A6-98AF-406E25A47A4E}" destId="{E8A87294-1107-4A39-8466-6D374F715BC4}" srcOrd="0" destOrd="0" presId="urn:microsoft.com/office/officeart/2005/8/layout/chevron2"/>
    <dgm:cxn modelId="{73B54E8E-5A17-4B1C-94AF-B405B6F1F50E}" type="presParOf" srcId="{579E79A2-7FBB-43A6-98AF-406E25A47A4E}" destId="{0697D489-7235-4D50-9036-5289D49460F1}" srcOrd="1" destOrd="0" presId="urn:microsoft.com/office/officeart/2005/8/layout/chevron2"/>
    <dgm:cxn modelId="{B8D8DA46-B450-48B1-9DFE-8E139094CB52}" type="presParOf" srcId="{84FA3B57-8DCD-450D-A8BC-145EF89F80F2}" destId="{515C93C4-BD9A-4963-BE36-60BD5E30C1AB}" srcOrd="1" destOrd="0" presId="urn:microsoft.com/office/officeart/2005/8/layout/chevron2"/>
    <dgm:cxn modelId="{D93566B2-E265-4272-8FA1-32EDC42D5BF0}" type="presParOf" srcId="{84FA3B57-8DCD-450D-A8BC-145EF89F80F2}" destId="{E94DBAC5-7E67-4A2F-B4C8-E5959B945466}" srcOrd="2" destOrd="0" presId="urn:microsoft.com/office/officeart/2005/8/layout/chevron2"/>
    <dgm:cxn modelId="{91BBC82E-AEC6-49E1-B224-528F83685E5A}" type="presParOf" srcId="{E94DBAC5-7E67-4A2F-B4C8-E5959B945466}" destId="{1AE2718E-66D6-4EE1-9E0A-F6D04C3D1E5E}" srcOrd="0" destOrd="0" presId="urn:microsoft.com/office/officeart/2005/8/layout/chevron2"/>
    <dgm:cxn modelId="{95A88CD6-4A41-47A6-91DA-A8E09BF22A04}" type="presParOf" srcId="{E94DBAC5-7E67-4A2F-B4C8-E5959B945466}" destId="{6A546923-AAA6-4712-B541-243B98DD9A64}" srcOrd="1" destOrd="0" presId="urn:microsoft.com/office/officeart/2005/8/layout/chevron2"/>
    <dgm:cxn modelId="{5CA3C55C-D551-4845-8D6A-73F65031500F}" type="presParOf" srcId="{84FA3B57-8DCD-450D-A8BC-145EF89F80F2}" destId="{13E7E54F-DA50-422A-9DAD-73C17FDBDC3D}" srcOrd="3" destOrd="0" presId="urn:microsoft.com/office/officeart/2005/8/layout/chevron2"/>
    <dgm:cxn modelId="{A8A17F9B-E99E-47BA-8006-CB1E76372E1D}" type="presParOf" srcId="{84FA3B57-8DCD-450D-A8BC-145EF89F80F2}" destId="{E8B92A8D-A405-43D6-A959-09DA3355ACCA}" srcOrd="4" destOrd="0" presId="urn:microsoft.com/office/officeart/2005/8/layout/chevron2"/>
    <dgm:cxn modelId="{8B54C64A-4340-4F98-8DEE-D45C3C033644}" type="presParOf" srcId="{E8B92A8D-A405-43D6-A959-09DA3355ACCA}" destId="{0CD87343-1E34-41BF-96C0-8446E155ADF9}" srcOrd="0" destOrd="0" presId="urn:microsoft.com/office/officeart/2005/8/layout/chevron2"/>
    <dgm:cxn modelId="{D214DFEB-C486-42A5-A239-9565DEED7005}" type="presParOf" srcId="{E8B92A8D-A405-43D6-A959-09DA3355ACCA}" destId="{6CEB22CD-C19D-4FB3-9330-C00B760F6374}" srcOrd="1" destOrd="0" presId="urn:microsoft.com/office/officeart/2005/8/layout/chevron2"/>
    <dgm:cxn modelId="{AADD2001-B783-40BD-8F62-2190ABB2C1D7}" type="presParOf" srcId="{84FA3B57-8DCD-450D-A8BC-145EF89F80F2}" destId="{70B7CD8F-5073-4701-8F20-233F0BC78EE9}" srcOrd="5" destOrd="0" presId="urn:microsoft.com/office/officeart/2005/8/layout/chevron2"/>
    <dgm:cxn modelId="{1E3E5624-18F3-4787-9236-69C2174CED7A}" type="presParOf" srcId="{84FA3B57-8DCD-450D-A8BC-145EF89F80F2}" destId="{7069D1A6-4F8E-41D2-88C0-CD7BF60640E9}" srcOrd="6" destOrd="0" presId="urn:microsoft.com/office/officeart/2005/8/layout/chevron2"/>
    <dgm:cxn modelId="{F5B17AB3-4F39-43AD-99C8-4AF71F3B65D8}" type="presParOf" srcId="{7069D1A6-4F8E-41D2-88C0-CD7BF60640E9}" destId="{0D0BA337-064D-4FA2-ABF8-3AB3FD6F2991}" srcOrd="0" destOrd="0" presId="urn:microsoft.com/office/officeart/2005/8/layout/chevron2"/>
    <dgm:cxn modelId="{45A535C7-81BF-49AE-AEBD-067924BBF6F7}" type="presParOf" srcId="{7069D1A6-4F8E-41D2-88C0-CD7BF60640E9}" destId="{3EDB101D-7686-48B8-8604-4BB56C53E940}" srcOrd="1" destOrd="0" presId="urn:microsoft.com/office/officeart/2005/8/layout/chevron2"/>
    <dgm:cxn modelId="{B08E15A3-44BE-4370-8278-F25E0FA057CF}" type="presParOf" srcId="{84FA3B57-8DCD-450D-A8BC-145EF89F80F2}" destId="{4E6D04C2-CCFC-401B-9B1B-D49BD1873438}" srcOrd="7" destOrd="0" presId="urn:microsoft.com/office/officeart/2005/8/layout/chevron2"/>
    <dgm:cxn modelId="{D23E3128-DCB1-4011-A955-F6129487165C}" type="presParOf" srcId="{84FA3B57-8DCD-450D-A8BC-145EF89F80F2}" destId="{94DC6C5B-ABBC-4141-AEA9-35BF94CEA149}" srcOrd="8" destOrd="0" presId="urn:microsoft.com/office/officeart/2005/8/layout/chevron2"/>
    <dgm:cxn modelId="{C9F38A80-444A-4209-9023-43FB95764141}" type="presParOf" srcId="{94DC6C5B-ABBC-4141-AEA9-35BF94CEA149}" destId="{301366CF-B406-40FE-99F4-BF72C71201AC}" srcOrd="0" destOrd="0" presId="urn:microsoft.com/office/officeart/2005/8/layout/chevron2"/>
    <dgm:cxn modelId="{F4228D3C-6EFF-4BD3-88E3-BE76BD8A3205}" type="presParOf" srcId="{94DC6C5B-ABBC-4141-AEA9-35BF94CEA149}" destId="{EE149036-A51A-4AD1-802A-ADE33C2DFA28}" srcOrd="1" destOrd="0" presId="urn:microsoft.com/office/officeart/2005/8/layout/chevron2"/>
    <dgm:cxn modelId="{54D62071-87CE-4A7A-BC45-FEB903C76C63}" type="presParOf" srcId="{84FA3B57-8DCD-450D-A8BC-145EF89F80F2}" destId="{A48127FC-7593-4E4C-BE6C-F2576F3FDA80}" srcOrd="9" destOrd="0" presId="urn:microsoft.com/office/officeart/2005/8/layout/chevron2"/>
    <dgm:cxn modelId="{57790604-B846-4897-9EE3-9E6576C57D20}" type="presParOf" srcId="{84FA3B57-8DCD-450D-A8BC-145EF89F80F2}" destId="{1605FFB0-D5C0-45C6-B9EF-9AEC0D8CB790}" srcOrd="10" destOrd="0" presId="urn:microsoft.com/office/officeart/2005/8/layout/chevron2"/>
    <dgm:cxn modelId="{FCB02E7A-A7ED-42CD-83F4-4EC7F22B77CE}" type="presParOf" srcId="{1605FFB0-D5C0-45C6-B9EF-9AEC0D8CB790}" destId="{254A6282-150C-4170-BD21-7DEC956F517B}" srcOrd="0" destOrd="0" presId="urn:microsoft.com/office/officeart/2005/8/layout/chevron2"/>
    <dgm:cxn modelId="{562D84B2-8C34-4E3F-8CEC-19B4C01098F8}" type="presParOf" srcId="{1605FFB0-D5C0-45C6-B9EF-9AEC0D8CB790}" destId="{144968C3-D19C-4331-BCDA-FA7841D880AF}" srcOrd="1" destOrd="0" presId="urn:microsoft.com/office/officeart/2005/8/layout/chevron2"/>
    <dgm:cxn modelId="{73D88750-3471-4AE0-8059-37E1B105574A}" type="presParOf" srcId="{84FA3B57-8DCD-450D-A8BC-145EF89F80F2}" destId="{0270DEFD-B216-4720-991C-17FA92EFD4C0}" srcOrd="11" destOrd="0" presId="urn:microsoft.com/office/officeart/2005/8/layout/chevron2"/>
    <dgm:cxn modelId="{748D1180-FFB1-4CA6-BE83-24D479B18883}" type="presParOf" srcId="{84FA3B57-8DCD-450D-A8BC-145EF89F80F2}" destId="{8317AFFE-47C4-4D84-B785-D9DF766029B0}" srcOrd="12" destOrd="0" presId="urn:microsoft.com/office/officeart/2005/8/layout/chevron2"/>
    <dgm:cxn modelId="{5CD137CE-B64A-4F88-881F-85E32F05907B}" type="presParOf" srcId="{8317AFFE-47C4-4D84-B785-D9DF766029B0}" destId="{A5A1492D-513E-4685-8D4A-52E035287CA9}" srcOrd="0" destOrd="0" presId="urn:microsoft.com/office/officeart/2005/8/layout/chevron2"/>
    <dgm:cxn modelId="{1DBA4D06-DFA7-4975-8E0E-EEF9D38BC3FF}" type="presParOf" srcId="{8317AFFE-47C4-4D84-B785-D9DF766029B0}" destId="{90EC7D1F-C443-47F3-B4CF-98532289B886}" srcOrd="1" destOrd="0" presId="urn:microsoft.com/office/officeart/2005/8/layout/chevron2"/>
    <dgm:cxn modelId="{F9AD5F0B-3741-4F21-B971-718767A3C083}" type="presParOf" srcId="{84FA3B57-8DCD-450D-A8BC-145EF89F80F2}" destId="{30F552AB-F8DB-4A97-AF0D-40FDDA48C1C4}" srcOrd="13" destOrd="0" presId="urn:microsoft.com/office/officeart/2005/8/layout/chevron2"/>
    <dgm:cxn modelId="{044397B5-762F-472F-BF14-512CA8E41417}" type="presParOf" srcId="{84FA3B57-8DCD-450D-A8BC-145EF89F80F2}" destId="{8C86956B-2714-42D7-A974-BC84C0BEF665}" srcOrd="14" destOrd="0" presId="urn:microsoft.com/office/officeart/2005/8/layout/chevron2"/>
    <dgm:cxn modelId="{8421ECA0-CA19-415A-A708-70764CA3CED0}" type="presParOf" srcId="{8C86956B-2714-42D7-A974-BC84C0BEF665}" destId="{B141EC41-296E-462B-AB12-8ED7E019F428}" srcOrd="0" destOrd="0" presId="urn:microsoft.com/office/officeart/2005/8/layout/chevron2"/>
    <dgm:cxn modelId="{340659BF-205A-407A-89CB-9F9B44E259E4}" type="presParOf" srcId="{8C86956B-2714-42D7-A974-BC84C0BEF665}" destId="{C3B06BFA-CAF0-4962-99D4-2D8D776C971A}" srcOrd="1" destOrd="0" presId="urn:microsoft.com/office/officeart/2005/8/layout/chevron2"/>
  </dgm:cxnLst>
  <dgm:bg/>
  <dgm:whole/>
</dgm:dataModel>
</file>

<file path=ppt/diagrams/data49.xml><?xml version="1.0" encoding="utf-8"?>
<dgm:dataModel xmlns:dgm="http://schemas.openxmlformats.org/drawingml/2006/diagram" xmlns:a="http://schemas.openxmlformats.org/drawingml/2006/main">
  <dgm:ptLst>
    <dgm:pt modelId="{C18F9021-279F-44A9-ABC4-721BC0359F5E}" type="doc">
      <dgm:prSet loTypeId="urn:microsoft.com/office/officeart/2005/8/layout/arrow5" loCatId="process" qsTypeId="urn:microsoft.com/office/officeart/2005/8/quickstyle/simple5" qsCatId="simple" csTypeId="urn:microsoft.com/office/officeart/2005/8/colors/accent6_1" csCatId="accent6" phldr="1"/>
      <dgm:spPr/>
      <dgm:t>
        <a:bodyPr/>
        <a:lstStyle/>
        <a:p>
          <a:endParaRPr lang="es-ES"/>
        </a:p>
      </dgm:t>
    </dgm:pt>
    <dgm:pt modelId="{3C3AE89B-5340-4AC2-B644-8BFB600E4AE8}">
      <dgm:prSet phldrT="[Texto]"/>
      <dgm:spPr/>
      <dgm:t>
        <a:bodyPr/>
        <a:lstStyle/>
        <a:p>
          <a:r>
            <a:rPr lang="es-ES" dirty="0" smtClean="0"/>
            <a:t>Eficacia</a:t>
          </a:r>
          <a:endParaRPr lang="es-ES" dirty="0"/>
        </a:p>
      </dgm:t>
    </dgm:pt>
    <dgm:pt modelId="{481F5572-1B30-4A13-BD2D-D9441B0BC4B1}" type="parTrans" cxnId="{85C59161-BD20-4766-837E-E04F06AD9A1E}">
      <dgm:prSet/>
      <dgm:spPr/>
      <dgm:t>
        <a:bodyPr/>
        <a:lstStyle/>
        <a:p>
          <a:endParaRPr lang="es-ES"/>
        </a:p>
      </dgm:t>
    </dgm:pt>
    <dgm:pt modelId="{B20E4429-1A53-42A9-812B-83C83BEFABBE}" type="sibTrans" cxnId="{85C59161-BD20-4766-837E-E04F06AD9A1E}">
      <dgm:prSet/>
      <dgm:spPr/>
      <dgm:t>
        <a:bodyPr/>
        <a:lstStyle/>
        <a:p>
          <a:endParaRPr lang="es-ES"/>
        </a:p>
      </dgm:t>
    </dgm:pt>
    <dgm:pt modelId="{B3CDB0AD-A6F9-4642-86CE-7DE8AF2ED19F}">
      <dgm:prSet phldrT="[Texto]"/>
      <dgm:spPr/>
      <dgm:t>
        <a:bodyPr/>
        <a:lstStyle/>
        <a:p>
          <a:r>
            <a:rPr lang="es-ES" dirty="0" smtClean="0"/>
            <a:t>Eficiencia</a:t>
          </a:r>
          <a:endParaRPr lang="es-ES" dirty="0"/>
        </a:p>
      </dgm:t>
    </dgm:pt>
    <dgm:pt modelId="{8CCB1AED-1C03-4043-9BF0-8C494B03DAE6}" type="parTrans" cxnId="{D6E5CEC7-A327-4B9A-947F-2BAD81271F99}">
      <dgm:prSet/>
      <dgm:spPr/>
      <dgm:t>
        <a:bodyPr/>
        <a:lstStyle/>
        <a:p>
          <a:endParaRPr lang="es-ES"/>
        </a:p>
      </dgm:t>
    </dgm:pt>
    <dgm:pt modelId="{E8985410-8DED-4E8D-8091-0BA74C113197}" type="sibTrans" cxnId="{D6E5CEC7-A327-4B9A-947F-2BAD81271F99}">
      <dgm:prSet/>
      <dgm:spPr/>
      <dgm:t>
        <a:bodyPr/>
        <a:lstStyle/>
        <a:p>
          <a:endParaRPr lang="es-ES"/>
        </a:p>
      </dgm:t>
    </dgm:pt>
    <dgm:pt modelId="{D9BD6361-B094-4D8A-9357-F9A15158F54B}" type="pres">
      <dgm:prSet presAssocID="{C18F9021-279F-44A9-ABC4-721BC0359F5E}" presName="diagram" presStyleCnt="0">
        <dgm:presLayoutVars>
          <dgm:dir/>
          <dgm:resizeHandles val="exact"/>
        </dgm:presLayoutVars>
      </dgm:prSet>
      <dgm:spPr/>
      <dgm:t>
        <a:bodyPr/>
        <a:lstStyle/>
        <a:p>
          <a:endParaRPr lang="es-ES"/>
        </a:p>
      </dgm:t>
    </dgm:pt>
    <dgm:pt modelId="{927ECEAD-9398-4C7D-99AA-66BC49F1654F}" type="pres">
      <dgm:prSet presAssocID="{3C3AE89B-5340-4AC2-B644-8BFB600E4AE8}" presName="arrow" presStyleLbl="node1" presStyleIdx="0" presStyleCnt="2" custScaleX="43134" custScaleY="51774" custRadScaleRad="136761">
        <dgm:presLayoutVars>
          <dgm:bulletEnabled val="1"/>
        </dgm:presLayoutVars>
      </dgm:prSet>
      <dgm:spPr/>
      <dgm:t>
        <a:bodyPr/>
        <a:lstStyle/>
        <a:p>
          <a:endParaRPr lang="es-ES"/>
        </a:p>
      </dgm:t>
    </dgm:pt>
    <dgm:pt modelId="{58D5ED6F-6F5C-4EDA-A63A-9EE0069D90D4}" type="pres">
      <dgm:prSet presAssocID="{B3CDB0AD-A6F9-4642-86CE-7DE8AF2ED19F}" presName="arrow" presStyleLbl="node1" presStyleIdx="1" presStyleCnt="2" custScaleX="43134" custScaleY="51774" custRadScaleRad="129964">
        <dgm:presLayoutVars>
          <dgm:bulletEnabled val="1"/>
        </dgm:presLayoutVars>
      </dgm:prSet>
      <dgm:spPr/>
      <dgm:t>
        <a:bodyPr/>
        <a:lstStyle/>
        <a:p>
          <a:endParaRPr lang="es-ES"/>
        </a:p>
      </dgm:t>
    </dgm:pt>
  </dgm:ptLst>
  <dgm:cxnLst>
    <dgm:cxn modelId="{85C59161-BD20-4766-837E-E04F06AD9A1E}" srcId="{C18F9021-279F-44A9-ABC4-721BC0359F5E}" destId="{3C3AE89B-5340-4AC2-B644-8BFB600E4AE8}" srcOrd="0" destOrd="0" parTransId="{481F5572-1B30-4A13-BD2D-D9441B0BC4B1}" sibTransId="{B20E4429-1A53-42A9-812B-83C83BEFABBE}"/>
    <dgm:cxn modelId="{3F5A8389-F254-4709-B71D-A716C8B683C1}" type="presOf" srcId="{3C3AE89B-5340-4AC2-B644-8BFB600E4AE8}" destId="{927ECEAD-9398-4C7D-99AA-66BC49F1654F}" srcOrd="0" destOrd="0" presId="urn:microsoft.com/office/officeart/2005/8/layout/arrow5"/>
    <dgm:cxn modelId="{D6E5CEC7-A327-4B9A-947F-2BAD81271F99}" srcId="{C18F9021-279F-44A9-ABC4-721BC0359F5E}" destId="{B3CDB0AD-A6F9-4642-86CE-7DE8AF2ED19F}" srcOrd="1" destOrd="0" parTransId="{8CCB1AED-1C03-4043-9BF0-8C494B03DAE6}" sibTransId="{E8985410-8DED-4E8D-8091-0BA74C113197}"/>
    <dgm:cxn modelId="{15AFA0A4-A554-423F-899E-38FC20E531CE}" type="presOf" srcId="{C18F9021-279F-44A9-ABC4-721BC0359F5E}" destId="{D9BD6361-B094-4D8A-9357-F9A15158F54B}" srcOrd="0" destOrd="0" presId="urn:microsoft.com/office/officeart/2005/8/layout/arrow5"/>
    <dgm:cxn modelId="{F73930A0-DF5D-4000-BAD9-1A6A1CFCE271}" type="presOf" srcId="{B3CDB0AD-A6F9-4642-86CE-7DE8AF2ED19F}" destId="{58D5ED6F-6F5C-4EDA-A63A-9EE0069D90D4}" srcOrd="0" destOrd="0" presId="urn:microsoft.com/office/officeart/2005/8/layout/arrow5"/>
    <dgm:cxn modelId="{5C8B8503-DB09-4048-AD63-6ACE0BDA90A2}" type="presParOf" srcId="{D9BD6361-B094-4D8A-9357-F9A15158F54B}" destId="{927ECEAD-9398-4C7D-99AA-66BC49F1654F}" srcOrd="0" destOrd="0" presId="urn:microsoft.com/office/officeart/2005/8/layout/arrow5"/>
    <dgm:cxn modelId="{4ADF93FF-4F07-4C7C-AC34-C71DEBE65860}" type="presParOf" srcId="{D9BD6361-B094-4D8A-9357-F9A15158F54B}" destId="{58D5ED6F-6F5C-4EDA-A63A-9EE0069D90D4}" srcOrd="1" destOrd="0" presId="urn:microsoft.com/office/officeart/2005/8/layout/arrow5"/>
  </dgm:cxnLst>
  <dgm:bg/>
  <dgm:whole/>
</dgm:dataModel>
</file>

<file path=ppt/diagrams/data5.xml><?xml version="1.0" encoding="utf-8"?>
<dgm:dataModel xmlns:dgm="http://schemas.openxmlformats.org/drawingml/2006/diagram" xmlns:a="http://schemas.openxmlformats.org/drawingml/2006/main">
  <dgm:ptLst>
    <dgm:pt modelId="{267A6411-EAA2-4630-B1B6-8C3C4907BDED}" type="doc">
      <dgm:prSet loTypeId="urn:microsoft.com/office/officeart/2005/8/layout/vList3" loCatId="list" qsTypeId="urn:microsoft.com/office/officeart/2005/8/quickstyle/simple1" qsCatId="simple" csTypeId="urn:microsoft.com/office/officeart/2005/8/colors/accent1_1" csCatId="accent1" phldr="1"/>
      <dgm:spPr/>
      <dgm:t>
        <a:bodyPr/>
        <a:lstStyle/>
        <a:p>
          <a:endParaRPr lang="es-ES"/>
        </a:p>
      </dgm:t>
    </dgm:pt>
    <dgm:pt modelId="{37EA5378-DEDA-4CEC-9D43-EAD213C7F9B1}">
      <dgm:prSet phldrT="[Texto]" custT="1"/>
      <dgm:spPr/>
      <dgm:t>
        <a:bodyPr/>
        <a:lstStyle/>
        <a:p>
          <a:pPr algn="l"/>
          <a:r>
            <a:rPr lang="es-VE" sz="1400" b="1" dirty="0" smtClean="0"/>
            <a:t>Prevenir </a:t>
          </a:r>
          <a:r>
            <a:rPr lang="es-VE" sz="1800" b="1" dirty="0" smtClean="0">
              <a:effectLst>
                <a:outerShdw blurRad="38100" dist="38100" dir="2700000" algn="tl">
                  <a:srgbClr val="000000">
                    <a:alpha val="43137"/>
                  </a:srgbClr>
                </a:outerShdw>
              </a:effectLst>
            </a:rPr>
            <a:t>incidentes</a:t>
          </a:r>
          <a:r>
            <a:rPr lang="es-VE" sz="1400" b="1" dirty="0" smtClean="0"/>
            <a:t> anormales </a:t>
          </a:r>
          <a:endParaRPr lang="es-ES" sz="1400" b="1" dirty="0" smtClean="0"/>
        </a:p>
      </dgm:t>
    </dgm:pt>
    <dgm:pt modelId="{D7208831-C52F-4B0E-925B-66A9891E70F1}" type="parTrans" cxnId="{9498E3A4-3186-4342-9510-4E9AE60160AA}">
      <dgm:prSet/>
      <dgm:spPr/>
      <dgm:t>
        <a:bodyPr/>
        <a:lstStyle/>
        <a:p>
          <a:endParaRPr lang="es-ES"/>
        </a:p>
      </dgm:t>
    </dgm:pt>
    <dgm:pt modelId="{C159462A-C1D1-479C-AD1C-704A494B36F0}" type="sibTrans" cxnId="{9498E3A4-3186-4342-9510-4E9AE60160AA}">
      <dgm:prSet/>
      <dgm:spPr/>
      <dgm:t>
        <a:bodyPr/>
        <a:lstStyle/>
        <a:p>
          <a:endParaRPr lang="es-ES"/>
        </a:p>
      </dgm:t>
    </dgm:pt>
    <dgm:pt modelId="{81247A7D-C20C-421C-9C57-5DFBDCCA16A5}">
      <dgm:prSet phldrT="[Texto]" custT="1"/>
      <dgm:spPr/>
      <dgm:t>
        <a:bodyPr/>
        <a:lstStyle/>
        <a:p>
          <a:r>
            <a:rPr lang="es-VE" sz="1400" b="1" dirty="0" smtClean="0">
              <a:solidFill>
                <a:schemeClr val="tx1"/>
              </a:solidFill>
            </a:rPr>
            <a:t>Reducir pérdidas de oportunidades</a:t>
          </a:r>
          <a:endParaRPr lang="es-ES" sz="1400" b="1" dirty="0" smtClean="0">
            <a:solidFill>
              <a:schemeClr val="tx1"/>
            </a:solidFill>
          </a:endParaRPr>
        </a:p>
      </dgm:t>
    </dgm:pt>
    <dgm:pt modelId="{6438AEEC-0C3E-44DD-B1C2-2C23E13EB3BE}" type="parTrans" cxnId="{6C919F05-7331-4D76-A789-58CCB2D917BB}">
      <dgm:prSet/>
      <dgm:spPr/>
      <dgm:t>
        <a:bodyPr/>
        <a:lstStyle/>
        <a:p>
          <a:endParaRPr lang="es-ES"/>
        </a:p>
      </dgm:t>
    </dgm:pt>
    <dgm:pt modelId="{536FA441-ECA8-4433-A395-28D788E3BFD5}" type="sibTrans" cxnId="{6C919F05-7331-4D76-A789-58CCB2D917BB}">
      <dgm:prSet/>
      <dgm:spPr/>
      <dgm:t>
        <a:bodyPr/>
        <a:lstStyle/>
        <a:p>
          <a:endParaRPr lang="es-ES"/>
        </a:p>
      </dgm:t>
    </dgm:pt>
    <dgm:pt modelId="{7C279C19-E580-4D7F-88B6-A29B92909D38}">
      <dgm:prSet phldrT="[Texto]" custT="1"/>
      <dgm:spPr/>
      <dgm:t>
        <a:bodyPr/>
        <a:lstStyle/>
        <a:p>
          <a:r>
            <a:rPr lang="es-VE" sz="1400" b="1" dirty="0" smtClean="0">
              <a:solidFill>
                <a:schemeClr val="tx1"/>
              </a:solidFill>
            </a:rPr>
            <a:t>Reducir  gasto de mantenimiento </a:t>
          </a:r>
          <a:endParaRPr lang="es-ES" sz="1400" b="1" dirty="0" smtClean="0">
            <a:solidFill>
              <a:schemeClr val="tx1"/>
            </a:solidFill>
          </a:endParaRPr>
        </a:p>
      </dgm:t>
    </dgm:pt>
    <dgm:pt modelId="{019C3E4C-225B-484A-8FD7-71B844D3A4AA}" type="parTrans" cxnId="{F18D3829-C2F3-468E-BF98-12B5E9185F5A}">
      <dgm:prSet/>
      <dgm:spPr/>
      <dgm:t>
        <a:bodyPr/>
        <a:lstStyle/>
        <a:p>
          <a:endParaRPr lang="es-ES"/>
        </a:p>
      </dgm:t>
    </dgm:pt>
    <dgm:pt modelId="{CC6929F3-699D-40D7-9FDF-18D4D34775E9}" type="sibTrans" cxnId="{F18D3829-C2F3-468E-BF98-12B5E9185F5A}">
      <dgm:prSet/>
      <dgm:spPr/>
      <dgm:t>
        <a:bodyPr/>
        <a:lstStyle/>
        <a:p>
          <a:endParaRPr lang="es-ES"/>
        </a:p>
      </dgm:t>
    </dgm:pt>
    <dgm:pt modelId="{820474DD-CAF7-4285-91C8-D3DF42BD6E91}">
      <dgm:prSet phldrT="[Texto]" custT="1"/>
      <dgm:spPr/>
      <dgm:t>
        <a:bodyPr/>
        <a:lstStyle/>
        <a:p>
          <a:r>
            <a:rPr lang="es-VE" sz="1400" b="1" dirty="0" smtClean="0">
              <a:solidFill>
                <a:schemeClr val="tx1"/>
              </a:solidFill>
            </a:rPr>
            <a:t>Aumentar la Productividad</a:t>
          </a:r>
          <a:endParaRPr lang="es-ES" sz="1400" b="1" dirty="0" smtClean="0">
            <a:solidFill>
              <a:schemeClr val="tx1"/>
            </a:solidFill>
          </a:endParaRPr>
        </a:p>
      </dgm:t>
    </dgm:pt>
    <dgm:pt modelId="{91E0EF42-2CC2-4D4D-AC25-B3CC41FAA14F}" type="parTrans" cxnId="{CB013327-1E85-4351-AB25-9D3EB39ED0A1}">
      <dgm:prSet/>
      <dgm:spPr/>
      <dgm:t>
        <a:bodyPr/>
        <a:lstStyle/>
        <a:p>
          <a:endParaRPr lang="es-ES"/>
        </a:p>
      </dgm:t>
    </dgm:pt>
    <dgm:pt modelId="{95C3494A-20E7-4C1E-83FA-9DFAF8CDF42E}" type="sibTrans" cxnId="{CB013327-1E85-4351-AB25-9D3EB39ED0A1}">
      <dgm:prSet/>
      <dgm:spPr/>
      <dgm:t>
        <a:bodyPr/>
        <a:lstStyle/>
        <a:p>
          <a:endParaRPr lang="es-ES"/>
        </a:p>
      </dgm:t>
    </dgm:pt>
    <dgm:pt modelId="{6CC86A61-DDBC-4C10-8E7C-4E29D52D8BBB}">
      <dgm:prSet custT="1"/>
      <dgm:spPr/>
      <dgm:t>
        <a:bodyPr/>
        <a:lstStyle/>
        <a:p>
          <a:r>
            <a:rPr lang="es-VE" sz="1400" b="1" dirty="0" smtClean="0">
              <a:solidFill>
                <a:schemeClr val="tx1"/>
              </a:solidFill>
            </a:rPr>
            <a:t>Reducir el capital de inversión</a:t>
          </a:r>
          <a:r>
            <a:rPr lang="es-VE" sz="1400" i="1" u="sng" dirty="0" smtClean="0">
              <a:solidFill>
                <a:schemeClr val="tx1"/>
              </a:solidFill>
            </a:rPr>
            <a:t> </a:t>
          </a:r>
          <a:endParaRPr lang="es-ES" sz="1400" dirty="0">
            <a:solidFill>
              <a:schemeClr val="tx1"/>
            </a:solidFill>
          </a:endParaRPr>
        </a:p>
      </dgm:t>
    </dgm:pt>
    <dgm:pt modelId="{2A85C339-B2A4-4A67-BA94-353609E3E5CC}" type="parTrans" cxnId="{FB3831EE-B76C-4964-B7A0-71DEF1E41D94}">
      <dgm:prSet/>
      <dgm:spPr/>
      <dgm:t>
        <a:bodyPr/>
        <a:lstStyle/>
        <a:p>
          <a:endParaRPr lang="es-ES"/>
        </a:p>
      </dgm:t>
    </dgm:pt>
    <dgm:pt modelId="{9BCF00C5-F970-4A30-87EC-FD7CE8C63170}" type="sibTrans" cxnId="{FB3831EE-B76C-4964-B7A0-71DEF1E41D94}">
      <dgm:prSet/>
      <dgm:spPr/>
      <dgm:t>
        <a:bodyPr/>
        <a:lstStyle/>
        <a:p>
          <a:endParaRPr lang="es-ES"/>
        </a:p>
      </dgm:t>
    </dgm:pt>
    <dgm:pt modelId="{0272F460-BE0F-4EC0-BAC8-6C42FD2341D2}">
      <dgm:prSet custT="1"/>
      <dgm:spPr/>
      <dgm:t>
        <a:bodyPr/>
        <a:lstStyle/>
        <a:p>
          <a:r>
            <a:rPr lang="es-ES" sz="1400" b="1" dirty="0" smtClean="0">
              <a:solidFill>
                <a:schemeClr val="tx1"/>
              </a:solidFill>
            </a:rPr>
            <a:t>Mejorar la gerencia del riesgo y el gobierno corporativo</a:t>
          </a:r>
          <a:endParaRPr lang="es-ES" sz="1400" dirty="0">
            <a:solidFill>
              <a:schemeClr val="tx1"/>
            </a:solidFill>
          </a:endParaRPr>
        </a:p>
      </dgm:t>
    </dgm:pt>
    <dgm:pt modelId="{762CAF72-2829-4442-9C4A-AE3F9071A174}" type="parTrans" cxnId="{06A86A13-49C7-4710-AA3F-111789EA1E82}">
      <dgm:prSet/>
      <dgm:spPr/>
      <dgm:t>
        <a:bodyPr/>
        <a:lstStyle/>
        <a:p>
          <a:endParaRPr lang="es-ES"/>
        </a:p>
      </dgm:t>
    </dgm:pt>
    <dgm:pt modelId="{A6829C5F-BD3C-4F89-BA54-3D0EA2B4B502}" type="sibTrans" cxnId="{06A86A13-49C7-4710-AA3F-111789EA1E82}">
      <dgm:prSet/>
      <dgm:spPr/>
      <dgm:t>
        <a:bodyPr/>
        <a:lstStyle/>
        <a:p>
          <a:endParaRPr lang="es-ES"/>
        </a:p>
      </dgm:t>
    </dgm:pt>
    <dgm:pt modelId="{EB0F35A8-EFC5-4BE3-AFE5-4E4B0DF4EFF1}" type="pres">
      <dgm:prSet presAssocID="{267A6411-EAA2-4630-B1B6-8C3C4907BDED}" presName="linearFlow" presStyleCnt="0">
        <dgm:presLayoutVars>
          <dgm:dir/>
          <dgm:resizeHandles val="exact"/>
        </dgm:presLayoutVars>
      </dgm:prSet>
      <dgm:spPr/>
      <dgm:t>
        <a:bodyPr/>
        <a:lstStyle/>
        <a:p>
          <a:endParaRPr lang="es-EC"/>
        </a:p>
      </dgm:t>
    </dgm:pt>
    <dgm:pt modelId="{0CB1648B-DC3E-4558-8941-5233CB86FF3F}" type="pres">
      <dgm:prSet presAssocID="{37EA5378-DEDA-4CEC-9D43-EAD213C7F9B1}" presName="composite" presStyleCnt="0"/>
      <dgm:spPr/>
      <dgm:t>
        <a:bodyPr/>
        <a:lstStyle/>
        <a:p>
          <a:endParaRPr lang="es-ES"/>
        </a:p>
      </dgm:t>
    </dgm:pt>
    <dgm:pt modelId="{77FEBA2F-907D-4979-B310-BA0A690D2A94}" type="pres">
      <dgm:prSet presAssocID="{37EA5378-DEDA-4CEC-9D43-EAD213C7F9B1}" presName="imgShp" presStyleLbl="fgImgPlace1" presStyleIdx="0" presStyleCnt="6" custScaleX="151373" custScaleY="128127" custLinFactX="400000" custLinFactNeighborX="428988" custLinFactNeighborY="92505"/>
      <dgm:spPr>
        <a:blipFill rotWithShape="0">
          <a:blip xmlns:r="http://schemas.openxmlformats.org/officeDocument/2006/relationships" r:embed="rId1"/>
          <a:stretch>
            <a:fillRect/>
          </a:stretch>
        </a:blipFill>
      </dgm:spPr>
      <dgm:t>
        <a:bodyPr/>
        <a:lstStyle/>
        <a:p>
          <a:endParaRPr lang="es-ES"/>
        </a:p>
      </dgm:t>
    </dgm:pt>
    <dgm:pt modelId="{87B05AE1-D0F3-48C9-9632-F37EB3FAB314}" type="pres">
      <dgm:prSet presAssocID="{37EA5378-DEDA-4CEC-9D43-EAD213C7F9B1}" presName="txShp" presStyleLbl="node1" presStyleIdx="0" presStyleCnt="6" custScaleX="103200" custScaleY="49800" custLinFactNeighborX="-17707" custLinFactNeighborY="95251">
        <dgm:presLayoutVars>
          <dgm:bulletEnabled val="1"/>
        </dgm:presLayoutVars>
      </dgm:prSet>
      <dgm:spPr/>
      <dgm:t>
        <a:bodyPr/>
        <a:lstStyle/>
        <a:p>
          <a:endParaRPr lang="es-ES"/>
        </a:p>
      </dgm:t>
    </dgm:pt>
    <dgm:pt modelId="{199E7014-5D3E-4E96-A72E-8E89E5392A61}" type="pres">
      <dgm:prSet presAssocID="{C159462A-C1D1-479C-AD1C-704A494B36F0}" presName="spacing" presStyleCnt="0"/>
      <dgm:spPr/>
      <dgm:t>
        <a:bodyPr/>
        <a:lstStyle/>
        <a:p>
          <a:endParaRPr lang="es-ES"/>
        </a:p>
      </dgm:t>
    </dgm:pt>
    <dgm:pt modelId="{22E81D3F-A965-40DD-8EB7-AB33DCEB9CDE}" type="pres">
      <dgm:prSet presAssocID="{81247A7D-C20C-421C-9C57-5DFBDCCA16A5}" presName="composite" presStyleCnt="0"/>
      <dgm:spPr/>
      <dgm:t>
        <a:bodyPr/>
        <a:lstStyle/>
        <a:p>
          <a:endParaRPr lang="es-ES"/>
        </a:p>
      </dgm:t>
    </dgm:pt>
    <dgm:pt modelId="{67D298E6-7202-47A8-B084-FA9724A7323A}" type="pres">
      <dgm:prSet presAssocID="{81247A7D-C20C-421C-9C57-5DFBDCCA16A5}" presName="imgShp" presStyleLbl="fgImgPlace1" presStyleIdx="1" presStyleCnt="6" custScaleX="145648" custScaleY="129723" custLinFactNeighborX="-86123" custLinFactNeighborY="78401"/>
      <dgm:spPr>
        <a:blipFill rotWithShape="0">
          <a:blip xmlns:r="http://schemas.openxmlformats.org/officeDocument/2006/relationships" r:embed="rId2"/>
          <a:stretch>
            <a:fillRect/>
          </a:stretch>
        </a:blipFill>
      </dgm:spPr>
      <dgm:t>
        <a:bodyPr/>
        <a:lstStyle/>
        <a:p>
          <a:endParaRPr lang="es-ES"/>
        </a:p>
      </dgm:t>
    </dgm:pt>
    <dgm:pt modelId="{F0425A77-301B-4408-B40E-8D1B157D8E7E}" type="pres">
      <dgm:prSet presAssocID="{81247A7D-C20C-421C-9C57-5DFBDCCA16A5}" presName="txShp" presStyleLbl="node1" presStyleIdx="1" presStyleCnt="6" custScaleX="110798" custScaleY="43717" custLinFactNeighborX="-10727" custLinFactNeighborY="76976">
        <dgm:presLayoutVars>
          <dgm:bulletEnabled val="1"/>
        </dgm:presLayoutVars>
      </dgm:prSet>
      <dgm:spPr/>
      <dgm:t>
        <a:bodyPr/>
        <a:lstStyle/>
        <a:p>
          <a:endParaRPr lang="es-ES"/>
        </a:p>
      </dgm:t>
    </dgm:pt>
    <dgm:pt modelId="{17A57B4F-CF94-43C3-B9C8-122DA0D0659F}" type="pres">
      <dgm:prSet presAssocID="{536FA441-ECA8-4433-A395-28D788E3BFD5}" presName="spacing" presStyleCnt="0"/>
      <dgm:spPr/>
      <dgm:t>
        <a:bodyPr/>
        <a:lstStyle/>
        <a:p>
          <a:endParaRPr lang="es-ES"/>
        </a:p>
      </dgm:t>
    </dgm:pt>
    <dgm:pt modelId="{9DA65C6C-2B60-4143-944A-2AEE8AC50158}" type="pres">
      <dgm:prSet presAssocID="{7C279C19-E580-4D7F-88B6-A29B92909D38}" presName="composite" presStyleCnt="0"/>
      <dgm:spPr/>
      <dgm:t>
        <a:bodyPr/>
        <a:lstStyle/>
        <a:p>
          <a:endParaRPr lang="es-ES"/>
        </a:p>
      </dgm:t>
    </dgm:pt>
    <dgm:pt modelId="{CEBBD4E4-1E42-4508-963F-808565DC22AD}" type="pres">
      <dgm:prSet presAssocID="{7C279C19-E580-4D7F-88B6-A29B92909D38}" presName="imgShp" presStyleLbl="fgImgPlace1" presStyleIdx="2" presStyleCnt="6" custScaleX="166731" custScaleY="156349" custLinFactX="400000" custLinFactNeighborX="433331" custLinFactNeighborY="53531"/>
      <dgm:spPr>
        <a:blipFill rotWithShape="0">
          <a:blip xmlns:r="http://schemas.openxmlformats.org/officeDocument/2006/relationships" r:embed="rId3"/>
          <a:stretch>
            <a:fillRect/>
          </a:stretch>
        </a:blipFill>
      </dgm:spPr>
      <dgm:t>
        <a:bodyPr/>
        <a:lstStyle/>
        <a:p>
          <a:endParaRPr lang="es-ES"/>
        </a:p>
      </dgm:t>
    </dgm:pt>
    <dgm:pt modelId="{03912231-F536-45AD-BD8F-600F33C46FDE}" type="pres">
      <dgm:prSet presAssocID="{7C279C19-E580-4D7F-88B6-A29B92909D38}" presName="txShp" presStyleLbl="node1" presStyleIdx="2" presStyleCnt="6" custScaleX="110900" custScaleY="42243" custLinFactNeighborX="-13077" custLinFactNeighborY="58202">
        <dgm:presLayoutVars>
          <dgm:bulletEnabled val="1"/>
        </dgm:presLayoutVars>
      </dgm:prSet>
      <dgm:spPr/>
      <dgm:t>
        <a:bodyPr/>
        <a:lstStyle/>
        <a:p>
          <a:endParaRPr lang="es-ES"/>
        </a:p>
      </dgm:t>
    </dgm:pt>
    <dgm:pt modelId="{BCF098C3-853A-4C55-9524-06DF1FE4EE96}" type="pres">
      <dgm:prSet presAssocID="{CC6929F3-699D-40D7-9FDF-18D4D34775E9}" presName="spacing" presStyleCnt="0"/>
      <dgm:spPr/>
      <dgm:t>
        <a:bodyPr/>
        <a:lstStyle/>
        <a:p>
          <a:endParaRPr lang="es-ES"/>
        </a:p>
      </dgm:t>
    </dgm:pt>
    <dgm:pt modelId="{76AC3543-A9C2-4441-AD34-FF28E325A8A5}" type="pres">
      <dgm:prSet presAssocID="{820474DD-CAF7-4285-91C8-D3DF42BD6E91}" presName="composite" presStyleCnt="0"/>
      <dgm:spPr/>
      <dgm:t>
        <a:bodyPr/>
        <a:lstStyle/>
        <a:p>
          <a:endParaRPr lang="es-ES"/>
        </a:p>
      </dgm:t>
    </dgm:pt>
    <dgm:pt modelId="{CC83E177-A13C-4BB1-8DDB-48FE00B6E979}" type="pres">
      <dgm:prSet presAssocID="{820474DD-CAF7-4285-91C8-D3DF42BD6E91}" presName="imgShp" presStyleLbl="fgImgPlace1" presStyleIdx="3" presStyleCnt="6" custScaleX="146318" custScaleY="132657" custLinFactNeighborX="-80752" custLinFactNeighborY="39844"/>
      <dgm:spPr>
        <a:blipFill rotWithShape="0">
          <a:blip xmlns:r="http://schemas.openxmlformats.org/officeDocument/2006/relationships" r:embed="rId4"/>
          <a:stretch>
            <a:fillRect/>
          </a:stretch>
        </a:blipFill>
      </dgm:spPr>
      <dgm:t>
        <a:bodyPr/>
        <a:lstStyle/>
        <a:p>
          <a:endParaRPr lang="es-ES"/>
        </a:p>
      </dgm:t>
    </dgm:pt>
    <dgm:pt modelId="{9EA170DA-F40A-4A97-BBDA-D27260D512F4}" type="pres">
      <dgm:prSet presAssocID="{820474DD-CAF7-4285-91C8-D3DF42BD6E91}" presName="txShp" presStyleLbl="node1" presStyleIdx="3" presStyleCnt="6" custScaleX="108383" custScaleY="42414" custLinFactNeighborX="-11894" custLinFactNeighborY="41815">
        <dgm:presLayoutVars>
          <dgm:bulletEnabled val="1"/>
        </dgm:presLayoutVars>
      </dgm:prSet>
      <dgm:spPr/>
      <dgm:t>
        <a:bodyPr/>
        <a:lstStyle/>
        <a:p>
          <a:endParaRPr lang="es-ES"/>
        </a:p>
      </dgm:t>
    </dgm:pt>
    <dgm:pt modelId="{BD70F48E-366C-4EF9-9051-28BFAD81AE2B}" type="pres">
      <dgm:prSet presAssocID="{95C3494A-20E7-4C1E-83FA-9DFAF8CDF42E}" presName="spacing" presStyleCnt="0"/>
      <dgm:spPr/>
      <dgm:t>
        <a:bodyPr/>
        <a:lstStyle/>
        <a:p>
          <a:endParaRPr lang="es-ES"/>
        </a:p>
      </dgm:t>
    </dgm:pt>
    <dgm:pt modelId="{296D04C8-CFFB-460E-ACE0-CCB63BED728E}" type="pres">
      <dgm:prSet presAssocID="{6CC86A61-DDBC-4C10-8E7C-4E29D52D8BBB}" presName="composite" presStyleCnt="0"/>
      <dgm:spPr/>
      <dgm:t>
        <a:bodyPr/>
        <a:lstStyle/>
        <a:p>
          <a:endParaRPr lang="es-ES"/>
        </a:p>
      </dgm:t>
    </dgm:pt>
    <dgm:pt modelId="{8A5E21E3-7DEE-4BA5-A4A5-03315E03A5E9}" type="pres">
      <dgm:prSet presAssocID="{6CC86A61-DDBC-4C10-8E7C-4E29D52D8BBB}" presName="imgShp" presStyleLbl="fgImgPlace1" presStyleIdx="4" presStyleCnt="6" custScaleX="152350" custScaleY="137406" custLinFactX="400000" custLinFactNeighborX="425417" custLinFactNeighborY="19438"/>
      <dgm:spPr>
        <a:blipFill rotWithShape="0">
          <a:blip xmlns:r="http://schemas.openxmlformats.org/officeDocument/2006/relationships" r:embed="rId5"/>
          <a:stretch>
            <a:fillRect/>
          </a:stretch>
        </a:blipFill>
      </dgm:spPr>
      <dgm:t>
        <a:bodyPr/>
        <a:lstStyle/>
        <a:p>
          <a:endParaRPr lang="es-ES"/>
        </a:p>
      </dgm:t>
    </dgm:pt>
    <dgm:pt modelId="{DD2ADA33-D704-41EE-BF13-F6C923EEEA90}" type="pres">
      <dgm:prSet presAssocID="{6CC86A61-DDBC-4C10-8E7C-4E29D52D8BBB}" presName="txShp" presStyleLbl="node1" presStyleIdx="4" presStyleCnt="6" custScaleX="107757" custScaleY="46654" custLinFactNeighborX="-15070" custLinFactNeighborY="19349">
        <dgm:presLayoutVars>
          <dgm:bulletEnabled val="1"/>
        </dgm:presLayoutVars>
      </dgm:prSet>
      <dgm:spPr/>
      <dgm:t>
        <a:bodyPr/>
        <a:lstStyle/>
        <a:p>
          <a:endParaRPr lang="es-ES"/>
        </a:p>
      </dgm:t>
    </dgm:pt>
    <dgm:pt modelId="{A623F213-114F-4C72-B9C6-60010ABC6487}" type="pres">
      <dgm:prSet presAssocID="{9BCF00C5-F970-4A30-87EC-FD7CE8C63170}" presName="spacing" presStyleCnt="0"/>
      <dgm:spPr/>
      <dgm:t>
        <a:bodyPr/>
        <a:lstStyle/>
        <a:p>
          <a:endParaRPr lang="es-ES"/>
        </a:p>
      </dgm:t>
    </dgm:pt>
    <dgm:pt modelId="{1A04432F-F57F-43C3-892B-A55C6BBAB71B}" type="pres">
      <dgm:prSet presAssocID="{0272F460-BE0F-4EC0-BAC8-6C42FD2341D2}" presName="composite" presStyleCnt="0"/>
      <dgm:spPr/>
      <dgm:t>
        <a:bodyPr/>
        <a:lstStyle/>
        <a:p>
          <a:endParaRPr lang="es-ES"/>
        </a:p>
      </dgm:t>
    </dgm:pt>
    <dgm:pt modelId="{5489AF0B-F77F-44C4-9FD2-8F5C1ECDFE05}" type="pres">
      <dgm:prSet presAssocID="{0272F460-BE0F-4EC0-BAC8-6C42FD2341D2}" presName="imgShp" presStyleLbl="fgImgPlace1" presStyleIdx="5" presStyleCnt="6" custScaleX="143586" custScaleY="146380" custLinFactX="-24503" custLinFactNeighborX="-100000" custLinFactNeighborY="-2008"/>
      <dgm:spPr>
        <a:blipFill rotWithShape="0">
          <a:blip xmlns:r="http://schemas.openxmlformats.org/officeDocument/2006/relationships" r:embed="rId6"/>
          <a:stretch>
            <a:fillRect/>
          </a:stretch>
        </a:blipFill>
      </dgm:spPr>
      <dgm:t>
        <a:bodyPr/>
        <a:lstStyle/>
        <a:p>
          <a:endParaRPr lang="es-ES"/>
        </a:p>
      </dgm:t>
    </dgm:pt>
    <dgm:pt modelId="{ECB090AF-0E28-4D94-AE27-4513A3119D82}" type="pres">
      <dgm:prSet presAssocID="{0272F460-BE0F-4EC0-BAC8-6C42FD2341D2}" presName="txShp" presStyleLbl="node1" presStyleIdx="5" presStyleCnt="6" custScaleX="105819" custScaleY="45714" custLinFactNeighborX="-10024" custLinFactNeighborY="-2357">
        <dgm:presLayoutVars>
          <dgm:bulletEnabled val="1"/>
        </dgm:presLayoutVars>
      </dgm:prSet>
      <dgm:spPr/>
      <dgm:t>
        <a:bodyPr/>
        <a:lstStyle/>
        <a:p>
          <a:endParaRPr lang="es-EC"/>
        </a:p>
      </dgm:t>
    </dgm:pt>
  </dgm:ptLst>
  <dgm:cxnLst>
    <dgm:cxn modelId="{CB013327-1E85-4351-AB25-9D3EB39ED0A1}" srcId="{267A6411-EAA2-4630-B1B6-8C3C4907BDED}" destId="{820474DD-CAF7-4285-91C8-D3DF42BD6E91}" srcOrd="3" destOrd="0" parTransId="{91E0EF42-2CC2-4D4D-AC25-B3CC41FAA14F}" sibTransId="{95C3494A-20E7-4C1E-83FA-9DFAF8CDF42E}"/>
    <dgm:cxn modelId="{39A9CDC0-9D1A-47D2-A3E6-FB3679309580}" type="presOf" srcId="{6CC86A61-DDBC-4C10-8E7C-4E29D52D8BBB}" destId="{DD2ADA33-D704-41EE-BF13-F6C923EEEA90}" srcOrd="0" destOrd="0" presId="urn:microsoft.com/office/officeart/2005/8/layout/vList3"/>
    <dgm:cxn modelId="{FD25C76C-9E85-47F9-946A-4CD0E6604076}" type="presOf" srcId="{37EA5378-DEDA-4CEC-9D43-EAD213C7F9B1}" destId="{87B05AE1-D0F3-48C9-9632-F37EB3FAB314}" srcOrd="0" destOrd="0" presId="urn:microsoft.com/office/officeart/2005/8/layout/vList3"/>
    <dgm:cxn modelId="{D4E80E32-14E6-4EA6-9304-C90540E444BF}" type="presOf" srcId="{267A6411-EAA2-4630-B1B6-8C3C4907BDED}" destId="{EB0F35A8-EFC5-4BE3-AFE5-4E4B0DF4EFF1}" srcOrd="0" destOrd="0" presId="urn:microsoft.com/office/officeart/2005/8/layout/vList3"/>
    <dgm:cxn modelId="{FB3831EE-B76C-4964-B7A0-71DEF1E41D94}" srcId="{267A6411-EAA2-4630-B1B6-8C3C4907BDED}" destId="{6CC86A61-DDBC-4C10-8E7C-4E29D52D8BBB}" srcOrd="4" destOrd="0" parTransId="{2A85C339-B2A4-4A67-BA94-353609E3E5CC}" sibTransId="{9BCF00C5-F970-4A30-87EC-FD7CE8C63170}"/>
    <dgm:cxn modelId="{06A86A13-49C7-4710-AA3F-111789EA1E82}" srcId="{267A6411-EAA2-4630-B1B6-8C3C4907BDED}" destId="{0272F460-BE0F-4EC0-BAC8-6C42FD2341D2}" srcOrd="5" destOrd="0" parTransId="{762CAF72-2829-4442-9C4A-AE3F9071A174}" sibTransId="{A6829C5F-BD3C-4F89-BA54-3D0EA2B4B502}"/>
    <dgm:cxn modelId="{F18D3829-C2F3-468E-BF98-12B5E9185F5A}" srcId="{267A6411-EAA2-4630-B1B6-8C3C4907BDED}" destId="{7C279C19-E580-4D7F-88B6-A29B92909D38}" srcOrd="2" destOrd="0" parTransId="{019C3E4C-225B-484A-8FD7-71B844D3A4AA}" sibTransId="{CC6929F3-699D-40D7-9FDF-18D4D34775E9}"/>
    <dgm:cxn modelId="{6C919F05-7331-4D76-A789-58CCB2D917BB}" srcId="{267A6411-EAA2-4630-B1B6-8C3C4907BDED}" destId="{81247A7D-C20C-421C-9C57-5DFBDCCA16A5}" srcOrd="1" destOrd="0" parTransId="{6438AEEC-0C3E-44DD-B1C2-2C23E13EB3BE}" sibTransId="{536FA441-ECA8-4433-A395-28D788E3BFD5}"/>
    <dgm:cxn modelId="{E0982F80-B02E-4B48-AB3F-FE43BA960EC0}" type="presOf" srcId="{7C279C19-E580-4D7F-88B6-A29B92909D38}" destId="{03912231-F536-45AD-BD8F-600F33C46FDE}" srcOrd="0" destOrd="0" presId="urn:microsoft.com/office/officeart/2005/8/layout/vList3"/>
    <dgm:cxn modelId="{1E90FD57-DE3B-45E4-9007-CB8BD5EE2F66}" type="presOf" srcId="{820474DD-CAF7-4285-91C8-D3DF42BD6E91}" destId="{9EA170DA-F40A-4A97-BBDA-D27260D512F4}" srcOrd="0" destOrd="0" presId="urn:microsoft.com/office/officeart/2005/8/layout/vList3"/>
    <dgm:cxn modelId="{F1926E20-D776-4026-A2A8-C9C0C2743823}" type="presOf" srcId="{81247A7D-C20C-421C-9C57-5DFBDCCA16A5}" destId="{F0425A77-301B-4408-B40E-8D1B157D8E7E}" srcOrd="0" destOrd="0" presId="urn:microsoft.com/office/officeart/2005/8/layout/vList3"/>
    <dgm:cxn modelId="{E9F79956-0387-4075-98C0-446C467E7F03}" type="presOf" srcId="{0272F460-BE0F-4EC0-BAC8-6C42FD2341D2}" destId="{ECB090AF-0E28-4D94-AE27-4513A3119D82}" srcOrd="0" destOrd="0" presId="urn:microsoft.com/office/officeart/2005/8/layout/vList3"/>
    <dgm:cxn modelId="{9498E3A4-3186-4342-9510-4E9AE60160AA}" srcId="{267A6411-EAA2-4630-B1B6-8C3C4907BDED}" destId="{37EA5378-DEDA-4CEC-9D43-EAD213C7F9B1}" srcOrd="0" destOrd="0" parTransId="{D7208831-C52F-4B0E-925B-66A9891E70F1}" sibTransId="{C159462A-C1D1-479C-AD1C-704A494B36F0}"/>
    <dgm:cxn modelId="{FC35B939-F639-4E87-B865-148F504753CA}" type="presParOf" srcId="{EB0F35A8-EFC5-4BE3-AFE5-4E4B0DF4EFF1}" destId="{0CB1648B-DC3E-4558-8941-5233CB86FF3F}" srcOrd="0" destOrd="0" presId="urn:microsoft.com/office/officeart/2005/8/layout/vList3"/>
    <dgm:cxn modelId="{4BD7BD6E-2127-4221-AC6F-BA2D68434802}" type="presParOf" srcId="{0CB1648B-DC3E-4558-8941-5233CB86FF3F}" destId="{77FEBA2F-907D-4979-B310-BA0A690D2A94}" srcOrd="0" destOrd="0" presId="urn:microsoft.com/office/officeart/2005/8/layout/vList3"/>
    <dgm:cxn modelId="{748C336E-5139-4D14-960C-623E4B22FE7B}" type="presParOf" srcId="{0CB1648B-DC3E-4558-8941-5233CB86FF3F}" destId="{87B05AE1-D0F3-48C9-9632-F37EB3FAB314}" srcOrd="1" destOrd="0" presId="urn:microsoft.com/office/officeart/2005/8/layout/vList3"/>
    <dgm:cxn modelId="{FDCC1DAC-295E-4AD8-BBA5-3BF0DBB7F514}" type="presParOf" srcId="{EB0F35A8-EFC5-4BE3-AFE5-4E4B0DF4EFF1}" destId="{199E7014-5D3E-4E96-A72E-8E89E5392A61}" srcOrd="1" destOrd="0" presId="urn:microsoft.com/office/officeart/2005/8/layout/vList3"/>
    <dgm:cxn modelId="{C36A9D8C-4416-4F18-9305-56B3929F08A1}" type="presParOf" srcId="{EB0F35A8-EFC5-4BE3-AFE5-4E4B0DF4EFF1}" destId="{22E81D3F-A965-40DD-8EB7-AB33DCEB9CDE}" srcOrd="2" destOrd="0" presId="urn:microsoft.com/office/officeart/2005/8/layout/vList3"/>
    <dgm:cxn modelId="{26663650-6BE0-4987-A2B5-2D9D905575CC}" type="presParOf" srcId="{22E81D3F-A965-40DD-8EB7-AB33DCEB9CDE}" destId="{67D298E6-7202-47A8-B084-FA9724A7323A}" srcOrd="0" destOrd="0" presId="urn:microsoft.com/office/officeart/2005/8/layout/vList3"/>
    <dgm:cxn modelId="{896F1979-7BDF-427D-9252-FE56F533066A}" type="presParOf" srcId="{22E81D3F-A965-40DD-8EB7-AB33DCEB9CDE}" destId="{F0425A77-301B-4408-B40E-8D1B157D8E7E}" srcOrd="1" destOrd="0" presId="urn:microsoft.com/office/officeart/2005/8/layout/vList3"/>
    <dgm:cxn modelId="{796C9573-2718-483A-97FD-12980E12D72E}" type="presParOf" srcId="{EB0F35A8-EFC5-4BE3-AFE5-4E4B0DF4EFF1}" destId="{17A57B4F-CF94-43C3-B9C8-122DA0D0659F}" srcOrd="3" destOrd="0" presId="urn:microsoft.com/office/officeart/2005/8/layout/vList3"/>
    <dgm:cxn modelId="{C6B2F657-1864-4478-A266-94991AFED456}" type="presParOf" srcId="{EB0F35A8-EFC5-4BE3-AFE5-4E4B0DF4EFF1}" destId="{9DA65C6C-2B60-4143-944A-2AEE8AC50158}" srcOrd="4" destOrd="0" presId="urn:microsoft.com/office/officeart/2005/8/layout/vList3"/>
    <dgm:cxn modelId="{36A47F15-0635-4B44-9556-E78E6ACE5E6A}" type="presParOf" srcId="{9DA65C6C-2B60-4143-944A-2AEE8AC50158}" destId="{CEBBD4E4-1E42-4508-963F-808565DC22AD}" srcOrd="0" destOrd="0" presId="urn:microsoft.com/office/officeart/2005/8/layout/vList3"/>
    <dgm:cxn modelId="{94C13A95-B0A0-49A4-9616-8085CD2785DB}" type="presParOf" srcId="{9DA65C6C-2B60-4143-944A-2AEE8AC50158}" destId="{03912231-F536-45AD-BD8F-600F33C46FDE}" srcOrd="1" destOrd="0" presId="urn:microsoft.com/office/officeart/2005/8/layout/vList3"/>
    <dgm:cxn modelId="{D148B93D-082F-4745-A156-B4BEDFDDE500}" type="presParOf" srcId="{EB0F35A8-EFC5-4BE3-AFE5-4E4B0DF4EFF1}" destId="{BCF098C3-853A-4C55-9524-06DF1FE4EE96}" srcOrd="5" destOrd="0" presId="urn:microsoft.com/office/officeart/2005/8/layout/vList3"/>
    <dgm:cxn modelId="{6365AD99-CAD0-4E8F-97A4-CC9C58E344C1}" type="presParOf" srcId="{EB0F35A8-EFC5-4BE3-AFE5-4E4B0DF4EFF1}" destId="{76AC3543-A9C2-4441-AD34-FF28E325A8A5}" srcOrd="6" destOrd="0" presId="urn:microsoft.com/office/officeart/2005/8/layout/vList3"/>
    <dgm:cxn modelId="{9080C00B-9548-408D-A153-85F0602475D9}" type="presParOf" srcId="{76AC3543-A9C2-4441-AD34-FF28E325A8A5}" destId="{CC83E177-A13C-4BB1-8DDB-48FE00B6E979}" srcOrd="0" destOrd="0" presId="urn:microsoft.com/office/officeart/2005/8/layout/vList3"/>
    <dgm:cxn modelId="{67737523-7055-4233-BF9E-A06F34502BFC}" type="presParOf" srcId="{76AC3543-A9C2-4441-AD34-FF28E325A8A5}" destId="{9EA170DA-F40A-4A97-BBDA-D27260D512F4}" srcOrd="1" destOrd="0" presId="urn:microsoft.com/office/officeart/2005/8/layout/vList3"/>
    <dgm:cxn modelId="{5E431B0B-F2F2-4E32-A402-335AA474F732}" type="presParOf" srcId="{EB0F35A8-EFC5-4BE3-AFE5-4E4B0DF4EFF1}" destId="{BD70F48E-366C-4EF9-9051-28BFAD81AE2B}" srcOrd="7" destOrd="0" presId="urn:microsoft.com/office/officeart/2005/8/layout/vList3"/>
    <dgm:cxn modelId="{B35D66D0-F779-487D-8270-7575028F7C8C}" type="presParOf" srcId="{EB0F35A8-EFC5-4BE3-AFE5-4E4B0DF4EFF1}" destId="{296D04C8-CFFB-460E-ACE0-CCB63BED728E}" srcOrd="8" destOrd="0" presId="urn:microsoft.com/office/officeart/2005/8/layout/vList3"/>
    <dgm:cxn modelId="{B3F04A08-6911-46B8-812E-352EB5859DCC}" type="presParOf" srcId="{296D04C8-CFFB-460E-ACE0-CCB63BED728E}" destId="{8A5E21E3-7DEE-4BA5-A4A5-03315E03A5E9}" srcOrd="0" destOrd="0" presId="urn:microsoft.com/office/officeart/2005/8/layout/vList3"/>
    <dgm:cxn modelId="{84401884-A68B-4A05-B223-30D7A7DB218B}" type="presParOf" srcId="{296D04C8-CFFB-460E-ACE0-CCB63BED728E}" destId="{DD2ADA33-D704-41EE-BF13-F6C923EEEA90}" srcOrd="1" destOrd="0" presId="urn:microsoft.com/office/officeart/2005/8/layout/vList3"/>
    <dgm:cxn modelId="{6497E084-9D96-4B1D-8005-D763AD445407}" type="presParOf" srcId="{EB0F35A8-EFC5-4BE3-AFE5-4E4B0DF4EFF1}" destId="{A623F213-114F-4C72-B9C6-60010ABC6487}" srcOrd="9" destOrd="0" presId="urn:microsoft.com/office/officeart/2005/8/layout/vList3"/>
    <dgm:cxn modelId="{977552CB-E325-49F5-89F7-3A76374DE9D0}" type="presParOf" srcId="{EB0F35A8-EFC5-4BE3-AFE5-4E4B0DF4EFF1}" destId="{1A04432F-F57F-43C3-892B-A55C6BBAB71B}" srcOrd="10" destOrd="0" presId="urn:microsoft.com/office/officeart/2005/8/layout/vList3"/>
    <dgm:cxn modelId="{6AAE18B4-7D7A-4256-B61D-80400AC7914B}" type="presParOf" srcId="{1A04432F-F57F-43C3-892B-A55C6BBAB71B}" destId="{5489AF0B-F77F-44C4-9FD2-8F5C1ECDFE05}" srcOrd="0" destOrd="0" presId="urn:microsoft.com/office/officeart/2005/8/layout/vList3"/>
    <dgm:cxn modelId="{67F2F606-0CD8-4E7C-875F-896F686363CE}" type="presParOf" srcId="{1A04432F-F57F-43C3-892B-A55C6BBAB71B}" destId="{ECB090AF-0E28-4D94-AE27-4513A3119D82}" srcOrd="1" destOrd="0" presId="urn:microsoft.com/office/officeart/2005/8/layout/vList3"/>
  </dgm:cxnLst>
  <dgm:bg/>
  <dgm:whole/>
</dgm:dataModel>
</file>

<file path=ppt/diagrams/data50.xml><?xml version="1.0" encoding="utf-8"?>
<dgm:dataModel xmlns:dgm="http://schemas.openxmlformats.org/drawingml/2006/diagram" xmlns:a="http://schemas.openxmlformats.org/drawingml/2006/main">
  <dgm:ptLst>
    <dgm:pt modelId="{CC7BA69B-C3AC-4C61-ADCC-C6B1FE1984E6}" type="doc">
      <dgm:prSet loTypeId="urn:microsoft.com/office/officeart/2005/8/layout/chevron2" loCatId="list" qsTypeId="urn:microsoft.com/office/officeart/2005/8/quickstyle/simple5" qsCatId="simple" csTypeId="urn:microsoft.com/office/officeart/2005/8/colors/accent1_1" csCatId="accent1" phldr="1"/>
      <dgm:spPr/>
      <dgm:t>
        <a:bodyPr/>
        <a:lstStyle/>
        <a:p>
          <a:endParaRPr lang="es-EC"/>
        </a:p>
      </dgm:t>
    </dgm:pt>
    <dgm:pt modelId="{EC7BD55D-A78D-45C0-B993-C98D7DAD1095}">
      <dgm:prSet phldrT="[Text]" custT="1"/>
      <dgm:spPr/>
      <dgm:t>
        <a:bodyPr/>
        <a:lstStyle/>
        <a:p>
          <a:r>
            <a:rPr lang="es-EC" sz="1000" b="1" i="1" dirty="0" smtClean="0">
              <a:latin typeface="Tahoma" pitchFamily="34" charset="0"/>
              <a:cs typeface="Tahoma" pitchFamily="34" charset="0"/>
            </a:rPr>
            <a:t>1</a:t>
          </a:r>
          <a:endParaRPr lang="es-EC" sz="1000" b="1" i="1" dirty="0">
            <a:latin typeface="Tahoma" pitchFamily="34" charset="0"/>
            <a:cs typeface="Tahoma" pitchFamily="34" charset="0"/>
          </a:endParaRPr>
        </a:p>
      </dgm:t>
    </dgm:pt>
    <dgm:pt modelId="{2452C5C5-9DD1-4D29-A63B-A73A0EF45926}" type="parTrans" cxnId="{18D990C4-5799-43CC-83EA-8C6FB5B3A366}">
      <dgm:prSet/>
      <dgm:spPr/>
      <dgm:t>
        <a:bodyPr/>
        <a:lstStyle/>
        <a:p>
          <a:endParaRPr lang="es-EC"/>
        </a:p>
      </dgm:t>
    </dgm:pt>
    <dgm:pt modelId="{BDA4535B-5A3F-44D4-B3B2-0EA817032207}" type="sibTrans" cxnId="{18D990C4-5799-43CC-83EA-8C6FB5B3A366}">
      <dgm:prSet/>
      <dgm:spPr/>
      <dgm:t>
        <a:bodyPr/>
        <a:lstStyle/>
        <a:p>
          <a:endParaRPr lang="es-EC"/>
        </a:p>
      </dgm:t>
    </dgm:pt>
    <dgm:pt modelId="{231BC42C-9B3F-4AC7-BC32-48C97230892B}">
      <dgm:prSet phldrT="[Text]"/>
      <dgm:spPr/>
      <dgm:t>
        <a:bodyPr/>
        <a:lstStyle/>
        <a:p>
          <a:r>
            <a:rPr lang="es-EC" b="1" i="1" dirty="0" smtClean="0">
              <a:latin typeface="+mj-lt"/>
            </a:rPr>
            <a:t>Mejoras Enfocadas</a:t>
          </a:r>
          <a:endParaRPr lang="es-EC" dirty="0">
            <a:latin typeface="+mj-lt"/>
          </a:endParaRPr>
        </a:p>
      </dgm:t>
    </dgm:pt>
    <dgm:pt modelId="{949A63D9-E944-4B1D-B5FF-960C24CED712}" type="parTrans" cxnId="{8A8D446E-C878-4B1B-AFE8-A1DF722ED44E}">
      <dgm:prSet/>
      <dgm:spPr/>
      <dgm:t>
        <a:bodyPr/>
        <a:lstStyle/>
        <a:p>
          <a:endParaRPr lang="es-EC"/>
        </a:p>
      </dgm:t>
    </dgm:pt>
    <dgm:pt modelId="{EF402377-A180-4016-A886-BF675CCA30B7}" type="sibTrans" cxnId="{8A8D446E-C878-4B1B-AFE8-A1DF722ED44E}">
      <dgm:prSet/>
      <dgm:spPr/>
      <dgm:t>
        <a:bodyPr/>
        <a:lstStyle/>
        <a:p>
          <a:endParaRPr lang="es-EC"/>
        </a:p>
      </dgm:t>
    </dgm:pt>
    <dgm:pt modelId="{27776DF6-FDB0-43BD-B0DD-21EBBAF851DD}">
      <dgm:prSet phldrT="[Text]" custT="1"/>
      <dgm:spPr/>
      <dgm:t>
        <a:bodyPr/>
        <a:lstStyle/>
        <a:p>
          <a:r>
            <a:rPr lang="es-EC" sz="1000" b="1" i="1" dirty="0" smtClean="0">
              <a:latin typeface="Tahoma" pitchFamily="34" charset="0"/>
              <a:cs typeface="Tahoma" pitchFamily="34" charset="0"/>
            </a:rPr>
            <a:t>2</a:t>
          </a:r>
          <a:endParaRPr lang="es-EC" sz="1000" b="1" i="1" dirty="0">
            <a:latin typeface="Tahoma" pitchFamily="34" charset="0"/>
            <a:cs typeface="Tahoma" pitchFamily="34" charset="0"/>
          </a:endParaRPr>
        </a:p>
      </dgm:t>
    </dgm:pt>
    <dgm:pt modelId="{9AA2080F-9DAF-4CA2-8D3C-919D82645453}" type="parTrans" cxnId="{E90F8D33-4EAA-4A79-8F1B-DDFF1938B93E}">
      <dgm:prSet/>
      <dgm:spPr/>
      <dgm:t>
        <a:bodyPr/>
        <a:lstStyle/>
        <a:p>
          <a:endParaRPr lang="es-EC"/>
        </a:p>
      </dgm:t>
    </dgm:pt>
    <dgm:pt modelId="{F136FCD6-C436-4B6A-BA9C-A7919F75FD8C}" type="sibTrans" cxnId="{E90F8D33-4EAA-4A79-8F1B-DDFF1938B93E}">
      <dgm:prSet/>
      <dgm:spPr/>
      <dgm:t>
        <a:bodyPr/>
        <a:lstStyle/>
        <a:p>
          <a:endParaRPr lang="es-EC"/>
        </a:p>
      </dgm:t>
    </dgm:pt>
    <dgm:pt modelId="{E36B0721-F6F6-4EE7-8FA8-ECC69E45F43A}">
      <dgm:prSet phldrT="[Text]" custT="1"/>
      <dgm:spPr/>
      <dgm:t>
        <a:bodyPr/>
        <a:lstStyle/>
        <a:p>
          <a:r>
            <a:rPr lang="es-EC" sz="2500" b="1" i="1" dirty="0" smtClean="0">
              <a:latin typeface="+mj-lt"/>
            </a:rPr>
            <a:t>Mantenimiento</a:t>
          </a:r>
          <a:r>
            <a:rPr lang="es-EC" sz="2500" b="1" i="1" dirty="0" smtClean="0">
              <a:solidFill>
                <a:srgbClr val="FF0000"/>
              </a:solidFill>
              <a:latin typeface="+mj-lt"/>
            </a:rPr>
            <a:t> </a:t>
          </a:r>
          <a:r>
            <a:rPr lang="es-EC" sz="2500" b="1" i="1" dirty="0" smtClean="0">
              <a:latin typeface="+mj-lt"/>
            </a:rPr>
            <a:t>Autónomo</a:t>
          </a:r>
          <a:r>
            <a:rPr lang="es-EC" sz="2500" b="1" i="1" dirty="0" smtClean="0">
              <a:solidFill>
                <a:srgbClr val="FF0000"/>
              </a:solidFill>
              <a:latin typeface="+mj-lt"/>
            </a:rPr>
            <a:t> </a:t>
          </a:r>
          <a:endParaRPr lang="es-EC" sz="2500" dirty="0">
            <a:solidFill>
              <a:srgbClr val="FF0000"/>
            </a:solidFill>
            <a:latin typeface="+mj-lt"/>
          </a:endParaRPr>
        </a:p>
      </dgm:t>
    </dgm:pt>
    <dgm:pt modelId="{97635FF5-CA4D-4783-8853-DD10FA31E5BB}" type="parTrans" cxnId="{6F39542F-11CD-4493-AAEC-BC210890B035}">
      <dgm:prSet/>
      <dgm:spPr/>
      <dgm:t>
        <a:bodyPr/>
        <a:lstStyle/>
        <a:p>
          <a:endParaRPr lang="es-EC"/>
        </a:p>
      </dgm:t>
    </dgm:pt>
    <dgm:pt modelId="{04E69E0F-9865-4223-B80D-8B3DB660ABAE}" type="sibTrans" cxnId="{6F39542F-11CD-4493-AAEC-BC210890B035}">
      <dgm:prSet/>
      <dgm:spPr/>
      <dgm:t>
        <a:bodyPr/>
        <a:lstStyle/>
        <a:p>
          <a:endParaRPr lang="es-EC"/>
        </a:p>
      </dgm:t>
    </dgm:pt>
    <dgm:pt modelId="{EF6901C2-1A9F-47CE-899C-172AE48EEB07}">
      <dgm:prSet phldrT="[Text]" custT="1"/>
      <dgm:spPr/>
      <dgm:t>
        <a:bodyPr/>
        <a:lstStyle/>
        <a:p>
          <a:r>
            <a:rPr lang="es-EC" sz="1000" b="1" i="1" dirty="0" smtClean="0">
              <a:latin typeface="Tahoma" pitchFamily="34" charset="0"/>
              <a:cs typeface="Tahoma" pitchFamily="34" charset="0"/>
            </a:rPr>
            <a:t>3</a:t>
          </a:r>
          <a:endParaRPr lang="es-EC" sz="1000" b="1" i="1" dirty="0">
            <a:latin typeface="Tahoma" pitchFamily="34" charset="0"/>
            <a:cs typeface="Tahoma" pitchFamily="34" charset="0"/>
          </a:endParaRPr>
        </a:p>
      </dgm:t>
    </dgm:pt>
    <dgm:pt modelId="{35C23D09-023F-41C8-813B-51A979FC169F}" type="parTrans" cxnId="{3B01FA49-39A9-4634-9B6B-CBC31774960C}">
      <dgm:prSet/>
      <dgm:spPr/>
      <dgm:t>
        <a:bodyPr/>
        <a:lstStyle/>
        <a:p>
          <a:endParaRPr lang="es-EC"/>
        </a:p>
      </dgm:t>
    </dgm:pt>
    <dgm:pt modelId="{CBE0D237-8A7D-419C-82AF-8CE4831BDD65}" type="sibTrans" cxnId="{3B01FA49-39A9-4634-9B6B-CBC31774960C}">
      <dgm:prSet/>
      <dgm:spPr/>
      <dgm:t>
        <a:bodyPr/>
        <a:lstStyle/>
        <a:p>
          <a:endParaRPr lang="es-EC"/>
        </a:p>
      </dgm:t>
    </dgm:pt>
    <dgm:pt modelId="{45F7C262-D749-4D58-9149-034C12C513C2}">
      <dgm:prSet phldrT="[Text]" custT="1"/>
      <dgm:spPr/>
      <dgm:t>
        <a:bodyPr/>
        <a:lstStyle/>
        <a:p>
          <a:r>
            <a:rPr lang="es-EC" sz="2500" b="1" i="1" dirty="0" smtClean="0">
              <a:latin typeface="+mj-lt"/>
            </a:rPr>
            <a:t>Mantenimiento Planificado</a:t>
          </a:r>
          <a:endParaRPr lang="es-EC" sz="2500" b="1" i="1" dirty="0">
            <a:latin typeface="+mj-lt"/>
          </a:endParaRPr>
        </a:p>
      </dgm:t>
    </dgm:pt>
    <dgm:pt modelId="{22EBC9CC-F484-46E1-B853-C80BFF358301}" type="parTrans" cxnId="{FC27839A-84CA-4E46-BBB9-93C0D7F7AD6E}">
      <dgm:prSet/>
      <dgm:spPr/>
      <dgm:t>
        <a:bodyPr/>
        <a:lstStyle/>
        <a:p>
          <a:endParaRPr lang="es-EC"/>
        </a:p>
      </dgm:t>
    </dgm:pt>
    <dgm:pt modelId="{E66FFD39-E642-4360-B02A-FEB5F115866F}" type="sibTrans" cxnId="{FC27839A-84CA-4E46-BBB9-93C0D7F7AD6E}">
      <dgm:prSet/>
      <dgm:spPr/>
      <dgm:t>
        <a:bodyPr/>
        <a:lstStyle/>
        <a:p>
          <a:endParaRPr lang="es-EC"/>
        </a:p>
      </dgm:t>
    </dgm:pt>
    <dgm:pt modelId="{7BC816E3-A248-4A6B-8E4B-74C63D5EAC70}">
      <dgm:prSet phldrT="[Text]" custT="1"/>
      <dgm:spPr/>
      <dgm:t>
        <a:bodyPr/>
        <a:lstStyle/>
        <a:p>
          <a:r>
            <a:rPr lang="es-EC" sz="1000" b="1" i="1" dirty="0" smtClean="0">
              <a:latin typeface="Tahoma" pitchFamily="34" charset="0"/>
              <a:cs typeface="Tahoma" pitchFamily="34" charset="0"/>
            </a:rPr>
            <a:t>4</a:t>
          </a:r>
          <a:endParaRPr lang="es-EC" sz="1000" b="1" i="1" dirty="0">
            <a:latin typeface="Tahoma" pitchFamily="34" charset="0"/>
            <a:cs typeface="Tahoma" pitchFamily="34" charset="0"/>
          </a:endParaRPr>
        </a:p>
      </dgm:t>
    </dgm:pt>
    <dgm:pt modelId="{34CE1534-9BBF-4453-90C3-38206EB2B656}" type="parTrans" cxnId="{2E1F8F63-D0F2-423C-A3C9-02D4DBA9ACFB}">
      <dgm:prSet/>
      <dgm:spPr/>
      <dgm:t>
        <a:bodyPr/>
        <a:lstStyle/>
        <a:p>
          <a:endParaRPr lang="es-EC"/>
        </a:p>
      </dgm:t>
    </dgm:pt>
    <dgm:pt modelId="{25326B78-C429-411D-99DF-6B1FBAE66D5B}" type="sibTrans" cxnId="{2E1F8F63-D0F2-423C-A3C9-02D4DBA9ACFB}">
      <dgm:prSet/>
      <dgm:spPr/>
      <dgm:t>
        <a:bodyPr/>
        <a:lstStyle/>
        <a:p>
          <a:endParaRPr lang="es-EC"/>
        </a:p>
      </dgm:t>
    </dgm:pt>
    <dgm:pt modelId="{1D6CBA07-247D-4DAB-96F3-ADF40C75E12A}">
      <dgm:prSet phldrT="[Text]"/>
      <dgm:spPr/>
      <dgm:t>
        <a:bodyPr/>
        <a:lstStyle/>
        <a:p>
          <a:r>
            <a:rPr lang="es-EC" b="1" i="1" dirty="0" smtClean="0">
              <a:latin typeface="+mj-lt"/>
            </a:rPr>
            <a:t>Mantenimiento de la Calidad </a:t>
          </a:r>
          <a:endParaRPr lang="es-EC" dirty="0">
            <a:latin typeface="+mj-lt"/>
          </a:endParaRPr>
        </a:p>
      </dgm:t>
    </dgm:pt>
    <dgm:pt modelId="{86F98F48-88EF-4EEB-A2C3-FF80556ABBDD}" type="parTrans" cxnId="{E64597EF-2BEE-4070-9104-185FB78766CD}">
      <dgm:prSet/>
      <dgm:spPr/>
      <dgm:t>
        <a:bodyPr/>
        <a:lstStyle/>
        <a:p>
          <a:endParaRPr lang="es-EC"/>
        </a:p>
      </dgm:t>
    </dgm:pt>
    <dgm:pt modelId="{57097697-83DC-479F-A498-04124A8338DF}" type="sibTrans" cxnId="{E64597EF-2BEE-4070-9104-185FB78766CD}">
      <dgm:prSet/>
      <dgm:spPr/>
      <dgm:t>
        <a:bodyPr/>
        <a:lstStyle/>
        <a:p>
          <a:endParaRPr lang="es-EC"/>
        </a:p>
      </dgm:t>
    </dgm:pt>
    <dgm:pt modelId="{E958C823-245D-4D3E-B342-CEA2ECC1F4CD}">
      <dgm:prSet phldrT="[Text]" custT="1"/>
      <dgm:spPr/>
      <dgm:t>
        <a:bodyPr/>
        <a:lstStyle/>
        <a:p>
          <a:r>
            <a:rPr lang="es-EC" sz="1000" b="1" dirty="0" smtClean="0">
              <a:latin typeface="Tahoma" pitchFamily="34" charset="0"/>
              <a:cs typeface="Tahoma" pitchFamily="34" charset="0"/>
            </a:rPr>
            <a:t>5</a:t>
          </a:r>
          <a:endParaRPr lang="es-EC" sz="1000" b="1" dirty="0">
            <a:latin typeface="Tahoma" pitchFamily="34" charset="0"/>
            <a:cs typeface="Tahoma" pitchFamily="34" charset="0"/>
          </a:endParaRPr>
        </a:p>
      </dgm:t>
    </dgm:pt>
    <dgm:pt modelId="{95043EA7-FD8F-4BD2-85EB-175CE65A773D}" type="parTrans" cxnId="{44128B61-725B-4545-A4BA-75FA254519A2}">
      <dgm:prSet/>
      <dgm:spPr/>
      <dgm:t>
        <a:bodyPr/>
        <a:lstStyle/>
        <a:p>
          <a:endParaRPr lang="es-EC"/>
        </a:p>
      </dgm:t>
    </dgm:pt>
    <dgm:pt modelId="{47DB67BE-6941-427A-A8D4-FCE6704ABAE4}" type="sibTrans" cxnId="{44128B61-725B-4545-A4BA-75FA254519A2}">
      <dgm:prSet/>
      <dgm:spPr/>
      <dgm:t>
        <a:bodyPr/>
        <a:lstStyle/>
        <a:p>
          <a:endParaRPr lang="es-EC"/>
        </a:p>
      </dgm:t>
    </dgm:pt>
    <dgm:pt modelId="{91C78C1F-264B-418C-AE57-9B75B17D806C}">
      <dgm:prSet phldrT="[Text]" custT="1"/>
      <dgm:spPr/>
      <dgm:t>
        <a:bodyPr/>
        <a:lstStyle/>
        <a:p>
          <a:r>
            <a:rPr lang="es-EC" sz="3200" b="1" i="1" spc="300" dirty="0" smtClean="0">
              <a:solidFill>
                <a:srgbClr val="FF0000"/>
              </a:solidFill>
              <a:effectLst>
                <a:outerShdw blurRad="38100" dist="38100" dir="2700000" algn="tl">
                  <a:srgbClr val="000000">
                    <a:alpha val="43137"/>
                  </a:srgbClr>
                </a:outerShdw>
              </a:effectLst>
              <a:latin typeface="+mj-lt"/>
            </a:rPr>
            <a:t>Prevención</a:t>
          </a:r>
          <a:r>
            <a:rPr lang="es-EC" sz="2500" b="1" i="1" dirty="0" smtClean="0">
              <a:latin typeface="+mj-lt"/>
            </a:rPr>
            <a:t> </a:t>
          </a:r>
          <a:r>
            <a:rPr lang="es-EC" sz="3200" b="1" i="1" spc="300" dirty="0" smtClean="0">
              <a:solidFill>
                <a:srgbClr val="FF0000"/>
              </a:solidFill>
              <a:effectLst>
                <a:outerShdw blurRad="38100" dist="38100" dir="2700000" algn="tl">
                  <a:srgbClr val="000000">
                    <a:alpha val="43137"/>
                  </a:srgbClr>
                </a:outerShdw>
              </a:effectLst>
              <a:latin typeface="+mj-lt"/>
            </a:rPr>
            <a:t>del</a:t>
          </a:r>
          <a:r>
            <a:rPr lang="es-EC" sz="2500" b="1" i="1" dirty="0" smtClean="0">
              <a:latin typeface="+mj-lt"/>
            </a:rPr>
            <a:t> </a:t>
          </a:r>
          <a:r>
            <a:rPr lang="es-EC" sz="3200" b="1" i="1" spc="300" dirty="0" smtClean="0">
              <a:solidFill>
                <a:srgbClr val="FF0000"/>
              </a:solidFill>
              <a:effectLst>
                <a:outerShdw blurRad="38100" dist="38100" dir="2700000" algn="tl">
                  <a:srgbClr val="000000">
                    <a:alpha val="43137"/>
                  </a:srgbClr>
                </a:outerShdw>
              </a:effectLst>
              <a:latin typeface="+mj-lt"/>
            </a:rPr>
            <a:t>Mantenimiento</a:t>
          </a:r>
          <a:endParaRPr lang="es-EC" sz="3200" b="1" i="1" spc="300" dirty="0">
            <a:solidFill>
              <a:srgbClr val="FF0000"/>
            </a:solidFill>
            <a:effectLst>
              <a:outerShdw blurRad="38100" dist="38100" dir="2700000" algn="tl">
                <a:srgbClr val="000000">
                  <a:alpha val="43137"/>
                </a:srgbClr>
              </a:outerShdw>
            </a:effectLst>
            <a:latin typeface="+mj-lt"/>
          </a:endParaRPr>
        </a:p>
      </dgm:t>
    </dgm:pt>
    <dgm:pt modelId="{C3E6AF95-6685-4463-8036-41E7D8575479}" type="parTrans" cxnId="{660C4391-4D27-4D55-A4DC-55BD55E7574D}">
      <dgm:prSet/>
      <dgm:spPr/>
      <dgm:t>
        <a:bodyPr/>
        <a:lstStyle/>
        <a:p>
          <a:endParaRPr lang="es-EC"/>
        </a:p>
      </dgm:t>
    </dgm:pt>
    <dgm:pt modelId="{79E6F14B-E962-4A2B-A6C3-EE0AEEC93D91}" type="sibTrans" cxnId="{660C4391-4D27-4D55-A4DC-55BD55E7574D}">
      <dgm:prSet/>
      <dgm:spPr/>
      <dgm:t>
        <a:bodyPr/>
        <a:lstStyle/>
        <a:p>
          <a:endParaRPr lang="es-EC"/>
        </a:p>
      </dgm:t>
    </dgm:pt>
    <dgm:pt modelId="{3AEEDEB4-FAD9-4393-BCDA-D38361E7541A}">
      <dgm:prSet custT="1"/>
      <dgm:spPr/>
      <dgm:t>
        <a:bodyPr/>
        <a:lstStyle/>
        <a:p>
          <a:r>
            <a:rPr lang="es-EC" sz="1000" b="1" i="1" dirty="0" smtClean="0">
              <a:latin typeface="Tahoma" pitchFamily="34" charset="0"/>
            </a:rPr>
            <a:t>6</a:t>
          </a:r>
          <a:endParaRPr lang="es-EC" sz="1000" dirty="0"/>
        </a:p>
      </dgm:t>
    </dgm:pt>
    <dgm:pt modelId="{580FAA6B-B156-4175-94E5-A83C113C65B5}" type="parTrans" cxnId="{375D147F-AD93-42E3-91BB-30D1FE1A51D2}">
      <dgm:prSet/>
      <dgm:spPr/>
      <dgm:t>
        <a:bodyPr/>
        <a:lstStyle/>
        <a:p>
          <a:endParaRPr lang="es-EC"/>
        </a:p>
      </dgm:t>
    </dgm:pt>
    <dgm:pt modelId="{55245798-7CF0-48D4-9E6B-2AB4DD20120A}" type="sibTrans" cxnId="{375D147F-AD93-42E3-91BB-30D1FE1A51D2}">
      <dgm:prSet/>
      <dgm:spPr/>
      <dgm:t>
        <a:bodyPr/>
        <a:lstStyle/>
        <a:p>
          <a:endParaRPr lang="es-EC"/>
        </a:p>
      </dgm:t>
    </dgm:pt>
    <dgm:pt modelId="{B3AC46ED-62D9-462F-A8E7-532A78AC65B5}">
      <dgm:prSet custT="1"/>
      <dgm:spPr/>
      <dgm:t>
        <a:bodyPr/>
        <a:lstStyle/>
        <a:p>
          <a:r>
            <a:rPr lang="es-EC" sz="1000" b="1" i="1" dirty="0" smtClean="0">
              <a:latin typeface="Tahoma" pitchFamily="34" charset="0"/>
            </a:rPr>
            <a:t>7</a:t>
          </a:r>
          <a:endParaRPr lang="es-EC" sz="1000" dirty="0"/>
        </a:p>
      </dgm:t>
    </dgm:pt>
    <dgm:pt modelId="{B981A236-A2C2-4D94-BE8A-0DF96AF9B65E}" type="parTrans" cxnId="{0C9ED92A-E409-411E-8FD3-B3C324470B94}">
      <dgm:prSet/>
      <dgm:spPr/>
      <dgm:t>
        <a:bodyPr/>
        <a:lstStyle/>
        <a:p>
          <a:endParaRPr lang="es-EC"/>
        </a:p>
      </dgm:t>
    </dgm:pt>
    <dgm:pt modelId="{31AD0B2E-A53C-446D-B784-5FE505C4A80F}" type="sibTrans" cxnId="{0C9ED92A-E409-411E-8FD3-B3C324470B94}">
      <dgm:prSet/>
      <dgm:spPr/>
      <dgm:t>
        <a:bodyPr/>
        <a:lstStyle/>
        <a:p>
          <a:endParaRPr lang="es-EC"/>
        </a:p>
      </dgm:t>
    </dgm:pt>
    <dgm:pt modelId="{4D5677F8-C6C6-469E-9448-6F86856E6C61}">
      <dgm:prSet/>
      <dgm:spPr/>
      <dgm:t>
        <a:bodyPr/>
        <a:lstStyle/>
        <a:p>
          <a:r>
            <a:rPr lang="es-EC" b="1" i="1" dirty="0" smtClean="0">
              <a:latin typeface="+mj-lt"/>
            </a:rPr>
            <a:t>Áreas administrativas</a:t>
          </a:r>
          <a:endParaRPr lang="es-EC" dirty="0">
            <a:latin typeface="+mj-lt"/>
          </a:endParaRPr>
        </a:p>
      </dgm:t>
    </dgm:pt>
    <dgm:pt modelId="{DAA5765F-2E94-4F33-8690-F2BB15376A6E}" type="parTrans" cxnId="{63F509CE-635A-44C2-8306-910C36725FBD}">
      <dgm:prSet/>
      <dgm:spPr/>
      <dgm:t>
        <a:bodyPr/>
        <a:lstStyle/>
        <a:p>
          <a:endParaRPr lang="es-EC"/>
        </a:p>
      </dgm:t>
    </dgm:pt>
    <dgm:pt modelId="{12FF6CC6-B4D3-4E74-9086-45E96646579C}" type="sibTrans" cxnId="{63F509CE-635A-44C2-8306-910C36725FBD}">
      <dgm:prSet/>
      <dgm:spPr/>
      <dgm:t>
        <a:bodyPr/>
        <a:lstStyle/>
        <a:p>
          <a:endParaRPr lang="es-EC"/>
        </a:p>
      </dgm:t>
    </dgm:pt>
    <dgm:pt modelId="{8C97810B-3932-4EFD-B5A8-8FBB4A43793E}">
      <dgm:prSet/>
      <dgm:spPr/>
      <dgm:t>
        <a:bodyPr/>
        <a:lstStyle/>
        <a:p>
          <a:r>
            <a:rPr lang="es-EC" b="1" i="1" dirty="0" smtClean="0">
              <a:latin typeface="+mj-lt"/>
            </a:rPr>
            <a:t>Educación y Entrenamiento</a:t>
          </a:r>
          <a:endParaRPr lang="es-EC" dirty="0">
            <a:latin typeface="+mj-lt"/>
          </a:endParaRPr>
        </a:p>
      </dgm:t>
    </dgm:pt>
    <dgm:pt modelId="{1C881A3A-4CE4-42F6-9FF9-C68B4A699341}" type="parTrans" cxnId="{57F27003-CC34-46D7-9207-3FED88462847}">
      <dgm:prSet/>
      <dgm:spPr/>
      <dgm:t>
        <a:bodyPr/>
        <a:lstStyle/>
        <a:p>
          <a:endParaRPr lang="es-EC"/>
        </a:p>
      </dgm:t>
    </dgm:pt>
    <dgm:pt modelId="{BA57A5A8-3999-4532-AF22-78B7237A1C5D}" type="sibTrans" cxnId="{57F27003-CC34-46D7-9207-3FED88462847}">
      <dgm:prSet/>
      <dgm:spPr/>
      <dgm:t>
        <a:bodyPr/>
        <a:lstStyle/>
        <a:p>
          <a:endParaRPr lang="es-EC"/>
        </a:p>
      </dgm:t>
    </dgm:pt>
    <dgm:pt modelId="{C67FD62D-B4EA-4306-8448-88706B0B27C1}">
      <dgm:prSet custT="1"/>
      <dgm:spPr/>
      <dgm:t>
        <a:bodyPr/>
        <a:lstStyle/>
        <a:p>
          <a:r>
            <a:rPr lang="es-EC" sz="1000" b="1" i="1" dirty="0" smtClean="0">
              <a:latin typeface="Tahoma" pitchFamily="34" charset="0"/>
            </a:rPr>
            <a:t>8</a:t>
          </a:r>
          <a:endParaRPr lang="es-EC" sz="1000" dirty="0"/>
        </a:p>
      </dgm:t>
    </dgm:pt>
    <dgm:pt modelId="{01218AE8-2ED0-41E1-94A3-A7C178BE1F45}" type="parTrans" cxnId="{A363C3C0-780B-49FB-A6D6-BF745F9AD482}">
      <dgm:prSet/>
      <dgm:spPr/>
      <dgm:t>
        <a:bodyPr/>
        <a:lstStyle/>
        <a:p>
          <a:endParaRPr lang="es-EC"/>
        </a:p>
      </dgm:t>
    </dgm:pt>
    <dgm:pt modelId="{2D2108DF-E240-4A0C-B867-97A0E2593AFD}" type="sibTrans" cxnId="{A363C3C0-780B-49FB-A6D6-BF745F9AD482}">
      <dgm:prSet/>
      <dgm:spPr/>
      <dgm:t>
        <a:bodyPr/>
        <a:lstStyle/>
        <a:p>
          <a:endParaRPr lang="es-EC"/>
        </a:p>
      </dgm:t>
    </dgm:pt>
    <dgm:pt modelId="{4C743234-E4FC-4438-8E7F-AF2EFDCB157C}">
      <dgm:prSet/>
      <dgm:spPr/>
      <dgm:t>
        <a:bodyPr/>
        <a:lstStyle/>
        <a:p>
          <a:r>
            <a:rPr lang="es-EC" b="1" i="1" dirty="0" smtClean="0">
              <a:latin typeface="+mj-lt"/>
            </a:rPr>
            <a:t>Seguridad y Medioambiente</a:t>
          </a:r>
          <a:endParaRPr lang="es-EC" dirty="0">
            <a:latin typeface="+mj-lt"/>
          </a:endParaRPr>
        </a:p>
      </dgm:t>
    </dgm:pt>
    <dgm:pt modelId="{3F5C8BBB-02A6-485D-8BCB-2EF0DEE1C57C}" type="parTrans" cxnId="{4BDDD662-4425-4670-87F7-981D1DE98E30}">
      <dgm:prSet/>
      <dgm:spPr/>
      <dgm:t>
        <a:bodyPr/>
        <a:lstStyle/>
        <a:p>
          <a:endParaRPr lang="es-EC"/>
        </a:p>
      </dgm:t>
    </dgm:pt>
    <dgm:pt modelId="{3DC84818-06EF-43DB-AF71-9B8954EB7376}" type="sibTrans" cxnId="{4BDDD662-4425-4670-87F7-981D1DE98E30}">
      <dgm:prSet/>
      <dgm:spPr/>
      <dgm:t>
        <a:bodyPr/>
        <a:lstStyle/>
        <a:p>
          <a:endParaRPr lang="es-EC"/>
        </a:p>
      </dgm:t>
    </dgm:pt>
    <dgm:pt modelId="{84FA3B57-8DCD-450D-A8BC-145EF89F80F2}" type="pres">
      <dgm:prSet presAssocID="{CC7BA69B-C3AC-4C61-ADCC-C6B1FE1984E6}" presName="linearFlow" presStyleCnt="0">
        <dgm:presLayoutVars>
          <dgm:dir/>
          <dgm:animLvl val="lvl"/>
          <dgm:resizeHandles val="exact"/>
        </dgm:presLayoutVars>
      </dgm:prSet>
      <dgm:spPr/>
      <dgm:t>
        <a:bodyPr/>
        <a:lstStyle/>
        <a:p>
          <a:endParaRPr lang="es-ES"/>
        </a:p>
      </dgm:t>
    </dgm:pt>
    <dgm:pt modelId="{579E79A2-7FBB-43A6-98AF-406E25A47A4E}" type="pres">
      <dgm:prSet presAssocID="{EC7BD55D-A78D-45C0-B993-C98D7DAD1095}" presName="composite" presStyleCnt="0"/>
      <dgm:spPr/>
      <dgm:t>
        <a:bodyPr/>
        <a:lstStyle/>
        <a:p>
          <a:endParaRPr lang="es-ES"/>
        </a:p>
      </dgm:t>
    </dgm:pt>
    <dgm:pt modelId="{E8A87294-1107-4A39-8466-6D374F715BC4}" type="pres">
      <dgm:prSet presAssocID="{EC7BD55D-A78D-45C0-B993-C98D7DAD1095}" presName="parentText" presStyleLbl="alignNode1" presStyleIdx="0" presStyleCnt="8">
        <dgm:presLayoutVars>
          <dgm:chMax val="1"/>
          <dgm:bulletEnabled val="1"/>
        </dgm:presLayoutVars>
      </dgm:prSet>
      <dgm:spPr/>
      <dgm:t>
        <a:bodyPr/>
        <a:lstStyle/>
        <a:p>
          <a:endParaRPr lang="es-ES"/>
        </a:p>
      </dgm:t>
    </dgm:pt>
    <dgm:pt modelId="{0697D489-7235-4D50-9036-5289D49460F1}" type="pres">
      <dgm:prSet presAssocID="{EC7BD55D-A78D-45C0-B993-C98D7DAD1095}" presName="descendantText" presStyleLbl="alignAcc1" presStyleIdx="0" presStyleCnt="8">
        <dgm:presLayoutVars>
          <dgm:bulletEnabled val="1"/>
        </dgm:presLayoutVars>
      </dgm:prSet>
      <dgm:spPr/>
      <dgm:t>
        <a:bodyPr/>
        <a:lstStyle/>
        <a:p>
          <a:endParaRPr lang="es-EC"/>
        </a:p>
      </dgm:t>
    </dgm:pt>
    <dgm:pt modelId="{515C93C4-BD9A-4963-BE36-60BD5E30C1AB}" type="pres">
      <dgm:prSet presAssocID="{BDA4535B-5A3F-44D4-B3B2-0EA817032207}" presName="sp" presStyleCnt="0"/>
      <dgm:spPr/>
      <dgm:t>
        <a:bodyPr/>
        <a:lstStyle/>
        <a:p>
          <a:endParaRPr lang="es-ES"/>
        </a:p>
      </dgm:t>
    </dgm:pt>
    <dgm:pt modelId="{E94DBAC5-7E67-4A2F-B4C8-E5959B945466}" type="pres">
      <dgm:prSet presAssocID="{27776DF6-FDB0-43BD-B0DD-21EBBAF851DD}" presName="composite" presStyleCnt="0"/>
      <dgm:spPr/>
      <dgm:t>
        <a:bodyPr/>
        <a:lstStyle/>
        <a:p>
          <a:endParaRPr lang="es-ES"/>
        </a:p>
      </dgm:t>
    </dgm:pt>
    <dgm:pt modelId="{1AE2718E-66D6-4EE1-9E0A-F6D04C3D1E5E}" type="pres">
      <dgm:prSet presAssocID="{27776DF6-FDB0-43BD-B0DD-21EBBAF851DD}" presName="parentText" presStyleLbl="alignNode1" presStyleIdx="1" presStyleCnt="8">
        <dgm:presLayoutVars>
          <dgm:chMax val="1"/>
          <dgm:bulletEnabled val="1"/>
        </dgm:presLayoutVars>
      </dgm:prSet>
      <dgm:spPr/>
      <dgm:t>
        <a:bodyPr/>
        <a:lstStyle/>
        <a:p>
          <a:endParaRPr lang="es-ES"/>
        </a:p>
      </dgm:t>
    </dgm:pt>
    <dgm:pt modelId="{6A546923-AAA6-4712-B541-243B98DD9A64}" type="pres">
      <dgm:prSet presAssocID="{27776DF6-FDB0-43BD-B0DD-21EBBAF851DD}" presName="descendantText" presStyleLbl="alignAcc1" presStyleIdx="1" presStyleCnt="8">
        <dgm:presLayoutVars>
          <dgm:bulletEnabled val="1"/>
        </dgm:presLayoutVars>
      </dgm:prSet>
      <dgm:spPr/>
      <dgm:t>
        <a:bodyPr/>
        <a:lstStyle/>
        <a:p>
          <a:endParaRPr lang="es-EC"/>
        </a:p>
      </dgm:t>
    </dgm:pt>
    <dgm:pt modelId="{13E7E54F-DA50-422A-9DAD-73C17FDBDC3D}" type="pres">
      <dgm:prSet presAssocID="{F136FCD6-C436-4B6A-BA9C-A7919F75FD8C}" presName="sp" presStyleCnt="0"/>
      <dgm:spPr/>
      <dgm:t>
        <a:bodyPr/>
        <a:lstStyle/>
        <a:p>
          <a:endParaRPr lang="es-ES"/>
        </a:p>
      </dgm:t>
    </dgm:pt>
    <dgm:pt modelId="{E8B92A8D-A405-43D6-A959-09DA3355ACCA}" type="pres">
      <dgm:prSet presAssocID="{EF6901C2-1A9F-47CE-899C-172AE48EEB07}" presName="composite" presStyleCnt="0"/>
      <dgm:spPr/>
      <dgm:t>
        <a:bodyPr/>
        <a:lstStyle/>
        <a:p>
          <a:endParaRPr lang="es-ES"/>
        </a:p>
      </dgm:t>
    </dgm:pt>
    <dgm:pt modelId="{0CD87343-1E34-41BF-96C0-8446E155ADF9}" type="pres">
      <dgm:prSet presAssocID="{EF6901C2-1A9F-47CE-899C-172AE48EEB07}" presName="parentText" presStyleLbl="alignNode1" presStyleIdx="2" presStyleCnt="8">
        <dgm:presLayoutVars>
          <dgm:chMax val="1"/>
          <dgm:bulletEnabled val="1"/>
        </dgm:presLayoutVars>
      </dgm:prSet>
      <dgm:spPr/>
      <dgm:t>
        <a:bodyPr/>
        <a:lstStyle/>
        <a:p>
          <a:endParaRPr lang="es-ES"/>
        </a:p>
      </dgm:t>
    </dgm:pt>
    <dgm:pt modelId="{6CEB22CD-C19D-4FB3-9330-C00B760F6374}" type="pres">
      <dgm:prSet presAssocID="{EF6901C2-1A9F-47CE-899C-172AE48EEB07}" presName="descendantText" presStyleLbl="alignAcc1" presStyleIdx="2" presStyleCnt="8">
        <dgm:presLayoutVars>
          <dgm:bulletEnabled val="1"/>
        </dgm:presLayoutVars>
      </dgm:prSet>
      <dgm:spPr/>
      <dgm:t>
        <a:bodyPr/>
        <a:lstStyle/>
        <a:p>
          <a:endParaRPr lang="es-EC"/>
        </a:p>
      </dgm:t>
    </dgm:pt>
    <dgm:pt modelId="{70B7CD8F-5073-4701-8F20-233F0BC78EE9}" type="pres">
      <dgm:prSet presAssocID="{CBE0D237-8A7D-419C-82AF-8CE4831BDD65}" presName="sp" presStyleCnt="0"/>
      <dgm:spPr/>
      <dgm:t>
        <a:bodyPr/>
        <a:lstStyle/>
        <a:p>
          <a:endParaRPr lang="es-ES"/>
        </a:p>
      </dgm:t>
    </dgm:pt>
    <dgm:pt modelId="{7069D1A6-4F8E-41D2-88C0-CD7BF60640E9}" type="pres">
      <dgm:prSet presAssocID="{7BC816E3-A248-4A6B-8E4B-74C63D5EAC70}" presName="composite" presStyleCnt="0"/>
      <dgm:spPr/>
      <dgm:t>
        <a:bodyPr/>
        <a:lstStyle/>
        <a:p>
          <a:endParaRPr lang="es-ES"/>
        </a:p>
      </dgm:t>
    </dgm:pt>
    <dgm:pt modelId="{0D0BA337-064D-4FA2-ABF8-3AB3FD6F2991}" type="pres">
      <dgm:prSet presAssocID="{7BC816E3-A248-4A6B-8E4B-74C63D5EAC70}" presName="parentText" presStyleLbl="alignNode1" presStyleIdx="3" presStyleCnt="8">
        <dgm:presLayoutVars>
          <dgm:chMax val="1"/>
          <dgm:bulletEnabled val="1"/>
        </dgm:presLayoutVars>
      </dgm:prSet>
      <dgm:spPr/>
      <dgm:t>
        <a:bodyPr/>
        <a:lstStyle/>
        <a:p>
          <a:endParaRPr lang="es-EC"/>
        </a:p>
      </dgm:t>
    </dgm:pt>
    <dgm:pt modelId="{3EDB101D-7686-48B8-8604-4BB56C53E940}" type="pres">
      <dgm:prSet presAssocID="{7BC816E3-A248-4A6B-8E4B-74C63D5EAC70}" presName="descendantText" presStyleLbl="alignAcc1" presStyleIdx="3" presStyleCnt="8" custLinFactNeighborY="3333">
        <dgm:presLayoutVars>
          <dgm:bulletEnabled val="1"/>
        </dgm:presLayoutVars>
      </dgm:prSet>
      <dgm:spPr/>
      <dgm:t>
        <a:bodyPr/>
        <a:lstStyle/>
        <a:p>
          <a:endParaRPr lang="es-EC"/>
        </a:p>
      </dgm:t>
    </dgm:pt>
    <dgm:pt modelId="{4E6D04C2-CCFC-401B-9B1B-D49BD1873438}" type="pres">
      <dgm:prSet presAssocID="{25326B78-C429-411D-99DF-6B1FBAE66D5B}" presName="sp" presStyleCnt="0"/>
      <dgm:spPr/>
      <dgm:t>
        <a:bodyPr/>
        <a:lstStyle/>
        <a:p>
          <a:endParaRPr lang="es-ES"/>
        </a:p>
      </dgm:t>
    </dgm:pt>
    <dgm:pt modelId="{94DC6C5B-ABBC-4141-AEA9-35BF94CEA149}" type="pres">
      <dgm:prSet presAssocID="{E958C823-245D-4D3E-B342-CEA2ECC1F4CD}" presName="composite" presStyleCnt="0"/>
      <dgm:spPr/>
      <dgm:t>
        <a:bodyPr/>
        <a:lstStyle/>
        <a:p>
          <a:endParaRPr lang="es-ES"/>
        </a:p>
      </dgm:t>
    </dgm:pt>
    <dgm:pt modelId="{301366CF-B406-40FE-99F4-BF72C71201AC}" type="pres">
      <dgm:prSet presAssocID="{E958C823-245D-4D3E-B342-CEA2ECC1F4CD}" presName="parentText" presStyleLbl="alignNode1" presStyleIdx="4" presStyleCnt="8">
        <dgm:presLayoutVars>
          <dgm:chMax val="1"/>
          <dgm:bulletEnabled val="1"/>
        </dgm:presLayoutVars>
      </dgm:prSet>
      <dgm:spPr/>
      <dgm:t>
        <a:bodyPr/>
        <a:lstStyle/>
        <a:p>
          <a:endParaRPr lang="es-EC"/>
        </a:p>
      </dgm:t>
    </dgm:pt>
    <dgm:pt modelId="{EE149036-A51A-4AD1-802A-ADE33C2DFA28}" type="pres">
      <dgm:prSet presAssocID="{E958C823-245D-4D3E-B342-CEA2ECC1F4CD}" presName="descendantText" presStyleLbl="alignAcc1" presStyleIdx="4" presStyleCnt="8" custLinFactNeighborY="3333">
        <dgm:presLayoutVars>
          <dgm:bulletEnabled val="1"/>
        </dgm:presLayoutVars>
      </dgm:prSet>
      <dgm:spPr/>
      <dgm:t>
        <a:bodyPr/>
        <a:lstStyle/>
        <a:p>
          <a:endParaRPr lang="es-EC"/>
        </a:p>
      </dgm:t>
    </dgm:pt>
    <dgm:pt modelId="{A48127FC-7593-4E4C-BE6C-F2576F3FDA80}" type="pres">
      <dgm:prSet presAssocID="{47DB67BE-6941-427A-A8D4-FCE6704ABAE4}" presName="sp" presStyleCnt="0"/>
      <dgm:spPr/>
      <dgm:t>
        <a:bodyPr/>
        <a:lstStyle/>
        <a:p>
          <a:endParaRPr lang="es-ES"/>
        </a:p>
      </dgm:t>
    </dgm:pt>
    <dgm:pt modelId="{1605FFB0-D5C0-45C6-B9EF-9AEC0D8CB790}" type="pres">
      <dgm:prSet presAssocID="{3AEEDEB4-FAD9-4393-BCDA-D38361E7541A}" presName="composite" presStyleCnt="0"/>
      <dgm:spPr/>
      <dgm:t>
        <a:bodyPr/>
        <a:lstStyle/>
        <a:p>
          <a:endParaRPr lang="es-ES"/>
        </a:p>
      </dgm:t>
    </dgm:pt>
    <dgm:pt modelId="{254A6282-150C-4170-BD21-7DEC956F517B}" type="pres">
      <dgm:prSet presAssocID="{3AEEDEB4-FAD9-4393-BCDA-D38361E7541A}" presName="parentText" presStyleLbl="alignNode1" presStyleIdx="5" presStyleCnt="8">
        <dgm:presLayoutVars>
          <dgm:chMax val="1"/>
          <dgm:bulletEnabled val="1"/>
        </dgm:presLayoutVars>
      </dgm:prSet>
      <dgm:spPr/>
      <dgm:t>
        <a:bodyPr/>
        <a:lstStyle/>
        <a:p>
          <a:endParaRPr lang="es-ES"/>
        </a:p>
      </dgm:t>
    </dgm:pt>
    <dgm:pt modelId="{144968C3-D19C-4331-BCDA-FA7841D880AF}" type="pres">
      <dgm:prSet presAssocID="{3AEEDEB4-FAD9-4393-BCDA-D38361E7541A}" presName="descendantText" presStyleLbl="alignAcc1" presStyleIdx="5" presStyleCnt="8">
        <dgm:presLayoutVars>
          <dgm:bulletEnabled val="1"/>
        </dgm:presLayoutVars>
      </dgm:prSet>
      <dgm:spPr/>
      <dgm:t>
        <a:bodyPr/>
        <a:lstStyle/>
        <a:p>
          <a:endParaRPr lang="es-ES"/>
        </a:p>
      </dgm:t>
    </dgm:pt>
    <dgm:pt modelId="{0270DEFD-B216-4720-991C-17FA92EFD4C0}" type="pres">
      <dgm:prSet presAssocID="{55245798-7CF0-48D4-9E6B-2AB4DD20120A}" presName="sp" presStyleCnt="0"/>
      <dgm:spPr/>
      <dgm:t>
        <a:bodyPr/>
        <a:lstStyle/>
        <a:p>
          <a:endParaRPr lang="es-ES"/>
        </a:p>
      </dgm:t>
    </dgm:pt>
    <dgm:pt modelId="{8317AFFE-47C4-4D84-B785-D9DF766029B0}" type="pres">
      <dgm:prSet presAssocID="{B3AC46ED-62D9-462F-A8E7-532A78AC65B5}" presName="composite" presStyleCnt="0"/>
      <dgm:spPr/>
      <dgm:t>
        <a:bodyPr/>
        <a:lstStyle/>
        <a:p>
          <a:endParaRPr lang="es-ES"/>
        </a:p>
      </dgm:t>
    </dgm:pt>
    <dgm:pt modelId="{A5A1492D-513E-4685-8D4A-52E035287CA9}" type="pres">
      <dgm:prSet presAssocID="{B3AC46ED-62D9-462F-A8E7-532A78AC65B5}" presName="parentText" presStyleLbl="alignNode1" presStyleIdx="6" presStyleCnt="8">
        <dgm:presLayoutVars>
          <dgm:chMax val="1"/>
          <dgm:bulletEnabled val="1"/>
        </dgm:presLayoutVars>
      </dgm:prSet>
      <dgm:spPr/>
      <dgm:t>
        <a:bodyPr/>
        <a:lstStyle/>
        <a:p>
          <a:endParaRPr lang="es-ES"/>
        </a:p>
      </dgm:t>
    </dgm:pt>
    <dgm:pt modelId="{90EC7D1F-C443-47F3-B4CF-98532289B886}" type="pres">
      <dgm:prSet presAssocID="{B3AC46ED-62D9-462F-A8E7-532A78AC65B5}" presName="descendantText" presStyleLbl="alignAcc1" presStyleIdx="6" presStyleCnt="8">
        <dgm:presLayoutVars>
          <dgm:bulletEnabled val="1"/>
        </dgm:presLayoutVars>
      </dgm:prSet>
      <dgm:spPr/>
      <dgm:t>
        <a:bodyPr/>
        <a:lstStyle/>
        <a:p>
          <a:endParaRPr lang="es-ES"/>
        </a:p>
      </dgm:t>
    </dgm:pt>
    <dgm:pt modelId="{30F552AB-F8DB-4A97-AF0D-40FDDA48C1C4}" type="pres">
      <dgm:prSet presAssocID="{31AD0B2E-A53C-446D-B784-5FE505C4A80F}" presName="sp" presStyleCnt="0"/>
      <dgm:spPr/>
      <dgm:t>
        <a:bodyPr/>
        <a:lstStyle/>
        <a:p>
          <a:endParaRPr lang="es-ES"/>
        </a:p>
      </dgm:t>
    </dgm:pt>
    <dgm:pt modelId="{8C86956B-2714-42D7-A974-BC84C0BEF665}" type="pres">
      <dgm:prSet presAssocID="{C67FD62D-B4EA-4306-8448-88706B0B27C1}" presName="composite" presStyleCnt="0"/>
      <dgm:spPr/>
      <dgm:t>
        <a:bodyPr/>
        <a:lstStyle/>
        <a:p>
          <a:endParaRPr lang="es-ES"/>
        </a:p>
      </dgm:t>
    </dgm:pt>
    <dgm:pt modelId="{B141EC41-296E-462B-AB12-8ED7E019F428}" type="pres">
      <dgm:prSet presAssocID="{C67FD62D-B4EA-4306-8448-88706B0B27C1}" presName="parentText" presStyleLbl="alignNode1" presStyleIdx="7" presStyleCnt="8">
        <dgm:presLayoutVars>
          <dgm:chMax val="1"/>
          <dgm:bulletEnabled val="1"/>
        </dgm:presLayoutVars>
      </dgm:prSet>
      <dgm:spPr/>
      <dgm:t>
        <a:bodyPr/>
        <a:lstStyle/>
        <a:p>
          <a:endParaRPr lang="es-ES"/>
        </a:p>
      </dgm:t>
    </dgm:pt>
    <dgm:pt modelId="{C3B06BFA-CAF0-4962-99D4-2D8D776C971A}" type="pres">
      <dgm:prSet presAssocID="{C67FD62D-B4EA-4306-8448-88706B0B27C1}" presName="descendantText" presStyleLbl="alignAcc1" presStyleIdx="7" presStyleCnt="8" custLinFactNeighborX="66" custLinFactNeighborY="-6901">
        <dgm:presLayoutVars>
          <dgm:bulletEnabled val="1"/>
        </dgm:presLayoutVars>
      </dgm:prSet>
      <dgm:spPr/>
      <dgm:t>
        <a:bodyPr/>
        <a:lstStyle/>
        <a:p>
          <a:endParaRPr lang="es-EC"/>
        </a:p>
      </dgm:t>
    </dgm:pt>
  </dgm:ptLst>
  <dgm:cxnLst>
    <dgm:cxn modelId="{5C1F0435-B813-4582-A6BF-FCC41A33DA56}" type="presOf" srcId="{45F7C262-D749-4D58-9149-034C12C513C2}" destId="{6CEB22CD-C19D-4FB3-9330-C00B760F6374}" srcOrd="0" destOrd="0" presId="urn:microsoft.com/office/officeart/2005/8/layout/chevron2"/>
    <dgm:cxn modelId="{4BDDD662-4425-4670-87F7-981D1DE98E30}" srcId="{C67FD62D-B4EA-4306-8448-88706B0B27C1}" destId="{4C743234-E4FC-4438-8E7F-AF2EFDCB157C}" srcOrd="0" destOrd="0" parTransId="{3F5C8BBB-02A6-485D-8BCB-2EF0DEE1C57C}" sibTransId="{3DC84818-06EF-43DB-AF71-9B8954EB7376}"/>
    <dgm:cxn modelId="{5941B2BD-3C8D-4A8E-A348-FE24706CD8B1}" type="presOf" srcId="{4C743234-E4FC-4438-8E7F-AF2EFDCB157C}" destId="{C3B06BFA-CAF0-4962-99D4-2D8D776C971A}" srcOrd="0" destOrd="0" presId="urn:microsoft.com/office/officeart/2005/8/layout/chevron2"/>
    <dgm:cxn modelId="{41171E51-4AE4-43EA-BB8C-397D7EDDA968}" type="presOf" srcId="{E36B0721-F6F6-4EE7-8FA8-ECC69E45F43A}" destId="{6A546923-AAA6-4712-B541-243B98DD9A64}" srcOrd="0" destOrd="0" presId="urn:microsoft.com/office/officeart/2005/8/layout/chevron2"/>
    <dgm:cxn modelId="{660C4391-4D27-4D55-A4DC-55BD55E7574D}" srcId="{E958C823-245D-4D3E-B342-CEA2ECC1F4CD}" destId="{91C78C1F-264B-418C-AE57-9B75B17D806C}" srcOrd="0" destOrd="0" parTransId="{C3E6AF95-6685-4463-8036-41E7D8575479}" sibTransId="{79E6F14B-E962-4A2B-A6C3-EE0AEEC93D91}"/>
    <dgm:cxn modelId="{375D147F-AD93-42E3-91BB-30D1FE1A51D2}" srcId="{CC7BA69B-C3AC-4C61-ADCC-C6B1FE1984E6}" destId="{3AEEDEB4-FAD9-4393-BCDA-D38361E7541A}" srcOrd="5" destOrd="0" parTransId="{580FAA6B-B156-4175-94E5-A83C113C65B5}" sibTransId="{55245798-7CF0-48D4-9E6B-2AB4DD20120A}"/>
    <dgm:cxn modelId="{3E31C6EB-BF6D-40BD-9445-F2C83523C235}" type="presOf" srcId="{EF6901C2-1A9F-47CE-899C-172AE48EEB07}" destId="{0CD87343-1E34-41BF-96C0-8446E155ADF9}" srcOrd="0" destOrd="0" presId="urn:microsoft.com/office/officeart/2005/8/layout/chevron2"/>
    <dgm:cxn modelId="{8A97390B-A66B-4476-92CE-ABB2A5FBB218}" type="presOf" srcId="{7BC816E3-A248-4A6B-8E4B-74C63D5EAC70}" destId="{0D0BA337-064D-4FA2-ABF8-3AB3FD6F2991}" srcOrd="0" destOrd="0" presId="urn:microsoft.com/office/officeart/2005/8/layout/chevron2"/>
    <dgm:cxn modelId="{44128B61-725B-4545-A4BA-75FA254519A2}" srcId="{CC7BA69B-C3AC-4C61-ADCC-C6B1FE1984E6}" destId="{E958C823-245D-4D3E-B342-CEA2ECC1F4CD}" srcOrd="4" destOrd="0" parTransId="{95043EA7-FD8F-4BD2-85EB-175CE65A773D}" sibTransId="{47DB67BE-6941-427A-A8D4-FCE6704ABAE4}"/>
    <dgm:cxn modelId="{D861AE1D-8777-4E69-AD09-D9F7AB467DD4}" type="presOf" srcId="{EC7BD55D-A78D-45C0-B993-C98D7DAD1095}" destId="{E8A87294-1107-4A39-8466-6D374F715BC4}" srcOrd="0" destOrd="0" presId="urn:microsoft.com/office/officeart/2005/8/layout/chevron2"/>
    <dgm:cxn modelId="{91AB0420-135E-4971-AFAB-182A5800F3F1}" type="presOf" srcId="{C67FD62D-B4EA-4306-8448-88706B0B27C1}" destId="{B141EC41-296E-462B-AB12-8ED7E019F428}" srcOrd="0" destOrd="0" presId="urn:microsoft.com/office/officeart/2005/8/layout/chevron2"/>
    <dgm:cxn modelId="{A363C3C0-780B-49FB-A6D6-BF745F9AD482}" srcId="{CC7BA69B-C3AC-4C61-ADCC-C6B1FE1984E6}" destId="{C67FD62D-B4EA-4306-8448-88706B0B27C1}" srcOrd="7" destOrd="0" parTransId="{01218AE8-2ED0-41E1-94A3-A7C178BE1F45}" sibTransId="{2D2108DF-E240-4A0C-B867-97A0E2593AFD}"/>
    <dgm:cxn modelId="{63F509CE-635A-44C2-8306-910C36725FBD}" srcId="{3AEEDEB4-FAD9-4393-BCDA-D38361E7541A}" destId="{4D5677F8-C6C6-469E-9448-6F86856E6C61}" srcOrd="0" destOrd="0" parTransId="{DAA5765F-2E94-4F33-8690-F2BB15376A6E}" sibTransId="{12FF6CC6-B4D3-4E74-9086-45E96646579C}"/>
    <dgm:cxn modelId="{57F27003-CC34-46D7-9207-3FED88462847}" srcId="{B3AC46ED-62D9-462F-A8E7-532A78AC65B5}" destId="{8C97810B-3932-4EFD-B5A8-8FBB4A43793E}" srcOrd="0" destOrd="0" parTransId="{1C881A3A-4CE4-42F6-9FF9-C68B4A699341}" sibTransId="{BA57A5A8-3999-4532-AF22-78B7237A1C5D}"/>
    <dgm:cxn modelId="{145BDB16-1F57-471C-9D54-FF24FB8F813B}" type="presOf" srcId="{E958C823-245D-4D3E-B342-CEA2ECC1F4CD}" destId="{301366CF-B406-40FE-99F4-BF72C71201AC}" srcOrd="0" destOrd="0" presId="urn:microsoft.com/office/officeart/2005/8/layout/chevron2"/>
    <dgm:cxn modelId="{E64597EF-2BEE-4070-9104-185FB78766CD}" srcId="{7BC816E3-A248-4A6B-8E4B-74C63D5EAC70}" destId="{1D6CBA07-247D-4DAB-96F3-ADF40C75E12A}" srcOrd="0" destOrd="0" parTransId="{86F98F48-88EF-4EEB-A2C3-FF80556ABBDD}" sibTransId="{57097697-83DC-479F-A498-04124A8338DF}"/>
    <dgm:cxn modelId="{18D990C4-5799-43CC-83EA-8C6FB5B3A366}" srcId="{CC7BA69B-C3AC-4C61-ADCC-C6B1FE1984E6}" destId="{EC7BD55D-A78D-45C0-B993-C98D7DAD1095}" srcOrd="0" destOrd="0" parTransId="{2452C5C5-9DD1-4D29-A63B-A73A0EF45926}" sibTransId="{BDA4535B-5A3F-44D4-B3B2-0EA817032207}"/>
    <dgm:cxn modelId="{6F39542F-11CD-4493-AAEC-BC210890B035}" srcId="{27776DF6-FDB0-43BD-B0DD-21EBBAF851DD}" destId="{E36B0721-F6F6-4EE7-8FA8-ECC69E45F43A}" srcOrd="0" destOrd="0" parTransId="{97635FF5-CA4D-4783-8853-DD10FA31E5BB}" sibTransId="{04E69E0F-9865-4223-B80D-8B3DB660ABAE}"/>
    <dgm:cxn modelId="{0C9ED92A-E409-411E-8FD3-B3C324470B94}" srcId="{CC7BA69B-C3AC-4C61-ADCC-C6B1FE1984E6}" destId="{B3AC46ED-62D9-462F-A8E7-532A78AC65B5}" srcOrd="6" destOrd="0" parTransId="{B981A236-A2C2-4D94-BE8A-0DF96AF9B65E}" sibTransId="{31AD0B2E-A53C-446D-B784-5FE505C4A80F}"/>
    <dgm:cxn modelId="{64F0C3B3-169E-4E87-A13E-2019BFC16D8B}" type="presOf" srcId="{3AEEDEB4-FAD9-4393-BCDA-D38361E7541A}" destId="{254A6282-150C-4170-BD21-7DEC956F517B}" srcOrd="0" destOrd="0" presId="urn:microsoft.com/office/officeart/2005/8/layout/chevron2"/>
    <dgm:cxn modelId="{E90F8D33-4EAA-4A79-8F1B-DDFF1938B93E}" srcId="{CC7BA69B-C3AC-4C61-ADCC-C6B1FE1984E6}" destId="{27776DF6-FDB0-43BD-B0DD-21EBBAF851DD}" srcOrd="1" destOrd="0" parTransId="{9AA2080F-9DAF-4CA2-8D3C-919D82645453}" sibTransId="{F136FCD6-C436-4B6A-BA9C-A7919F75FD8C}"/>
    <dgm:cxn modelId="{7A50A44A-9617-454A-B366-77764D1D9563}" type="presOf" srcId="{4D5677F8-C6C6-469E-9448-6F86856E6C61}" destId="{144968C3-D19C-4331-BCDA-FA7841D880AF}" srcOrd="0" destOrd="0" presId="urn:microsoft.com/office/officeart/2005/8/layout/chevron2"/>
    <dgm:cxn modelId="{2E1F8F63-D0F2-423C-A3C9-02D4DBA9ACFB}" srcId="{CC7BA69B-C3AC-4C61-ADCC-C6B1FE1984E6}" destId="{7BC816E3-A248-4A6B-8E4B-74C63D5EAC70}" srcOrd="3" destOrd="0" parTransId="{34CE1534-9BBF-4453-90C3-38206EB2B656}" sibTransId="{25326B78-C429-411D-99DF-6B1FBAE66D5B}"/>
    <dgm:cxn modelId="{E6246EE2-DCDB-4609-9B76-EC75807F1BC8}" type="presOf" srcId="{91C78C1F-264B-418C-AE57-9B75B17D806C}" destId="{EE149036-A51A-4AD1-802A-ADE33C2DFA28}" srcOrd="0" destOrd="0" presId="urn:microsoft.com/office/officeart/2005/8/layout/chevron2"/>
    <dgm:cxn modelId="{4A401108-5DEC-41F4-8B6D-FE44E2E7ED2D}" type="presOf" srcId="{1D6CBA07-247D-4DAB-96F3-ADF40C75E12A}" destId="{3EDB101D-7686-48B8-8604-4BB56C53E940}" srcOrd="0" destOrd="0" presId="urn:microsoft.com/office/officeart/2005/8/layout/chevron2"/>
    <dgm:cxn modelId="{8A8D446E-C878-4B1B-AFE8-A1DF722ED44E}" srcId="{EC7BD55D-A78D-45C0-B993-C98D7DAD1095}" destId="{231BC42C-9B3F-4AC7-BC32-48C97230892B}" srcOrd="0" destOrd="0" parTransId="{949A63D9-E944-4B1D-B5FF-960C24CED712}" sibTransId="{EF402377-A180-4016-A886-BF675CCA30B7}"/>
    <dgm:cxn modelId="{48B5CE40-AC90-4B1F-BDBE-8DE096A3487E}" type="presOf" srcId="{8C97810B-3932-4EFD-B5A8-8FBB4A43793E}" destId="{90EC7D1F-C443-47F3-B4CF-98532289B886}" srcOrd="0" destOrd="0" presId="urn:microsoft.com/office/officeart/2005/8/layout/chevron2"/>
    <dgm:cxn modelId="{3B01FA49-39A9-4634-9B6B-CBC31774960C}" srcId="{CC7BA69B-C3AC-4C61-ADCC-C6B1FE1984E6}" destId="{EF6901C2-1A9F-47CE-899C-172AE48EEB07}" srcOrd="2" destOrd="0" parTransId="{35C23D09-023F-41C8-813B-51A979FC169F}" sibTransId="{CBE0D237-8A7D-419C-82AF-8CE4831BDD65}"/>
    <dgm:cxn modelId="{8D2EB870-5852-48BD-AAD9-CB79AA0004DF}" type="presOf" srcId="{B3AC46ED-62D9-462F-A8E7-532A78AC65B5}" destId="{A5A1492D-513E-4685-8D4A-52E035287CA9}" srcOrd="0" destOrd="0" presId="urn:microsoft.com/office/officeart/2005/8/layout/chevron2"/>
    <dgm:cxn modelId="{18A23FAB-498C-4638-AE07-977DEEA7381A}" type="presOf" srcId="{231BC42C-9B3F-4AC7-BC32-48C97230892B}" destId="{0697D489-7235-4D50-9036-5289D49460F1}" srcOrd="0" destOrd="0" presId="urn:microsoft.com/office/officeart/2005/8/layout/chevron2"/>
    <dgm:cxn modelId="{B84035E3-3CF6-41B5-B585-070248463433}" type="presOf" srcId="{CC7BA69B-C3AC-4C61-ADCC-C6B1FE1984E6}" destId="{84FA3B57-8DCD-450D-A8BC-145EF89F80F2}" srcOrd="0" destOrd="0" presId="urn:microsoft.com/office/officeart/2005/8/layout/chevron2"/>
    <dgm:cxn modelId="{DE8D25DB-D66F-4C7D-9771-82257760C0F2}" type="presOf" srcId="{27776DF6-FDB0-43BD-B0DD-21EBBAF851DD}" destId="{1AE2718E-66D6-4EE1-9E0A-F6D04C3D1E5E}" srcOrd="0" destOrd="0" presId="urn:microsoft.com/office/officeart/2005/8/layout/chevron2"/>
    <dgm:cxn modelId="{FC27839A-84CA-4E46-BBB9-93C0D7F7AD6E}" srcId="{EF6901C2-1A9F-47CE-899C-172AE48EEB07}" destId="{45F7C262-D749-4D58-9149-034C12C513C2}" srcOrd="0" destOrd="0" parTransId="{22EBC9CC-F484-46E1-B853-C80BFF358301}" sibTransId="{E66FFD39-E642-4360-B02A-FEB5F115866F}"/>
    <dgm:cxn modelId="{32C409D6-3B45-43B8-9AE6-DF6907F60669}" type="presParOf" srcId="{84FA3B57-8DCD-450D-A8BC-145EF89F80F2}" destId="{579E79A2-7FBB-43A6-98AF-406E25A47A4E}" srcOrd="0" destOrd="0" presId="urn:microsoft.com/office/officeart/2005/8/layout/chevron2"/>
    <dgm:cxn modelId="{C479E394-EC05-4AF4-AC3D-B210D7F1D2B0}" type="presParOf" srcId="{579E79A2-7FBB-43A6-98AF-406E25A47A4E}" destId="{E8A87294-1107-4A39-8466-6D374F715BC4}" srcOrd="0" destOrd="0" presId="urn:microsoft.com/office/officeart/2005/8/layout/chevron2"/>
    <dgm:cxn modelId="{1BD414B7-7A90-4AB3-8CFC-FCB833DCB5E8}" type="presParOf" srcId="{579E79A2-7FBB-43A6-98AF-406E25A47A4E}" destId="{0697D489-7235-4D50-9036-5289D49460F1}" srcOrd="1" destOrd="0" presId="urn:microsoft.com/office/officeart/2005/8/layout/chevron2"/>
    <dgm:cxn modelId="{F123EC4A-F2E7-4714-B88A-87B085171F5B}" type="presParOf" srcId="{84FA3B57-8DCD-450D-A8BC-145EF89F80F2}" destId="{515C93C4-BD9A-4963-BE36-60BD5E30C1AB}" srcOrd="1" destOrd="0" presId="urn:microsoft.com/office/officeart/2005/8/layout/chevron2"/>
    <dgm:cxn modelId="{709F68A2-CB4C-47C4-BCCB-4CCAEC756750}" type="presParOf" srcId="{84FA3B57-8DCD-450D-A8BC-145EF89F80F2}" destId="{E94DBAC5-7E67-4A2F-B4C8-E5959B945466}" srcOrd="2" destOrd="0" presId="urn:microsoft.com/office/officeart/2005/8/layout/chevron2"/>
    <dgm:cxn modelId="{4B698778-6F40-4A50-9D93-ABDD08437A0A}" type="presParOf" srcId="{E94DBAC5-7E67-4A2F-B4C8-E5959B945466}" destId="{1AE2718E-66D6-4EE1-9E0A-F6D04C3D1E5E}" srcOrd="0" destOrd="0" presId="urn:microsoft.com/office/officeart/2005/8/layout/chevron2"/>
    <dgm:cxn modelId="{343D627C-0CD1-4390-BCB3-5CE0ABE0857C}" type="presParOf" srcId="{E94DBAC5-7E67-4A2F-B4C8-E5959B945466}" destId="{6A546923-AAA6-4712-B541-243B98DD9A64}" srcOrd="1" destOrd="0" presId="urn:microsoft.com/office/officeart/2005/8/layout/chevron2"/>
    <dgm:cxn modelId="{643F0F63-E9B7-42A8-BA15-81FAE5607C92}" type="presParOf" srcId="{84FA3B57-8DCD-450D-A8BC-145EF89F80F2}" destId="{13E7E54F-DA50-422A-9DAD-73C17FDBDC3D}" srcOrd="3" destOrd="0" presId="urn:microsoft.com/office/officeart/2005/8/layout/chevron2"/>
    <dgm:cxn modelId="{6268DD06-85F1-4702-B413-891ECC78EB0E}" type="presParOf" srcId="{84FA3B57-8DCD-450D-A8BC-145EF89F80F2}" destId="{E8B92A8D-A405-43D6-A959-09DA3355ACCA}" srcOrd="4" destOrd="0" presId="urn:microsoft.com/office/officeart/2005/8/layout/chevron2"/>
    <dgm:cxn modelId="{6F59F642-559B-481D-83AC-10AAAB75251E}" type="presParOf" srcId="{E8B92A8D-A405-43D6-A959-09DA3355ACCA}" destId="{0CD87343-1E34-41BF-96C0-8446E155ADF9}" srcOrd="0" destOrd="0" presId="urn:microsoft.com/office/officeart/2005/8/layout/chevron2"/>
    <dgm:cxn modelId="{955CABDA-91F7-4B31-A017-3FFEC116B0BC}" type="presParOf" srcId="{E8B92A8D-A405-43D6-A959-09DA3355ACCA}" destId="{6CEB22CD-C19D-4FB3-9330-C00B760F6374}" srcOrd="1" destOrd="0" presId="urn:microsoft.com/office/officeart/2005/8/layout/chevron2"/>
    <dgm:cxn modelId="{CD4A18F9-2F55-4A22-8542-706096B7CCC0}" type="presParOf" srcId="{84FA3B57-8DCD-450D-A8BC-145EF89F80F2}" destId="{70B7CD8F-5073-4701-8F20-233F0BC78EE9}" srcOrd="5" destOrd="0" presId="urn:microsoft.com/office/officeart/2005/8/layout/chevron2"/>
    <dgm:cxn modelId="{5DE80B46-BF13-47EF-8D6F-5E8951CF6D00}" type="presParOf" srcId="{84FA3B57-8DCD-450D-A8BC-145EF89F80F2}" destId="{7069D1A6-4F8E-41D2-88C0-CD7BF60640E9}" srcOrd="6" destOrd="0" presId="urn:microsoft.com/office/officeart/2005/8/layout/chevron2"/>
    <dgm:cxn modelId="{5A8B7BE5-6174-4362-8BA5-E5E8B93DD559}" type="presParOf" srcId="{7069D1A6-4F8E-41D2-88C0-CD7BF60640E9}" destId="{0D0BA337-064D-4FA2-ABF8-3AB3FD6F2991}" srcOrd="0" destOrd="0" presId="urn:microsoft.com/office/officeart/2005/8/layout/chevron2"/>
    <dgm:cxn modelId="{50631B53-B1F9-473F-94AD-E0925C427DCD}" type="presParOf" srcId="{7069D1A6-4F8E-41D2-88C0-CD7BF60640E9}" destId="{3EDB101D-7686-48B8-8604-4BB56C53E940}" srcOrd="1" destOrd="0" presId="urn:microsoft.com/office/officeart/2005/8/layout/chevron2"/>
    <dgm:cxn modelId="{C035385D-460E-4947-9689-25F9BA7A2D2D}" type="presParOf" srcId="{84FA3B57-8DCD-450D-A8BC-145EF89F80F2}" destId="{4E6D04C2-CCFC-401B-9B1B-D49BD1873438}" srcOrd="7" destOrd="0" presId="urn:microsoft.com/office/officeart/2005/8/layout/chevron2"/>
    <dgm:cxn modelId="{CA6138C2-D10E-4124-9C65-E9AA87B87DE3}" type="presParOf" srcId="{84FA3B57-8DCD-450D-A8BC-145EF89F80F2}" destId="{94DC6C5B-ABBC-4141-AEA9-35BF94CEA149}" srcOrd="8" destOrd="0" presId="urn:microsoft.com/office/officeart/2005/8/layout/chevron2"/>
    <dgm:cxn modelId="{3D5F869B-EF5D-463A-8565-16947B830581}" type="presParOf" srcId="{94DC6C5B-ABBC-4141-AEA9-35BF94CEA149}" destId="{301366CF-B406-40FE-99F4-BF72C71201AC}" srcOrd="0" destOrd="0" presId="urn:microsoft.com/office/officeart/2005/8/layout/chevron2"/>
    <dgm:cxn modelId="{1D013B59-D17F-4004-B958-D08AEC9D9D31}" type="presParOf" srcId="{94DC6C5B-ABBC-4141-AEA9-35BF94CEA149}" destId="{EE149036-A51A-4AD1-802A-ADE33C2DFA28}" srcOrd="1" destOrd="0" presId="urn:microsoft.com/office/officeart/2005/8/layout/chevron2"/>
    <dgm:cxn modelId="{EEFF63B3-6A28-450B-867D-2C86928B2401}" type="presParOf" srcId="{84FA3B57-8DCD-450D-A8BC-145EF89F80F2}" destId="{A48127FC-7593-4E4C-BE6C-F2576F3FDA80}" srcOrd="9" destOrd="0" presId="urn:microsoft.com/office/officeart/2005/8/layout/chevron2"/>
    <dgm:cxn modelId="{D460A2B1-6AC4-4A40-996B-27B6582756DA}" type="presParOf" srcId="{84FA3B57-8DCD-450D-A8BC-145EF89F80F2}" destId="{1605FFB0-D5C0-45C6-B9EF-9AEC0D8CB790}" srcOrd="10" destOrd="0" presId="urn:microsoft.com/office/officeart/2005/8/layout/chevron2"/>
    <dgm:cxn modelId="{35F87201-4A77-4A9C-9E7D-417650754F94}" type="presParOf" srcId="{1605FFB0-D5C0-45C6-B9EF-9AEC0D8CB790}" destId="{254A6282-150C-4170-BD21-7DEC956F517B}" srcOrd="0" destOrd="0" presId="urn:microsoft.com/office/officeart/2005/8/layout/chevron2"/>
    <dgm:cxn modelId="{DF3F89ED-678F-4E9D-A93F-EB04DB569729}" type="presParOf" srcId="{1605FFB0-D5C0-45C6-B9EF-9AEC0D8CB790}" destId="{144968C3-D19C-4331-BCDA-FA7841D880AF}" srcOrd="1" destOrd="0" presId="urn:microsoft.com/office/officeart/2005/8/layout/chevron2"/>
    <dgm:cxn modelId="{10A86BD2-51CE-4064-BA14-295C390B079C}" type="presParOf" srcId="{84FA3B57-8DCD-450D-A8BC-145EF89F80F2}" destId="{0270DEFD-B216-4720-991C-17FA92EFD4C0}" srcOrd="11" destOrd="0" presId="urn:microsoft.com/office/officeart/2005/8/layout/chevron2"/>
    <dgm:cxn modelId="{6E5AF6C3-3968-4C11-BD25-EFAED1A5254B}" type="presParOf" srcId="{84FA3B57-8DCD-450D-A8BC-145EF89F80F2}" destId="{8317AFFE-47C4-4D84-B785-D9DF766029B0}" srcOrd="12" destOrd="0" presId="urn:microsoft.com/office/officeart/2005/8/layout/chevron2"/>
    <dgm:cxn modelId="{12941415-FED1-4DE6-A2F0-4C136347D8ED}" type="presParOf" srcId="{8317AFFE-47C4-4D84-B785-D9DF766029B0}" destId="{A5A1492D-513E-4685-8D4A-52E035287CA9}" srcOrd="0" destOrd="0" presId="urn:microsoft.com/office/officeart/2005/8/layout/chevron2"/>
    <dgm:cxn modelId="{9741DE91-739B-4C40-B43C-1F262A824676}" type="presParOf" srcId="{8317AFFE-47C4-4D84-B785-D9DF766029B0}" destId="{90EC7D1F-C443-47F3-B4CF-98532289B886}" srcOrd="1" destOrd="0" presId="urn:microsoft.com/office/officeart/2005/8/layout/chevron2"/>
    <dgm:cxn modelId="{DD0EB84C-DFA7-4169-A7D5-03C65DF13792}" type="presParOf" srcId="{84FA3B57-8DCD-450D-A8BC-145EF89F80F2}" destId="{30F552AB-F8DB-4A97-AF0D-40FDDA48C1C4}" srcOrd="13" destOrd="0" presId="urn:microsoft.com/office/officeart/2005/8/layout/chevron2"/>
    <dgm:cxn modelId="{FF5F4488-A71B-4A0A-BF5C-57DFABBD027F}" type="presParOf" srcId="{84FA3B57-8DCD-450D-A8BC-145EF89F80F2}" destId="{8C86956B-2714-42D7-A974-BC84C0BEF665}" srcOrd="14" destOrd="0" presId="urn:microsoft.com/office/officeart/2005/8/layout/chevron2"/>
    <dgm:cxn modelId="{BCB5BDE9-87A4-4C34-BAF7-FBA3DE26454F}" type="presParOf" srcId="{8C86956B-2714-42D7-A974-BC84C0BEF665}" destId="{B141EC41-296E-462B-AB12-8ED7E019F428}" srcOrd="0" destOrd="0" presId="urn:microsoft.com/office/officeart/2005/8/layout/chevron2"/>
    <dgm:cxn modelId="{4FB5F1C1-6DD1-40C9-AC19-8BA02F24EB2E}" type="presParOf" srcId="{8C86956B-2714-42D7-A974-BC84C0BEF665}" destId="{C3B06BFA-CAF0-4962-99D4-2D8D776C971A}" srcOrd="1" destOrd="0" presId="urn:microsoft.com/office/officeart/2005/8/layout/chevron2"/>
  </dgm:cxnLst>
  <dgm:bg/>
  <dgm:whole/>
</dgm:dataModel>
</file>

<file path=ppt/diagrams/data51.xml><?xml version="1.0" encoding="utf-8"?>
<dgm:dataModel xmlns:dgm="http://schemas.openxmlformats.org/drawingml/2006/diagram" xmlns:a="http://schemas.openxmlformats.org/drawingml/2006/main">
  <dgm:ptLst>
    <dgm:pt modelId="{CC7BA69B-C3AC-4C61-ADCC-C6B1FE1984E6}" type="doc">
      <dgm:prSet loTypeId="urn:microsoft.com/office/officeart/2005/8/layout/chevron2" loCatId="list" qsTypeId="urn:microsoft.com/office/officeart/2005/8/quickstyle/simple5" qsCatId="simple" csTypeId="urn:microsoft.com/office/officeart/2005/8/colors/accent1_1" csCatId="accent1" phldr="1"/>
      <dgm:spPr/>
      <dgm:t>
        <a:bodyPr/>
        <a:lstStyle/>
        <a:p>
          <a:endParaRPr lang="es-EC"/>
        </a:p>
      </dgm:t>
    </dgm:pt>
    <dgm:pt modelId="{EC7BD55D-A78D-45C0-B993-C98D7DAD1095}">
      <dgm:prSet phldrT="[Text]" custT="1"/>
      <dgm:spPr/>
      <dgm:t>
        <a:bodyPr/>
        <a:lstStyle/>
        <a:p>
          <a:r>
            <a:rPr lang="es-EC" sz="1000" b="1" i="1" dirty="0" smtClean="0">
              <a:latin typeface="Tahoma" pitchFamily="34" charset="0"/>
              <a:cs typeface="Tahoma" pitchFamily="34" charset="0"/>
            </a:rPr>
            <a:t>1</a:t>
          </a:r>
          <a:endParaRPr lang="es-EC" sz="1000" b="1" i="1" dirty="0">
            <a:latin typeface="Tahoma" pitchFamily="34" charset="0"/>
            <a:cs typeface="Tahoma" pitchFamily="34" charset="0"/>
          </a:endParaRPr>
        </a:p>
      </dgm:t>
    </dgm:pt>
    <dgm:pt modelId="{2452C5C5-9DD1-4D29-A63B-A73A0EF45926}" type="parTrans" cxnId="{18D990C4-5799-43CC-83EA-8C6FB5B3A366}">
      <dgm:prSet/>
      <dgm:spPr/>
      <dgm:t>
        <a:bodyPr/>
        <a:lstStyle/>
        <a:p>
          <a:endParaRPr lang="es-EC"/>
        </a:p>
      </dgm:t>
    </dgm:pt>
    <dgm:pt modelId="{BDA4535B-5A3F-44D4-B3B2-0EA817032207}" type="sibTrans" cxnId="{18D990C4-5799-43CC-83EA-8C6FB5B3A366}">
      <dgm:prSet/>
      <dgm:spPr/>
      <dgm:t>
        <a:bodyPr/>
        <a:lstStyle/>
        <a:p>
          <a:endParaRPr lang="es-EC"/>
        </a:p>
      </dgm:t>
    </dgm:pt>
    <dgm:pt modelId="{231BC42C-9B3F-4AC7-BC32-48C97230892B}">
      <dgm:prSet phldrT="[Text]"/>
      <dgm:spPr/>
      <dgm:t>
        <a:bodyPr/>
        <a:lstStyle/>
        <a:p>
          <a:r>
            <a:rPr lang="es-EC" b="1" i="1" dirty="0" smtClean="0">
              <a:latin typeface="+mj-lt"/>
            </a:rPr>
            <a:t>Mejoras Enfocadas</a:t>
          </a:r>
          <a:endParaRPr lang="es-EC" dirty="0">
            <a:latin typeface="+mj-lt"/>
          </a:endParaRPr>
        </a:p>
      </dgm:t>
    </dgm:pt>
    <dgm:pt modelId="{949A63D9-E944-4B1D-B5FF-960C24CED712}" type="parTrans" cxnId="{8A8D446E-C878-4B1B-AFE8-A1DF722ED44E}">
      <dgm:prSet/>
      <dgm:spPr/>
      <dgm:t>
        <a:bodyPr/>
        <a:lstStyle/>
        <a:p>
          <a:endParaRPr lang="es-EC"/>
        </a:p>
      </dgm:t>
    </dgm:pt>
    <dgm:pt modelId="{EF402377-A180-4016-A886-BF675CCA30B7}" type="sibTrans" cxnId="{8A8D446E-C878-4B1B-AFE8-A1DF722ED44E}">
      <dgm:prSet/>
      <dgm:spPr/>
      <dgm:t>
        <a:bodyPr/>
        <a:lstStyle/>
        <a:p>
          <a:endParaRPr lang="es-EC"/>
        </a:p>
      </dgm:t>
    </dgm:pt>
    <dgm:pt modelId="{27776DF6-FDB0-43BD-B0DD-21EBBAF851DD}">
      <dgm:prSet phldrT="[Text]" custT="1"/>
      <dgm:spPr/>
      <dgm:t>
        <a:bodyPr/>
        <a:lstStyle/>
        <a:p>
          <a:r>
            <a:rPr lang="es-EC" sz="1000" b="1" i="1" dirty="0" smtClean="0">
              <a:latin typeface="Tahoma" pitchFamily="34" charset="0"/>
              <a:cs typeface="Tahoma" pitchFamily="34" charset="0"/>
            </a:rPr>
            <a:t>2</a:t>
          </a:r>
          <a:endParaRPr lang="es-EC" sz="1000" b="1" i="1" dirty="0">
            <a:latin typeface="Tahoma" pitchFamily="34" charset="0"/>
            <a:cs typeface="Tahoma" pitchFamily="34" charset="0"/>
          </a:endParaRPr>
        </a:p>
      </dgm:t>
    </dgm:pt>
    <dgm:pt modelId="{9AA2080F-9DAF-4CA2-8D3C-919D82645453}" type="parTrans" cxnId="{E90F8D33-4EAA-4A79-8F1B-DDFF1938B93E}">
      <dgm:prSet/>
      <dgm:spPr/>
      <dgm:t>
        <a:bodyPr/>
        <a:lstStyle/>
        <a:p>
          <a:endParaRPr lang="es-EC"/>
        </a:p>
      </dgm:t>
    </dgm:pt>
    <dgm:pt modelId="{F136FCD6-C436-4B6A-BA9C-A7919F75FD8C}" type="sibTrans" cxnId="{E90F8D33-4EAA-4A79-8F1B-DDFF1938B93E}">
      <dgm:prSet/>
      <dgm:spPr/>
      <dgm:t>
        <a:bodyPr/>
        <a:lstStyle/>
        <a:p>
          <a:endParaRPr lang="es-EC"/>
        </a:p>
      </dgm:t>
    </dgm:pt>
    <dgm:pt modelId="{E36B0721-F6F6-4EE7-8FA8-ECC69E45F43A}">
      <dgm:prSet phldrT="[Text]" custT="1"/>
      <dgm:spPr/>
      <dgm:t>
        <a:bodyPr/>
        <a:lstStyle/>
        <a:p>
          <a:r>
            <a:rPr lang="es-EC" sz="2500" b="1" i="1" dirty="0" smtClean="0">
              <a:latin typeface="+mj-lt"/>
            </a:rPr>
            <a:t>Mantenimiento</a:t>
          </a:r>
          <a:r>
            <a:rPr lang="es-EC" sz="2500" b="1" i="1" dirty="0" smtClean="0">
              <a:solidFill>
                <a:srgbClr val="FF0000"/>
              </a:solidFill>
              <a:latin typeface="+mj-lt"/>
            </a:rPr>
            <a:t> </a:t>
          </a:r>
          <a:r>
            <a:rPr lang="es-EC" sz="2500" b="1" i="1" dirty="0" smtClean="0">
              <a:latin typeface="+mj-lt"/>
            </a:rPr>
            <a:t>Autónomo</a:t>
          </a:r>
          <a:r>
            <a:rPr lang="es-EC" sz="2500" b="1" i="1" dirty="0" smtClean="0">
              <a:solidFill>
                <a:srgbClr val="FF0000"/>
              </a:solidFill>
              <a:latin typeface="+mj-lt"/>
            </a:rPr>
            <a:t> </a:t>
          </a:r>
          <a:endParaRPr lang="es-EC" sz="2500" dirty="0">
            <a:solidFill>
              <a:srgbClr val="FF0000"/>
            </a:solidFill>
            <a:latin typeface="+mj-lt"/>
          </a:endParaRPr>
        </a:p>
      </dgm:t>
    </dgm:pt>
    <dgm:pt modelId="{97635FF5-CA4D-4783-8853-DD10FA31E5BB}" type="parTrans" cxnId="{6F39542F-11CD-4493-AAEC-BC210890B035}">
      <dgm:prSet/>
      <dgm:spPr/>
      <dgm:t>
        <a:bodyPr/>
        <a:lstStyle/>
        <a:p>
          <a:endParaRPr lang="es-EC"/>
        </a:p>
      </dgm:t>
    </dgm:pt>
    <dgm:pt modelId="{04E69E0F-9865-4223-B80D-8B3DB660ABAE}" type="sibTrans" cxnId="{6F39542F-11CD-4493-AAEC-BC210890B035}">
      <dgm:prSet/>
      <dgm:spPr/>
      <dgm:t>
        <a:bodyPr/>
        <a:lstStyle/>
        <a:p>
          <a:endParaRPr lang="es-EC"/>
        </a:p>
      </dgm:t>
    </dgm:pt>
    <dgm:pt modelId="{EF6901C2-1A9F-47CE-899C-172AE48EEB07}">
      <dgm:prSet phldrT="[Text]" custT="1"/>
      <dgm:spPr/>
      <dgm:t>
        <a:bodyPr/>
        <a:lstStyle/>
        <a:p>
          <a:r>
            <a:rPr lang="es-EC" sz="1000" b="1" i="1" dirty="0" smtClean="0">
              <a:latin typeface="Tahoma" pitchFamily="34" charset="0"/>
              <a:cs typeface="Tahoma" pitchFamily="34" charset="0"/>
            </a:rPr>
            <a:t>3</a:t>
          </a:r>
          <a:endParaRPr lang="es-EC" sz="1000" b="1" i="1" dirty="0">
            <a:latin typeface="Tahoma" pitchFamily="34" charset="0"/>
            <a:cs typeface="Tahoma" pitchFamily="34" charset="0"/>
          </a:endParaRPr>
        </a:p>
      </dgm:t>
    </dgm:pt>
    <dgm:pt modelId="{35C23D09-023F-41C8-813B-51A979FC169F}" type="parTrans" cxnId="{3B01FA49-39A9-4634-9B6B-CBC31774960C}">
      <dgm:prSet/>
      <dgm:spPr/>
      <dgm:t>
        <a:bodyPr/>
        <a:lstStyle/>
        <a:p>
          <a:endParaRPr lang="es-EC"/>
        </a:p>
      </dgm:t>
    </dgm:pt>
    <dgm:pt modelId="{CBE0D237-8A7D-419C-82AF-8CE4831BDD65}" type="sibTrans" cxnId="{3B01FA49-39A9-4634-9B6B-CBC31774960C}">
      <dgm:prSet/>
      <dgm:spPr/>
      <dgm:t>
        <a:bodyPr/>
        <a:lstStyle/>
        <a:p>
          <a:endParaRPr lang="es-EC"/>
        </a:p>
      </dgm:t>
    </dgm:pt>
    <dgm:pt modelId="{45F7C262-D749-4D58-9149-034C12C513C2}">
      <dgm:prSet phldrT="[Text]" custT="1"/>
      <dgm:spPr/>
      <dgm:t>
        <a:bodyPr/>
        <a:lstStyle/>
        <a:p>
          <a:r>
            <a:rPr lang="es-EC" sz="2500" b="1" i="1" dirty="0" smtClean="0">
              <a:latin typeface="+mj-lt"/>
            </a:rPr>
            <a:t>Mantenimiento Planificado</a:t>
          </a:r>
          <a:endParaRPr lang="es-EC" sz="2500" b="1" i="1" dirty="0">
            <a:latin typeface="+mj-lt"/>
          </a:endParaRPr>
        </a:p>
      </dgm:t>
    </dgm:pt>
    <dgm:pt modelId="{22EBC9CC-F484-46E1-B853-C80BFF358301}" type="parTrans" cxnId="{FC27839A-84CA-4E46-BBB9-93C0D7F7AD6E}">
      <dgm:prSet/>
      <dgm:spPr/>
      <dgm:t>
        <a:bodyPr/>
        <a:lstStyle/>
        <a:p>
          <a:endParaRPr lang="es-EC"/>
        </a:p>
      </dgm:t>
    </dgm:pt>
    <dgm:pt modelId="{E66FFD39-E642-4360-B02A-FEB5F115866F}" type="sibTrans" cxnId="{FC27839A-84CA-4E46-BBB9-93C0D7F7AD6E}">
      <dgm:prSet/>
      <dgm:spPr/>
      <dgm:t>
        <a:bodyPr/>
        <a:lstStyle/>
        <a:p>
          <a:endParaRPr lang="es-EC"/>
        </a:p>
      </dgm:t>
    </dgm:pt>
    <dgm:pt modelId="{7BC816E3-A248-4A6B-8E4B-74C63D5EAC70}">
      <dgm:prSet phldrT="[Text]" custT="1"/>
      <dgm:spPr/>
      <dgm:t>
        <a:bodyPr/>
        <a:lstStyle/>
        <a:p>
          <a:r>
            <a:rPr lang="es-EC" sz="1000" b="1" i="1" dirty="0" smtClean="0">
              <a:latin typeface="Tahoma" pitchFamily="34" charset="0"/>
              <a:cs typeface="Tahoma" pitchFamily="34" charset="0"/>
            </a:rPr>
            <a:t>4</a:t>
          </a:r>
          <a:endParaRPr lang="es-EC" sz="1000" b="1" i="1" dirty="0">
            <a:latin typeface="Tahoma" pitchFamily="34" charset="0"/>
            <a:cs typeface="Tahoma" pitchFamily="34" charset="0"/>
          </a:endParaRPr>
        </a:p>
      </dgm:t>
    </dgm:pt>
    <dgm:pt modelId="{34CE1534-9BBF-4453-90C3-38206EB2B656}" type="parTrans" cxnId="{2E1F8F63-D0F2-423C-A3C9-02D4DBA9ACFB}">
      <dgm:prSet/>
      <dgm:spPr/>
      <dgm:t>
        <a:bodyPr/>
        <a:lstStyle/>
        <a:p>
          <a:endParaRPr lang="es-EC"/>
        </a:p>
      </dgm:t>
    </dgm:pt>
    <dgm:pt modelId="{25326B78-C429-411D-99DF-6B1FBAE66D5B}" type="sibTrans" cxnId="{2E1F8F63-D0F2-423C-A3C9-02D4DBA9ACFB}">
      <dgm:prSet/>
      <dgm:spPr/>
      <dgm:t>
        <a:bodyPr/>
        <a:lstStyle/>
        <a:p>
          <a:endParaRPr lang="es-EC"/>
        </a:p>
      </dgm:t>
    </dgm:pt>
    <dgm:pt modelId="{1D6CBA07-247D-4DAB-96F3-ADF40C75E12A}">
      <dgm:prSet phldrT="[Text]"/>
      <dgm:spPr/>
      <dgm:t>
        <a:bodyPr/>
        <a:lstStyle/>
        <a:p>
          <a:r>
            <a:rPr lang="es-EC" b="1" i="1" dirty="0" smtClean="0">
              <a:latin typeface="+mj-lt"/>
            </a:rPr>
            <a:t>Mantenimiento de la Calidad </a:t>
          </a:r>
          <a:endParaRPr lang="es-EC" dirty="0">
            <a:latin typeface="+mj-lt"/>
          </a:endParaRPr>
        </a:p>
      </dgm:t>
    </dgm:pt>
    <dgm:pt modelId="{86F98F48-88EF-4EEB-A2C3-FF80556ABBDD}" type="parTrans" cxnId="{E64597EF-2BEE-4070-9104-185FB78766CD}">
      <dgm:prSet/>
      <dgm:spPr/>
      <dgm:t>
        <a:bodyPr/>
        <a:lstStyle/>
        <a:p>
          <a:endParaRPr lang="es-EC"/>
        </a:p>
      </dgm:t>
    </dgm:pt>
    <dgm:pt modelId="{57097697-83DC-479F-A498-04124A8338DF}" type="sibTrans" cxnId="{E64597EF-2BEE-4070-9104-185FB78766CD}">
      <dgm:prSet/>
      <dgm:spPr/>
      <dgm:t>
        <a:bodyPr/>
        <a:lstStyle/>
        <a:p>
          <a:endParaRPr lang="es-EC"/>
        </a:p>
      </dgm:t>
    </dgm:pt>
    <dgm:pt modelId="{E958C823-245D-4D3E-B342-CEA2ECC1F4CD}">
      <dgm:prSet phldrT="[Text]" custT="1"/>
      <dgm:spPr/>
      <dgm:t>
        <a:bodyPr/>
        <a:lstStyle/>
        <a:p>
          <a:r>
            <a:rPr lang="es-EC" sz="1000" b="1" dirty="0" smtClean="0">
              <a:latin typeface="Tahoma" pitchFamily="34" charset="0"/>
              <a:cs typeface="Tahoma" pitchFamily="34" charset="0"/>
            </a:rPr>
            <a:t>5</a:t>
          </a:r>
          <a:endParaRPr lang="es-EC" sz="1000" b="1" dirty="0">
            <a:latin typeface="Tahoma" pitchFamily="34" charset="0"/>
            <a:cs typeface="Tahoma" pitchFamily="34" charset="0"/>
          </a:endParaRPr>
        </a:p>
      </dgm:t>
    </dgm:pt>
    <dgm:pt modelId="{95043EA7-FD8F-4BD2-85EB-175CE65A773D}" type="parTrans" cxnId="{44128B61-725B-4545-A4BA-75FA254519A2}">
      <dgm:prSet/>
      <dgm:spPr/>
      <dgm:t>
        <a:bodyPr/>
        <a:lstStyle/>
        <a:p>
          <a:endParaRPr lang="es-EC"/>
        </a:p>
      </dgm:t>
    </dgm:pt>
    <dgm:pt modelId="{47DB67BE-6941-427A-A8D4-FCE6704ABAE4}" type="sibTrans" cxnId="{44128B61-725B-4545-A4BA-75FA254519A2}">
      <dgm:prSet/>
      <dgm:spPr/>
      <dgm:t>
        <a:bodyPr/>
        <a:lstStyle/>
        <a:p>
          <a:endParaRPr lang="es-EC"/>
        </a:p>
      </dgm:t>
    </dgm:pt>
    <dgm:pt modelId="{91C78C1F-264B-418C-AE57-9B75B17D806C}">
      <dgm:prSet phldrT="[Text]" custT="1"/>
      <dgm:spPr/>
      <dgm:t>
        <a:bodyPr/>
        <a:lstStyle/>
        <a:p>
          <a:r>
            <a:rPr lang="es-EC" sz="2500" b="1" i="1" dirty="0" smtClean="0">
              <a:latin typeface="+mj-lt"/>
            </a:rPr>
            <a:t>Prevención del Mantenimiento</a:t>
          </a:r>
          <a:endParaRPr lang="es-EC" sz="2500" b="1" i="1" dirty="0">
            <a:latin typeface="+mj-lt"/>
          </a:endParaRPr>
        </a:p>
      </dgm:t>
    </dgm:pt>
    <dgm:pt modelId="{C3E6AF95-6685-4463-8036-41E7D8575479}" type="parTrans" cxnId="{660C4391-4D27-4D55-A4DC-55BD55E7574D}">
      <dgm:prSet/>
      <dgm:spPr/>
      <dgm:t>
        <a:bodyPr/>
        <a:lstStyle/>
        <a:p>
          <a:endParaRPr lang="es-EC"/>
        </a:p>
      </dgm:t>
    </dgm:pt>
    <dgm:pt modelId="{79E6F14B-E962-4A2B-A6C3-EE0AEEC93D91}" type="sibTrans" cxnId="{660C4391-4D27-4D55-A4DC-55BD55E7574D}">
      <dgm:prSet/>
      <dgm:spPr/>
      <dgm:t>
        <a:bodyPr/>
        <a:lstStyle/>
        <a:p>
          <a:endParaRPr lang="es-EC"/>
        </a:p>
      </dgm:t>
    </dgm:pt>
    <dgm:pt modelId="{3AEEDEB4-FAD9-4393-BCDA-D38361E7541A}">
      <dgm:prSet custT="1"/>
      <dgm:spPr/>
      <dgm:t>
        <a:bodyPr/>
        <a:lstStyle/>
        <a:p>
          <a:r>
            <a:rPr lang="es-EC" sz="1000" b="1" i="1" dirty="0" smtClean="0">
              <a:latin typeface="Tahoma" pitchFamily="34" charset="0"/>
            </a:rPr>
            <a:t>6</a:t>
          </a:r>
          <a:endParaRPr lang="es-EC" sz="1000" dirty="0"/>
        </a:p>
      </dgm:t>
    </dgm:pt>
    <dgm:pt modelId="{580FAA6B-B156-4175-94E5-A83C113C65B5}" type="parTrans" cxnId="{375D147F-AD93-42E3-91BB-30D1FE1A51D2}">
      <dgm:prSet/>
      <dgm:spPr/>
      <dgm:t>
        <a:bodyPr/>
        <a:lstStyle/>
        <a:p>
          <a:endParaRPr lang="es-EC"/>
        </a:p>
      </dgm:t>
    </dgm:pt>
    <dgm:pt modelId="{55245798-7CF0-48D4-9E6B-2AB4DD20120A}" type="sibTrans" cxnId="{375D147F-AD93-42E3-91BB-30D1FE1A51D2}">
      <dgm:prSet/>
      <dgm:spPr/>
      <dgm:t>
        <a:bodyPr/>
        <a:lstStyle/>
        <a:p>
          <a:endParaRPr lang="es-EC"/>
        </a:p>
      </dgm:t>
    </dgm:pt>
    <dgm:pt modelId="{B3AC46ED-62D9-462F-A8E7-532A78AC65B5}">
      <dgm:prSet custT="1"/>
      <dgm:spPr/>
      <dgm:t>
        <a:bodyPr/>
        <a:lstStyle/>
        <a:p>
          <a:r>
            <a:rPr lang="es-EC" sz="1000" b="1" i="1" dirty="0" smtClean="0">
              <a:latin typeface="Tahoma" pitchFamily="34" charset="0"/>
            </a:rPr>
            <a:t>7</a:t>
          </a:r>
          <a:endParaRPr lang="es-EC" sz="1000" dirty="0"/>
        </a:p>
      </dgm:t>
    </dgm:pt>
    <dgm:pt modelId="{B981A236-A2C2-4D94-BE8A-0DF96AF9B65E}" type="parTrans" cxnId="{0C9ED92A-E409-411E-8FD3-B3C324470B94}">
      <dgm:prSet/>
      <dgm:spPr/>
      <dgm:t>
        <a:bodyPr/>
        <a:lstStyle/>
        <a:p>
          <a:endParaRPr lang="es-EC"/>
        </a:p>
      </dgm:t>
    </dgm:pt>
    <dgm:pt modelId="{31AD0B2E-A53C-446D-B784-5FE505C4A80F}" type="sibTrans" cxnId="{0C9ED92A-E409-411E-8FD3-B3C324470B94}">
      <dgm:prSet/>
      <dgm:spPr/>
      <dgm:t>
        <a:bodyPr/>
        <a:lstStyle/>
        <a:p>
          <a:endParaRPr lang="es-EC"/>
        </a:p>
      </dgm:t>
    </dgm:pt>
    <dgm:pt modelId="{8C97810B-3932-4EFD-B5A8-8FBB4A43793E}">
      <dgm:prSet/>
      <dgm:spPr/>
      <dgm:t>
        <a:bodyPr/>
        <a:lstStyle/>
        <a:p>
          <a:r>
            <a:rPr lang="es-EC" b="1" i="1" dirty="0" smtClean="0">
              <a:latin typeface="+mj-lt"/>
            </a:rPr>
            <a:t>Educación y Entrenamiento</a:t>
          </a:r>
          <a:endParaRPr lang="es-EC" dirty="0">
            <a:latin typeface="+mj-lt"/>
          </a:endParaRPr>
        </a:p>
      </dgm:t>
    </dgm:pt>
    <dgm:pt modelId="{1C881A3A-4CE4-42F6-9FF9-C68B4A699341}" type="parTrans" cxnId="{57F27003-CC34-46D7-9207-3FED88462847}">
      <dgm:prSet/>
      <dgm:spPr/>
      <dgm:t>
        <a:bodyPr/>
        <a:lstStyle/>
        <a:p>
          <a:endParaRPr lang="es-EC"/>
        </a:p>
      </dgm:t>
    </dgm:pt>
    <dgm:pt modelId="{BA57A5A8-3999-4532-AF22-78B7237A1C5D}" type="sibTrans" cxnId="{57F27003-CC34-46D7-9207-3FED88462847}">
      <dgm:prSet/>
      <dgm:spPr/>
      <dgm:t>
        <a:bodyPr/>
        <a:lstStyle/>
        <a:p>
          <a:endParaRPr lang="es-EC"/>
        </a:p>
      </dgm:t>
    </dgm:pt>
    <dgm:pt modelId="{C67FD62D-B4EA-4306-8448-88706B0B27C1}">
      <dgm:prSet custT="1"/>
      <dgm:spPr/>
      <dgm:t>
        <a:bodyPr/>
        <a:lstStyle/>
        <a:p>
          <a:r>
            <a:rPr lang="es-EC" sz="1000" b="1" i="1" dirty="0" smtClean="0">
              <a:latin typeface="Tahoma" pitchFamily="34" charset="0"/>
            </a:rPr>
            <a:t>8</a:t>
          </a:r>
          <a:endParaRPr lang="es-EC" sz="1000" dirty="0"/>
        </a:p>
      </dgm:t>
    </dgm:pt>
    <dgm:pt modelId="{01218AE8-2ED0-41E1-94A3-A7C178BE1F45}" type="parTrans" cxnId="{A363C3C0-780B-49FB-A6D6-BF745F9AD482}">
      <dgm:prSet/>
      <dgm:spPr/>
      <dgm:t>
        <a:bodyPr/>
        <a:lstStyle/>
        <a:p>
          <a:endParaRPr lang="es-EC"/>
        </a:p>
      </dgm:t>
    </dgm:pt>
    <dgm:pt modelId="{2D2108DF-E240-4A0C-B867-97A0E2593AFD}" type="sibTrans" cxnId="{A363C3C0-780B-49FB-A6D6-BF745F9AD482}">
      <dgm:prSet/>
      <dgm:spPr/>
      <dgm:t>
        <a:bodyPr/>
        <a:lstStyle/>
        <a:p>
          <a:endParaRPr lang="es-EC"/>
        </a:p>
      </dgm:t>
    </dgm:pt>
    <dgm:pt modelId="{4C743234-E4FC-4438-8E7F-AF2EFDCB157C}">
      <dgm:prSet/>
      <dgm:spPr/>
      <dgm:t>
        <a:bodyPr/>
        <a:lstStyle/>
        <a:p>
          <a:r>
            <a:rPr lang="es-EC" b="1" i="1" dirty="0" smtClean="0">
              <a:latin typeface="+mj-lt"/>
            </a:rPr>
            <a:t>Seguridad y Medioambiente</a:t>
          </a:r>
          <a:endParaRPr lang="es-EC" dirty="0">
            <a:latin typeface="+mj-lt"/>
          </a:endParaRPr>
        </a:p>
      </dgm:t>
    </dgm:pt>
    <dgm:pt modelId="{3F5C8BBB-02A6-485D-8BCB-2EF0DEE1C57C}" type="parTrans" cxnId="{4BDDD662-4425-4670-87F7-981D1DE98E30}">
      <dgm:prSet/>
      <dgm:spPr/>
      <dgm:t>
        <a:bodyPr/>
        <a:lstStyle/>
        <a:p>
          <a:endParaRPr lang="es-EC"/>
        </a:p>
      </dgm:t>
    </dgm:pt>
    <dgm:pt modelId="{3DC84818-06EF-43DB-AF71-9B8954EB7376}" type="sibTrans" cxnId="{4BDDD662-4425-4670-87F7-981D1DE98E30}">
      <dgm:prSet/>
      <dgm:spPr/>
      <dgm:t>
        <a:bodyPr/>
        <a:lstStyle/>
        <a:p>
          <a:endParaRPr lang="es-EC"/>
        </a:p>
      </dgm:t>
    </dgm:pt>
    <dgm:pt modelId="{4D5677F8-C6C6-469E-9448-6F86856E6C61}">
      <dgm:prSet custT="1"/>
      <dgm:spPr/>
      <dgm:t>
        <a:bodyPr/>
        <a:lstStyle/>
        <a:p>
          <a:r>
            <a:rPr lang="es-EC" sz="3200" b="1" i="1" spc="300" dirty="0" smtClean="0">
              <a:solidFill>
                <a:srgbClr val="FF0000"/>
              </a:solidFill>
              <a:effectLst>
                <a:outerShdw blurRad="38100" dist="38100" dir="2700000" algn="tl">
                  <a:srgbClr val="000000">
                    <a:alpha val="43137"/>
                  </a:srgbClr>
                </a:outerShdw>
              </a:effectLst>
              <a:latin typeface="+mj-lt"/>
            </a:rPr>
            <a:t>Áreas</a:t>
          </a:r>
          <a:r>
            <a:rPr lang="es-EC" sz="2500" b="1" i="1" dirty="0" smtClean="0">
              <a:latin typeface="+mj-lt"/>
            </a:rPr>
            <a:t> </a:t>
          </a:r>
          <a:r>
            <a:rPr lang="es-EC" sz="3200" b="1" i="1" spc="300" dirty="0" smtClean="0">
              <a:solidFill>
                <a:srgbClr val="FF0000"/>
              </a:solidFill>
              <a:effectLst>
                <a:outerShdw blurRad="38100" dist="38100" dir="2700000" algn="tl">
                  <a:srgbClr val="000000">
                    <a:alpha val="43137"/>
                  </a:srgbClr>
                </a:outerShdw>
              </a:effectLst>
              <a:latin typeface="+mj-lt"/>
            </a:rPr>
            <a:t>Administrativas</a:t>
          </a:r>
          <a:endParaRPr lang="es-EC" sz="3200" b="1" i="1" spc="300" dirty="0">
            <a:solidFill>
              <a:srgbClr val="FF0000"/>
            </a:solidFill>
            <a:effectLst>
              <a:outerShdw blurRad="38100" dist="38100" dir="2700000" algn="tl">
                <a:srgbClr val="000000">
                  <a:alpha val="43137"/>
                </a:srgbClr>
              </a:outerShdw>
            </a:effectLst>
            <a:latin typeface="+mj-lt"/>
          </a:endParaRPr>
        </a:p>
      </dgm:t>
    </dgm:pt>
    <dgm:pt modelId="{12FF6CC6-B4D3-4E74-9086-45E96646579C}" type="sibTrans" cxnId="{63F509CE-635A-44C2-8306-910C36725FBD}">
      <dgm:prSet/>
      <dgm:spPr/>
      <dgm:t>
        <a:bodyPr/>
        <a:lstStyle/>
        <a:p>
          <a:endParaRPr lang="es-EC"/>
        </a:p>
      </dgm:t>
    </dgm:pt>
    <dgm:pt modelId="{DAA5765F-2E94-4F33-8690-F2BB15376A6E}" type="parTrans" cxnId="{63F509CE-635A-44C2-8306-910C36725FBD}">
      <dgm:prSet/>
      <dgm:spPr/>
      <dgm:t>
        <a:bodyPr/>
        <a:lstStyle/>
        <a:p>
          <a:endParaRPr lang="es-EC"/>
        </a:p>
      </dgm:t>
    </dgm:pt>
    <dgm:pt modelId="{84FA3B57-8DCD-450D-A8BC-145EF89F80F2}" type="pres">
      <dgm:prSet presAssocID="{CC7BA69B-C3AC-4C61-ADCC-C6B1FE1984E6}" presName="linearFlow" presStyleCnt="0">
        <dgm:presLayoutVars>
          <dgm:dir/>
          <dgm:animLvl val="lvl"/>
          <dgm:resizeHandles val="exact"/>
        </dgm:presLayoutVars>
      </dgm:prSet>
      <dgm:spPr/>
      <dgm:t>
        <a:bodyPr/>
        <a:lstStyle/>
        <a:p>
          <a:endParaRPr lang="es-ES"/>
        </a:p>
      </dgm:t>
    </dgm:pt>
    <dgm:pt modelId="{579E79A2-7FBB-43A6-98AF-406E25A47A4E}" type="pres">
      <dgm:prSet presAssocID="{EC7BD55D-A78D-45C0-B993-C98D7DAD1095}" presName="composite" presStyleCnt="0"/>
      <dgm:spPr/>
      <dgm:t>
        <a:bodyPr/>
        <a:lstStyle/>
        <a:p>
          <a:endParaRPr lang="es-ES"/>
        </a:p>
      </dgm:t>
    </dgm:pt>
    <dgm:pt modelId="{E8A87294-1107-4A39-8466-6D374F715BC4}" type="pres">
      <dgm:prSet presAssocID="{EC7BD55D-A78D-45C0-B993-C98D7DAD1095}" presName="parentText" presStyleLbl="alignNode1" presStyleIdx="0" presStyleCnt="8">
        <dgm:presLayoutVars>
          <dgm:chMax val="1"/>
          <dgm:bulletEnabled val="1"/>
        </dgm:presLayoutVars>
      </dgm:prSet>
      <dgm:spPr/>
      <dgm:t>
        <a:bodyPr/>
        <a:lstStyle/>
        <a:p>
          <a:endParaRPr lang="es-ES"/>
        </a:p>
      </dgm:t>
    </dgm:pt>
    <dgm:pt modelId="{0697D489-7235-4D50-9036-5289D49460F1}" type="pres">
      <dgm:prSet presAssocID="{EC7BD55D-A78D-45C0-B993-C98D7DAD1095}" presName="descendantText" presStyleLbl="alignAcc1" presStyleIdx="0" presStyleCnt="8">
        <dgm:presLayoutVars>
          <dgm:bulletEnabled val="1"/>
        </dgm:presLayoutVars>
      </dgm:prSet>
      <dgm:spPr/>
      <dgm:t>
        <a:bodyPr/>
        <a:lstStyle/>
        <a:p>
          <a:endParaRPr lang="es-EC"/>
        </a:p>
      </dgm:t>
    </dgm:pt>
    <dgm:pt modelId="{515C93C4-BD9A-4963-BE36-60BD5E30C1AB}" type="pres">
      <dgm:prSet presAssocID="{BDA4535B-5A3F-44D4-B3B2-0EA817032207}" presName="sp" presStyleCnt="0"/>
      <dgm:spPr/>
      <dgm:t>
        <a:bodyPr/>
        <a:lstStyle/>
        <a:p>
          <a:endParaRPr lang="es-ES"/>
        </a:p>
      </dgm:t>
    </dgm:pt>
    <dgm:pt modelId="{E94DBAC5-7E67-4A2F-B4C8-E5959B945466}" type="pres">
      <dgm:prSet presAssocID="{27776DF6-FDB0-43BD-B0DD-21EBBAF851DD}" presName="composite" presStyleCnt="0"/>
      <dgm:spPr/>
      <dgm:t>
        <a:bodyPr/>
        <a:lstStyle/>
        <a:p>
          <a:endParaRPr lang="es-ES"/>
        </a:p>
      </dgm:t>
    </dgm:pt>
    <dgm:pt modelId="{1AE2718E-66D6-4EE1-9E0A-F6D04C3D1E5E}" type="pres">
      <dgm:prSet presAssocID="{27776DF6-FDB0-43BD-B0DD-21EBBAF851DD}" presName="parentText" presStyleLbl="alignNode1" presStyleIdx="1" presStyleCnt="8">
        <dgm:presLayoutVars>
          <dgm:chMax val="1"/>
          <dgm:bulletEnabled val="1"/>
        </dgm:presLayoutVars>
      </dgm:prSet>
      <dgm:spPr/>
      <dgm:t>
        <a:bodyPr/>
        <a:lstStyle/>
        <a:p>
          <a:endParaRPr lang="es-ES"/>
        </a:p>
      </dgm:t>
    </dgm:pt>
    <dgm:pt modelId="{6A546923-AAA6-4712-B541-243B98DD9A64}" type="pres">
      <dgm:prSet presAssocID="{27776DF6-FDB0-43BD-B0DD-21EBBAF851DD}" presName="descendantText" presStyleLbl="alignAcc1" presStyleIdx="1" presStyleCnt="8">
        <dgm:presLayoutVars>
          <dgm:bulletEnabled val="1"/>
        </dgm:presLayoutVars>
      </dgm:prSet>
      <dgm:spPr/>
      <dgm:t>
        <a:bodyPr/>
        <a:lstStyle/>
        <a:p>
          <a:endParaRPr lang="es-EC"/>
        </a:p>
      </dgm:t>
    </dgm:pt>
    <dgm:pt modelId="{13E7E54F-DA50-422A-9DAD-73C17FDBDC3D}" type="pres">
      <dgm:prSet presAssocID="{F136FCD6-C436-4B6A-BA9C-A7919F75FD8C}" presName="sp" presStyleCnt="0"/>
      <dgm:spPr/>
      <dgm:t>
        <a:bodyPr/>
        <a:lstStyle/>
        <a:p>
          <a:endParaRPr lang="es-ES"/>
        </a:p>
      </dgm:t>
    </dgm:pt>
    <dgm:pt modelId="{E8B92A8D-A405-43D6-A959-09DA3355ACCA}" type="pres">
      <dgm:prSet presAssocID="{EF6901C2-1A9F-47CE-899C-172AE48EEB07}" presName="composite" presStyleCnt="0"/>
      <dgm:spPr/>
      <dgm:t>
        <a:bodyPr/>
        <a:lstStyle/>
        <a:p>
          <a:endParaRPr lang="es-ES"/>
        </a:p>
      </dgm:t>
    </dgm:pt>
    <dgm:pt modelId="{0CD87343-1E34-41BF-96C0-8446E155ADF9}" type="pres">
      <dgm:prSet presAssocID="{EF6901C2-1A9F-47CE-899C-172AE48EEB07}" presName="parentText" presStyleLbl="alignNode1" presStyleIdx="2" presStyleCnt="8">
        <dgm:presLayoutVars>
          <dgm:chMax val="1"/>
          <dgm:bulletEnabled val="1"/>
        </dgm:presLayoutVars>
      </dgm:prSet>
      <dgm:spPr/>
      <dgm:t>
        <a:bodyPr/>
        <a:lstStyle/>
        <a:p>
          <a:endParaRPr lang="es-ES"/>
        </a:p>
      </dgm:t>
    </dgm:pt>
    <dgm:pt modelId="{6CEB22CD-C19D-4FB3-9330-C00B760F6374}" type="pres">
      <dgm:prSet presAssocID="{EF6901C2-1A9F-47CE-899C-172AE48EEB07}" presName="descendantText" presStyleLbl="alignAcc1" presStyleIdx="2" presStyleCnt="8">
        <dgm:presLayoutVars>
          <dgm:bulletEnabled val="1"/>
        </dgm:presLayoutVars>
      </dgm:prSet>
      <dgm:spPr/>
      <dgm:t>
        <a:bodyPr/>
        <a:lstStyle/>
        <a:p>
          <a:endParaRPr lang="es-EC"/>
        </a:p>
      </dgm:t>
    </dgm:pt>
    <dgm:pt modelId="{70B7CD8F-5073-4701-8F20-233F0BC78EE9}" type="pres">
      <dgm:prSet presAssocID="{CBE0D237-8A7D-419C-82AF-8CE4831BDD65}" presName="sp" presStyleCnt="0"/>
      <dgm:spPr/>
      <dgm:t>
        <a:bodyPr/>
        <a:lstStyle/>
        <a:p>
          <a:endParaRPr lang="es-ES"/>
        </a:p>
      </dgm:t>
    </dgm:pt>
    <dgm:pt modelId="{7069D1A6-4F8E-41D2-88C0-CD7BF60640E9}" type="pres">
      <dgm:prSet presAssocID="{7BC816E3-A248-4A6B-8E4B-74C63D5EAC70}" presName="composite" presStyleCnt="0"/>
      <dgm:spPr/>
      <dgm:t>
        <a:bodyPr/>
        <a:lstStyle/>
        <a:p>
          <a:endParaRPr lang="es-ES"/>
        </a:p>
      </dgm:t>
    </dgm:pt>
    <dgm:pt modelId="{0D0BA337-064D-4FA2-ABF8-3AB3FD6F2991}" type="pres">
      <dgm:prSet presAssocID="{7BC816E3-A248-4A6B-8E4B-74C63D5EAC70}" presName="parentText" presStyleLbl="alignNode1" presStyleIdx="3" presStyleCnt="8">
        <dgm:presLayoutVars>
          <dgm:chMax val="1"/>
          <dgm:bulletEnabled val="1"/>
        </dgm:presLayoutVars>
      </dgm:prSet>
      <dgm:spPr/>
      <dgm:t>
        <a:bodyPr/>
        <a:lstStyle/>
        <a:p>
          <a:endParaRPr lang="es-EC"/>
        </a:p>
      </dgm:t>
    </dgm:pt>
    <dgm:pt modelId="{3EDB101D-7686-48B8-8604-4BB56C53E940}" type="pres">
      <dgm:prSet presAssocID="{7BC816E3-A248-4A6B-8E4B-74C63D5EAC70}" presName="descendantText" presStyleLbl="alignAcc1" presStyleIdx="3" presStyleCnt="8" custLinFactNeighborY="3333">
        <dgm:presLayoutVars>
          <dgm:bulletEnabled val="1"/>
        </dgm:presLayoutVars>
      </dgm:prSet>
      <dgm:spPr/>
      <dgm:t>
        <a:bodyPr/>
        <a:lstStyle/>
        <a:p>
          <a:endParaRPr lang="es-EC"/>
        </a:p>
      </dgm:t>
    </dgm:pt>
    <dgm:pt modelId="{4E6D04C2-CCFC-401B-9B1B-D49BD1873438}" type="pres">
      <dgm:prSet presAssocID="{25326B78-C429-411D-99DF-6B1FBAE66D5B}" presName="sp" presStyleCnt="0"/>
      <dgm:spPr/>
      <dgm:t>
        <a:bodyPr/>
        <a:lstStyle/>
        <a:p>
          <a:endParaRPr lang="es-ES"/>
        </a:p>
      </dgm:t>
    </dgm:pt>
    <dgm:pt modelId="{94DC6C5B-ABBC-4141-AEA9-35BF94CEA149}" type="pres">
      <dgm:prSet presAssocID="{E958C823-245D-4D3E-B342-CEA2ECC1F4CD}" presName="composite" presStyleCnt="0"/>
      <dgm:spPr/>
      <dgm:t>
        <a:bodyPr/>
        <a:lstStyle/>
        <a:p>
          <a:endParaRPr lang="es-ES"/>
        </a:p>
      </dgm:t>
    </dgm:pt>
    <dgm:pt modelId="{301366CF-B406-40FE-99F4-BF72C71201AC}" type="pres">
      <dgm:prSet presAssocID="{E958C823-245D-4D3E-B342-CEA2ECC1F4CD}" presName="parentText" presStyleLbl="alignNode1" presStyleIdx="4" presStyleCnt="8">
        <dgm:presLayoutVars>
          <dgm:chMax val="1"/>
          <dgm:bulletEnabled val="1"/>
        </dgm:presLayoutVars>
      </dgm:prSet>
      <dgm:spPr/>
      <dgm:t>
        <a:bodyPr/>
        <a:lstStyle/>
        <a:p>
          <a:endParaRPr lang="es-EC"/>
        </a:p>
      </dgm:t>
    </dgm:pt>
    <dgm:pt modelId="{EE149036-A51A-4AD1-802A-ADE33C2DFA28}" type="pres">
      <dgm:prSet presAssocID="{E958C823-245D-4D3E-B342-CEA2ECC1F4CD}" presName="descendantText" presStyleLbl="alignAcc1" presStyleIdx="4" presStyleCnt="8" custLinFactNeighborY="3333">
        <dgm:presLayoutVars>
          <dgm:bulletEnabled val="1"/>
        </dgm:presLayoutVars>
      </dgm:prSet>
      <dgm:spPr/>
      <dgm:t>
        <a:bodyPr/>
        <a:lstStyle/>
        <a:p>
          <a:endParaRPr lang="es-EC"/>
        </a:p>
      </dgm:t>
    </dgm:pt>
    <dgm:pt modelId="{A48127FC-7593-4E4C-BE6C-F2576F3FDA80}" type="pres">
      <dgm:prSet presAssocID="{47DB67BE-6941-427A-A8D4-FCE6704ABAE4}" presName="sp" presStyleCnt="0"/>
      <dgm:spPr/>
      <dgm:t>
        <a:bodyPr/>
        <a:lstStyle/>
        <a:p>
          <a:endParaRPr lang="es-ES"/>
        </a:p>
      </dgm:t>
    </dgm:pt>
    <dgm:pt modelId="{1605FFB0-D5C0-45C6-B9EF-9AEC0D8CB790}" type="pres">
      <dgm:prSet presAssocID="{3AEEDEB4-FAD9-4393-BCDA-D38361E7541A}" presName="composite" presStyleCnt="0"/>
      <dgm:spPr/>
      <dgm:t>
        <a:bodyPr/>
        <a:lstStyle/>
        <a:p>
          <a:endParaRPr lang="es-ES"/>
        </a:p>
      </dgm:t>
    </dgm:pt>
    <dgm:pt modelId="{254A6282-150C-4170-BD21-7DEC956F517B}" type="pres">
      <dgm:prSet presAssocID="{3AEEDEB4-FAD9-4393-BCDA-D38361E7541A}" presName="parentText" presStyleLbl="alignNode1" presStyleIdx="5" presStyleCnt="8">
        <dgm:presLayoutVars>
          <dgm:chMax val="1"/>
          <dgm:bulletEnabled val="1"/>
        </dgm:presLayoutVars>
      </dgm:prSet>
      <dgm:spPr/>
      <dgm:t>
        <a:bodyPr/>
        <a:lstStyle/>
        <a:p>
          <a:endParaRPr lang="es-ES"/>
        </a:p>
      </dgm:t>
    </dgm:pt>
    <dgm:pt modelId="{144968C3-D19C-4331-BCDA-FA7841D880AF}" type="pres">
      <dgm:prSet presAssocID="{3AEEDEB4-FAD9-4393-BCDA-D38361E7541A}" presName="descendantText" presStyleLbl="alignAcc1" presStyleIdx="5" presStyleCnt="8" custLinFactNeighborX="692" custLinFactNeighborY="12664">
        <dgm:presLayoutVars>
          <dgm:bulletEnabled val="1"/>
        </dgm:presLayoutVars>
      </dgm:prSet>
      <dgm:spPr/>
      <dgm:t>
        <a:bodyPr/>
        <a:lstStyle/>
        <a:p>
          <a:endParaRPr lang="es-ES"/>
        </a:p>
      </dgm:t>
    </dgm:pt>
    <dgm:pt modelId="{0270DEFD-B216-4720-991C-17FA92EFD4C0}" type="pres">
      <dgm:prSet presAssocID="{55245798-7CF0-48D4-9E6B-2AB4DD20120A}" presName="sp" presStyleCnt="0"/>
      <dgm:spPr/>
      <dgm:t>
        <a:bodyPr/>
        <a:lstStyle/>
        <a:p>
          <a:endParaRPr lang="es-ES"/>
        </a:p>
      </dgm:t>
    </dgm:pt>
    <dgm:pt modelId="{8317AFFE-47C4-4D84-B785-D9DF766029B0}" type="pres">
      <dgm:prSet presAssocID="{B3AC46ED-62D9-462F-A8E7-532A78AC65B5}" presName="composite" presStyleCnt="0"/>
      <dgm:spPr/>
      <dgm:t>
        <a:bodyPr/>
        <a:lstStyle/>
        <a:p>
          <a:endParaRPr lang="es-ES"/>
        </a:p>
      </dgm:t>
    </dgm:pt>
    <dgm:pt modelId="{A5A1492D-513E-4685-8D4A-52E035287CA9}" type="pres">
      <dgm:prSet presAssocID="{B3AC46ED-62D9-462F-A8E7-532A78AC65B5}" presName="parentText" presStyleLbl="alignNode1" presStyleIdx="6" presStyleCnt="8">
        <dgm:presLayoutVars>
          <dgm:chMax val="1"/>
          <dgm:bulletEnabled val="1"/>
        </dgm:presLayoutVars>
      </dgm:prSet>
      <dgm:spPr/>
      <dgm:t>
        <a:bodyPr/>
        <a:lstStyle/>
        <a:p>
          <a:endParaRPr lang="es-ES"/>
        </a:p>
      </dgm:t>
    </dgm:pt>
    <dgm:pt modelId="{90EC7D1F-C443-47F3-B4CF-98532289B886}" type="pres">
      <dgm:prSet presAssocID="{B3AC46ED-62D9-462F-A8E7-532A78AC65B5}" presName="descendantText" presStyleLbl="alignAcc1" presStyleIdx="6" presStyleCnt="8">
        <dgm:presLayoutVars>
          <dgm:bulletEnabled val="1"/>
        </dgm:presLayoutVars>
      </dgm:prSet>
      <dgm:spPr/>
      <dgm:t>
        <a:bodyPr/>
        <a:lstStyle/>
        <a:p>
          <a:endParaRPr lang="es-ES"/>
        </a:p>
      </dgm:t>
    </dgm:pt>
    <dgm:pt modelId="{30F552AB-F8DB-4A97-AF0D-40FDDA48C1C4}" type="pres">
      <dgm:prSet presAssocID="{31AD0B2E-A53C-446D-B784-5FE505C4A80F}" presName="sp" presStyleCnt="0"/>
      <dgm:spPr/>
      <dgm:t>
        <a:bodyPr/>
        <a:lstStyle/>
        <a:p>
          <a:endParaRPr lang="es-ES"/>
        </a:p>
      </dgm:t>
    </dgm:pt>
    <dgm:pt modelId="{8C86956B-2714-42D7-A974-BC84C0BEF665}" type="pres">
      <dgm:prSet presAssocID="{C67FD62D-B4EA-4306-8448-88706B0B27C1}" presName="composite" presStyleCnt="0"/>
      <dgm:spPr/>
      <dgm:t>
        <a:bodyPr/>
        <a:lstStyle/>
        <a:p>
          <a:endParaRPr lang="es-ES"/>
        </a:p>
      </dgm:t>
    </dgm:pt>
    <dgm:pt modelId="{B141EC41-296E-462B-AB12-8ED7E019F428}" type="pres">
      <dgm:prSet presAssocID="{C67FD62D-B4EA-4306-8448-88706B0B27C1}" presName="parentText" presStyleLbl="alignNode1" presStyleIdx="7" presStyleCnt="8">
        <dgm:presLayoutVars>
          <dgm:chMax val="1"/>
          <dgm:bulletEnabled val="1"/>
        </dgm:presLayoutVars>
      </dgm:prSet>
      <dgm:spPr/>
      <dgm:t>
        <a:bodyPr/>
        <a:lstStyle/>
        <a:p>
          <a:endParaRPr lang="es-ES"/>
        </a:p>
      </dgm:t>
    </dgm:pt>
    <dgm:pt modelId="{C3B06BFA-CAF0-4962-99D4-2D8D776C971A}" type="pres">
      <dgm:prSet presAssocID="{C67FD62D-B4EA-4306-8448-88706B0B27C1}" presName="descendantText" presStyleLbl="alignAcc1" presStyleIdx="7" presStyleCnt="8" custLinFactNeighborX="66" custLinFactNeighborY="-6901">
        <dgm:presLayoutVars>
          <dgm:bulletEnabled val="1"/>
        </dgm:presLayoutVars>
      </dgm:prSet>
      <dgm:spPr/>
      <dgm:t>
        <a:bodyPr/>
        <a:lstStyle/>
        <a:p>
          <a:endParaRPr lang="es-EC"/>
        </a:p>
      </dgm:t>
    </dgm:pt>
  </dgm:ptLst>
  <dgm:cxnLst>
    <dgm:cxn modelId="{4BDDD662-4425-4670-87F7-981D1DE98E30}" srcId="{C67FD62D-B4EA-4306-8448-88706B0B27C1}" destId="{4C743234-E4FC-4438-8E7F-AF2EFDCB157C}" srcOrd="0" destOrd="0" parTransId="{3F5C8BBB-02A6-485D-8BCB-2EF0DEE1C57C}" sibTransId="{3DC84818-06EF-43DB-AF71-9B8954EB7376}"/>
    <dgm:cxn modelId="{660C4391-4D27-4D55-A4DC-55BD55E7574D}" srcId="{E958C823-245D-4D3E-B342-CEA2ECC1F4CD}" destId="{91C78C1F-264B-418C-AE57-9B75B17D806C}" srcOrd="0" destOrd="0" parTransId="{C3E6AF95-6685-4463-8036-41E7D8575479}" sibTransId="{79E6F14B-E962-4A2B-A6C3-EE0AEEC93D91}"/>
    <dgm:cxn modelId="{375D147F-AD93-42E3-91BB-30D1FE1A51D2}" srcId="{CC7BA69B-C3AC-4C61-ADCC-C6B1FE1984E6}" destId="{3AEEDEB4-FAD9-4393-BCDA-D38361E7541A}" srcOrd="5" destOrd="0" parTransId="{580FAA6B-B156-4175-94E5-A83C113C65B5}" sibTransId="{55245798-7CF0-48D4-9E6B-2AB4DD20120A}"/>
    <dgm:cxn modelId="{2A094A79-4856-4B1E-A2A4-68EC16C272D7}" type="presOf" srcId="{4D5677F8-C6C6-469E-9448-6F86856E6C61}" destId="{144968C3-D19C-4331-BCDA-FA7841D880AF}" srcOrd="0" destOrd="0" presId="urn:microsoft.com/office/officeart/2005/8/layout/chevron2"/>
    <dgm:cxn modelId="{61E68581-9FEA-4B05-8029-43231C94D243}" type="presOf" srcId="{C67FD62D-B4EA-4306-8448-88706B0B27C1}" destId="{B141EC41-296E-462B-AB12-8ED7E019F428}" srcOrd="0" destOrd="0" presId="urn:microsoft.com/office/officeart/2005/8/layout/chevron2"/>
    <dgm:cxn modelId="{44128B61-725B-4545-A4BA-75FA254519A2}" srcId="{CC7BA69B-C3AC-4C61-ADCC-C6B1FE1984E6}" destId="{E958C823-245D-4D3E-B342-CEA2ECC1F4CD}" srcOrd="4" destOrd="0" parTransId="{95043EA7-FD8F-4BD2-85EB-175CE65A773D}" sibTransId="{47DB67BE-6941-427A-A8D4-FCE6704ABAE4}"/>
    <dgm:cxn modelId="{84DBE891-7765-4190-AB31-8AD23F7D3621}" type="presOf" srcId="{45F7C262-D749-4D58-9149-034C12C513C2}" destId="{6CEB22CD-C19D-4FB3-9330-C00B760F6374}" srcOrd="0" destOrd="0" presId="urn:microsoft.com/office/officeart/2005/8/layout/chevron2"/>
    <dgm:cxn modelId="{EDDC2731-AE7A-4819-A573-3315CD75ED5E}" type="presOf" srcId="{27776DF6-FDB0-43BD-B0DD-21EBBAF851DD}" destId="{1AE2718E-66D6-4EE1-9E0A-F6D04C3D1E5E}" srcOrd="0" destOrd="0" presId="urn:microsoft.com/office/officeart/2005/8/layout/chevron2"/>
    <dgm:cxn modelId="{A363C3C0-780B-49FB-A6D6-BF745F9AD482}" srcId="{CC7BA69B-C3AC-4C61-ADCC-C6B1FE1984E6}" destId="{C67FD62D-B4EA-4306-8448-88706B0B27C1}" srcOrd="7" destOrd="0" parTransId="{01218AE8-2ED0-41E1-94A3-A7C178BE1F45}" sibTransId="{2D2108DF-E240-4A0C-B867-97A0E2593AFD}"/>
    <dgm:cxn modelId="{AC0E5ADF-D8CE-4DE4-ABFC-E0E29611C2F8}" type="presOf" srcId="{231BC42C-9B3F-4AC7-BC32-48C97230892B}" destId="{0697D489-7235-4D50-9036-5289D49460F1}" srcOrd="0" destOrd="0" presId="urn:microsoft.com/office/officeart/2005/8/layout/chevron2"/>
    <dgm:cxn modelId="{63F509CE-635A-44C2-8306-910C36725FBD}" srcId="{3AEEDEB4-FAD9-4393-BCDA-D38361E7541A}" destId="{4D5677F8-C6C6-469E-9448-6F86856E6C61}" srcOrd="0" destOrd="0" parTransId="{DAA5765F-2E94-4F33-8690-F2BB15376A6E}" sibTransId="{12FF6CC6-B4D3-4E74-9086-45E96646579C}"/>
    <dgm:cxn modelId="{57F27003-CC34-46D7-9207-3FED88462847}" srcId="{B3AC46ED-62D9-462F-A8E7-532A78AC65B5}" destId="{8C97810B-3932-4EFD-B5A8-8FBB4A43793E}" srcOrd="0" destOrd="0" parTransId="{1C881A3A-4CE4-42F6-9FF9-C68B4A699341}" sibTransId="{BA57A5A8-3999-4532-AF22-78B7237A1C5D}"/>
    <dgm:cxn modelId="{6B1C6EE1-FD5D-4DF6-86E9-8F75C4DEDC46}" type="presOf" srcId="{EC7BD55D-A78D-45C0-B993-C98D7DAD1095}" destId="{E8A87294-1107-4A39-8466-6D374F715BC4}" srcOrd="0" destOrd="0" presId="urn:microsoft.com/office/officeart/2005/8/layout/chevron2"/>
    <dgm:cxn modelId="{9E3DCE89-940C-4231-B11E-BC527ADD8E6D}" type="presOf" srcId="{CC7BA69B-C3AC-4C61-ADCC-C6B1FE1984E6}" destId="{84FA3B57-8DCD-450D-A8BC-145EF89F80F2}" srcOrd="0" destOrd="0" presId="urn:microsoft.com/office/officeart/2005/8/layout/chevron2"/>
    <dgm:cxn modelId="{E64597EF-2BEE-4070-9104-185FB78766CD}" srcId="{7BC816E3-A248-4A6B-8E4B-74C63D5EAC70}" destId="{1D6CBA07-247D-4DAB-96F3-ADF40C75E12A}" srcOrd="0" destOrd="0" parTransId="{86F98F48-88EF-4EEB-A2C3-FF80556ABBDD}" sibTransId="{57097697-83DC-479F-A498-04124A8338DF}"/>
    <dgm:cxn modelId="{E6B05203-738D-478D-B968-425F1C2CC35C}" type="presOf" srcId="{8C97810B-3932-4EFD-B5A8-8FBB4A43793E}" destId="{90EC7D1F-C443-47F3-B4CF-98532289B886}" srcOrd="0" destOrd="0" presId="urn:microsoft.com/office/officeart/2005/8/layout/chevron2"/>
    <dgm:cxn modelId="{18D990C4-5799-43CC-83EA-8C6FB5B3A366}" srcId="{CC7BA69B-C3AC-4C61-ADCC-C6B1FE1984E6}" destId="{EC7BD55D-A78D-45C0-B993-C98D7DAD1095}" srcOrd="0" destOrd="0" parTransId="{2452C5C5-9DD1-4D29-A63B-A73A0EF45926}" sibTransId="{BDA4535B-5A3F-44D4-B3B2-0EA817032207}"/>
    <dgm:cxn modelId="{6F39542F-11CD-4493-AAEC-BC210890B035}" srcId="{27776DF6-FDB0-43BD-B0DD-21EBBAF851DD}" destId="{E36B0721-F6F6-4EE7-8FA8-ECC69E45F43A}" srcOrd="0" destOrd="0" parTransId="{97635FF5-CA4D-4783-8853-DD10FA31E5BB}" sibTransId="{04E69E0F-9865-4223-B80D-8B3DB660ABAE}"/>
    <dgm:cxn modelId="{0C9ED92A-E409-411E-8FD3-B3C324470B94}" srcId="{CC7BA69B-C3AC-4C61-ADCC-C6B1FE1984E6}" destId="{B3AC46ED-62D9-462F-A8E7-532A78AC65B5}" srcOrd="6" destOrd="0" parTransId="{B981A236-A2C2-4D94-BE8A-0DF96AF9B65E}" sibTransId="{31AD0B2E-A53C-446D-B784-5FE505C4A80F}"/>
    <dgm:cxn modelId="{B8F54714-9FAF-4AFA-B1B8-3B1626515962}" type="presOf" srcId="{1D6CBA07-247D-4DAB-96F3-ADF40C75E12A}" destId="{3EDB101D-7686-48B8-8604-4BB56C53E940}" srcOrd="0" destOrd="0" presId="urn:microsoft.com/office/officeart/2005/8/layout/chevron2"/>
    <dgm:cxn modelId="{E90F8D33-4EAA-4A79-8F1B-DDFF1938B93E}" srcId="{CC7BA69B-C3AC-4C61-ADCC-C6B1FE1984E6}" destId="{27776DF6-FDB0-43BD-B0DD-21EBBAF851DD}" srcOrd="1" destOrd="0" parTransId="{9AA2080F-9DAF-4CA2-8D3C-919D82645453}" sibTransId="{F136FCD6-C436-4B6A-BA9C-A7919F75FD8C}"/>
    <dgm:cxn modelId="{2E1F8F63-D0F2-423C-A3C9-02D4DBA9ACFB}" srcId="{CC7BA69B-C3AC-4C61-ADCC-C6B1FE1984E6}" destId="{7BC816E3-A248-4A6B-8E4B-74C63D5EAC70}" srcOrd="3" destOrd="0" parTransId="{34CE1534-9BBF-4453-90C3-38206EB2B656}" sibTransId="{25326B78-C429-411D-99DF-6B1FBAE66D5B}"/>
    <dgm:cxn modelId="{D4F03F52-A9F9-4830-BE31-510744D268DE}" type="presOf" srcId="{B3AC46ED-62D9-462F-A8E7-532A78AC65B5}" destId="{A5A1492D-513E-4685-8D4A-52E035287CA9}" srcOrd="0" destOrd="0" presId="urn:microsoft.com/office/officeart/2005/8/layout/chevron2"/>
    <dgm:cxn modelId="{8A8D446E-C878-4B1B-AFE8-A1DF722ED44E}" srcId="{EC7BD55D-A78D-45C0-B993-C98D7DAD1095}" destId="{231BC42C-9B3F-4AC7-BC32-48C97230892B}" srcOrd="0" destOrd="0" parTransId="{949A63D9-E944-4B1D-B5FF-960C24CED712}" sibTransId="{EF402377-A180-4016-A886-BF675CCA30B7}"/>
    <dgm:cxn modelId="{FA62332C-D084-4963-A98A-CB02B3091A3C}" type="presOf" srcId="{E958C823-245D-4D3E-B342-CEA2ECC1F4CD}" destId="{301366CF-B406-40FE-99F4-BF72C71201AC}" srcOrd="0" destOrd="0" presId="urn:microsoft.com/office/officeart/2005/8/layout/chevron2"/>
    <dgm:cxn modelId="{3B01FA49-39A9-4634-9B6B-CBC31774960C}" srcId="{CC7BA69B-C3AC-4C61-ADCC-C6B1FE1984E6}" destId="{EF6901C2-1A9F-47CE-899C-172AE48EEB07}" srcOrd="2" destOrd="0" parTransId="{35C23D09-023F-41C8-813B-51A979FC169F}" sibTransId="{CBE0D237-8A7D-419C-82AF-8CE4831BDD65}"/>
    <dgm:cxn modelId="{0542C64E-14DD-433E-8696-2114B6785575}" type="presOf" srcId="{E36B0721-F6F6-4EE7-8FA8-ECC69E45F43A}" destId="{6A546923-AAA6-4712-B541-243B98DD9A64}" srcOrd="0" destOrd="0" presId="urn:microsoft.com/office/officeart/2005/8/layout/chevron2"/>
    <dgm:cxn modelId="{5613869B-6728-4C85-B209-03212BFBB610}" type="presOf" srcId="{7BC816E3-A248-4A6B-8E4B-74C63D5EAC70}" destId="{0D0BA337-064D-4FA2-ABF8-3AB3FD6F2991}" srcOrd="0" destOrd="0" presId="urn:microsoft.com/office/officeart/2005/8/layout/chevron2"/>
    <dgm:cxn modelId="{FC27839A-84CA-4E46-BBB9-93C0D7F7AD6E}" srcId="{EF6901C2-1A9F-47CE-899C-172AE48EEB07}" destId="{45F7C262-D749-4D58-9149-034C12C513C2}" srcOrd="0" destOrd="0" parTransId="{22EBC9CC-F484-46E1-B853-C80BFF358301}" sibTransId="{E66FFD39-E642-4360-B02A-FEB5F115866F}"/>
    <dgm:cxn modelId="{25704723-9B96-46DE-B9FF-B3DB03FF3F51}" type="presOf" srcId="{91C78C1F-264B-418C-AE57-9B75B17D806C}" destId="{EE149036-A51A-4AD1-802A-ADE33C2DFA28}" srcOrd="0" destOrd="0" presId="urn:microsoft.com/office/officeart/2005/8/layout/chevron2"/>
    <dgm:cxn modelId="{6268FC88-7A73-4B8F-ABCA-5D14ED76106F}" type="presOf" srcId="{EF6901C2-1A9F-47CE-899C-172AE48EEB07}" destId="{0CD87343-1E34-41BF-96C0-8446E155ADF9}" srcOrd="0" destOrd="0" presId="urn:microsoft.com/office/officeart/2005/8/layout/chevron2"/>
    <dgm:cxn modelId="{5A5642BA-8C5C-4D78-BB4B-A2C7ECC4C649}" type="presOf" srcId="{3AEEDEB4-FAD9-4393-BCDA-D38361E7541A}" destId="{254A6282-150C-4170-BD21-7DEC956F517B}" srcOrd="0" destOrd="0" presId="urn:microsoft.com/office/officeart/2005/8/layout/chevron2"/>
    <dgm:cxn modelId="{E3540492-74A4-48EF-8200-79C85391688E}" type="presOf" srcId="{4C743234-E4FC-4438-8E7F-AF2EFDCB157C}" destId="{C3B06BFA-CAF0-4962-99D4-2D8D776C971A}" srcOrd="0" destOrd="0" presId="urn:microsoft.com/office/officeart/2005/8/layout/chevron2"/>
    <dgm:cxn modelId="{711F2FAA-66E5-4ED6-8421-56CBFEE81EE6}" type="presParOf" srcId="{84FA3B57-8DCD-450D-A8BC-145EF89F80F2}" destId="{579E79A2-7FBB-43A6-98AF-406E25A47A4E}" srcOrd="0" destOrd="0" presId="urn:microsoft.com/office/officeart/2005/8/layout/chevron2"/>
    <dgm:cxn modelId="{6DC79DFA-9E51-4962-B3BC-C58F5FD5BF17}" type="presParOf" srcId="{579E79A2-7FBB-43A6-98AF-406E25A47A4E}" destId="{E8A87294-1107-4A39-8466-6D374F715BC4}" srcOrd="0" destOrd="0" presId="urn:microsoft.com/office/officeart/2005/8/layout/chevron2"/>
    <dgm:cxn modelId="{EA2D8E3F-73C3-4EBB-9A0F-3232A06C1E3F}" type="presParOf" srcId="{579E79A2-7FBB-43A6-98AF-406E25A47A4E}" destId="{0697D489-7235-4D50-9036-5289D49460F1}" srcOrd="1" destOrd="0" presId="urn:microsoft.com/office/officeart/2005/8/layout/chevron2"/>
    <dgm:cxn modelId="{69A693B7-2689-4839-94E8-E43468A1D42B}" type="presParOf" srcId="{84FA3B57-8DCD-450D-A8BC-145EF89F80F2}" destId="{515C93C4-BD9A-4963-BE36-60BD5E30C1AB}" srcOrd="1" destOrd="0" presId="urn:microsoft.com/office/officeart/2005/8/layout/chevron2"/>
    <dgm:cxn modelId="{2020648A-0D47-4587-A8F7-39AE087E432E}" type="presParOf" srcId="{84FA3B57-8DCD-450D-A8BC-145EF89F80F2}" destId="{E94DBAC5-7E67-4A2F-B4C8-E5959B945466}" srcOrd="2" destOrd="0" presId="urn:microsoft.com/office/officeart/2005/8/layout/chevron2"/>
    <dgm:cxn modelId="{2EF8E5D1-3347-4ADB-840C-E39A84FF2097}" type="presParOf" srcId="{E94DBAC5-7E67-4A2F-B4C8-E5959B945466}" destId="{1AE2718E-66D6-4EE1-9E0A-F6D04C3D1E5E}" srcOrd="0" destOrd="0" presId="urn:microsoft.com/office/officeart/2005/8/layout/chevron2"/>
    <dgm:cxn modelId="{C18C52BC-4735-4FFB-8749-4FE1B7E067B8}" type="presParOf" srcId="{E94DBAC5-7E67-4A2F-B4C8-E5959B945466}" destId="{6A546923-AAA6-4712-B541-243B98DD9A64}" srcOrd="1" destOrd="0" presId="urn:microsoft.com/office/officeart/2005/8/layout/chevron2"/>
    <dgm:cxn modelId="{5C1E1634-3CAC-45BD-A0B0-2AF743596781}" type="presParOf" srcId="{84FA3B57-8DCD-450D-A8BC-145EF89F80F2}" destId="{13E7E54F-DA50-422A-9DAD-73C17FDBDC3D}" srcOrd="3" destOrd="0" presId="urn:microsoft.com/office/officeart/2005/8/layout/chevron2"/>
    <dgm:cxn modelId="{EF7AA931-CDC7-49B8-B8A7-CAAEEE3A7C43}" type="presParOf" srcId="{84FA3B57-8DCD-450D-A8BC-145EF89F80F2}" destId="{E8B92A8D-A405-43D6-A959-09DA3355ACCA}" srcOrd="4" destOrd="0" presId="urn:microsoft.com/office/officeart/2005/8/layout/chevron2"/>
    <dgm:cxn modelId="{51BBCE51-64FC-4F44-9EED-15D55DBA46EC}" type="presParOf" srcId="{E8B92A8D-A405-43D6-A959-09DA3355ACCA}" destId="{0CD87343-1E34-41BF-96C0-8446E155ADF9}" srcOrd="0" destOrd="0" presId="urn:microsoft.com/office/officeart/2005/8/layout/chevron2"/>
    <dgm:cxn modelId="{DC7AECDA-DBF3-43A7-9F55-8DD7D95D4EE4}" type="presParOf" srcId="{E8B92A8D-A405-43D6-A959-09DA3355ACCA}" destId="{6CEB22CD-C19D-4FB3-9330-C00B760F6374}" srcOrd="1" destOrd="0" presId="urn:microsoft.com/office/officeart/2005/8/layout/chevron2"/>
    <dgm:cxn modelId="{AAFFDD94-AFBB-40D1-A7D0-7E7703BF4705}" type="presParOf" srcId="{84FA3B57-8DCD-450D-A8BC-145EF89F80F2}" destId="{70B7CD8F-5073-4701-8F20-233F0BC78EE9}" srcOrd="5" destOrd="0" presId="urn:microsoft.com/office/officeart/2005/8/layout/chevron2"/>
    <dgm:cxn modelId="{2E36E52F-1710-4B44-B1EC-B5F3350AC17A}" type="presParOf" srcId="{84FA3B57-8DCD-450D-A8BC-145EF89F80F2}" destId="{7069D1A6-4F8E-41D2-88C0-CD7BF60640E9}" srcOrd="6" destOrd="0" presId="urn:microsoft.com/office/officeart/2005/8/layout/chevron2"/>
    <dgm:cxn modelId="{45A3B10C-65B6-44C1-919C-149875132AFB}" type="presParOf" srcId="{7069D1A6-4F8E-41D2-88C0-CD7BF60640E9}" destId="{0D0BA337-064D-4FA2-ABF8-3AB3FD6F2991}" srcOrd="0" destOrd="0" presId="urn:microsoft.com/office/officeart/2005/8/layout/chevron2"/>
    <dgm:cxn modelId="{E83CA513-7FFA-4593-B039-521E74AFC684}" type="presParOf" srcId="{7069D1A6-4F8E-41D2-88C0-CD7BF60640E9}" destId="{3EDB101D-7686-48B8-8604-4BB56C53E940}" srcOrd="1" destOrd="0" presId="urn:microsoft.com/office/officeart/2005/8/layout/chevron2"/>
    <dgm:cxn modelId="{9E89167B-3041-4E67-8776-A8C869A485D0}" type="presParOf" srcId="{84FA3B57-8DCD-450D-A8BC-145EF89F80F2}" destId="{4E6D04C2-CCFC-401B-9B1B-D49BD1873438}" srcOrd="7" destOrd="0" presId="urn:microsoft.com/office/officeart/2005/8/layout/chevron2"/>
    <dgm:cxn modelId="{4852DEBB-FFC7-4A16-8943-59FF1EB208D4}" type="presParOf" srcId="{84FA3B57-8DCD-450D-A8BC-145EF89F80F2}" destId="{94DC6C5B-ABBC-4141-AEA9-35BF94CEA149}" srcOrd="8" destOrd="0" presId="urn:microsoft.com/office/officeart/2005/8/layout/chevron2"/>
    <dgm:cxn modelId="{8D034D2B-CEB4-4AE2-96AB-4ACA37E38B65}" type="presParOf" srcId="{94DC6C5B-ABBC-4141-AEA9-35BF94CEA149}" destId="{301366CF-B406-40FE-99F4-BF72C71201AC}" srcOrd="0" destOrd="0" presId="urn:microsoft.com/office/officeart/2005/8/layout/chevron2"/>
    <dgm:cxn modelId="{858C2BEC-C8E9-4E66-AC2D-1D0AE8124D03}" type="presParOf" srcId="{94DC6C5B-ABBC-4141-AEA9-35BF94CEA149}" destId="{EE149036-A51A-4AD1-802A-ADE33C2DFA28}" srcOrd="1" destOrd="0" presId="urn:microsoft.com/office/officeart/2005/8/layout/chevron2"/>
    <dgm:cxn modelId="{6FFB6CCE-253A-409D-93D0-AF649B4625EB}" type="presParOf" srcId="{84FA3B57-8DCD-450D-A8BC-145EF89F80F2}" destId="{A48127FC-7593-4E4C-BE6C-F2576F3FDA80}" srcOrd="9" destOrd="0" presId="urn:microsoft.com/office/officeart/2005/8/layout/chevron2"/>
    <dgm:cxn modelId="{3DFDBDAA-C3BB-4ABD-9954-B47C0B49E17B}" type="presParOf" srcId="{84FA3B57-8DCD-450D-A8BC-145EF89F80F2}" destId="{1605FFB0-D5C0-45C6-B9EF-9AEC0D8CB790}" srcOrd="10" destOrd="0" presId="urn:microsoft.com/office/officeart/2005/8/layout/chevron2"/>
    <dgm:cxn modelId="{5ABFDEED-945C-4314-B1BF-5294AF1E800E}" type="presParOf" srcId="{1605FFB0-D5C0-45C6-B9EF-9AEC0D8CB790}" destId="{254A6282-150C-4170-BD21-7DEC956F517B}" srcOrd="0" destOrd="0" presId="urn:microsoft.com/office/officeart/2005/8/layout/chevron2"/>
    <dgm:cxn modelId="{B66175A5-30C4-4F01-964B-649BC540B7EA}" type="presParOf" srcId="{1605FFB0-D5C0-45C6-B9EF-9AEC0D8CB790}" destId="{144968C3-D19C-4331-BCDA-FA7841D880AF}" srcOrd="1" destOrd="0" presId="urn:microsoft.com/office/officeart/2005/8/layout/chevron2"/>
    <dgm:cxn modelId="{58C3F200-77CF-40B8-A8CA-FBA171C6A757}" type="presParOf" srcId="{84FA3B57-8DCD-450D-A8BC-145EF89F80F2}" destId="{0270DEFD-B216-4720-991C-17FA92EFD4C0}" srcOrd="11" destOrd="0" presId="urn:microsoft.com/office/officeart/2005/8/layout/chevron2"/>
    <dgm:cxn modelId="{7A493C41-A036-40AB-A201-6F4799146CF5}" type="presParOf" srcId="{84FA3B57-8DCD-450D-A8BC-145EF89F80F2}" destId="{8317AFFE-47C4-4D84-B785-D9DF766029B0}" srcOrd="12" destOrd="0" presId="urn:microsoft.com/office/officeart/2005/8/layout/chevron2"/>
    <dgm:cxn modelId="{745F3839-14AE-44AF-A8A8-2D6D73E8DE1E}" type="presParOf" srcId="{8317AFFE-47C4-4D84-B785-D9DF766029B0}" destId="{A5A1492D-513E-4685-8D4A-52E035287CA9}" srcOrd="0" destOrd="0" presId="urn:microsoft.com/office/officeart/2005/8/layout/chevron2"/>
    <dgm:cxn modelId="{C779630E-24A2-4F05-9F30-2D73E8C9F703}" type="presParOf" srcId="{8317AFFE-47C4-4D84-B785-D9DF766029B0}" destId="{90EC7D1F-C443-47F3-B4CF-98532289B886}" srcOrd="1" destOrd="0" presId="urn:microsoft.com/office/officeart/2005/8/layout/chevron2"/>
    <dgm:cxn modelId="{2614A202-66BA-42F3-A971-246CFFE2B41A}" type="presParOf" srcId="{84FA3B57-8DCD-450D-A8BC-145EF89F80F2}" destId="{30F552AB-F8DB-4A97-AF0D-40FDDA48C1C4}" srcOrd="13" destOrd="0" presId="urn:microsoft.com/office/officeart/2005/8/layout/chevron2"/>
    <dgm:cxn modelId="{C3FD1529-5CC4-404A-A4FF-DDB067C98F09}" type="presParOf" srcId="{84FA3B57-8DCD-450D-A8BC-145EF89F80F2}" destId="{8C86956B-2714-42D7-A974-BC84C0BEF665}" srcOrd="14" destOrd="0" presId="urn:microsoft.com/office/officeart/2005/8/layout/chevron2"/>
    <dgm:cxn modelId="{4016605C-5157-4682-B52C-4C4EDA0EFAEE}" type="presParOf" srcId="{8C86956B-2714-42D7-A974-BC84C0BEF665}" destId="{B141EC41-296E-462B-AB12-8ED7E019F428}" srcOrd="0" destOrd="0" presId="urn:microsoft.com/office/officeart/2005/8/layout/chevron2"/>
    <dgm:cxn modelId="{3C1B0FE5-C1F7-4126-AAA4-E7DC1522D74F}" type="presParOf" srcId="{8C86956B-2714-42D7-A974-BC84C0BEF665}" destId="{C3B06BFA-CAF0-4962-99D4-2D8D776C971A}" srcOrd="1" destOrd="0" presId="urn:microsoft.com/office/officeart/2005/8/layout/chevron2"/>
  </dgm:cxnLst>
  <dgm:bg/>
  <dgm:whole/>
</dgm:dataModel>
</file>

<file path=ppt/diagrams/data52.xml><?xml version="1.0" encoding="utf-8"?>
<dgm:dataModel xmlns:dgm="http://schemas.openxmlformats.org/drawingml/2006/diagram" xmlns:a="http://schemas.openxmlformats.org/drawingml/2006/main">
  <dgm:ptLst>
    <dgm:pt modelId="{CC7BA69B-C3AC-4C61-ADCC-C6B1FE1984E6}" type="doc">
      <dgm:prSet loTypeId="urn:microsoft.com/office/officeart/2005/8/layout/chevron2" loCatId="list" qsTypeId="urn:microsoft.com/office/officeart/2005/8/quickstyle/simple5" qsCatId="simple" csTypeId="urn:microsoft.com/office/officeart/2005/8/colors/accent1_1" csCatId="accent1" phldr="1"/>
      <dgm:spPr/>
      <dgm:t>
        <a:bodyPr/>
        <a:lstStyle/>
        <a:p>
          <a:endParaRPr lang="es-EC"/>
        </a:p>
      </dgm:t>
    </dgm:pt>
    <dgm:pt modelId="{EC7BD55D-A78D-45C0-B993-C98D7DAD1095}">
      <dgm:prSet phldrT="[Text]" custT="1"/>
      <dgm:spPr/>
      <dgm:t>
        <a:bodyPr/>
        <a:lstStyle/>
        <a:p>
          <a:r>
            <a:rPr lang="es-EC" sz="1000" b="1" i="1" dirty="0" smtClean="0">
              <a:latin typeface="Tahoma" pitchFamily="34" charset="0"/>
              <a:cs typeface="Tahoma" pitchFamily="34" charset="0"/>
            </a:rPr>
            <a:t>1</a:t>
          </a:r>
          <a:endParaRPr lang="es-EC" sz="1000" b="1" i="1" dirty="0">
            <a:latin typeface="Tahoma" pitchFamily="34" charset="0"/>
            <a:cs typeface="Tahoma" pitchFamily="34" charset="0"/>
          </a:endParaRPr>
        </a:p>
      </dgm:t>
    </dgm:pt>
    <dgm:pt modelId="{2452C5C5-9DD1-4D29-A63B-A73A0EF45926}" type="parTrans" cxnId="{18D990C4-5799-43CC-83EA-8C6FB5B3A366}">
      <dgm:prSet/>
      <dgm:spPr/>
      <dgm:t>
        <a:bodyPr/>
        <a:lstStyle/>
        <a:p>
          <a:endParaRPr lang="es-EC"/>
        </a:p>
      </dgm:t>
    </dgm:pt>
    <dgm:pt modelId="{BDA4535B-5A3F-44D4-B3B2-0EA817032207}" type="sibTrans" cxnId="{18D990C4-5799-43CC-83EA-8C6FB5B3A366}">
      <dgm:prSet/>
      <dgm:spPr/>
      <dgm:t>
        <a:bodyPr/>
        <a:lstStyle/>
        <a:p>
          <a:endParaRPr lang="es-EC"/>
        </a:p>
      </dgm:t>
    </dgm:pt>
    <dgm:pt modelId="{231BC42C-9B3F-4AC7-BC32-48C97230892B}">
      <dgm:prSet phldrT="[Text]"/>
      <dgm:spPr/>
      <dgm:t>
        <a:bodyPr/>
        <a:lstStyle/>
        <a:p>
          <a:r>
            <a:rPr lang="es-EC" b="1" i="1" dirty="0" smtClean="0">
              <a:latin typeface="+mj-lt"/>
            </a:rPr>
            <a:t>Mejoras Enfocadas</a:t>
          </a:r>
          <a:endParaRPr lang="es-EC" dirty="0">
            <a:latin typeface="+mj-lt"/>
          </a:endParaRPr>
        </a:p>
      </dgm:t>
    </dgm:pt>
    <dgm:pt modelId="{949A63D9-E944-4B1D-B5FF-960C24CED712}" type="parTrans" cxnId="{8A8D446E-C878-4B1B-AFE8-A1DF722ED44E}">
      <dgm:prSet/>
      <dgm:spPr/>
      <dgm:t>
        <a:bodyPr/>
        <a:lstStyle/>
        <a:p>
          <a:endParaRPr lang="es-EC"/>
        </a:p>
      </dgm:t>
    </dgm:pt>
    <dgm:pt modelId="{EF402377-A180-4016-A886-BF675CCA30B7}" type="sibTrans" cxnId="{8A8D446E-C878-4B1B-AFE8-A1DF722ED44E}">
      <dgm:prSet/>
      <dgm:spPr/>
      <dgm:t>
        <a:bodyPr/>
        <a:lstStyle/>
        <a:p>
          <a:endParaRPr lang="es-EC"/>
        </a:p>
      </dgm:t>
    </dgm:pt>
    <dgm:pt modelId="{27776DF6-FDB0-43BD-B0DD-21EBBAF851DD}">
      <dgm:prSet phldrT="[Text]" custT="1"/>
      <dgm:spPr/>
      <dgm:t>
        <a:bodyPr/>
        <a:lstStyle/>
        <a:p>
          <a:r>
            <a:rPr lang="es-EC" sz="1000" b="1" i="1" dirty="0" smtClean="0">
              <a:latin typeface="Tahoma" pitchFamily="34" charset="0"/>
              <a:cs typeface="Tahoma" pitchFamily="34" charset="0"/>
            </a:rPr>
            <a:t>2</a:t>
          </a:r>
          <a:endParaRPr lang="es-EC" sz="1000" b="1" i="1" dirty="0">
            <a:latin typeface="Tahoma" pitchFamily="34" charset="0"/>
            <a:cs typeface="Tahoma" pitchFamily="34" charset="0"/>
          </a:endParaRPr>
        </a:p>
      </dgm:t>
    </dgm:pt>
    <dgm:pt modelId="{9AA2080F-9DAF-4CA2-8D3C-919D82645453}" type="parTrans" cxnId="{E90F8D33-4EAA-4A79-8F1B-DDFF1938B93E}">
      <dgm:prSet/>
      <dgm:spPr/>
      <dgm:t>
        <a:bodyPr/>
        <a:lstStyle/>
        <a:p>
          <a:endParaRPr lang="es-EC"/>
        </a:p>
      </dgm:t>
    </dgm:pt>
    <dgm:pt modelId="{F136FCD6-C436-4B6A-BA9C-A7919F75FD8C}" type="sibTrans" cxnId="{E90F8D33-4EAA-4A79-8F1B-DDFF1938B93E}">
      <dgm:prSet/>
      <dgm:spPr/>
      <dgm:t>
        <a:bodyPr/>
        <a:lstStyle/>
        <a:p>
          <a:endParaRPr lang="es-EC"/>
        </a:p>
      </dgm:t>
    </dgm:pt>
    <dgm:pt modelId="{E36B0721-F6F6-4EE7-8FA8-ECC69E45F43A}">
      <dgm:prSet phldrT="[Text]" custT="1"/>
      <dgm:spPr/>
      <dgm:t>
        <a:bodyPr/>
        <a:lstStyle/>
        <a:p>
          <a:r>
            <a:rPr lang="es-EC" sz="2500" b="1" i="1" dirty="0" smtClean="0">
              <a:latin typeface="+mj-lt"/>
            </a:rPr>
            <a:t>Mantenimiento</a:t>
          </a:r>
          <a:r>
            <a:rPr lang="es-EC" sz="2500" b="1" i="1" dirty="0" smtClean="0">
              <a:solidFill>
                <a:srgbClr val="FF0000"/>
              </a:solidFill>
              <a:latin typeface="+mj-lt"/>
            </a:rPr>
            <a:t> </a:t>
          </a:r>
          <a:r>
            <a:rPr lang="es-EC" sz="2500" b="1" i="1" dirty="0" smtClean="0">
              <a:latin typeface="+mj-lt"/>
            </a:rPr>
            <a:t>Autónomo</a:t>
          </a:r>
          <a:r>
            <a:rPr lang="es-EC" sz="2500" b="1" i="1" dirty="0" smtClean="0">
              <a:solidFill>
                <a:srgbClr val="FF0000"/>
              </a:solidFill>
              <a:latin typeface="+mj-lt"/>
            </a:rPr>
            <a:t> </a:t>
          </a:r>
          <a:endParaRPr lang="es-EC" sz="2500" dirty="0">
            <a:solidFill>
              <a:srgbClr val="FF0000"/>
            </a:solidFill>
            <a:latin typeface="+mj-lt"/>
          </a:endParaRPr>
        </a:p>
      </dgm:t>
    </dgm:pt>
    <dgm:pt modelId="{97635FF5-CA4D-4783-8853-DD10FA31E5BB}" type="parTrans" cxnId="{6F39542F-11CD-4493-AAEC-BC210890B035}">
      <dgm:prSet/>
      <dgm:spPr/>
      <dgm:t>
        <a:bodyPr/>
        <a:lstStyle/>
        <a:p>
          <a:endParaRPr lang="es-EC"/>
        </a:p>
      </dgm:t>
    </dgm:pt>
    <dgm:pt modelId="{04E69E0F-9865-4223-B80D-8B3DB660ABAE}" type="sibTrans" cxnId="{6F39542F-11CD-4493-AAEC-BC210890B035}">
      <dgm:prSet/>
      <dgm:spPr/>
      <dgm:t>
        <a:bodyPr/>
        <a:lstStyle/>
        <a:p>
          <a:endParaRPr lang="es-EC"/>
        </a:p>
      </dgm:t>
    </dgm:pt>
    <dgm:pt modelId="{EF6901C2-1A9F-47CE-899C-172AE48EEB07}">
      <dgm:prSet phldrT="[Text]" custT="1"/>
      <dgm:spPr/>
      <dgm:t>
        <a:bodyPr/>
        <a:lstStyle/>
        <a:p>
          <a:r>
            <a:rPr lang="es-EC" sz="1000" b="1" i="1" dirty="0" smtClean="0">
              <a:latin typeface="Tahoma" pitchFamily="34" charset="0"/>
              <a:cs typeface="Tahoma" pitchFamily="34" charset="0"/>
            </a:rPr>
            <a:t>3</a:t>
          </a:r>
          <a:endParaRPr lang="es-EC" sz="1000" b="1" i="1" dirty="0">
            <a:latin typeface="Tahoma" pitchFamily="34" charset="0"/>
            <a:cs typeface="Tahoma" pitchFamily="34" charset="0"/>
          </a:endParaRPr>
        </a:p>
      </dgm:t>
    </dgm:pt>
    <dgm:pt modelId="{35C23D09-023F-41C8-813B-51A979FC169F}" type="parTrans" cxnId="{3B01FA49-39A9-4634-9B6B-CBC31774960C}">
      <dgm:prSet/>
      <dgm:spPr/>
      <dgm:t>
        <a:bodyPr/>
        <a:lstStyle/>
        <a:p>
          <a:endParaRPr lang="es-EC"/>
        </a:p>
      </dgm:t>
    </dgm:pt>
    <dgm:pt modelId="{CBE0D237-8A7D-419C-82AF-8CE4831BDD65}" type="sibTrans" cxnId="{3B01FA49-39A9-4634-9B6B-CBC31774960C}">
      <dgm:prSet/>
      <dgm:spPr/>
      <dgm:t>
        <a:bodyPr/>
        <a:lstStyle/>
        <a:p>
          <a:endParaRPr lang="es-EC"/>
        </a:p>
      </dgm:t>
    </dgm:pt>
    <dgm:pt modelId="{45F7C262-D749-4D58-9149-034C12C513C2}">
      <dgm:prSet phldrT="[Text]" custT="1"/>
      <dgm:spPr/>
      <dgm:t>
        <a:bodyPr/>
        <a:lstStyle/>
        <a:p>
          <a:r>
            <a:rPr lang="es-EC" sz="2500" b="1" i="1" dirty="0" smtClean="0">
              <a:latin typeface="+mj-lt"/>
            </a:rPr>
            <a:t>Mantenimiento Planificado</a:t>
          </a:r>
          <a:endParaRPr lang="es-EC" sz="2500" b="1" i="1" dirty="0">
            <a:latin typeface="+mj-lt"/>
          </a:endParaRPr>
        </a:p>
      </dgm:t>
    </dgm:pt>
    <dgm:pt modelId="{22EBC9CC-F484-46E1-B853-C80BFF358301}" type="parTrans" cxnId="{FC27839A-84CA-4E46-BBB9-93C0D7F7AD6E}">
      <dgm:prSet/>
      <dgm:spPr/>
      <dgm:t>
        <a:bodyPr/>
        <a:lstStyle/>
        <a:p>
          <a:endParaRPr lang="es-EC"/>
        </a:p>
      </dgm:t>
    </dgm:pt>
    <dgm:pt modelId="{E66FFD39-E642-4360-B02A-FEB5F115866F}" type="sibTrans" cxnId="{FC27839A-84CA-4E46-BBB9-93C0D7F7AD6E}">
      <dgm:prSet/>
      <dgm:spPr/>
      <dgm:t>
        <a:bodyPr/>
        <a:lstStyle/>
        <a:p>
          <a:endParaRPr lang="es-EC"/>
        </a:p>
      </dgm:t>
    </dgm:pt>
    <dgm:pt modelId="{7BC816E3-A248-4A6B-8E4B-74C63D5EAC70}">
      <dgm:prSet phldrT="[Text]" custT="1"/>
      <dgm:spPr/>
      <dgm:t>
        <a:bodyPr/>
        <a:lstStyle/>
        <a:p>
          <a:r>
            <a:rPr lang="es-EC" sz="1000" b="1" i="1" dirty="0" smtClean="0">
              <a:latin typeface="Tahoma" pitchFamily="34" charset="0"/>
              <a:cs typeface="Tahoma" pitchFamily="34" charset="0"/>
            </a:rPr>
            <a:t>4</a:t>
          </a:r>
          <a:endParaRPr lang="es-EC" sz="1000" b="1" i="1" dirty="0">
            <a:latin typeface="Tahoma" pitchFamily="34" charset="0"/>
            <a:cs typeface="Tahoma" pitchFamily="34" charset="0"/>
          </a:endParaRPr>
        </a:p>
      </dgm:t>
    </dgm:pt>
    <dgm:pt modelId="{34CE1534-9BBF-4453-90C3-38206EB2B656}" type="parTrans" cxnId="{2E1F8F63-D0F2-423C-A3C9-02D4DBA9ACFB}">
      <dgm:prSet/>
      <dgm:spPr/>
      <dgm:t>
        <a:bodyPr/>
        <a:lstStyle/>
        <a:p>
          <a:endParaRPr lang="es-EC"/>
        </a:p>
      </dgm:t>
    </dgm:pt>
    <dgm:pt modelId="{25326B78-C429-411D-99DF-6B1FBAE66D5B}" type="sibTrans" cxnId="{2E1F8F63-D0F2-423C-A3C9-02D4DBA9ACFB}">
      <dgm:prSet/>
      <dgm:spPr/>
      <dgm:t>
        <a:bodyPr/>
        <a:lstStyle/>
        <a:p>
          <a:endParaRPr lang="es-EC"/>
        </a:p>
      </dgm:t>
    </dgm:pt>
    <dgm:pt modelId="{1D6CBA07-247D-4DAB-96F3-ADF40C75E12A}">
      <dgm:prSet phldrT="[Text]"/>
      <dgm:spPr/>
      <dgm:t>
        <a:bodyPr/>
        <a:lstStyle/>
        <a:p>
          <a:r>
            <a:rPr lang="es-EC" b="1" i="1" dirty="0" smtClean="0">
              <a:latin typeface="+mj-lt"/>
            </a:rPr>
            <a:t>Mantenimiento de la Calidad </a:t>
          </a:r>
          <a:endParaRPr lang="es-EC" dirty="0">
            <a:latin typeface="+mj-lt"/>
          </a:endParaRPr>
        </a:p>
      </dgm:t>
    </dgm:pt>
    <dgm:pt modelId="{86F98F48-88EF-4EEB-A2C3-FF80556ABBDD}" type="parTrans" cxnId="{E64597EF-2BEE-4070-9104-185FB78766CD}">
      <dgm:prSet/>
      <dgm:spPr/>
      <dgm:t>
        <a:bodyPr/>
        <a:lstStyle/>
        <a:p>
          <a:endParaRPr lang="es-EC"/>
        </a:p>
      </dgm:t>
    </dgm:pt>
    <dgm:pt modelId="{57097697-83DC-479F-A498-04124A8338DF}" type="sibTrans" cxnId="{E64597EF-2BEE-4070-9104-185FB78766CD}">
      <dgm:prSet/>
      <dgm:spPr/>
      <dgm:t>
        <a:bodyPr/>
        <a:lstStyle/>
        <a:p>
          <a:endParaRPr lang="es-EC"/>
        </a:p>
      </dgm:t>
    </dgm:pt>
    <dgm:pt modelId="{E958C823-245D-4D3E-B342-CEA2ECC1F4CD}">
      <dgm:prSet phldrT="[Text]" custT="1"/>
      <dgm:spPr/>
      <dgm:t>
        <a:bodyPr/>
        <a:lstStyle/>
        <a:p>
          <a:r>
            <a:rPr lang="es-EC" sz="1000" b="1" dirty="0" smtClean="0">
              <a:latin typeface="Tahoma" pitchFamily="34" charset="0"/>
              <a:cs typeface="Tahoma" pitchFamily="34" charset="0"/>
            </a:rPr>
            <a:t>5</a:t>
          </a:r>
          <a:endParaRPr lang="es-EC" sz="1000" b="1" dirty="0">
            <a:latin typeface="Tahoma" pitchFamily="34" charset="0"/>
            <a:cs typeface="Tahoma" pitchFamily="34" charset="0"/>
          </a:endParaRPr>
        </a:p>
      </dgm:t>
    </dgm:pt>
    <dgm:pt modelId="{95043EA7-FD8F-4BD2-85EB-175CE65A773D}" type="parTrans" cxnId="{44128B61-725B-4545-A4BA-75FA254519A2}">
      <dgm:prSet/>
      <dgm:spPr/>
      <dgm:t>
        <a:bodyPr/>
        <a:lstStyle/>
        <a:p>
          <a:endParaRPr lang="es-EC"/>
        </a:p>
      </dgm:t>
    </dgm:pt>
    <dgm:pt modelId="{47DB67BE-6941-427A-A8D4-FCE6704ABAE4}" type="sibTrans" cxnId="{44128B61-725B-4545-A4BA-75FA254519A2}">
      <dgm:prSet/>
      <dgm:spPr/>
      <dgm:t>
        <a:bodyPr/>
        <a:lstStyle/>
        <a:p>
          <a:endParaRPr lang="es-EC"/>
        </a:p>
      </dgm:t>
    </dgm:pt>
    <dgm:pt modelId="{91C78C1F-264B-418C-AE57-9B75B17D806C}">
      <dgm:prSet phldrT="[Text]" custT="1"/>
      <dgm:spPr/>
      <dgm:t>
        <a:bodyPr/>
        <a:lstStyle/>
        <a:p>
          <a:r>
            <a:rPr lang="es-EC" sz="2500" b="1" i="1" dirty="0" smtClean="0">
              <a:latin typeface="+mj-lt"/>
            </a:rPr>
            <a:t>Prevención del Mantenimiento</a:t>
          </a:r>
          <a:endParaRPr lang="es-EC" sz="2500" b="1" i="1" dirty="0">
            <a:latin typeface="+mj-lt"/>
          </a:endParaRPr>
        </a:p>
      </dgm:t>
    </dgm:pt>
    <dgm:pt modelId="{C3E6AF95-6685-4463-8036-41E7D8575479}" type="parTrans" cxnId="{660C4391-4D27-4D55-A4DC-55BD55E7574D}">
      <dgm:prSet/>
      <dgm:spPr/>
      <dgm:t>
        <a:bodyPr/>
        <a:lstStyle/>
        <a:p>
          <a:endParaRPr lang="es-EC"/>
        </a:p>
      </dgm:t>
    </dgm:pt>
    <dgm:pt modelId="{79E6F14B-E962-4A2B-A6C3-EE0AEEC93D91}" type="sibTrans" cxnId="{660C4391-4D27-4D55-A4DC-55BD55E7574D}">
      <dgm:prSet/>
      <dgm:spPr/>
      <dgm:t>
        <a:bodyPr/>
        <a:lstStyle/>
        <a:p>
          <a:endParaRPr lang="es-EC"/>
        </a:p>
      </dgm:t>
    </dgm:pt>
    <dgm:pt modelId="{3AEEDEB4-FAD9-4393-BCDA-D38361E7541A}">
      <dgm:prSet custT="1"/>
      <dgm:spPr/>
      <dgm:t>
        <a:bodyPr/>
        <a:lstStyle/>
        <a:p>
          <a:r>
            <a:rPr lang="es-EC" sz="1000" b="1" i="1" dirty="0" smtClean="0">
              <a:latin typeface="Tahoma" pitchFamily="34" charset="0"/>
            </a:rPr>
            <a:t>6</a:t>
          </a:r>
          <a:endParaRPr lang="es-EC" sz="1000" dirty="0"/>
        </a:p>
      </dgm:t>
    </dgm:pt>
    <dgm:pt modelId="{580FAA6B-B156-4175-94E5-A83C113C65B5}" type="parTrans" cxnId="{375D147F-AD93-42E3-91BB-30D1FE1A51D2}">
      <dgm:prSet/>
      <dgm:spPr/>
      <dgm:t>
        <a:bodyPr/>
        <a:lstStyle/>
        <a:p>
          <a:endParaRPr lang="es-EC"/>
        </a:p>
      </dgm:t>
    </dgm:pt>
    <dgm:pt modelId="{55245798-7CF0-48D4-9E6B-2AB4DD20120A}" type="sibTrans" cxnId="{375D147F-AD93-42E3-91BB-30D1FE1A51D2}">
      <dgm:prSet/>
      <dgm:spPr/>
      <dgm:t>
        <a:bodyPr/>
        <a:lstStyle/>
        <a:p>
          <a:endParaRPr lang="es-EC"/>
        </a:p>
      </dgm:t>
    </dgm:pt>
    <dgm:pt modelId="{B3AC46ED-62D9-462F-A8E7-532A78AC65B5}">
      <dgm:prSet custT="1"/>
      <dgm:spPr/>
      <dgm:t>
        <a:bodyPr/>
        <a:lstStyle/>
        <a:p>
          <a:r>
            <a:rPr lang="es-EC" sz="1000" b="1" i="1" dirty="0" smtClean="0">
              <a:latin typeface="Tahoma" pitchFamily="34" charset="0"/>
            </a:rPr>
            <a:t>7</a:t>
          </a:r>
          <a:endParaRPr lang="es-EC" sz="1000" dirty="0"/>
        </a:p>
      </dgm:t>
    </dgm:pt>
    <dgm:pt modelId="{B981A236-A2C2-4D94-BE8A-0DF96AF9B65E}" type="parTrans" cxnId="{0C9ED92A-E409-411E-8FD3-B3C324470B94}">
      <dgm:prSet/>
      <dgm:spPr/>
      <dgm:t>
        <a:bodyPr/>
        <a:lstStyle/>
        <a:p>
          <a:endParaRPr lang="es-EC"/>
        </a:p>
      </dgm:t>
    </dgm:pt>
    <dgm:pt modelId="{31AD0B2E-A53C-446D-B784-5FE505C4A80F}" type="sibTrans" cxnId="{0C9ED92A-E409-411E-8FD3-B3C324470B94}">
      <dgm:prSet/>
      <dgm:spPr/>
      <dgm:t>
        <a:bodyPr/>
        <a:lstStyle/>
        <a:p>
          <a:endParaRPr lang="es-EC"/>
        </a:p>
      </dgm:t>
    </dgm:pt>
    <dgm:pt modelId="{8C97810B-3932-4EFD-B5A8-8FBB4A43793E}">
      <dgm:prSet custT="1"/>
      <dgm:spPr/>
      <dgm:t>
        <a:bodyPr/>
        <a:lstStyle/>
        <a:p>
          <a:r>
            <a:rPr lang="es-EC" sz="3200" b="1" i="1" spc="300" dirty="0" smtClean="0">
              <a:solidFill>
                <a:srgbClr val="FF0000"/>
              </a:solidFill>
              <a:effectLst>
                <a:outerShdw blurRad="38100" dist="38100" dir="2700000" algn="tl">
                  <a:srgbClr val="000000">
                    <a:alpha val="43137"/>
                  </a:srgbClr>
                </a:outerShdw>
              </a:effectLst>
              <a:latin typeface="+mj-lt"/>
            </a:rPr>
            <a:t>Educación</a:t>
          </a:r>
          <a:r>
            <a:rPr lang="es-EC" sz="2500" b="1" i="1" dirty="0" smtClean="0">
              <a:latin typeface="+mj-lt"/>
            </a:rPr>
            <a:t> </a:t>
          </a:r>
          <a:r>
            <a:rPr lang="es-EC" sz="3200" b="1" i="1" spc="300" dirty="0" smtClean="0">
              <a:solidFill>
                <a:srgbClr val="FF0000"/>
              </a:solidFill>
              <a:effectLst>
                <a:outerShdw blurRad="38100" dist="38100" dir="2700000" algn="tl">
                  <a:srgbClr val="000000">
                    <a:alpha val="43137"/>
                  </a:srgbClr>
                </a:outerShdw>
              </a:effectLst>
              <a:latin typeface="+mj-lt"/>
            </a:rPr>
            <a:t>y</a:t>
          </a:r>
          <a:r>
            <a:rPr lang="es-EC" sz="2500" b="1" i="1" dirty="0" smtClean="0">
              <a:latin typeface="+mj-lt"/>
            </a:rPr>
            <a:t> </a:t>
          </a:r>
          <a:r>
            <a:rPr lang="es-EC" sz="3200" b="1" i="1" spc="300" dirty="0" smtClean="0">
              <a:solidFill>
                <a:srgbClr val="FF0000"/>
              </a:solidFill>
              <a:effectLst>
                <a:outerShdw blurRad="38100" dist="38100" dir="2700000" algn="tl">
                  <a:srgbClr val="000000">
                    <a:alpha val="43137"/>
                  </a:srgbClr>
                </a:outerShdw>
              </a:effectLst>
              <a:latin typeface="+mj-lt"/>
            </a:rPr>
            <a:t>Entrenamiento</a:t>
          </a:r>
          <a:endParaRPr lang="es-EC" sz="3200" b="1" i="1" spc="300" dirty="0">
            <a:solidFill>
              <a:srgbClr val="FF0000"/>
            </a:solidFill>
            <a:effectLst>
              <a:outerShdw blurRad="38100" dist="38100" dir="2700000" algn="tl">
                <a:srgbClr val="000000">
                  <a:alpha val="43137"/>
                </a:srgbClr>
              </a:outerShdw>
            </a:effectLst>
            <a:latin typeface="+mj-lt"/>
          </a:endParaRPr>
        </a:p>
      </dgm:t>
    </dgm:pt>
    <dgm:pt modelId="{1C881A3A-4CE4-42F6-9FF9-C68B4A699341}" type="parTrans" cxnId="{57F27003-CC34-46D7-9207-3FED88462847}">
      <dgm:prSet/>
      <dgm:spPr/>
      <dgm:t>
        <a:bodyPr/>
        <a:lstStyle/>
        <a:p>
          <a:endParaRPr lang="es-EC"/>
        </a:p>
      </dgm:t>
    </dgm:pt>
    <dgm:pt modelId="{BA57A5A8-3999-4532-AF22-78B7237A1C5D}" type="sibTrans" cxnId="{57F27003-CC34-46D7-9207-3FED88462847}">
      <dgm:prSet/>
      <dgm:spPr/>
      <dgm:t>
        <a:bodyPr/>
        <a:lstStyle/>
        <a:p>
          <a:endParaRPr lang="es-EC"/>
        </a:p>
      </dgm:t>
    </dgm:pt>
    <dgm:pt modelId="{C67FD62D-B4EA-4306-8448-88706B0B27C1}">
      <dgm:prSet custT="1"/>
      <dgm:spPr/>
      <dgm:t>
        <a:bodyPr/>
        <a:lstStyle/>
        <a:p>
          <a:r>
            <a:rPr lang="es-EC" sz="1000" b="1" i="1" dirty="0" smtClean="0">
              <a:latin typeface="Tahoma" pitchFamily="34" charset="0"/>
            </a:rPr>
            <a:t>8</a:t>
          </a:r>
          <a:endParaRPr lang="es-EC" sz="1000" dirty="0"/>
        </a:p>
      </dgm:t>
    </dgm:pt>
    <dgm:pt modelId="{01218AE8-2ED0-41E1-94A3-A7C178BE1F45}" type="parTrans" cxnId="{A363C3C0-780B-49FB-A6D6-BF745F9AD482}">
      <dgm:prSet/>
      <dgm:spPr/>
      <dgm:t>
        <a:bodyPr/>
        <a:lstStyle/>
        <a:p>
          <a:endParaRPr lang="es-EC"/>
        </a:p>
      </dgm:t>
    </dgm:pt>
    <dgm:pt modelId="{2D2108DF-E240-4A0C-B867-97A0E2593AFD}" type="sibTrans" cxnId="{A363C3C0-780B-49FB-A6D6-BF745F9AD482}">
      <dgm:prSet/>
      <dgm:spPr/>
      <dgm:t>
        <a:bodyPr/>
        <a:lstStyle/>
        <a:p>
          <a:endParaRPr lang="es-EC"/>
        </a:p>
      </dgm:t>
    </dgm:pt>
    <dgm:pt modelId="{4C743234-E4FC-4438-8E7F-AF2EFDCB157C}">
      <dgm:prSet/>
      <dgm:spPr/>
      <dgm:t>
        <a:bodyPr/>
        <a:lstStyle/>
        <a:p>
          <a:r>
            <a:rPr lang="es-EC" b="1" i="1" dirty="0" smtClean="0">
              <a:latin typeface="+mj-lt"/>
            </a:rPr>
            <a:t>Seguridad y Medioambiente</a:t>
          </a:r>
          <a:endParaRPr lang="es-EC" dirty="0">
            <a:latin typeface="+mj-lt"/>
          </a:endParaRPr>
        </a:p>
      </dgm:t>
    </dgm:pt>
    <dgm:pt modelId="{3F5C8BBB-02A6-485D-8BCB-2EF0DEE1C57C}" type="parTrans" cxnId="{4BDDD662-4425-4670-87F7-981D1DE98E30}">
      <dgm:prSet/>
      <dgm:spPr/>
      <dgm:t>
        <a:bodyPr/>
        <a:lstStyle/>
        <a:p>
          <a:endParaRPr lang="es-EC"/>
        </a:p>
      </dgm:t>
    </dgm:pt>
    <dgm:pt modelId="{3DC84818-06EF-43DB-AF71-9B8954EB7376}" type="sibTrans" cxnId="{4BDDD662-4425-4670-87F7-981D1DE98E30}">
      <dgm:prSet/>
      <dgm:spPr/>
      <dgm:t>
        <a:bodyPr/>
        <a:lstStyle/>
        <a:p>
          <a:endParaRPr lang="es-EC"/>
        </a:p>
      </dgm:t>
    </dgm:pt>
    <dgm:pt modelId="{4D5677F8-C6C6-469E-9448-6F86856E6C61}">
      <dgm:prSet custT="1"/>
      <dgm:spPr/>
      <dgm:t>
        <a:bodyPr/>
        <a:lstStyle/>
        <a:p>
          <a:r>
            <a:rPr lang="es-EC" sz="2500" b="1" i="1" dirty="0" smtClean="0">
              <a:latin typeface="+mj-lt"/>
            </a:rPr>
            <a:t>Áreas Administrativas</a:t>
          </a:r>
          <a:endParaRPr lang="es-EC" sz="2500" b="1" i="1" dirty="0">
            <a:latin typeface="+mj-lt"/>
          </a:endParaRPr>
        </a:p>
      </dgm:t>
    </dgm:pt>
    <dgm:pt modelId="{12FF6CC6-B4D3-4E74-9086-45E96646579C}" type="sibTrans" cxnId="{63F509CE-635A-44C2-8306-910C36725FBD}">
      <dgm:prSet/>
      <dgm:spPr/>
      <dgm:t>
        <a:bodyPr/>
        <a:lstStyle/>
        <a:p>
          <a:endParaRPr lang="es-EC"/>
        </a:p>
      </dgm:t>
    </dgm:pt>
    <dgm:pt modelId="{DAA5765F-2E94-4F33-8690-F2BB15376A6E}" type="parTrans" cxnId="{63F509CE-635A-44C2-8306-910C36725FBD}">
      <dgm:prSet/>
      <dgm:spPr/>
      <dgm:t>
        <a:bodyPr/>
        <a:lstStyle/>
        <a:p>
          <a:endParaRPr lang="es-EC"/>
        </a:p>
      </dgm:t>
    </dgm:pt>
    <dgm:pt modelId="{84FA3B57-8DCD-450D-A8BC-145EF89F80F2}" type="pres">
      <dgm:prSet presAssocID="{CC7BA69B-C3AC-4C61-ADCC-C6B1FE1984E6}" presName="linearFlow" presStyleCnt="0">
        <dgm:presLayoutVars>
          <dgm:dir/>
          <dgm:animLvl val="lvl"/>
          <dgm:resizeHandles val="exact"/>
        </dgm:presLayoutVars>
      </dgm:prSet>
      <dgm:spPr/>
      <dgm:t>
        <a:bodyPr/>
        <a:lstStyle/>
        <a:p>
          <a:endParaRPr lang="es-ES"/>
        </a:p>
      </dgm:t>
    </dgm:pt>
    <dgm:pt modelId="{579E79A2-7FBB-43A6-98AF-406E25A47A4E}" type="pres">
      <dgm:prSet presAssocID="{EC7BD55D-A78D-45C0-B993-C98D7DAD1095}" presName="composite" presStyleCnt="0"/>
      <dgm:spPr/>
      <dgm:t>
        <a:bodyPr/>
        <a:lstStyle/>
        <a:p>
          <a:endParaRPr lang="es-ES"/>
        </a:p>
      </dgm:t>
    </dgm:pt>
    <dgm:pt modelId="{E8A87294-1107-4A39-8466-6D374F715BC4}" type="pres">
      <dgm:prSet presAssocID="{EC7BD55D-A78D-45C0-B993-C98D7DAD1095}" presName="parentText" presStyleLbl="alignNode1" presStyleIdx="0" presStyleCnt="8">
        <dgm:presLayoutVars>
          <dgm:chMax val="1"/>
          <dgm:bulletEnabled val="1"/>
        </dgm:presLayoutVars>
      </dgm:prSet>
      <dgm:spPr/>
      <dgm:t>
        <a:bodyPr/>
        <a:lstStyle/>
        <a:p>
          <a:endParaRPr lang="es-ES"/>
        </a:p>
      </dgm:t>
    </dgm:pt>
    <dgm:pt modelId="{0697D489-7235-4D50-9036-5289D49460F1}" type="pres">
      <dgm:prSet presAssocID="{EC7BD55D-A78D-45C0-B993-C98D7DAD1095}" presName="descendantText" presStyleLbl="alignAcc1" presStyleIdx="0" presStyleCnt="8">
        <dgm:presLayoutVars>
          <dgm:bulletEnabled val="1"/>
        </dgm:presLayoutVars>
      </dgm:prSet>
      <dgm:spPr/>
      <dgm:t>
        <a:bodyPr/>
        <a:lstStyle/>
        <a:p>
          <a:endParaRPr lang="es-EC"/>
        </a:p>
      </dgm:t>
    </dgm:pt>
    <dgm:pt modelId="{515C93C4-BD9A-4963-BE36-60BD5E30C1AB}" type="pres">
      <dgm:prSet presAssocID="{BDA4535B-5A3F-44D4-B3B2-0EA817032207}" presName="sp" presStyleCnt="0"/>
      <dgm:spPr/>
      <dgm:t>
        <a:bodyPr/>
        <a:lstStyle/>
        <a:p>
          <a:endParaRPr lang="es-ES"/>
        </a:p>
      </dgm:t>
    </dgm:pt>
    <dgm:pt modelId="{E94DBAC5-7E67-4A2F-B4C8-E5959B945466}" type="pres">
      <dgm:prSet presAssocID="{27776DF6-FDB0-43BD-B0DD-21EBBAF851DD}" presName="composite" presStyleCnt="0"/>
      <dgm:spPr/>
      <dgm:t>
        <a:bodyPr/>
        <a:lstStyle/>
        <a:p>
          <a:endParaRPr lang="es-ES"/>
        </a:p>
      </dgm:t>
    </dgm:pt>
    <dgm:pt modelId="{1AE2718E-66D6-4EE1-9E0A-F6D04C3D1E5E}" type="pres">
      <dgm:prSet presAssocID="{27776DF6-FDB0-43BD-B0DD-21EBBAF851DD}" presName="parentText" presStyleLbl="alignNode1" presStyleIdx="1" presStyleCnt="8">
        <dgm:presLayoutVars>
          <dgm:chMax val="1"/>
          <dgm:bulletEnabled val="1"/>
        </dgm:presLayoutVars>
      </dgm:prSet>
      <dgm:spPr/>
      <dgm:t>
        <a:bodyPr/>
        <a:lstStyle/>
        <a:p>
          <a:endParaRPr lang="es-ES"/>
        </a:p>
      </dgm:t>
    </dgm:pt>
    <dgm:pt modelId="{6A546923-AAA6-4712-B541-243B98DD9A64}" type="pres">
      <dgm:prSet presAssocID="{27776DF6-FDB0-43BD-B0DD-21EBBAF851DD}" presName="descendantText" presStyleLbl="alignAcc1" presStyleIdx="1" presStyleCnt="8">
        <dgm:presLayoutVars>
          <dgm:bulletEnabled val="1"/>
        </dgm:presLayoutVars>
      </dgm:prSet>
      <dgm:spPr/>
      <dgm:t>
        <a:bodyPr/>
        <a:lstStyle/>
        <a:p>
          <a:endParaRPr lang="es-EC"/>
        </a:p>
      </dgm:t>
    </dgm:pt>
    <dgm:pt modelId="{13E7E54F-DA50-422A-9DAD-73C17FDBDC3D}" type="pres">
      <dgm:prSet presAssocID="{F136FCD6-C436-4B6A-BA9C-A7919F75FD8C}" presName="sp" presStyleCnt="0"/>
      <dgm:spPr/>
      <dgm:t>
        <a:bodyPr/>
        <a:lstStyle/>
        <a:p>
          <a:endParaRPr lang="es-ES"/>
        </a:p>
      </dgm:t>
    </dgm:pt>
    <dgm:pt modelId="{E8B92A8D-A405-43D6-A959-09DA3355ACCA}" type="pres">
      <dgm:prSet presAssocID="{EF6901C2-1A9F-47CE-899C-172AE48EEB07}" presName="composite" presStyleCnt="0"/>
      <dgm:spPr/>
      <dgm:t>
        <a:bodyPr/>
        <a:lstStyle/>
        <a:p>
          <a:endParaRPr lang="es-ES"/>
        </a:p>
      </dgm:t>
    </dgm:pt>
    <dgm:pt modelId="{0CD87343-1E34-41BF-96C0-8446E155ADF9}" type="pres">
      <dgm:prSet presAssocID="{EF6901C2-1A9F-47CE-899C-172AE48EEB07}" presName="parentText" presStyleLbl="alignNode1" presStyleIdx="2" presStyleCnt="8">
        <dgm:presLayoutVars>
          <dgm:chMax val="1"/>
          <dgm:bulletEnabled val="1"/>
        </dgm:presLayoutVars>
      </dgm:prSet>
      <dgm:spPr/>
      <dgm:t>
        <a:bodyPr/>
        <a:lstStyle/>
        <a:p>
          <a:endParaRPr lang="es-ES"/>
        </a:p>
      </dgm:t>
    </dgm:pt>
    <dgm:pt modelId="{6CEB22CD-C19D-4FB3-9330-C00B760F6374}" type="pres">
      <dgm:prSet presAssocID="{EF6901C2-1A9F-47CE-899C-172AE48EEB07}" presName="descendantText" presStyleLbl="alignAcc1" presStyleIdx="2" presStyleCnt="8">
        <dgm:presLayoutVars>
          <dgm:bulletEnabled val="1"/>
        </dgm:presLayoutVars>
      </dgm:prSet>
      <dgm:spPr/>
      <dgm:t>
        <a:bodyPr/>
        <a:lstStyle/>
        <a:p>
          <a:endParaRPr lang="es-EC"/>
        </a:p>
      </dgm:t>
    </dgm:pt>
    <dgm:pt modelId="{70B7CD8F-5073-4701-8F20-233F0BC78EE9}" type="pres">
      <dgm:prSet presAssocID="{CBE0D237-8A7D-419C-82AF-8CE4831BDD65}" presName="sp" presStyleCnt="0"/>
      <dgm:spPr/>
      <dgm:t>
        <a:bodyPr/>
        <a:lstStyle/>
        <a:p>
          <a:endParaRPr lang="es-ES"/>
        </a:p>
      </dgm:t>
    </dgm:pt>
    <dgm:pt modelId="{7069D1A6-4F8E-41D2-88C0-CD7BF60640E9}" type="pres">
      <dgm:prSet presAssocID="{7BC816E3-A248-4A6B-8E4B-74C63D5EAC70}" presName="composite" presStyleCnt="0"/>
      <dgm:spPr/>
      <dgm:t>
        <a:bodyPr/>
        <a:lstStyle/>
        <a:p>
          <a:endParaRPr lang="es-ES"/>
        </a:p>
      </dgm:t>
    </dgm:pt>
    <dgm:pt modelId="{0D0BA337-064D-4FA2-ABF8-3AB3FD6F2991}" type="pres">
      <dgm:prSet presAssocID="{7BC816E3-A248-4A6B-8E4B-74C63D5EAC70}" presName="parentText" presStyleLbl="alignNode1" presStyleIdx="3" presStyleCnt="8">
        <dgm:presLayoutVars>
          <dgm:chMax val="1"/>
          <dgm:bulletEnabled val="1"/>
        </dgm:presLayoutVars>
      </dgm:prSet>
      <dgm:spPr/>
      <dgm:t>
        <a:bodyPr/>
        <a:lstStyle/>
        <a:p>
          <a:endParaRPr lang="es-EC"/>
        </a:p>
      </dgm:t>
    </dgm:pt>
    <dgm:pt modelId="{3EDB101D-7686-48B8-8604-4BB56C53E940}" type="pres">
      <dgm:prSet presAssocID="{7BC816E3-A248-4A6B-8E4B-74C63D5EAC70}" presName="descendantText" presStyleLbl="alignAcc1" presStyleIdx="3" presStyleCnt="8" custLinFactNeighborY="3333">
        <dgm:presLayoutVars>
          <dgm:bulletEnabled val="1"/>
        </dgm:presLayoutVars>
      </dgm:prSet>
      <dgm:spPr/>
      <dgm:t>
        <a:bodyPr/>
        <a:lstStyle/>
        <a:p>
          <a:endParaRPr lang="es-EC"/>
        </a:p>
      </dgm:t>
    </dgm:pt>
    <dgm:pt modelId="{4E6D04C2-CCFC-401B-9B1B-D49BD1873438}" type="pres">
      <dgm:prSet presAssocID="{25326B78-C429-411D-99DF-6B1FBAE66D5B}" presName="sp" presStyleCnt="0"/>
      <dgm:spPr/>
      <dgm:t>
        <a:bodyPr/>
        <a:lstStyle/>
        <a:p>
          <a:endParaRPr lang="es-ES"/>
        </a:p>
      </dgm:t>
    </dgm:pt>
    <dgm:pt modelId="{94DC6C5B-ABBC-4141-AEA9-35BF94CEA149}" type="pres">
      <dgm:prSet presAssocID="{E958C823-245D-4D3E-B342-CEA2ECC1F4CD}" presName="composite" presStyleCnt="0"/>
      <dgm:spPr/>
      <dgm:t>
        <a:bodyPr/>
        <a:lstStyle/>
        <a:p>
          <a:endParaRPr lang="es-ES"/>
        </a:p>
      </dgm:t>
    </dgm:pt>
    <dgm:pt modelId="{301366CF-B406-40FE-99F4-BF72C71201AC}" type="pres">
      <dgm:prSet presAssocID="{E958C823-245D-4D3E-B342-CEA2ECC1F4CD}" presName="parentText" presStyleLbl="alignNode1" presStyleIdx="4" presStyleCnt="8">
        <dgm:presLayoutVars>
          <dgm:chMax val="1"/>
          <dgm:bulletEnabled val="1"/>
        </dgm:presLayoutVars>
      </dgm:prSet>
      <dgm:spPr/>
      <dgm:t>
        <a:bodyPr/>
        <a:lstStyle/>
        <a:p>
          <a:endParaRPr lang="es-EC"/>
        </a:p>
      </dgm:t>
    </dgm:pt>
    <dgm:pt modelId="{EE149036-A51A-4AD1-802A-ADE33C2DFA28}" type="pres">
      <dgm:prSet presAssocID="{E958C823-245D-4D3E-B342-CEA2ECC1F4CD}" presName="descendantText" presStyleLbl="alignAcc1" presStyleIdx="4" presStyleCnt="8" custLinFactNeighborY="3333">
        <dgm:presLayoutVars>
          <dgm:bulletEnabled val="1"/>
        </dgm:presLayoutVars>
      </dgm:prSet>
      <dgm:spPr/>
      <dgm:t>
        <a:bodyPr/>
        <a:lstStyle/>
        <a:p>
          <a:endParaRPr lang="es-EC"/>
        </a:p>
      </dgm:t>
    </dgm:pt>
    <dgm:pt modelId="{A48127FC-7593-4E4C-BE6C-F2576F3FDA80}" type="pres">
      <dgm:prSet presAssocID="{47DB67BE-6941-427A-A8D4-FCE6704ABAE4}" presName="sp" presStyleCnt="0"/>
      <dgm:spPr/>
      <dgm:t>
        <a:bodyPr/>
        <a:lstStyle/>
        <a:p>
          <a:endParaRPr lang="es-ES"/>
        </a:p>
      </dgm:t>
    </dgm:pt>
    <dgm:pt modelId="{1605FFB0-D5C0-45C6-B9EF-9AEC0D8CB790}" type="pres">
      <dgm:prSet presAssocID="{3AEEDEB4-FAD9-4393-BCDA-D38361E7541A}" presName="composite" presStyleCnt="0"/>
      <dgm:spPr/>
      <dgm:t>
        <a:bodyPr/>
        <a:lstStyle/>
        <a:p>
          <a:endParaRPr lang="es-ES"/>
        </a:p>
      </dgm:t>
    </dgm:pt>
    <dgm:pt modelId="{254A6282-150C-4170-BD21-7DEC956F517B}" type="pres">
      <dgm:prSet presAssocID="{3AEEDEB4-FAD9-4393-BCDA-D38361E7541A}" presName="parentText" presStyleLbl="alignNode1" presStyleIdx="5" presStyleCnt="8">
        <dgm:presLayoutVars>
          <dgm:chMax val="1"/>
          <dgm:bulletEnabled val="1"/>
        </dgm:presLayoutVars>
      </dgm:prSet>
      <dgm:spPr/>
      <dgm:t>
        <a:bodyPr/>
        <a:lstStyle/>
        <a:p>
          <a:endParaRPr lang="es-ES"/>
        </a:p>
      </dgm:t>
    </dgm:pt>
    <dgm:pt modelId="{144968C3-D19C-4331-BCDA-FA7841D880AF}" type="pres">
      <dgm:prSet presAssocID="{3AEEDEB4-FAD9-4393-BCDA-D38361E7541A}" presName="descendantText" presStyleLbl="alignAcc1" presStyleIdx="5" presStyleCnt="8" custLinFactNeighborX="692" custLinFactNeighborY="12664">
        <dgm:presLayoutVars>
          <dgm:bulletEnabled val="1"/>
        </dgm:presLayoutVars>
      </dgm:prSet>
      <dgm:spPr/>
      <dgm:t>
        <a:bodyPr/>
        <a:lstStyle/>
        <a:p>
          <a:endParaRPr lang="es-ES"/>
        </a:p>
      </dgm:t>
    </dgm:pt>
    <dgm:pt modelId="{0270DEFD-B216-4720-991C-17FA92EFD4C0}" type="pres">
      <dgm:prSet presAssocID="{55245798-7CF0-48D4-9E6B-2AB4DD20120A}" presName="sp" presStyleCnt="0"/>
      <dgm:spPr/>
      <dgm:t>
        <a:bodyPr/>
        <a:lstStyle/>
        <a:p>
          <a:endParaRPr lang="es-ES"/>
        </a:p>
      </dgm:t>
    </dgm:pt>
    <dgm:pt modelId="{8317AFFE-47C4-4D84-B785-D9DF766029B0}" type="pres">
      <dgm:prSet presAssocID="{B3AC46ED-62D9-462F-A8E7-532A78AC65B5}" presName="composite" presStyleCnt="0"/>
      <dgm:spPr/>
      <dgm:t>
        <a:bodyPr/>
        <a:lstStyle/>
        <a:p>
          <a:endParaRPr lang="es-ES"/>
        </a:p>
      </dgm:t>
    </dgm:pt>
    <dgm:pt modelId="{A5A1492D-513E-4685-8D4A-52E035287CA9}" type="pres">
      <dgm:prSet presAssocID="{B3AC46ED-62D9-462F-A8E7-532A78AC65B5}" presName="parentText" presStyleLbl="alignNode1" presStyleIdx="6" presStyleCnt="8">
        <dgm:presLayoutVars>
          <dgm:chMax val="1"/>
          <dgm:bulletEnabled val="1"/>
        </dgm:presLayoutVars>
      </dgm:prSet>
      <dgm:spPr/>
      <dgm:t>
        <a:bodyPr/>
        <a:lstStyle/>
        <a:p>
          <a:endParaRPr lang="es-ES"/>
        </a:p>
      </dgm:t>
    </dgm:pt>
    <dgm:pt modelId="{90EC7D1F-C443-47F3-B4CF-98532289B886}" type="pres">
      <dgm:prSet presAssocID="{B3AC46ED-62D9-462F-A8E7-532A78AC65B5}" presName="descendantText" presStyleLbl="alignAcc1" presStyleIdx="6" presStyleCnt="8">
        <dgm:presLayoutVars>
          <dgm:bulletEnabled val="1"/>
        </dgm:presLayoutVars>
      </dgm:prSet>
      <dgm:spPr/>
      <dgm:t>
        <a:bodyPr/>
        <a:lstStyle/>
        <a:p>
          <a:endParaRPr lang="es-ES"/>
        </a:p>
      </dgm:t>
    </dgm:pt>
    <dgm:pt modelId="{30F552AB-F8DB-4A97-AF0D-40FDDA48C1C4}" type="pres">
      <dgm:prSet presAssocID="{31AD0B2E-A53C-446D-B784-5FE505C4A80F}" presName="sp" presStyleCnt="0"/>
      <dgm:spPr/>
      <dgm:t>
        <a:bodyPr/>
        <a:lstStyle/>
        <a:p>
          <a:endParaRPr lang="es-ES"/>
        </a:p>
      </dgm:t>
    </dgm:pt>
    <dgm:pt modelId="{8C86956B-2714-42D7-A974-BC84C0BEF665}" type="pres">
      <dgm:prSet presAssocID="{C67FD62D-B4EA-4306-8448-88706B0B27C1}" presName="composite" presStyleCnt="0"/>
      <dgm:spPr/>
      <dgm:t>
        <a:bodyPr/>
        <a:lstStyle/>
        <a:p>
          <a:endParaRPr lang="es-ES"/>
        </a:p>
      </dgm:t>
    </dgm:pt>
    <dgm:pt modelId="{B141EC41-296E-462B-AB12-8ED7E019F428}" type="pres">
      <dgm:prSet presAssocID="{C67FD62D-B4EA-4306-8448-88706B0B27C1}" presName="parentText" presStyleLbl="alignNode1" presStyleIdx="7" presStyleCnt="8">
        <dgm:presLayoutVars>
          <dgm:chMax val="1"/>
          <dgm:bulletEnabled val="1"/>
        </dgm:presLayoutVars>
      </dgm:prSet>
      <dgm:spPr/>
      <dgm:t>
        <a:bodyPr/>
        <a:lstStyle/>
        <a:p>
          <a:endParaRPr lang="es-ES"/>
        </a:p>
      </dgm:t>
    </dgm:pt>
    <dgm:pt modelId="{C3B06BFA-CAF0-4962-99D4-2D8D776C971A}" type="pres">
      <dgm:prSet presAssocID="{C67FD62D-B4EA-4306-8448-88706B0B27C1}" presName="descendantText" presStyleLbl="alignAcc1" presStyleIdx="7" presStyleCnt="8" custLinFactNeighborX="66" custLinFactNeighborY="-6901">
        <dgm:presLayoutVars>
          <dgm:bulletEnabled val="1"/>
        </dgm:presLayoutVars>
      </dgm:prSet>
      <dgm:spPr/>
      <dgm:t>
        <a:bodyPr/>
        <a:lstStyle/>
        <a:p>
          <a:endParaRPr lang="es-EC"/>
        </a:p>
      </dgm:t>
    </dgm:pt>
  </dgm:ptLst>
  <dgm:cxnLst>
    <dgm:cxn modelId="{FC27839A-84CA-4E46-BBB9-93C0D7F7AD6E}" srcId="{EF6901C2-1A9F-47CE-899C-172AE48EEB07}" destId="{45F7C262-D749-4D58-9149-034C12C513C2}" srcOrd="0" destOrd="0" parTransId="{22EBC9CC-F484-46E1-B853-C80BFF358301}" sibTransId="{E66FFD39-E642-4360-B02A-FEB5F115866F}"/>
    <dgm:cxn modelId="{289F3368-537A-4842-B063-C162D39CAD02}" type="presOf" srcId="{27776DF6-FDB0-43BD-B0DD-21EBBAF851DD}" destId="{1AE2718E-66D6-4EE1-9E0A-F6D04C3D1E5E}" srcOrd="0" destOrd="0" presId="urn:microsoft.com/office/officeart/2005/8/layout/chevron2"/>
    <dgm:cxn modelId="{2E1F8F63-D0F2-423C-A3C9-02D4DBA9ACFB}" srcId="{CC7BA69B-C3AC-4C61-ADCC-C6B1FE1984E6}" destId="{7BC816E3-A248-4A6B-8E4B-74C63D5EAC70}" srcOrd="3" destOrd="0" parTransId="{34CE1534-9BBF-4453-90C3-38206EB2B656}" sibTransId="{25326B78-C429-411D-99DF-6B1FBAE66D5B}"/>
    <dgm:cxn modelId="{3B01FA49-39A9-4634-9B6B-CBC31774960C}" srcId="{CC7BA69B-C3AC-4C61-ADCC-C6B1FE1984E6}" destId="{EF6901C2-1A9F-47CE-899C-172AE48EEB07}" srcOrd="2" destOrd="0" parTransId="{35C23D09-023F-41C8-813B-51A979FC169F}" sibTransId="{CBE0D237-8A7D-419C-82AF-8CE4831BDD65}"/>
    <dgm:cxn modelId="{39000BD0-699B-48DB-8CD9-2444D793AA1F}" type="presOf" srcId="{EC7BD55D-A78D-45C0-B993-C98D7DAD1095}" destId="{E8A87294-1107-4A39-8466-6D374F715BC4}" srcOrd="0" destOrd="0" presId="urn:microsoft.com/office/officeart/2005/8/layout/chevron2"/>
    <dgm:cxn modelId="{4A4D912E-CA05-4087-A48F-AEB148143DEC}" type="presOf" srcId="{E958C823-245D-4D3E-B342-CEA2ECC1F4CD}" destId="{301366CF-B406-40FE-99F4-BF72C71201AC}" srcOrd="0" destOrd="0" presId="urn:microsoft.com/office/officeart/2005/8/layout/chevron2"/>
    <dgm:cxn modelId="{20FEA03B-70C5-423D-908A-95B2CEDD678A}" type="presOf" srcId="{91C78C1F-264B-418C-AE57-9B75B17D806C}" destId="{EE149036-A51A-4AD1-802A-ADE33C2DFA28}" srcOrd="0" destOrd="0" presId="urn:microsoft.com/office/officeart/2005/8/layout/chevron2"/>
    <dgm:cxn modelId="{4BDDD662-4425-4670-87F7-981D1DE98E30}" srcId="{C67FD62D-B4EA-4306-8448-88706B0B27C1}" destId="{4C743234-E4FC-4438-8E7F-AF2EFDCB157C}" srcOrd="0" destOrd="0" parTransId="{3F5C8BBB-02A6-485D-8BCB-2EF0DEE1C57C}" sibTransId="{3DC84818-06EF-43DB-AF71-9B8954EB7376}"/>
    <dgm:cxn modelId="{74465A70-2D6B-4A72-91CE-333BEA838D33}" type="presOf" srcId="{C67FD62D-B4EA-4306-8448-88706B0B27C1}" destId="{B141EC41-296E-462B-AB12-8ED7E019F428}" srcOrd="0" destOrd="0" presId="urn:microsoft.com/office/officeart/2005/8/layout/chevron2"/>
    <dgm:cxn modelId="{F0E08831-B2D2-403A-A612-FA42CD5CDBB5}" type="presOf" srcId="{231BC42C-9B3F-4AC7-BC32-48C97230892B}" destId="{0697D489-7235-4D50-9036-5289D49460F1}" srcOrd="0" destOrd="0" presId="urn:microsoft.com/office/officeart/2005/8/layout/chevron2"/>
    <dgm:cxn modelId="{57F27003-CC34-46D7-9207-3FED88462847}" srcId="{B3AC46ED-62D9-462F-A8E7-532A78AC65B5}" destId="{8C97810B-3932-4EFD-B5A8-8FBB4A43793E}" srcOrd="0" destOrd="0" parTransId="{1C881A3A-4CE4-42F6-9FF9-C68B4A699341}" sibTransId="{BA57A5A8-3999-4532-AF22-78B7237A1C5D}"/>
    <dgm:cxn modelId="{18D990C4-5799-43CC-83EA-8C6FB5B3A366}" srcId="{CC7BA69B-C3AC-4C61-ADCC-C6B1FE1984E6}" destId="{EC7BD55D-A78D-45C0-B993-C98D7DAD1095}" srcOrd="0" destOrd="0" parTransId="{2452C5C5-9DD1-4D29-A63B-A73A0EF45926}" sibTransId="{BDA4535B-5A3F-44D4-B3B2-0EA817032207}"/>
    <dgm:cxn modelId="{7F5AED8C-8B70-4339-A900-2ABB89B9B455}" type="presOf" srcId="{3AEEDEB4-FAD9-4393-BCDA-D38361E7541A}" destId="{254A6282-150C-4170-BD21-7DEC956F517B}" srcOrd="0" destOrd="0" presId="urn:microsoft.com/office/officeart/2005/8/layout/chevron2"/>
    <dgm:cxn modelId="{F42C2001-3A2B-4959-BFEA-8BBEC0E4431D}" type="presOf" srcId="{4D5677F8-C6C6-469E-9448-6F86856E6C61}" destId="{144968C3-D19C-4331-BCDA-FA7841D880AF}" srcOrd="0" destOrd="0" presId="urn:microsoft.com/office/officeart/2005/8/layout/chevron2"/>
    <dgm:cxn modelId="{6F39542F-11CD-4493-AAEC-BC210890B035}" srcId="{27776DF6-FDB0-43BD-B0DD-21EBBAF851DD}" destId="{E36B0721-F6F6-4EE7-8FA8-ECC69E45F43A}" srcOrd="0" destOrd="0" parTransId="{97635FF5-CA4D-4783-8853-DD10FA31E5BB}" sibTransId="{04E69E0F-9865-4223-B80D-8B3DB660ABAE}"/>
    <dgm:cxn modelId="{0C9ED92A-E409-411E-8FD3-B3C324470B94}" srcId="{CC7BA69B-C3AC-4C61-ADCC-C6B1FE1984E6}" destId="{B3AC46ED-62D9-462F-A8E7-532A78AC65B5}" srcOrd="6" destOrd="0" parTransId="{B981A236-A2C2-4D94-BE8A-0DF96AF9B65E}" sibTransId="{31AD0B2E-A53C-446D-B784-5FE505C4A80F}"/>
    <dgm:cxn modelId="{8A8D446E-C878-4B1B-AFE8-A1DF722ED44E}" srcId="{EC7BD55D-A78D-45C0-B993-C98D7DAD1095}" destId="{231BC42C-9B3F-4AC7-BC32-48C97230892B}" srcOrd="0" destOrd="0" parTransId="{949A63D9-E944-4B1D-B5FF-960C24CED712}" sibTransId="{EF402377-A180-4016-A886-BF675CCA30B7}"/>
    <dgm:cxn modelId="{62040665-0C67-42B1-8354-D8984895DB74}" type="presOf" srcId="{EF6901C2-1A9F-47CE-899C-172AE48EEB07}" destId="{0CD87343-1E34-41BF-96C0-8446E155ADF9}" srcOrd="0" destOrd="0" presId="urn:microsoft.com/office/officeart/2005/8/layout/chevron2"/>
    <dgm:cxn modelId="{375D147F-AD93-42E3-91BB-30D1FE1A51D2}" srcId="{CC7BA69B-C3AC-4C61-ADCC-C6B1FE1984E6}" destId="{3AEEDEB4-FAD9-4393-BCDA-D38361E7541A}" srcOrd="5" destOrd="0" parTransId="{580FAA6B-B156-4175-94E5-A83C113C65B5}" sibTransId="{55245798-7CF0-48D4-9E6B-2AB4DD20120A}"/>
    <dgm:cxn modelId="{D0FA77C5-801B-4996-8014-37F2D24648C2}" type="presOf" srcId="{8C97810B-3932-4EFD-B5A8-8FBB4A43793E}" destId="{90EC7D1F-C443-47F3-B4CF-98532289B886}" srcOrd="0" destOrd="0" presId="urn:microsoft.com/office/officeart/2005/8/layout/chevron2"/>
    <dgm:cxn modelId="{865B2537-0A1C-4B3C-B081-9E761E1C1C7D}" type="presOf" srcId="{7BC816E3-A248-4A6B-8E4B-74C63D5EAC70}" destId="{0D0BA337-064D-4FA2-ABF8-3AB3FD6F2991}" srcOrd="0" destOrd="0" presId="urn:microsoft.com/office/officeart/2005/8/layout/chevron2"/>
    <dgm:cxn modelId="{5533E3A6-ECCB-4A96-BC2D-C37F35F2E78F}" type="presOf" srcId="{45F7C262-D749-4D58-9149-034C12C513C2}" destId="{6CEB22CD-C19D-4FB3-9330-C00B760F6374}" srcOrd="0" destOrd="0" presId="urn:microsoft.com/office/officeart/2005/8/layout/chevron2"/>
    <dgm:cxn modelId="{660C4391-4D27-4D55-A4DC-55BD55E7574D}" srcId="{E958C823-245D-4D3E-B342-CEA2ECC1F4CD}" destId="{91C78C1F-264B-418C-AE57-9B75B17D806C}" srcOrd="0" destOrd="0" parTransId="{C3E6AF95-6685-4463-8036-41E7D8575479}" sibTransId="{79E6F14B-E962-4A2B-A6C3-EE0AEEC93D91}"/>
    <dgm:cxn modelId="{CD8EB9D7-235D-4C8F-A087-8CB316D65D77}" type="presOf" srcId="{CC7BA69B-C3AC-4C61-ADCC-C6B1FE1984E6}" destId="{84FA3B57-8DCD-450D-A8BC-145EF89F80F2}" srcOrd="0" destOrd="0" presId="urn:microsoft.com/office/officeart/2005/8/layout/chevron2"/>
    <dgm:cxn modelId="{63F509CE-635A-44C2-8306-910C36725FBD}" srcId="{3AEEDEB4-FAD9-4393-BCDA-D38361E7541A}" destId="{4D5677F8-C6C6-469E-9448-6F86856E6C61}" srcOrd="0" destOrd="0" parTransId="{DAA5765F-2E94-4F33-8690-F2BB15376A6E}" sibTransId="{12FF6CC6-B4D3-4E74-9086-45E96646579C}"/>
    <dgm:cxn modelId="{468907C4-5A7D-4C7A-81D2-3A598A790E84}" type="presOf" srcId="{4C743234-E4FC-4438-8E7F-AF2EFDCB157C}" destId="{C3B06BFA-CAF0-4962-99D4-2D8D776C971A}" srcOrd="0" destOrd="0" presId="urn:microsoft.com/office/officeart/2005/8/layout/chevron2"/>
    <dgm:cxn modelId="{E90F8D33-4EAA-4A79-8F1B-DDFF1938B93E}" srcId="{CC7BA69B-C3AC-4C61-ADCC-C6B1FE1984E6}" destId="{27776DF6-FDB0-43BD-B0DD-21EBBAF851DD}" srcOrd="1" destOrd="0" parTransId="{9AA2080F-9DAF-4CA2-8D3C-919D82645453}" sibTransId="{F136FCD6-C436-4B6A-BA9C-A7919F75FD8C}"/>
    <dgm:cxn modelId="{A1E9D6F9-7622-4FF0-905C-C906CD243467}" type="presOf" srcId="{E36B0721-F6F6-4EE7-8FA8-ECC69E45F43A}" destId="{6A546923-AAA6-4712-B541-243B98DD9A64}" srcOrd="0" destOrd="0" presId="urn:microsoft.com/office/officeart/2005/8/layout/chevron2"/>
    <dgm:cxn modelId="{56B53F40-2ADD-4866-B42B-65D0F8D1297F}" type="presOf" srcId="{1D6CBA07-247D-4DAB-96F3-ADF40C75E12A}" destId="{3EDB101D-7686-48B8-8604-4BB56C53E940}" srcOrd="0" destOrd="0" presId="urn:microsoft.com/office/officeart/2005/8/layout/chevron2"/>
    <dgm:cxn modelId="{A363C3C0-780B-49FB-A6D6-BF745F9AD482}" srcId="{CC7BA69B-C3AC-4C61-ADCC-C6B1FE1984E6}" destId="{C67FD62D-B4EA-4306-8448-88706B0B27C1}" srcOrd="7" destOrd="0" parTransId="{01218AE8-2ED0-41E1-94A3-A7C178BE1F45}" sibTransId="{2D2108DF-E240-4A0C-B867-97A0E2593AFD}"/>
    <dgm:cxn modelId="{44128B61-725B-4545-A4BA-75FA254519A2}" srcId="{CC7BA69B-C3AC-4C61-ADCC-C6B1FE1984E6}" destId="{E958C823-245D-4D3E-B342-CEA2ECC1F4CD}" srcOrd="4" destOrd="0" parTransId="{95043EA7-FD8F-4BD2-85EB-175CE65A773D}" sibTransId="{47DB67BE-6941-427A-A8D4-FCE6704ABAE4}"/>
    <dgm:cxn modelId="{E64597EF-2BEE-4070-9104-185FB78766CD}" srcId="{7BC816E3-A248-4A6B-8E4B-74C63D5EAC70}" destId="{1D6CBA07-247D-4DAB-96F3-ADF40C75E12A}" srcOrd="0" destOrd="0" parTransId="{86F98F48-88EF-4EEB-A2C3-FF80556ABBDD}" sibTransId="{57097697-83DC-479F-A498-04124A8338DF}"/>
    <dgm:cxn modelId="{A243DB8B-7207-45CD-8387-A1418A00AEB0}" type="presOf" srcId="{B3AC46ED-62D9-462F-A8E7-532A78AC65B5}" destId="{A5A1492D-513E-4685-8D4A-52E035287CA9}" srcOrd="0" destOrd="0" presId="urn:microsoft.com/office/officeart/2005/8/layout/chevron2"/>
    <dgm:cxn modelId="{0F21706F-1C99-4A24-AFD9-7C7F8E7B8205}" type="presParOf" srcId="{84FA3B57-8DCD-450D-A8BC-145EF89F80F2}" destId="{579E79A2-7FBB-43A6-98AF-406E25A47A4E}" srcOrd="0" destOrd="0" presId="urn:microsoft.com/office/officeart/2005/8/layout/chevron2"/>
    <dgm:cxn modelId="{BFFF36D8-4A91-4A58-9EEC-36CBC5643BF0}" type="presParOf" srcId="{579E79A2-7FBB-43A6-98AF-406E25A47A4E}" destId="{E8A87294-1107-4A39-8466-6D374F715BC4}" srcOrd="0" destOrd="0" presId="urn:microsoft.com/office/officeart/2005/8/layout/chevron2"/>
    <dgm:cxn modelId="{A5EECD22-325F-4149-9F62-D443764DB0EF}" type="presParOf" srcId="{579E79A2-7FBB-43A6-98AF-406E25A47A4E}" destId="{0697D489-7235-4D50-9036-5289D49460F1}" srcOrd="1" destOrd="0" presId="urn:microsoft.com/office/officeart/2005/8/layout/chevron2"/>
    <dgm:cxn modelId="{39E8E266-D0CD-4728-BF92-91F4294885A7}" type="presParOf" srcId="{84FA3B57-8DCD-450D-A8BC-145EF89F80F2}" destId="{515C93C4-BD9A-4963-BE36-60BD5E30C1AB}" srcOrd="1" destOrd="0" presId="urn:microsoft.com/office/officeart/2005/8/layout/chevron2"/>
    <dgm:cxn modelId="{8F4CEEEB-3CCE-43DF-B5FF-9A0C53911BCF}" type="presParOf" srcId="{84FA3B57-8DCD-450D-A8BC-145EF89F80F2}" destId="{E94DBAC5-7E67-4A2F-B4C8-E5959B945466}" srcOrd="2" destOrd="0" presId="urn:microsoft.com/office/officeart/2005/8/layout/chevron2"/>
    <dgm:cxn modelId="{F9CF83B2-BABD-442D-8911-3E80E270C4B4}" type="presParOf" srcId="{E94DBAC5-7E67-4A2F-B4C8-E5959B945466}" destId="{1AE2718E-66D6-4EE1-9E0A-F6D04C3D1E5E}" srcOrd="0" destOrd="0" presId="urn:microsoft.com/office/officeart/2005/8/layout/chevron2"/>
    <dgm:cxn modelId="{81BA82BA-EB81-4955-BF7B-BF85B7A4ED79}" type="presParOf" srcId="{E94DBAC5-7E67-4A2F-B4C8-E5959B945466}" destId="{6A546923-AAA6-4712-B541-243B98DD9A64}" srcOrd="1" destOrd="0" presId="urn:microsoft.com/office/officeart/2005/8/layout/chevron2"/>
    <dgm:cxn modelId="{0B9A598D-4FCB-4772-B35B-7447E0862E34}" type="presParOf" srcId="{84FA3B57-8DCD-450D-A8BC-145EF89F80F2}" destId="{13E7E54F-DA50-422A-9DAD-73C17FDBDC3D}" srcOrd="3" destOrd="0" presId="urn:microsoft.com/office/officeart/2005/8/layout/chevron2"/>
    <dgm:cxn modelId="{02E67F3F-2FB7-4E4A-93E3-2D5DDB3F97AF}" type="presParOf" srcId="{84FA3B57-8DCD-450D-A8BC-145EF89F80F2}" destId="{E8B92A8D-A405-43D6-A959-09DA3355ACCA}" srcOrd="4" destOrd="0" presId="urn:microsoft.com/office/officeart/2005/8/layout/chevron2"/>
    <dgm:cxn modelId="{59D05F79-BBE9-4831-B9B9-B5F991C133A3}" type="presParOf" srcId="{E8B92A8D-A405-43D6-A959-09DA3355ACCA}" destId="{0CD87343-1E34-41BF-96C0-8446E155ADF9}" srcOrd="0" destOrd="0" presId="urn:microsoft.com/office/officeart/2005/8/layout/chevron2"/>
    <dgm:cxn modelId="{95426887-E34B-4305-A83E-5C7CA9AA4676}" type="presParOf" srcId="{E8B92A8D-A405-43D6-A959-09DA3355ACCA}" destId="{6CEB22CD-C19D-4FB3-9330-C00B760F6374}" srcOrd="1" destOrd="0" presId="urn:microsoft.com/office/officeart/2005/8/layout/chevron2"/>
    <dgm:cxn modelId="{E68A077A-6518-4194-A366-50718507B514}" type="presParOf" srcId="{84FA3B57-8DCD-450D-A8BC-145EF89F80F2}" destId="{70B7CD8F-5073-4701-8F20-233F0BC78EE9}" srcOrd="5" destOrd="0" presId="urn:microsoft.com/office/officeart/2005/8/layout/chevron2"/>
    <dgm:cxn modelId="{BF07E8EB-F498-495E-BE7E-C682E56D27CB}" type="presParOf" srcId="{84FA3B57-8DCD-450D-A8BC-145EF89F80F2}" destId="{7069D1A6-4F8E-41D2-88C0-CD7BF60640E9}" srcOrd="6" destOrd="0" presId="urn:microsoft.com/office/officeart/2005/8/layout/chevron2"/>
    <dgm:cxn modelId="{F71D91F3-96A6-4620-ABDA-42E2022324D4}" type="presParOf" srcId="{7069D1A6-4F8E-41D2-88C0-CD7BF60640E9}" destId="{0D0BA337-064D-4FA2-ABF8-3AB3FD6F2991}" srcOrd="0" destOrd="0" presId="urn:microsoft.com/office/officeart/2005/8/layout/chevron2"/>
    <dgm:cxn modelId="{A3BF743C-8DD9-42CE-A093-CD90EDE81DF0}" type="presParOf" srcId="{7069D1A6-4F8E-41D2-88C0-CD7BF60640E9}" destId="{3EDB101D-7686-48B8-8604-4BB56C53E940}" srcOrd="1" destOrd="0" presId="urn:microsoft.com/office/officeart/2005/8/layout/chevron2"/>
    <dgm:cxn modelId="{C6915555-F1ED-43A5-8E1A-B24D0B3A055A}" type="presParOf" srcId="{84FA3B57-8DCD-450D-A8BC-145EF89F80F2}" destId="{4E6D04C2-CCFC-401B-9B1B-D49BD1873438}" srcOrd="7" destOrd="0" presId="urn:microsoft.com/office/officeart/2005/8/layout/chevron2"/>
    <dgm:cxn modelId="{DA6B52BB-3023-4C09-9F2E-C88DB3042478}" type="presParOf" srcId="{84FA3B57-8DCD-450D-A8BC-145EF89F80F2}" destId="{94DC6C5B-ABBC-4141-AEA9-35BF94CEA149}" srcOrd="8" destOrd="0" presId="urn:microsoft.com/office/officeart/2005/8/layout/chevron2"/>
    <dgm:cxn modelId="{AEDA4BA4-99D1-482A-AB31-5319D88C0B51}" type="presParOf" srcId="{94DC6C5B-ABBC-4141-AEA9-35BF94CEA149}" destId="{301366CF-B406-40FE-99F4-BF72C71201AC}" srcOrd="0" destOrd="0" presId="urn:microsoft.com/office/officeart/2005/8/layout/chevron2"/>
    <dgm:cxn modelId="{A5F665EC-66D2-4108-B8FE-73D5CFD5E97B}" type="presParOf" srcId="{94DC6C5B-ABBC-4141-AEA9-35BF94CEA149}" destId="{EE149036-A51A-4AD1-802A-ADE33C2DFA28}" srcOrd="1" destOrd="0" presId="urn:microsoft.com/office/officeart/2005/8/layout/chevron2"/>
    <dgm:cxn modelId="{EAAC03FC-2FF7-4B2E-A693-1E18380DAA8C}" type="presParOf" srcId="{84FA3B57-8DCD-450D-A8BC-145EF89F80F2}" destId="{A48127FC-7593-4E4C-BE6C-F2576F3FDA80}" srcOrd="9" destOrd="0" presId="urn:microsoft.com/office/officeart/2005/8/layout/chevron2"/>
    <dgm:cxn modelId="{3D36EB47-381C-4570-BECE-FDF325FA4DEB}" type="presParOf" srcId="{84FA3B57-8DCD-450D-A8BC-145EF89F80F2}" destId="{1605FFB0-D5C0-45C6-B9EF-9AEC0D8CB790}" srcOrd="10" destOrd="0" presId="urn:microsoft.com/office/officeart/2005/8/layout/chevron2"/>
    <dgm:cxn modelId="{E11B4F6A-C28C-4C24-B8F9-CA20EBD2DAD7}" type="presParOf" srcId="{1605FFB0-D5C0-45C6-B9EF-9AEC0D8CB790}" destId="{254A6282-150C-4170-BD21-7DEC956F517B}" srcOrd="0" destOrd="0" presId="urn:microsoft.com/office/officeart/2005/8/layout/chevron2"/>
    <dgm:cxn modelId="{F0161AAA-BA3A-474B-972B-E8C087EC1212}" type="presParOf" srcId="{1605FFB0-D5C0-45C6-B9EF-9AEC0D8CB790}" destId="{144968C3-D19C-4331-BCDA-FA7841D880AF}" srcOrd="1" destOrd="0" presId="urn:microsoft.com/office/officeart/2005/8/layout/chevron2"/>
    <dgm:cxn modelId="{36C2908E-D6D0-4323-8BAB-476E0A360FB0}" type="presParOf" srcId="{84FA3B57-8DCD-450D-A8BC-145EF89F80F2}" destId="{0270DEFD-B216-4720-991C-17FA92EFD4C0}" srcOrd="11" destOrd="0" presId="urn:microsoft.com/office/officeart/2005/8/layout/chevron2"/>
    <dgm:cxn modelId="{AD5B4D5D-AB45-458D-897E-757CC2D97329}" type="presParOf" srcId="{84FA3B57-8DCD-450D-A8BC-145EF89F80F2}" destId="{8317AFFE-47C4-4D84-B785-D9DF766029B0}" srcOrd="12" destOrd="0" presId="urn:microsoft.com/office/officeart/2005/8/layout/chevron2"/>
    <dgm:cxn modelId="{4B922EBC-8FB6-4007-82BD-4747BAE524B6}" type="presParOf" srcId="{8317AFFE-47C4-4D84-B785-D9DF766029B0}" destId="{A5A1492D-513E-4685-8D4A-52E035287CA9}" srcOrd="0" destOrd="0" presId="urn:microsoft.com/office/officeart/2005/8/layout/chevron2"/>
    <dgm:cxn modelId="{D7C97CBD-B1A3-4E6A-A10D-BE4490D52297}" type="presParOf" srcId="{8317AFFE-47C4-4D84-B785-D9DF766029B0}" destId="{90EC7D1F-C443-47F3-B4CF-98532289B886}" srcOrd="1" destOrd="0" presId="urn:microsoft.com/office/officeart/2005/8/layout/chevron2"/>
    <dgm:cxn modelId="{25420DC5-084A-4B19-A582-26DFC1F61916}" type="presParOf" srcId="{84FA3B57-8DCD-450D-A8BC-145EF89F80F2}" destId="{30F552AB-F8DB-4A97-AF0D-40FDDA48C1C4}" srcOrd="13" destOrd="0" presId="urn:microsoft.com/office/officeart/2005/8/layout/chevron2"/>
    <dgm:cxn modelId="{4863EFC9-A5B9-4F17-AC6F-0D7331B96FE9}" type="presParOf" srcId="{84FA3B57-8DCD-450D-A8BC-145EF89F80F2}" destId="{8C86956B-2714-42D7-A974-BC84C0BEF665}" srcOrd="14" destOrd="0" presId="urn:microsoft.com/office/officeart/2005/8/layout/chevron2"/>
    <dgm:cxn modelId="{32E2A479-698E-438A-B84E-64C11E2C72FC}" type="presParOf" srcId="{8C86956B-2714-42D7-A974-BC84C0BEF665}" destId="{B141EC41-296E-462B-AB12-8ED7E019F428}" srcOrd="0" destOrd="0" presId="urn:microsoft.com/office/officeart/2005/8/layout/chevron2"/>
    <dgm:cxn modelId="{D811B6B6-8D03-4C8A-86BC-4410222BC614}" type="presParOf" srcId="{8C86956B-2714-42D7-A974-BC84C0BEF665}" destId="{C3B06BFA-CAF0-4962-99D4-2D8D776C971A}" srcOrd="1" destOrd="0" presId="urn:microsoft.com/office/officeart/2005/8/layout/chevron2"/>
  </dgm:cxnLst>
  <dgm:bg/>
  <dgm:whole/>
</dgm:dataModel>
</file>

<file path=ppt/diagrams/data53.xml><?xml version="1.0" encoding="utf-8"?>
<dgm:dataModel xmlns:dgm="http://schemas.openxmlformats.org/drawingml/2006/diagram" xmlns:a="http://schemas.openxmlformats.org/drawingml/2006/main">
  <dgm:ptLst>
    <dgm:pt modelId="{D7F6AD8D-0438-446E-A6E6-BACFD611AF5D}" type="doc">
      <dgm:prSet loTypeId="urn:microsoft.com/office/officeart/2005/8/layout/radial2" loCatId="relationship" qsTypeId="urn:microsoft.com/office/officeart/2005/8/quickstyle/simple2" qsCatId="simple" csTypeId="urn:microsoft.com/office/officeart/2005/8/colors/accent2_5" csCatId="accent2" phldr="1"/>
      <dgm:spPr/>
      <dgm:t>
        <a:bodyPr/>
        <a:lstStyle/>
        <a:p>
          <a:endParaRPr lang="es-ES"/>
        </a:p>
      </dgm:t>
    </dgm:pt>
    <dgm:pt modelId="{8EAF0B07-2B54-4B53-B978-C0D821334508}">
      <dgm:prSet phldrT="[Texto]"/>
      <dgm:spPr/>
      <dgm:t>
        <a:bodyPr/>
        <a:lstStyle/>
        <a:p>
          <a:r>
            <a:rPr lang="es-ES" dirty="0" smtClean="0"/>
            <a:t>Plan de Capacitación</a:t>
          </a:r>
          <a:endParaRPr lang="es-ES" dirty="0"/>
        </a:p>
      </dgm:t>
    </dgm:pt>
    <dgm:pt modelId="{8DB49AE0-DB41-40AB-81E7-B676444370D1}" type="parTrans" cxnId="{ABD8D12E-6B29-4AF3-880E-44D9759AE675}">
      <dgm:prSet/>
      <dgm:spPr/>
      <dgm:t>
        <a:bodyPr/>
        <a:lstStyle/>
        <a:p>
          <a:endParaRPr lang="es-ES"/>
        </a:p>
      </dgm:t>
    </dgm:pt>
    <dgm:pt modelId="{D54C5310-79F0-4835-83CD-2FA505330E72}" type="sibTrans" cxnId="{ABD8D12E-6B29-4AF3-880E-44D9759AE675}">
      <dgm:prSet/>
      <dgm:spPr/>
      <dgm:t>
        <a:bodyPr/>
        <a:lstStyle/>
        <a:p>
          <a:endParaRPr lang="es-ES"/>
        </a:p>
      </dgm:t>
    </dgm:pt>
    <dgm:pt modelId="{1E25B86C-384B-4D78-89B8-416C691B4084}">
      <dgm:prSet phldrT="[Texto]"/>
      <dgm:spPr/>
      <dgm:t>
        <a:bodyPr/>
        <a:lstStyle/>
        <a:p>
          <a:r>
            <a:rPr lang="es-ES" dirty="0" smtClean="0"/>
            <a:t>Proceso de establecimiento de competencia para puestos</a:t>
          </a:r>
          <a:endParaRPr lang="es-ES" dirty="0"/>
        </a:p>
      </dgm:t>
    </dgm:pt>
    <dgm:pt modelId="{1FB4063C-B8C5-475F-B464-134040EFE997}" type="parTrans" cxnId="{F650E22B-4D99-41BD-9925-3A2BFB23941F}">
      <dgm:prSet/>
      <dgm:spPr/>
      <dgm:t>
        <a:bodyPr/>
        <a:lstStyle/>
        <a:p>
          <a:endParaRPr lang="es-ES"/>
        </a:p>
      </dgm:t>
    </dgm:pt>
    <dgm:pt modelId="{AC9F826D-0CA1-4A33-9F8C-8E2FB4C4C2FC}" type="sibTrans" cxnId="{F650E22B-4D99-41BD-9925-3A2BFB23941F}">
      <dgm:prSet/>
      <dgm:spPr/>
      <dgm:t>
        <a:bodyPr/>
        <a:lstStyle/>
        <a:p>
          <a:endParaRPr lang="es-ES"/>
        </a:p>
      </dgm:t>
    </dgm:pt>
    <dgm:pt modelId="{CFF5932D-E428-421C-8142-61F41D54735A}" type="pres">
      <dgm:prSet presAssocID="{D7F6AD8D-0438-446E-A6E6-BACFD611AF5D}" presName="composite" presStyleCnt="0">
        <dgm:presLayoutVars>
          <dgm:chMax val="5"/>
          <dgm:dir/>
          <dgm:animLvl val="ctr"/>
          <dgm:resizeHandles val="exact"/>
        </dgm:presLayoutVars>
      </dgm:prSet>
      <dgm:spPr/>
      <dgm:t>
        <a:bodyPr/>
        <a:lstStyle/>
        <a:p>
          <a:endParaRPr lang="es-ES"/>
        </a:p>
      </dgm:t>
    </dgm:pt>
    <dgm:pt modelId="{403B0EDF-3FCC-4BFA-92AA-EEACD1DAFE6D}" type="pres">
      <dgm:prSet presAssocID="{D7F6AD8D-0438-446E-A6E6-BACFD611AF5D}" presName="cycle" presStyleCnt="0"/>
      <dgm:spPr/>
    </dgm:pt>
    <dgm:pt modelId="{2D8D09B8-A516-41D7-8330-FC1F1EDE2B10}" type="pres">
      <dgm:prSet presAssocID="{D7F6AD8D-0438-446E-A6E6-BACFD611AF5D}" presName="centerShape" presStyleCnt="0"/>
      <dgm:spPr/>
    </dgm:pt>
    <dgm:pt modelId="{DE43B5F7-67C0-407E-897E-07D1ED9A312C}" type="pres">
      <dgm:prSet presAssocID="{D7F6AD8D-0438-446E-A6E6-BACFD611AF5D}" presName="connSite" presStyleLbl="node1" presStyleIdx="0" presStyleCnt="3"/>
      <dgm:spPr/>
    </dgm:pt>
    <dgm:pt modelId="{1D4DF00B-DE2B-46C6-AB00-39CCF5ECE276}" type="pres">
      <dgm:prSet presAssocID="{D7F6AD8D-0438-446E-A6E6-BACFD611AF5D}" presName="visible" presStyleLbl="node1" presStyleIdx="0" presStyleCnt="3"/>
      <dgm:spPr>
        <a:blipFill rotWithShape="0">
          <a:blip xmlns:r="http://schemas.openxmlformats.org/officeDocument/2006/relationships" r:embed="rId1"/>
          <a:stretch>
            <a:fillRect/>
          </a:stretch>
        </a:blipFill>
      </dgm:spPr>
    </dgm:pt>
    <dgm:pt modelId="{45D79067-88A3-4C95-9C73-B1CA4EBB56DA}" type="pres">
      <dgm:prSet presAssocID="{8DB49AE0-DB41-40AB-81E7-B676444370D1}" presName="Name25" presStyleLbl="parChTrans1D1" presStyleIdx="0" presStyleCnt="2"/>
      <dgm:spPr/>
      <dgm:t>
        <a:bodyPr/>
        <a:lstStyle/>
        <a:p>
          <a:endParaRPr lang="es-ES"/>
        </a:p>
      </dgm:t>
    </dgm:pt>
    <dgm:pt modelId="{DB382495-C017-4ECC-8359-12199F1AB702}" type="pres">
      <dgm:prSet presAssocID="{8EAF0B07-2B54-4B53-B978-C0D821334508}" presName="node" presStyleCnt="0"/>
      <dgm:spPr/>
    </dgm:pt>
    <dgm:pt modelId="{50D89A22-AD0E-4D59-9CE5-730067E479AE}" type="pres">
      <dgm:prSet presAssocID="{8EAF0B07-2B54-4B53-B978-C0D821334508}" presName="parentNode" presStyleLbl="node1" presStyleIdx="1" presStyleCnt="3">
        <dgm:presLayoutVars>
          <dgm:chMax val="1"/>
          <dgm:bulletEnabled val="1"/>
        </dgm:presLayoutVars>
      </dgm:prSet>
      <dgm:spPr/>
      <dgm:t>
        <a:bodyPr/>
        <a:lstStyle/>
        <a:p>
          <a:endParaRPr lang="es-ES"/>
        </a:p>
      </dgm:t>
    </dgm:pt>
    <dgm:pt modelId="{FBAF9349-EBE2-4936-AEE4-FED6658D3CD2}" type="pres">
      <dgm:prSet presAssocID="{8EAF0B07-2B54-4B53-B978-C0D821334508}" presName="childNode" presStyleLbl="revTx" presStyleIdx="0" presStyleCnt="0">
        <dgm:presLayoutVars>
          <dgm:bulletEnabled val="1"/>
        </dgm:presLayoutVars>
      </dgm:prSet>
      <dgm:spPr/>
      <dgm:t>
        <a:bodyPr/>
        <a:lstStyle/>
        <a:p>
          <a:endParaRPr lang="es-ES"/>
        </a:p>
      </dgm:t>
    </dgm:pt>
    <dgm:pt modelId="{51188C3E-A3CD-48A7-B372-E183A669BFBB}" type="pres">
      <dgm:prSet presAssocID="{1FB4063C-B8C5-475F-B464-134040EFE997}" presName="Name25" presStyleLbl="parChTrans1D1" presStyleIdx="1" presStyleCnt="2"/>
      <dgm:spPr/>
      <dgm:t>
        <a:bodyPr/>
        <a:lstStyle/>
        <a:p>
          <a:endParaRPr lang="es-ES"/>
        </a:p>
      </dgm:t>
    </dgm:pt>
    <dgm:pt modelId="{3005E48B-895A-4A45-923C-4F7584B414D1}" type="pres">
      <dgm:prSet presAssocID="{1E25B86C-384B-4D78-89B8-416C691B4084}" presName="node" presStyleCnt="0"/>
      <dgm:spPr/>
    </dgm:pt>
    <dgm:pt modelId="{D26B9C65-02A6-4485-BD45-A2AC3824E863}" type="pres">
      <dgm:prSet presAssocID="{1E25B86C-384B-4D78-89B8-416C691B4084}" presName="parentNode" presStyleLbl="node1" presStyleIdx="2" presStyleCnt="3">
        <dgm:presLayoutVars>
          <dgm:chMax val="1"/>
          <dgm:bulletEnabled val="1"/>
        </dgm:presLayoutVars>
      </dgm:prSet>
      <dgm:spPr/>
      <dgm:t>
        <a:bodyPr/>
        <a:lstStyle/>
        <a:p>
          <a:endParaRPr lang="es-ES"/>
        </a:p>
      </dgm:t>
    </dgm:pt>
    <dgm:pt modelId="{F5CA1FAD-4501-46D9-AF7F-9CCABD349758}" type="pres">
      <dgm:prSet presAssocID="{1E25B86C-384B-4D78-89B8-416C691B4084}" presName="childNode" presStyleLbl="revTx" presStyleIdx="0" presStyleCnt="0">
        <dgm:presLayoutVars>
          <dgm:bulletEnabled val="1"/>
        </dgm:presLayoutVars>
      </dgm:prSet>
      <dgm:spPr/>
      <dgm:t>
        <a:bodyPr/>
        <a:lstStyle/>
        <a:p>
          <a:endParaRPr lang="es-ES"/>
        </a:p>
      </dgm:t>
    </dgm:pt>
  </dgm:ptLst>
  <dgm:cxnLst>
    <dgm:cxn modelId="{DE77CFE5-8B04-4CA1-9BD0-7B6CC9C74873}" type="presOf" srcId="{D7F6AD8D-0438-446E-A6E6-BACFD611AF5D}" destId="{CFF5932D-E428-421C-8142-61F41D54735A}" srcOrd="0" destOrd="0" presId="urn:microsoft.com/office/officeart/2005/8/layout/radial2"/>
    <dgm:cxn modelId="{0DC85E20-0E39-4402-9AA5-D2E5FC78DC0E}" type="presOf" srcId="{1E25B86C-384B-4D78-89B8-416C691B4084}" destId="{D26B9C65-02A6-4485-BD45-A2AC3824E863}" srcOrd="0" destOrd="0" presId="urn:microsoft.com/office/officeart/2005/8/layout/radial2"/>
    <dgm:cxn modelId="{D4772588-BB0F-40CD-85EA-D82C48B34571}" type="presOf" srcId="{8DB49AE0-DB41-40AB-81E7-B676444370D1}" destId="{45D79067-88A3-4C95-9C73-B1CA4EBB56DA}" srcOrd="0" destOrd="0" presId="urn:microsoft.com/office/officeart/2005/8/layout/radial2"/>
    <dgm:cxn modelId="{B1C927B2-9AD0-43E4-8F59-7C8995ADFE7F}" type="presOf" srcId="{8EAF0B07-2B54-4B53-B978-C0D821334508}" destId="{50D89A22-AD0E-4D59-9CE5-730067E479AE}" srcOrd="0" destOrd="0" presId="urn:microsoft.com/office/officeart/2005/8/layout/radial2"/>
    <dgm:cxn modelId="{C6C4022C-9232-4B71-B040-C4B6651AB688}" type="presOf" srcId="{1FB4063C-B8C5-475F-B464-134040EFE997}" destId="{51188C3E-A3CD-48A7-B372-E183A669BFBB}" srcOrd="0" destOrd="0" presId="urn:microsoft.com/office/officeart/2005/8/layout/radial2"/>
    <dgm:cxn modelId="{F650E22B-4D99-41BD-9925-3A2BFB23941F}" srcId="{D7F6AD8D-0438-446E-A6E6-BACFD611AF5D}" destId="{1E25B86C-384B-4D78-89B8-416C691B4084}" srcOrd="1" destOrd="0" parTransId="{1FB4063C-B8C5-475F-B464-134040EFE997}" sibTransId="{AC9F826D-0CA1-4A33-9F8C-8E2FB4C4C2FC}"/>
    <dgm:cxn modelId="{ABD8D12E-6B29-4AF3-880E-44D9759AE675}" srcId="{D7F6AD8D-0438-446E-A6E6-BACFD611AF5D}" destId="{8EAF0B07-2B54-4B53-B978-C0D821334508}" srcOrd="0" destOrd="0" parTransId="{8DB49AE0-DB41-40AB-81E7-B676444370D1}" sibTransId="{D54C5310-79F0-4835-83CD-2FA505330E72}"/>
    <dgm:cxn modelId="{2CB98D6A-E18A-4CC6-B681-12513970293F}" type="presParOf" srcId="{CFF5932D-E428-421C-8142-61F41D54735A}" destId="{403B0EDF-3FCC-4BFA-92AA-EEACD1DAFE6D}" srcOrd="0" destOrd="0" presId="urn:microsoft.com/office/officeart/2005/8/layout/radial2"/>
    <dgm:cxn modelId="{A863F9DE-0B89-489F-9164-228BEA354BB0}" type="presParOf" srcId="{403B0EDF-3FCC-4BFA-92AA-EEACD1DAFE6D}" destId="{2D8D09B8-A516-41D7-8330-FC1F1EDE2B10}" srcOrd="0" destOrd="0" presId="urn:microsoft.com/office/officeart/2005/8/layout/radial2"/>
    <dgm:cxn modelId="{CBC8A650-9635-43CD-8B34-66CC24FD6987}" type="presParOf" srcId="{2D8D09B8-A516-41D7-8330-FC1F1EDE2B10}" destId="{DE43B5F7-67C0-407E-897E-07D1ED9A312C}" srcOrd="0" destOrd="0" presId="urn:microsoft.com/office/officeart/2005/8/layout/radial2"/>
    <dgm:cxn modelId="{6AEC388B-D66E-4632-BA02-17B573438EB0}" type="presParOf" srcId="{2D8D09B8-A516-41D7-8330-FC1F1EDE2B10}" destId="{1D4DF00B-DE2B-46C6-AB00-39CCF5ECE276}" srcOrd="1" destOrd="0" presId="urn:microsoft.com/office/officeart/2005/8/layout/radial2"/>
    <dgm:cxn modelId="{2860FCA6-9E26-4DC7-88B4-0D8296E46982}" type="presParOf" srcId="{403B0EDF-3FCC-4BFA-92AA-EEACD1DAFE6D}" destId="{45D79067-88A3-4C95-9C73-B1CA4EBB56DA}" srcOrd="1" destOrd="0" presId="urn:microsoft.com/office/officeart/2005/8/layout/radial2"/>
    <dgm:cxn modelId="{1676B115-C69B-4041-B398-D8CAFE6DEB32}" type="presParOf" srcId="{403B0EDF-3FCC-4BFA-92AA-EEACD1DAFE6D}" destId="{DB382495-C017-4ECC-8359-12199F1AB702}" srcOrd="2" destOrd="0" presId="urn:microsoft.com/office/officeart/2005/8/layout/radial2"/>
    <dgm:cxn modelId="{7DCB2161-C4F5-4F75-AA83-67D98EDC7D3B}" type="presParOf" srcId="{DB382495-C017-4ECC-8359-12199F1AB702}" destId="{50D89A22-AD0E-4D59-9CE5-730067E479AE}" srcOrd="0" destOrd="0" presId="urn:microsoft.com/office/officeart/2005/8/layout/radial2"/>
    <dgm:cxn modelId="{B271C74A-5AC5-41B8-A018-65A8E3941852}" type="presParOf" srcId="{DB382495-C017-4ECC-8359-12199F1AB702}" destId="{FBAF9349-EBE2-4936-AEE4-FED6658D3CD2}" srcOrd="1" destOrd="0" presId="urn:microsoft.com/office/officeart/2005/8/layout/radial2"/>
    <dgm:cxn modelId="{4A2AB249-0AA2-41C2-8821-2B21B56D0DAD}" type="presParOf" srcId="{403B0EDF-3FCC-4BFA-92AA-EEACD1DAFE6D}" destId="{51188C3E-A3CD-48A7-B372-E183A669BFBB}" srcOrd="3" destOrd="0" presId="urn:microsoft.com/office/officeart/2005/8/layout/radial2"/>
    <dgm:cxn modelId="{F1D057D5-BE92-4C25-A8E5-59F70D64ED72}" type="presParOf" srcId="{403B0EDF-3FCC-4BFA-92AA-EEACD1DAFE6D}" destId="{3005E48B-895A-4A45-923C-4F7584B414D1}" srcOrd="4" destOrd="0" presId="urn:microsoft.com/office/officeart/2005/8/layout/radial2"/>
    <dgm:cxn modelId="{74F1758D-F75F-4B92-A04A-3D8348E916B6}" type="presParOf" srcId="{3005E48B-895A-4A45-923C-4F7584B414D1}" destId="{D26B9C65-02A6-4485-BD45-A2AC3824E863}" srcOrd="0" destOrd="0" presId="urn:microsoft.com/office/officeart/2005/8/layout/radial2"/>
    <dgm:cxn modelId="{7E17D1D3-BAE0-4AF5-9801-07F2FED2127B}" type="presParOf" srcId="{3005E48B-895A-4A45-923C-4F7584B414D1}" destId="{F5CA1FAD-4501-46D9-AF7F-9CCABD349758}" srcOrd="1" destOrd="0" presId="urn:microsoft.com/office/officeart/2005/8/layout/radial2"/>
  </dgm:cxnLst>
  <dgm:bg/>
  <dgm:whole/>
</dgm:dataModel>
</file>

<file path=ppt/diagrams/data54.xml><?xml version="1.0" encoding="utf-8"?>
<dgm:dataModel xmlns:dgm="http://schemas.openxmlformats.org/drawingml/2006/diagram" xmlns:a="http://schemas.openxmlformats.org/drawingml/2006/main">
  <dgm:ptLst>
    <dgm:pt modelId="{CC7BA69B-C3AC-4C61-ADCC-C6B1FE1984E6}" type="doc">
      <dgm:prSet loTypeId="urn:microsoft.com/office/officeart/2005/8/layout/chevron2" loCatId="list" qsTypeId="urn:microsoft.com/office/officeart/2005/8/quickstyle/simple5" qsCatId="simple" csTypeId="urn:microsoft.com/office/officeart/2005/8/colors/accent1_1" csCatId="accent1" phldr="1"/>
      <dgm:spPr/>
      <dgm:t>
        <a:bodyPr/>
        <a:lstStyle/>
        <a:p>
          <a:endParaRPr lang="es-EC"/>
        </a:p>
      </dgm:t>
    </dgm:pt>
    <dgm:pt modelId="{EC7BD55D-A78D-45C0-B993-C98D7DAD1095}">
      <dgm:prSet phldrT="[Text]" custT="1"/>
      <dgm:spPr/>
      <dgm:t>
        <a:bodyPr/>
        <a:lstStyle/>
        <a:p>
          <a:r>
            <a:rPr lang="es-EC" sz="1000" b="1" i="1" dirty="0" smtClean="0">
              <a:latin typeface="Tahoma" pitchFamily="34" charset="0"/>
              <a:cs typeface="Tahoma" pitchFamily="34" charset="0"/>
            </a:rPr>
            <a:t>1</a:t>
          </a:r>
          <a:endParaRPr lang="es-EC" sz="1000" b="1" i="1" dirty="0">
            <a:latin typeface="Tahoma" pitchFamily="34" charset="0"/>
            <a:cs typeface="Tahoma" pitchFamily="34" charset="0"/>
          </a:endParaRPr>
        </a:p>
      </dgm:t>
    </dgm:pt>
    <dgm:pt modelId="{2452C5C5-9DD1-4D29-A63B-A73A0EF45926}" type="parTrans" cxnId="{18D990C4-5799-43CC-83EA-8C6FB5B3A366}">
      <dgm:prSet/>
      <dgm:spPr/>
      <dgm:t>
        <a:bodyPr/>
        <a:lstStyle/>
        <a:p>
          <a:endParaRPr lang="es-EC"/>
        </a:p>
      </dgm:t>
    </dgm:pt>
    <dgm:pt modelId="{BDA4535B-5A3F-44D4-B3B2-0EA817032207}" type="sibTrans" cxnId="{18D990C4-5799-43CC-83EA-8C6FB5B3A366}">
      <dgm:prSet/>
      <dgm:spPr/>
      <dgm:t>
        <a:bodyPr/>
        <a:lstStyle/>
        <a:p>
          <a:endParaRPr lang="es-EC"/>
        </a:p>
      </dgm:t>
    </dgm:pt>
    <dgm:pt modelId="{231BC42C-9B3F-4AC7-BC32-48C97230892B}">
      <dgm:prSet phldrT="[Text]"/>
      <dgm:spPr/>
      <dgm:t>
        <a:bodyPr/>
        <a:lstStyle/>
        <a:p>
          <a:r>
            <a:rPr lang="es-EC" b="1" i="1" dirty="0" smtClean="0">
              <a:latin typeface="+mj-lt"/>
            </a:rPr>
            <a:t>Mejoras Enfocadas</a:t>
          </a:r>
          <a:endParaRPr lang="es-EC" dirty="0">
            <a:latin typeface="+mj-lt"/>
          </a:endParaRPr>
        </a:p>
      </dgm:t>
    </dgm:pt>
    <dgm:pt modelId="{949A63D9-E944-4B1D-B5FF-960C24CED712}" type="parTrans" cxnId="{8A8D446E-C878-4B1B-AFE8-A1DF722ED44E}">
      <dgm:prSet/>
      <dgm:spPr/>
      <dgm:t>
        <a:bodyPr/>
        <a:lstStyle/>
        <a:p>
          <a:endParaRPr lang="es-EC"/>
        </a:p>
      </dgm:t>
    </dgm:pt>
    <dgm:pt modelId="{EF402377-A180-4016-A886-BF675CCA30B7}" type="sibTrans" cxnId="{8A8D446E-C878-4B1B-AFE8-A1DF722ED44E}">
      <dgm:prSet/>
      <dgm:spPr/>
      <dgm:t>
        <a:bodyPr/>
        <a:lstStyle/>
        <a:p>
          <a:endParaRPr lang="es-EC"/>
        </a:p>
      </dgm:t>
    </dgm:pt>
    <dgm:pt modelId="{27776DF6-FDB0-43BD-B0DD-21EBBAF851DD}">
      <dgm:prSet phldrT="[Text]" custT="1"/>
      <dgm:spPr/>
      <dgm:t>
        <a:bodyPr/>
        <a:lstStyle/>
        <a:p>
          <a:r>
            <a:rPr lang="es-EC" sz="1000" b="1" i="1" dirty="0" smtClean="0">
              <a:latin typeface="Tahoma" pitchFamily="34" charset="0"/>
              <a:cs typeface="Tahoma" pitchFamily="34" charset="0"/>
            </a:rPr>
            <a:t>2</a:t>
          </a:r>
          <a:endParaRPr lang="es-EC" sz="1000" b="1" i="1" dirty="0">
            <a:latin typeface="Tahoma" pitchFamily="34" charset="0"/>
            <a:cs typeface="Tahoma" pitchFamily="34" charset="0"/>
          </a:endParaRPr>
        </a:p>
      </dgm:t>
    </dgm:pt>
    <dgm:pt modelId="{9AA2080F-9DAF-4CA2-8D3C-919D82645453}" type="parTrans" cxnId="{E90F8D33-4EAA-4A79-8F1B-DDFF1938B93E}">
      <dgm:prSet/>
      <dgm:spPr/>
      <dgm:t>
        <a:bodyPr/>
        <a:lstStyle/>
        <a:p>
          <a:endParaRPr lang="es-EC"/>
        </a:p>
      </dgm:t>
    </dgm:pt>
    <dgm:pt modelId="{F136FCD6-C436-4B6A-BA9C-A7919F75FD8C}" type="sibTrans" cxnId="{E90F8D33-4EAA-4A79-8F1B-DDFF1938B93E}">
      <dgm:prSet/>
      <dgm:spPr/>
      <dgm:t>
        <a:bodyPr/>
        <a:lstStyle/>
        <a:p>
          <a:endParaRPr lang="es-EC"/>
        </a:p>
      </dgm:t>
    </dgm:pt>
    <dgm:pt modelId="{E36B0721-F6F6-4EE7-8FA8-ECC69E45F43A}">
      <dgm:prSet phldrT="[Text]" custT="1"/>
      <dgm:spPr/>
      <dgm:t>
        <a:bodyPr/>
        <a:lstStyle/>
        <a:p>
          <a:r>
            <a:rPr lang="es-EC" sz="2500" b="1" i="1" dirty="0" smtClean="0">
              <a:latin typeface="+mj-lt"/>
            </a:rPr>
            <a:t>Mantenimiento</a:t>
          </a:r>
          <a:r>
            <a:rPr lang="es-EC" sz="2500" b="1" i="1" dirty="0" smtClean="0">
              <a:solidFill>
                <a:srgbClr val="FF0000"/>
              </a:solidFill>
              <a:latin typeface="+mj-lt"/>
            </a:rPr>
            <a:t> </a:t>
          </a:r>
          <a:r>
            <a:rPr lang="es-EC" sz="2500" b="1" i="1" dirty="0" smtClean="0">
              <a:latin typeface="+mj-lt"/>
            </a:rPr>
            <a:t>Autónomo</a:t>
          </a:r>
          <a:r>
            <a:rPr lang="es-EC" sz="2500" b="1" i="1" dirty="0" smtClean="0">
              <a:solidFill>
                <a:srgbClr val="FF0000"/>
              </a:solidFill>
              <a:latin typeface="+mj-lt"/>
            </a:rPr>
            <a:t> </a:t>
          </a:r>
          <a:endParaRPr lang="es-EC" sz="2500" dirty="0">
            <a:solidFill>
              <a:srgbClr val="FF0000"/>
            </a:solidFill>
            <a:latin typeface="+mj-lt"/>
          </a:endParaRPr>
        </a:p>
      </dgm:t>
    </dgm:pt>
    <dgm:pt modelId="{97635FF5-CA4D-4783-8853-DD10FA31E5BB}" type="parTrans" cxnId="{6F39542F-11CD-4493-AAEC-BC210890B035}">
      <dgm:prSet/>
      <dgm:spPr/>
      <dgm:t>
        <a:bodyPr/>
        <a:lstStyle/>
        <a:p>
          <a:endParaRPr lang="es-EC"/>
        </a:p>
      </dgm:t>
    </dgm:pt>
    <dgm:pt modelId="{04E69E0F-9865-4223-B80D-8B3DB660ABAE}" type="sibTrans" cxnId="{6F39542F-11CD-4493-AAEC-BC210890B035}">
      <dgm:prSet/>
      <dgm:spPr/>
      <dgm:t>
        <a:bodyPr/>
        <a:lstStyle/>
        <a:p>
          <a:endParaRPr lang="es-EC"/>
        </a:p>
      </dgm:t>
    </dgm:pt>
    <dgm:pt modelId="{EF6901C2-1A9F-47CE-899C-172AE48EEB07}">
      <dgm:prSet phldrT="[Text]" custT="1"/>
      <dgm:spPr/>
      <dgm:t>
        <a:bodyPr/>
        <a:lstStyle/>
        <a:p>
          <a:r>
            <a:rPr lang="es-EC" sz="1000" b="1" i="1" dirty="0" smtClean="0">
              <a:latin typeface="Tahoma" pitchFamily="34" charset="0"/>
              <a:cs typeface="Tahoma" pitchFamily="34" charset="0"/>
            </a:rPr>
            <a:t>3</a:t>
          </a:r>
          <a:endParaRPr lang="es-EC" sz="1000" b="1" i="1" dirty="0">
            <a:latin typeface="Tahoma" pitchFamily="34" charset="0"/>
            <a:cs typeface="Tahoma" pitchFamily="34" charset="0"/>
          </a:endParaRPr>
        </a:p>
      </dgm:t>
    </dgm:pt>
    <dgm:pt modelId="{35C23D09-023F-41C8-813B-51A979FC169F}" type="parTrans" cxnId="{3B01FA49-39A9-4634-9B6B-CBC31774960C}">
      <dgm:prSet/>
      <dgm:spPr/>
      <dgm:t>
        <a:bodyPr/>
        <a:lstStyle/>
        <a:p>
          <a:endParaRPr lang="es-EC"/>
        </a:p>
      </dgm:t>
    </dgm:pt>
    <dgm:pt modelId="{CBE0D237-8A7D-419C-82AF-8CE4831BDD65}" type="sibTrans" cxnId="{3B01FA49-39A9-4634-9B6B-CBC31774960C}">
      <dgm:prSet/>
      <dgm:spPr/>
      <dgm:t>
        <a:bodyPr/>
        <a:lstStyle/>
        <a:p>
          <a:endParaRPr lang="es-EC"/>
        </a:p>
      </dgm:t>
    </dgm:pt>
    <dgm:pt modelId="{45F7C262-D749-4D58-9149-034C12C513C2}">
      <dgm:prSet phldrT="[Text]" custT="1"/>
      <dgm:spPr/>
      <dgm:t>
        <a:bodyPr/>
        <a:lstStyle/>
        <a:p>
          <a:r>
            <a:rPr lang="es-EC" sz="2500" b="1" i="1" dirty="0" smtClean="0">
              <a:latin typeface="+mj-lt"/>
            </a:rPr>
            <a:t>Mantenimiento Planificado</a:t>
          </a:r>
          <a:endParaRPr lang="es-EC" sz="2500" b="1" i="1" dirty="0">
            <a:latin typeface="+mj-lt"/>
          </a:endParaRPr>
        </a:p>
      </dgm:t>
    </dgm:pt>
    <dgm:pt modelId="{22EBC9CC-F484-46E1-B853-C80BFF358301}" type="parTrans" cxnId="{FC27839A-84CA-4E46-BBB9-93C0D7F7AD6E}">
      <dgm:prSet/>
      <dgm:spPr/>
      <dgm:t>
        <a:bodyPr/>
        <a:lstStyle/>
        <a:p>
          <a:endParaRPr lang="es-EC"/>
        </a:p>
      </dgm:t>
    </dgm:pt>
    <dgm:pt modelId="{E66FFD39-E642-4360-B02A-FEB5F115866F}" type="sibTrans" cxnId="{FC27839A-84CA-4E46-BBB9-93C0D7F7AD6E}">
      <dgm:prSet/>
      <dgm:spPr/>
      <dgm:t>
        <a:bodyPr/>
        <a:lstStyle/>
        <a:p>
          <a:endParaRPr lang="es-EC"/>
        </a:p>
      </dgm:t>
    </dgm:pt>
    <dgm:pt modelId="{7BC816E3-A248-4A6B-8E4B-74C63D5EAC70}">
      <dgm:prSet phldrT="[Text]" custT="1"/>
      <dgm:spPr/>
      <dgm:t>
        <a:bodyPr/>
        <a:lstStyle/>
        <a:p>
          <a:r>
            <a:rPr lang="es-EC" sz="1000" b="1" i="1" dirty="0" smtClean="0">
              <a:latin typeface="Tahoma" pitchFamily="34" charset="0"/>
              <a:cs typeface="Tahoma" pitchFamily="34" charset="0"/>
            </a:rPr>
            <a:t>4</a:t>
          </a:r>
          <a:endParaRPr lang="es-EC" sz="1000" b="1" i="1" dirty="0">
            <a:latin typeface="Tahoma" pitchFamily="34" charset="0"/>
            <a:cs typeface="Tahoma" pitchFamily="34" charset="0"/>
          </a:endParaRPr>
        </a:p>
      </dgm:t>
    </dgm:pt>
    <dgm:pt modelId="{34CE1534-9BBF-4453-90C3-38206EB2B656}" type="parTrans" cxnId="{2E1F8F63-D0F2-423C-A3C9-02D4DBA9ACFB}">
      <dgm:prSet/>
      <dgm:spPr/>
      <dgm:t>
        <a:bodyPr/>
        <a:lstStyle/>
        <a:p>
          <a:endParaRPr lang="es-EC"/>
        </a:p>
      </dgm:t>
    </dgm:pt>
    <dgm:pt modelId="{25326B78-C429-411D-99DF-6B1FBAE66D5B}" type="sibTrans" cxnId="{2E1F8F63-D0F2-423C-A3C9-02D4DBA9ACFB}">
      <dgm:prSet/>
      <dgm:spPr/>
      <dgm:t>
        <a:bodyPr/>
        <a:lstStyle/>
        <a:p>
          <a:endParaRPr lang="es-EC"/>
        </a:p>
      </dgm:t>
    </dgm:pt>
    <dgm:pt modelId="{1D6CBA07-247D-4DAB-96F3-ADF40C75E12A}">
      <dgm:prSet phldrT="[Text]"/>
      <dgm:spPr/>
      <dgm:t>
        <a:bodyPr/>
        <a:lstStyle/>
        <a:p>
          <a:r>
            <a:rPr lang="es-EC" b="1" i="1" dirty="0" smtClean="0">
              <a:latin typeface="+mj-lt"/>
            </a:rPr>
            <a:t>Mantenimiento de la Calidad </a:t>
          </a:r>
          <a:endParaRPr lang="es-EC" dirty="0">
            <a:latin typeface="+mj-lt"/>
          </a:endParaRPr>
        </a:p>
      </dgm:t>
    </dgm:pt>
    <dgm:pt modelId="{86F98F48-88EF-4EEB-A2C3-FF80556ABBDD}" type="parTrans" cxnId="{E64597EF-2BEE-4070-9104-185FB78766CD}">
      <dgm:prSet/>
      <dgm:spPr/>
      <dgm:t>
        <a:bodyPr/>
        <a:lstStyle/>
        <a:p>
          <a:endParaRPr lang="es-EC"/>
        </a:p>
      </dgm:t>
    </dgm:pt>
    <dgm:pt modelId="{57097697-83DC-479F-A498-04124A8338DF}" type="sibTrans" cxnId="{E64597EF-2BEE-4070-9104-185FB78766CD}">
      <dgm:prSet/>
      <dgm:spPr/>
      <dgm:t>
        <a:bodyPr/>
        <a:lstStyle/>
        <a:p>
          <a:endParaRPr lang="es-EC"/>
        </a:p>
      </dgm:t>
    </dgm:pt>
    <dgm:pt modelId="{E958C823-245D-4D3E-B342-CEA2ECC1F4CD}">
      <dgm:prSet phldrT="[Text]" custT="1"/>
      <dgm:spPr/>
      <dgm:t>
        <a:bodyPr/>
        <a:lstStyle/>
        <a:p>
          <a:r>
            <a:rPr lang="es-EC" sz="1000" b="1" dirty="0" smtClean="0">
              <a:latin typeface="Tahoma" pitchFamily="34" charset="0"/>
              <a:cs typeface="Tahoma" pitchFamily="34" charset="0"/>
            </a:rPr>
            <a:t>5</a:t>
          </a:r>
          <a:endParaRPr lang="es-EC" sz="1000" b="1" dirty="0">
            <a:latin typeface="Tahoma" pitchFamily="34" charset="0"/>
            <a:cs typeface="Tahoma" pitchFamily="34" charset="0"/>
          </a:endParaRPr>
        </a:p>
      </dgm:t>
    </dgm:pt>
    <dgm:pt modelId="{95043EA7-FD8F-4BD2-85EB-175CE65A773D}" type="parTrans" cxnId="{44128B61-725B-4545-A4BA-75FA254519A2}">
      <dgm:prSet/>
      <dgm:spPr/>
      <dgm:t>
        <a:bodyPr/>
        <a:lstStyle/>
        <a:p>
          <a:endParaRPr lang="es-EC"/>
        </a:p>
      </dgm:t>
    </dgm:pt>
    <dgm:pt modelId="{47DB67BE-6941-427A-A8D4-FCE6704ABAE4}" type="sibTrans" cxnId="{44128B61-725B-4545-A4BA-75FA254519A2}">
      <dgm:prSet/>
      <dgm:spPr/>
      <dgm:t>
        <a:bodyPr/>
        <a:lstStyle/>
        <a:p>
          <a:endParaRPr lang="es-EC"/>
        </a:p>
      </dgm:t>
    </dgm:pt>
    <dgm:pt modelId="{91C78C1F-264B-418C-AE57-9B75B17D806C}">
      <dgm:prSet phldrT="[Text]" custT="1"/>
      <dgm:spPr/>
      <dgm:t>
        <a:bodyPr/>
        <a:lstStyle/>
        <a:p>
          <a:r>
            <a:rPr lang="es-EC" sz="2500" b="1" i="1" dirty="0" smtClean="0">
              <a:latin typeface="+mj-lt"/>
            </a:rPr>
            <a:t>Prevención del Mantenimiento</a:t>
          </a:r>
          <a:endParaRPr lang="es-EC" sz="2500" b="1" i="1" dirty="0">
            <a:latin typeface="+mj-lt"/>
          </a:endParaRPr>
        </a:p>
      </dgm:t>
    </dgm:pt>
    <dgm:pt modelId="{C3E6AF95-6685-4463-8036-41E7D8575479}" type="parTrans" cxnId="{660C4391-4D27-4D55-A4DC-55BD55E7574D}">
      <dgm:prSet/>
      <dgm:spPr/>
      <dgm:t>
        <a:bodyPr/>
        <a:lstStyle/>
        <a:p>
          <a:endParaRPr lang="es-EC"/>
        </a:p>
      </dgm:t>
    </dgm:pt>
    <dgm:pt modelId="{79E6F14B-E962-4A2B-A6C3-EE0AEEC93D91}" type="sibTrans" cxnId="{660C4391-4D27-4D55-A4DC-55BD55E7574D}">
      <dgm:prSet/>
      <dgm:spPr/>
      <dgm:t>
        <a:bodyPr/>
        <a:lstStyle/>
        <a:p>
          <a:endParaRPr lang="es-EC"/>
        </a:p>
      </dgm:t>
    </dgm:pt>
    <dgm:pt modelId="{3AEEDEB4-FAD9-4393-BCDA-D38361E7541A}">
      <dgm:prSet custT="1"/>
      <dgm:spPr/>
      <dgm:t>
        <a:bodyPr/>
        <a:lstStyle/>
        <a:p>
          <a:r>
            <a:rPr lang="es-EC" sz="1000" b="1" i="1" dirty="0" smtClean="0">
              <a:latin typeface="Tahoma" pitchFamily="34" charset="0"/>
            </a:rPr>
            <a:t>6</a:t>
          </a:r>
          <a:endParaRPr lang="es-EC" sz="1000" dirty="0"/>
        </a:p>
      </dgm:t>
    </dgm:pt>
    <dgm:pt modelId="{580FAA6B-B156-4175-94E5-A83C113C65B5}" type="parTrans" cxnId="{375D147F-AD93-42E3-91BB-30D1FE1A51D2}">
      <dgm:prSet/>
      <dgm:spPr/>
      <dgm:t>
        <a:bodyPr/>
        <a:lstStyle/>
        <a:p>
          <a:endParaRPr lang="es-EC"/>
        </a:p>
      </dgm:t>
    </dgm:pt>
    <dgm:pt modelId="{55245798-7CF0-48D4-9E6B-2AB4DD20120A}" type="sibTrans" cxnId="{375D147F-AD93-42E3-91BB-30D1FE1A51D2}">
      <dgm:prSet/>
      <dgm:spPr/>
      <dgm:t>
        <a:bodyPr/>
        <a:lstStyle/>
        <a:p>
          <a:endParaRPr lang="es-EC"/>
        </a:p>
      </dgm:t>
    </dgm:pt>
    <dgm:pt modelId="{B3AC46ED-62D9-462F-A8E7-532A78AC65B5}">
      <dgm:prSet custT="1"/>
      <dgm:spPr/>
      <dgm:t>
        <a:bodyPr/>
        <a:lstStyle/>
        <a:p>
          <a:r>
            <a:rPr lang="es-EC" sz="1000" b="1" i="1" dirty="0" smtClean="0">
              <a:latin typeface="Tahoma" pitchFamily="34" charset="0"/>
            </a:rPr>
            <a:t>7</a:t>
          </a:r>
          <a:endParaRPr lang="es-EC" sz="1000" dirty="0"/>
        </a:p>
      </dgm:t>
    </dgm:pt>
    <dgm:pt modelId="{B981A236-A2C2-4D94-BE8A-0DF96AF9B65E}" type="parTrans" cxnId="{0C9ED92A-E409-411E-8FD3-B3C324470B94}">
      <dgm:prSet/>
      <dgm:spPr/>
      <dgm:t>
        <a:bodyPr/>
        <a:lstStyle/>
        <a:p>
          <a:endParaRPr lang="es-EC"/>
        </a:p>
      </dgm:t>
    </dgm:pt>
    <dgm:pt modelId="{31AD0B2E-A53C-446D-B784-5FE505C4A80F}" type="sibTrans" cxnId="{0C9ED92A-E409-411E-8FD3-B3C324470B94}">
      <dgm:prSet/>
      <dgm:spPr/>
      <dgm:t>
        <a:bodyPr/>
        <a:lstStyle/>
        <a:p>
          <a:endParaRPr lang="es-EC"/>
        </a:p>
      </dgm:t>
    </dgm:pt>
    <dgm:pt modelId="{8C97810B-3932-4EFD-B5A8-8FBB4A43793E}">
      <dgm:prSet custT="1"/>
      <dgm:spPr/>
      <dgm:t>
        <a:bodyPr/>
        <a:lstStyle/>
        <a:p>
          <a:r>
            <a:rPr lang="es-EC" sz="2500" b="1" i="1" dirty="0" smtClean="0">
              <a:latin typeface="+mj-lt"/>
            </a:rPr>
            <a:t>Educación y Entrenamiento</a:t>
          </a:r>
          <a:endParaRPr lang="es-EC" sz="2500" b="1" i="1" dirty="0">
            <a:latin typeface="+mj-lt"/>
          </a:endParaRPr>
        </a:p>
      </dgm:t>
    </dgm:pt>
    <dgm:pt modelId="{1C881A3A-4CE4-42F6-9FF9-C68B4A699341}" type="parTrans" cxnId="{57F27003-CC34-46D7-9207-3FED88462847}">
      <dgm:prSet/>
      <dgm:spPr/>
      <dgm:t>
        <a:bodyPr/>
        <a:lstStyle/>
        <a:p>
          <a:endParaRPr lang="es-EC"/>
        </a:p>
      </dgm:t>
    </dgm:pt>
    <dgm:pt modelId="{BA57A5A8-3999-4532-AF22-78B7237A1C5D}" type="sibTrans" cxnId="{57F27003-CC34-46D7-9207-3FED88462847}">
      <dgm:prSet/>
      <dgm:spPr/>
      <dgm:t>
        <a:bodyPr/>
        <a:lstStyle/>
        <a:p>
          <a:endParaRPr lang="es-EC"/>
        </a:p>
      </dgm:t>
    </dgm:pt>
    <dgm:pt modelId="{C67FD62D-B4EA-4306-8448-88706B0B27C1}">
      <dgm:prSet custT="1"/>
      <dgm:spPr/>
      <dgm:t>
        <a:bodyPr/>
        <a:lstStyle/>
        <a:p>
          <a:r>
            <a:rPr lang="es-EC" sz="1000" b="1" i="1" dirty="0" smtClean="0">
              <a:latin typeface="Tahoma" pitchFamily="34" charset="0"/>
            </a:rPr>
            <a:t>8</a:t>
          </a:r>
          <a:endParaRPr lang="es-EC" sz="1000" dirty="0"/>
        </a:p>
      </dgm:t>
    </dgm:pt>
    <dgm:pt modelId="{01218AE8-2ED0-41E1-94A3-A7C178BE1F45}" type="parTrans" cxnId="{A363C3C0-780B-49FB-A6D6-BF745F9AD482}">
      <dgm:prSet/>
      <dgm:spPr/>
      <dgm:t>
        <a:bodyPr/>
        <a:lstStyle/>
        <a:p>
          <a:endParaRPr lang="es-EC"/>
        </a:p>
      </dgm:t>
    </dgm:pt>
    <dgm:pt modelId="{2D2108DF-E240-4A0C-B867-97A0E2593AFD}" type="sibTrans" cxnId="{A363C3C0-780B-49FB-A6D6-BF745F9AD482}">
      <dgm:prSet/>
      <dgm:spPr/>
      <dgm:t>
        <a:bodyPr/>
        <a:lstStyle/>
        <a:p>
          <a:endParaRPr lang="es-EC"/>
        </a:p>
      </dgm:t>
    </dgm:pt>
    <dgm:pt modelId="{4C743234-E4FC-4438-8E7F-AF2EFDCB157C}">
      <dgm:prSet custT="1"/>
      <dgm:spPr/>
      <dgm:t>
        <a:bodyPr/>
        <a:lstStyle/>
        <a:p>
          <a:r>
            <a:rPr lang="es-EC" sz="3200" b="1" i="1" spc="300" dirty="0" smtClean="0">
              <a:solidFill>
                <a:srgbClr val="FF0000"/>
              </a:solidFill>
              <a:effectLst>
                <a:outerShdw blurRad="38100" dist="38100" dir="2700000" algn="tl">
                  <a:srgbClr val="000000">
                    <a:alpha val="43137"/>
                  </a:srgbClr>
                </a:outerShdw>
              </a:effectLst>
              <a:latin typeface="+mj-lt"/>
            </a:rPr>
            <a:t>Seguridad</a:t>
          </a:r>
          <a:r>
            <a:rPr lang="es-EC" sz="2500" b="1" i="1" dirty="0" smtClean="0">
              <a:latin typeface="+mj-lt"/>
            </a:rPr>
            <a:t> </a:t>
          </a:r>
          <a:r>
            <a:rPr lang="es-EC" sz="3200" b="1" i="1" spc="300" dirty="0" smtClean="0">
              <a:solidFill>
                <a:srgbClr val="FF0000"/>
              </a:solidFill>
              <a:effectLst>
                <a:outerShdw blurRad="38100" dist="38100" dir="2700000" algn="tl">
                  <a:srgbClr val="000000">
                    <a:alpha val="43137"/>
                  </a:srgbClr>
                </a:outerShdw>
              </a:effectLst>
              <a:latin typeface="+mj-lt"/>
            </a:rPr>
            <a:t>y</a:t>
          </a:r>
          <a:r>
            <a:rPr lang="es-EC" sz="2500" b="1" i="1" dirty="0" smtClean="0">
              <a:latin typeface="+mj-lt"/>
            </a:rPr>
            <a:t> </a:t>
          </a:r>
          <a:r>
            <a:rPr lang="es-EC" sz="3200" b="1" i="1" spc="300" dirty="0" smtClean="0">
              <a:solidFill>
                <a:srgbClr val="FF0000"/>
              </a:solidFill>
              <a:effectLst>
                <a:outerShdw blurRad="38100" dist="38100" dir="2700000" algn="tl">
                  <a:srgbClr val="000000">
                    <a:alpha val="43137"/>
                  </a:srgbClr>
                </a:outerShdw>
              </a:effectLst>
              <a:latin typeface="+mj-lt"/>
            </a:rPr>
            <a:t>Medioambiente</a:t>
          </a:r>
          <a:endParaRPr lang="es-EC" sz="3200" b="1" i="1" spc="300" dirty="0">
            <a:solidFill>
              <a:srgbClr val="FF0000"/>
            </a:solidFill>
            <a:effectLst>
              <a:outerShdw blurRad="38100" dist="38100" dir="2700000" algn="tl">
                <a:srgbClr val="000000">
                  <a:alpha val="43137"/>
                </a:srgbClr>
              </a:outerShdw>
            </a:effectLst>
            <a:latin typeface="+mj-lt"/>
          </a:endParaRPr>
        </a:p>
      </dgm:t>
    </dgm:pt>
    <dgm:pt modelId="{3F5C8BBB-02A6-485D-8BCB-2EF0DEE1C57C}" type="parTrans" cxnId="{4BDDD662-4425-4670-87F7-981D1DE98E30}">
      <dgm:prSet/>
      <dgm:spPr/>
      <dgm:t>
        <a:bodyPr/>
        <a:lstStyle/>
        <a:p>
          <a:endParaRPr lang="es-EC"/>
        </a:p>
      </dgm:t>
    </dgm:pt>
    <dgm:pt modelId="{3DC84818-06EF-43DB-AF71-9B8954EB7376}" type="sibTrans" cxnId="{4BDDD662-4425-4670-87F7-981D1DE98E30}">
      <dgm:prSet/>
      <dgm:spPr/>
      <dgm:t>
        <a:bodyPr/>
        <a:lstStyle/>
        <a:p>
          <a:endParaRPr lang="es-EC"/>
        </a:p>
      </dgm:t>
    </dgm:pt>
    <dgm:pt modelId="{4D5677F8-C6C6-469E-9448-6F86856E6C61}">
      <dgm:prSet custT="1"/>
      <dgm:spPr/>
      <dgm:t>
        <a:bodyPr/>
        <a:lstStyle/>
        <a:p>
          <a:r>
            <a:rPr lang="es-EC" sz="2500" b="1" i="1" dirty="0" smtClean="0">
              <a:latin typeface="+mj-lt"/>
            </a:rPr>
            <a:t>Áreas Administrativas</a:t>
          </a:r>
          <a:endParaRPr lang="es-EC" sz="2500" b="1" i="1" dirty="0">
            <a:latin typeface="+mj-lt"/>
          </a:endParaRPr>
        </a:p>
      </dgm:t>
    </dgm:pt>
    <dgm:pt modelId="{12FF6CC6-B4D3-4E74-9086-45E96646579C}" type="sibTrans" cxnId="{63F509CE-635A-44C2-8306-910C36725FBD}">
      <dgm:prSet/>
      <dgm:spPr/>
      <dgm:t>
        <a:bodyPr/>
        <a:lstStyle/>
        <a:p>
          <a:endParaRPr lang="es-EC"/>
        </a:p>
      </dgm:t>
    </dgm:pt>
    <dgm:pt modelId="{DAA5765F-2E94-4F33-8690-F2BB15376A6E}" type="parTrans" cxnId="{63F509CE-635A-44C2-8306-910C36725FBD}">
      <dgm:prSet/>
      <dgm:spPr/>
      <dgm:t>
        <a:bodyPr/>
        <a:lstStyle/>
        <a:p>
          <a:endParaRPr lang="es-EC"/>
        </a:p>
      </dgm:t>
    </dgm:pt>
    <dgm:pt modelId="{84FA3B57-8DCD-450D-A8BC-145EF89F80F2}" type="pres">
      <dgm:prSet presAssocID="{CC7BA69B-C3AC-4C61-ADCC-C6B1FE1984E6}" presName="linearFlow" presStyleCnt="0">
        <dgm:presLayoutVars>
          <dgm:dir/>
          <dgm:animLvl val="lvl"/>
          <dgm:resizeHandles val="exact"/>
        </dgm:presLayoutVars>
      </dgm:prSet>
      <dgm:spPr/>
      <dgm:t>
        <a:bodyPr/>
        <a:lstStyle/>
        <a:p>
          <a:endParaRPr lang="es-ES"/>
        </a:p>
      </dgm:t>
    </dgm:pt>
    <dgm:pt modelId="{579E79A2-7FBB-43A6-98AF-406E25A47A4E}" type="pres">
      <dgm:prSet presAssocID="{EC7BD55D-A78D-45C0-B993-C98D7DAD1095}" presName="composite" presStyleCnt="0"/>
      <dgm:spPr/>
      <dgm:t>
        <a:bodyPr/>
        <a:lstStyle/>
        <a:p>
          <a:endParaRPr lang="es-ES"/>
        </a:p>
      </dgm:t>
    </dgm:pt>
    <dgm:pt modelId="{E8A87294-1107-4A39-8466-6D374F715BC4}" type="pres">
      <dgm:prSet presAssocID="{EC7BD55D-A78D-45C0-B993-C98D7DAD1095}" presName="parentText" presStyleLbl="alignNode1" presStyleIdx="0" presStyleCnt="8">
        <dgm:presLayoutVars>
          <dgm:chMax val="1"/>
          <dgm:bulletEnabled val="1"/>
        </dgm:presLayoutVars>
      </dgm:prSet>
      <dgm:spPr/>
      <dgm:t>
        <a:bodyPr/>
        <a:lstStyle/>
        <a:p>
          <a:endParaRPr lang="es-ES"/>
        </a:p>
      </dgm:t>
    </dgm:pt>
    <dgm:pt modelId="{0697D489-7235-4D50-9036-5289D49460F1}" type="pres">
      <dgm:prSet presAssocID="{EC7BD55D-A78D-45C0-B993-C98D7DAD1095}" presName="descendantText" presStyleLbl="alignAcc1" presStyleIdx="0" presStyleCnt="8">
        <dgm:presLayoutVars>
          <dgm:bulletEnabled val="1"/>
        </dgm:presLayoutVars>
      </dgm:prSet>
      <dgm:spPr/>
      <dgm:t>
        <a:bodyPr/>
        <a:lstStyle/>
        <a:p>
          <a:endParaRPr lang="es-EC"/>
        </a:p>
      </dgm:t>
    </dgm:pt>
    <dgm:pt modelId="{515C93C4-BD9A-4963-BE36-60BD5E30C1AB}" type="pres">
      <dgm:prSet presAssocID="{BDA4535B-5A3F-44D4-B3B2-0EA817032207}" presName="sp" presStyleCnt="0"/>
      <dgm:spPr/>
      <dgm:t>
        <a:bodyPr/>
        <a:lstStyle/>
        <a:p>
          <a:endParaRPr lang="es-ES"/>
        </a:p>
      </dgm:t>
    </dgm:pt>
    <dgm:pt modelId="{E94DBAC5-7E67-4A2F-B4C8-E5959B945466}" type="pres">
      <dgm:prSet presAssocID="{27776DF6-FDB0-43BD-B0DD-21EBBAF851DD}" presName="composite" presStyleCnt="0"/>
      <dgm:spPr/>
      <dgm:t>
        <a:bodyPr/>
        <a:lstStyle/>
        <a:p>
          <a:endParaRPr lang="es-ES"/>
        </a:p>
      </dgm:t>
    </dgm:pt>
    <dgm:pt modelId="{1AE2718E-66D6-4EE1-9E0A-F6D04C3D1E5E}" type="pres">
      <dgm:prSet presAssocID="{27776DF6-FDB0-43BD-B0DD-21EBBAF851DD}" presName="parentText" presStyleLbl="alignNode1" presStyleIdx="1" presStyleCnt="8">
        <dgm:presLayoutVars>
          <dgm:chMax val="1"/>
          <dgm:bulletEnabled val="1"/>
        </dgm:presLayoutVars>
      </dgm:prSet>
      <dgm:spPr/>
      <dgm:t>
        <a:bodyPr/>
        <a:lstStyle/>
        <a:p>
          <a:endParaRPr lang="es-ES"/>
        </a:p>
      </dgm:t>
    </dgm:pt>
    <dgm:pt modelId="{6A546923-AAA6-4712-B541-243B98DD9A64}" type="pres">
      <dgm:prSet presAssocID="{27776DF6-FDB0-43BD-B0DD-21EBBAF851DD}" presName="descendantText" presStyleLbl="alignAcc1" presStyleIdx="1" presStyleCnt="8">
        <dgm:presLayoutVars>
          <dgm:bulletEnabled val="1"/>
        </dgm:presLayoutVars>
      </dgm:prSet>
      <dgm:spPr/>
      <dgm:t>
        <a:bodyPr/>
        <a:lstStyle/>
        <a:p>
          <a:endParaRPr lang="es-EC"/>
        </a:p>
      </dgm:t>
    </dgm:pt>
    <dgm:pt modelId="{13E7E54F-DA50-422A-9DAD-73C17FDBDC3D}" type="pres">
      <dgm:prSet presAssocID="{F136FCD6-C436-4B6A-BA9C-A7919F75FD8C}" presName="sp" presStyleCnt="0"/>
      <dgm:spPr/>
      <dgm:t>
        <a:bodyPr/>
        <a:lstStyle/>
        <a:p>
          <a:endParaRPr lang="es-ES"/>
        </a:p>
      </dgm:t>
    </dgm:pt>
    <dgm:pt modelId="{E8B92A8D-A405-43D6-A959-09DA3355ACCA}" type="pres">
      <dgm:prSet presAssocID="{EF6901C2-1A9F-47CE-899C-172AE48EEB07}" presName="composite" presStyleCnt="0"/>
      <dgm:spPr/>
      <dgm:t>
        <a:bodyPr/>
        <a:lstStyle/>
        <a:p>
          <a:endParaRPr lang="es-ES"/>
        </a:p>
      </dgm:t>
    </dgm:pt>
    <dgm:pt modelId="{0CD87343-1E34-41BF-96C0-8446E155ADF9}" type="pres">
      <dgm:prSet presAssocID="{EF6901C2-1A9F-47CE-899C-172AE48EEB07}" presName="parentText" presStyleLbl="alignNode1" presStyleIdx="2" presStyleCnt="8">
        <dgm:presLayoutVars>
          <dgm:chMax val="1"/>
          <dgm:bulletEnabled val="1"/>
        </dgm:presLayoutVars>
      </dgm:prSet>
      <dgm:spPr/>
      <dgm:t>
        <a:bodyPr/>
        <a:lstStyle/>
        <a:p>
          <a:endParaRPr lang="es-ES"/>
        </a:p>
      </dgm:t>
    </dgm:pt>
    <dgm:pt modelId="{6CEB22CD-C19D-4FB3-9330-C00B760F6374}" type="pres">
      <dgm:prSet presAssocID="{EF6901C2-1A9F-47CE-899C-172AE48EEB07}" presName="descendantText" presStyleLbl="alignAcc1" presStyleIdx="2" presStyleCnt="8">
        <dgm:presLayoutVars>
          <dgm:bulletEnabled val="1"/>
        </dgm:presLayoutVars>
      </dgm:prSet>
      <dgm:spPr/>
      <dgm:t>
        <a:bodyPr/>
        <a:lstStyle/>
        <a:p>
          <a:endParaRPr lang="es-EC"/>
        </a:p>
      </dgm:t>
    </dgm:pt>
    <dgm:pt modelId="{70B7CD8F-5073-4701-8F20-233F0BC78EE9}" type="pres">
      <dgm:prSet presAssocID="{CBE0D237-8A7D-419C-82AF-8CE4831BDD65}" presName="sp" presStyleCnt="0"/>
      <dgm:spPr/>
      <dgm:t>
        <a:bodyPr/>
        <a:lstStyle/>
        <a:p>
          <a:endParaRPr lang="es-ES"/>
        </a:p>
      </dgm:t>
    </dgm:pt>
    <dgm:pt modelId="{7069D1A6-4F8E-41D2-88C0-CD7BF60640E9}" type="pres">
      <dgm:prSet presAssocID="{7BC816E3-A248-4A6B-8E4B-74C63D5EAC70}" presName="composite" presStyleCnt="0"/>
      <dgm:spPr/>
      <dgm:t>
        <a:bodyPr/>
        <a:lstStyle/>
        <a:p>
          <a:endParaRPr lang="es-ES"/>
        </a:p>
      </dgm:t>
    </dgm:pt>
    <dgm:pt modelId="{0D0BA337-064D-4FA2-ABF8-3AB3FD6F2991}" type="pres">
      <dgm:prSet presAssocID="{7BC816E3-A248-4A6B-8E4B-74C63D5EAC70}" presName="parentText" presStyleLbl="alignNode1" presStyleIdx="3" presStyleCnt="8">
        <dgm:presLayoutVars>
          <dgm:chMax val="1"/>
          <dgm:bulletEnabled val="1"/>
        </dgm:presLayoutVars>
      </dgm:prSet>
      <dgm:spPr/>
      <dgm:t>
        <a:bodyPr/>
        <a:lstStyle/>
        <a:p>
          <a:endParaRPr lang="es-EC"/>
        </a:p>
      </dgm:t>
    </dgm:pt>
    <dgm:pt modelId="{3EDB101D-7686-48B8-8604-4BB56C53E940}" type="pres">
      <dgm:prSet presAssocID="{7BC816E3-A248-4A6B-8E4B-74C63D5EAC70}" presName="descendantText" presStyleLbl="alignAcc1" presStyleIdx="3" presStyleCnt="8" custLinFactNeighborY="3333">
        <dgm:presLayoutVars>
          <dgm:bulletEnabled val="1"/>
        </dgm:presLayoutVars>
      </dgm:prSet>
      <dgm:spPr/>
      <dgm:t>
        <a:bodyPr/>
        <a:lstStyle/>
        <a:p>
          <a:endParaRPr lang="es-EC"/>
        </a:p>
      </dgm:t>
    </dgm:pt>
    <dgm:pt modelId="{4E6D04C2-CCFC-401B-9B1B-D49BD1873438}" type="pres">
      <dgm:prSet presAssocID="{25326B78-C429-411D-99DF-6B1FBAE66D5B}" presName="sp" presStyleCnt="0"/>
      <dgm:spPr/>
      <dgm:t>
        <a:bodyPr/>
        <a:lstStyle/>
        <a:p>
          <a:endParaRPr lang="es-ES"/>
        </a:p>
      </dgm:t>
    </dgm:pt>
    <dgm:pt modelId="{94DC6C5B-ABBC-4141-AEA9-35BF94CEA149}" type="pres">
      <dgm:prSet presAssocID="{E958C823-245D-4D3E-B342-CEA2ECC1F4CD}" presName="composite" presStyleCnt="0"/>
      <dgm:spPr/>
      <dgm:t>
        <a:bodyPr/>
        <a:lstStyle/>
        <a:p>
          <a:endParaRPr lang="es-ES"/>
        </a:p>
      </dgm:t>
    </dgm:pt>
    <dgm:pt modelId="{301366CF-B406-40FE-99F4-BF72C71201AC}" type="pres">
      <dgm:prSet presAssocID="{E958C823-245D-4D3E-B342-CEA2ECC1F4CD}" presName="parentText" presStyleLbl="alignNode1" presStyleIdx="4" presStyleCnt="8">
        <dgm:presLayoutVars>
          <dgm:chMax val="1"/>
          <dgm:bulletEnabled val="1"/>
        </dgm:presLayoutVars>
      </dgm:prSet>
      <dgm:spPr/>
      <dgm:t>
        <a:bodyPr/>
        <a:lstStyle/>
        <a:p>
          <a:endParaRPr lang="es-EC"/>
        </a:p>
      </dgm:t>
    </dgm:pt>
    <dgm:pt modelId="{EE149036-A51A-4AD1-802A-ADE33C2DFA28}" type="pres">
      <dgm:prSet presAssocID="{E958C823-245D-4D3E-B342-CEA2ECC1F4CD}" presName="descendantText" presStyleLbl="alignAcc1" presStyleIdx="4" presStyleCnt="8" custLinFactNeighborY="3333">
        <dgm:presLayoutVars>
          <dgm:bulletEnabled val="1"/>
        </dgm:presLayoutVars>
      </dgm:prSet>
      <dgm:spPr/>
      <dgm:t>
        <a:bodyPr/>
        <a:lstStyle/>
        <a:p>
          <a:endParaRPr lang="es-EC"/>
        </a:p>
      </dgm:t>
    </dgm:pt>
    <dgm:pt modelId="{A48127FC-7593-4E4C-BE6C-F2576F3FDA80}" type="pres">
      <dgm:prSet presAssocID="{47DB67BE-6941-427A-A8D4-FCE6704ABAE4}" presName="sp" presStyleCnt="0"/>
      <dgm:spPr/>
      <dgm:t>
        <a:bodyPr/>
        <a:lstStyle/>
        <a:p>
          <a:endParaRPr lang="es-ES"/>
        </a:p>
      </dgm:t>
    </dgm:pt>
    <dgm:pt modelId="{1605FFB0-D5C0-45C6-B9EF-9AEC0D8CB790}" type="pres">
      <dgm:prSet presAssocID="{3AEEDEB4-FAD9-4393-BCDA-D38361E7541A}" presName="composite" presStyleCnt="0"/>
      <dgm:spPr/>
      <dgm:t>
        <a:bodyPr/>
        <a:lstStyle/>
        <a:p>
          <a:endParaRPr lang="es-ES"/>
        </a:p>
      </dgm:t>
    </dgm:pt>
    <dgm:pt modelId="{254A6282-150C-4170-BD21-7DEC956F517B}" type="pres">
      <dgm:prSet presAssocID="{3AEEDEB4-FAD9-4393-BCDA-D38361E7541A}" presName="parentText" presStyleLbl="alignNode1" presStyleIdx="5" presStyleCnt="8">
        <dgm:presLayoutVars>
          <dgm:chMax val="1"/>
          <dgm:bulletEnabled val="1"/>
        </dgm:presLayoutVars>
      </dgm:prSet>
      <dgm:spPr/>
      <dgm:t>
        <a:bodyPr/>
        <a:lstStyle/>
        <a:p>
          <a:endParaRPr lang="es-ES"/>
        </a:p>
      </dgm:t>
    </dgm:pt>
    <dgm:pt modelId="{144968C3-D19C-4331-BCDA-FA7841D880AF}" type="pres">
      <dgm:prSet presAssocID="{3AEEDEB4-FAD9-4393-BCDA-D38361E7541A}" presName="descendantText" presStyleLbl="alignAcc1" presStyleIdx="5" presStyleCnt="8" custLinFactNeighborX="692" custLinFactNeighborY="12664">
        <dgm:presLayoutVars>
          <dgm:bulletEnabled val="1"/>
        </dgm:presLayoutVars>
      </dgm:prSet>
      <dgm:spPr/>
      <dgm:t>
        <a:bodyPr/>
        <a:lstStyle/>
        <a:p>
          <a:endParaRPr lang="es-ES"/>
        </a:p>
      </dgm:t>
    </dgm:pt>
    <dgm:pt modelId="{0270DEFD-B216-4720-991C-17FA92EFD4C0}" type="pres">
      <dgm:prSet presAssocID="{55245798-7CF0-48D4-9E6B-2AB4DD20120A}" presName="sp" presStyleCnt="0"/>
      <dgm:spPr/>
      <dgm:t>
        <a:bodyPr/>
        <a:lstStyle/>
        <a:p>
          <a:endParaRPr lang="es-ES"/>
        </a:p>
      </dgm:t>
    </dgm:pt>
    <dgm:pt modelId="{8317AFFE-47C4-4D84-B785-D9DF766029B0}" type="pres">
      <dgm:prSet presAssocID="{B3AC46ED-62D9-462F-A8E7-532A78AC65B5}" presName="composite" presStyleCnt="0"/>
      <dgm:spPr/>
      <dgm:t>
        <a:bodyPr/>
        <a:lstStyle/>
        <a:p>
          <a:endParaRPr lang="es-ES"/>
        </a:p>
      </dgm:t>
    </dgm:pt>
    <dgm:pt modelId="{A5A1492D-513E-4685-8D4A-52E035287CA9}" type="pres">
      <dgm:prSet presAssocID="{B3AC46ED-62D9-462F-A8E7-532A78AC65B5}" presName="parentText" presStyleLbl="alignNode1" presStyleIdx="6" presStyleCnt="8">
        <dgm:presLayoutVars>
          <dgm:chMax val="1"/>
          <dgm:bulletEnabled val="1"/>
        </dgm:presLayoutVars>
      </dgm:prSet>
      <dgm:spPr/>
      <dgm:t>
        <a:bodyPr/>
        <a:lstStyle/>
        <a:p>
          <a:endParaRPr lang="es-ES"/>
        </a:p>
      </dgm:t>
    </dgm:pt>
    <dgm:pt modelId="{90EC7D1F-C443-47F3-B4CF-98532289B886}" type="pres">
      <dgm:prSet presAssocID="{B3AC46ED-62D9-462F-A8E7-532A78AC65B5}" presName="descendantText" presStyleLbl="alignAcc1" presStyleIdx="6" presStyleCnt="8">
        <dgm:presLayoutVars>
          <dgm:bulletEnabled val="1"/>
        </dgm:presLayoutVars>
      </dgm:prSet>
      <dgm:spPr/>
      <dgm:t>
        <a:bodyPr/>
        <a:lstStyle/>
        <a:p>
          <a:endParaRPr lang="es-ES"/>
        </a:p>
      </dgm:t>
    </dgm:pt>
    <dgm:pt modelId="{30F552AB-F8DB-4A97-AF0D-40FDDA48C1C4}" type="pres">
      <dgm:prSet presAssocID="{31AD0B2E-A53C-446D-B784-5FE505C4A80F}" presName="sp" presStyleCnt="0"/>
      <dgm:spPr/>
      <dgm:t>
        <a:bodyPr/>
        <a:lstStyle/>
        <a:p>
          <a:endParaRPr lang="es-ES"/>
        </a:p>
      </dgm:t>
    </dgm:pt>
    <dgm:pt modelId="{8C86956B-2714-42D7-A974-BC84C0BEF665}" type="pres">
      <dgm:prSet presAssocID="{C67FD62D-B4EA-4306-8448-88706B0B27C1}" presName="composite" presStyleCnt="0"/>
      <dgm:spPr/>
      <dgm:t>
        <a:bodyPr/>
        <a:lstStyle/>
        <a:p>
          <a:endParaRPr lang="es-ES"/>
        </a:p>
      </dgm:t>
    </dgm:pt>
    <dgm:pt modelId="{B141EC41-296E-462B-AB12-8ED7E019F428}" type="pres">
      <dgm:prSet presAssocID="{C67FD62D-B4EA-4306-8448-88706B0B27C1}" presName="parentText" presStyleLbl="alignNode1" presStyleIdx="7" presStyleCnt="8">
        <dgm:presLayoutVars>
          <dgm:chMax val="1"/>
          <dgm:bulletEnabled val="1"/>
        </dgm:presLayoutVars>
      </dgm:prSet>
      <dgm:spPr/>
      <dgm:t>
        <a:bodyPr/>
        <a:lstStyle/>
        <a:p>
          <a:endParaRPr lang="es-ES"/>
        </a:p>
      </dgm:t>
    </dgm:pt>
    <dgm:pt modelId="{C3B06BFA-CAF0-4962-99D4-2D8D776C971A}" type="pres">
      <dgm:prSet presAssocID="{C67FD62D-B4EA-4306-8448-88706B0B27C1}" presName="descendantText" presStyleLbl="alignAcc1" presStyleIdx="7" presStyleCnt="8" custLinFactNeighborX="66" custLinFactNeighborY="-6901">
        <dgm:presLayoutVars>
          <dgm:bulletEnabled val="1"/>
        </dgm:presLayoutVars>
      </dgm:prSet>
      <dgm:spPr/>
      <dgm:t>
        <a:bodyPr/>
        <a:lstStyle/>
        <a:p>
          <a:endParaRPr lang="es-EC"/>
        </a:p>
      </dgm:t>
    </dgm:pt>
  </dgm:ptLst>
  <dgm:cxnLst>
    <dgm:cxn modelId="{FC27839A-84CA-4E46-BBB9-93C0D7F7AD6E}" srcId="{EF6901C2-1A9F-47CE-899C-172AE48EEB07}" destId="{45F7C262-D749-4D58-9149-034C12C513C2}" srcOrd="0" destOrd="0" parTransId="{22EBC9CC-F484-46E1-B853-C80BFF358301}" sibTransId="{E66FFD39-E642-4360-B02A-FEB5F115866F}"/>
    <dgm:cxn modelId="{C91CDC8D-AAF5-430C-962D-9029E0C44BE4}" type="presOf" srcId="{4D5677F8-C6C6-469E-9448-6F86856E6C61}" destId="{144968C3-D19C-4331-BCDA-FA7841D880AF}" srcOrd="0" destOrd="0" presId="urn:microsoft.com/office/officeart/2005/8/layout/chevron2"/>
    <dgm:cxn modelId="{E49C89D2-7C07-4A5C-9DA2-3ABC5207DC59}" type="presOf" srcId="{EF6901C2-1A9F-47CE-899C-172AE48EEB07}" destId="{0CD87343-1E34-41BF-96C0-8446E155ADF9}" srcOrd="0" destOrd="0" presId="urn:microsoft.com/office/officeart/2005/8/layout/chevron2"/>
    <dgm:cxn modelId="{93494B79-DD26-4FB0-B67A-06599AA020DD}" type="presOf" srcId="{1D6CBA07-247D-4DAB-96F3-ADF40C75E12A}" destId="{3EDB101D-7686-48B8-8604-4BB56C53E940}" srcOrd="0" destOrd="0" presId="urn:microsoft.com/office/officeart/2005/8/layout/chevron2"/>
    <dgm:cxn modelId="{F9FEDD72-72F6-4FA6-A120-4B3304594C5F}" type="presOf" srcId="{B3AC46ED-62D9-462F-A8E7-532A78AC65B5}" destId="{A5A1492D-513E-4685-8D4A-52E035287CA9}" srcOrd="0" destOrd="0" presId="urn:microsoft.com/office/officeart/2005/8/layout/chevron2"/>
    <dgm:cxn modelId="{2E1F8F63-D0F2-423C-A3C9-02D4DBA9ACFB}" srcId="{CC7BA69B-C3AC-4C61-ADCC-C6B1FE1984E6}" destId="{7BC816E3-A248-4A6B-8E4B-74C63D5EAC70}" srcOrd="3" destOrd="0" parTransId="{34CE1534-9BBF-4453-90C3-38206EB2B656}" sibTransId="{25326B78-C429-411D-99DF-6B1FBAE66D5B}"/>
    <dgm:cxn modelId="{3B01FA49-39A9-4634-9B6B-CBC31774960C}" srcId="{CC7BA69B-C3AC-4C61-ADCC-C6B1FE1984E6}" destId="{EF6901C2-1A9F-47CE-899C-172AE48EEB07}" srcOrd="2" destOrd="0" parTransId="{35C23D09-023F-41C8-813B-51A979FC169F}" sibTransId="{CBE0D237-8A7D-419C-82AF-8CE4831BDD65}"/>
    <dgm:cxn modelId="{790FE19F-C341-4EFE-8B3A-5DC5B397057F}" type="presOf" srcId="{E36B0721-F6F6-4EE7-8FA8-ECC69E45F43A}" destId="{6A546923-AAA6-4712-B541-243B98DD9A64}" srcOrd="0" destOrd="0" presId="urn:microsoft.com/office/officeart/2005/8/layout/chevron2"/>
    <dgm:cxn modelId="{2B1BEBEC-2FA2-4D16-9578-3FD377DEC40F}" type="presOf" srcId="{231BC42C-9B3F-4AC7-BC32-48C97230892B}" destId="{0697D489-7235-4D50-9036-5289D49460F1}" srcOrd="0" destOrd="0" presId="urn:microsoft.com/office/officeart/2005/8/layout/chevron2"/>
    <dgm:cxn modelId="{4BDDD662-4425-4670-87F7-981D1DE98E30}" srcId="{C67FD62D-B4EA-4306-8448-88706B0B27C1}" destId="{4C743234-E4FC-4438-8E7F-AF2EFDCB157C}" srcOrd="0" destOrd="0" parTransId="{3F5C8BBB-02A6-485D-8BCB-2EF0DEE1C57C}" sibTransId="{3DC84818-06EF-43DB-AF71-9B8954EB7376}"/>
    <dgm:cxn modelId="{57F27003-CC34-46D7-9207-3FED88462847}" srcId="{B3AC46ED-62D9-462F-A8E7-532A78AC65B5}" destId="{8C97810B-3932-4EFD-B5A8-8FBB4A43793E}" srcOrd="0" destOrd="0" parTransId="{1C881A3A-4CE4-42F6-9FF9-C68B4A699341}" sibTransId="{BA57A5A8-3999-4532-AF22-78B7237A1C5D}"/>
    <dgm:cxn modelId="{18D990C4-5799-43CC-83EA-8C6FB5B3A366}" srcId="{CC7BA69B-C3AC-4C61-ADCC-C6B1FE1984E6}" destId="{EC7BD55D-A78D-45C0-B993-C98D7DAD1095}" srcOrd="0" destOrd="0" parTransId="{2452C5C5-9DD1-4D29-A63B-A73A0EF45926}" sibTransId="{BDA4535B-5A3F-44D4-B3B2-0EA817032207}"/>
    <dgm:cxn modelId="{178A8288-BD79-4DD8-9D29-71CB7C9482FE}" type="presOf" srcId="{27776DF6-FDB0-43BD-B0DD-21EBBAF851DD}" destId="{1AE2718E-66D6-4EE1-9E0A-F6D04C3D1E5E}" srcOrd="0" destOrd="0" presId="urn:microsoft.com/office/officeart/2005/8/layout/chevron2"/>
    <dgm:cxn modelId="{49711F87-3A03-48EA-B460-E861233F44E7}" type="presOf" srcId="{C67FD62D-B4EA-4306-8448-88706B0B27C1}" destId="{B141EC41-296E-462B-AB12-8ED7E019F428}" srcOrd="0" destOrd="0" presId="urn:microsoft.com/office/officeart/2005/8/layout/chevron2"/>
    <dgm:cxn modelId="{0C9ED92A-E409-411E-8FD3-B3C324470B94}" srcId="{CC7BA69B-C3AC-4C61-ADCC-C6B1FE1984E6}" destId="{B3AC46ED-62D9-462F-A8E7-532A78AC65B5}" srcOrd="6" destOrd="0" parTransId="{B981A236-A2C2-4D94-BE8A-0DF96AF9B65E}" sibTransId="{31AD0B2E-A53C-446D-B784-5FE505C4A80F}"/>
    <dgm:cxn modelId="{6F39542F-11CD-4493-AAEC-BC210890B035}" srcId="{27776DF6-FDB0-43BD-B0DD-21EBBAF851DD}" destId="{E36B0721-F6F6-4EE7-8FA8-ECC69E45F43A}" srcOrd="0" destOrd="0" parTransId="{97635FF5-CA4D-4783-8853-DD10FA31E5BB}" sibTransId="{04E69E0F-9865-4223-B80D-8B3DB660ABAE}"/>
    <dgm:cxn modelId="{6552E7B1-FD3A-4FF4-876B-34C31692417C}" type="presOf" srcId="{CC7BA69B-C3AC-4C61-ADCC-C6B1FE1984E6}" destId="{84FA3B57-8DCD-450D-A8BC-145EF89F80F2}" srcOrd="0" destOrd="0" presId="urn:microsoft.com/office/officeart/2005/8/layout/chevron2"/>
    <dgm:cxn modelId="{8A8D446E-C878-4B1B-AFE8-A1DF722ED44E}" srcId="{EC7BD55D-A78D-45C0-B993-C98D7DAD1095}" destId="{231BC42C-9B3F-4AC7-BC32-48C97230892B}" srcOrd="0" destOrd="0" parTransId="{949A63D9-E944-4B1D-B5FF-960C24CED712}" sibTransId="{EF402377-A180-4016-A886-BF675CCA30B7}"/>
    <dgm:cxn modelId="{AEFD6151-0527-47DA-AA2C-84B935FA0A2D}" type="presOf" srcId="{E958C823-245D-4D3E-B342-CEA2ECC1F4CD}" destId="{301366CF-B406-40FE-99F4-BF72C71201AC}" srcOrd="0" destOrd="0" presId="urn:microsoft.com/office/officeart/2005/8/layout/chevron2"/>
    <dgm:cxn modelId="{375D147F-AD93-42E3-91BB-30D1FE1A51D2}" srcId="{CC7BA69B-C3AC-4C61-ADCC-C6B1FE1984E6}" destId="{3AEEDEB4-FAD9-4393-BCDA-D38361E7541A}" srcOrd="5" destOrd="0" parTransId="{580FAA6B-B156-4175-94E5-A83C113C65B5}" sibTransId="{55245798-7CF0-48D4-9E6B-2AB4DD20120A}"/>
    <dgm:cxn modelId="{888A2653-3D5E-4D8D-B292-5956B8D5EDDF}" type="presOf" srcId="{91C78C1F-264B-418C-AE57-9B75B17D806C}" destId="{EE149036-A51A-4AD1-802A-ADE33C2DFA28}" srcOrd="0" destOrd="0" presId="urn:microsoft.com/office/officeart/2005/8/layout/chevron2"/>
    <dgm:cxn modelId="{660C4391-4D27-4D55-A4DC-55BD55E7574D}" srcId="{E958C823-245D-4D3E-B342-CEA2ECC1F4CD}" destId="{91C78C1F-264B-418C-AE57-9B75B17D806C}" srcOrd="0" destOrd="0" parTransId="{C3E6AF95-6685-4463-8036-41E7D8575479}" sibTransId="{79E6F14B-E962-4A2B-A6C3-EE0AEEC93D91}"/>
    <dgm:cxn modelId="{63F509CE-635A-44C2-8306-910C36725FBD}" srcId="{3AEEDEB4-FAD9-4393-BCDA-D38361E7541A}" destId="{4D5677F8-C6C6-469E-9448-6F86856E6C61}" srcOrd="0" destOrd="0" parTransId="{DAA5765F-2E94-4F33-8690-F2BB15376A6E}" sibTransId="{12FF6CC6-B4D3-4E74-9086-45E96646579C}"/>
    <dgm:cxn modelId="{E90F8D33-4EAA-4A79-8F1B-DDFF1938B93E}" srcId="{CC7BA69B-C3AC-4C61-ADCC-C6B1FE1984E6}" destId="{27776DF6-FDB0-43BD-B0DD-21EBBAF851DD}" srcOrd="1" destOrd="0" parTransId="{9AA2080F-9DAF-4CA2-8D3C-919D82645453}" sibTransId="{F136FCD6-C436-4B6A-BA9C-A7919F75FD8C}"/>
    <dgm:cxn modelId="{A363C3C0-780B-49FB-A6D6-BF745F9AD482}" srcId="{CC7BA69B-C3AC-4C61-ADCC-C6B1FE1984E6}" destId="{C67FD62D-B4EA-4306-8448-88706B0B27C1}" srcOrd="7" destOrd="0" parTransId="{01218AE8-2ED0-41E1-94A3-A7C178BE1F45}" sibTransId="{2D2108DF-E240-4A0C-B867-97A0E2593AFD}"/>
    <dgm:cxn modelId="{5598FAAD-F4FB-4CE0-B21C-7F9D638A591C}" type="presOf" srcId="{EC7BD55D-A78D-45C0-B993-C98D7DAD1095}" destId="{E8A87294-1107-4A39-8466-6D374F715BC4}" srcOrd="0" destOrd="0" presId="urn:microsoft.com/office/officeart/2005/8/layout/chevron2"/>
    <dgm:cxn modelId="{71A2E261-91F8-4482-BDC4-77A216FE5AF2}" type="presOf" srcId="{3AEEDEB4-FAD9-4393-BCDA-D38361E7541A}" destId="{254A6282-150C-4170-BD21-7DEC956F517B}" srcOrd="0" destOrd="0" presId="urn:microsoft.com/office/officeart/2005/8/layout/chevron2"/>
    <dgm:cxn modelId="{9721FE88-F7BC-4BF5-BE38-1A781B5A5E95}" type="presOf" srcId="{7BC816E3-A248-4A6B-8E4B-74C63D5EAC70}" destId="{0D0BA337-064D-4FA2-ABF8-3AB3FD6F2991}" srcOrd="0" destOrd="0" presId="urn:microsoft.com/office/officeart/2005/8/layout/chevron2"/>
    <dgm:cxn modelId="{44128B61-725B-4545-A4BA-75FA254519A2}" srcId="{CC7BA69B-C3AC-4C61-ADCC-C6B1FE1984E6}" destId="{E958C823-245D-4D3E-B342-CEA2ECC1F4CD}" srcOrd="4" destOrd="0" parTransId="{95043EA7-FD8F-4BD2-85EB-175CE65A773D}" sibTransId="{47DB67BE-6941-427A-A8D4-FCE6704ABAE4}"/>
    <dgm:cxn modelId="{E64597EF-2BEE-4070-9104-185FB78766CD}" srcId="{7BC816E3-A248-4A6B-8E4B-74C63D5EAC70}" destId="{1D6CBA07-247D-4DAB-96F3-ADF40C75E12A}" srcOrd="0" destOrd="0" parTransId="{86F98F48-88EF-4EEB-A2C3-FF80556ABBDD}" sibTransId="{57097697-83DC-479F-A498-04124A8338DF}"/>
    <dgm:cxn modelId="{E6A8456E-41F6-4E32-AD79-2E4D56259596}" type="presOf" srcId="{4C743234-E4FC-4438-8E7F-AF2EFDCB157C}" destId="{C3B06BFA-CAF0-4962-99D4-2D8D776C971A}" srcOrd="0" destOrd="0" presId="urn:microsoft.com/office/officeart/2005/8/layout/chevron2"/>
    <dgm:cxn modelId="{C4E0B57A-C0E9-4693-8064-BF3D5316CE37}" type="presOf" srcId="{45F7C262-D749-4D58-9149-034C12C513C2}" destId="{6CEB22CD-C19D-4FB3-9330-C00B760F6374}" srcOrd="0" destOrd="0" presId="urn:microsoft.com/office/officeart/2005/8/layout/chevron2"/>
    <dgm:cxn modelId="{D86566AB-92E5-4DDF-A8D4-A3B9402E62F4}" type="presOf" srcId="{8C97810B-3932-4EFD-B5A8-8FBB4A43793E}" destId="{90EC7D1F-C443-47F3-B4CF-98532289B886}" srcOrd="0" destOrd="0" presId="urn:microsoft.com/office/officeart/2005/8/layout/chevron2"/>
    <dgm:cxn modelId="{F9F122EF-CCE1-4945-8BF4-DF65BEFA24AA}" type="presParOf" srcId="{84FA3B57-8DCD-450D-A8BC-145EF89F80F2}" destId="{579E79A2-7FBB-43A6-98AF-406E25A47A4E}" srcOrd="0" destOrd="0" presId="urn:microsoft.com/office/officeart/2005/8/layout/chevron2"/>
    <dgm:cxn modelId="{FE93BA3D-BA93-42BA-B9F6-5E04CF80597A}" type="presParOf" srcId="{579E79A2-7FBB-43A6-98AF-406E25A47A4E}" destId="{E8A87294-1107-4A39-8466-6D374F715BC4}" srcOrd="0" destOrd="0" presId="urn:microsoft.com/office/officeart/2005/8/layout/chevron2"/>
    <dgm:cxn modelId="{1B568D9F-ECC0-4944-BBE0-CEA86B718BF8}" type="presParOf" srcId="{579E79A2-7FBB-43A6-98AF-406E25A47A4E}" destId="{0697D489-7235-4D50-9036-5289D49460F1}" srcOrd="1" destOrd="0" presId="urn:microsoft.com/office/officeart/2005/8/layout/chevron2"/>
    <dgm:cxn modelId="{A01BC2B5-4365-464B-B643-03CB084E9CCE}" type="presParOf" srcId="{84FA3B57-8DCD-450D-A8BC-145EF89F80F2}" destId="{515C93C4-BD9A-4963-BE36-60BD5E30C1AB}" srcOrd="1" destOrd="0" presId="urn:microsoft.com/office/officeart/2005/8/layout/chevron2"/>
    <dgm:cxn modelId="{BA9363BF-DAC1-45C3-AA8E-1BF3D8620A5F}" type="presParOf" srcId="{84FA3B57-8DCD-450D-A8BC-145EF89F80F2}" destId="{E94DBAC5-7E67-4A2F-B4C8-E5959B945466}" srcOrd="2" destOrd="0" presId="urn:microsoft.com/office/officeart/2005/8/layout/chevron2"/>
    <dgm:cxn modelId="{793D5BC4-1DB3-4D40-8452-78024F7E62C0}" type="presParOf" srcId="{E94DBAC5-7E67-4A2F-B4C8-E5959B945466}" destId="{1AE2718E-66D6-4EE1-9E0A-F6D04C3D1E5E}" srcOrd="0" destOrd="0" presId="urn:microsoft.com/office/officeart/2005/8/layout/chevron2"/>
    <dgm:cxn modelId="{CF6CD395-3CEF-4EDE-8116-E3DEE942A252}" type="presParOf" srcId="{E94DBAC5-7E67-4A2F-B4C8-E5959B945466}" destId="{6A546923-AAA6-4712-B541-243B98DD9A64}" srcOrd="1" destOrd="0" presId="urn:microsoft.com/office/officeart/2005/8/layout/chevron2"/>
    <dgm:cxn modelId="{D396598F-1FDD-4EE6-8AD0-7CE5FAB8E4A1}" type="presParOf" srcId="{84FA3B57-8DCD-450D-A8BC-145EF89F80F2}" destId="{13E7E54F-DA50-422A-9DAD-73C17FDBDC3D}" srcOrd="3" destOrd="0" presId="urn:microsoft.com/office/officeart/2005/8/layout/chevron2"/>
    <dgm:cxn modelId="{1D3F323F-078A-4298-ACED-5F0C4B8D3EA9}" type="presParOf" srcId="{84FA3B57-8DCD-450D-A8BC-145EF89F80F2}" destId="{E8B92A8D-A405-43D6-A959-09DA3355ACCA}" srcOrd="4" destOrd="0" presId="urn:microsoft.com/office/officeart/2005/8/layout/chevron2"/>
    <dgm:cxn modelId="{64E3E156-3F42-49E7-BA5D-D3AC4B2B987A}" type="presParOf" srcId="{E8B92A8D-A405-43D6-A959-09DA3355ACCA}" destId="{0CD87343-1E34-41BF-96C0-8446E155ADF9}" srcOrd="0" destOrd="0" presId="urn:microsoft.com/office/officeart/2005/8/layout/chevron2"/>
    <dgm:cxn modelId="{8DC0CFBE-9B5B-4051-84C3-3EB65FE0E9E4}" type="presParOf" srcId="{E8B92A8D-A405-43D6-A959-09DA3355ACCA}" destId="{6CEB22CD-C19D-4FB3-9330-C00B760F6374}" srcOrd="1" destOrd="0" presId="urn:microsoft.com/office/officeart/2005/8/layout/chevron2"/>
    <dgm:cxn modelId="{C6A01132-C0BF-47E9-B59F-510A725AC873}" type="presParOf" srcId="{84FA3B57-8DCD-450D-A8BC-145EF89F80F2}" destId="{70B7CD8F-5073-4701-8F20-233F0BC78EE9}" srcOrd="5" destOrd="0" presId="urn:microsoft.com/office/officeart/2005/8/layout/chevron2"/>
    <dgm:cxn modelId="{56FF3E6C-903D-454E-B150-B07C9F536FEF}" type="presParOf" srcId="{84FA3B57-8DCD-450D-A8BC-145EF89F80F2}" destId="{7069D1A6-4F8E-41D2-88C0-CD7BF60640E9}" srcOrd="6" destOrd="0" presId="urn:microsoft.com/office/officeart/2005/8/layout/chevron2"/>
    <dgm:cxn modelId="{331490E1-42CC-4E27-BAD3-1438325E8213}" type="presParOf" srcId="{7069D1A6-4F8E-41D2-88C0-CD7BF60640E9}" destId="{0D0BA337-064D-4FA2-ABF8-3AB3FD6F2991}" srcOrd="0" destOrd="0" presId="urn:microsoft.com/office/officeart/2005/8/layout/chevron2"/>
    <dgm:cxn modelId="{8802F9D8-78AE-4B8F-9BE1-6B49D80A1EC0}" type="presParOf" srcId="{7069D1A6-4F8E-41D2-88C0-CD7BF60640E9}" destId="{3EDB101D-7686-48B8-8604-4BB56C53E940}" srcOrd="1" destOrd="0" presId="urn:microsoft.com/office/officeart/2005/8/layout/chevron2"/>
    <dgm:cxn modelId="{E9CF1196-F3BE-43C6-B5D9-4535AA1540D3}" type="presParOf" srcId="{84FA3B57-8DCD-450D-A8BC-145EF89F80F2}" destId="{4E6D04C2-CCFC-401B-9B1B-D49BD1873438}" srcOrd="7" destOrd="0" presId="urn:microsoft.com/office/officeart/2005/8/layout/chevron2"/>
    <dgm:cxn modelId="{AB24E675-7343-42ED-B808-B8BB892A643F}" type="presParOf" srcId="{84FA3B57-8DCD-450D-A8BC-145EF89F80F2}" destId="{94DC6C5B-ABBC-4141-AEA9-35BF94CEA149}" srcOrd="8" destOrd="0" presId="urn:microsoft.com/office/officeart/2005/8/layout/chevron2"/>
    <dgm:cxn modelId="{2F0D2D09-18BD-46BF-ACB3-1BF4CE1E6415}" type="presParOf" srcId="{94DC6C5B-ABBC-4141-AEA9-35BF94CEA149}" destId="{301366CF-B406-40FE-99F4-BF72C71201AC}" srcOrd="0" destOrd="0" presId="urn:microsoft.com/office/officeart/2005/8/layout/chevron2"/>
    <dgm:cxn modelId="{4C1622B9-76F8-452D-A0B9-59DDDBA216EE}" type="presParOf" srcId="{94DC6C5B-ABBC-4141-AEA9-35BF94CEA149}" destId="{EE149036-A51A-4AD1-802A-ADE33C2DFA28}" srcOrd="1" destOrd="0" presId="urn:microsoft.com/office/officeart/2005/8/layout/chevron2"/>
    <dgm:cxn modelId="{5C39389F-D81F-4530-B766-C8D06CB0A81F}" type="presParOf" srcId="{84FA3B57-8DCD-450D-A8BC-145EF89F80F2}" destId="{A48127FC-7593-4E4C-BE6C-F2576F3FDA80}" srcOrd="9" destOrd="0" presId="urn:microsoft.com/office/officeart/2005/8/layout/chevron2"/>
    <dgm:cxn modelId="{37549DDE-8605-4D93-A8AB-3C41D60C69E7}" type="presParOf" srcId="{84FA3B57-8DCD-450D-A8BC-145EF89F80F2}" destId="{1605FFB0-D5C0-45C6-B9EF-9AEC0D8CB790}" srcOrd="10" destOrd="0" presId="urn:microsoft.com/office/officeart/2005/8/layout/chevron2"/>
    <dgm:cxn modelId="{8480044A-F612-44F9-8250-91B89A557F91}" type="presParOf" srcId="{1605FFB0-D5C0-45C6-B9EF-9AEC0D8CB790}" destId="{254A6282-150C-4170-BD21-7DEC956F517B}" srcOrd="0" destOrd="0" presId="urn:microsoft.com/office/officeart/2005/8/layout/chevron2"/>
    <dgm:cxn modelId="{BFF5260C-2E5C-4585-AF56-8BC75A033E11}" type="presParOf" srcId="{1605FFB0-D5C0-45C6-B9EF-9AEC0D8CB790}" destId="{144968C3-D19C-4331-BCDA-FA7841D880AF}" srcOrd="1" destOrd="0" presId="urn:microsoft.com/office/officeart/2005/8/layout/chevron2"/>
    <dgm:cxn modelId="{C05975CD-993C-4B2B-BA86-C163C87100A5}" type="presParOf" srcId="{84FA3B57-8DCD-450D-A8BC-145EF89F80F2}" destId="{0270DEFD-B216-4720-991C-17FA92EFD4C0}" srcOrd="11" destOrd="0" presId="urn:microsoft.com/office/officeart/2005/8/layout/chevron2"/>
    <dgm:cxn modelId="{FBD44D44-76FB-47A5-A65C-3FDD69B0AB58}" type="presParOf" srcId="{84FA3B57-8DCD-450D-A8BC-145EF89F80F2}" destId="{8317AFFE-47C4-4D84-B785-D9DF766029B0}" srcOrd="12" destOrd="0" presId="urn:microsoft.com/office/officeart/2005/8/layout/chevron2"/>
    <dgm:cxn modelId="{F3887DD9-4A15-4EC4-BB8A-6BAC6CE294EB}" type="presParOf" srcId="{8317AFFE-47C4-4D84-B785-D9DF766029B0}" destId="{A5A1492D-513E-4685-8D4A-52E035287CA9}" srcOrd="0" destOrd="0" presId="urn:microsoft.com/office/officeart/2005/8/layout/chevron2"/>
    <dgm:cxn modelId="{897CE48F-5975-4E8F-A8F2-D739845961BB}" type="presParOf" srcId="{8317AFFE-47C4-4D84-B785-D9DF766029B0}" destId="{90EC7D1F-C443-47F3-B4CF-98532289B886}" srcOrd="1" destOrd="0" presId="urn:microsoft.com/office/officeart/2005/8/layout/chevron2"/>
    <dgm:cxn modelId="{0293AAC6-597D-4B0E-9936-45C8948F8E6E}" type="presParOf" srcId="{84FA3B57-8DCD-450D-A8BC-145EF89F80F2}" destId="{30F552AB-F8DB-4A97-AF0D-40FDDA48C1C4}" srcOrd="13" destOrd="0" presId="urn:microsoft.com/office/officeart/2005/8/layout/chevron2"/>
    <dgm:cxn modelId="{C0C9BA72-537C-4024-ABAA-0DDD79ABF1CC}" type="presParOf" srcId="{84FA3B57-8DCD-450D-A8BC-145EF89F80F2}" destId="{8C86956B-2714-42D7-A974-BC84C0BEF665}" srcOrd="14" destOrd="0" presId="urn:microsoft.com/office/officeart/2005/8/layout/chevron2"/>
    <dgm:cxn modelId="{2681475C-4D2F-44D6-A43F-6E5896B849B3}" type="presParOf" srcId="{8C86956B-2714-42D7-A974-BC84C0BEF665}" destId="{B141EC41-296E-462B-AB12-8ED7E019F428}" srcOrd="0" destOrd="0" presId="urn:microsoft.com/office/officeart/2005/8/layout/chevron2"/>
    <dgm:cxn modelId="{8FAA543C-DCA3-4B02-A7C2-62113D9D0EF8}" type="presParOf" srcId="{8C86956B-2714-42D7-A974-BC84C0BEF665}" destId="{C3B06BFA-CAF0-4962-99D4-2D8D776C971A}" srcOrd="1" destOrd="0" presId="urn:microsoft.com/office/officeart/2005/8/layout/chevron2"/>
  </dgm:cxnLst>
  <dgm:bg/>
  <dgm:whole/>
</dgm:dataModel>
</file>

<file path=ppt/diagrams/data55.xml><?xml version="1.0" encoding="utf-8"?>
<dgm:dataModel xmlns:dgm="http://schemas.openxmlformats.org/drawingml/2006/diagram" xmlns:a="http://schemas.openxmlformats.org/drawingml/2006/main">
  <dgm:ptLst>
    <dgm:pt modelId="{566CC28F-172F-401B-A00B-7AC1811A1EDC}" type="doc">
      <dgm:prSet loTypeId="urn:microsoft.com/office/officeart/2005/8/layout/radial2" loCatId="relationship" qsTypeId="urn:microsoft.com/office/officeart/2005/8/quickstyle/simple1" qsCatId="simple" csTypeId="urn:microsoft.com/office/officeart/2005/8/colors/accent2_5" csCatId="accent2" phldr="1"/>
      <dgm:spPr/>
      <dgm:t>
        <a:bodyPr/>
        <a:lstStyle/>
        <a:p>
          <a:endParaRPr lang="es-ES"/>
        </a:p>
      </dgm:t>
    </dgm:pt>
    <dgm:pt modelId="{6541BE84-247E-4F68-825D-EF6345D887E8}">
      <dgm:prSet phldrT="[Texto]" phldr="1"/>
      <dgm:spPr>
        <a:blipFill rotWithShape="0">
          <a:blip xmlns:r="http://schemas.openxmlformats.org/officeDocument/2006/relationships" r:embed="rId1"/>
          <a:stretch>
            <a:fillRect/>
          </a:stretch>
        </a:blipFill>
      </dgm:spPr>
      <dgm:t>
        <a:bodyPr/>
        <a:lstStyle/>
        <a:p>
          <a:endParaRPr lang="es-ES" dirty="0"/>
        </a:p>
      </dgm:t>
    </dgm:pt>
    <dgm:pt modelId="{A9809717-8BE4-4A1C-972E-FF3E580B4060}" type="parTrans" cxnId="{B775A77D-0F0E-4272-B26D-1BF02AE4D3DE}">
      <dgm:prSet/>
      <dgm:spPr/>
      <dgm:t>
        <a:bodyPr/>
        <a:lstStyle/>
        <a:p>
          <a:endParaRPr lang="es-ES"/>
        </a:p>
      </dgm:t>
    </dgm:pt>
    <dgm:pt modelId="{26D2AAB3-9D7D-4EA2-8204-3ADCA2CA3D26}" type="sibTrans" cxnId="{B775A77D-0F0E-4272-B26D-1BF02AE4D3DE}">
      <dgm:prSet/>
      <dgm:spPr/>
      <dgm:t>
        <a:bodyPr/>
        <a:lstStyle/>
        <a:p>
          <a:endParaRPr lang="es-ES"/>
        </a:p>
      </dgm:t>
    </dgm:pt>
    <dgm:pt modelId="{D9BD99C0-9505-4223-AF90-8661F5445D57}">
      <dgm:prSet phldrT="[Texto]" phldr="1"/>
      <dgm:spPr>
        <a:blipFill rotWithShape="0">
          <a:blip xmlns:r="http://schemas.openxmlformats.org/officeDocument/2006/relationships" r:embed="rId2"/>
          <a:stretch>
            <a:fillRect/>
          </a:stretch>
        </a:blipFill>
      </dgm:spPr>
      <dgm:t>
        <a:bodyPr/>
        <a:lstStyle/>
        <a:p>
          <a:endParaRPr lang="es-ES" dirty="0"/>
        </a:p>
      </dgm:t>
    </dgm:pt>
    <dgm:pt modelId="{DE930DDA-4383-48A2-B05F-701434050B69}" type="parTrans" cxnId="{3A555015-2B77-493D-9898-AC6DB818A970}">
      <dgm:prSet/>
      <dgm:spPr/>
      <dgm:t>
        <a:bodyPr/>
        <a:lstStyle/>
        <a:p>
          <a:endParaRPr lang="es-ES"/>
        </a:p>
      </dgm:t>
    </dgm:pt>
    <dgm:pt modelId="{72F7607E-C554-4BEB-BD76-960E18F82EAF}" type="sibTrans" cxnId="{3A555015-2B77-493D-9898-AC6DB818A970}">
      <dgm:prSet/>
      <dgm:spPr/>
      <dgm:t>
        <a:bodyPr/>
        <a:lstStyle/>
        <a:p>
          <a:endParaRPr lang="es-ES"/>
        </a:p>
      </dgm:t>
    </dgm:pt>
    <dgm:pt modelId="{EADF4A9E-2DBC-4F1B-A727-9210D57024F2}">
      <dgm:prSet phldrT="[Texto]" phldr="1"/>
      <dgm:spPr>
        <a:blipFill rotWithShape="0">
          <a:blip xmlns:r="http://schemas.openxmlformats.org/officeDocument/2006/relationships" r:embed="rId3"/>
          <a:stretch>
            <a:fillRect/>
          </a:stretch>
        </a:blipFill>
      </dgm:spPr>
      <dgm:t>
        <a:bodyPr/>
        <a:lstStyle/>
        <a:p>
          <a:endParaRPr lang="es-ES" dirty="0"/>
        </a:p>
      </dgm:t>
    </dgm:pt>
    <dgm:pt modelId="{E90060DC-0360-466E-8235-0ED11B97A1DE}" type="parTrans" cxnId="{21803983-5EB4-4B69-A799-148CDE1EB5C1}">
      <dgm:prSet/>
      <dgm:spPr/>
      <dgm:t>
        <a:bodyPr/>
        <a:lstStyle/>
        <a:p>
          <a:endParaRPr lang="es-ES"/>
        </a:p>
      </dgm:t>
    </dgm:pt>
    <dgm:pt modelId="{C8DD1999-BA06-42C0-B208-172D4F992DE2}" type="sibTrans" cxnId="{21803983-5EB4-4B69-A799-148CDE1EB5C1}">
      <dgm:prSet/>
      <dgm:spPr/>
      <dgm:t>
        <a:bodyPr/>
        <a:lstStyle/>
        <a:p>
          <a:endParaRPr lang="es-ES"/>
        </a:p>
      </dgm:t>
    </dgm:pt>
    <dgm:pt modelId="{B852B176-3095-4B64-AC8C-A52EC7BD1C0A}" type="pres">
      <dgm:prSet presAssocID="{566CC28F-172F-401B-A00B-7AC1811A1EDC}" presName="composite" presStyleCnt="0">
        <dgm:presLayoutVars>
          <dgm:chMax val="5"/>
          <dgm:dir/>
          <dgm:animLvl val="ctr"/>
          <dgm:resizeHandles val="exact"/>
        </dgm:presLayoutVars>
      </dgm:prSet>
      <dgm:spPr/>
      <dgm:t>
        <a:bodyPr/>
        <a:lstStyle/>
        <a:p>
          <a:endParaRPr lang="es-ES"/>
        </a:p>
      </dgm:t>
    </dgm:pt>
    <dgm:pt modelId="{41889500-474C-4A50-8934-ED717B728179}" type="pres">
      <dgm:prSet presAssocID="{566CC28F-172F-401B-A00B-7AC1811A1EDC}" presName="cycle" presStyleCnt="0"/>
      <dgm:spPr/>
    </dgm:pt>
    <dgm:pt modelId="{26667E22-6545-48D1-98FE-81B32A30E704}" type="pres">
      <dgm:prSet presAssocID="{566CC28F-172F-401B-A00B-7AC1811A1EDC}" presName="centerShape" presStyleCnt="0"/>
      <dgm:spPr/>
    </dgm:pt>
    <dgm:pt modelId="{71145855-9114-478A-A307-3EC4CE38ADEE}" type="pres">
      <dgm:prSet presAssocID="{566CC28F-172F-401B-A00B-7AC1811A1EDC}" presName="connSite" presStyleLbl="node1" presStyleIdx="0" presStyleCnt="4"/>
      <dgm:spPr/>
    </dgm:pt>
    <dgm:pt modelId="{60744416-F3F7-46D0-9343-E6729185FA78}" type="pres">
      <dgm:prSet presAssocID="{566CC28F-172F-401B-A00B-7AC1811A1EDC}" presName="visible" presStyleLbl="node1" presStyleIdx="0" presStyleCnt="4" custLinFactNeighborX="3754"/>
      <dgm:spPr>
        <a:blipFill rotWithShape="0">
          <a:blip xmlns:r="http://schemas.openxmlformats.org/officeDocument/2006/relationships" r:embed="rId4"/>
          <a:stretch>
            <a:fillRect/>
          </a:stretch>
        </a:blipFill>
      </dgm:spPr>
    </dgm:pt>
    <dgm:pt modelId="{65B47CFB-9B6A-4EA9-B327-DD206790DF5B}" type="pres">
      <dgm:prSet presAssocID="{A9809717-8BE4-4A1C-972E-FF3E580B4060}" presName="Name25" presStyleLbl="parChTrans1D1" presStyleIdx="0" presStyleCnt="3"/>
      <dgm:spPr/>
      <dgm:t>
        <a:bodyPr/>
        <a:lstStyle/>
        <a:p>
          <a:endParaRPr lang="es-ES"/>
        </a:p>
      </dgm:t>
    </dgm:pt>
    <dgm:pt modelId="{B12C1273-564B-4675-98CE-552AACD35200}" type="pres">
      <dgm:prSet presAssocID="{6541BE84-247E-4F68-825D-EF6345D887E8}" presName="node" presStyleCnt="0"/>
      <dgm:spPr/>
    </dgm:pt>
    <dgm:pt modelId="{229272D9-12B9-4104-B72C-31895E20F844}" type="pres">
      <dgm:prSet presAssocID="{6541BE84-247E-4F68-825D-EF6345D887E8}" presName="parentNode" presStyleLbl="node1" presStyleIdx="1" presStyleCnt="4" custScaleX="122258" custScaleY="117018" custLinFactNeighborX="77183">
        <dgm:presLayoutVars>
          <dgm:chMax val="1"/>
          <dgm:bulletEnabled val="1"/>
        </dgm:presLayoutVars>
      </dgm:prSet>
      <dgm:spPr/>
      <dgm:t>
        <a:bodyPr/>
        <a:lstStyle/>
        <a:p>
          <a:endParaRPr lang="es-ES"/>
        </a:p>
      </dgm:t>
    </dgm:pt>
    <dgm:pt modelId="{9B99E925-55DF-4579-B9D6-B45A9183FE8F}" type="pres">
      <dgm:prSet presAssocID="{6541BE84-247E-4F68-825D-EF6345D887E8}" presName="childNode" presStyleLbl="revTx" presStyleIdx="0" presStyleCnt="0">
        <dgm:presLayoutVars>
          <dgm:bulletEnabled val="1"/>
        </dgm:presLayoutVars>
      </dgm:prSet>
      <dgm:spPr/>
      <dgm:t>
        <a:bodyPr/>
        <a:lstStyle/>
        <a:p>
          <a:endParaRPr lang="es-ES"/>
        </a:p>
      </dgm:t>
    </dgm:pt>
    <dgm:pt modelId="{D654C712-4238-441F-A874-5BCD76389BB2}" type="pres">
      <dgm:prSet presAssocID="{DE930DDA-4383-48A2-B05F-701434050B69}" presName="Name25" presStyleLbl="parChTrans1D1" presStyleIdx="1" presStyleCnt="3"/>
      <dgm:spPr/>
      <dgm:t>
        <a:bodyPr/>
        <a:lstStyle/>
        <a:p>
          <a:endParaRPr lang="es-ES"/>
        </a:p>
      </dgm:t>
    </dgm:pt>
    <dgm:pt modelId="{FE20427B-9659-4DCD-890C-0D1251EF4E20}" type="pres">
      <dgm:prSet presAssocID="{D9BD99C0-9505-4223-AF90-8661F5445D57}" presName="node" presStyleCnt="0"/>
      <dgm:spPr/>
    </dgm:pt>
    <dgm:pt modelId="{EED949CB-38A4-4E98-8B54-37615042CC01}" type="pres">
      <dgm:prSet presAssocID="{D9BD99C0-9505-4223-AF90-8661F5445D57}" presName="parentNode" presStyleLbl="node1" presStyleIdx="2" presStyleCnt="4" custScaleX="121412" custScaleY="111790" custLinFactNeighborX="43649">
        <dgm:presLayoutVars>
          <dgm:chMax val="1"/>
          <dgm:bulletEnabled val="1"/>
        </dgm:presLayoutVars>
      </dgm:prSet>
      <dgm:spPr/>
      <dgm:t>
        <a:bodyPr/>
        <a:lstStyle/>
        <a:p>
          <a:endParaRPr lang="es-ES"/>
        </a:p>
      </dgm:t>
    </dgm:pt>
    <dgm:pt modelId="{697A5FAA-E726-43B1-AC96-81FFD791C1FB}" type="pres">
      <dgm:prSet presAssocID="{D9BD99C0-9505-4223-AF90-8661F5445D57}" presName="childNode" presStyleLbl="revTx" presStyleIdx="0" presStyleCnt="0">
        <dgm:presLayoutVars>
          <dgm:bulletEnabled val="1"/>
        </dgm:presLayoutVars>
      </dgm:prSet>
      <dgm:spPr/>
      <dgm:t>
        <a:bodyPr/>
        <a:lstStyle/>
        <a:p>
          <a:endParaRPr lang="es-ES"/>
        </a:p>
      </dgm:t>
    </dgm:pt>
    <dgm:pt modelId="{93EE6D90-328F-4841-88B7-060CCA126FE6}" type="pres">
      <dgm:prSet presAssocID="{E90060DC-0360-466E-8235-0ED11B97A1DE}" presName="Name25" presStyleLbl="parChTrans1D1" presStyleIdx="2" presStyleCnt="3"/>
      <dgm:spPr/>
      <dgm:t>
        <a:bodyPr/>
        <a:lstStyle/>
        <a:p>
          <a:endParaRPr lang="es-ES"/>
        </a:p>
      </dgm:t>
    </dgm:pt>
    <dgm:pt modelId="{6C1B9F8D-922B-4150-AFDE-9616E203D12B}" type="pres">
      <dgm:prSet presAssocID="{EADF4A9E-2DBC-4F1B-A727-9210D57024F2}" presName="node" presStyleCnt="0"/>
      <dgm:spPr/>
    </dgm:pt>
    <dgm:pt modelId="{765C9CF4-E0FB-4D6E-8A83-36EDACA384F2}" type="pres">
      <dgm:prSet presAssocID="{EADF4A9E-2DBC-4F1B-A727-9210D57024F2}" presName="parentNode" presStyleLbl="node1" presStyleIdx="3" presStyleCnt="4" custScaleX="120647" custScaleY="111607" custLinFactNeighborX="77567">
        <dgm:presLayoutVars>
          <dgm:chMax val="1"/>
          <dgm:bulletEnabled val="1"/>
        </dgm:presLayoutVars>
      </dgm:prSet>
      <dgm:spPr/>
      <dgm:t>
        <a:bodyPr/>
        <a:lstStyle/>
        <a:p>
          <a:endParaRPr lang="es-ES"/>
        </a:p>
      </dgm:t>
    </dgm:pt>
    <dgm:pt modelId="{C41B9D1F-265F-4123-87A6-D4BD83F3B831}" type="pres">
      <dgm:prSet presAssocID="{EADF4A9E-2DBC-4F1B-A727-9210D57024F2}" presName="childNode" presStyleLbl="revTx" presStyleIdx="0" presStyleCnt="0">
        <dgm:presLayoutVars>
          <dgm:bulletEnabled val="1"/>
        </dgm:presLayoutVars>
      </dgm:prSet>
      <dgm:spPr/>
      <dgm:t>
        <a:bodyPr/>
        <a:lstStyle/>
        <a:p>
          <a:endParaRPr lang="es-ES"/>
        </a:p>
      </dgm:t>
    </dgm:pt>
  </dgm:ptLst>
  <dgm:cxnLst>
    <dgm:cxn modelId="{4DD3509A-5CE0-49D0-8838-5740DD43B175}" type="presOf" srcId="{A9809717-8BE4-4A1C-972E-FF3E580B4060}" destId="{65B47CFB-9B6A-4EA9-B327-DD206790DF5B}" srcOrd="0" destOrd="0" presId="urn:microsoft.com/office/officeart/2005/8/layout/radial2"/>
    <dgm:cxn modelId="{B555B3A2-3E2B-45F2-ABAA-063C9E30A503}" type="presOf" srcId="{EADF4A9E-2DBC-4F1B-A727-9210D57024F2}" destId="{765C9CF4-E0FB-4D6E-8A83-36EDACA384F2}" srcOrd="0" destOrd="0" presId="urn:microsoft.com/office/officeart/2005/8/layout/radial2"/>
    <dgm:cxn modelId="{949079EF-7ACD-462B-903A-ED9CF834C8B7}" type="presOf" srcId="{D9BD99C0-9505-4223-AF90-8661F5445D57}" destId="{EED949CB-38A4-4E98-8B54-37615042CC01}" srcOrd="0" destOrd="0" presId="urn:microsoft.com/office/officeart/2005/8/layout/radial2"/>
    <dgm:cxn modelId="{3D561352-0176-4FC4-8C11-04124F9F95C8}" type="presOf" srcId="{DE930DDA-4383-48A2-B05F-701434050B69}" destId="{D654C712-4238-441F-A874-5BCD76389BB2}" srcOrd="0" destOrd="0" presId="urn:microsoft.com/office/officeart/2005/8/layout/radial2"/>
    <dgm:cxn modelId="{097D35CF-3015-407B-99D8-C2266A608E5E}" type="presOf" srcId="{566CC28F-172F-401B-A00B-7AC1811A1EDC}" destId="{B852B176-3095-4B64-AC8C-A52EC7BD1C0A}" srcOrd="0" destOrd="0" presId="urn:microsoft.com/office/officeart/2005/8/layout/radial2"/>
    <dgm:cxn modelId="{3A555015-2B77-493D-9898-AC6DB818A970}" srcId="{566CC28F-172F-401B-A00B-7AC1811A1EDC}" destId="{D9BD99C0-9505-4223-AF90-8661F5445D57}" srcOrd="1" destOrd="0" parTransId="{DE930DDA-4383-48A2-B05F-701434050B69}" sibTransId="{72F7607E-C554-4BEB-BD76-960E18F82EAF}"/>
    <dgm:cxn modelId="{F1CE2942-5FC4-41C0-B369-98C9592E6880}" type="presOf" srcId="{6541BE84-247E-4F68-825D-EF6345D887E8}" destId="{229272D9-12B9-4104-B72C-31895E20F844}" srcOrd="0" destOrd="0" presId="urn:microsoft.com/office/officeart/2005/8/layout/radial2"/>
    <dgm:cxn modelId="{B775A77D-0F0E-4272-B26D-1BF02AE4D3DE}" srcId="{566CC28F-172F-401B-A00B-7AC1811A1EDC}" destId="{6541BE84-247E-4F68-825D-EF6345D887E8}" srcOrd="0" destOrd="0" parTransId="{A9809717-8BE4-4A1C-972E-FF3E580B4060}" sibTransId="{26D2AAB3-9D7D-4EA2-8204-3ADCA2CA3D26}"/>
    <dgm:cxn modelId="{DFC9F917-55B9-4F21-801B-52488A40A8E9}" type="presOf" srcId="{E90060DC-0360-466E-8235-0ED11B97A1DE}" destId="{93EE6D90-328F-4841-88B7-060CCA126FE6}" srcOrd="0" destOrd="0" presId="urn:microsoft.com/office/officeart/2005/8/layout/radial2"/>
    <dgm:cxn modelId="{21803983-5EB4-4B69-A799-148CDE1EB5C1}" srcId="{566CC28F-172F-401B-A00B-7AC1811A1EDC}" destId="{EADF4A9E-2DBC-4F1B-A727-9210D57024F2}" srcOrd="2" destOrd="0" parTransId="{E90060DC-0360-466E-8235-0ED11B97A1DE}" sibTransId="{C8DD1999-BA06-42C0-B208-172D4F992DE2}"/>
    <dgm:cxn modelId="{6A1CE452-661E-4913-81E5-C142CCEDC67A}" type="presParOf" srcId="{B852B176-3095-4B64-AC8C-A52EC7BD1C0A}" destId="{41889500-474C-4A50-8934-ED717B728179}" srcOrd="0" destOrd="0" presId="urn:microsoft.com/office/officeart/2005/8/layout/radial2"/>
    <dgm:cxn modelId="{E48976D5-36FB-44F3-95FA-6A7B88AB9D40}" type="presParOf" srcId="{41889500-474C-4A50-8934-ED717B728179}" destId="{26667E22-6545-48D1-98FE-81B32A30E704}" srcOrd="0" destOrd="0" presId="urn:microsoft.com/office/officeart/2005/8/layout/radial2"/>
    <dgm:cxn modelId="{DE5027C2-8868-47BB-B9BB-6A82D29270D2}" type="presParOf" srcId="{26667E22-6545-48D1-98FE-81B32A30E704}" destId="{71145855-9114-478A-A307-3EC4CE38ADEE}" srcOrd="0" destOrd="0" presId="urn:microsoft.com/office/officeart/2005/8/layout/radial2"/>
    <dgm:cxn modelId="{FB92CF27-F11C-4722-AF85-FCECFE738E23}" type="presParOf" srcId="{26667E22-6545-48D1-98FE-81B32A30E704}" destId="{60744416-F3F7-46D0-9343-E6729185FA78}" srcOrd="1" destOrd="0" presId="urn:microsoft.com/office/officeart/2005/8/layout/radial2"/>
    <dgm:cxn modelId="{6422022F-27D3-4CC2-BB40-66D9C78AEFB6}" type="presParOf" srcId="{41889500-474C-4A50-8934-ED717B728179}" destId="{65B47CFB-9B6A-4EA9-B327-DD206790DF5B}" srcOrd="1" destOrd="0" presId="urn:microsoft.com/office/officeart/2005/8/layout/radial2"/>
    <dgm:cxn modelId="{197C4A06-F6EA-4DCC-98F6-961BB75536CD}" type="presParOf" srcId="{41889500-474C-4A50-8934-ED717B728179}" destId="{B12C1273-564B-4675-98CE-552AACD35200}" srcOrd="2" destOrd="0" presId="urn:microsoft.com/office/officeart/2005/8/layout/radial2"/>
    <dgm:cxn modelId="{5688ED6B-D252-45CD-A418-4093F5CEEF1B}" type="presParOf" srcId="{B12C1273-564B-4675-98CE-552AACD35200}" destId="{229272D9-12B9-4104-B72C-31895E20F844}" srcOrd="0" destOrd="0" presId="urn:microsoft.com/office/officeart/2005/8/layout/radial2"/>
    <dgm:cxn modelId="{8059B48E-0A39-473B-BD9B-AD451FFFE994}" type="presParOf" srcId="{B12C1273-564B-4675-98CE-552AACD35200}" destId="{9B99E925-55DF-4579-B9D6-B45A9183FE8F}" srcOrd="1" destOrd="0" presId="urn:microsoft.com/office/officeart/2005/8/layout/radial2"/>
    <dgm:cxn modelId="{A57B6DAD-2364-4625-B45D-EF8E3817869D}" type="presParOf" srcId="{41889500-474C-4A50-8934-ED717B728179}" destId="{D654C712-4238-441F-A874-5BCD76389BB2}" srcOrd="3" destOrd="0" presId="urn:microsoft.com/office/officeart/2005/8/layout/radial2"/>
    <dgm:cxn modelId="{E6573C6F-2CDD-46E4-ADCA-262DB88F95D3}" type="presParOf" srcId="{41889500-474C-4A50-8934-ED717B728179}" destId="{FE20427B-9659-4DCD-890C-0D1251EF4E20}" srcOrd="4" destOrd="0" presId="urn:microsoft.com/office/officeart/2005/8/layout/radial2"/>
    <dgm:cxn modelId="{C3B39676-6F57-4A38-AE35-2E35BD096F9F}" type="presParOf" srcId="{FE20427B-9659-4DCD-890C-0D1251EF4E20}" destId="{EED949CB-38A4-4E98-8B54-37615042CC01}" srcOrd="0" destOrd="0" presId="urn:microsoft.com/office/officeart/2005/8/layout/radial2"/>
    <dgm:cxn modelId="{8943E511-06FB-4A43-B675-943FC3AE4DED}" type="presParOf" srcId="{FE20427B-9659-4DCD-890C-0D1251EF4E20}" destId="{697A5FAA-E726-43B1-AC96-81FFD791C1FB}" srcOrd="1" destOrd="0" presId="urn:microsoft.com/office/officeart/2005/8/layout/radial2"/>
    <dgm:cxn modelId="{8F43E2CE-06F6-46CC-9A62-F33CE0E55A6C}" type="presParOf" srcId="{41889500-474C-4A50-8934-ED717B728179}" destId="{93EE6D90-328F-4841-88B7-060CCA126FE6}" srcOrd="5" destOrd="0" presId="urn:microsoft.com/office/officeart/2005/8/layout/radial2"/>
    <dgm:cxn modelId="{FA8FE7E4-1C57-4A93-AE9C-D99110C24E93}" type="presParOf" srcId="{41889500-474C-4A50-8934-ED717B728179}" destId="{6C1B9F8D-922B-4150-AFDE-9616E203D12B}" srcOrd="6" destOrd="0" presId="urn:microsoft.com/office/officeart/2005/8/layout/radial2"/>
    <dgm:cxn modelId="{C150A8A4-2C9A-4BD3-8557-A974318D21A0}" type="presParOf" srcId="{6C1B9F8D-922B-4150-AFDE-9616E203D12B}" destId="{765C9CF4-E0FB-4D6E-8A83-36EDACA384F2}" srcOrd="0" destOrd="0" presId="urn:microsoft.com/office/officeart/2005/8/layout/radial2"/>
    <dgm:cxn modelId="{581E1C05-4759-4916-88AF-C0A5FD55DE7B}" type="presParOf" srcId="{6C1B9F8D-922B-4150-AFDE-9616E203D12B}" destId="{C41B9D1F-265F-4123-87A6-D4BD83F3B831}" srcOrd="1" destOrd="0" presId="urn:microsoft.com/office/officeart/2005/8/layout/radial2"/>
  </dgm:cxnLst>
  <dgm:bg/>
  <dgm:whole/>
</dgm:dataModel>
</file>

<file path=ppt/diagrams/data56.xml><?xml version="1.0" encoding="utf-8"?>
<dgm:dataModel xmlns:dgm="http://schemas.openxmlformats.org/drawingml/2006/diagram" xmlns:a="http://schemas.openxmlformats.org/drawingml/2006/main">
  <dgm:ptLst>
    <dgm:pt modelId="{23120B18-5F3A-4039-81CC-98404614C60D}" type="doc">
      <dgm:prSet loTypeId="urn:microsoft.com/office/officeart/2005/8/layout/radial4" loCatId="relationship" qsTypeId="urn:microsoft.com/office/officeart/2005/8/quickstyle/3d8" qsCatId="3D" csTypeId="urn:microsoft.com/office/officeart/2005/8/colors/accent2_1" csCatId="accent2" phldr="1"/>
      <dgm:spPr/>
      <dgm:t>
        <a:bodyPr/>
        <a:lstStyle/>
        <a:p>
          <a:endParaRPr lang="es-ES"/>
        </a:p>
      </dgm:t>
    </dgm:pt>
    <dgm:pt modelId="{9CF47496-478C-4BFC-8686-0E2912C31182}">
      <dgm:prSet phldrT="[Texto]"/>
      <dgm:spPr/>
      <dgm:t>
        <a:bodyPr/>
        <a:lstStyle/>
        <a:p>
          <a:r>
            <a:rPr lang="es-ES" dirty="0" smtClean="0">
              <a:hlinkClick xmlns:r="http://schemas.openxmlformats.org/officeDocument/2006/relationships" r:id="rId1" action="ppaction://hlinkfile"/>
            </a:rPr>
            <a:t>SGCO</a:t>
          </a:r>
          <a:endParaRPr lang="es-ES" dirty="0"/>
        </a:p>
      </dgm:t>
    </dgm:pt>
    <dgm:pt modelId="{86E126D3-10C7-4434-816E-72A02B786ADB}" type="parTrans" cxnId="{0FD4EF7F-7810-492A-94AE-C18F8EFA062E}">
      <dgm:prSet/>
      <dgm:spPr/>
      <dgm:t>
        <a:bodyPr/>
        <a:lstStyle/>
        <a:p>
          <a:endParaRPr lang="es-ES"/>
        </a:p>
      </dgm:t>
    </dgm:pt>
    <dgm:pt modelId="{B6ADC925-C988-40C0-A9C2-CF4D18B210CC}" type="sibTrans" cxnId="{0FD4EF7F-7810-492A-94AE-C18F8EFA062E}">
      <dgm:prSet/>
      <dgm:spPr/>
      <dgm:t>
        <a:bodyPr/>
        <a:lstStyle/>
        <a:p>
          <a:endParaRPr lang="es-ES"/>
        </a:p>
      </dgm:t>
    </dgm:pt>
    <dgm:pt modelId="{D8037343-09F7-41AC-923C-B043449DA33F}">
      <dgm:prSet phldrT="[Texto]"/>
      <dgm:spPr/>
      <dgm:t>
        <a:bodyPr/>
        <a:lstStyle/>
        <a:p>
          <a:r>
            <a:rPr lang="es-ES" dirty="0" smtClean="0"/>
            <a:t>Estandarizar los registros</a:t>
          </a:r>
          <a:endParaRPr lang="es-ES" dirty="0"/>
        </a:p>
      </dgm:t>
    </dgm:pt>
    <dgm:pt modelId="{E1C1CE82-8EAA-425B-9DAB-EA9D43F5B8D3}" type="parTrans" cxnId="{4C2C7D6A-C7E3-4E40-8B24-9ED80AA3A695}">
      <dgm:prSet/>
      <dgm:spPr/>
      <dgm:t>
        <a:bodyPr/>
        <a:lstStyle/>
        <a:p>
          <a:endParaRPr lang="es-ES"/>
        </a:p>
      </dgm:t>
    </dgm:pt>
    <dgm:pt modelId="{4FF7C072-885F-41E0-B942-FDBE21A0502D}" type="sibTrans" cxnId="{4C2C7D6A-C7E3-4E40-8B24-9ED80AA3A695}">
      <dgm:prSet/>
      <dgm:spPr/>
      <dgm:t>
        <a:bodyPr/>
        <a:lstStyle/>
        <a:p>
          <a:endParaRPr lang="es-ES"/>
        </a:p>
      </dgm:t>
    </dgm:pt>
    <dgm:pt modelId="{5676F6EA-1D80-4C62-A77F-84EE10BBC0B3}">
      <dgm:prSet phldrT="[Texto]"/>
      <dgm:spPr/>
      <dgm:t>
        <a:bodyPr/>
        <a:lstStyle/>
        <a:p>
          <a:r>
            <a:rPr lang="es-ES" dirty="0" smtClean="0"/>
            <a:t>Facilidades para la Gerencia</a:t>
          </a:r>
          <a:endParaRPr lang="es-ES" dirty="0"/>
        </a:p>
      </dgm:t>
    </dgm:pt>
    <dgm:pt modelId="{E2C22D93-BEB3-4147-A938-BC8B3A4515B7}" type="parTrans" cxnId="{E3A33D46-6562-4725-AEDB-3EA3E6D57A9C}">
      <dgm:prSet/>
      <dgm:spPr/>
      <dgm:t>
        <a:bodyPr/>
        <a:lstStyle/>
        <a:p>
          <a:endParaRPr lang="es-ES"/>
        </a:p>
      </dgm:t>
    </dgm:pt>
    <dgm:pt modelId="{60AD58A5-1E5A-4D9A-BC45-9BF5785B8245}" type="sibTrans" cxnId="{E3A33D46-6562-4725-AEDB-3EA3E6D57A9C}">
      <dgm:prSet/>
      <dgm:spPr/>
      <dgm:t>
        <a:bodyPr/>
        <a:lstStyle/>
        <a:p>
          <a:endParaRPr lang="es-ES"/>
        </a:p>
      </dgm:t>
    </dgm:pt>
    <dgm:pt modelId="{829249AE-2069-4BF5-84B8-7557E0BAB7C0}">
      <dgm:prSet phldrT="[Texto]"/>
      <dgm:spPr/>
      <dgm:t>
        <a:bodyPr/>
        <a:lstStyle/>
        <a:p>
          <a:r>
            <a:rPr lang="es-ES" dirty="0" smtClean="0"/>
            <a:t>Información útil</a:t>
          </a:r>
          <a:endParaRPr lang="es-ES" dirty="0"/>
        </a:p>
      </dgm:t>
    </dgm:pt>
    <dgm:pt modelId="{550FC0FA-3A31-47C8-AA84-40F69C358D51}" type="parTrans" cxnId="{8E9DD148-2C91-416C-91EC-CA41EE81ADDE}">
      <dgm:prSet/>
      <dgm:spPr/>
      <dgm:t>
        <a:bodyPr/>
        <a:lstStyle/>
        <a:p>
          <a:endParaRPr lang="es-ES"/>
        </a:p>
      </dgm:t>
    </dgm:pt>
    <dgm:pt modelId="{FD5EFC8A-2E7F-4673-8A7A-B73153C1ACFD}" type="sibTrans" cxnId="{8E9DD148-2C91-416C-91EC-CA41EE81ADDE}">
      <dgm:prSet/>
      <dgm:spPr/>
      <dgm:t>
        <a:bodyPr/>
        <a:lstStyle/>
        <a:p>
          <a:endParaRPr lang="es-ES"/>
        </a:p>
      </dgm:t>
    </dgm:pt>
    <dgm:pt modelId="{C1FA5843-2968-4565-97C6-1603FA3F401B}" type="pres">
      <dgm:prSet presAssocID="{23120B18-5F3A-4039-81CC-98404614C60D}" presName="cycle" presStyleCnt="0">
        <dgm:presLayoutVars>
          <dgm:chMax val="1"/>
          <dgm:dir/>
          <dgm:animLvl val="ctr"/>
          <dgm:resizeHandles val="exact"/>
        </dgm:presLayoutVars>
      </dgm:prSet>
      <dgm:spPr/>
      <dgm:t>
        <a:bodyPr/>
        <a:lstStyle/>
        <a:p>
          <a:endParaRPr lang="es-ES"/>
        </a:p>
      </dgm:t>
    </dgm:pt>
    <dgm:pt modelId="{029502CC-6EC7-479A-A7D7-BD32FDE3C218}" type="pres">
      <dgm:prSet presAssocID="{9CF47496-478C-4BFC-8686-0E2912C31182}" presName="centerShape" presStyleLbl="node0" presStyleIdx="0" presStyleCnt="1"/>
      <dgm:spPr/>
      <dgm:t>
        <a:bodyPr/>
        <a:lstStyle/>
        <a:p>
          <a:endParaRPr lang="es-ES"/>
        </a:p>
      </dgm:t>
    </dgm:pt>
    <dgm:pt modelId="{E0E174CF-B407-4589-8C17-FD3C124A9BBF}" type="pres">
      <dgm:prSet presAssocID="{E1C1CE82-8EAA-425B-9DAB-EA9D43F5B8D3}" presName="parTrans" presStyleLbl="bgSibTrans2D1" presStyleIdx="0" presStyleCnt="3"/>
      <dgm:spPr/>
      <dgm:t>
        <a:bodyPr/>
        <a:lstStyle/>
        <a:p>
          <a:endParaRPr lang="es-ES"/>
        </a:p>
      </dgm:t>
    </dgm:pt>
    <dgm:pt modelId="{F6AEC763-113F-48DD-B630-B82F42359F7B}" type="pres">
      <dgm:prSet presAssocID="{D8037343-09F7-41AC-923C-B043449DA33F}" presName="node" presStyleLbl="node1" presStyleIdx="0" presStyleCnt="3">
        <dgm:presLayoutVars>
          <dgm:bulletEnabled val="1"/>
        </dgm:presLayoutVars>
      </dgm:prSet>
      <dgm:spPr/>
      <dgm:t>
        <a:bodyPr/>
        <a:lstStyle/>
        <a:p>
          <a:endParaRPr lang="es-ES"/>
        </a:p>
      </dgm:t>
    </dgm:pt>
    <dgm:pt modelId="{B1DA1FE1-09C7-49D0-BFA2-6CD494CEBB14}" type="pres">
      <dgm:prSet presAssocID="{E2C22D93-BEB3-4147-A938-BC8B3A4515B7}" presName="parTrans" presStyleLbl="bgSibTrans2D1" presStyleIdx="1" presStyleCnt="3"/>
      <dgm:spPr/>
      <dgm:t>
        <a:bodyPr/>
        <a:lstStyle/>
        <a:p>
          <a:endParaRPr lang="es-ES"/>
        </a:p>
      </dgm:t>
    </dgm:pt>
    <dgm:pt modelId="{EB666814-BEA9-469F-82AF-361A4D04D6CD}" type="pres">
      <dgm:prSet presAssocID="{5676F6EA-1D80-4C62-A77F-84EE10BBC0B3}" presName="node" presStyleLbl="node1" presStyleIdx="1" presStyleCnt="3">
        <dgm:presLayoutVars>
          <dgm:bulletEnabled val="1"/>
        </dgm:presLayoutVars>
      </dgm:prSet>
      <dgm:spPr/>
      <dgm:t>
        <a:bodyPr/>
        <a:lstStyle/>
        <a:p>
          <a:endParaRPr lang="es-ES"/>
        </a:p>
      </dgm:t>
    </dgm:pt>
    <dgm:pt modelId="{85BABB3B-6B7C-4285-BB71-7BD95A96FA75}" type="pres">
      <dgm:prSet presAssocID="{550FC0FA-3A31-47C8-AA84-40F69C358D51}" presName="parTrans" presStyleLbl="bgSibTrans2D1" presStyleIdx="2" presStyleCnt="3"/>
      <dgm:spPr/>
      <dgm:t>
        <a:bodyPr/>
        <a:lstStyle/>
        <a:p>
          <a:endParaRPr lang="es-ES"/>
        </a:p>
      </dgm:t>
    </dgm:pt>
    <dgm:pt modelId="{B14BDD0B-FE63-49DE-BE06-542F8594E182}" type="pres">
      <dgm:prSet presAssocID="{829249AE-2069-4BF5-84B8-7557E0BAB7C0}" presName="node" presStyleLbl="node1" presStyleIdx="2" presStyleCnt="3">
        <dgm:presLayoutVars>
          <dgm:bulletEnabled val="1"/>
        </dgm:presLayoutVars>
      </dgm:prSet>
      <dgm:spPr/>
      <dgm:t>
        <a:bodyPr/>
        <a:lstStyle/>
        <a:p>
          <a:endParaRPr lang="es-ES"/>
        </a:p>
      </dgm:t>
    </dgm:pt>
  </dgm:ptLst>
  <dgm:cxnLst>
    <dgm:cxn modelId="{E003463F-8914-4575-A00F-3B7E1D5A3A6E}" type="presOf" srcId="{9CF47496-478C-4BFC-8686-0E2912C31182}" destId="{029502CC-6EC7-479A-A7D7-BD32FDE3C218}" srcOrd="0" destOrd="0" presId="urn:microsoft.com/office/officeart/2005/8/layout/radial4"/>
    <dgm:cxn modelId="{902426FE-6AB8-4452-A1E5-ECD0CA98ACB3}" type="presOf" srcId="{829249AE-2069-4BF5-84B8-7557E0BAB7C0}" destId="{B14BDD0B-FE63-49DE-BE06-542F8594E182}" srcOrd="0" destOrd="0" presId="urn:microsoft.com/office/officeart/2005/8/layout/radial4"/>
    <dgm:cxn modelId="{0FD4EF7F-7810-492A-94AE-C18F8EFA062E}" srcId="{23120B18-5F3A-4039-81CC-98404614C60D}" destId="{9CF47496-478C-4BFC-8686-0E2912C31182}" srcOrd="0" destOrd="0" parTransId="{86E126D3-10C7-4434-816E-72A02B786ADB}" sibTransId="{B6ADC925-C988-40C0-A9C2-CF4D18B210CC}"/>
    <dgm:cxn modelId="{E3A33D46-6562-4725-AEDB-3EA3E6D57A9C}" srcId="{9CF47496-478C-4BFC-8686-0E2912C31182}" destId="{5676F6EA-1D80-4C62-A77F-84EE10BBC0B3}" srcOrd="1" destOrd="0" parTransId="{E2C22D93-BEB3-4147-A938-BC8B3A4515B7}" sibTransId="{60AD58A5-1E5A-4D9A-BC45-9BF5785B8245}"/>
    <dgm:cxn modelId="{AD64A0A6-071C-40FA-BD19-D600ED5537C8}" type="presOf" srcId="{550FC0FA-3A31-47C8-AA84-40F69C358D51}" destId="{85BABB3B-6B7C-4285-BB71-7BD95A96FA75}" srcOrd="0" destOrd="0" presId="urn:microsoft.com/office/officeart/2005/8/layout/radial4"/>
    <dgm:cxn modelId="{25C0BE16-2562-4C6F-B730-5AD54332543E}" type="presOf" srcId="{23120B18-5F3A-4039-81CC-98404614C60D}" destId="{C1FA5843-2968-4565-97C6-1603FA3F401B}" srcOrd="0" destOrd="0" presId="urn:microsoft.com/office/officeart/2005/8/layout/radial4"/>
    <dgm:cxn modelId="{4C2C7D6A-C7E3-4E40-8B24-9ED80AA3A695}" srcId="{9CF47496-478C-4BFC-8686-0E2912C31182}" destId="{D8037343-09F7-41AC-923C-B043449DA33F}" srcOrd="0" destOrd="0" parTransId="{E1C1CE82-8EAA-425B-9DAB-EA9D43F5B8D3}" sibTransId="{4FF7C072-885F-41E0-B942-FDBE21A0502D}"/>
    <dgm:cxn modelId="{2F2DFFD7-B5D3-479C-A79E-182C4B197FEE}" type="presOf" srcId="{D8037343-09F7-41AC-923C-B043449DA33F}" destId="{F6AEC763-113F-48DD-B630-B82F42359F7B}" srcOrd="0" destOrd="0" presId="urn:microsoft.com/office/officeart/2005/8/layout/radial4"/>
    <dgm:cxn modelId="{B5C04E3E-6E29-4309-BDC1-C3445182A9B9}" type="presOf" srcId="{5676F6EA-1D80-4C62-A77F-84EE10BBC0B3}" destId="{EB666814-BEA9-469F-82AF-361A4D04D6CD}" srcOrd="0" destOrd="0" presId="urn:microsoft.com/office/officeart/2005/8/layout/radial4"/>
    <dgm:cxn modelId="{8E9DD148-2C91-416C-91EC-CA41EE81ADDE}" srcId="{9CF47496-478C-4BFC-8686-0E2912C31182}" destId="{829249AE-2069-4BF5-84B8-7557E0BAB7C0}" srcOrd="2" destOrd="0" parTransId="{550FC0FA-3A31-47C8-AA84-40F69C358D51}" sibTransId="{FD5EFC8A-2E7F-4673-8A7A-B73153C1ACFD}"/>
    <dgm:cxn modelId="{556300E6-BB6E-4174-9E20-06A7907D8522}" type="presOf" srcId="{E1C1CE82-8EAA-425B-9DAB-EA9D43F5B8D3}" destId="{E0E174CF-B407-4589-8C17-FD3C124A9BBF}" srcOrd="0" destOrd="0" presId="urn:microsoft.com/office/officeart/2005/8/layout/radial4"/>
    <dgm:cxn modelId="{DB29B3A3-4011-40E5-8C71-7D7CD4816682}" type="presOf" srcId="{E2C22D93-BEB3-4147-A938-BC8B3A4515B7}" destId="{B1DA1FE1-09C7-49D0-BFA2-6CD494CEBB14}" srcOrd="0" destOrd="0" presId="urn:microsoft.com/office/officeart/2005/8/layout/radial4"/>
    <dgm:cxn modelId="{C16829EC-F185-414B-B26A-C73A7CA64D53}" type="presParOf" srcId="{C1FA5843-2968-4565-97C6-1603FA3F401B}" destId="{029502CC-6EC7-479A-A7D7-BD32FDE3C218}" srcOrd="0" destOrd="0" presId="urn:microsoft.com/office/officeart/2005/8/layout/radial4"/>
    <dgm:cxn modelId="{96399CC0-9D5A-4659-9C64-5ED6D82BD27A}" type="presParOf" srcId="{C1FA5843-2968-4565-97C6-1603FA3F401B}" destId="{E0E174CF-B407-4589-8C17-FD3C124A9BBF}" srcOrd="1" destOrd="0" presId="urn:microsoft.com/office/officeart/2005/8/layout/radial4"/>
    <dgm:cxn modelId="{4CC65129-6600-4190-968B-726B4F4A8701}" type="presParOf" srcId="{C1FA5843-2968-4565-97C6-1603FA3F401B}" destId="{F6AEC763-113F-48DD-B630-B82F42359F7B}" srcOrd="2" destOrd="0" presId="urn:microsoft.com/office/officeart/2005/8/layout/radial4"/>
    <dgm:cxn modelId="{8C7AFFDF-AFBF-4544-AF35-6F54635A22D7}" type="presParOf" srcId="{C1FA5843-2968-4565-97C6-1603FA3F401B}" destId="{B1DA1FE1-09C7-49D0-BFA2-6CD494CEBB14}" srcOrd="3" destOrd="0" presId="urn:microsoft.com/office/officeart/2005/8/layout/radial4"/>
    <dgm:cxn modelId="{8F5682CC-B92E-4484-B8B6-243AD9BCC569}" type="presParOf" srcId="{C1FA5843-2968-4565-97C6-1603FA3F401B}" destId="{EB666814-BEA9-469F-82AF-361A4D04D6CD}" srcOrd="4" destOrd="0" presId="urn:microsoft.com/office/officeart/2005/8/layout/radial4"/>
    <dgm:cxn modelId="{914344B1-0BDA-4CE8-8696-7C74958FFC2E}" type="presParOf" srcId="{C1FA5843-2968-4565-97C6-1603FA3F401B}" destId="{85BABB3B-6B7C-4285-BB71-7BD95A96FA75}" srcOrd="5" destOrd="0" presId="urn:microsoft.com/office/officeart/2005/8/layout/radial4"/>
    <dgm:cxn modelId="{DBC47DFB-C581-4B89-A188-46517B3DA534}" type="presParOf" srcId="{C1FA5843-2968-4565-97C6-1603FA3F401B}" destId="{B14BDD0B-FE63-49DE-BE06-542F8594E182}" srcOrd="6" destOrd="0" presId="urn:microsoft.com/office/officeart/2005/8/layout/radial4"/>
  </dgm:cxnLst>
  <dgm:bg/>
  <dgm:whole/>
</dgm:dataModel>
</file>

<file path=ppt/diagrams/data6.xml><?xml version="1.0" encoding="utf-8"?>
<dgm:dataModel xmlns:dgm="http://schemas.openxmlformats.org/drawingml/2006/diagram" xmlns:a="http://schemas.openxmlformats.org/drawingml/2006/main">
  <dgm:ptLst>
    <dgm:pt modelId="{267A6411-EAA2-4630-B1B6-8C3C4907BDED}" type="doc">
      <dgm:prSet loTypeId="urn:microsoft.com/office/officeart/2005/8/layout/vList3" loCatId="list" qsTypeId="urn:microsoft.com/office/officeart/2005/8/quickstyle/simple1" qsCatId="simple" csTypeId="urn:microsoft.com/office/officeart/2005/8/colors/accent1_1" csCatId="accent1" phldr="1"/>
      <dgm:spPr/>
      <dgm:t>
        <a:bodyPr/>
        <a:lstStyle/>
        <a:p>
          <a:endParaRPr lang="es-ES"/>
        </a:p>
      </dgm:t>
    </dgm:pt>
    <dgm:pt modelId="{37EA5378-DEDA-4CEC-9D43-EAD213C7F9B1}">
      <dgm:prSet phldrT="[Texto]" custT="1"/>
      <dgm:spPr/>
      <dgm:t>
        <a:bodyPr/>
        <a:lstStyle/>
        <a:p>
          <a:pPr algn="l"/>
          <a:r>
            <a:rPr lang="es-VE" sz="1400" b="1" dirty="0" smtClean="0"/>
            <a:t>Prevenir </a:t>
          </a:r>
          <a:r>
            <a:rPr lang="es-VE" sz="1800" b="1" dirty="0" smtClean="0">
              <a:effectLst>
                <a:outerShdw blurRad="38100" dist="38100" dir="2700000" algn="tl">
                  <a:srgbClr val="000000">
                    <a:alpha val="43137"/>
                  </a:srgbClr>
                </a:outerShdw>
              </a:effectLst>
            </a:rPr>
            <a:t>incidentes</a:t>
          </a:r>
          <a:r>
            <a:rPr lang="es-VE" sz="1400" b="1" dirty="0" smtClean="0"/>
            <a:t> anormales </a:t>
          </a:r>
          <a:endParaRPr lang="es-ES" sz="1400" b="1" dirty="0" smtClean="0"/>
        </a:p>
      </dgm:t>
    </dgm:pt>
    <dgm:pt modelId="{D7208831-C52F-4B0E-925B-66A9891E70F1}" type="parTrans" cxnId="{9498E3A4-3186-4342-9510-4E9AE60160AA}">
      <dgm:prSet/>
      <dgm:spPr/>
      <dgm:t>
        <a:bodyPr/>
        <a:lstStyle/>
        <a:p>
          <a:endParaRPr lang="es-ES"/>
        </a:p>
      </dgm:t>
    </dgm:pt>
    <dgm:pt modelId="{C159462A-C1D1-479C-AD1C-704A494B36F0}" type="sibTrans" cxnId="{9498E3A4-3186-4342-9510-4E9AE60160AA}">
      <dgm:prSet/>
      <dgm:spPr/>
      <dgm:t>
        <a:bodyPr/>
        <a:lstStyle/>
        <a:p>
          <a:endParaRPr lang="es-ES"/>
        </a:p>
      </dgm:t>
    </dgm:pt>
    <dgm:pt modelId="{81247A7D-C20C-421C-9C57-5DFBDCCA16A5}">
      <dgm:prSet phldrT="[Texto]" custT="1"/>
      <dgm:spPr/>
      <dgm:t>
        <a:bodyPr/>
        <a:lstStyle/>
        <a:p>
          <a:r>
            <a:rPr lang="es-VE" sz="1400" b="1" dirty="0" smtClean="0">
              <a:solidFill>
                <a:schemeClr val="tx1"/>
              </a:solidFill>
            </a:rPr>
            <a:t>Reducir</a:t>
          </a:r>
          <a:r>
            <a:rPr lang="es-VE" sz="1400" b="1" dirty="0" smtClean="0"/>
            <a:t> </a:t>
          </a:r>
          <a:r>
            <a:rPr lang="es-VE" sz="1800" b="1" dirty="0" smtClean="0">
              <a:effectLst>
                <a:outerShdw blurRad="38100" dist="38100" dir="2700000" algn="tl">
                  <a:srgbClr val="000000">
                    <a:alpha val="43137"/>
                  </a:srgbClr>
                </a:outerShdw>
              </a:effectLst>
            </a:rPr>
            <a:t>pérdidas</a:t>
          </a:r>
          <a:r>
            <a:rPr lang="es-VE" sz="1400" b="1" dirty="0" smtClean="0"/>
            <a:t> </a:t>
          </a:r>
          <a:r>
            <a:rPr lang="es-VE" sz="1400" b="1" dirty="0" smtClean="0">
              <a:solidFill>
                <a:schemeClr val="tx1"/>
              </a:solidFill>
            </a:rPr>
            <a:t>de oportunidades</a:t>
          </a:r>
          <a:endParaRPr lang="es-ES" sz="1400" b="1" dirty="0" smtClean="0">
            <a:solidFill>
              <a:schemeClr val="tx1"/>
            </a:solidFill>
          </a:endParaRPr>
        </a:p>
      </dgm:t>
    </dgm:pt>
    <dgm:pt modelId="{6438AEEC-0C3E-44DD-B1C2-2C23E13EB3BE}" type="parTrans" cxnId="{6C919F05-7331-4D76-A789-58CCB2D917BB}">
      <dgm:prSet/>
      <dgm:spPr/>
      <dgm:t>
        <a:bodyPr/>
        <a:lstStyle/>
        <a:p>
          <a:endParaRPr lang="es-ES"/>
        </a:p>
      </dgm:t>
    </dgm:pt>
    <dgm:pt modelId="{536FA441-ECA8-4433-A395-28D788E3BFD5}" type="sibTrans" cxnId="{6C919F05-7331-4D76-A789-58CCB2D917BB}">
      <dgm:prSet/>
      <dgm:spPr/>
      <dgm:t>
        <a:bodyPr/>
        <a:lstStyle/>
        <a:p>
          <a:endParaRPr lang="es-ES"/>
        </a:p>
      </dgm:t>
    </dgm:pt>
    <dgm:pt modelId="{7C279C19-E580-4D7F-88B6-A29B92909D38}">
      <dgm:prSet phldrT="[Texto]" custT="1"/>
      <dgm:spPr/>
      <dgm:t>
        <a:bodyPr/>
        <a:lstStyle/>
        <a:p>
          <a:r>
            <a:rPr lang="es-VE" sz="1400" b="1" dirty="0" smtClean="0">
              <a:solidFill>
                <a:schemeClr val="tx1"/>
              </a:solidFill>
            </a:rPr>
            <a:t>Reducir  gasto de mantenimiento </a:t>
          </a:r>
          <a:endParaRPr lang="es-ES" sz="1400" b="1" dirty="0" smtClean="0">
            <a:solidFill>
              <a:schemeClr val="tx1"/>
            </a:solidFill>
          </a:endParaRPr>
        </a:p>
      </dgm:t>
    </dgm:pt>
    <dgm:pt modelId="{019C3E4C-225B-484A-8FD7-71B844D3A4AA}" type="parTrans" cxnId="{F18D3829-C2F3-468E-BF98-12B5E9185F5A}">
      <dgm:prSet/>
      <dgm:spPr/>
      <dgm:t>
        <a:bodyPr/>
        <a:lstStyle/>
        <a:p>
          <a:endParaRPr lang="es-ES"/>
        </a:p>
      </dgm:t>
    </dgm:pt>
    <dgm:pt modelId="{CC6929F3-699D-40D7-9FDF-18D4D34775E9}" type="sibTrans" cxnId="{F18D3829-C2F3-468E-BF98-12B5E9185F5A}">
      <dgm:prSet/>
      <dgm:spPr/>
      <dgm:t>
        <a:bodyPr/>
        <a:lstStyle/>
        <a:p>
          <a:endParaRPr lang="es-ES"/>
        </a:p>
      </dgm:t>
    </dgm:pt>
    <dgm:pt modelId="{820474DD-CAF7-4285-91C8-D3DF42BD6E91}">
      <dgm:prSet phldrT="[Texto]" custT="1"/>
      <dgm:spPr/>
      <dgm:t>
        <a:bodyPr/>
        <a:lstStyle/>
        <a:p>
          <a:r>
            <a:rPr lang="es-VE" sz="1400" b="1" dirty="0" smtClean="0">
              <a:solidFill>
                <a:schemeClr val="tx1"/>
              </a:solidFill>
            </a:rPr>
            <a:t>Aumentar la Productividad</a:t>
          </a:r>
          <a:endParaRPr lang="es-ES" sz="1400" b="1" dirty="0" smtClean="0">
            <a:solidFill>
              <a:schemeClr val="tx1"/>
            </a:solidFill>
          </a:endParaRPr>
        </a:p>
      </dgm:t>
    </dgm:pt>
    <dgm:pt modelId="{91E0EF42-2CC2-4D4D-AC25-B3CC41FAA14F}" type="parTrans" cxnId="{CB013327-1E85-4351-AB25-9D3EB39ED0A1}">
      <dgm:prSet/>
      <dgm:spPr/>
      <dgm:t>
        <a:bodyPr/>
        <a:lstStyle/>
        <a:p>
          <a:endParaRPr lang="es-ES"/>
        </a:p>
      </dgm:t>
    </dgm:pt>
    <dgm:pt modelId="{95C3494A-20E7-4C1E-83FA-9DFAF8CDF42E}" type="sibTrans" cxnId="{CB013327-1E85-4351-AB25-9D3EB39ED0A1}">
      <dgm:prSet/>
      <dgm:spPr/>
      <dgm:t>
        <a:bodyPr/>
        <a:lstStyle/>
        <a:p>
          <a:endParaRPr lang="es-ES"/>
        </a:p>
      </dgm:t>
    </dgm:pt>
    <dgm:pt modelId="{6CC86A61-DDBC-4C10-8E7C-4E29D52D8BBB}">
      <dgm:prSet custT="1"/>
      <dgm:spPr/>
      <dgm:t>
        <a:bodyPr/>
        <a:lstStyle/>
        <a:p>
          <a:r>
            <a:rPr lang="es-VE" sz="1400" b="1" dirty="0" smtClean="0">
              <a:solidFill>
                <a:schemeClr val="tx1"/>
              </a:solidFill>
            </a:rPr>
            <a:t>Reducir el capital de inversión</a:t>
          </a:r>
          <a:r>
            <a:rPr lang="es-VE" sz="1400" i="1" u="sng" dirty="0" smtClean="0">
              <a:solidFill>
                <a:schemeClr val="tx1"/>
              </a:solidFill>
            </a:rPr>
            <a:t> </a:t>
          </a:r>
          <a:endParaRPr lang="es-ES" sz="1400" dirty="0">
            <a:solidFill>
              <a:schemeClr val="tx1"/>
            </a:solidFill>
          </a:endParaRPr>
        </a:p>
      </dgm:t>
    </dgm:pt>
    <dgm:pt modelId="{2A85C339-B2A4-4A67-BA94-353609E3E5CC}" type="parTrans" cxnId="{FB3831EE-B76C-4964-B7A0-71DEF1E41D94}">
      <dgm:prSet/>
      <dgm:spPr/>
      <dgm:t>
        <a:bodyPr/>
        <a:lstStyle/>
        <a:p>
          <a:endParaRPr lang="es-ES"/>
        </a:p>
      </dgm:t>
    </dgm:pt>
    <dgm:pt modelId="{9BCF00C5-F970-4A30-87EC-FD7CE8C63170}" type="sibTrans" cxnId="{FB3831EE-B76C-4964-B7A0-71DEF1E41D94}">
      <dgm:prSet/>
      <dgm:spPr/>
      <dgm:t>
        <a:bodyPr/>
        <a:lstStyle/>
        <a:p>
          <a:endParaRPr lang="es-ES"/>
        </a:p>
      </dgm:t>
    </dgm:pt>
    <dgm:pt modelId="{0272F460-BE0F-4EC0-BAC8-6C42FD2341D2}">
      <dgm:prSet custT="1"/>
      <dgm:spPr/>
      <dgm:t>
        <a:bodyPr/>
        <a:lstStyle/>
        <a:p>
          <a:r>
            <a:rPr lang="es-ES" sz="1400" b="1" dirty="0" smtClean="0">
              <a:solidFill>
                <a:schemeClr val="tx1"/>
              </a:solidFill>
            </a:rPr>
            <a:t>Mejorar la gerencia del riesgo y el gobierno corporativo</a:t>
          </a:r>
          <a:endParaRPr lang="es-ES" sz="1400" dirty="0">
            <a:solidFill>
              <a:schemeClr val="tx1"/>
            </a:solidFill>
          </a:endParaRPr>
        </a:p>
      </dgm:t>
    </dgm:pt>
    <dgm:pt modelId="{762CAF72-2829-4442-9C4A-AE3F9071A174}" type="parTrans" cxnId="{06A86A13-49C7-4710-AA3F-111789EA1E82}">
      <dgm:prSet/>
      <dgm:spPr/>
      <dgm:t>
        <a:bodyPr/>
        <a:lstStyle/>
        <a:p>
          <a:endParaRPr lang="es-ES"/>
        </a:p>
      </dgm:t>
    </dgm:pt>
    <dgm:pt modelId="{A6829C5F-BD3C-4F89-BA54-3D0EA2B4B502}" type="sibTrans" cxnId="{06A86A13-49C7-4710-AA3F-111789EA1E82}">
      <dgm:prSet/>
      <dgm:spPr/>
      <dgm:t>
        <a:bodyPr/>
        <a:lstStyle/>
        <a:p>
          <a:endParaRPr lang="es-ES"/>
        </a:p>
      </dgm:t>
    </dgm:pt>
    <dgm:pt modelId="{EB0F35A8-EFC5-4BE3-AFE5-4E4B0DF4EFF1}" type="pres">
      <dgm:prSet presAssocID="{267A6411-EAA2-4630-B1B6-8C3C4907BDED}" presName="linearFlow" presStyleCnt="0">
        <dgm:presLayoutVars>
          <dgm:dir/>
          <dgm:resizeHandles val="exact"/>
        </dgm:presLayoutVars>
      </dgm:prSet>
      <dgm:spPr/>
      <dgm:t>
        <a:bodyPr/>
        <a:lstStyle/>
        <a:p>
          <a:endParaRPr lang="es-EC"/>
        </a:p>
      </dgm:t>
    </dgm:pt>
    <dgm:pt modelId="{0CB1648B-DC3E-4558-8941-5233CB86FF3F}" type="pres">
      <dgm:prSet presAssocID="{37EA5378-DEDA-4CEC-9D43-EAD213C7F9B1}" presName="composite" presStyleCnt="0"/>
      <dgm:spPr/>
      <dgm:t>
        <a:bodyPr/>
        <a:lstStyle/>
        <a:p>
          <a:endParaRPr lang="es-ES"/>
        </a:p>
      </dgm:t>
    </dgm:pt>
    <dgm:pt modelId="{77FEBA2F-907D-4979-B310-BA0A690D2A94}" type="pres">
      <dgm:prSet presAssocID="{37EA5378-DEDA-4CEC-9D43-EAD213C7F9B1}" presName="imgShp" presStyleLbl="fgImgPlace1" presStyleIdx="0" presStyleCnt="6" custScaleX="151373" custScaleY="128127" custLinFactX="400000" custLinFactNeighborX="428988" custLinFactNeighborY="92505"/>
      <dgm:spPr>
        <a:blipFill rotWithShape="0">
          <a:blip xmlns:r="http://schemas.openxmlformats.org/officeDocument/2006/relationships" r:embed="rId1"/>
          <a:stretch>
            <a:fillRect/>
          </a:stretch>
        </a:blipFill>
      </dgm:spPr>
      <dgm:t>
        <a:bodyPr/>
        <a:lstStyle/>
        <a:p>
          <a:endParaRPr lang="es-ES"/>
        </a:p>
      </dgm:t>
    </dgm:pt>
    <dgm:pt modelId="{87B05AE1-D0F3-48C9-9632-F37EB3FAB314}" type="pres">
      <dgm:prSet presAssocID="{37EA5378-DEDA-4CEC-9D43-EAD213C7F9B1}" presName="txShp" presStyleLbl="node1" presStyleIdx="0" presStyleCnt="6" custScaleX="103200" custScaleY="49800" custLinFactNeighborX="-17707" custLinFactNeighborY="95251">
        <dgm:presLayoutVars>
          <dgm:bulletEnabled val="1"/>
        </dgm:presLayoutVars>
      </dgm:prSet>
      <dgm:spPr/>
      <dgm:t>
        <a:bodyPr/>
        <a:lstStyle/>
        <a:p>
          <a:endParaRPr lang="es-ES"/>
        </a:p>
      </dgm:t>
    </dgm:pt>
    <dgm:pt modelId="{199E7014-5D3E-4E96-A72E-8E89E5392A61}" type="pres">
      <dgm:prSet presAssocID="{C159462A-C1D1-479C-AD1C-704A494B36F0}" presName="spacing" presStyleCnt="0"/>
      <dgm:spPr/>
      <dgm:t>
        <a:bodyPr/>
        <a:lstStyle/>
        <a:p>
          <a:endParaRPr lang="es-ES"/>
        </a:p>
      </dgm:t>
    </dgm:pt>
    <dgm:pt modelId="{22E81D3F-A965-40DD-8EB7-AB33DCEB9CDE}" type="pres">
      <dgm:prSet presAssocID="{81247A7D-C20C-421C-9C57-5DFBDCCA16A5}" presName="composite" presStyleCnt="0"/>
      <dgm:spPr/>
      <dgm:t>
        <a:bodyPr/>
        <a:lstStyle/>
        <a:p>
          <a:endParaRPr lang="es-ES"/>
        </a:p>
      </dgm:t>
    </dgm:pt>
    <dgm:pt modelId="{67D298E6-7202-47A8-B084-FA9724A7323A}" type="pres">
      <dgm:prSet presAssocID="{81247A7D-C20C-421C-9C57-5DFBDCCA16A5}" presName="imgShp" presStyleLbl="fgImgPlace1" presStyleIdx="1" presStyleCnt="6" custScaleX="145648" custScaleY="129723" custLinFactNeighborX="-86123" custLinFactNeighborY="78401"/>
      <dgm:spPr>
        <a:blipFill rotWithShape="0">
          <a:blip xmlns:r="http://schemas.openxmlformats.org/officeDocument/2006/relationships" r:embed="rId2"/>
          <a:stretch>
            <a:fillRect/>
          </a:stretch>
        </a:blipFill>
      </dgm:spPr>
      <dgm:t>
        <a:bodyPr/>
        <a:lstStyle/>
        <a:p>
          <a:endParaRPr lang="es-ES"/>
        </a:p>
      </dgm:t>
    </dgm:pt>
    <dgm:pt modelId="{F0425A77-301B-4408-B40E-8D1B157D8E7E}" type="pres">
      <dgm:prSet presAssocID="{81247A7D-C20C-421C-9C57-5DFBDCCA16A5}" presName="txShp" presStyleLbl="node1" presStyleIdx="1" presStyleCnt="6" custScaleX="110798" custScaleY="43717" custLinFactNeighborX="-10727" custLinFactNeighborY="76976">
        <dgm:presLayoutVars>
          <dgm:bulletEnabled val="1"/>
        </dgm:presLayoutVars>
      </dgm:prSet>
      <dgm:spPr/>
      <dgm:t>
        <a:bodyPr/>
        <a:lstStyle/>
        <a:p>
          <a:endParaRPr lang="es-ES"/>
        </a:p>
      </dgm:t>
    </dgm:pt>
    <dgm:pt modelId="{17A57B4F-CF94-43C3-B9C8-122DA0D0659F}" type="pres">
      <dgm:prSet presAssocID="{536FA441-ECA8-4433-A395-28D788E3BFD5}" presName="spacing" presStyleCnt="0"/>
      <dgm:spPr/>
      <dgm:t>
        <a:bodyPr/>
        <a:lstStyle/>
        <a:p>
          <a:endParaRPr lang="es-ES"/>
        </a:p>
      </dgm:t>
    </dgm:pt>
    <dgm:pt modelId="{9DA65C6C-2B60-4143-944A-2AEE8AC50158}" type="pres">
      <dgm:prSet presAssocID="{7C279C19-E580-4D7F-88B6-A29B92909D38}" presName="composite" presStyleCnt="0"/>
      <dgm:spPr/>
      <dgm:t>
        <a:bodyPr/>
        <a:lstStyle/>
        <a:p>
          <a:endParaRPr lang="es-ES"/>
        </a:p>
      </dgm:t>
    </dgm:pt>
    <dgm:pt modelId="{CEBBD4E4-1E42-4508-963F-808565DC22AD}" type="pres">
      <dgm:prSet presAssocID="{7C279C19-E580-4D7F-88B6-A29B92909D38}" presName="imgShp" presStyleLbl="fgImgPlace1" presStyleIdx="2" presStyleCnt="6" custScaleX="166731" custScaleY="156349" custLinFactX="400000" custLinFactNeighborX="433331" custLinFactNeighborY="53531"/>
      <dgm:spPr>
        <a:blipFill rotWithShape="0">
          <a:blip xmlns:r="http://schemas.openxmlformats.org/officeDocument/2006/relationships" r:embed="rId3"/>
          <a:stretch>
            <a:fillRect/>
          </a:stretch>
        </a:blipFill>
      </dgm:spPr>
      <dgm:t>
        <a:bodyPr/>
        <a:lstStyle/>
        <a:p>
          <a:endParaRPr lang="es-ES"/>
        </a:p>
      </dgm:t>
    </dgm:pt>
    <dgm:pt modelId="{03912231-F536-45AD-BD8F-600F33C46FDE}" type="pres">
      <dgm:prSet presAssocID="{7C279C19-E580-4D7F-88B6-A29B92909D38}" presName="txShp" presStyleLbl="node1" presStyleIdx="2" presStyleCnt="6" custScaleX="110900" custScaleY="42243" custLinFactNeighborX="-13077" custLinFactNeighborY="58202">
        <dgm:presLayoutVars>
          <dgm:bulletEnabled val="1"/>
        </dgm:presLayoutVars>
      </dgm:prSet>
      <dgm:spPr/>
      <dgm:t>
        <a:bodyPr/>
        <a:lstStyle/>
        <a:p>
          <a:endParaRPr lang="es-ES"/>
        </a:p>
      </dgm:t>
    </dgm:pt>
    <dgm:pt modelId="{BCF098C3-853A-4C55-9524-06DF1FE4EE96}" type="pres">
      <dgm:prSet presAssocID="{CC6929F3-699D-40D7-9FDF-18D4D34775E9}" presName="spacing" presStyleCnt="0"/>
      <dgm:spPr/>
      <dgm:t>
        <a:bodyPr/>
        <a:lstStyle/>
        <a:p>
          <a:endParaRPr lang="es-ES"/>
        </a:p>
      </dgm:t>
    </dgm:pt>
    <dgm:pt modelId="{76AC3543-A9C2-4441-AD34-FF28E325A8A5}" type="pres">
      <dgm:prSet presAssocID="{820474DD-CAF7-4285-91C8-D3DF42BD6E91}" presName="composite" presStyleCnt="0"/>
      <dgm:spPr/>
      <dgm:t>
        <a:bodyPr/>
        <a:lstStyle/>
        <a:p>
          <a:endParaRPr lang="es-ES"/>
        </a:p>
      </dgm:t>
    </dgm:pt>
    <dgm:pt modelId="{CC83E177-A13C-4BB1-8DDB-48FE00B6E979}" type="pres">
      <dgm:prSet presAssocID="{820474DD-CAF7-4285-91C8-D3DF42BD6E91}" presName="imgShp" presStyleLbl="fgImgPlace1" presStyleIdx="3" presStyleCnt="6" custScaleX="146318" custScaleY="132657" custLinFactNeighborX="-80752" custLinFactNeighborY="39844"/>
      <dgm:spPr>
        <a:blipFill rotWithShape="0">
          <a:blip xmlns:r="http://schemas.openxmlformats.org/officeDocument/2006/relationships" r:embed="rId4"/>
          <a:stretch>
            <a:fillRect/>
          </a:stretch>
        </a:blipFill>
      </dgm:spPr>
      <dgm:t>
        <a:bodyPr/>
        <a:lstStyle/>
        <a:p>
          <a:endParaRPr lang="es-ES"/>
        </a:p>
      </dgm:t>
    </dgm:pt>
    <dgm:pt modelId="{9EA170DA-F40A-4A97-BBDA-D27260D512F4}" type="pres">
      <dgm:prSet presAssocID="{820474DD-CAF7-4285-91C8-D3DF42BD6E91}" presName="txShp" presStyleLbl="node1" presStyleIdx="3" presStyleCnt="6" custScaleX="108383" custScaleY="42414" custLinFactNeighborX="-11894" custLinFactNeighborY="41815">
        <dgm:presLayoutVars>
          <dgm:bulletEnabled val="1"/>
        </dgm:presLayoutVars>
      </dgm:prSet>
      <dgm:spPr/>
      <dgm:t>
        <a:bodyPr/>
        <a:lstStyle/>
        <a:p>
          <a:endParaRPr lang="es-ES"/>
        </a:p>
      </dgm:t>
    </dgm:pt>
    <dgm:pt modelId="{BD70F48E-366C-4EF9-9051-28BFAD81AE2B}" type="pres">
      <dgm:prSet presAssocID="{95C3494A-20E7-4C1E-83FA-9DFAF8CDF42E}" presName="spacing" presStyleCnt="0"/>
      <dgm:spPr/>
      <dgm:t>
        <a:bodyPr/>
        <a:lstStyle/>
        <a:p>
          <a:endParaRPr lang="es-ES"/>
        </a:p>
      </dgm:t>
    </dgm:pt>
    <dgm:pt modelId="{296D04C8-CFFB-460E-ACE0-CCB63BED728E}" type="pres">
      <dgm:prSet presAssocID="{6CC86A61-DDBC-4C10-8E7C-4E29D52D8BBB}" presName="composite" presStyleCnt="0"/>
      <dgm:spPr/>
      <dgm:t>
        <a:bodyPr/>
        <a:lstStyle/>
        <a:p>
          <a:endParaRPr lang="es-ES"/>
        </a:p>
      </dgm:t>
    </dgm:pt>
    <dgm:pt modelId="{8A5E21E3-7DEE-4BA5-A4A5-03315E03A5E9}" type="pres">
      <dgm:prSet presAssocID="{6CC86A61-DDBC-4C10-8E7C-4E29D52D8BBB}" presName="imgShp" presStyleLbl="fgImgPlace1" presStyleIdx="4" presStyleCnt="6" custScaleX="152350" custScaleY="137406" custLinFactX="400000" custLinFactNeighborX="425417" custLinFactNeighborY="19438"/>
      <dgm:spPr>
        <a:blipFill rotWithShape="0">
          <a:blip xmlns:r="http://schemas.openxmlformats.org/officeDocument/2006/relationships" r:embed="rId5"/>
          <a:stretch>
            <a:fillRect/>
          </a:stretch>
        </a:blipFill>
      </dgm:spPr>
      <dgm:t>
        <a:bodyPr/>
        <a:lstStyle/>
        <a:p>
          <a:endParaRPr lang="es-ES"/>
        </a:p>
      </dgm:t>
    </dgm:pt>
    <dgm:pt modelId="{DD2ADA33-D704-41EE-BF13-F6C923EEEA90}" type="pres">
      <dgm:prSet presAssocID="{6CC86A61-DDBC-4C10-8E7C-4E29D52D8BBB}" presName="txShp" presStyleLbl="node1" presStyleIdx="4" presStyleCnt="6" custScaleX="107757" custScaleY="46654" custLinFactNeighborX="-15070" custLinFactNeighborY="19349">
        <dgm:presLayoutVars>
          <dgm:bulletEnabled val="1"/>
        </dgm:presLayoutVars>
      </dgm:prSet>
      <dgm:spPr/>
      <dgm:t>
        <a:bodyPr/>
        <a:lstStyle/>
        <a:p>
          <a:endParaRPr lang="es-ES"/>
        </a:p>
      </dgm:t>
    </dgm:pt>
    <dgm:pt modelId="{A623F213-114F-4C72-B9C6-60010ABC6487}" type="pres">
      <dgm:prSet presAssocID="{9BCF00C5-F970-4A30-87EC-FD7CE8C63170}" presName="spacing" presStyleCnt="0"/>
      <dgm:spPr/>
      <dgm:t>
        <a:bodyPr/>
        <a:lstStyle/>
        <a:p>
          <a:endParaRPr lang="es-ES"/>
        </a:p>
      </dgm:t>
    </dgm:pt>
    <dgm:pt modelId="{1A04432F-F57F-43C3-892B-A55C6BBAB71B}" type="pres">
      <dgm:prSet presAssocID="{0272F460-BE0F-4EC0-BAC8-6C42FD2341D2}" presName="composite" presStyleCnt="0"/>
      <dgm:spPr/>
      <dgm:t>
        <a:bodyPr/>
        <a:lstStyle/>
        <a:p>
          <a:endParaRPr lang="es-ES"/>
        </a:p>
      </dgm:t>
    </dgm:pt>
    <dgm:pt modelId="{5489AF0B-F77F-44C4-9FD2-8F5C1ECDFE05}" type="pres">
      <dgm:prSet presAssocID="{0272F460-BE0F-4EC0-BAC8-6C42FD2341D2}" presName="imgShp" presStyleLbl="fgImgPlace1" presStyleIdx="5" presStyleCnt="6" custScaleX="143586" custScaleY="146380" custLinFactX="-24503" custLinFactNeighborX="-100000" custLinFactNeighborY="-2008"/>
      <dgm:spPr>
        <a:blipFill rotWithShape="0">
          <a:blip xmlns:r="http://schemas.openxmlformats.org/officeDocument/2006/relationships" r:embed="rId6"/>
          <a:stretch>
            <a:fillRect/>
          </a:stretch>
        </a:blipFill>
      </dgm:spPr>
      <dgm:t>
        <a:bodyPr/>
        <a:lstStyle/>
        <a:p>
          <a:endParaRPr lang="es-ES"/>
        </a:p>
      </dgm:t>
    </dgm:pt>
    <dgm:pt modelId="{ECB090AF-0E28-4D94-AE27-4513A3119D82}" type="pres">
      <dgm:prSet presAssocID="{0272F460-BE0F-4EC0-BAC8-6C42FD2341D2}" presName="txShp" presStyleLbl="node1" presStyleIdx="5" presStyleCnt="6" custScaleX="105819" custScaleY="45714" custLinFactNeighborX="-10024" custLinFactNeighborY="-2357">
        <dgm:presLayoutVars>
          <dgm:bulletEnabled val="1"/>
        </dgm:presLayoutVars>
      </dgm:prSet>
      <dgm:spPr/>
      <dgm:t>
        <a:bodyPr/>
        <a:lstStyle/>
        <a:p>
          <a:endParaRPr lang="es-EC"/>
        </a:p>
      </dgm:t>
    </dgm:pt>
  </dgm:ptLst>
  <dgm:cxnLst>
    <dgm:cxn modelId="{53DDB965-DCF2-431B-AE1A-BDDBAE2242A6}" type="presOf" srcId="{7C279C19-E580-4D7F-88B6-A29B92909D38}" destId="{03912231-F536-45AD-BD8F-600F33C46FDE}" srcOrd="0" destOrd="0" presId="urn:microsoft.com/office/officeart/2005/8/layout/vList3"/>
    <dgm:cxn modelId="{CB013327-1E85-4351-AB25-9D3EB39ED0A1}" srcId="{267A6411-EAA2-4630-B1B6-8C3C4907BDED}" destId="{820474DD-CAF7-4285-91C8-D3DF42BD6E91}" srcOrd="3" destOrd="0" parTransId="{91E0EF42-2CC2-4D4D-AC25-B3CC41FAA14F}" sibTransId="{95C3494A-20E7-4C1E-83FA-9DFAF8CDF42E}"/>
    <dgm:cxn modelId="{964952E1-D019-43F8-AAB1-776BAF99B14D}" type="presOf" srcId="{267A6411-EAA2-4630-B1B6-8C3C4907BDED}" destId="{EB0F35A8-EFC5-4BE3-AFE5-4E4B0DF4EFF1}" srcOrd="0" destOrd="0" presId="urn:microsoft.com/office/officeart/2005/8/layout/vList3"/>
    <dgm:cxn modelId="{9916E2C0-A91E-4193-B4ED-189DB147D840}" type="presOf" srcId="{820474DD-CAF7-4285-91C8-D3DF42BD6E91}" destId="{9EA170DA-F40A-4A97-BBDA-D27260D512F4}" srcOrd="0" destOrd="0" presId="urn:microsoft.com/office/officeart/2005/8/layout/vList3"/>
    <dgm:cxn modelId="{FB3831EE-B76C-4964-B7A0-71DEF1E41D94}" srcId="{267A6411-EAA2-4630-B1B6-8C3C4907BDED}" destId="{6CC86A61-DDBC-4C10-8E7C-4E29D52D8BBB}" srcOrd="4" destOrd="0" parTransId="{2A85C339-B2A4-4A67-BA94-353609E3E5CC}" sibTransId="{9BCF00C5-F970-4A30-87EC-FD7CE8C63170}"/>
    <dgm:cxn modelId="{9166F8B7-889B-46D6-BAB6-CBBC9F98F760}" type="presOf" srcId="{37EA5378-DEDA-4CEC-9D43-EAD213C7F9B1}" destId="{87B05AE1-D0F3-48C9-9632-F37EB3FAB314}" srcOrd="0" destOrd="0" presId="urn:microsoft.com/office/officeart/2005/8/layout/vList3"/>
    <dgm:cxn modelId="{06A86A13-49C7-4710-AA3F-111789EA1E82}" srcId="{267A6411-EAA2-4630-B1B6-8C3C4907BDED}" destId="{0272F460-BE0F-4EC0-BAC8-6C42FD2341D2}" srcOrd="5" destOrd="0" parTransId="{762CAF72-2829-4442-9C4A-AE3F9071A174}" sibTransId="{A6829C5F-BD3C-4F89-BA54-3D0EA2B4B502}"/>
    <dgm:cxn modelId="{97EB3965-1E20-4FF3-B530-A77D16F33ABF}" type="presOf" srcId="{81247A7D-C20C-421C-9C57-5DFBDCCA16A5}" destId="{F0425A77-301B-4408-B40E-8D1B157D8E7E}" srcOrd="0" destOrd="0" presId="urn:microsoft.com/office/officeart/2005/8/layout/vList3"/>
    <dgm:cxn modelId="{54300752-9910-437C-8E8C-C1AF06E3DC74}" type="presOf" srcId="{6CC86A61-DDBC-4C10-8E7C-4E29D52D8BBB}" destId="{DD2ADA33-D704-41EE-BF13-F6C923EEEA90}" srcOrd="0" destOrd="0" presId="urn:microsoft.com/office/officeart/2005/8/layout/vList3"/>
    <dgm:cxn modelId="{F18D3829-C2F3-468E-BF98-12B5E9185F5A}" srcId="{267A6411-EAA2-4630-B1B6-8C3C4907BDED}" destId="{7C279C19-E580-4D7F-88B6-A29B92909D38}" srcOrd="2" destOrd="0" parTransId="{019C3E4C-225B-484A-8FD7-71B844D3A4AA}" sibTransId="{CC6929F3-699D-40D7-9FDF-18D4D34775E9}"/>
    <dgm:cxn modelId="{6C919F05-7331-4D76-A789-58CCB2D917BB}" srcId="{267A6411-EAA2-4630-B1B6-8C3C4907BDED}" destId="{81247A7D-C20C-421C-9C57-5DFBDCCA16A5}" srcOrd="1" destOrd="0" parTransId="{6438AEEC-0C3E-44DD-B1C2-2C23E13EB3BE}" sibTransId="{536FA441-ECA8-4433-A395-28D788E3BFD5}"/>
    <dgm:cxn modelId="{9498E3A4-3186-4342-9510-4E9AE60160AA}" srcId="{267A6411-EAA2-4630-B1B6-8C3C4907BDED}" destId="{37EA5378-DEDA-4CEC-9D43-EAD213C7F9B1}" srcOrd="0" destOrd="0" parTransId="{D7208831-C52F-4B0E-925B-66A9891E70F1}" sibTransId="{C159462A-C1D1-479C-AD1C-704A494B36F0}"/>
    <dgm:cxn modelId="{EB2DB322-7074-47CA-A384-514A59B376D1}" type="presOf" srcId="{0272F460-BE0F-4EC0-BAC8-6C42FD2341D2}" destId="{ECB090AF-0E28-4D94-AE27-4513A3119D82}" srcOrd="0" destOrd="0" presId="urn:microsoft.com/office/officeart/2005/8/layout/vList3"/>
    <dgm:cxn modelId="{6147068F-DA40-439F-B636-AA7C2832C13C}" type="presParOf" srcId="{EB0F35A8-EFC5-4BE3-AFE5-4E4B0DF4EFF1}" destId="{0CB1648B-DC3E-4558-8941-5233CB86FF3F}" srcOrd="0" destOrd="0" presId="urn:microsoft.com/office/officeart/2005/8/layout/vList3"/>
    <dgm:cxn modelId="{271C447C-650C-4BDF-BC3B-8C0B5C08E4F3}" type="presParOf" srcId="{0CB1648B-DC3E-4558-8941-5233CB86FF3F}" destId="{77FEBA2F-907D-4979-B310-BA0A690D2A94}" srcOrd="0" destOrd="0" presId="urn:microsoft.com/office/officeart/2005/8/layout/vList3"/>
    <dgm:cxn modelId="{D132008A-F25E-4D07-AA6E-0546A9CDA7E7}" type="presParOf" srcId="{0CB1648B-DC3E-4558-8941-5233CB86FF3F}" destId="{87B05AE1-D0F3-48C9-9632-F37EB3FAB314}" srcOrd="1" destOrd="0" presId="urn:microsoft.com/office/officeart/2005/8/layout/vList3"/>
    <dgm:cxn modelId="{942A702B-10BE-4531-B10F-DDAF7FECCBEC}" type="presParOf" srcId="{EB0F35A8-EFC5-4BE3-AFE5-4E4B0DF4EFF1}" destId="{199E7014-5D3E-4E96-A72E-8E89E5392A61}" srcOrd="1" destOrd="0" presId="urn:microsoft.com/office/officeart/2005/8/layout/vList3"/>
    <dgm:cxn modelId="{F5C56320-0882-4D71-B4C2-071C97A97E08}" type="presParOf" srcId="{EB0F35A8-EFC5-4BE3-AFE5-4E4B0DF4EFF1}" destId="{22E81D3F-A965-40DD-8EB7-AB33DCEB9CDE}" srcOrd="2" destOrd="0" presId="urn:microsoft.com/office/officeart/2005/8/layout/vList3"/>
    <dgm:cxn modelId="{B2D0F143-F77B-469C-A718-D8C05EF06638}" type="presParOf" srcId="{22E81D3F-A965-40DD-8EB7-AB33DCEB9CDE}" destId="{67D298E6-7202-47A8-B084-FA9724A7323A}" srcOrd="0" destOrd="0" presId="urn:microsoft.com/office/officeart/2005/8/layout/vList3"/>
    <dgm:cxn modelId="{F99120B2-6157-444C-9F7B-FC85EEA0274A}" type="presParOf" srcId="{22E81D3F-A965-40DD-8EB7-AB33DCEB9CDE}" destId="{F0425A77-301B-4408-B40E-8D1B157D8E7E}" srcOrd="1" destOrd="0" presId="urn:microsoft.com/office/officeart/2005/8/layout/vList3"/>
    <dgm:cxn modelId="{3172A850-F748-4399-839B-6213A98E3A34}" type="presParOf" srcId="{EB0F35A8-EFC5-4BE3-AFE5-4E4B0DF4EFF1}" destId="{17A57B4F-CF94-43C3-B9C8-122DA0D0659F}" srcOrd="3" destOrd="0" presId="urn:microsoft.com/office/officeart/2005/8/layout/vList3"/>
    <dgm:cxn modelId="{B530F6D1-910A-451D-B5EA-3F22B9E9AA86}" type="presParOf" srcId="{EB0F35A8-EFC5-4BE3-AFE5-4E4B0DF4EFF1}" destId="{9DA65C6C-2B60-4143-944A-2AEE8AC50158}" srcOrd="4" destOrd="0" presId="urn:microsoft.com/office/officeart/2005/8/layout/vList3"/>
    <dgm:cxn modelId="{FBC17A16-F7D3-44BF-8232-3E3622E17D0E}" type="presParOf" srcId="{9DA65C6C-2B60-4143-944A-2AEE8AC50158}" destId="{CEBBD4E4-1E42-4508-963F-808565DC22AD}" srcOrd="0" destOrd="0" presId="urn:microsoft.com/office/officeart/2005/8/layout/vList3"/>
    <dgm:cxn modelId="{11744F27-2BBF-48A1-B308-FB9BF8D2DC4A}" type="presParOf" srcId="{9DA65C6C-2B60-4143-944A-2AEE8AC50158}" destId="{03912231-F536-45AD-BD8F-600F33C46FDE}" srcOrd="1" destOrd="0" presId="urn:microsoft.com/office/officeart/2005/8/layout/vList3"/>
    <dgm:cxn modelId="{443BF06A-65A2-4819-90A8-CAF710A98663}" type="presParOf" srcId="{EB0F35A8-EFC5-4BE3-AFE5-4E4B0DF4EFF1}" destId="{BCF098C3-853A-4C55-9524-06DF1FE4EE96}" srcOrd="5" destOrd="0" presId="urn:microsoft.com/office/officeart/2005/8/layout/vList3"/>
    <dgm:cxn modelId="{C575D369-7473-4FBD-99DB-7AE50BA2B3FC}" type="presParOf" srcId="{EB0F35A8-EFC5-4BE3-AFE5-4E4B0DF4EFF1}" destId="{76AC3543-A9C2-4441-AD34-FF28E325A8A5}" srcOrd="6" destOrd="0" presId="urn:microsoft.com/office/officeart/2005/8/layout/vList3"/>
    <dgm:cxn modelId="{F3D2E3F4-6780-4F90-B91E-0F46FDBAEA3F}" type="presParOf" srcId="{76AC3543-A9C2-4441-AD34-FF28E325A8A5}" destId="{CC83E177-A13C-4BB1-8DDB-48FE00B6E979}" srcOrd="0" destOrd="0" presId="urn:microsoft.com/office/officeart/2005/8/layout/vList3"/>
    <dgm:cxn modelId="{C6FE70DF-995A-4033-85E4-E650D1B6D619}" type="presParOf" srcId="{76AC3543-A9C2-4441-AD34-FF28E325A8A5}" destId="{9EA170DA-F40A-4A97-BBDA-D27260D512F4}" srcOrd="1" destOrd="0" presId="urn:microsoft.com/office/officeart/2005/8/layout/vList3"/>
    <dgm:cxn modelId="{81FDAC9E-CA69-4718-9645-75CE95507D61}" type="presParOf" srcId="{EB0F35A8-EFC5-4BE3-AFE5-4E4B0DF4EFF1}" destId="{BD70F48E-366C-4EF9-9051-28BFAD81AE2B}" srcOrd="7" destOrd="0" presId="urn:microsoft.com/office/officeart/2005/8/layout/vList3"/>
    <dgm:cxn modelId="{C908FB8F-B787-433C-A172-8215070D6985}" type="presParOf" srcId="{EB0F35A8-EFC5-4BE3-AFE5-4E4B0DF4EFF1}" destId="{296D04C8-CFFB-460E-ACE0-CCB63BED728E}" srcOrd="8" destOrd="0" presId="urn:microsoft.com/office/officeart/2005/8/layout/vList3"/>
    <dgm:cxn modelId="{B39EDAA8-B9DC-4D41-B529-147457A40ACF}" type="presParOf" srcId="{296D04C8-CFFB-460E-ACE0-CCB63BED728E}" destId="{8A5E21E3-7DEE-4BA5-A4A5-03315E03A5E9}" srcOrd="0" destOrd="0" presId="urn:microsoft.com/office/officeart/2005/8/layout/vList3"/>
    <dgm:cxn modelId="{250566CB-52F4-49E2-A730-31B6E4315C8A}" type="presParOf" srcId="{296D04C8-CFFB-460E-ACE0-CCB63BED728E}" destId="{DD2ADA33-D704-41EE-BF13-F6C923EEEA90}" srcOrd="1" destOrd="0" presId="urn:microsoft.com/office/officeart/2005/8/layout/vList3"/>
    <dgm:cxn modelId="{0FB2B900-44EA-4FF8-BEC6-4CFE0978365B}" type="presParOf" srcId="{EB0F35A8-EFC5-4BE3-AFE5-4E4B0DF4EFF1}" destId="{A623F213-114F-4C72-B9C6-60010ABC6487}" srcOrd="9" destOrd="0" presId="urn:microsoft.com/office/officeart/2005/8/layout/vList3"/>
    <dgm:cxn modelId="{BB74FAEE-4469-47AA-98EF-6E7DF65BDE34}" type="presParOf" srcId="{EB0F35A8-EFC5-4BE3-AFE5-4E4B0DF4EFF1}" destId="{1A04432F-F57F-43C3-892B-A55C6BBAB71B}" srcOrd="10" destOrd="0" presId="urn:microsoft.com/office/officeart/2005/8/layout/vList3"/>
    <dgm:cxn modelId="{D8318411-4655-4344-950F-724BDDB0B3D9}" type="presParOf" srcId="{1A04432F-F57F-43C3-892B-A55C6BBAB71B}" destId="{5489AF0B-F77F-44C4-9FD2-8F5C1ECDFE05}" srcOrd="0" destOrd="0" presId="urn:microsoft.com/office/officeart/2005/8/layout/vList3"/>
    <dgm:cxn modelId="{FCF9FE57-B79A-415D-BFE1-ECA1B57892CE}" type="presParOf" srcId="{1A04432F-F57F-43C3-892B-A55C6BBAB71B}" destId="{ECB090AF-0E28-4D94-AE27-4513A3119D82}" srcOrd="1" destOrd="0" presId="urn:microsoft.com/office/officeart/2005/8/layout/vList3"/>
  </dgm:cxnLst>
  <dgm:bg/>
  <dgm:whole/>
</dgm:dataModel>
</file>

<file path=ppt/diagrams/data7.xml><?xml version="1.0" encoding="utf-8"?>
<dgm:dataModel xmlns:dgm="http://schemas.openxmlformats.org/drawingml/2006/diagram" xmlns:a="http://schemas.openxmlformats.org/drawingml/2006/main">
  <dgm:ptLst>
    <dgm:pt modelId="{267A6411-EAA2-4630-B1B6-8C3C4907BDED}" type="doc">
      <dgm:prSet loTypeId="urn:microsoft.com/office/officeart/2005/8/layout/vList3" loCatId="list" qsTypeId="urn:microsoft.com/office/officeart/2005/8/quickstyle/simple1" qsCatId="simple" csTypeId="urn:microsoft.com/office/officeart/2005/8/colors/accent1_1" csCatId="accent1" phldr="1"/>
      <dgm:spPr/>
      <dgm:t>
        <a:bodyPr/>
        <a:lstStyle/>
        <a:p>
          <a:endParaRPr lang="es-ES"/>
        </a:p>
      </dgm:t>
    </dgm:pt>
    <dgm:pt modelId="{37EA5378-DEDA-4CEC-9D43-EAD213C7F9B1}">
      <dgm:prSet phldrT="[Texto]" custT="1"/>
      <dgm:spPr/>
      <dgm:t>
        <a:bodyPr/>
        <a:lstStyle/>
        <a:p>
          <a:pPr algn="l"/>
          <a:r>
            <a:rPr lang="es-VE" sz="1400" b="1" dirty="0" smtClean="0"/>
            <a:t>Prevenir </a:t>
          </a:r>
          <a:r>
            <a:rPr lang="es-VE" sz="1800" b="1" dirty="0" smtClean="0">
              <a:effectLst>
                <a:outerShdw blurRad="38100" dist="38100" dir="2700000" algn="tl">
                  <a:srgbClr val="000000">
                    <a:alpha val="43137"/>
                  </a:srgbClr>
                </a:outerShdw>
              </a:effectLst>
            </a:rPr>
            <a:t>incidentes</a:t>
          </a:r>
          <a:r>
            <a:rPr lang="es-VE" sz="1400" b="1" dirty="0" smtClean="0"/>
            <a:t> anormales </a:t>
          </a:r>
          <a:endParaRPr lang="es-ES" sz="1400" b="1" dirty="0" smtClean="0"/>
        </a:p>
      </dgm:t>
    </dgm:pt>
    <dgm:pt modelId="{D7208831-C52F-4B0E-925B-66A9891E70F1}" type="parTrans" cxnId="{9498E3A4-3186-4342-9510-4E9AE60160AA}">
      <dgm:prSet/>
      <dgm:spPr/>
      <dgm:t>
        <a:bodyPr/>
        <a:lstStyle/>
        <a:p>
          <a:endParaRPr lang="es-ES"/>
        </a:p>
      </dgm:t>
    </dgm:pt>
    <dgm:pt modelId="{C159462A-C1D1-479C-AD1C-704A494B36F0}" type="sibTrans" cxnId="{9498E3A4-3186-4342-9510-4E9AE60160AA}">
      <dgm:prSet/>
      <dgm:spPr/>
      <dgm:t>
        <a:bodyPr/>
        <a:lstStyle/>
        <a:p>
          <a:endParaRPr lang="es-ES"/>
        </a:p>
      </dgm:t>
    </dgm:pt>
    <dgm:pt modelId="{81247A7D-C20C-421C-9C57-5DFBDCCA16A5}">
      <dgm:prSet phldrT="[Texto]" custT="1"/>
      <dgm:spPr/>
      <dgm:t>
        <a:bodyPr/>
        <a:lstStyle/>
        <a:p>
          <a:r>
            <a:rPr lang="es-VE" sz="1400" b="1" dirty="0" smtClean="0"/>
            <a:t>Reducir </a:t>
          </a:r>
          <a:r>
            <a:rPr lang="es-VE" sz="1800" b="1" dirty="0" smtClean="0">
              <a:effectLst>
                <a:outerShdw blurRad="38100" dist="38100" dir="2700000" algn="tl">
                  <a:srgbClr val="000000">
                    <a:alpha val="43137"/>
                  </a:srgbClr>
                </a:outerShdw>
              </a:effectLst>
            </a:rPr>
            <a:t>pérdidas</a:t>
          </a:r>
          <a:r>
            <a:rPr lang="es-VE" sz="1400" b="1" dirty="0" smtClean="0"/>
            <a:t> de oportunidades</a:t>
          </a:r>
          <a:endParaRPr lang="es-ES" sz="1400" b="1" dirty="0" smtClean="0"/>
        </a:p>
      </dgm:t>
    </dgm:pt>
    <dgm:pt modelId="{6438AEEC-0C3E-44DD-B1C2-2C23E13EB3BE}" type="parTrans" cxnId="{6C919F05-7331-4D76-A789-58CCB2D917BB}">
      <dgm:prSet/>
      <dgm:spPr/>
      <dgm:t>
        <a:bodyPr/>
        <a:lstStyle/>
        <a:p>
          <a:endParaRPr lang="es-ES"/>
        </a:p>
      </dgm:t>
    </dgm:pt>
    <dgm:pt modelId="{536FA441-ECA8-4433-A395-28D788E3BFD5}" type="sibTrans" cxnId="{6C919F05-7331-4D76-A789-58CCB2D917BB}">
      <dgm:prSet/>
      <dgm:spPr/>
      <dgm:t>
        <a:bodyPr/>
        <a:lstStyle/>
        <a:p>
          <a:endParaRPr lang="es-ES"/>
        </a:p>
      </dgm:t>
    </dgm:pt>
    <dgm:pt modelId="{7C279C19-E580-4D7F-88B6-A29B92909D38}">
      <dgm:prSet phldrT="[Texto]" custT="1"/>
      <dgm:spPr/>
      <dgm:t>
        <a:bodyPr/>
        <a:lstStyle/>
        <a:p>
          <a:r>
            <a:rPr lang="es-VE" sz="1400" b="1" dirty="0" smtClean="0">
              <a:solidFill>
                <a:schemeClr val="tx1"/>
              </a:solidFill>
            </a:rPr>
            <a:t>Reducir  gasto de mantenimiento </a:t>
          </a:r>
          <a:endParaRPr lang="es-ES" sz="1400" b="1" dirty="0" smtClean="0">
            <a:solidFill>
              <a:schemeClr val="tx1"/>
            </a:solidFill>
          </a:endParaRPr>
        </a:p>
      </dgm:t>
    </dgm:pt>
    <dgm:pt modelId="{019C3E4C-225B-484A-8FD7-71B844D3A4AA}" type="parTrans" cxnId="{F18D3829-C2F3-468E-BF98-12B5E9185F5A}">
      <dgm:prSet/>
      <dgm:spPr/>
      <dgm:t>
        <a:bodyPr/>
        <a:lstStyle/>
        <a:p>
          <a:endParaRPr lang="es-ES"/>
        </a:p>
      </dgm:t>
    </dgm:pt>
    <dgm:pt modelId="{CC6929F3-699D-40D7-9FDF-18D4D34775E9}" type="sibTrans" cxnId="{F18D3829-C2F3-468E-BF98-12B5E9185F5A}">
      <dgm:prSet/>
      <dgm:spPr/>
      <dgm:t>
        <a:bodyPr/>
        <a:lstStyle/>
        <a:p>
          <a:endParaRPr lang="es-ES"/>
        </a:p>
      </dgm:t>
    </dgm:pt>
    <dgm:pt modelId="{820474DD-CAF7-4285-91C8-D3DF42BD6E91}">
      <dgm:prSet phldrT="[Texto]" custT="1"/>
      <dgm:spPr/>
      <dgm:t>
        <a:bodyPr/>
        <a:lstStyle/>
        <a:p>
          <a:r>
            <a:rPr lang="es-VE" sz="1400" b="1" dirty="0" smtClean="0">
              <a:solidFill>
                <a:schemeClr val="tx1"/>
              </a:solidFill>
            </a:rPr>
            <a:t>Aumentar la Productividad</a:t>
          </a:r>
          <a:endParaRPr lang="es-ES" sz="1400" b="1" dirty="0" smtClean="0">
            <a:solidFill>
              <a:schemeClr val="tx1"/>
            </a:solidFill>
          </a:endParaRPr>
        </a:p>
      </dgm:t>
    </dgm:pt>
    <dgm:pt modelId="{91E0EF42-2CC2-4D4D-AC25-B3CC41FAA14F}" type="parTrans" cxnId="{CB013327-1E85-4351-AB25-9D3EB39ED0A1}">
      <dgm:prSet/>
      <dgm:spPr/>
      <dgm:t>
        <a:bodyPr/>
        <a:lstStyle/>
        <a:p>
          <a:endParaRPr lang="es-ES"/>
        </a:p>
      </dgm:t>
    </dgm:pt>
    <dgm:pt modelId="{95C3494A-20E7-4C1E-83FA-9DFAF8CDF42E}" type="sibTrans" cxnId="{CB013327-1E85-4351-AB25-9D3EB39ED0A1}">
      <dgm:prSet/>
      <dgm:spPr/>
      <dgm:t>
        <a:bodyPr/>
        <a:lstStyle/>
        <a:p>
          <a:endParaRPr lang="es-ES"/>
        </a:p>
      </dgm:t>
    </dgm:pt>
    <dgm:pt modelId="{6CC86A61-DDBC-4C10-8E7C-4E29D52D8BBB}">
      <dgm:prSet custT="1"/>
      <dgm:spPr/>
      <dgm:t>
        <a:bodyPr/>
        <a:lstStyle/>
        <a:p>
          <a:r>
            <a:rPr lang="es-VE" sz="1400" b="1" dirty="0" smtClean="0">
              <a:solidFill>
                <a:schemeClr val="tx1"/>
              </a:solidFill>
            </a:rPr>
            <a:t>Reducir el capital de inversión</a:t>
          </a:r>
          <a:r>
            <a:rPr lang="es-VE" sz="1400" i="1" u="sng" dirty="0" smtClean="0">
              <a:solidFill>
                <a:schemeClr val="tx1"/>
              </a:solidFill>
            </a:rPr>
            <a:t> </a:t>
          </a:r>
          <a:endParaRPr lang="es-ES" sz="1400" dirty="0">
            <a:solidFill>
              <a:schemeClr val="tx1"/>
            </a:solidFill>
          </a:endParaRPr>
        </a:p>
      </dgm:t>
    </dgm:pt>
    <dgm:pt modelId="{2A85C339-B2A4-4A67-BA94-353609E3E5CC}" type="parTrans" cxnId="{FB3831EE-B76C-4964-B7A0-71DEF1E41D94}">
      <dgm:prSet/>
      <dgm:spPr/>
      <dgm:t>
        <a:bodyPr/>
        <a:lstStyle/>
        <a:p>
          <a:endParaRPr lang="es-ES"/>
        </a:p>
      </dgm:t>
    </dgm:pt>
    <dgm:pt modelId="{9BCF00C5-F970-4A30-87EC-FD7CE8C63170}" type="sibTrans" cxnId="{FB3831EE-B76C-4964-B7A0-71DEF1E41D94}">
      <dgm:prSet/>
      <dgm:spPr/>
      <dgm:t>
        <a:bodyPr/>
        <a:lstStyle/>
        <a:p>
          <a:endParaRPr lang="es-ES"/>
        </a:p>
      </dgm:t>
    </dgm:pt>
    <dgm:pt modelId="{0272F460-BE0F-4EC0-BAC8-6C42FD2341D2}">
      <dgm:prSet custT="1"/>
      <dgm:spPr/>
      <dgm:t>
        <a:bodyPr/>
        <a:lstStyle/>
        <a:p>
          <a:r>
            <a:rPr lang="es-ES" sz="1400" b="1" dirty="0" smtClean="0">
              <a:solidFill>
                <a:schemeClr val="tx1"/>
              </a:solidFill>
            </a:rPr>
            <a:t>Mejorar la gerencia del riesgo y el gobierno corporativo</a:t>
          </a:r>
          <a:endParaRPr lang="es-ES" sz="1400" dirty="0">
            <a:solidFill>
              <a:schemeClr val="tx1"/>
            </a:solidFill>
          </a:endParaRPr>
        </a:p>
      </dgm:t>
    </dgm:pt>
    <dgm:pt modelId="{762CAF72-2829-4442-9C4A-AE3F9071A174}" type="parTrans" cxnId="{06A86A13-49C7-4710-AA3F-111789EA1E82}">
      <dgm:prSet/>
      <dgm:spPr/>
      <dgm:t>
        <a:bodyPr/>
        <a:lstStyle/>
        <a:p>
          <a:endParaRPr lang="es-ES"/>
        </a:p>
      </dgm:t>
    </dgm:pt>
    <dgm:pt modelId="{A6829C5F-BD3C-4F89-BA54-3D0EA2B4B502}" type="sibTrans" cxnId="{06A86A13-49C7-4710-AA3F-111789EA1E82}">
      <dgm:prSet/>
      <dgm:spPr/>
      <dgm:t>
        <a:bodyPr/>
        <a:lstStyle/>
        <a:p>
          <a:endParaRPr lang="es-ES"/>
        </a:p>
      </dgm:t>
    </dgm:pt>
    <dgm:pt modelId="{EB0F35A8-EFC5-4BE3-AFE5-4E4B0DF4EFF1}" type="pres">
      <dgm:prSet presAssocID="{267A6411-EAA2-4630-B1B6-8C3C4907BDED}" presName="linearFlow" presStyleCnt="0">
        <dgm:presLayoutVars>
          <dgm:dir/>
          <dgm:resizeHandles val="exact"/>
        </dgm:presLayoutVars>
      </dgm:prSet>
      <dgm:spPr/>
      <dgm:t>
        <a:bodyPr/>
        <a:lstStyle/>
        <a:p>
          <a:endParaRPr lang="es-EC"/>
        </a:p>
      </dgm:t>
    </dgm:pt>
    <dgm:pt modelId="{0CB1648B-DC3E-4558-8941-5233CB86FF3F}" type="pres">
      <dgm:prSet presAssocID="{37EA5378-DEDA-4CEC-9D43-EAD213C7F9B1}" presName="composite" presStyleCnt="0"/>
      <dgm:spPr/>
      <dgm:t>
        <a:bodyPr/>
        <a:lstStyle/>
        <a:p>
          <a:endParaRPr lang="es-ES"/>
        </a:p>
      </dgm:t>
    </dgm:pt>
    <dgm:pt modelId="{77FEBA2F-907D-4979-B310-BA0A690D2A94}" type="pres">
      <dgm:prSet presAssocID="{37EA5378-DEDA-4CEC-9D43-EAD213C7F9B1}" presName="imgShp" presStyleLbl="fgImgPlace1" presStyleIdx="0" presStyleCnt="6" custScaleX="151373" custScaleY="128127" custLinFactX="400000" custLinFactNeighborX="428988" custLinFactNeighborY="92505"/>
      <dgm:spPr>
        <a:blipFill rotWithShape="0">
          <a:blip xmlns:r="http://schemas.openxmlformats.org/officeDocument/2006/relationships" r:embed="rId1"/>
          <a:stretch>
            <a:fillRect/>
          </a:stretch>
        </a:blipFill>
      </dgm:spPr>
      <dgm:t>
        <a:bodyPr/>
        <a:lstStyle/>
        <a:p>
          <a:endParaRPr lang="es-ES"/>
        </a:p>
      </dgm:t>
    </dgm:pt>
    <dgm:pt modelId="{87B05AE1-D0F3-48C9-9632-F37EB3FAB314}" type="pres">
      <dgm:prSet presAssocID="{37EA5378-DEDA-4CEC-9D43-EAD213C7F9B1}" presName="txShp" presStyleLbl="node1" presStyleIdx="0" presStyleCnt="6" custScaleX="103200" custScaleY="49800" custLinFactNeighborX="-17707" custLinFactNeighborY="95251">
        <dgm:presLayoutVars>
          <dgm:bulletEnabled val="1"/>
        </dgm:presLayoutVars>
      </dgm:prSet>
      <dgm:spPr/>
      <dgm:t>
        <a:bodyPr/>
        <a:lstStyle/>
        <a:p>
          <a:endParaRPr lang="es-ES"/>
        </a:p>
      </dgm:t>
    </dgm:pt>
    <dgm:pt modelId="{199E7014-5D3E-4E96-A72E-8E89E5392A61}" type="pres">
      <dgm:prSet presAssocID="{C159462A-C1D1-479C-AD1C-704A494B36F0}" presName="spacing" presStyleCnt="0"/>
      <dgm:spPr/>
      <dgm:t>
        <a:bodyPr/>
        <a:lstStyle/>
        <a:p>
          <a:endParaRPr lang="es-ES"/>
        </a:p>
      </dgm:t>
    </dgm:pt>
    <dgm:pt modelId="{22E81D3F-A965-40DD-8EB7-AB33DCEB9CDE}" type="pres">
      <dgm:prSet presAssocID="{81247A7D-C20C-421C-9C57-5DFBDCCA16A5}" presName="composite" presStyleCnt="0"/>
      <dgm:spPr/>
      <dgm:t>
        <a:bodyPr/>
        <a:lstStyle/>
        <a:p>
          <a:endParaRPr lang="es-ES"/>
        </a:p>
      </dgm:t>
    </dgm:pt>
    <dgm:pt modelId="{67D298E6-7202-47A8-B084-FA9724A7323A}" type="pres">
      <dgm:prSet presAssocID="{81247A7D-C20C-421C-9C57-5DFBDCCA16A5}" presName="imgShp" presStyleLbl="fgImgPlace1" presStyleIdx="1" presStyleCnt="6" custScaleX="145648" custScaleY="129723" custLinFactNeighborX="-86123" custLinFactNeighborY="78401"/>
      <dgm:spPr>
        <a:blipFill rotWithShape="0">
          <a:blip xmlns:r="http://schemas.openxmlformats.org/officeDocument/2006/relationships" r:embed="rId2"/>
          <a:stretch>
            <a:fillRect/>
          </a:stretch>
        </a:blipFill>
      </dgm:spPr>
      <dgm:t>
        <a:bodyPr/>
        <a:lstStyle/>
        <a:p>
          <a:endParaRPr lang="es-ES"/>
        </a:p>
      </dgm:t>
    </dgm:pt>
    <dgm:pt modelId="{F0425A77-301B-4408-B40E-8D1B157D8E7E}" type="pres">
      <dgm:prSet presAssocID="{81247A7D-C20C-421C-9C57-5DFBDCCA16A5}" presName="txShp" presStyleLbl="node1" presStyleIdx="1" presStyleCnt="6" custScaleX="110798" custScaleY="43717" custLinFactNeighborX="-10727" custLinFactNeighborY="76976">
        <dgm:presLayoutVars>
          <dgm:bulletEnabled val="1"/>
        </dgm:presLayoutVars>
      </dgm:prSet>
      <dgm:spPr/>
      <dgm:t>
        <a:bodyPr/>
        <a:lstStyle/>
        <a:p>
          <a:endParaRPr lang="es-ES"/>
        </a:p>
      </dgm:t>
    </dgm:pt>
    <dgm:pt modelId="{17A57B4F-CF94-43C3-B9C8-122DA0D0659F}" type="pres">
      <dgm:prSet presAssocID="{536FA441-ECA8-4433-A395-28D788E3BFD5}" presName="spacing" presStyleCnt="0"/>
      <dgm:spPr/>
      <dgm:t>
        <a:bodyPr/>
        <a:lstStyle/>
        <a:p>
          <a:endParaRPr lang="es-ES"/>
        </a:p>
      </dgm:t>
    </dgm:pt>
    <dgm:pt modelId="{9DA65C6C-2B60-4143-944A-2AEE8AC50158}" type="pres">
      <dgm:prSet presAssocID="{7C279C19-E580-4D7F-88B6-A29B92909D38}" presName="composite" presStyleCnt="0"/>
      <dgm:spPr/>
      <dgm:t>
        <a:bodyPr/>
        <a:lstStyle/>
        <a:p>
          <a:endParaRPr lang="es-ES"/>
        </a:p>
      </dgm:t>
    </dgm:pt>
    <dgm:pt modelId="{CEBBD4E4-1E42-4508-963F-808565DC22AD}" type="pres">
      <dgm:prSet presAssocID="{7C279C19-E580-4D7F-88B6-A29B92909D38}" presName="imgShp" presStyleLbl="fgImgPlace1" presStyleIdx="2" presStyleCnt="6" custScaleX="166731" custScaleY="156349" custLinFactX="400000" custLinFactNeighborX="433331" custLinFactNeighborY="53531"/>
      <dgm:spPr>
        <a:blipFill rotWithShape="0">
          <a:blip xmlns:r="http://schemas.openxmlformats.org/officeDocument/2006/relationships" r:embed="rId3"/>
          <a:stretch>
            <a:fillRect/>
          </a:stretch>
        </a:blipFill>
      </dgm:spPr>
      <dgm:t>
        <a:bodyPr/>
        <a:lstStyle/>
        <a:p>
          <a:endParaRPr lang="es-ES"/>
        </a:p>
      </dgm:t>
    </dgm:pt>
    <dgm:pt modelId="{03912231-F536-45AD-BD8F-600F33C46FDE}" type="pres">
      <dgm:prSet presAssocID="{7C279C19-E580-4D7F-88B6-A29B92909D38}" presName="txShp" presStyleLbl="node1" presStyleIdx="2" presStyleCnt="6" custScaleX="110900" custScaleY="42243" custLinFactNeighborX="-13077" custLinFactNeighborY="58202">
        <dgm:presLayoutVars>
          <dgm:bulletEnabled val="1"/>
        </dgm:presLayoutVars>
      </dgm:prSet>
      <dgm:spPr/>
      <dgm:t>
        <a:bodyPr/>
        <a:lstStyle/>
        <a:p>
          <a:endParaRPr lang="es-ES"/>
        </a:p>
      </dgm:t>
    </dgm:pt>
    <dgm:pt modelId="{BCF098C3-853A-4C55-9524-06DF1FE4EE96}" type="pres">
      <dgm:prSet presAssocID="{CC6929F3-699D-40D7-9FDF-18D4D34775E9}" presName="spacing" presStyleCnt="0"/>
      <dgm:spPr/>
      <dgm:t>
        <a:bodyPr/>
        <a:lstStyle/>
        <a:p>
          <a:endParaRPr lang="es-ES"/>
        </a:p>
      </dgm:t>
    </dgm:pt>
    <dgm:pt modelId="{76AC3543-A9C2-4441-AD34-FF28E325A8A5}" type="pres">
      <dgm:prSet presAssocID="{820474DD-CAF7-4285-91C8-D3DF42BD6E91}" presName="composite" presStyleCnt="0"/>
      <dgm:spPr/>
      <dgm:t>
        <a:bodyPr/>
        <a:lstStyle/>
        <a:p>
          <a:endParaRPr lang="es-ES"/>
        </a:p>
      </dgm:t>
    </dgm:pt>
    <dgm:pt modelId="{CC83E177-A13C-4BB1-8DDB-48FE00B6E979}" type="pres">
      <dgm:prSet presAssocID="{820474DD-CAF7-4285-91C8-D3DF42BD6E91}" presName="imgShp" presStyleLbl="fgImgPlace1" presStyleIdx="3" presStyleCnt="6" custScaleX="146318" custScaleY="132657" custLinFactNeighborX="-80752" custLinFactNeighborY="39844"/>
      <dgm:spPr>
        <a:blipFill rotWithShape="0">
          <a:blip xmlns:r="http://schemas.openxmlformats.org/officeDocument/2006/relationships" r:embed="rId4"/>
          <a:stretch>
            <a:fillRect/>
          </a:stretch>
        </a:blipFill>
      </dgm:spPr>
      <dgm:t>
        <a:bodyPr/>
        <a:lstStyle/>
        <a:p>
          <a:endParaRPr lang="es-ES"/>
        </a:p>
      </dgm:t>
    </dgm:pt>
    <dgm:pt modelId="{9EA170DA-F40A-4A97-BBDA-D27260D512F4}" type="pres">
      <dgm:prSet presAssocID="{820474DD-CAF7-4285-91C8-D3DF42BD6E91}" presName="txShp" presStyleLbl="node1" presStyleIdx="3" presStyleCnt="6" custScaleX="108383" custScaleY="42414" custLinFactNeighborX="-11894" custLinFactNeighborY="41815">
        <dgm:presLayoutVars>
          <dgm:bulletEnabled val="1"/>
        </dgm:presLayoutVars>
      </dgm:prSet>
      <dgm:spPr/>
      <dgm:t>
        <a:bodyPr/>
        <a:lstStyle/>
        <a:p>
          <a:endParaRPr lang="es-ES"/>
        </a:p>
      </dgm:t>
    </dgm:pt>
    <dgm:pt modelId="{BD70F48E-366C-4EF9-9051-28BFAD81AE2B}" type="pres">
      <dgm:prSet presAssocID="{95C3494A-20E7-4C1E-83FA-9DFAF8CDF42E}" presName="spacing" presStyleCnt="0"/>
      <dgm:spPr/>
      <dgm:t>
        <a:bodyPr/>
        <a:lstStyle/>
        <a:p>
          <a:endParaRPr lang="es-ES"/>
        </a:p>
      </dgm:t>
    </dgm:pt>
    <dgm:pt modelId="{296D04C8-CFFB-460E-ACE0-CCB63BED728E}" type="pres">
      <dgm:prSet presAssocID="{6CC86A61-DDBC-4C10-8E7C-4E29D52D8BBB}" presName="composite" presStyleCnt="0"/>
      <dgm:spPr/>
      <dgm:t>
        <a:bodyPr/>
        <a:lstStyle/>
        <a:p>
          <a:endParaRPr lang="es-ES"/>
        </a:p>
      </dgm:t>
    </dgm:pt>
    <dgm:pt modelId="{8A5E21E3-7DEE-4BA5-A4A5-03315E03A5E9}" type="pres">
      <dgm:prSet presAssocID="{6CC86A61-DDBC-4C10-8E7C-4E29D52D8BBB}" presName="imgShp" presStyleLbl="fgImgPlace1" presStyleIdx="4" presStyleCnt="6" custScaleX="152350" custScaleY="137406" custLinFactX="400000" custLinFactNeighborX="425417" custLinFactNeighborY="19438"/>
      <dgm:spPr>
        <a:blipFill rotWithShape="0">
          <a:blip xmlns:r="http://schemas.openxmlformats.org/officeDocument/2006/relationships" r:embed="rId5"/>
          <a:stretch>
            <a:fillRect/>
          </a:stretch>
        </a:blipFill>
      </dgm:spPr>
      <dgm:t>
        <a:bodyPr/>
        <a:lstStyle/>
        <a:p>
          <a:endParaRPr lang="es-ES"/>
        </a:p>
      </dgm:t>
    </dgm:pt>
    <dgm:pt modelId="{DD2ADA33-D704-41EE-BF13-F6C923EEEA90}" type="pres">
      <dgm:prSet presAssocID="{6CC86A61-DDBC-4C10-8E7C-4E29D52D8BBB}" presName="txShp" presStyleLbl="node1" presStyleIdx="4" presStyleCnt="6" custScaleX="107757" custScaleY="46654" custLinFactNeighborX="-15070" custLinFactNeighborY="19349">
        <dgm:presLayoutVars>
          <dgm:bulletEnabled val="1"/>
        </dgm:presLayoutVars>
      </dgm:prSet>
      <dgm:spPr/>
      <dgm:t>
        <a:bodyPr/>
        <a:lstStyle/>
        <a:p>
          <a:endParaRPr lang="es-ES"/>
        </a:p>
      </dgm:t>
    </dgm:pt>
    <dgm:pt modelId="{A623F213-114F-4C72-B9C6-60010ABC6487}" type="pres">
      <dgm:prSet presAssocID="{9BCF00C5-F970-4A30-87EC-FD7CE8C63170}" presName="spacing" presStyleCnt="0"/>
      <dgm:spPr/>
      <dgm:t>
        <a:bodyPr/>
        <a:lstStyle/>
        <a:p>
          <a:endParaRPr lang="es-ES"/>
        </a:p>
      </dgm:t>
    </dgm:pt>
    <dgm:pt modelId="{1A04432F-F57F-43C3-892B-A55C6BBAB71B}" type="pres">
      <dgm:prSet presAssocID="{0272F460-BE0F-4EC0-BAC8-6C42FD2341D2}" presName="composite" presStyleCnt="0"/>
      <dgm:spPr/>
      <dgm:t>
        <a:bodyPr/>
        <a:lstStyle/>
        <a:p>
          <a:endParaRPr lang="es-ES"/>
        </a:p>
      </dgm:t>
    </dgm:pt>
    <dgm:pt modelId="{5489AF0B-F77F-44C4-9FD2-8F5C1ECDFE05}" type="pres">
      <dgm:prSet presAssocID="{0272F460-BE0F-4EC0-BAC8-6C42FD2341D2}" presName="imgShp" presStyleLbl="fgImgPlace1" presStyleIdx="5" presStyleCnt="6" custScaleX="143586" custScaleY="146380" custLinFactX="-24503" custLinFactNeighborX="-100000" custLinFactNeighborY="-2008"/>
      <dgm:spPr>
        <a:blipFill rotWithShape="0">
          <a:blip xmlns:r="http://schemas.openxmlformats.org/officeDocument/2006/relationships" r:embed="rId6"/>
          <a:stretch>
            <a:fillRect/>
          </a:stretch>
        </a:blipFill>
      </dgm:spPr>
      <dgm:t>
        <a:bodyPr/>
        <a:lstStyle/>
        <a:p>
          <a:endParaRPr lang="es-ES"/>
        </a:p>
      </dgm:t>
    </dgm:pt>
    <dgm:pt modelId="{ECB090AF-0E28-4D94-AE27-4513A3119D82}" type="pres">
      <dgm:prSet presAssocID="{0272F460-BE0F-4EC0-BAC8-6C42FD2341D2}" presName="txShp" presStyleLbl="node1" presStyleIdx="5" presStyleCnt="6" custScaleX="105819" custScaleY="45714" custLinFactNeighborX="-10024" custLinFactNeighborY="-2357">
        <dgm:presLayoutVars>
          <dgm:bulletEnabled val="1"/>
        </dgm:presLayoutVars>
      </dgm:prSet>
      <dgm:spPr/>
      <dgm:t>
        <a:bodyPr/>
        <a:lstStyle/>
        <a:p>
          <a:endParaRPr lang="es-EC"/>
        </a:p>
      </dgm:t>
    </dgm:pt>
  </dgm:ptLst>
  <dgm:cxnLst>
    <dgm:cxn modelId="{CB013327-1E85-4351-AB25-9D3EB39ED0A1}" srcId="{267A6411-EAA2-4630-B1B6-8C3C4907BDED}" destId="{820474DD-CAF7-4285-91C8-D3DF42BD6E91}" srcOrd="3" destOrd="0" parTransId="{91E0EF42-2CC2-4D4D-AC25-B3CC41FAA14F}" sibTransId="{95C3494A-20E7-4C1E-83FA-9DFAF8CDF42E}"/>
    <dgm:cxn modelId="{A6FB4FC6-5C50-4B15-A264-0CE36E3B4942}" type="presOf" srcId="{6CC86A61-DDBC-4C10-8E7C-4E29D52D8BBB}" destId="{DD2ADA33-D704-41EE-BF13-F6C923EEEA90}" srcOrd="0" destOrd="0" presId="urn:microsoft.com/office/officeart/2005/8/layout/vList3"/>
    <dgm:cxn modelId="{FB3831EE-B76C-4964-B7A0-71DEF1E41D94}" srcId="{267A6411-EAA2-4630-B1B6-8C3C4907BDED}" destId="{6CC86A61-DDBC-4C10-8E7C-4E29D52D8BBB}" srcOrd="4" destOrd="0" parTransId="{2A85C339-B2A4-4A67-BA94-353609E3E5CC}" sibTransId="{9BCF00C5-F970-4A30-87EC-FD7CE8C63170}"/>
    <dgm:cxn modelId="{06A86A13-49C7-4710-AA3F-111789EA1E82}" srcId="{267A6411-EAA2-4630-B1B6-8C3C4907BDED}" destId="{0272F460-BE0F-4EC0-BAC8-6C42FD2341D2}" srcOrd="5" destOrd="0" parTransId="{762CAF72-2829-4442-9C4A-AE3F9071A174}" sibTransId="{A6829C5F-BD3C-4F89-BA54-3D0EA2B4B502}"/>
    <dgm:cxn modelId="{6AFF50E8-5198-46DA-A38C-2CFD8C7D6615}" type="presOf" srcId="{81247A7D-C20C-421C-9C57-5DFBDCCA16A5}" destId="{F0425A77-301B-4408-B40E-8D1B157D8E7E}" srcOrd="0" destOrd="0" presId="urn:microsoft.com/office/officeart/2005/8/layout/vList3"/>
    <dgm:cxn modelId="{076A481C-4272-4A1E-846D-D779787BCC41}" type="presOf" srcId="{7C279C19-E580-4D7F-88B6-A29B92909D38}" destId="{03912231-F536-45AD-BD8F-600F33C46FDE}" srcOrd="0" destOrd="0" presId="urn:microsoft.com/office/officeart/2005/8/layout/vList3"/>
    <dgm:cxn modelId="{C5F17F23-CD94-44AA-BF77-9D03472935CB}" type="presOf" srcId="{0272F460-BE0F-4EC0-BAC8-6C42FD2341D2}" destId="{ECB090AF-0E28-4D94-AE27-4513A3119D82}" srcOrd="0" destOrd="0" presId="urn:microsoft.com/office/officeart/2005/8/layout/vList3"/>
    <dgm:cxn modelId="{7E8176CD-4AD0-4477-9DA8-A9416DEE44BB}" type="presOf" srcId="{267A6411-EAA2-4630-B1B6-8C3C4907BDED}" destId="{EB0F35A8-EFC5-4BE3-AFE5-4E4B0DF4EFF1}" srcOrd="0" destOrd="0" presId="urn:microsoft.com/office/officeart/2005/8/layout/vList3"/>
    <dgm:cxn modelId="{391008DC-3FD1-45DF-8595-142A9D73FF73}" type="presOf" srcId="{820474DD-CAF7-4285-91C8-D3DF42BD6E91}" destId="{9EA170DA-F40A-4A97-BBDA-D27260D512F4}" srcOrd="0" destOrd="0" presId="urn:microsoft.com/office/officeart/2005/8/layout/vList3"/>
    <dgm:cxn modelId="{F18D3829-C2F3-468E-BF98-12B5E9185F5A}" srcId="{267A6411-EAA2-4630-B1B6-8C3C4907BDED}" destId="{7C279C19-E580-4D7F-88B6-A29B92909D38}" srcOrd="2" destOrd="0" parTransId="{019C3E4C-225B-484A-8FD7-71B844D3A4AA}" sibTransId="{CC6929F3-699D-40D7-9FDF-18D4D34775E9}"/>
    <dgm:cxn modelId="{EBB6574C-7286-4D4F-B4A9-AEB391D538D6}" type="presOf" srcId="{37EA5378-DEDA-4CEC-9D43-EAD213C7F9B1}" destId="{87B05AE1-D0F3-48C9-9632-F37EB3FAB314}" srcOrd="0" destOrd="0" presId="urn:microsoft.com/office/officeart/2005/8/layout/vList3"/>
    <dgm:cxn modelId="{6C919F05-7331-4D76-A789-58CCB2D917BB}" srcId="{267A6411-EAA2-4630-B1B6-8C3C4907BDED}" destId="{81247A7D-C20C-421C-9C57-5DFBDCCA16A5}" srcOrd="1" destOrd="0" parTransId="{6438AEEC-0C3E-44DD-B1C2-2C23E13EB3BE}" sibTransId="{536FA441-ECA8-4433-A395-28D788E3BFD5}"/>
    <dgm:cxn modelId="{9498E3A4-3186-4342-9510-4E9AE60160AA}" srcId="{267A6411-EAA2-4630-B1B6-8C3C4907BDED}" destId="{37EA5378-DEDA-4CEC-9D43-EAD213C7F9B1}" srcOrd="0" destOrd="0" parTransId="{D7208831-C52F-4B0E-925B-66A9891E70F1}" sibTransId="{C159462A-C1D1-479C-AD1C-704A494B36F0}"/>
    <dgm:cxn modelId="{97F9242B-4F26-4A97-87C6-20F1F718029A}" type="presParOf" srcId="{EB0F35A8-EFC5-4BE3-AFE5-4E4B0DF4EFF1}" destId="{0CB1648B-DC3E-4558-8941-5233CB86FF3F}" srcOrd="0" destOrd="0" presId="urn:microsoft.com/office/officeart/2005/8/layout/vList3"/>
    <dgm:cxn modelId="{8D2F00D9-59D3-4AFA-BCB7-E8B7921CBC26}" type="presParOf" srcId="{0CB1648B-DC3E-4558-8941-5233CB86FF3F}" destId="{77FEBA2F-907D-4979-B310-BA0A690D2A94}" srcOrd="0" destOrd="0" presId="urn:microsoft.com/office/officeart/2005/8/layout/vList3"/>
    <dgm:cxn modelId="{88C7EC80-FA8F-4AB1-AC08-DD2DC861E0B3}" type="presParOf" srcId="{0CB1648B-DC3E-4558-8941-5233CB86FF3F}" destId="{87B05AE1-D0F3-48C9-9632-F37EB3FAB314}" srcOrd="1" destOrd="0" presId="urn:microsoft.com/office/officeart/2005/8/layout/vList3"/>
    <dgm:cxn modelId="{FAE9DCF1-9E43-4107-AC3F-5AC7BA9225EE}" type="presParOf" srcId="{EB0F35A8-EFC5-4BE3-AFE5-4E4B0DF4EFF1}" destId="{199E7014-5D3E-4E96-A72E-8E89E5392A61}" srcOrd="1" destOrd="0" presId="urn:microsoft.com/office/officeart/2005/8/layout/vList3"/>
    <dgm:cxn modelId="{8B9E5605-4C2C-46A9-A763-31C3FE2D6175}" type="presParOf" srcId="{EB0F35A8-EFC5-4BE3-AFE5-4E4B0DF4EFF1}" destId="{22E81D3F-A965-40DD-8EB7-AB33DCEB9CDE}" srcOrd="2" destOrd="0" presId="urn:microsoft.com/office/officeart/2005/8/layout/vList3"/>
    <dgm:cxn modelId="{44AF4523-8080-4ED1-8D29-A527545A7233}" type="presParOf" srcId="{22E81D3F-A965-40DD-8EB7-AB33DCEB9CDE}" destId="{67D298E6-7202-47A8-B084-FA9724A7323A}" srcOrd="0" destOrd="0" presId="urn:microsoft.com/office/officeart/2005/8/layout/vList3"/>
    <dgm:cxn modelId="{C70BD74B-EE9E-4652-9126-35A2F7940951}" type="presParOf" srcId="{22E81D3F-A965-40DD-8EB7-AB33DCEB9CDE}" destId="{F0425A77-301B-4408-B40E-8D1B157D8E7E}" srcOrd="1" destOrd="0" presId="urn:microsoft.com/office/officeart/2005/8/layout/vList3"/>
    <dgm:cxn modelId="{8F181D54-3035-43EC-9CE1-6BE31A8C7101}" type="presParOf" srcId="{EB0F35A8-EFC5-4BE3-AFE5-4E4B0DF4EFF1}" destId="{17A57B4F-CF94-43C3-B9C8-122DA0D0659F}" srcOrd="3" destOrd="0" presId="urn:microsoft.com/office/officeart/2005/8/layout/vList3"/>
    <dgm:cxn modelId="{586AE27F-D3EC-411F-99CE-49ACA5964DA0}" type="presParOf" srcId="{EB0F35A8-EFC5-4BE3-AFE5-4E4B0DF4EFF1}" destId="{9DA65C6C-2B60-4143-944A-2AEE8AC50158}" srcOrd="4" destOrd="0" presId="urn:microsoft.com/office/officeart/2005/8/layout/vList3"/>
    <dgm:cxn modelId="{21076859-1EFB-42D3-8F78-2336E487E0B0}" type="presParOf" srcId="{9DA65C6C-2B60-4143-944A-2AEE8AC50158}" destId="{CEBBD4E4-1E42-4508-963F-808565DC22AD}" srcOrd="0" destOrd="0" presId="urn:microsoft.com/office/officeart/2005/8/layout/vList3"/>
    <dgm:cxn modelId="{9B2512D1-C949-4697-A4CD-23D0BF051016}" type="presParOf" srcId="{9DA65C6C-2B60-4143-944A-2AEE8AC50158}" destId="{03912231-F536-45AD-BD8F-600F33C46FDE}" srcOrd="1" destOrd="0" presId="urn:microsoft.com/office/officeart/2005/8/layout/vList3"/>
    <dgm:cxn modelId="{27F803C7-17E3-481C-A71C-66AE7955A5FA}" type="presParOf" srcId="{EB0F35A8-EFC5-4BE3-AFE5-4E4B0DF4EFF1}" destId="{BCF098C3-853A-4C55-9524-06DF1FE4EE96}" srcOrd="5" destOrd="0" presId="urn:microsoft.com/office/officeart/2005/8/layout/vList3"/>
    <dgm:cxn modelId="{A4A2FC44-90E4-4D3A-A173-DB9A76B15968}" type="presParOf" srcId="{EB0F35A8-EFC5-4BE3-AFE5-4E4B0DF4EFF1}" destId="{76AC3543-A9C2-4441-AD34-FF28E325A8A5}" srcOrd="6" destOrd="0" presId="urn:microsoft.com/office/officeart/2005/8/layout/vList3"/>
    <dgm:cxn modelId="{5296C824-A716-403D-8CAA-D520467FDAEC}" type="presParOf" srcId="{76AC3543-A9C2-4441-AD34-FF28E325A8A5}" destId="{CC83E177-A13C-4BB1-8DDB-48FE00B6E979}" srcOrd="0" destOrd="0" presId="urn:microsoft.com/office/officeart/2005/8/layout/vList3"/>
    <dgm:cxn modelId="{915DA3B4-D8A8-466C-80DC-98F2039AD4C3}" type="presParOf" srcId="{76AC3543-A9C2-4441-AD34-FF28E325A8A5}" destId="{9EA170DA-F40A-4A97-BBDA-D27260D512F4}" srcOrd="1" destOrd="0" presId="urn:microsoft.com/office/officeart/2005/8/layout/vList3"/>
    <dgm:cxn modelId="{22513AE6-5D52-483B-9197-82A363748ABF}" type="presParOf" srcId="{EB0F35A8-EFC5-4BE3-AFE5-4E4B0DF4EFF1}" destId="{BD70F48E-366C-4EF9-9051-28BFAD81AE2B}" srcOrd="7" destOrd="0" presId="urn:microsoft.com/office/officeart/2005/8/layout/vList3"/>
    <dgm:cxn modelId="{E351127E-EFB3-4075-A89A-6EDE000962FF}" type="presParOf" srcId="{EB0F35A8-EFC5-4BE3-AFE5-4E4B0DF4EFF1}" destId="{296D04C8-CFFB-460E-ACE0-CCB63BED728E}" srcOrd="8" destOrd="0" presId="urn:microsoft.com/office/officeart/2005/8/layout/vList3"/>
    <dgm:cxn modelId="{BF81989C-935E-4D9F-9BD7-928E20B7A67C}" type="presParOf" srcId="{296D04C8-CFFB-460E-ACE0-CCB63BED728E}" destId="{8A5E21E3-7DEE-4BA5-A4A5-03315E03A5E9}" srcOrd="0" destOrd="0" presId="urn:microsoft.com/office/officeart/2005/8/layout/vList3"/>
    <dgm:cxn modelId="{7AC9E889-5EF8-4D13-AA69-63C89B9CB2FF}" type="presParOf" srcId="{296D04C8-CFFB-460E-ACE0-CCB63BED728E}" destId="{DD2ADA33-D704-41EE-BF13-F6C923EEEA90}" srcOrd="1" destOrd="0" presId="urn:microsoft.com/office/officeart/2005/8/layout/vList3"/>
    <dgm:cxn modelId="{95504BA2-5970-4DFB-83EC-3E5E9882A8DC}" type="presParOf" srcId="{EB0F35A8-EFC5-4BE3-AFE5-4E4B0DF4EFF1}" destId="{A623F213-114F-4C72-B9C6-60010ABC6487}" srcOrd="9" destOrd="0" presId="urn:microsoft.com/office/officeart/2005/8/layout/vList3"/>
    <dgm:cxn modelId="{5F023DBF-97C0-48FA-8912-B244CD9E07A6}" type="presParOf" srcId="{EB0F35A8-EFC5-4BE3-AFE5-4E4B0DF4EFF1}" destId="{1A04432F-F57F-43C3-892B-A55C6BBAB71B}" srcOrd="10" destOrd="0" presId="urn:microsoft.com/office/officeart/2005/8/layout/vList3"/>
    <dgm:cxn modelId="{6246C658-F83D-44EC-AB32-E54B2F830190}" type="presParOf" srcId="{1A04432F-F57F-43C3-892B-A55C6BBAB71B}" destId="{5489AF0B-F77F-44C4-9FD2-8F5C1ECDFE05}" srcOrd="0" destOrd="0" presId="urn:microsoft.com/office/officeart/2005/8/layout/vList3"/>
    <dgm:cxn modelId="{50B40106-DC65-4D3E-BED3-AFD5ADC01325}" type="presParOf" srcId="{1A04432F-F57F-43C3-892B-A55C6BBAB71B}" destId="{ECB090AF-0E28-4D94-AE27-4513A3119D82}" srcOrd="1" destOrd="0" presId="urn:microsoft.com/office/officeart/2005/8/layout/vList3"/>
  </dgm:cxnLst>
  <dgm:bg/>
  <dgm:whole/>
</dgm:dataModel>
</file>

<file path=ppt/diagrams/data8.xml><?xml version="1.0" encoding="utf-8"?>
<dgm:dataModel xmlns:dgm="http://schemas.openxmlformats.org/drawingml/2006/diagram" xmlns:a="http://schemas.openxmlformats.org/drawingml/2006/main">
  <dgm:ptLst>
    <dgm:pt modelId="{267A6411-EAA2-4630-B1B6-8C3C4907BDED}" type="doc">
      <dgm:prSet loTypeId="urn:microsoft.com/office/officeart/2005/8/layout/vList3" loCatId="list" qsTypeId="urn:microsoft.com/office/officeart/2005/8/quickstyle/simple1" qsCatId="simple" csTypeId="urn:microsoft.com/office/officeart/2005/8/colors/accent1_1" csCatId="accent1" phldr="1"/>
      <dgm:spPr/>
      <dgm:t>
        <a:bodyPr/>
        <a:lstStyle/>
        <a:p>
          <a:endParaRPr lang="es-ES"/>
        </a:p>
      </dgm:t>
    </dgm:pt>
    <dgm:pt modelId="{37EA5378-DEDA-4CEC-9D43-EAD213C7F9B1}">
      <dgm:prSet phldrT="[Texto]" custT="1"/>
      <dgm:spPr/>
      <dgm:t>
        <a:bodyPr/>
        <a:lstStyle/>
        <a:p>
          <a:pPr algn="l"/>
          <a:r>
            <a:rPr lang="es-VE" sz="1400" b="1" dirty="0" smtClean="0"/>
            <a:t>Prevenir </a:t>
          </a:r>
          <a:r>
            <a:rPr lang="es-VE" sz="1800" b="1" dirty="0" smtClean="0">
              <a:effectLst>
                <a:outerShdw blurRad="38100" dist="38100" dir="2700000" algn="tl">
                  <a:srgbClr val="000000">
                    <a:alpha val="43137"/>
                  </a:srgbClr>
                </a:outerShdw>
              </a:effectLst>
            </a:rPr>
            <a:t>incidentes</a:t>
          </a:r>
          <a:r>
            <a:rPr lang="es-VE" sz="1400" b="1" dirty="0" smtClean="0"/>
            <a:t> anormales </a:t>
          </a:r>
          <a:endParaRPr lang="es-ES" sz="1400" b="1" dirty="0" smtClean="0"/>
        </a:p>
      </dgm:t>
    </dgm:pt>
    <dgm:pt modelId="{D7208831-C52F-4B0E-925B-66A9891E70F1}" type="parTrans" cxnId="{9498E3A4-3186-4342-9510-4E9AE60160AA}">
      <dgm:prSet/>
      <dgm:spPr/>
      <dgm:t>
        <a:bodyPr/>
        <a:lstStyle/>
        <a:p>
          <a:endParaRPr lang="es-ES"/>
        </a:p>
      </dgm:t>
    </dgm:pt>
    <dgm:pt modelId="{C159462A-C1D1-479C-AD1C-704A494B36F0}" type="sibTrans" cxnId="{9498E3A4-3186-4342-9510-4E9AE60160AA}">
      <dgm:prSet/>
      <dgm:spPr/>
      <dgm:t>
        <a:bodyPr/>
        <a:lstStyle/>
        <a:p>
          <a:endParaRPr lang="es-ES"/>
        </a:p>
      </dgm:t>
    </dgm:pt>
    <dgm:pt modelId="{81247A7D-C20C-421C-9C57-5DFBDCCA16A5}">
      <dgm:prSet phldrT="[Texto]" custT="1"/>
      <dgm:spPr/>
      <dgm:t>
        <a:bodyPr/>
        <a:lstStyle/>
        <a:p>
          <a:r>
            <a:rPr lang="es-VE" sz="1400" b="1" dirty="0" smtClean="0"/>
            <a:t>Reducir </a:t>
          </a:r>
          <a:r>
            <a:rPr lang="es-VE" sz="1800" b="1" dirty="0" smtClean="0">
              <a:effectLst>
                <a:outerShdw blurRad="38100" dist="38100" dir="2700000" algn="tl">
                  <a:srgbClr val="000000">
                    <a:alpha val="43137"/>
                  </a:srgbClr>
                </a:outerShdw>
              </a:effectLst>
            </a:rPr>
            <a:t>pérdidas</a:t>
          </a:r>
          <a:r>
            <a:rPr lang="es-VE" sz="1400" b="1" dirty="0" smtClean="0"/>
            <a:t> de oportunidades</a:t>
          </a:r>
          <a:endParaRPr lang="es-ES" sz="1400" b="1" dirty="0" smtClean="0"/>
        </a:p>
      </dgm:t>
    </dgm:pt>
    <dgm:pt modelId="{6438AEEC-0C3E-44DD-B1C2-2C23E13EB3BE}" type="parTrans" cxnId="{6C919F05-7331-4D76-A789-58CCB2D917BB}">
      <dgm:prSet/>
      <dgm:spPr/>
      <dgm:t>
        <a:bodyPr/>
        <a:lstStyle/>
        <a:p>
          <a:endParaRPr lang="es-ES"/>
        </a:p>
      </dgm:t>
    </dgm:pt>
    <dgm:pt modelId="{536FA441-ECA8-4433-A395-28D788E3BFD5}" type="sibTrans" cxnId="{6C919F05-7331-4D76-A789-58CCB2D917BB}">
      <dgm:prSet/>
      <dgm:spPr/>
      <dgm:t>
        <a:bodyPr/>
        <a:lstStyle/>
        <a:p>
          <a:endParaRPr lang="es-ES"/>
        </a:p>
      </dgm:t>
    </dgm:pt>
    <dgm:pt modelId="{7C279C19-E580-4D7F-88B6-A29B92909D38}">
      <dgm:prSet phldrT="[Texto]" custT="1"/>
      <dgm:spPr/>
      <dgm:t>
        <a:bodyPr/>
        <a:lstStyle/>
        <a:p>
          <a:r>
            <a:rPr lang="es-VE" sz="1400" b="1" dirty="0" smtClean="0">
              <a:solidFill>
                <a:schemeClr val="tx1"/>
              </a:solidFill>
            </a:rPr>
            <a:t>Reducir</a:t>
          </a:r>
          <a:r>
            <a:rPr lang="es-VE" sz="1400" b="1" dirty="0" smtClean="0"/>
            <a:t>  </a:t>
          </a:r>
          <a:r>
            <a:rPr lang="es-VE" sz="1800" b="1" dirty="0" smtClean="0">
              <a:effectLst>
                <a:outerShdw blurRad="38100" dist="38100" dir="2700000" algn="tl">
                  <a:srgbClr val="000000">
                    <a:alpha val="43137"/>
                  </a:srgbClr>
                </a:outerShdw>
              </a:effectLst>
            </a:rPr>
            <a:t>gasto</a:t>
          </a:r>
          <a:r>
            <a:rPr lang="es-VE" sz="1400" b="1" dirty="0" smtClean="0"/>
            <a:t> </a:t>
          </a:r>
          <a:r>
            <a:rPr lang="es-VE" sz="1400" b="1" dirty="0" smtClean="0">
              <a:solidFill>
                <a:schemeClr val="tx1"/>
              </a:solidFill>
            </a:rPr>
            <a:t>de mantenimiento </a:t>
          </a:r>
          <a:endParaRPr lang="es-ES" sz="1400" b="1" dirty="0" smtClean="0">
            <a:solidFill>
              <a:schemeClr val="tx1"/>
            </a:solidFill>
          </a:endParaRPr>
        </a:p>
      </dgm:t>
    </dgm:pt>
    <dgm:pt modelId="{019C3E4C-225B-484A-8FD7-71B844D3A4AA}" type="parTrans" cxnId="{F18D3829-C2F3-468E-BF98-12B5E9185F5A}">
      <dgm:prSet/>
      <dgm:spPr/>
      <dgm:t>
        <a:bodyPr/>
        <a:lstStyle/>
        <a:p>
          <a:endParaRPr lang="es-ES"/>
        </a:p>
      </dgm:t>
    </dgm:pt>
    <dgm:pt modelId="{CC6929F3-699D-40D7-9FDF-18D4D34775E9}" type="sibTrans" cxnId="{F18D3829-C2F3-468E-BF98-12B5E9185F5A}">
      <dgm:prSet/>
      <dgm:spPr/>
      <dgm:t>
        <a:bodyPr/>
        <a:lstStyle/>
        <a:p>
          <a:endParaRPr lang="es-ES"/>
        </a:p>
      </dgm:t>
    </dgm:pt>
    <dgm:pt modelId="{820474DD-CAF7-4285-91C8-D3DF42BD6E91}">
      <dgm:prSet phldrT="[Texto]" custT="1"/>
      <dgm:spPr/>
      <dgm:t>
        <a:bodyPr/>
        <a:lstStyle/>
        <a:p>
          <a:r>
            <a:rPr lang="es-VE" sz="1400" b="1" dirty="0" smtClean="0">
              <a:solidFill>
                <a:schemeClr val="tx1"/>
              </a:solidFill>
            </a:rPr>
            <a:t>Aumentar la Productividad</a:t>
          </a:r>
          <a:endParaRPr lang="es-ES" sz="1400" b="1" dirty="0" smtClean="0">
            <a:solidFill>
              <a:schemeClr val="tx1"/>
            </a:solidFill>
          </a:endParaRPr>
        </a:p>
      </dgm:t>
    </dgm:pt>
    <dgm:pt modelId="{91E0EF42-2CC2-4D4D-AC25-B3CC41FAA14F}" type="parTrans" cxnId="{CB013327-1E85-4351-AB25-9D3EB39ED0A1}">
      <dgm:prSet/>
      <dgm:spPr/>
      <dgm:t>
        <a:bodyPr/>
        <a:lstStyle/>
        <a:p>
          <a:endParaRPr lang="es-ES"/>
        </a:p>
      </dgm:t>
    </dgm:pt>
    <dgm:pt modelId="{95C3494A-20E7-4C1E-83FA-9DFAF8CDF42E}" type="sibTrans" cxnId="{CB013327-1E85-4351-AB25-9D3EB39ED0A1}">
      <dgm:prSet/>
      <dgm:spPr/>
      <dgm:t>
        <a:bodyPr/>
        <a:lstStyle/>
        <a:p>
          <a:endParaRPr lang="es-ES"/>
        </a:p>
      </dgm:t>
    </dgm:pt>
    <dgm:pt modelId="{6CC86A61-DDBC-4C10-8E7C-4E29D52D8BBB}">
      <dgm:prSet custT="1"/>
      <dgm:spPr/>
      <dgm:t>
        <a:bodyPr/>
        <a:lstStyle/>
        <a:p>
          <a:r>
            <a:rPr lang="es-VE" sz="1400" b="1" dirty="0" smtClean="0">
              <a:solidFill>
                <a:schemeClr val="tx1"/>
              </a:solidFill>
            </a:rPr>
            <a:t>Reducir el capital de inversión</a:t>
          </a:r>
          <a:r>
            <a:rPr lang="es-VE" sz="1400" i="1" u="sng" dirty="0" smtClean="0">
              <a:solidFill>
                <a:schemeClr val="tx1"/>
              </a:solidFill>
            </a:rPr>
            <a:t> </a:t>
          </a:r>
          <a:endParaRPr lang="es-ES" sz="1400" dirty="0">
            <a:solidFill>
              <a:schemeClr val="tx1"/>
            </a:solidFill>
          </a:endParaRPr>
        </a:p>
      </dgm:t>
    </dgm:pt>
    <dgm:pt modelId="{2A85C339-B2A4-4A67-BA94-353609E3E5CC}" type="parTrans" cxnId="{FB3831EE-B76C-4964-B7A0-71DEF1E41D94}">
      <dgm:prSet/>
      <dgm:spPr/>
      <dgm:t>
        <a:bodyPr/>
        <a:lstStyle/>
        <a:p>
          <a:endParaRPr lang="es-ES"/>
        </a:p>
      </dgm:t>
    </dgm:pt>
    <dgm:pt modelId="{9BCF00C5-F970-4A30-87EC-FD7CE8C63170}" type="sibTrans" cxnId="{FB3831EE-B76C-4964-B7A0-71DEF1E41D94}">
      <dgm:prSet/>
      <dgm:spPr/>
      <dgm:t>
        <a:bodyPr/>
        <a:lstStyle/>
        <a:p>
          <a:endParaRPr lang="es-ES"/>
        </a:p>
      </dgm:t>
    </dgm:pt>
    <dgm:pt modelId="{0272F460-BE0F-4EC0-BAC8-6C42FD2341D2}">
      <dgm:prSet custT="1"/>
      <dgm:spPr/>
      <dgm:t>
        <a:bodyPr/>
        <a:lstStyle/>
        <a:p>
          <a:r>
            <a:rPr lang="es-ES" sz="1400" b="1" dirty="0" smtClean="0">
              <a:solidFill>
                <a:schemeClr val="tx1"/>
              </a:solidFill>
            </a:rPr>
            <a:t>Mejorar la gerencia del riesgo y el gobierno corporativo</a:t>
          </a:r>
          <a:endParaRPr lang="es-ES" sz="1400" dirty="0">
            <a:solidFill>
              <a:schemeClr val="tx1"/>
            </a:solidFill>
          </a:endParaRPr>
        </a:p>
      </dgm:t>
    </dgm:pt>
    <dgm:pt modelId="{762CAF72-2829-4442-9C4A-AE3F9071A174}" type="parTrans" cxnId="{06A86A13-49C7-4710-AA3F-111789EA1E82}">
      <dgm:prSet/>
      <dgm:spPr/>
      <dgm:t>
        <a:bodyPr/>
        <a:lstStyle/>
        <a:p>
          <a:endParaRPr lang="es-ES"/>
        </a:p>
      </dgm:t>
    </dgm:pt>
    <dgm:pt modelId="{A6829C5F-BD3C-4F89-BA54-3D0EA2B4B502}" type="sibTrans" cxnId="{06A86A13-49C7-4710-AA3F-111789EA1E82}">
      <dgm:prSet/>
      <dgm:spPr/>
      <dgm:t>
        <a:bodyPr/>
        <a:lstStyle/>
        <a:p>
          <a:endParaRPr lang="es-ES"/>
        </a:p>
      </dgm:t>
    </dgm:pt>
    <dgm:pt modelId="{EB0F35A8-EFC5-4BE3-AFE5-4E4B0DF4EFF1}" type="pres">
      <dgm:prSet presAssocID="{267A6411-EAA2-4630-B1B6-8C3C4907BDED}" presName="linearFlow" presStyleCnt="0">
        <dgm:presLayoutVars>
          <dgm:dir/>
          <dgm:resizeHandles val="exact"/>
        </dgm:presLayoutVars>
      </dgm:prSet>
      <dgm:spPr/>
      <dgm:t>
        <a:bodyPr/>
        <a:lstStyle/>
        <a:p>
          <a:endParaRPr lang="es-EC"/>
        </a:p>
      </dgm:t>
    </dgm:pt>
    <dgm:pt modelId="{0CB1648B-DC3E-4558-8941-5233CB86FF3F}" type="pres">
      <dgm:prSet presAssocID="{37EA5378-DEDA-4CEC-9D43-EAD213C7F9B1}" presName="composite" presStyleCnt="0"/>
      <dgm:spPr/>
      <dgm:t>
        <a:bodyPr/>
        <a:lstStyle/>
        <a:p>
          <a:endParaRPr lang="es-ES"/>
        </a:p>
      </dgm:t>
    </dgm:pt>
    <dgm:pt modelId="{77FEBA2F-907D-4979-B310-BA0A690D2A94}" type="pres">
      <dgm:prSet presAssocID="{37EA5378-DEDA-4CEC-9D43-EAD213C7F9B1}" presName="imgShp" presStyleLbl="fgImgPlace1" presStyleIdx="0" presStyleCnt="6" custScaleX="151373" custScaleY="128127" custLinFactX="400000" custLinFactNeighborX="428988" custLinFactNeighborY="92505"/>
      <dgm:spPr>
        <a:blipFill rotWithShape="0">
          <a:blip xmlns:r="http://schemas.openxmlformats.org/officeDocument/2006/relationships" r:embed="rId1"/>
          <a:stretch>
            <a:fillRect/>
          </a:stretch>
        </a:blipFill>
      </dgm:spPr>
      <dgm:t>
        <a:bodyPr/>
        <a:lstStyle/>
        <a:p>
          <a:endParaRPr lang="es-ES"/>
        </a:p>
      </dgm:t>
    </dgm:pt>
    <dgm:pt modelId="{87B05AE1-D0F3-48C9-9632-F37EB3FAB314}" type="pres">
      <dgm:prSet presAssocID="{37EA5378-DEDA-4CEC-9D43-EAD213C7F9B1}" presName="txShp" presStyleLbl="node1" presStyleIdx="0" presStyleCnt="6" custScaleX="103200" custScaleY="49800" custLinFactNeighborX="-17707" custLinFactNeighborY="95251">
        <dgm:presLayoutVars>
          <dgm:bulletEnabled val="1"/>
        </dgm:presLayoutVars>
      </dgm:prSet>
      <dgm:spPr/>
      <dgm:t>
        <a:bodyPr/>
        <a:lstStyle/>
        <a:p>
          <a:endParaRPr lang="es-ES"/>
        </a:p>
      </dgm:t>
    </dgm:pt>
    <dgm:pt modelId="{199E7014-5D3E-4E96-A72E-8E89E5392A61}" type="pres">
      <dgm:prSet presAssocID="{C159462A-C1D1-479C-AD1C-704A494B36F0}" presName="spacing" presStyleCnt="0"/>
      <dgm:spPr/>
      <dgm:t>
        <a:bodyPr/>
        <a:lstStyle/>
        <a:p>
          <a:endParaRPr lang="es-ES"/>
        </a:p>
      </dgm:t>
    </dgm:pt>
    <dgm:pt modelId="{22E81D3F-A965-40DD-8EB7-AB33DCEB9CDE}" type="pres">
      <dgm:prSet presAssocID="{81247A7D-C20C-421C-9C57-5DFBDCCA16A5}" presName="composite" presStyleCnt="0"/>
      <dgm:spPr/>
      <dgm:t>
        <a:bodyPr/>
        <a:lstStyle/>
        <a:p>
          <a:endParaRPr lang="es-ES"/>
        </a:p>
      </dgm:t>
    </dgm:pt>
    <dgm:pt modelId="{67D298E6-7202-47A8-B084-FA9724A7323A}" type="pres">
      <dgm:prSet presAssocID="{81247A7D-C20C-421C-9C57-5DFBDCCA16A5}" presName="imgShp" presStyleLbl="fgImgPlace1" presStyleIdx="1" presStyleCnt="6" custScaleX="145648" custScaleY="129723" custLinFactNeighborX="-86123" custLinFactNeighborY="78401"/>
      <dgm:spPr>
        <a:blipFill rotWithShape="0">
          <a:blip xmlns:r="http://schemas.openxmlformats.org/officeDocument/2006/relationships" r:embed="rId2"/>
          <a:stretch>
            <a:fillRect/>
          </a:stretch>
        </a:blipFill>
      </dgm:spPr>
      <dgm:t>
        <a:bodyPr/>
        <a:lstStyle/>
        <a:p>
          <a:endParaRPr lang="es-ES"/>
        </a:p>
      </dgm:t>
    </dgm:pt>
    <dgm:pt modelId="{F0425A77-301B-4408-B40E-8D1B157D8E7E}" type="pres">
      <dgm:prSet presAssocID="{81247A7D-C20C-421C-9C57-5DFBDCCA16A5}" presName="txShp" presStyleLbl="node1" presStyleIdx="1" presStyleCnt="6" custScaleX="110798" custScaleY="43717" custLinFactNeighborX="-10727" custLinFactNeighborY="76976">
        <dgm:presLayoutVars>
          <dgm:bulletEnabled val="1"/>
        </dgm:presLayoutVars>
      </dgm:prSet>
      <dgm:spPr/>
      <dgm:t>
        <a:bodyPr/>
        <a:lstStyle/>
        <a:p>
          <a:endParaRPr lang="es-ES"/>
        </a:p>
      </dgm:t>
    </dgm:pt>
    <dgm:pt modelId="{17A57B4F-CF94-43C3-B9C8-122DA0D0659F}" type="pres">
      <dgm:prSet presAssocID="{536FA441-ECA8-4433-A395-28D788E3BFD5}" presName="spacing" presStyleCnt="0"/>
      <dgm:spPr/>
      <dgm:t>
        <a:bodyPr/>
        <a:lstStyle/>
        <a:p>
          <a:endParaRPr lang="es-ES"/>
        </a:p>
      </dgm:t>
    </dgm:pt>
    <dgm:pt modelId="{9DA65C6C-2B60-4143-944A-2AEE8AC50158}" type="pres">
      <dgm:prSet presAssocID="{7C279C19-E580-4D7F-88B6-A29B92909D38}" presName="composite" presStyleCnt="0"/>
      <dgm:spPr/>
      <dgm:t>
        <a:bodyPr/>
        <a:lstStyle/>
        <a:p>
          <a:endParaRPr lang="es-ES"/>
        </a:p>
      </dgm:t>
    </dgm:pt>
    <dgm:pt modelId="{CEBBD4E4-1E42-4508-963F-808565DC22AD}" type="pres">
      <dgm:prSet presAssocID="{7C279C19-E580-4D7F-88B6-A29B92909D38}" presName="imgShp" presStyleLbl="fgImgPlace1" presStyleIdx="2" presStyleCnt="6" custScaleX="166731" custScaleY="156349" custLinFactX="400000" custLinFactNeighborX="433331" custLinFactNeighborY="53531"/>
      <dgm:spPr>
        <a:blipFill rotWithShape="0">
          <a:blip xmlns:r="http://schemas.openxmlformats.org/officeDocument/2006/relationships" r:embed="rId3"/>
          <a:stretch>
            <a:fillRect/>
          </a:stretch>
        </a:blipFill>
      </dgm:spPr>
      <dgm:t>
        <a:bodyPr/>
        <a:lstStyle/>
        <a:p>
          <a:endParaRPr lang="es-ES"/>
        </a:p>
      </dgm:t>
    </dgm:pt>
    <dgm:pt modelId="{03912231-F536-45AD-BD8F-600F33C46FDE}" type="pres">
      <dgm:prSet presAssocID="{7C279C19-E580-4D7F-88B6-A29B92909D38}" presName="txShp" presStyleLbl="node1" presStyleIdx="2" presStyleCnt="6" custScaleX="110900" custScaleY="42243" custLinFactNeighborX="-13077" custLinFactNeighborY="58202">
        <dgm:presLayoutVars>
          <dgm:bulletEnabled val="1"/>
        </dgm:presLayoutVars>
      </dgm:prSet>
      <dgm:spPr/>
      <dgm:t>
        <a:bodyPr/>
        <a:lstStyle/>
        <a:p>
          <a:endParaRPr lang="es-ES"/>
        </a:p>
      </dgm:t>
    </dgm:pt>
    <dgm:pt modelId="{BCF098C3-853A-4C55-9524-06DF1FE4EE96}" type="pres">
      <dgm:prSet presAssocID="{CC6929F3-699D-40D7-9FDF-18D4D34775E9}" presName="spacing" presStyleCnt="0"/>
      <dgm:spPr/>
      <dgm:t>
        <a:bodyPr/>
        <a:lstStyle/>
        <a:p>
          <a:endParaRPr lang="es-ES"/>
        </a:p>
      </dgm:t>
    </dgm:pt>
    <dgm:pt modelId="{76AC3543-A9C2-4441-AD34-FF28E325A8A5}" type="pres">
      <dgm:prSet presAssocID="{820474DD-CAF7-4285-91C8-D3DF42BD6E91}" presName="composite" presStyleCnt="0"/>
      <dgm:spPr/>
      <dgm:t>
        <a:bodyPr/>
        <a:lstStyle/>
        <a:p>
          <a:endParaRPr lang="es-ES"/>
        </a:p>
      </dgm:t>
    </dgm:pt>
    <dgm:pt modelId="{CC83E177-A13C-4BB1-8DDB-48FE00B6E979}" type="pres">
      <dgm:prSet presAssocID="{820474DD-CAF7-4285-91C8-D3DF42BD6E91}" presName="imgShp" presStyleLbl="fgImgPlace1" presStyleIdx="3" presStyleCnt="6" custScaleX="146318" custScaleY="132657" custLinFactNeighborX="-80752" custLinFactNeighborY="39844"/>
      <dgm:spPr>
        <a:blipFill rotWithShape="0">
          <a:blip xmlns:r="http://schemas.openxmlformats.org/officeDocument/2006/relationships" r:embed="rId4"/>
          <a:stretch>
            <a:fillRect/>
          </a:stretch>
        </a:blipFill>
      </dgm:spPr>
      <dgm:t>
        <a:bodyPr/>
        <a:lstStyle/>
        <a:p>
          <a:endParaRPr lang="es-ES"/>
        </a:p>
      </dgm:t>
    </dgm:pt>
    <dgm:pt modelId="{9EA170DA-F40A-4A97-BBDA-D27260D512F4}" type="pres">
      <dgm:prSet presAssocID="{820474DD-CAF7-4285-91C8-D3DF42BD6E91}" presName="txShp" presStyleLbl="node1" presStyleIdx="3" presStyleCnt="6" custScaleX="108383" custScaleY="42414" custLinFactNeighborX="-11894" custLinFactNeighborY="41815">
        <dgm:presLayoutVars>
          <dgm:bulletEnabled val="1"/>
        </dgm:presLayoutVars>
      </dgm:prSet>
      <dgm:spPr/>
      <dgm:t>
        <a:bodyPr/>
        <a:lstStyle/>
        <a:p>
          <a:endParaRPr lang="es-ES"/>
        </a:p>
      </dgm:t>
    </dgm:pt>
    <dgm:pt modelId="{BD70F48E-366C-4EF9-9051-28BFAD81AE2B}" type="pres">
      <dgm:prSet presAssocID="{95C3494A-20E7-4C1E-83FA-9DFAF8CDF42E}" presName="spacing" presStyleCnt="0"/>
      <dgm:spPr/>
      <dgm:t>
        <a:bodyPr/>
        <a:lstStyle/>
        <a:p>
          <a:endParaRPr lang="es-ES"/>
        </a:p>
      </dgm:t>
    </dgm:pt>
    <dgm:pt modelId="{296D04C8-CFFB-460E-ACE0-CCB63BED728E}" type="pres">
      <dgm:prSet presAssocID="{6CC86A61-DDBC-4C10-8E7C-4E29D52D8BBB}" presName="composite" presStyleCnt="0"/>
      <dgm:spPr/>
      <dgm:t>
        <a:bodyPr/>
        <a:lstStyle/>
        <a:p>
          <a:endParaRPr lang="es-ES"/>
        </a:p>
      </dgm:t>
    </dgm:pt>
    <dgm:pt modelId="{8A5E21E3-7DEE-4BA5-A4A5-03315E03A5E9}" type="pres">
      <dgm:prSet presAssocID="{6CC86A61-DDBC-4C10-8E7C-4E29D52D8BBB}" presName="imgShp" presStyleLbl="fgImgPlace1" presStyleIdx="4" presStyleCnt="6" custScaleX="152350" custScaleY="137406" custLinFactX="400000" custLinFactNeighborX="425417" custLinFactNeighborY="19438"/>
      <dgm:spPr>
        <a:blipFill rotWithShape="0">
          <a:blip xmlns:r="http://schemas.openxmlformats.org/officeDocument/2006/relationships" r:embed="rId5"/>
          <a:stretch>
            <a:fillRect/>
          </a:stretch>
        </a:blipFill>
      </dgm:spPr>
      <dgm:t>
        <a:bodyPr/>
        <a:lstStyle/>
        <a:p>
          <a:endParaRPr lang="es-ES"/>
        </a:p>
      </dgm:t>
    </dgm:pt>
    <dgm:pt modelId="{DD2ADA33-D704-41EE-BF13-F6C923EEEA90}" type="pres">
      <dgm:prSet presAssocID="{6CC86A61-DDBC-4C10-8E7C-4E29D52D8BBB}" presName="txShp" presStyleLbl="node1" presStyleIdx="4" presStyleCnt="6" custScaleX="107757" custScaleY="46654" custLinFactNeighborX="-15070" custLinFactNeighborY="19349">
        <dgm:presLayoutVars>
          <dgm:bulletEnabled val="1"/>
        </dgm:presLayoutVars>
      </dgm:prSet>
      <dgm:spPr/>
      <dgm:t>
        <a:bodyPr/>
        <a:lstStyle/>
        <a:p>
          <a:endParaRPr lang="es-ES"/>
        </a:p>
      </dgm:t>
    </dgm:pt>
    <dgm:pt modelId="{A623F213-114F-4C72-B9C6-60010ABC6487}" type="pres">
      <dgm:prSet presAssocID="{9BCF00C5-F970-4A30-87EC-FD7CE8C63170}" presName="spacing" presStyleCnt="0"/>
      <dgm:spPr/>
      <dgm:t>
        <a:bodyPr/>
        <a:lstStyle/>
        <a:p>
          <a:endParaRPr lang="es-ES"/>
        </a:p>
      </dgm:t>
    </dgm:pt>
    <dgm:pt modelId="{1A04432F-F57F-43C3-892B-A55C6BBAB71B}" type="pres">
      <dgm:prSet presAssocID="{0272F460-BE0F-4EC0-BAC8-6C42FD2341D2}" presName="composite" presStyleCnt="0"/>
      <dgm:spPr/>
      <dgm:t>
        <a:bodyPr/>
        <a:lstStyle/>
        <a:p>
          <a:endParaRPr lang="es-ES"/>
        </a:p>
      </dgm:t>
    </dgm:pt>
    <dgm:pt modelId="{5489AF0B-F77F-44C4-9FD2-8F5C1ECDFE05}" type="pres">
      <dgm:prSet presAssocID="{0272F460-BE0F-4EC0-BAC8-6C42FD2341D2}" presName="imgShp" presStyleLbl="fgImgPlace1" presStyleIdx="5" presStyleCnt="6" custScaleX="143586" custScaleY="146380" custLinFactX="-24503" custLinFactNeighborX="-100000" custLinFactNeighborY="-2008"/>
      <dgm:spPr>
        <a:blipFill rotWithShape="0">
          <a:blip xmlns:r="http://schemas.openxmlformats.org/officeDocument/2006/relationships" r:embed="rId6"/>
          <a:stretch>
            <a:fillRect/>
          </a:stretch>
        </a:blipFill>
      </dgm:spPr>
      <dgm:t>
        <a:bodyPr/>
        <a:lstStyle/>
        <a:p>
          <a:endParaRPr lang="es-ES"/>
        </a:p>
      </dgm:t>
    </dgm:pt>
    <dgm:pt modelId="{ECB090AF-0E28-4D94-AE27-4513A3119D82}" type="pres">
      <dgm:prSet presAssocID="{0272F460-BE0F-4EC0-BAC8-6C42FD2341D2}" presName="txShp" presStyleLbl="node1" presStyleIdx="5" presStyleCnt="6" custScaleX="105819" custScaleY="45714" custLinFactNeighborX="-10024" custLinFactNeighborY="-2357">
        <dgm:presLayoutVars>
          <dgm:bulletEnabled val="1"/>
        </dgm:presLayoutVars>
      </dgm:prSet>
      <dgm:spPr/>
      <dgm:t>
        <a:bodyPr/>
        <a:lstStyle/>
        <a:p>
          <a:endParaRPr lang="es-EC"/>
        </a:p>
      </dgm:t>
    </dgm:pt>
  </dgm:ptLst>
  <dgm:cxnLst>
    <dgm:cxn modelId="{CB013327-1E85-4351-AB25-9D3EB39ED0A1}" srcId="{267A6411-EAA2-4630-B1B6-8C3C4907BDED}" destId="{820474DD-CAF7-4285-91C8-D3DF42BD6E91}" srcOrd="3" destOrd="0" parTransId="{91E0EF42-2CC2-4D4D-AC25-B3CC41FAA14F}" sibTransId="{95C3494A-20E7-4C1E-83FA-9DFAF8CDF42E}"/>
    <dgm:cxn modelId="{9850953B-CBCA-4534-B049-03FEB305B0E4}" type="presOf" srcId="{37EA5378-DEDA-4CEC-9D43-EAD213C7F9B1}" destId="{87B05AE1-D0F3-48C9-9632-F37EB3FAB314}" srcOrd="0" destOrd="0" presId="urn:microsoft.com/office/officeart/2005/8/layout/vList3"/>
    <dgm:cxn modelId="{FB3831EE-B76C-4964-B7A0-71DEF1E41D94}" srcId="{267A6411-EAA2-4630-B1B6-8C3C4907BDED}" destId="{6CC86A61-DDBC-4C10-8E7C-4E29D52D8BBB}" srcOrd="4" destOrd="0" parTransId="{2A85C339-B2A4-4A67-BA94-353609E3E5CC}" sibTransId="{9BCF00C5-F970-4A30-87EC-FD7CE8C63170}"/>
    <dgm:cxn modelId="{06A86A13-49C7-4710-AA3F-111789EA1E82}" srcId="{267A6411-EAA2-4630-B1B6-8C3C4907BDED}" destId="{0272F460-BE0F-4EC0-BAC8-6C42FD2341D2}" srcOrd="5" destOrd="0" parTransId="{762CAF72-2829-4442-9C4A-AE3F9071A174}" sibTransId="{A6829C5F-BD3C-4F89-BA54-3D0EA2B4B502}"/>
    <dgm:cxn modelId="{907D551B-44EA-4303-8D4F-51BFC1C3849C}" type="presOf" srcId="{81247A7D-C20C-421C-9C57-5DFBDCCA16A5}" destId="{F0425A77-301B-4408-B40E-8D1B157D8E7E}" srcOrd="0" destOrd="0" presId="urn:microsoft.com/office/officeart/2005/8/layout/vList3"/>
    <dgm:cxn modelId="{D2730CFD-5726-47E8-883E-86BFA2A88B80}" type="presOf" srcId="{7C279C19-E580-4D7F-88B6-A29B92909D38}" destId="{03912231-F536-45AD-BD8F-600F33C46FDE}" srcOrd="0" destOrd="0" presId="urn:microsoft.com/office/officeart/2005/8/layout/vList3"/>
    <dgm:cxn modelId="{7113AA45-DCB7-4C74-A06B-69B599F08DA7}" type="presOf" srcId="{267A6411-EAA2-4630-B1B6-8C3C4907BDED}" destId="{EB0F35A8-EFC5-4BE3-AFE5-4E4B0DF4EFF1}" srcOrd="0" destOrd="0" presId="urn:microsoft.com/office/officeart/2005/8/layout/vList3"/>
    <dgm:cxn modelId="{F18D3829-C2F3-468E-BF98-12B5E9185F5A}" srcId="{267A6411-EAA2-4630-B1B6-8C3C4907BDED}" destId="{7C279C19-E580-4D7F-88B6-A29B92909D38}" srcOrd="2" destOrd="0" parTransId="{019C3E4C-225B-484A-8FD7-71B844D3A4AA}" sibTransId="{CC6929F3-699D-40D7-9FDF-18D4D34775E9}"/>
    <dgm:cxn modelId="{EA7A6C3A-D1C3-4A8A-92FC-DECAFB90688A}" type="presOf" srcId="{6CC86A61-DDBC-4C10-8E7C-4E29D52D8BBB}" destId="{DD2ADA33-D704-41EE-BF13-F6C923EEEA90}" srcOrd="0" destOrd="0" presId="urn:microsoft.com/office/officeart/2005/8/layout/vList3"/>
    <dgm:cxn modelId="{DD69F303-BF40-4714-8815-B3011FB37F12}" type="presOf" srcId="{0272F460-BE0F-4EC0-BAC8-6C42FD2341D2}" destId="{ECB090AF-0E28-4D94-AE27-4513A3119D82}" srcOrd="0" destOrd="0" presId="urn:microsoft.com/office/officeart/2005/8/layout/vList3"/>
    <dgm:cxn modelId="{6C919F05-7331-4D76-A789-58CCB2D917BB}" srcId="{267A6411-EAA2-4630-B1B6-8C3C4907BDED}" destId="{81247A7D-C20C-421C-9C57-5DFBDCCA16A5}" srcOrd="1" destOrd="0" parTransId="{6438AEEC-0C3E-44DD-B1C2-2C23E13EB3BE}" sibTransId="{536FA441-ECA8-4433-A395-28D788E3BFD5}"/>
    <dgm:cxn modelId="{9498E3A4-3186-4342-9510-4E9AE60160AA}" srcId="{267A6411-EAA2-4630-B1B6-8C3C4907BDED}" destId="{37EA5378-DEDA-4CEC-9D43-EAD213C7F9B1}" srcOrd="0" destOrd="0" parTransId="{D7208831-C52F-4B0E-925B-66A9891E70F1}" sibTransId="{C159462A-C1D1-479C-AD1C-704A494B36F0}"/>
    <dgm:cxn modelId="{1BDBAB90-0164-4F29-B94D-1FCF11B019C1}" type="presOf" srcId="{820474DD-CAF7-4285-91C8-D3DF42BD6E91}" destId="{9EA170DA-F40A-4A97-BBDA-D27260D512F4}" srcOrd="0" destOrd="0" presId="urn:microsoft.com/office/officeart/2005/8/layout/vList3"/>
    <dgm:cxn modelId="{277CF195-C450-4FD3-8D32-1B29537F92AF}" type="presParOf" srcId="{EB0F35A8-EFC5-4BE3-AFE5-4E4B0DF4EFF1}" destId="{0CB1648B-DC3E-4558-8941-5233CB86FF3F}" srcOrd="0" destOrd="0" presId="urn:microsoft.com/office/officeart/2005/8/layout/vList3"/>
    <dgm:cxn modelId="{66D78A33-54A2-4063-AE15-1FF4D8B66059}" type="presParOf" srcId="{0CB1648B-DC3E-4558-8941-5233CB86FF3F}" destId="{77FEBA2F-907D-4979-B310-BA0A690D2A94}" srcOrd="0" destOrd="0" presId="urn:microsoft.com/office/officeart/2005/8/layout/vList3"/>
    <dgm:cxn modelId="{B1F33D0A-83F6-4517-9087-F4884B1432F7}" type="presParOf" srcId="{0CB1648B-DC3E-4558-8941-5233CB86FF3F}" destId="{87B05AE1-D0F3-48C9-9632-F37EB3FAB314}" srcOrd="1" destOrd="0" presId="urn:microsoft.com/office/officeart/2005/8/layout/vList3"/>
    <dgm:cxn modelId="{AF380ED7-6321-4C47-9E4D-0BAAD6BFA5C8}" type="presParOf" srcId="{EB0F35A8-EFC5-4BE3-AFE5-4E4B0DF4EFF1}" destId="{199E7014-5D3E-4E96-A72E-8E89E5392A61}" srcOrd="1" destOrd="0" presId="urn:microsoft.com/office/officeart/2005/8/layout/vList3"/>
    <dgm:cxn modelId="{5B61F8C8-D522-4A82-8832-6F1E1B98B1D7}" type="presParOf" srcId="{EB0F35A8-EFC5-4BE3-AFE5-4E4B0DF4EFF1}" destId="{22E81D3F-A965-40DD-8EB7-AB33DCEB9CDE}" srcOrd="2" destOrd="0" presId="urn:microsoft.com/office/officeart/2005/8/layout/vList3"/>
    <dgm:cxn modelId="{33993F91-625E-443A-8B85-924C388F4498}" type="presParOf" srcId="{22E81D3F-A965-40DD-8EB7-AB33DCEB9CDE}" destId="{67D298E6-7202-47A8-B084-FA9724A7323A}" srcOrd="0" destOrd="0" presId="urn:microsoft.com/office/officeart/2005/8/layout/vList3"/>
    <dgm:cxn modelId="{0DA8CB04-C68F-4F23-80B5-6ECF0F1C2C41}" type="presParOf" srcId="{22E81D3F-A965-40DD-8EB7-AB33DCEB9CDE}" destId="{F0425A77-301B-4408-B40E-8D1B157D8E7E}" srcOrd="1" destOrd="0" presId="urn:microsoft.com/office/officeart/2005/8/layout/vList3"/>
    <dgm:cxn modelId="{9B14BF71-6DD1-43DD-BF32-C6D1A47FB9FC}" type="presParOf" srcId="{EB0F35A8-EFC5-4BE3-AFE5-4E4B0DF4EFF1}" destId="{17A57B4F-CF94-43C3-B9C8-122DA0D0659F}" srcOrd="3" destOrd="0" presId="urn:microsoft.com/office/officeart/2005/8/layout/vList3"/>
    <dgm:cxn modelId="{909BC861-D3C6-4F19-B78F-BF8C93443164}" type="presParOf" srcId="{EB0F35A8-EFC5-4BE3-AFE5-4E4B0DF4EFF1}" destId="{9DA65C6C-2B60-4143-944A-2AEE8AC50158}" srcOrd="4" destOrd="0" presId="urn:microsoft.com/office/officeart/2005/8/layout/vList3"/>
    <dgm:cxn modelId="{237F5FCE-54BB-480D-9BF4-F8E70FD0DEE6}" type="presParOf" srcId="{9DA65C6C-2B60-4143-944A-2AEE8AC50158}" destId="{CEBBD4E4-1E42-4508-963F-808565DC22AD}" srcOrd="0" destOrd="0" presId="urn:microsoft.com/office/officeart/2005/8/layout/vList3"/>
    <dgm:cxn modelId="{F7FFB8E0-2220-4D52-84B6-C86E7EE4A57A}" type="presParOf" srcId="{9DA65C6C-2B60-4143-944A-2AEE8AC50158}" destId="{03912231-F536-45AD-BD8F-600F33C46FDE}" srcOrd="1" destOrd="0" presId="urn:microsoft.com/office/officeart/2005/8/layout/vList3"/>
    <dgm:cxn modelId="{2FFD0E97-6B31-4944-BFD4-F4BB6BCE8DBC}" type="presParOf" srcId="{EB0F35A8-EFC5-4BE3-AFE5-4E4B0DF4EFF1}" destId="{BCF098C3-853A-4C55-9524-06DF1FE4EE96}" srcOrd="5" destOrd="0" presId="urn:microsoft.com/office/officeart/2005/8/layout/vList3"/>
    <dgm:cxn modelId="{640060E9-95B2-4470-8086-594747BD6B38}" type="presParOf" srcId="{EB0F35A8-EFC5-4BE3-AFE5-4E4B0DF4EFF1}" destId="{76AC3543-A9C2-4441-AD34-FF28E325A8A5}" srcOrd="6" destOrd="0" presId="urn:microsoft.com/office/officeart/2005/8/layout/vList3"/>
    <dgm:cxn modelId="{BE6185A6-00DF-47A0-A3F7-778D637A0527}" type="presParOf" srcId="{76AC3543-A9C2-4441-AD34-FF28E325A8A5}" destId="{CC83E177-A13C-4BB1-8DDB-48FE00B6E979}" srcOrd="0" destOrd="0" presId="urn:microsoft.com/office/officeart/2005/8/layout/vList3"/>
    <dgm:cxn modelId="{E8485318-4BAF-4F41-A5E2-AD4039A09552}" type="presParOf" srcId="{76AC3543-A9C2-4441-AD34-FF28E325A8A5}" destId="{9EA170DA-F40A-4A97-BBDA-D27260D512F4}" srcOrd="1" destOrd="0" presId="urn:microsoft.com/office/officeart/2005/8/layout/vList3"/>
    <dgm:cxn modelId="{3A38DA82-CB8D-4B71-A900-5A41B2BD2AEB}" type="presParOf" srcId="{EB0F35A8-EFC5-4BE3-AFE5-4E4B0DF4EFF1}" destId="{BD70F48E-366C-4EF9-9051-28BFAD81AE2B}" srcOrd="7" destOrd="0" presId="urn:microsoft.com/office/officeart/2005/8/layout/vList3"/>
    <dgm:cxn modelId="{6C39BDAF-FDEF-4382-9D36-8000C6224317}" type="presParOf" srcId="{EB0F35A8-EFC5-4BE3-AFE5-4E4B0DF4EFF1}" destId="{296D04C8-CFFB-460E-ACE0-CCB63BED728E}" srcOrd="8" destOrd="0" presId="urn:microsoft.com/office/officeart/2005/8/layout/vList3"/>
    <dgm:cxn modelId="{BBFE7AA9-F7A6-4E02-9D4F-A545CB26A019}" type="presParOf" srcId="{296D04C8-CFFB-460E-ACE0-CCB63BED728E}" destId="{8A5E21E3-7DEE-4BA5-A4A5-03315E03A5E9}" srcOrd="0" destOrd="0" presId="urn:microsoft.com/office/officeart/2005/8/layout/vList3"/>
    <dgm:cxn modelId="{E33BDAF7-13CE-462F-971A-7F2410EA8F5F}" type="presParOf" srcId="{296D04C8-CFFB-460E-ACE0-CCB63BED728E}" destId="{DD2ADA33-D704-41EE-BF13-F6C923EEEA90}" srcOrd="1" destOrd="0" presId="urn:microsoft.com/office/officeart/2005/8/layout/vList3"/>
    <dgm:cxn modelId="{C741C74A-B76F-423A-8184-0BE66FDC20E9}" type="presParOf" srcId="{EB0F35A8-EFC5-4BE3-AFE5-4E4B0DF4EFF1}" destId="{A623F213-114F-4C72-B9C6-60010ABC6487}" srcOrd="9" destOrd="0" presId="urn:microsoft.com/office/officeart/2005/8/layout/vList3"/>
    <dgm:cxn modelId="{B3AB6815-A286-4E30-AE70-942ACC82E0C3}" type="presParOf" srcId="{EB0F35A8-EFC5-4BE3-AFE5-4E4B0DF4EFF1}" destId="{1A04432F-F57F-43C3-892B-A55C6BBAB71B}" srcOrd="10" destOrd="0" presId="urn:microsoft.com/office/officeart/2005/8/layout/vList3"/>
    <dgm:cxn modelId="{6B8BE1A0-42B2-40EA-96F9-F08C899BF11A}" type="presParOf" srcId="{1A04432F-F57F-43C3-892B-A55C6BBAB71B}" destId="{5489AF0B-F77F-44C4-9FD2-8F5C1ECDFE05}" srcOrd="0" destOrd="0" presId="urn:microsoft.com/office/officeart/2005/8/layout/vList3"/>
    <dgm:cxn modelId="{384D0EED-2742-462C-AE6D-55D6B76875DC}" type="presParOf" srcId="{1A04432F-F57F-43C3-892B-A55C6BBAB71B}" destId="{ECB090AF-0E28-4D94-AE27-4513A3119D82}" srcOrd="1" destOrd="0" presId="urn:microsoft.com/office/officeart/2005/8/layout/vList3"/>
  </dgm:cxnLst>
  <dgm:bg/>
  <dgm:whole/>
</dgm:dataModel>
</file>

<file path=ppt/diagrams/data9.xml><?xml version="1.0" encoding="utf-8"?>
<dgm:dataModel xmlns:dgm="http://schemas.openxmlformats.org/drawingml/2006/diagram" xmlns:a="http://schemas.openxmlformats.org/drawingml/2006/main">
  <dgm:ptLst>
    <dgm:pt modelId="{267A6411-EAA2-4630-B1B6-8C3C4907BDED}" type="doc">
      <dgm:prSet loTypeId="urn:microsoft.com/office/officeart/2005/8/layout/vList3" loCatId="list" qsTypeId="urn:microsoft.com/office/officeart/2005/8/quickstyle/simple1" qsCatId="simple" csTypeId="urn:microsoft.com/office/officeart/2005/8/colors/accent1_1" csCatId="accent1" phldr="1"/>
      <dgm:spPr/>
      <dgm:t>
        <a:bodyPr/>
        <a:lstStyle/>
        <a:p>
          <a:endParaRPr lang="es-ES"/>
        </a:p>
      </dgm:t>
    </dgm:pt>
    <dgm:pt modelId="{37EA5378-DEDA-4CEC-9D43-EAD213C7F9B1}">
      <dgm:prSet phldrT="[Texto]" custT="1"/>
      <dgm:spPr/>
      <dgm:t>
        <a:bodyPr/>
        <a:lstStyle/>
        <a:p>
          <a:pPr algn="l"/>
          <a:r>
            <a:rPr lang="es-VE" sz="1400" b="1" dirty="0" smtClean="0"/>
            <a:t>Prevenir </a:t>
          </a:r>
          <a:r>
            <a:rPr lang="es-VE" sz="1800" b="1" dirty="0" smtClean="0">
              <a:effectLst>
                <a:outerShdw blurRad="38100" dist="38100" dir="2700000" algn="tl">
                  <a:srgbClr val="000000">
                    <a:alpha val="43137"/>
                  </a:srgbClr>
                </a:outerShdw>
              </a:effectLst>
            </a:rPr>
            <a:t>incidentes</a:t>
          </a:r>
          <a:r>
            <a:rPr lang="es-VE" sz="1400" b="1" dirty="0" smtClean="0"/>
            <a:t> anormales </a:t>
          </a:r>
          <a:endParaRPr lang="es-ES" sz="1400" b="1" dirty="0" smtClean="0"/>
        </a:p>
      </dgm:t>
    </dgm:pt>
    <dgm:pt modelId="{D7208831-C52F-4B0E-925B-66A9891E70F1}" type="parTrans" cxnId="{9498E3A4-3186-4342-9510-4E9AE60160AA}">
      <dgm:prSet/>
      <dgm:spPr/>
      <dgm:t>
        <a:bodyPr/>
        <a:lstStyle/>
        <a:p>
          <a:endParaRPr lang="es-ES"/>
        </a:p>
      </dgm:t>
    </dgm:pt>
    <dgm:pt modelId="{C159462A-C1D1-479C-AD1C-704A494B36F0}" type="sibTrans" cxnId="{9498E3A4-3186-4342-9510-4E9AE60160AA}">
      <dgm:prSet/>
      <dgm:spPr/>
      <dgm:t>
        <a:bodyPr/>
        <a:lstStyle/>
        <a:p>
          <a:endParaRPr lang="es-ES"/>
        </a:p>
      </dgm:t>
    </dgm:pt>
    <dgm:pt modelId="{81247A7D-C20C-421C-9C57-5DFBDCCA16A5}">
      <dgm:prSet phldrT="[Texto]" custT="1"/>
      <dgm:spPr/>
      <dgm:t>
        <a:bodyPr/>
        <a:lstStyle/>
        <a:p>
          <a:r>
            <a:rPr lang="es-VE" sz="1400" b="1" dirty="0" smtClean="0"/>
            <a:t>Reducir </a:t>
          </a:r>
          <a:r>
            <a:rPr lang="es-VE" sz="1800" b="1" dirty="0" smtClean="0">
              <a:effectLst>
                <a:outerShdw blurRad="38100" dist="38100" dir="2700000" algn="tl">
                  <a:srgbClr val="000000">
                    <a:alpha val="43137"/>
                  </a:srgbClr>
                </a:outerShdw>
              </a:effectLst>
            </a:rPr>
            <a:t>pérdidas</a:t>
          </a:r>
          <a:r>
            <a:rPr lang="es-VE" sz="1400" b="1" dirty="0" smtClean="0"/>
            <a:t> de oportunidades</a:t>
          </a:r>
          <a:endParaRPr lang="es-ES" sz="1400" b="1" dirty="0" smtClean="0"/>
        </a:p>
      </dgm:t>
    </dgm:pt>
    <dgm:pt modelId="{6438AEEC-0C3E-44DD-B1C2-2C23E13EB3BE}" type="parTrans" cxnId="{6C919F05-7331-4D76-A789-58CCB2D917BB}">
      <dgm:prSet/>
      <dgm:spPr/>
      <dgm:t>
        <a:bodyPr/>
        <a:lstStyle/>
        <a:p>
          <a:endParaRPr lang="es-ES"/>
        </a:p>
      </dgm:t>
    </dgm:pt>
    <dgm:pt modelId="{536FA441-ECA8-4433-A395-28D788E3BFD5}" type="sibTrans" cxnId="{6C919F05-7331-4D76-A789-58CCB2D917BB}">
      <dgm:prSet/>
      <dgm:spPr/>
      <dgm:t>
        <a:bodyPr/>
        <a:lstStyle/>
        <a:p>
          <a:endParaRPr lang="es-ES"/>
        </a:p>
      </dgm:t>
    </dgm:pt>
    <dgm:pt modelId="{7C279C19-E580-4D7F-88B6-A29B92909D38}">
      <dgm:prSet phldrT="[Texto]" custT="1"/>
      <dgm:spPr/>
      <dgm:t>
        <a:bodyPr/>
        <a:lstStyle/>
        <a:p>
          <a:r>
            <a:rPr lang="es-VE" sz="1400" b="1" dirty="0" smtClean="0"/>
            <a:t>Reducir  </a:t>
          </a:r>
          <a:r>
            <a:rPr lang="es-VE" sz="1800" b="1" dirty="0" smtClean="0">
              <a:effectLst>
                <a:outerShdw blurRad="38100" dist="38100" dir="2700000" algn="tl">
                  <a:srgbClr val="000000">
                    <a:alpha val="43137"/>
                  </a:srgbClr>
                </a:outerShdw>
              </a:effectLst>
            </a:rPr>
            <a:t>gasto</a:t>
          </a:r>
          <a:r>
            <a:rPr lang="es-VE" sz="1400" b="1" dirty="0" smtClean="0"/>
            <a:t> de mantenimiento </a:t>
          </a:r>
          <a:endParaRPr lang="es-ES" sz="1400" b="1" dirty="0" smtClean="0"/>
        </a:p>
      </dgm:t>
    </dgm:pt>
    <dgm:pt modelId="{019C3E4C-225B-484A-8FD7-71B844D3A4AA}" type="parTrans" cxnId="{F18D3829-C2F3-468E-BF98-12B5E9185F5A}">
      <dgm:prSet/>
      <dgm:spPr/>
      <dgm:t>
        <a:bodyPr/>
        <a:lstStyle/>
        <a:p>
          <a:endParaRPr lang="es-ES"/>
        </a:p>
      </dgm:t>
    </dgm:pt>
    <dgm:pt modelId="{CC6929F3-699D-40D7-9FDF-18D4D34775E9}" type="sibTrans" cxnId="{F18D3829-C2F3-468E-BF98-12B5E9185F5A}">
      <dgm:prSet/>
      <dgm:spPr/>
      <dgm:t>
        <a:bodyPr/>
        <a:lstStyle/>
        <a:p>
          <a:endParaRPr lang="es-ES"/>
        </a:p>
      </dgm:t>
    </dgm:pt>
    <dgm:pt modelId="{820474DD-CAF7-4285-91C8-D3DF42BD6E91}">
      <dgm:prSet phldrT="[Texto]" custT="1"/>
      <dgm:spPr/>
      <dgm:t>
        <a:bodyPr/>
        <a:lstStyle/>
        <a:p>
          <a:r>
            <a:rPr lang="es-VE" sz="1400" b="1" dirty="0" smtClean="0">
              <a:solidFill>
                <a:schemeClr val="tx1"/>
              </a:solidFill>
            </a:rPr>
            <a:t>Aumentar la Productividad</a:t>
          </a:r>
          <a:endParaRPr lang="es-ES" sz="1400" b="1" dirty="0" smtClean="0">
            <a:solidFill>
              <a:schemeClr val="tx1"/>
            </a:solidFill>
          </a:endParaRPr>
        </a:p>
      </dgm:t>
    </dgm:pt>
    <dgm:pt modelId="{91E0EF42-2CC2-4D4D-AC25-B3CC41FAA14F}" type="parTrans" cxnId="{CB013327-1E85-4351-AB25-9D3EB39ED0A1}">
      <dgm:prSet/>
      <dgm:spPr/>
      <dgm:t>
        <a:bodyPr/>
        <a:lstStyle/>
        <a:p>
          <a:endParaRPr lang="es-ES"/>
        </a:p>
      </dgm:t>
    </dgm:pt>
    <dgm:pt modelId="{95C3494A-20E7-4C1E-83FA-9DFAF8CDF42E}" type="sibTrans" cxnId="{CB013327-1E85-4351-AB25-9D3EB39ED0A1}">
      <dgm:prSet/>
      <dgm:spPr/>
      <dgm:t>
        <a:bodyPr/>
        <a:lstStyle/>
        <a:p>
          <a:endParaRPr lang="es-ES"/>
        </a:p>
      </dgm:t>
    </dgm:pt>
    <dgm:pt modelId="{6CC86A61-DDBC-4C10-8E7C-4E29D52D8BBB}">
      <dgm:prSet custT="1"/>
      <dgm:spPr/>
      <dgm:t>
        <a:bodyPr/>
        <a:lstStyle/>
        <a:p>
          <a:r>
            <a:rPr lang="es-VE" sz="1400" b="1" dirty="0" smtClean="0">
              <a:solidFill>
                <a:schemeClr val="tx1"/>
              </a:solidFill>
            </a:rPr>
            <a:t>Reducir el capital de inversión</a:t>
          </a:r>
          <a:r>
            <a:rPr lang="es-VE" sz="1400" i="1" u="sng" dirty="0" smtClean="0">
              <a:solidFill>
                <a:schemeClr val="tx1"/>
              </a:solidFill>
            </a:rPr>
            <a:t> </a:t>
          </a:r>
          <a:endParaRPr lang="es-ES" sz="1400" dirty="0">
            <a:solidFill>
              <a:schemeClr val="tx1"/>
            </a:solidFill>
          </a:endParaRPr>
        </a:p>
      </dgm:t>
    </dgm:pt>
    <dgm:pt modelId="{2A85C339-B2A4-4A67-BA94-353609E3E5CC}" type="parTrans" cxnId="{FB3831EE-B76C-4964-B7A0-71DEF1E41D94}">
      <dgm:prSet/>
      <dgm:spPr/>
      <dgm:t>
        <a:bodyPr/>
        <a:lstStyle/>
        <a:p>
          <a:endParaRPr lang="es-ES"/>
        </a:p>
      </dgm:t>
    </dgm:pt>
    <dgm:pt modelId="{9BCF00C5-F970-4A30-87EC-FD7CE8C63170}" type="sibTrans" cxnId="{FB3831EE-B76C-4964-B7A0-71DEF1E41D94}">
      <dgm:prSet/>
      <dgm:spPr/>
      <dgm:t>
        <a:bodyPr/>
        <a:lstStyle/>
        <a:p>
          <a:endParaRPr lang="es-ES"/>
        </a:p>
      </dgm:t>
    </dgm:pt>
    <dgm:pt modelId="{0272F460-BE0F-4EC0-BAC8-6C42FD2341D2}">
      <dgm:prSet custT="1"/>
      <dgm:spPr/>
      <dgm:t>
        <a:bodyPr/>
        <a:lstStyle/>
        <a:p>
          <a:r>
            <a:rPr lang="es-ES" sz="1400" b="1" dirty="0" smtClean="0">
              <a:solidFill>
                <a:schemeClr val="tx1"/>
              </a:solidFill>
            </a:rPr>
            <a:t>Mejorar la gerencia del riesgo y el gobierno corporativo</a:t>
          </a:r>
          <a:endParaRPr lang="es-ES" sz="1400" dirty="0">
            <a:solidFill>
              <a:schemeClr val="tx1"/>
            </a:solidFill>
          </a:endParaRPr>
        </a:p>
      </dgm:t>
    </dgm:pt>
    <dgm:pt modelId="{762CAF72-2829-4442-9C4A-AE3F9071A174}" type="parTrans" cxnId="{06A86A13-49C7-4710-AA3F-111789EA1E82}">
      <dgm:prSet/>
      <dgm:spPr/>
      <dgm:t>
        <a:bodyPr/>
        <a:lstStyle/>
        <a:p>
          <a:endParaRPr lang="es-ES"/>
        </a:p>
      </dgm:t>
    </dgm:pt>
    <dgm:pt modelId="{A6829C5F-BD3C-4F89-BA54-3D0EA2B4B502}" type="sibTrans" cxnId="{06A86A13-49C7-4710-AA3F-111789EA1E82}">
      <dgm:prSet/>
      <dgm:spPr/>
      <dgm:t>
        <a:bodyPr/>
        <a:lstStyle/>
        <a:p>
          <a:endParaRPr lang="es-ES"/>
        </a:p>
      </dgm:t>
    </dgm:pt>
    <dgm:pt modelId="{EB0F35A8-EFC5-4BE3-AFE5-4E4B0DF4EFF1}" type="pres">
      <dgm:prSet presAssocID="{267A6411-EAA2-4630-B1B6-8C3C4907BDED}" presName="linearFlow" presStyleCnt="0">
        <dgm:presLayoutVars>
          <dgm:dir/>
          <dgm:resizeHandles val="exact"/>
        </dgm:presLayoutVars>
      </dgm:prSet>
      <dgm:spPr/>
      <dgm:t>
        <a:bodyPr/>
        <a:lstStyle/>
        <a:p>
          <a:endParaRPr lang="es-EC"/>
        </a:p>
      </dgm:t>
    </dgm:pt>
    <dgm:pt modelId="{0CB1648B-DC3E-4558-8941-5233CB86FF3F}" type="pres">
      <dgm:prSet presAssocID="{37EA5378-DEDA-4CEC-9D43-EAD213C7F9B1}" presName="composite" presStyleCnt="0"/>
      <dgm:spPr/>
      <dgm:t>
        <a:bodyPr/>
        <a:lstStyle/>
        <a:p>
          <a:endParaRPr lang="es-ES"/>
        </a:p>
      </dgm:t>
    </dgm:pt>
    <dgm:pt modelId="{77FEBA2F-907D-4979-B310-BA0A690D2A94}" type="pres">
      <dgm:prSet presAssocID="{37EA5378-DEDA-4CEC-9D43-EAD213C7F9B1}" presName="imgShp" presStyleLbl="fgImgPlace1" presStyleIdx="0" presStyleCnt="6" custScaleX="151373" custScaleY="128127" custLinFactX="400000" custLinFactNeighborX="428988" custLinFactNeighborY="92505"/>
      <dgm:spPr>
        <a:blipFill rotWithShape="0">
          <a:blip xmlns:r="http://schemas.openxmlformats.org/officeDocument/2006/relationships" r:embed="rId1"/>
          <a:stretch>
            <a:fillRect/>
          </a:stretch>
        </a:blipFill>
      </dgm:spPr>
      <dgm:t>
        <a:bodyPr/>
        <a:lstStyle/>
        <a:p>
          <a:endParaRPr lang="es-ES"/>
        </a:p>
      </dgm:t>
    </dgm:pt>
    <dgm:pt modelId="{87B05AE1-D0F3-48C9-9632-F37EB3FAB314}" type="pres">
      <dgm:prSet presAssocID="{37EA5378-DEDA-4CEC-9D43-EAD213C7F9B1}" presName="txShp" presStyleLbl="node1" presStyleIdx="0" presStyleCnt="6" custScaleX="103200" custScaleY="49800" custLinFactNeighborX="-17707" custLinFactNeighborY="95251">
        <dgm:presLayoutVars>
          <dgm:bulletEnabled val="1"/>
        </dgm:presLayoutVars>
      </dgm:prSet>
      <dgm:spPr/>
      <dgm:t>
        <a:bodyPr/>
        <a:lstStyle/>
        <a:p>
          <a:endParaRPr lang="es-ES"/>
        </a:p>
      </dgm:t>
    </dgm:pt>
    <dgm:pt modelId="{199E7014-5D3E-4E96-A72E-8E89E5392A61}" type="pres">
      <dgm:prSet presAssocID="{C159462A-C1D1-479C-AD1C-704A494B36F0}" presName="spacing" presStyleCnt="0"/>
      <dgm:spPr/>
      <dgm:t>
        <a:bodyPr/>
        <a:lstStyle/>
        <a:p>
          <a:endParaRPr lang="es-ES"/>
        </a:p>
      </dgm:t>
    </dgm:pt>
    <dgm:pt modelId="{22E81D3F-A965-40DD-8EB7-AB33DCEB9CDE}" type="pres">
      <dgm:prSet presAssocID="{81247A7D-C20C-421C-9C57-5DFBDCCA16A5}" presName="composite" presStyleCnt="0"/>
      <dgm:spPr/>
      <dgm:t>
        <a:bodyPr/>
        <a:lstStyle/>
        <a:p>
          <a:endParaRPr lang="es-ES"/>
        </a:p>
      </dgm:t>
    </dgm:pt>
    <dgm:pt modelId="{67D298E6-7202-47A8-B084-FA9724A7323A}" type="pres">
      <dgm:prSet presAssocID="{81247A7D-C20C-421C-9C57-5DFBDCCA16A5}" presName="imgShp" presStyleLbl="fgImgPlace1" presStyleIdx="1" presStyleCnt="6" custScaleX="145648" custScaleY="129723" custLinFactNeighborX="-86123" custLinFactNeighborY="78401"/>
      <dgm:spPr>
        <a:blipFill rotWithShape="0">
          <a:blip xmlns:r="http://schemas.openxmlformats.org/officeDocument/2006/relationships" r:embed="rId2"/>
          <a:stretch>
            <a:fillRect/>
          </a:stretch>
        </a:blipFill>
      </dgm:spPr>
      <dgm:t>
        <a:bodyPr/>
        <a:lstStyle/>
        <a:p>
          <a:endParaRPr lang="es-ES"/>
        </a:p>
      </dgm:t>
    </dgm:pt>
    <dgm:pt modelId="{F0425A77-301B-4408-B40E-8D1B157D8E7E}" type="pres">
      <dgm:prSet presAssocID="{81247A7D-C20C-421C-9C57-5DFBDCCA16A5}" presName="txShp" presStyleLbl="node1" presStyleIdx="1" presStyleCnt="6" custScaleX="110798" custScaleY="43717" custLinFactNeighborX="-10727" custLinFactNeighborY="76976">
        <dgm:presLayoutVars>
          <dgm:bulletEnabled val="1"/>
        </dgm:presLayoutVars>
      </dgm:prSet>
      <dgm:spPr/>
      <dgm:t>
        <a:bodyPr/>
        <a:lstStyle/>
        <a:p>
          <a:endParaRPr lang="es-ES"/>
        </a:p>
      </dgm:t>
    </dgm:pt>
    <dgm:pt modelId="{17A57B4F-CF94-43C3-B9C8-122DA0D0659F}" type="pres">
      <dgm:prSet presAssocID="{536FA441-ECA8-4433-A395-28D788E3BFD5}" presName="spacing" presStyleCnt="0"/>
      <dgm:spPr/>
      <dgm:t>
        <a:bodyPr/>
        <a:lstStyle/>
        <a:p>
          <a:endParaRPr lang="es-ES"/>
        </a:p>
      </dgm:t>
    </dgm:pt>
    <dgm:pt modelId="{9DA65C6C-2B60-4143-944A-2AEE8AC50158}" type="pres">
      <dgm:prSet presAssocID="{7C279C19-E580-4D7F-88B6-A29B92909D38}" presName="composite" presStyleCnt="0"/>
      <dgm:spPr/>
      <dgm:t>
        <a:bodyPr/>
        <a:lstStyle/>
        <a:p>
          <a:endParaRPr lang="es-ES"/>
        </a:p>
      </dgm:t>
    </dgm:pt>
    <dgm:pt modelId="{CEBBD4E4-1E42-4508-963F-808565DC22AD}" type="pres">
      <dgm:prSet presAssocID="{7C279C19-E580-4D7F-88B6-A29B92909D38}" presName="imgShp" presStyleLbl="fgImgPlace1" presStyleIdx="2" presStyleCnt="6" custScaleX="166731" custScaleY="156349" custLinFactX="400000" custLinFactNeighborX="433331" custLinFactNeighborY="53531"/>
      <dgm:spPr>
        <a:blipFill rotWithShape="0">
          <a:blip xmlns:r="http://schemas.openxmlformats.org/officeDocument/2006/relationships" r:embed="rId3"/>
          <a:stretch>
            <a:fillRect/>
          </a:stretch>
        </a:blipFill>
      </dgm:spPr>
      <dgm:t>
        <a:bodyPr/>
        <a:lstStyle/>
        <a:p>
          <a:endParaRPr lang="es-ES"/>
        </a:p>
      </dgm:t>
    </dgm:pt>
    <dgm:pt modelId="{03912231-F536-45AD-BD8F-600F33C46FDE}" type="pres">
      <dgm:prSet presAssocID="{7C279C19-E580-4D7F-88B6-A29B92909D38}" presName="txShp" presStyleLbl="node1" presStyleIdx="2" presStyleCnt="6" custScaleX="110900" custScaleY="42243" custLinFactNeighborX="-13077" custLinFactNeighborY="58202">
        <dgm:presLayoutVars>
          <dgm:bulletEnabled val="1"/>
        </dgm:presLayoutVars>
      </dgm:prSet>
      <dgm:spPr/>
      <dgm:t>
        <a:bodyPr/>
        <a:lstStyle/>
        <a:p>
          <a:endParaRPr lang="es-ES"/>
        </a:p>
      </dgm:t>
    </dgm:pt>
    <dgm:pt modelId="{BCF098C3-853A-4C55-9524-06DF1FE4EE96}" type="pres">
      <dgm:prSet presAssocID="{CC6929F3-699D-40D7-9FDF-18D4D34775E9}" presName="spacing" presStyleCnt="0"/>
      <dgm:spPr/>
      <dgm:t>
        <a:bodyPr/>
        <a:lstStyle/>
        <a:p>
          <a:endParaRPr lang="es-ES"/>
        </a:p>
      </dgm:t>
    </dgm:pt>
    <dgm:pt modelId="{76AC3543-A9C2-4441-AD34-FF28E325A8A5}" type="pres">
      <dgm:prSet presAssocID="{820474DD-CAF7-4285-91C8-D3DF42BD6E91}" presName="composite" presStyleCnt="0"/>
      <dgm:spPr/>
      <dgm:t>
        <a:bodyPr/>
        <a:lstStyle/>
        <a:p>
          <a:endParaRPr lang="es-ES"/>
        </a:p>
      </dgm:t>
    </dgm:pt>
    <dgm:pt modelId="{CC83E177-A13C-4BB1-8DDB-48FE00B6E979}" type="pres">
      <dgm:prSet presAssocID="{820474DD-CAF7-4285-91C8-D3DF42BD6E91}" presName="imgShp" presStyleLbl="fgImgPlace1" presStyleIdx="3" presStyleCnt="6" custScaleX="146318" custScaleY="132657" custLinFactNeighborX="-80752" custLinFactNeighborY="39844"/>
      <dgm:spPr>
        <a:blipFill rotWithShape="0">
          <a:blip xmlns:r="http://schemas.openxmlformats.org/officeDocument/2006/relationships" r:embed="rId4"/>
          <a:stretch>
            <a:fillRect/>
          </a:stretch>
        </a:blipFill>
      </dgm:spPr>
      <dgm:t>
        <a:bodyPr/>
        <a:lstStyle/>
        <a:p>
          <a:endParaRPr lang="es-ES"/>
        </a:p>
      </dgm:t>
    </dgm:pt>
    <dgm:pt modelId="{9EA170DA-F40A-4A97-BBDA-D27260D512F4}" type="pres">
      <dgm:prSet presAssocID="{820474DD-CAF7-4285-91C8-D3DF42BD6E91}" presName="txShp" presStyleLbl="node1" presStyleIdx="3" presStyleCnt="6" custScaleX="108383" custScaleY="42414" custLinFactNeighborX="-11894" custLinFactNeighborY="41815">
        <dgm:presLayoutVars>
          <dgm:bulletEnabled val="1"/>
        </dgm:presLayoutVars>
      </dgm:prSet>
      <dgm:spPr/>
      <dgm:t>
        <a:bodyPr/>
        <a:lstStyle/>
        <a:p>
          <a:endParaRPr lang="es-ES"/>
        </a:p>
      </dgm:t>
    </dgm:pt>
    <dgm:pt modelId="{BD70F48E-366C-4EF9-9051-28BFAD81AE2B}" type="pres">
      <dgm:prSet presAssocID="{95C3494A-20E7-4C1E-83FA-9DFAF8CDF42E}" presName="spacing" presStyleCnt="0"/>
      <dgm:spPr/>
      <dgm:t>
        <a:bodyPr/>
        <a:lstStyle/>
        <a:p>
          <a:endParaRPr lang="es-ES"/>
        </a:p>
      </dgm:t>
    </dgm:pt>
    <dgm:pt modelId="{296D04C8-CFFB-460E-ACE0-CCB63BED728E}" type="pres">
      <dgm:prSet presAssocID="{6CC86A61-DDBC-4C10-8E7C-4E29D52D8BBB}" presName="composite" presStyleCnt="0"/>
      <dgm:spPr/>
      <dgm:t>
        <a:bodyPr/>
        <a:lstStyle/>
        <a:p>
          <a:endParaRPr lang="es-ES"/>
        </a:p>
      </dgm:t>
    </dgm:pt>
    <dgm:pt modelId="{8A5E21E3-7DEE-4BA5-A4A5-03315E03A5E9}" type="pres">
      <dgm:prSet presAssocID="{6CC86A61-DDBC-4C10-8E7C-4E29D52D8BBB}" presName="imgShp" presStyleLbl="fgImgPlace1" presStyleIdx="4" presStyleCnt="6" custScaleX="152350" custScaleY="137406" custLinFactX="400000" custLinFactNeighborX="425417" custLinFactNeighborY="19438"/>
      <dgm:spPr>
        <a:blipFill rotWithShape="0">
          <a:blip xmlns:r="http://schemas.openxmlformats.org/officeDocument/2006/relationships" r:embed="rId5"/>
          <a:stretch>
            <a:fillRect/>
          </a:stretch>
        </a:blipFill>
      </dgm:spPr>
      <dgm:t>
        <a:bodyPr/>
        <a:lstStyle/>
        <a:p>
          <a:endParaRPr lang="es-ES"/>
        </a:p>
      </dgm:t>
    </dgm:pt>
    <dgm:pt modelId="{DD2ADA33-D704-41EE-BF13-F6C923EEEA90}" type="pres">
      <dgm:prSet presAssocID="{6CC86A61-DDBC-4C10-8E7C-4E29D52D8BBB}" presName="txShp" presStyleLbl="node1" presStyleIdx="4" presStyleCnt="6" custScaleX="107757" custScaleY="46654" custLinFactNeighborX="-15070" custLinFactNeighborY="19349">
        <dgm:presLayoutVars>
          <dgm:bulletEnabled val="1"/>
        </dgm:presLayoutVars>
      </dgm:prSet>
      <dgm:spPr/>
      <dgm:t>
        <a:bodyPr/>
        <a:lstStyle/>
        <a:p>
          <a:endParaRPr lang="es-ES"/>
        </a:p>
      </dgm:t>
    </dgm:pt>
    <dgm:pt modelId="{A623F213-114F-4C72-B9C6-60010ABC6487}" type="pres">
      <dgm:prSet presAssocID="{9BCF00C5-F970-4A30-87EC-FD7CE8C63170}" presName="spacing" presStyleCnt="0"/>
      <dgm:spPr/>
      <dgm:t>
        <a:bodyPr/>
        <a:lstStyle/>
        <a:p>
          <a:endParaRPr lang="es-ES"/>
        </a:p>
      </dgm:t>
    </dgm:pt>
    <dgm:pt modelId="{1A04432F-F57F-43C3-892B-A55C6BBAB71B}" type="pres">
      <dgm:prSet presAssocID="{0272F460-BE0F-4EC0-BAC8-6C42FD2341D2}" presName="composite" presStyleCnt="0"/>
      <dgm:spPr/>
      <dgm:t>
        <a:bodyPr/>
        <a:lstStyle/>
        <a:p>
          <a:endParaRPr lang="es-ES"/>
        </a:p>
      </dgm:t>
    </dgm:pt>
    <dgm:pt modelId="{5489AF0B-F77F-44C4-9FD2-8F5C1ECDFE05}" type="pres">
      <dgm:prSet presAssocID="{0272F460-BE0F-4EC0-BAC8-6C42FD2341D2}" presName="imgShp" presStyleLbl="fgImgPlace1" presStyleIdx="5" presStyleCnt="6" custScaleX="143586" custScaleY="146380" custLinFactX="-24503" custLinFactNeighborX="-100000" custLinFactNeighborY="-2008"/>
      <dgm:spPr>
        <a:blipFill rotWithShape="0">
          <a:blip xmlns:r="http://schemas.openxmlformats.org/officeDocument/2006/relationships" r:embed="rId6"/>
          <a:stretch>
            <a:fillRect/>
          </a:stretch>
        </a:blipFill>
      </dgm:spPr>
      <dgm:t>
        <a:bodyPr/>
        <a:lstStyle/>
        <a:p>
          <a:endParaRPr lang="es-ES"/>
        </a:p>
      </dgm:t>
    </dgm:pt>
    <dgm:pt modelId="{ECB090AF-0E28-4D94-AE27-4513A3119D82}" type="pres">
      <dgm:prSet presAssocID="{0272F460-BE0F-4EC0-BAC8-6C42FD2341D2}" presName="txShp" presStyleLbl="node1" presStyleIdx="5" presStyleCnt="6" custScaleX="105819" custScaleY="45714" custLinFactNeighborX="-10024" custLinFactNeighborY="-2357">
        <dgm:presLayoutVars>
          <dgm:bulletEnabled val="1"/>
        </dgm:presLayoutVars>
      </dgm:prSet>
      <dgm:spPr/>
      <dgm:t>
        <a:bodyPr/>
        <a:lstStyle/>
        <a:p>
          <a:endParaRPr lang="es-EC"/>
        </a:p>
      </dgm:t>
    </dgm:pt>
  </dgm:ptLst>
  <dgm:cxnLst>
    <dgm:cxn modelId="{CB013327-1E85-4351-AB25-9D3EB39ED0A1}" srcId="{267A6411-EAA2-4630-B1B6-8C3C4907BDED}" destId="{820474DD-CAF7-4285-91C8-D3DF42BD6E91}" srcOrd="3" destOrd="0" parTransId="{91E0EF42-2CC2-4D4D-AC25-B3CC41FAA14F}" sibTransId="{95C3494A-20E7-4C1E-83FA-9DFAF8CDF42E}"/>
    <dgm:cxn modelId="{AC57569F-28BD-4ACB-8382-6AAE123C961E}" type="presOf" srcId="{37EA5378-DEDA-4CEC-9D43-EAD213C7F9B1}" destId="{87B05AE1-D0F3-48C9-9632-F37EB3FAB314}" srcOrd="0" destOrd="0" presId="urn:microsoft.com/office/officeart/2005/8/layout/vList3"/>
    <dgm:cxn modelId="{FB3831EE-B76C-4964-B7A0-71DEF1E41D94}" srcId="{267A6411-EAA2-4630-B1B6-8C3C4907BDED}" destId="{6CC86A61-DDBC-4C10-8E7C-4E29D52D8BBB}" srcOrd="4" destOrd="0" parTransId="{2A85C339-B2A4-4A67-BA94-353609E3E5CC}" sibTransId="{9BCF00C5-F970-4A30-87EC-FD7CE8C63170}"/>
    <dgm:cxn modelId="{06A86A13-49C7-4710-AA3F-111789EA1E82}" srcId="{267A6411-EAA2-4630-B1B6-8C3C4907BDED}" destId="{0272F460-BE0F-4EC0-BAC8-6C42FD2341D2}" srcOrd="5" destOrd="0" parTransId="{762CAF72-2829-4442-9C4A-AE3F9071A174}" sibTransId="{A6829C5F-BD3C-4F89-BA54-3D0EA2B4B502}"/>
    <dgm:cxn modelId="{F18D3829-C2F3-468E-BF98-12B5E9185F5A}" srcId="{267A6411-EAA2-4630-B1B6-8C3C4907BDED}" destId="{7C279C19-E580-4D7F-88B6-A29B92909D38}" srcOrd="2" destOrd="0" parTransId="{019C3E4C-225B-484A-8FD7-71B844D3A4AA}" sibTransId="{CC6929F3-699D-40D7-9FDF-18D4D34775E9}"/>
    <dgm:cxn modelId="{8C6AF145-4453-4BA7-BD9B-AF4DCADA9B0D}" type="presOf" srcId="{7C279C19-E580-4D7F-88B6-A29B92909D38}" destId="{03912231-F536-45AD-BD8F-600F33C46FDE}" srcOrd="0" destOrd="0" presId="urn:microsoft.com/office/officeart/2005/8/layout/vList3"/>
    <dgm:cxn modelId="{4A3AFD43-F2A9-43A9-AE7F-017DCCB7732F}" type="presOf" srcId="{6CC86A61-DDBC-4C10-8E7C-4E29D52D8BBB}" destId="{DD2ADA33-D704-41EE-BF13-F6C923EEEA90}" srcOrd="0" destOrd="0" presId="urn:microsoft.com/office/officeart/2005/8/layout/vList3"/>
    <dgm:cxn modelId="{6C919F05-7331-4D76-A789-58CCB2D917BB}" srcId="{267A6411-EAA2-4630-B1B6-8C3C4907BDED}" destId="{81247A7D-C20C-421C-9C57-5DFBDCCA16A5}" srcOrd="1" destOrd="0" parTransId="{6438AEEC-0C3E-44DD-B1C2-2C23E13EB3BE}" sibTransId="{536FA441-ECA8-4433-A395-28D788E3BFD5}"/>
    <dgm:cxn modelId="{799CA4F6-D941-4BD7-A880-77DCCD9CC8D6}" type="presOf" srcId="{81247A7D-C20C-421C-9C57-5DFBDCCA16A5}" destId="{F0425A77-301B-4408-B40E-8D1B157D8E7E}" srcOrd="0" destOrd="0" presId="urn:microsoft.com/office/officeart/2005/8/layout/vList3"/>
    <dgm:cxn modelId="{9498E3A4-3186-4342-9510-4E9AE60160AA}" srcId="{267A6411-EAA2-4630-B1B6-8C3C4907BDED}" destId="{37EA5378-DEDA-4CEC-9D43-EAD213C7F9B1}" srcOrd="0" destOrd="0" parTransId="{D7208831-C52F-4B0E-925B-66A9891E70F1}" sibTransId="{C159462A-C1D1-479C-AD1C-704A494B36F0}"/>
    <dgm:cxn modelId="{942DD3F2-9C9F-4AEA-A141-F163CBCBAB1F}" type="presOf" srcId="{820474DD-CAF7-4285-91C8-D3DF42BD6E91}" destId="{9EA170DA-F40A-4A97-BBDA-D27260D512F4}" srcOrd="0" destOrd="0" presId="urn:microsoft.com/office/officeart/2005/8/layout/vList3"/>
    <dgm:cxn modelId="{7574B6CA-1C0D-4240-AADD-C7F4F0E6ACC0}" type="presOf" srcId="{267A6411-EAA2-4630-B1B6-8C3C4907BDED}" destId="{EB0F35A8-EFC5-4BE3-AFE5-4E4B0DF4EFF1}" srcOrd="0" destOrd="0" presId="urn:microsoft.com/office/officeart/2005/8/layout/vList3"/>
    <dgm:cxn modelId="{0137F84E-3A90-4EFF-B4A4-35E307254DFE}" type="presOf" srcId="{0272F460-BE0F-4EC0-BAC8-6C42FD2341D2}" destId="{ECB090AF-0E28-4D94-AE27-4513A3119D82}" srcOrd="0" destOrd="0" presId="urn:microsoft.com/office/officeart/2005/8/layout/vList3"/>
    <dgm:cxn modelId="{80CCB911-DBFE-4939-8DDF-916566C4D4A4}" type="presParOf" srcId="{EB0F35A8-EFC5-4BE3-AFE5-4E4B0DF4EFF1}" destId="{0CB1648B-DC3E-4558-8941-5233CB86FF3F}" srcOrd="0" destOrd="0" presId="urn:microsoft.com/office/officeart/2005/8/layout/vList3"/>
    <dgm:cxn modelId="{776CB250-CD8D-49B3-BDBF-B7773B8ABECC}" type="presParOf" srcId="{0CB1648B-DC3E-4558-8941-5233CB86FF3F}" destId="{77FEBA2F-907D-4979-B310-BA0A690D2A94}" srcOrd="0" destOrd="0" presId="urn:microsoft.com/office/officeart/2005/8/layout/vList3"/>
    <dgm:cxn modelId="{25B422C3-0394-47E9-A846-2A6289D8BE22}" type="presParOf" srcId="{0CB1648B-DC3E-4558-8941-5233CB86FF3F}" destId="{87B05AE1-D0F3-48C9-9632-F37EB3FAB314}" srcOrd="1" destOrd="0" presId="urn:microsoft.com/office/officeart/2005/8/layout/vList3"/>
    <dgm:cxn modelId="{C65CB38D-4788-49C9-BE15-3EE453B381A5}" type="presParOf" srcId="{EB0F35A8-EFC5-4BE3-AFE5-4E4B0DF4EFF1}" destId="{199E7014-5D3E-4E96-A72E-8E89E5392A61}" srcOrd="1" destOrd="0" presId="urn:microsoft.com/office/officeart/2005/8/layout/vList3"/>
    <dgm:cxn modelId="{3CC9ECC5-2BDF-482B-AB30-B0B68F9B2E82}" type="presParOf" srcId="{EB0F35A8-EFC5-4BE3-AFE5-4E4B0DF4EFF1}" destId="{22E81D3F-A965-40DD-8EB7-AB33DCEB9CDE}" srcOrd="2" destOrd="0" presId="urn:microsoft.com/office/officeart/2005/8/layout/vList3"/>
    <dgm:cxn modelId="{24F61DC2-BB9C-4CA8-8971-4B242B6AC6DA}" type="presParOf" srcId="{22E81D3F-A965-40DD-8EB7-AB33DCEB9CDE}" destId="{67D298E6-7202-47A8-B084-FA9724A7323A}" srcOrd="0" destOrd="0" presId="urn:microsoft.com/office/officeart/2005/8/layout/vList3"/>
    <dgm:cxn modelId="{65A3A74B-54B7-4B3E-BAAC-A4DDB8AF73CB}" type="presParOf" srcId="{22E81D3F-A965-40DD-8EB7-AB33DCEB9CDE}" destId="{F0425A77-301B-4408-B40E-8D1B157D8E7E}" srcOrd="1" destOrd="0" presId="urn:microsoft.com/office/officeart/2005/8/layout/vList3"/>
    <dgm:cxn modelId="{088910B2-0B38-4F05-BD7B-8B6EAD05BC47}" type="presParOf" srcId="{EB0F35A8-EFC5-4BE3-AFE5-4E4B0DF4EFF1}" destId="{17A57B4F-CF94-43C3-B9C8-122DA0D0659F}" srcOrd="3" destOrd="0" presId="urn:microsoft.com/office/officeart/2005/8/layout/vList3"/>
    <dgm:cxn modelId="{0DFBC225-0D83-477C-9566-6483340F7469}" type="presParOf" srcId="{EB0F35A8-EFC5-4BE3-AFE5-4E4B0DF4EFF1}" destId="{9DA65C6C-2B60-4143-944A-2AEE8AC50158}" srcOrd="4" destOrd="0" presId="urn:microsoft.com/office/officeart/2005/8/layout/vList3"/>
    <dgm:cxn modelId="{5C65FDEA-BF11-4FE5-BDB8-6418D70432E1}" type="presParOf" srcId="{9DA65C6C-2B60-4143-944A-2AEE8AC50158}" destId="{CEBBD4E4-1E42-4508-963F-808565DC22AD}" srcOrd="0" destOrd="0" presId="urn:microsoft.com/office/officeart/2005/8/layout/vList3"/>
    <dgm:cxn modelId="{DD46DDEF-FBD1-4474-91E1-8E2D4C847821}" type="presParOf" srcId="{9DA65C6C-2B60-4143-944A-2AEE8AC50158}" destId="{03912231-F536-45AD-BD8F-600F33C46FDE}" srcOrd="1" destOrd="0" presId="urn:microsoft.com/office/officeart/2005/8/layout/vList3"/>
    <dgm:cxn modelId="{4C0EBCD6-2461-4AA6-BD4C-17D22AEE1FFB}" type="presParOf" srcId="{EB0F35A8-EFC5-4BE3-AFE5-4E4B0DF4EFF1}" destId="{BCF098C3-853A-4C55-9524-06DF1FE4EE96}" srcOrd="5" destOrd="0" presId="urn:microsoft.com/office/officeart/2005/8/layout/vList3"/>
    <dgm:cxn modelId="{86630F5C-26BC-46FC-BE95-37376576DD18}" type="presParOf" srcId="{EB0F35A8-EFC5-4BE3-AFE5-4E4B0DF4EFF1}" destId="{76AC3543-A9C2-4441-AD34-FF28E325A8A5}" srcOrd="6" destOrd="0" presId="urn:microsoft.com/office/officeart/2005/8/layout/vList3"/>
    <dgm:cxn modelId="{E3683320-8F7C-45A7-9338-6D38CE6B0813}" type="presParOf" srcId="{76AC3543-A9C2-4441-AD34-FF28E325A8A5}" destId="{CC83E177-A13C-4BB1-8DDB-48FE00B6E979}" srcOrd="0" destOrd="0" presId="urn:microsoft.com/office/officeart/2005/8/layout/vList3"/>
    <dgm:cxn modelId="{A7AE27B4-0089-473C-916A-7586666EDD90}" type="presParOf" srcId="{76AC3543-A9C2-4441-AD34-FF28E325A8A5}" destId="{9EA170DA-F40A-4A97-BBDA-D27260D512F4}" srcOrd="1" destOrd="0" presId="urn:microsoft.com/office/officeart/2005/8/layout/vList3"/>
    <dgm:cxn modelId="{01DE3FB1-7862-46C9-8F31-BEE913B1B644}" type="presParOf" srcId="{EB0F35A8-EFC5-4BE3-AFE5-4E4B0DF4EFF1}" destId="{BD70F48E-366C-4EF9-9051-28BFAD81AE2B}" srcOrd="7" destOrd="0" presId="urn:microsoft.com/office/officeart/2005/8/layout/vList3"/>
    <dgm:cxn modelId="{2F433BB3-8553-4F54-819D-F95F51570C33}" type="presParOf" srcId="{EB0F35A8-EFC5-4BE3-AFE5-4E4B0DF4EFF1}" destId="{296D04C8-CFFB-460E-ACE0-CCB63BED728E}" srcOrd="8" destOrd="0" presId="urn:microsoft.com/office/officeart/2005/8/layout/vList3"/>
    <dgm:cxn modelId="{C919DB8A-40F4-407E-9898-467CC142D9A9}" type="presParOf" srcId="{296D04C8-CFFB-460E-ACE0-CCB63BED728E}" destId="{8A5E21E3-7DEE-4BA5-A4A5-03315E03A5E9}" srcOrd="0" destOrd="0" presId="urn:microsoft.com/office/officeart/2005/8/layout/vList3"/>
    <dgm:cxn modelId="{1A121EB1-CDD8-4756-9ED1-D4C507BC07FD}" type="presParOf" srcId="{296D04C8-CFFB-460E-ACE0-CCB63BED728E}" destId="{DD2ADA33-D704-41EE-BF13-F6C923EEEA90}" srcOrd="1" destOrd="0" presId="urn:microsoft.com/office/officeart/2005/8/layout/vList3"/>
    <dgm:cxn modelId="{C6308B6E-1323-4551-9ADB-F86BF8178707}" type="presParOf" srcId="{EB0F35A8-EFC5-4BE3-AFE5-4E4B0DF4EFF1}" destId="{A623F213-114F-4C72-B9C6-60010ABC6487}" srcOrd="9" destOrd="0" presId="urn:microsoft.com/office/officeart/2005/8/layout/vList3"/>
    <dgm:cxn modelId="{A55D6521-F127-4DB2-A1C1-DC8260DDCDC7}" type="presParOf" srcId="{EB0F35A8-EFC5-4BE3-AFE5-4E4B0DF4EFF1}" destId="{1A04432F-F57F-43C3-892B-A55C6BBAB71B}" srcOrd="10" destOrd="0" presId="urn:microsoft.com/office/officeart/2005/8/layout/vList3"/>
    <dgm:cxn modelId="{6C01E74C-F7A4-451B-B743-B4D200CA53F2}" type="presParOf" srcId="{1A04432F-F57F-43C3-892B-A55C6BBAB71B}" destId="{5489AF0B-F77F-44C4-9FD2-8F5C1ECDFE05}" srcOrd="0" destOrd="0" presId="urn:microsoft.com/office/officeart/2005/8/layout/vList3"/>
    <dgm:cxn modelId="{381004AC-6506-4FE4-A041-98A18E58997C}" type="presParOf" srcId="{1A04432F-F57F-43C3-892B-A55C6BBAB71B}" destId="{ECB090AF-0E28-4D94-AE27-4513A3119D82}" srcOrd="1" destOrd="0" presId="urn:microsoft.com/office/officeart/2005/8/layout/vList3"/>
  </dgm:cxnLst>
  <dgm:bg/>
  <dgm:whole/>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FC9AF1E-6E83-4305-9A95-41EC712C4D0C}">
      <dsp:nvSpPr>
        <dsp:cNvPr id="0" name=""/>
        <dsp:cNvSpPr/>
      </dsp:nvSpPr>
      <dsp:spPr>
        <a:xfrm>
          <a:off x="2462675" y="1470"/>
          <a:ext cx="1289755" cy="838341"/>
        </a:xfrm>
        <a:prstGeom prst="roundRect">
          <a:avLst/>
        </a:prstGeom>
        <a:gradFill rotWithShape="0">
          <a:gsLst>
            <a:gs pos="0">
              <a:schemeClr val="accent2">
                <a:alpha val="90000"/>
                <a:hueOff val="0"/>
                <a:satOff val="0"/>
                <a:lumOff val="0"/>
                <a:alphaOff val="0"/>
                <a:tint val="92000"/>
                <a:satMod val="170000"/>
              </a:schemeClr>
            </a:gs>
            <a:gs pos="15000">
              <a:schemeClr val="accent2">
                <a:alpha val="90000"/>
                <a:hueOff val="0"/>
                <a:satOff val="0"/>
                <a:lumOff val="0"/>
                <a:alphaOff val="0"/>
                <a:tint val="92000"/>
                <a:shade val="99000"/>
                <a:satMod val="170000"/>
              </a:schemeClr>
            </a:gs>
            <a:gs pos="62000">
              <a:schemeClr val="accent2">
                <a:alpha val="90000"/>
                <a:hueOff val="0"/>
                <a:satOff val="0"/>
                <a:lumOff val="0"/>
                <a:alphaOff val="0"/>
                <a:tint val="96000"/>
                <a:shade val="80000"/>
                <a:satMod val="170000"/>
              </a:schemeClr>
            </a:gs>
            <a:gs pos="97000">
              <a:schemeClr val="accent2">
                <a:alpha val="90000"/>
                <a:hueOff val="0"/>
                <a:satOff val="0"/>
                <a:lumOff val="0"/>
                <a:alphaOff val="0"/>
                <a:tint val="98000"/>
                <a:shade val="63000"/>
                <a:satMod val="170000"/>
              </a:schemeClr>
            </a:gs>
            <a:gs pos="100000">
              <a:schemeClr val="accent2">
                <a:alpha val="90000"/>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dirty="0" smtClean="0"/>
            <a:t>Alcanzar Máxima Producción</a:t>
          </a:r>
          <a:endParaRPr lang="es-ES" sz="1500" kern="1200" dirty="0"/>
        </a:p>
      </dsp:txBody>
      <dsp:txXfrm>
        <a:off x="2462675" y="1470"/>
        <a:ext cx="1289755" cy="838341"/>
      </dsp:txXfrm>
    </dsp:sp>
    <dsp:sp modelId="{9F25BEE6-FB8B-4DEA-B5B6-9E05C4B34A30}">
      <dsp:nvSpPr>
        <dsp:cNvPr id="0" name=""/>
        <dsp:cNvSpPr/>
      </dsp:nvSpPr>
      <dsp:spPr>
        <a:xfrm>
          <a:off x="1431448" y="420640"/>
          <a:ext cx="3352208" cy="3352208"/>
        </a:xfrm>
        <a:custGeom>
          <a:avLst/>
          <a:gdLst/>
          <a:ahLst/>
          <a:cxnLst/>
          <a:rect l="0" t="0" r="0" b="0"/>
          <a:pathLst>
            <a:path>
              <a:moveTo>
                <a:pt x="2329857" y="132753"/>
              </a:moveTo>
              <a:arcTo wR="1676104" hR="1676104" stAng="17577431" swAng="1963196"/>
            </a:path>
          </a:pathLst>
        </a:custGeom>
        <a:noFill/>
        <a:ln w="9525" cap="flat" cmpd="sng" algn="ctr">
          <a:solidFill>
            <a:schemeClr val="accent2">
              <a:shade val="9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AE0FE149-EB85-4476-9C40-6D61AC0D8049}">
      <dsp:nvSpPr>
        <dsp:cNvPr id="0" name=""/>
        <dsp:cNvSpPr/>
      </dsp:nvSpPr>
      <dsp:spPr>
        <a:xfrm>
          <a:off x="4056744" y="1159629"/>
          <a:ext cx="1289755" cy="838341"/>
        </a:xfrm>
        <a:prstGeom prst="roundRect">
          <a:avLst/>
        </a:prstGeom>
        <a:gradFill rotWithShape="0">
          <a:gsLst>
            <a:gs pos="0">
              <a:schemeClr val="accent2">
                <a:alpha val="90000"/>
                <a:hueOff val="0"/>
                <a:satOff val="0"/>
                <a:lumOff val="0"/>
                <a:alphaOff val="-10000"/>
                <a:tint val="92000"/>
                <a:satMod val="170000"/>
              </a:schemeClr>
            </a:gs>
            <a:gs pos="15000">
              <a:schemeClr val="accent2">
                <a:alpha val="90000"/>
                <a:hueOff val="0"/>
                <a:satOff val="0"/>
                <a:lumOff val="0"/>
                <a:alphaOff val="-10000"/>
                <a:tint val="92000"/>
                <a:shade val="99000"/>
                <a:satMod val="170000"/>
              </a:schemeClr>
            </a:gs>
            <a:gs pos="62000">
              <a:schemeClr val="accent2">
                <a:alpha val="90000"/>
                <a:hueOff val="0"/>
                <a:satOff val="0"/>
                <a:lumOff val="0"/>
                <a:alphaOff val="-10000"/>
                <a:tint val="96000"/>
                <a:shade val="80000"/>
                <a:satMod val="170000"/>
              </a:schemeClr>
            </a:gs>
            <a:gs pos="97000">
              <a:schemeClr val="accent2">
                <a:alpha val="90000"/>
                <a:hueOff val="0"/>
                <a:satOff val="0"/>
                <a:lumOff val="0"/>
                <a:alphaOff val="-10000"/>
                <a:tint val="98000"/>
                <a:shade val="63000"/>
                <a:satMod val="170000"/>
              </a:schemeClr>
            </a:gs>
            <a:gs pos="100000">
              <a:schemeClr val="accent2">
                <a:alpha val="90000"/>
                <a:hueOff val="0"/>
                <a:satOff val="0"/>
                <a:lumOff val="0"/>
                <a:alphaOff val="-1000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dirty="0" smtClean="0"/>
            <a:t>Costos Bajos</a:t>
          </a:r>
          <a:endParaRPr lang="es-ES" sz="1500" kern="1200" dirty="0"/>
        </a:p>
      </dsp:txBody>
      <dsp:txXfrm>
        <a:off x="4056744" y="1159629"/>
        <a:ext cx="1289755" cy="838341"/>
      </dsp:txXfrm>
    </dsp:sp>
    <dsp:sp modelId="{4324E804-47C3-48D5-9EDE-BB0A48C06920}">
      <dsp:nvSpPr>
        <dsp:cNvPr id="0" name=""/>
        <dsp:cNvSpPr/>
      </dsp:nvSpPr>
      <dsp:spPr>
        <a:xfrm>
          <a:off x="1431448" y="420640"/>
          <a:ext cx="3352208" cy="3352208"/>
        </a:xfrm>
        <a:custGeom>
          <a:avLst/>
          <a:gdLst/>
          <a:ahLst/>
          <a:cxnLst/>
          <a:rect l="0" t="0" r="0" b="0"/>
          <a:pathLst>
            <a:path>
              <a:moveTo>
                <a:pt x="3349893" y="1588050"/>
              </a:moveTo>
              <a:arcTo wR="1676104" hR="1676104" stAng="21419315" swAng="2197577"/>
            </a:path>
          </a:pathLst>
        </a:custGeom>
        <a:noFill/>
        <a:ln w="9525" cap="flat" cmpd="sng" algn="ctr">
          <a:solidFill>
            <a:schemeClr val="accent2">
              <a:shade val="90000"/>
              <a:hueOff val="-163441"/>
              <a:satOff val="1426"/>
              <a:lumOff val="9351"/>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2E041E77-09EE-4CCB-A391-7FB3BA21D96F}">
      <dsp:nvSpPr>
        <dsp:cNvPr id="0" name=""/>
        <dsp:cNvSpPr/>
      </dsp:nvSpPr>
      <dsp:spPr>
        <a:xfrm>
          <a:off x="3447864" y="3033571"/>
          <a:ext cx="1289755" cy="838341"/>
        </a:xfrm>
        <a:prstGeom prst="roundRect">
          <a:avLst/>
        </a:prstGeom>
        <a:gradFill rotWithShape="0">
          <a:gsLst>
            <a:gs pos="0">
              <a:schemeClr val="accent2">
                <a:alpha val="90000"/>
                <a:hueOff val="0"/>
                <a:satOff val="0"/>
                <a:lumOff val="0"/>
                <a:alphaOff val="-20000"/>
                <a:tint val="92000"/>
                <a:satMod val="170000"/>
              </a:schemeClr>
            </a:gs>
            <a:gs pos="15000">
              <a:schemeClr val="accent2">
                <a:alpha val="90000"/>
                <a:hueOff val="0"/>
                <a:satOff val="0"/>
                <a:lumOff val="0"/>
                <a:alphaOff val="-20000"/>
                <a:tint val="92000"/>
                <a:shade val="99000"/>
                <a:satMod val="170000"/>
              </a:schemeClr>
            </a:gs>
            <a:gs pos="62000">
              <a:schemeClr val="accent2">
                <a:alpha val="90000"/>
                <a:hueOff val="0"/>
                <a:satOff val="0"/>
                <a:lumOff val="0"/>
                <a:alphaOff val="-20000"/>
                <a:tint val="96000"/>
                <a:shade val="80000"/>
                <a:satMod val="170000"/>
              </a:schemeClr>
            </a:gs>
            <a:gs pos="97000">
              <a:schemeClr val="accent2">
                <a:alpha val="90000"/>
                <a:hueOff val="0"/>
                <a:satOff val="0"/>
                <a:lumOff val="0"/>
                <a:alphaOff val="-20000"/>
                <a:tint val="98000"/>
                <a:shade val="63000"/>
                <a:satMod val="170000"/>
              </a:schemeClr>
            </a:gs>
            <a:gs pos="100000">
              <a:schemeClr val="accent2">
                <a:alpha val="90000"/>
                <a:hueOff val="0"/>
                <a:satOff val="0"/>
                <a:lumOff val="0"/>
                <a:alphaOff val="-2000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dirty="0" smtClean="0"/>
            <a:t>Integración de Datos</a:t>
          </a:r>
          <a:endParaRPr lang="es-ES" sz="1500" kern="1200" dirty="0"/>
        </a:p>
      </dsp:txBody>
      <dsp:txXfrm>
        <a:off x="3447864" y="3033571"/>
        <a:ext cx="1289755" cy="838341"/>
      </dsp:txXfrm>
    </dsp:sp>
    <dsp:sp modelId="{8FFB5F08-12C5-4420-BA5C-909F3F290D06}">
      <dsp:nvSpPr>
        <dsp:cNvPr id="0" name=""/>
        <dsp:cNvSpPr/>
      </dsp:nvSpPr>
      <dsp:spPr>
        <a:xfrm>
          <a:off x="1431448" y="420640"/>
          <a:ext cx="3352208" cy="3352208"/>
        </a:xfrm>
        <a:custGeom>
          <a:avLst/>
          <a:gdLst/>
          <a:ahLst/>
          <a:cxnLst/>
          <a:rect l="0" t="0" r="0" b="0"/>
          <a:pathLst>
            <a:path>
              <a:moveTo>
                <a:pt x="2009748" y="3318665"/>
              </a:moveTo>
              <a:arcTo wR="1676104" hR="1676104" stAng="4711083" swAng="1377834"/>
            </a:path>
          </a:pathLst>
        </a:custGeom>
        <a:noFill/>
        <a:ln w="9525" cap="flat" cmpd="sng" algn="ctr">
          <a:solidFill>
            <a:schemeClr val="accent2">
              <a:shade val="90000"/>
              <a:hueOff val="-326881"/>
              <a:satOff val="2852"/>
              <a:lumOff val="18702"/>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C786F7DA-9AC8-4BDE-B99D-04B44243EA42}">
      <dsp:nvSpPr>
        <dsp:cNvPr id="0" name=""/>
        <dsp:cNvSpPr/>
      </dsp:nvSpPr>
      <dsp:spPr>
        <a:xfrm>
          <a:off x="1477485" y="3033571"/>
          <a:ext cx="1289755" cy="838341"/>
        </a:xfrm>
        <a:prstGeom prst="roundRect">
          <a:avLst/>
        </a:prstGeom>
        <a:gradFill rotWithShape="0">
          <a:gsLst>
            <a:gs pos="0">
              <a:schemeClr val="accent2">
                <a:alpha val="90000"/>
                <a:hueOff val="0"/>
                <a:satOff val="0"/>
                <a:lumOff val="0"/>
                <a:alphaOff val="-30000"/>
                <a:tint val="92000"/>
                <a:satMod val="170000"/>
              </a:schemeClr>
            </a:gs>
            <a:gs pos="15000">
              <a:schemeClr val="accent2">
                <a:alpha val="90000"/>
                <a:hueOff val="0"/>
                <a:satOff val="0"/>
                <a:lumOff val="0"/>
                <a:alphaOff val="-30000"/>
                <a:tint val="92000"/>
                <a:shade val="99000"/>
                <a:satMod val="170000"/>
              </a:schemeClr>
            </a:gs>
            <a:gs pos="62000">
              <a:schemeClr val="accent2">
                <a:alpha val="90000"/>
                <a:hueOff val="0"/>
                <a:satOff val="0"/>
                <a:lumOff val="0"/>
                <a:alphaOff val="-30000"/>
                <a:tint val="96000"/>
                <a:shade val="80000"/>
                <a:satMod val="170000"/>
              </a:schemeClr>
            </a:gs>
            <a:gs pos="97000">
              <a:schemeClr val="accent2">
                <a:alpha val="90000"/>
                <a:hueOff val="0"/>
                <a:satOff val="0"/>
                <a:lumOff val="0"/>
                <a:alphaOff val="-30000"/>
                <a:tint val="98000"/>
                <a:shade val="63000"/>
                <a:satMod val="170000"/>
              </a:schemeClr>
            </a:gs>
            <a:gs pos="100000">
              <a:schemeClr val="accent2">
                <a:alpha val="90000"/>
                <a:hueOff val="0"/>
                <a:satOff val="0"/>
                <a:lumOff val="0"/>
                <a:alphaOff val="-3000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dirty="0" smtClean="0"/>
            <a:t>Metodologías y Procesos</a:t>
          </a:r>
          <a:endParaRPr lang="es-ES" sz="1500" kern="1200" dirty="0"/>
        </a:p>
      </dsp:txBody>
      <dsp:txXfrm>
        <a:off x="1477485" y="3033571"/>
        <a:ext cx="1289755" cy="838341"/>
      </dsp:txXfrm>
    </dsp:sp>
    <dsp:sp modelId="{CC83FF9F-6078-4B4A-900D-03FD0C9DC0C1}">
      <dsp:nvSpPr>
        <dsp:cNvPr id="0" name=""/>
        <dsp:cNvSpPr/>
      </dsp:nvSpPr>
      <dsp:spPr>
        <a:xfrm>
          <a:off x="1431448" y="420640"/>
          <a:ext cx="3352208" cy="3352208"/>
        </a:xfrm>
        <a:custGeom>
          <a:avLst/>
          <a:gdLst/>
          <a:ahLst/>
          <a:cxnLst/>
          <a:rect l="0" t="0" r="0" b="0"/>
          <a:pathLst>
            <a:path>
              <a:moveTo>
                <a:pt x="280282" y="2604008"/>
              </a:moveTo>
              <a:arcTo wR="1676104" hR="1676104" stAng="8783108" swAng="2197577"/>
            </a:path>
          </a:pathLst>
        </a:custGeom>
        <a:noFill/>
        <a:ln w="9525" cap="flat" cmpd="sng" algn="ctr">
          <a:solidFill>
            <a:schemeClr val="accent2">
              <a:shade val="90000"/>
              <a:hueOff val="-490322"/>
              <a:satOff val="4277"/>
              <a:lumOff val="28052"/>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A316B91F-5C74-443D-AD98-EE879CDA0298}">
      <dsp:nvSpPr>
        <dsp:cNvPr id="0" name=""/>
        <dsp:cNvSpPr/>
      </dsp:nvSpPr>
      <dsp:spPr>
        <a:xfrm>
          <a:off x="868605" y="1159629"/>
          <a:ext cx="1289755" cy="838341"/>
        </a:xfrm>
        <a:prstGeom prst="roundRect">
          <a:avLst/>
        </a:prstGeom>
        <a:gradFill rotWithShape="0">
          <a:gsLst>
            <a:gs pos="0">
              <a:schemeClr val="accent2">
                <a:alpha val="90000"/>
                <a:hueOff val="0"/>
                <a:satOff val="0"/>
                <a:lumOff val="0"/>
                <a:alphaOff val="-40000"/>
                <a:tint val="92000"/>
                <a:satMod val="170000"/>
              </a:schemeClr>
            </a:gs>
            <a:gs pos="15000">
              <a:schemeClr val="accent2">
                <a:alpha val="90000"/>
                <a:hueOff val="0"/>
                <a:satOff val="0"/>
                <a:lumOff val="0"/>
                <a:alphaOff val="-40000"/>
                <a:tint val="92000"/>
                <a:shade val="99000"/>
                <a:satMod val="170000"/>
              </a:schemeClr>
            </a:gs>
            <a:gs pos="62000">
              <a:schemeClr val="accent2">
                <a:alpha val="90000"/>
                <a:hueOff val="0"/>
                <a:satOff val="0"/>
                <a:lumOff val="0"/>
                <a:alphaOff val="-40000"/>
                <a:tint val="96000"/>
                <a:shade val="80000"/>
                <a:satMod val="170000"/>
              </a:schemeClr>
            </a:gs>
            <a:gs pos="97000">
              <a:schemeClr val="accent2">
                <a:alpha val="90000"/>
                <a:hueOff val="0"/>
                <a:satOff val="0"/>
                <a:lumOff val="0"/>
                <a:alphaOff val="-40000"/>
                <a:tint val="98000"/>
                <a:shade val="63000"/>
                <a:satMod val="170000"/>
              </a:schemeClr>
            </a:gs>
            <a:gs pos="100000">
              <a:schemeClr val="accent2">
                <a:alpha val="90000"/>
                <a:hueOff val="0"/>
                <a:satOff val="0"/>
                <a:lumOff val="0"/>
                <a:alphaOff val="-4000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dirty="0" smtClean="0"/>
            <a:t>Colaboración del Personal</a:t>
          </a:r>
          <a:endParaRPr lang="es-ES" sz="1500" kern="1200" dirty="0"/>
        </a:p>
      </dsp:txBody>
      <dsp:txXfrm>
        <a:off x="868605" y="1159629"/>
        <a:ext cx="1289755" cy="838341"/>
      </dsp:txXfrm>
    </dsp:sp>
    <dsp:sp modelId="{C0A4A393-ABC6-4293-9014-E05C9D636B92}">
      <dsp:nvSpPr>
        <dsp:cNvPr id="0" name=""/>
        <dsp:cNvSpPr/>
      </dsp:nvSpPr>
      <dsp:spPr>
        <a:xfrm>
          <a:off x="1431448" y="420640"/>
          <a:ext cx="3352208" cy="3352208"/>
        </a:xfrm>
        <a:custGeom>
          <a:avLst/>
          <a:gdLst/>
          <a:ahLst/>
          <a:cxnLst/>
          <a:rect l="0" t="0" r="0" b="0"/>
          <a:pathLst>
            <a:path>
              <a:moveTo>
                <a:pt x="291854" y="731022"/>
              </a:moveTo>
              <a:arcTo wR="1676104" hR="1676104" stAng="12859373" swAng="1963196"/>
            </a:path>
          </a:pathLst>
        </a:custGeom>
        <a:noFill/>
        <a:ln w="9525" cap="flat" cmpd="sng" algn="ctr">
          <a:solidFill>
            <a:schemeClr val="accent2">
              <a:shade val="90000"/>
              <a:hueOff val="-653763"/>
              <a:satOff val="5703"/>
              <a:lumOff val="37403"/>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7B05AE1-D0F3-48C9-9632-F37EB3FAB314}">
      <dsp:nvSpPr>
        <dsp:cNvPr id="0" name=""/>
        <dsp:cNvSpPr/>
      </dsp:nvSpPr>
      <dsp:spPr>
        <a:xfrm rot="10800000">
          <a:off x="448365" y="694758"/>
          <a:ext cx="5146653" cy="256576"/>
        </a:xfrm>
        <a:prstGeom prst="homePlate">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195" tIns="53340" rIns="99568" bIns="53340" numCol="1" spcCol="1270" anchor="ctr" anchorCtr="0">
          <a:noAutofit/>
        </a:bodyPr>
        <a:lstStyle/>
        <a:p>
          <a:pPr lvl="0" algn="l" defTabSz="622300">
            <a:lnSpc>
              <a:spcPct val="90000"/>
            </a:lnSpc>
            <a:spcBef>
              <a:spcPct val="0"/>
            </a:spcBef>
            <a:spcAft>
              <a:spcPct val="35000"/>
            </a:spcAft>
          </a:pPr>
          <a:r>
            <a:rPr lang="es-VE" sz="1400" b="1" kern="1200" dirty="0" smtClean="0">
              <a:solidFill>
                <a:schemeClr val="tx2"/>
              </a:solidFill>
            </a:rPr>
            <a:t>Prevención de incidentes anormales </a:t>
          </a:r>
          <a:endParaRPr lang="es-ES" sz="1400" b="1" kern="1200" dirty="0" smtClean="0">
            <a:solidFill>
              <a:schemeClr val="tx2"/>
            </a:solidFill>
          </a:endParaRPr>
        </a:p>
      </dsp:txBody>
      <dsp:txXfrm rot="10800000">
        <a:off x="448365" y="694758"/>
        <a:ext cx="5146653" cy="256576"/>
      </dsp:txXfrm>
    </dsp:sp>
    <dsp:sp modelId="{77FEBA2F-907D-4979-B310-BA0A690D2A94}">
      <dsp:nvSpPr>
        <dsp:cNvPr id="0" name=""/>
        <dsp:cNvSpPr/>
      </dsp:nvSpPr>
      <dsp:spPr>
        <a:xfrm>
          <a:off x="5292334" y="478835"/>
          <a:ext cx="779895" cy="660128"/>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425A77-301B-4408-B40E-8D1B157D8E7E}">
      <dsp:nvSpPr>
        <dsp:cNvPr id="0" name=""/>
        <dsp:cNvSpPr/>
      </dsp:nvSpPr>
      <dsp:spPr>
        <a:xfrm rot="10800000">
          <a:off x="504900" y="1434308"/>
          <a:ext cx="5525571" cy="225236"/>
        </a:xfrm>
        <a:prstGeom prst="homePlate">
          <a:avLst/>
        </a:prstGeom>
        <a:solidFill>
          <a:schemeClr val="accent2">
            <a:shade val="80000"/>
            <a:hueOff val="-106197"/>
            <a:satOff val="1081"/>
            <a:lumOff val="64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195" tIns="53340" rIns="99568" bIns="53340" numCol="1" spcCol="1270" anchor="ctr" anchorCtr="0">
          <a:noAutofit/>
        </a:bodyPr>
        <a:lstStyle/>
        <a:p>
          <a:pPr lvl="0" algn="ctr" defTabSz="622300">
            <a:lnSpc>
              <a:spcPct val="90000"/>
            </a:lnSpc>
            <a:spcBef>
              <a:spcPct val="0"/>
            </a:spcBef>
            <a:spcAft>
              <a:spcPct val="35000"/>
            </a:spcAft>
          </a:pPr>
          <a:r>
            <a:rPr lang="es-VE" sz="1400" b="1" kern="1200" dirty="0" smtClean="0">
              <a:solidFill>
                <a:schemeClr val="tx2"/>
              </a:solidFill>
            </a:rPr>
            <a:t>Reducción de las pérdidas de oportunidades</a:t>
          </a:r>
          <a:endParaRPr lang="es-ES" sz="1400" b="1" kern="1200" dirty="0" smtClean="0">
            <a:solidFill>
              <a:schemeClr val="tx2"/>
            </a:solidFill>
          </a:endParaRPr>
        </a:p>
      </dsp:txBody>
      <dsp:txXfrm rot="10800000">
        <a:off x="504900" y="1434308"/>
        <a:ext cx="5525571" cy="225236"/>
      </dsp:txXfrm>
    </dsp:sp>
    <dsp:sp modelId="{67D298E6-7202-47A8-B084-FA9724A7323A}">
      <dsp:nvSpPr>
        <dsp:cNvPr id="0" name=""/>
        <dsp:cNvSpPr/>
      </dsp:nvSpPr>
      <dsp:spPr>
        <a:xfrm>
          <a:off x="490197" y="1220093"/>
          <a:ext cx="750399" cy="668351"/>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912231-F536-45AD-BD8F-600F33C46FDE}">
      <dsp:nvSpPr>
        <dsp:cNvPr id="0" name=""/>
        <dsp:cNvSpPr/>
      </dsp:nvSpPr>
      <dsp:spPr>
        <a:xfrm rot="10800000">
          <a:off x="411044" y="2232116"/>
          <a:ext cx="5530658" cy="217641"/>
        </a:xfrm>
        <a:prstGeom prst="homePlate">
          <a:avLst/>
        </a:prstGeom>
        <a:solidFill>
          <a:schemeClr val="accent2">
            <a:shade val="80000"/>
            <a:hueOff val="-212394"/>
            <a:satOff val="2162"/>
            <a:lumOff val="129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195" tIns="53340" rIns="99568" bIns="53340" numCol="1" spcCol="1270" anchor="ctr" anchorCtr="0">
          <a:noAutofit/>
        </a:bodyPr>
        <a:lstStyle/>
        <a:p>
          <a:pPr lvl="0" algn="ctr" defTabSz="622300">
            <a:lnSpc>
              <a:spcPct val="90000"/>
            </a:lnSpc>
            <a:spcBef>
              <a:spcPct val="0"/>
            </a:spcBef>
            <a:spcAft>
              <a:spcPct val="35000"/>
            </a:spcAft>
          </a:pPr>
          <a:r>
            <a:rPr lang="es-VE" sz="1400" b="1" kern="1200" dirty="0" smtClean="0">
              <a:solidFill>
                <a:schemeClr val="tx2"/>
              </a:solidFill>
            </a:rPr>
            <a:t>Reducción del gasto de mantenimiento </a:t>
          </a:r>
          <a:endParaRPr lang="es-ES" sz="1400" b="1" kern="1200" dirty="0" smtClean="0">
            <a:solidFill>
              <a:schemeClr val="tx2"/>
            </a:solidFill>
          </a:endParaRPr>
        </a:p>
      </dsp:txBody>
      <dsp:txXfrm rot="10800000">
        <a:off x="411044" y="2232116"/>
        <a:ext cx="5530658" cy="217641"/>
      </dsp:txXfrm>
    </dsp:sp>
    <dsp:sp modelId="{CEBBD4E4-1E42-4508-963F-808565DC22AD}">
      <dsp:nvSpPr>
        <dsp:cNvPr id="0" name=""/>
        <dsp:cNvSpPr/>
      </dsp:nvSpPr>
      <dsp:spPr>
        <a:xfrm>
          <a:off x="5198927" y="1914105"/>
          <a:ext cx="859021" cy="805532"/>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A170DA-F40A-4A97-BBDA-D27260D512F4}">
      <dsp:nvSpPr>
        <dsp:cNvPr id="0" name=""/>
        <dsp:cNvSpPr/>
      </dsp:nvSpPr>
      <dsp:spPr>
        <a:xfrm rot="10800000">
          <a:off x="537892" y="3045543"/>
          <a:ext cx="5405133" cy="218522"/>
        </a:xfrm>
        <a:prstGeom prst="homePlate">
          <a:avLst/>
        </a:prstGeom>
        <a:solidFill>
          <a:schemeClr val="accent2">
            <a:shade val="80000"/>
            <a:hueOff val="-318590"/>
            <a:satOff val="3244"/>
            <a:lumOff val="194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195" tIns="53340" rIns="99568" bIns="53340" numCol="1" spcCol="1270" anchor="ctr" anchorCtr="0">
          <a:noAutofit/>
        </a:bodyPr>
        <a:lstStyle/>
        <a:p>
          <a:pPr lvl="0" algn="ctr" defTabSz="622300">
            <a:lnSpc>
              <a:spcPct val="90000"/>
            </a:lnSpc>
            <a:spcBef>
              <a:spcPct val="0"/>
            </a:spcBef>
            <a:spcAft>
              <a:spcPct val="35000"/>
            </a:spcAft>
          </a:pPr>
          <a:r>
            <a:rPr lang="es-VE" sz="1400" b="1" kern="1200" dirty="0" smtClean="0">
              <a:solidFill>
                <a:schemeClr val="tx2"/>
              </a:solidFill>
            </a:rPr>
            <a:t>Aumento en la Productividad</a:t>
          </a:r>
          <a:endParaRPr lang="es-ES" sz="1400" b="1" kern="1200" dirty="0" smtClean="0">
            <a:solidFill>
              <a:schemeClr val="tx2"/>
            </a:solidFill>
          </a:endParaRPr>
        </a:p>
      </dsp:txBody>
      <dsp:txXfrm rot="10800000">
        <a:off x="537892" y="3045543"/>
        <a:ext cx="5405133" cy="218522"/>
      </dsp:txXfrm>
    </dsp:sp>
    <dsp:sp modelId="{CC83E177-A13C-4BB1-8DDB-48FE00B6E979}">
      <dsp:nvSpPr>
        <dsp:cNvPr id="0" name=""/>
        <dsp:cNvSpPr/>
      </dsp:nvSpPr>
      <dsp:spPr>
        <a:xfrm>
          <a:off x="547116" y="2802915"/>
          <a:ext cx="753851" cy="683467"/>
        </a:xfrm>
        <a:prstGeom prst="ellipse">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2ADA33-D704-41EE-BF13-F6C923EEEA90}">
      <dsp:nvSpPr>
        <dsp:cNvPr id="0" name=""/>
        <dsp:cNvSpPr/>
      </dsp:nvSpPr>
      <dsp:spPr>
        <a:xfrm rot="10800000">
          <a:off x="410687" y="3768369"/>
          <a:ext cx="5373914" cy="240368"/>
        </a:xfrm>
        <a:prstGeom prst="homePlate">
          <a:avLst/>
        </a:prstGeom>
        <a:solidFill>
          <a:schemeClr val="accent2">
            <a:shade val="80000"/>
            <a:hueOff val="-424787"/>
            <a:satOff val="4325"/>
            <a:lumOff val="259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195" tIns="53340" rIns="99568" bIns="53340" numCol="1" spcCol="1270" anchor="ctr" anchorCtr="0">
          <a:noAutofit/>
        </a:bodyPr>
        <a:lstStyle/>
        <a:p>
          <a:pPr lvl="0" algn="ctr" defTabSz="622300">
            <a:lnSpc>
              <a:spcPct val="90000"/>
            </a:lnSpc>
            <a:spcBef>
              <a:spcPct val="0"/>
            </a:spcBef>
            <a:spcAft>
              <a:spcPct val="35000"/>
            </a:spcAft>
          </a:pPr>
          <a:r>
            <a:rPr lang="es-VE" sz="1400" b="1" kern="1200" dirty="0" smtClean="0">
              <a:solidFill>
                <a:schemeClr val="tx2"/>
              </a:solidFill>
            </a:rPr>
            <a:t>Reducción del capital</a:t>
          </a:r>
          <a:r>
            <a:rPr lang="es-VE" sz="1400" i="1" u="sng" kern="1200" dirty="0" smtClean="0"/>
            <a:t> </a:t>
          </a:r>
          <a:endParaRPr lang="es-ES" sz="1400" kern="1200" dirty="0"/>
        </a:p>
      </dsp:txBody>
      <dsp:txXfrm rot="10800000">
        <a:off x="410687" y="3768369"/>
        <a:ext cx="5373914" cy="240368"/>
      </dsp:txXfrm>
    </dsp:sp>
    <dsp:sp modelId="{8A5E21E3-7DEE-4BA5-A4A5-03315E03A5E9}">
      <dsp:nvSpPr>
        <dsp:cNvPr id="0" name=""/>
        <dsp:cNvSpPr/>
      </dsp:nvSpPr>
      <dsp:spPr>
        <a:xfrm>
          <a:off x="5215862" y="3535044"/>
          <a:ext cx="784928" cy="707935"/>
        </a:xfrm>
        <a:prstGeom prst="ellipse">
          <a:avLst/>
        </a:prstGeom>
        <a:blipFill rotWithShape="0">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CB090AF-0E28-4D94-AE27-4513A3119D82}">
      <dsp:nvSpPr>
        <dsp:cNvPr id="0" name=""/>
        <dsp:cNvSpPr/>
      </dsp:nvSpPr>
      <dsp:spPr>
        <a:xfrm rot="10800000">
          <a:off x="723533" y="4543806"/>
          <a:ext cx="5277265" cy="235524"/>
        </a:xfrm>
        <a:prstGeom prst="homePlate">
          <a:avLst/>
        </a:prstGeom>
        <a:solidFill>
          <a:schemeClr val="accent2">
            <a:shade val="80000"/>
            <a:hueOff val="-530984"/>
            <a:satOff val="5406"/>
            <a:lumOff val="324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195" tIns="53340" rIns="99568" bIns="53340" numCol="1" spcCol="1270" anchor="ctr" anchorCtr="0">
          <a:noAutofit/>
        </a:bodyPr>
        <a:lstStyle/>
        <a:p>
          <a:pPr lvl="0" algn="ctr" defTabSz="622300">
            <a:lnSpc>
              <a:spcPct val="90000"/>
            </a:lnSpc>
            <a:spcBef>
              <a:spcPct val="0"/>
            </a:spcBef>
            <a:spcAft>
              <a:spcPct val="35000"/>
            </a:spcAft>
          </a:pPr>
          <a:r>
            <a:rPr lang="es-ES" sz="1400" b="1" kern="1200" dirty="0" smtClean="0">
              <a:solidFill>
                <a:schemeClr val="tx2"/>
              </a:solidFill>
            </a:rPr>
            <a:t>Mejorar la gerencia del riesgo y el gobierno corporativo</a:t>
          </a:r>
          <a:endParaRPr lang="es-ES" sz="1400" kern="1200" dirty="0"/>
        </a:p>
      </dsp:txBody>
      <dsp:txXfrm rot="10800000">
        <a:off x="723533" y="4543806"/>
        <a:ext cx="5277265" cy="235524"/>
      </dsp:txXfrm>
    </dsp:sp>
    <dsp:sp modelId="{5489AF0B-F77F-44C4-9FD2-8F5C1ECDFE05}">
      <dsp:nvSpPr>
        <dsp:cNvPr id="0" name=""/>
        <dsp:cNvSpPr/>
      </dsp:nvSpPr>
      <dsp:spPr>
        <a:xfrm>
          <a:off x="357190" y="4286281"/>
          <a:ext cx="739775" cy="754170"/>
        </a:xfrm>
        <a:prstGeom prst="ellipse">
          <a:avLst/>
        </a:prstGeom>
        <a:blipFill rotWithShape="0">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75A99D0-103F-49A5-A74D-E21CAB23586C}">
      <dsp:nvSpPr>
        <dsp:cNvPr id="0" name=""/>
        <dsp:cNvSpPr/>
      </dsp:nvSpPr>
      <dsp:spPr>
        <a:xfrm rot="3205398">
          <a:off x="2492055" y="4102319"/>
          <a:ext cx="2050973" cy="28652"/>
        </a:xfrm>
        <a:custGeom>
          <a:avLst/>
          <a:gdLst/>
          <a:ahLst/>
          <a:cxnLst/>
          <a:rect l="0" t="0" r="0" b="0"/>
          <a:pathLst>
            <a:path>
              <a:moveTo>
                <a:pt x="0" y="14326"/>
              </a:moveTo>
              <a:lnTo>
                <a:pt x="2050973" y="14326"/>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2BCA1F6-4BB7-45EE-9682-01C9FB104431}">
      <dsp:nvSpPr>
        <dsp:cNvPr id="0" name=""/>
        <dsp:cNvSpPr/>
      </dsp:nvSpPr>
      <dsp:spPr>
        <a:xfrm rot="1972941">
          <a:off x="2873532" y="3626735"/>
          <a:ext cx="1872965" cy="28652"/>
        </a:xfrm>
        <a:custGeom>
          <a:avLst/>
          <a:gdLst/>
          <a:ahLst/>
          <a:cxnLst/>
          <a:rect l="0" t="0" r="0" b="0"/>
          <a:pathLst>
            <a:path>
              <a:moveTo>
                <a:pt x="0" y="14326"/>
              </a:moveTo>
              <a:lnTo>
                <a:pt x="1872965" y="14326"/>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11F4871-3BC4-4238-9BC9-80743CAA0298}">
      <dsp:nvSpPr>
        <dsp:cNvPr id="0" name=""/>
        <dsp:cNvSpPr/>
      </dsp:nvSpPr>
      <dsp:spPr>
        <a:xfrm rot="659605">
          <a:off x="3005691" y="3098774"/>
          <a:ext cx="1948403" cy="28652"/>
        </a:xfrm>
        <a:custGeom>
          <a:avLst/>
          <a:gdLst/>
          <a:ahLst/>
          <a:cxnLst/>
          <a:rect l="0" t="0" r="0" b="0"/>
          <a:pathLst>
            <a:path>
              <a:moveTo>
                <a:pt x="0" y="14326"/>
              </a:moveTo>
              <a:lnTo>
                <a:pt x="1948403" y="14326"/>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7A6D3FC-047E-4162-956F-62781277D875}">
      <dsp:nvSpPr>
        <dsp:cNvPr id="0" name=""/>
        <dsp:cNvSpPr/>
      </dsp:nvSpPr>
      <dsp:spPr>
        <a:xfrm rot="20933005">
          <a:off x="3006734" y="2562612"/>
          <a:ext cx="1794438" cy="28652"/>
        </a:xfrm>
        <a:custGeom>
          <a:avLst/>
          <a:gdLst/>
          <a:ahLst/>
          <a:cxnLst/>
          <a:rect l="0" t="0" r="0" b="0"/>
          <a:pathLst>
            <a:path>
              <a:moveTo>
                <a:pt x="0" y="14326"/>
              </a:moveTo>
              <a:lnTo>
                <a:pt x="1794438" y="14326"/>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47BB935-0168-4AD4-8EBB-7E307F3582EF}">
      <dsp:nvSpPr>
        <dsp:cNvPr id="0" name=""/>
        <dsp:cNvSpPr/>
      </dsp:nvSpPr>
      <dsp:spPr>
        <a:xfrm rot="19627165">
          <a:off x="2875287" y="2028815"/>
          <a:ext cx="1851249" cy="28652"/>
        </a:xfrm>
        <a:custGeom>
          <a:avLst/>
          <a:gdLst/>
          <a:ahLst/>
          <a:cxnLst/>
          <a:rect l="0" t="0" r="0" b="0"/>
          <a:pathLst>
            <a:path>
              <a:moveTo>
                <a:pt x="0" y="14326"/>
              </a:moveTo>
              <a:lnTo>
                <a:pt x="1851249" y="14326"/>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23F02A5-4577-419B-B898-C0CD0077AC0C}">
      <dsp:nvSpPr>
        <dsp:cNvPr id="0" name=""/>
        <dsp:cNvSpPr/>
      </dsp:nvSpPr>
      <dsp:spPr>
        <a:xfrm rot="18366756">
          <a:off x="2500703" y="1583698"/>
          <a:ext cx="1948660" cy="28652"/>
        </a:xfrm>
        <a:custGeom>
          <a:avLst/>
          <a:gdLst/>
          <a:ahLst/>
          <a:cxnLst/>
          <a:rect l="0" t="0" r="0" b="0"/>
          <a:pathLst>
            <a:path>
              <a:moveTo>
                <a:pt x="0" y="14326"/>
              </a:moveTo>
              <a:lnTo>
                <a:pt x="1948660" y="14326"/>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D3678A1-CB99-40D8-9125-574890750B96}">
      <dsp:nvSpPr>
        <dsp:cNvPr id="0" name=""/>
        <dsp:cNvSpPr/>
      </dsp:nvSpPr>
      <dsp:spPr>
        <a:xfrm>
          <a:off x="316167" y="1469308"/>
          <a:ext cx="3059110" cy="2604878"/>
        </a:xfrm>
        <a:prstGeom prst="ellipse">
          <a:avLst/>
        </a:prstGeom>
        <a:blipFill rotWithShape="0">
          <a:blip xmlns:r="http://schemas.openxmlformats.org/officeDocument/2006/relationships" r:embed="rId1"/>
          <a:stretch>
            <a:fillRect/>
          </a:stretch>
        </a:blip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689C88E-91F0-499C-92E0-DBA527A56596}">
      <dsp:nvSpPr>
        <dsp:cNvPr id="0" name=""/>
        <dsp:cNvSpPr/>
      </dsp:nvSpPr>
      <dsp:spPr>
        <a:xfrm>
          <a:off x="3820713" y="-36316"/>
          <a:ext cx="1019327" cy="923827"/>
        </a:xfrm>
        <a:prstGeom prst="ellipse">
          <a:avLst/>
        </a:prstGeom>
        <a:blipFill rotWithShape="0">
          <a:blip xmlns:r="http://schemas.openxmlformats.org/officeDocument/2006/relationships" r:embed="rId2"/>
          <a:stretch>
            <a:fillRect/>
          </a:stretch>
        </a:blip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endParaRPr lang="es-EC" sz="4400" kern="1200" dirty="0"/>
        </a:p>
      </dsp:txBody>
      <dsp:txXfrm>
        <a:off x="3820713" y="-36316"/>
        <a:ext cx="1019327" cy="923827"/>
      </dsp:txXfrm>
    </dsp:sp>
    <dsp:sp modelId="{5820BD4C-F7F5-4FA3-9608-2EC25BE90C27}">
      <dsp:nvSpPr>
        <dsp:cNvPr id="0" name=""/>
        <dsp:cNvSpPr/>
      </dsp:nvSpPr>
      <dsp:spPr>
        <a:xfrm>
          <a:off x="4491331" y="853985"/>
          <a:ext cx="950653" cy="871123"/>
        </a:xfrm>
        <a:prstGeom prst="ellipse">
          <a:avLst/>
        </a:prstGeom>
        <a:blipFill rotWithShape="0">
          <a:blip xmlns:r="http://schemas.openxmlformats.org/officeDocument/2006/relationships" r:embed="rId3"/>
          <a:stretch>
            <a:fillRect/>
          </a:stretch>
        </a:blip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1866900">
            <a:lnSpc>
              <a:spcPct val="90000"/>
            </a:lnSpc>
            <a:spcBef>
              <a:spcPct val="0"/>
            </a:spcBef>
            <a:spcAft>
              <a:spcPct val="35000"/>
            </a:spcAft>
          </a:pPr>
          <a:endParaRPr lang="es-EC" sz="4200" kern="1200" dirty="0"/>
        </a:p>
      </dsp:txBody>
      <dsp:txXfrm>
        <a:off x="4491331" y="853985"/>
        <a:ext cx="950653" cy="871123"/>
      </dsp:txXfrm>
    </dsp:sp>
    <dsp:sp modelId="{514BDF36-597E-471E-889E-9FB3008DBC7C}">
      <dsp:nvSpPr>
        <dsp:cNvPr id="0" name=""/>
        <dsp:cNvSpPr/>
      </dsp:nvSpPr>
      <dsp:spPr>
        <a:xfrm>
          <a:off x="4772996" y="1832423"/>
          <a:ext cx="1027989" cy="945517"/>
        </a:xfrm>
        <a:prstGeom prst="ellipse">
          <a:avLst/>
        </a:prstGeom>
        <a:blipFill rotWithShape="0">
          <a:blip xmlns:r="http://schemas.openxmlformats.org/officeDocument/2006/relationships" r:embed="rId4"/>
          <a:stretch>
            <a:fillRect/>
          </a:stretch>
        </a:blip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lvl="0" algn="ctr" defTabSz="2044700">
            <a:lnSpc>
              <a:spcPct val="90000"/>
            </a:lnSpc>
            <a:spcBef>
              <a:spcPct val="0"/>
            </a:spcBef>
            <a:spcAft>
              <a:spcPct val="35000"/>
            </a:spcAft>
          </a:pPr>
          <a:endParaRPr lang="es-EC" sz="4600" kern="1200" dirty="0"/>
        </a:p>
      </dsp:txBody>
      <dsp:txXfrm>
        <a:off x="4772996" y="1832423"/>
        <a:ext cx="1027989" cy="945517"/>
      </dsp:txXfrm>
    </dsp:sp>
    <dsp:sp modelId="{8E79BAB1-5254-4EE4-9D03-1A0CE675761A}">
      <dsp:nvSpPr>
        <dsp:cNvPr id="0" name=""/>
        <dsp:cNvSpPr/>
      </dsp:nvSpPr>
      <dsp:spPr>
        <a:xfrm>
          <a:off x="4929076" y="2983952"/>
          <a:ext cx="778261" cy="778261"/>
        </a:xfrm>
        <a:prstGeom prst="ellipse">
          <a:avLst/>
        </a:prstGeom>
        <a:blipFill rotWithShape="0">
          <a:blip xmlns:r="http://schemas.openxmlformats.org/officeDocument/2006/relationships" r:embed="rId5"/>
          <a:stretch>
            <a:fillRect/>
          </a:stretch>
        </a:blip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3495" tIns="23495" rIns="23495" bIns="23495" numCol="1" spcCol="1270" anchor="ctr" anchorCtr="0">
          <a:noAutofit/>
        </a:bodyPr>
        <a:lstStyle/>
        <a:p>
          <a:pPr lvl="0" algn="ctr" defTabSz="1644650">
            <a:lnSpc>
              <a:spcPct val="90000"/>
            </a:lnSpc>
            <a:spcBef>
              <a:spcPct val="0"/>
            </a:spcBef>
            <a:spcAft>
              <a:spcPct val="35000"/>
            </a:spcAft>
          </a:pPr>
          <a:endParaRPr lang="es-EC" sz="3700" kern="1200" dirty="0"/>
        </a:p>
      </dsp:txBody>
      <dsp:txXfrm>
        <a:off x="4929076" y="2983952"/>
        <a:ext cx="778261" cy="778261"/>
      </dsp:txXfrm>
    </dsp:sp>
    <dsp:sp modelId="{87A4607C-D19D-46DB-B155-1E42476C981A}">
      <dsp:nvSpPr>
        <dsp:cNvPr id="0" name=""/>
        <dsp:cNvSpPr/>
      </dsp:nvSpPr>
      <dsp:spPr>
        <a:xfrm>
          <a:off x="4490524" y="4008373"/>
          <a:ext cx="951945" cy="760687"/>
        </a:xfrm>
        <a:prstGeom prst="ellipse">
          <a:avLst/>
        </a:prstGeom>
        <a:blipFill rotWithShape="0">
          <a:blip xmlns:r="http://schemas.openxmlformats.org/officeDocument/2006/relationships" r:embed="rId6"/>
          <a:stretch>
            <a:fillRect/>
          </a:stretch>
        </a:blip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3495" tIns="23495" rIns="23495" bIns="23495" numCol="1" spcCol="1270" anchor="ctr" anchorCtr="0">
          <a:noAutofit/>
        </a:bodyPr>
        <a:lstStyle/>
        <a:p>
          <a:pPr lvl="0" algn="ctr" defTabSz="1644650">
            <a:lnSpc>
              <a:spcPct val="90000"/>
            </a:lnSpc>
            <a:spcBef>
              <a:spcPct val="0"/>
            </a:spcBef>
            <a:spcAft>
              <a:spcPct val="35000"/>
            </a:spcAft>
          </a:pPr>
          <a:endParaRPr lang="es-EC" sz="3700" kern="1200" dirty="0"/>
        </a:p>
      </dsp:txBody>
      <dsp:txXfrm>
        <a:off x="4490524" y="4008373"/>
        <a:ext cx="951945" cy="760687"/>
      </dsp:txXfrm>
    </dsp:sp>
    <dsp:sp modelId="{6637A9D8-F7A8-4BE2-96FA-F47C2F69EC92}">
      <dsp:nvSpPr>
        <dsp:cNvPr id="0" name=""/>
        <dsp:cNvSpPr/>
      </dsp:nvSpPr>
      <dsp:spPr>
        <a:xfrm>
          <a:off x="3971380" y="4863537"/>
          <a:ext cx="778261" cy="778261"/>
        </a:xfrm>
        <a:prstGeom prst="ellipse">
          <a:avLst/>
        </a:prstGeom>
        <a:blipFill rotWithShape="0">
          <a:blip xmlns:r="http://schemas.openxmlformats.org/officeDocument/2006/relationships" r:embed="rId7"/>
          <a:stretch>
            <a:fillRect/>
          </a:stretch>
        </a:blip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3495" tIns="23495" rIns="23495" bIns="23495" numCol="1" spcCol="1270" anchor="ctr" anchorCtr="0">
          <a:noAutofit/>
        </a:bodyPr>
        <a:lstStyle/>
        <a:p>
          <a:pPr lvl="0" algn="ctr" defTabSz="1644650">
            <a:lnSpc>
              <a:spcPct val="90000"/>
            </a:lnSpc>
            <a:spcBef>
              <a:spcPct val="0"/>
            </a:spcBef>
            <a:spcAft>
              <a:spcPct val="35000"/>
            </a:spcAft>
          </a:pPr>
          <a:endParaRPr lang="es-EC" sz="3700" kern="1200" dirty="0"/>
        </a:p>
      </dsp:txBody>
      <dsp:txXfrm>
        <a:off x="3971380" y="4863537"/>
        <a:ext cx="778261" cy="778261"/>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913CDBB-030B-47E0-A5B9-2D8922E6A085}">
      <dsp:nvSpPr>
        <dsp:cNvPr id="0" name=""/>
        <dsp:cNvSpPr/>
      </dsp:nvSpPr>
      <dsp:spPr>
        <a:xfrm>
          <a:off x="2733" y="0"/>
          <a:ext cx="3131648" cy="4319598"/>
        </a:xfrm>
        <a:prstGeom prst="roundRect">
          <a:avLst>
            <a:gd name="adj" fmla="val 10000"/>
          </a:avLst>
        </a:prstGeom>
        <a:gradFill rotWithShape="0">
          <a:gsLst>
            <a:gs pos="0">
              <a:schemeClr val="accent2">
                <a:alpha val="90000"/>
                <a:hueOff val="0"/>
                <a:satOff val="0"/>
                <a:lumOff val="0"/>
                <a:alphaOff val="0"/>
                <a:tint val="92000"/>
                <a:satMod val="170000"/>
              </a:schemeClr>
            </a:gs>
            <a:gs pos="15000">
              <a:schemeClr val="accent2">
                <a:alpha val="90000"/>
                <a:hueOff val="0"/>
                <a:satOff val="0"/>
                <a:lumOff val="0"/>
                <a:alphaOff val="0"/>
                <a:tint val="92000"/>
                <a:shade val="99000"/>
                <a:satMod val="170000"/>
              </a:schemeClr>
            </a:gs>
            <a:gs pos="62000">
              <a:schemeClr val="accent2">
                <a:alpha val="90000"/>
                <a:hueOff val="0"/>
                <a:satOff val="0"/>
                <a:lumOff val="0"/>
                <a:alphaOff val="0"/>
                <a:tint val="96000"/>
                <a:shade val="80000"/>
                <a:satMod val="170000"/>
              </a:schemeClr>
            </a:gs>
            <a:gs pos="97000">
              <a:schemeClr val="accent2">
                <a:alpha val="90000"/>
                <a:hueOff val="0"/>
                <a:satOff val="0"/>
                <a:lumOff val="0"/>
                <a:alphaOff val="0"/>
                <a:tint val="98000"/>
                <a:shade val="63000"/>
                <a:satMod val="170000"/>
              </a:schemeClr>
            </a:gs>
            <a:gs pos="100000">
              <a:schemeClr val="accent2">
                <a:alpha val="90000"/>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alpha val="90000"/>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341376" tIns="341376" rIns="341376" bIns="341376" numCol="1" spcCol="1270" anchor="ctr" anchorCtr="0">
          <a:noAutofit/>
        </a:bodyPr>
        <a:lstStyle/>
        <a:p>
          <a:pPr lvl="0" algn="ctr" defTabSz="2133600">
            <a:lnSpc>
              <a:spcPct val="90000"/>
            </a:lnSpc>
            <a:spcBef>
              <a:spcPct val="0"/>
            </a:spcBef>
            <a:spcAft>
              <a:spcPct val="35000"/>
            </a:spcAft>
          </a:pPr>
          <a:r>
            <a:rPr lang="es-EC" sz="4800" kern="1200" dirty="0" smtClean="0"/>
            <a:t>Extrusora</a:t>
          </a:r>
          <a:endParaRPr lang="es-EC" sz="4800" kern="1200" dirty="0"/>
        </a:p>
      </dsp:txBody>
      <dsp:txXfrm>
        <a:off x="2733" y="1727839"/>
        <a:ext cx="3131648" cy="1727839"/>
      </dsp:txXfrm>
    </dsp:sp>
    <dsp:sp modelId="{5FBD2BFF-7C78-4916-9D90-2F1D83ECC1FB}">
      <dsp:nvSpPr>
        <dsp:cNvPr id="0" name=""/>
        <dsp:cNvSpPr/>
      </dsp:nvSpPr>
      <dsp:spPr>
        <a:xfrm>
          <a:off x="565349" y="242259"/>
          <a:ext cx="2006417" cy="1900880"/>
        </a:xfrm>
        <a:prstGeom prst="ellipse">
          <a:avLst/>
        </a:prstGeom>
        <a:blipFill rotWithShape="0">
          <a:blip xmlns:r="http://schemas.openxmlformats.org/officeDocument/2006/relationships" r:embed="rId1"/>
          <a:stretch>
            <a:fillRect/>
          </a:stretch>
        </a:blip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tint val="50000"/>
              <a:alpha val="90000"/>
              <a:hueOff val="0"/>
              <a:satOff val="0"/>
              <a:lumOff val="0"/>
              <a:alphaOff val="0"/>
              <a:shade val="80000"/>
            </a:schemeClr>
          </a:contourClr>
        </a:sp3d>
      </dsp:spPr>
      <dsp:style>
        <a:lnRef idx="0">
          <a:scrgbClr r="0" g="0" b="0"/>
        </a:lnRef>
        <a:fillRef idx="1">
          <a:scrgbClr r="0" g="0" b="0"/>
        </a:fillRef>
        <a:effectRef idx="2">
          <a:scrgbClr r="0" g="0" b="0"/>
        </a:effectRef>
        <a:fontRef idx="minor"/>
      </dsp:style>
    </dsp:sp>
    <dsp:sp modelId="{34D74297-B15A-4DEB-9F51-8E912D2A1F7B}">
      <dsp:nvSpPr>
        <dsp:cNvPr id="0" name=""/>
        <dsp:cNvSpPr/>
      </dsp:nvSpPr>
      <dsp:spPr>
        <a:xfrm>
          <a:off x="3228331" y="0"/>
          <a:ext cx="3131648" cy="4319598"/>
        </a:xfrm>
        <a:prstGeom prst="roundRect">
          <a:avLst>
            <a:gd name="adj" fmla="val 10000"/>
          </a:avLst>
        </a:prstGeom>
        <a:gradFill rotWithShape="0">
          <a:gsLst>
            <a:gs pos="0">
              <a:schemeClr val="accent2">
                <a:alpha val="90000"/>
                <a:hueOff val="0"/>
                <a:satOff val="0"/>
                <a:lumOff val="0"/>
                <a:alphaOff val="-40000"/>
                <a:tint val="92000"/>
                <a:satMod val="170000"/>
              </a:schemeClr>
            </a:gs>
            <a:gs pos="15000">
              <a:schemeClr val="accent2">
                <a:alpha val="90000"/>
                <a:hueOff val="0"/>
                <a:satOff val="0"/>
                <a:lumOff val="0"/>
                <a:alphaOff val="-40000"/>
                <a:tint val="92000"/>
                <a:shade val="99000"/>
                <a:satMod val="170000"/>
              </a:schemeClr>
            </a:gs>
            <a:gs pos="62000">
              <a:schemeClr val="accent2">
                <a:alpha val="90000"/>
                <a:hueOff val="0"/>
                <a:satOff val="0"/>
                <a:lumOff val="0"/>
                <a:alphaOff val="-40000"/>
                <a:tint val="96000"/>
                <a:shade val="80000"/>
                <a:satMod val="170000"/>
              </a:schemeClr>
            </a:gs>
            <a:gs pos="97000">
              <a:schemeClr val="accent2">
                <a:alpha val="90000"/>
                <a:hueOff val="0"/>
                <a:satOff val="0"/>
                <a:lumOff val="0"/>
                <a:alphaOff val="-40000"/>
                <a:tint val="98000"/>
                <a:shade val="63000"/>
                <a:satMod val="170000"/>
              </a:schemeClr>
            </a:gs>
            <a:gs pos="100000">
              <a:schemeClr val="accent2">
                <a:alpha val="90000"/>
                <a:hueOff val="0"/>
                <a:satOff val="0"/>
                <a:lumOff val="0"/>
                <a:alphaOff val="-4000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alpha val="90000"/>
              <a:hueOff val="0"/>
              <a:satOff val="0"/>
              <a:lumOff val="0"/>
              <a:alphaOff val="-4000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341376" tIns="341376" rIns="341376" bIns="341376" numCol="1" spcCol="1270" anchor="ctr" anchorCtr="0">
          <a:noAutofit/>
        </a:bodyPr>
        <a:lstStyle/>
        <a:p>
          <a:pPr lvl="0" algn="ctr" defTabSz="2133600">
            <a:lnSpc>
              <a:spcPct val="90000"/>
            </a:lnSpc>
            <a:spcBef>
              <a:spcPct val="0"/>
            </a:spcBef>
            <a:spcAft>
              <a:spcPct val="35000"/>
            </a:spcAft>
          </a:pPr>
          <a:r>
            <a:rPr lang="es-EC" sz="4800" kern="1200" dirty="0" err="1" smtClean="0"/>
            <a:t>Slitter</a:t>
          </a:r>
          <a:endParaRPr lang="es-EC" sz="4800" kern="1200" dirty="0"/>
        </a:p>
      </dsp:txBody>
      <dsp:txXfrm>
        <a:off x="3228331" y="1727839"/>
        <a:ext cx="3131648" cy="1727839"/>
      </dsp:txXfrm>
    </dsp:sp>
    <dsp:sp modelId="{2ACD2523-9F28-4369-A240-E98CA5309790}">
      <dsp:nvSpPr>
        <dsp:cNvPr id="0" name=""/>
        <dsp:cNvSpPr/>
      </dsp:nvSpPr>
      <dsp:spPr>
        <a:xfrm>
          <a:off x="3770586" y="214311"/>
          <a:ext cx="2015896" cy="1956777"/>
        </a:xfrm>
        <a:prstGeom prst="ellipse">
          <a:avLst/>
        </a:prstGeom>
        <a:blipFill rotWithShape="0">
          <a:blip xmlns:r="http://schemas.openxmlformats.org/officeDocument/2006/relationships" r:embed="rId2"/>
          <a:stretch>
            <a:fillRect/>
          </a:stretch>
        </a:blip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tint val="50000"/>
              <a:alpha val="90000"/>
              <a:hueOff val="-120109"/>
              <a:satOff val="-188"/>
              <a:lumOff val="8573"/>
              <a:alphaOff val="-40000"/>
              <a:shade val="80000"/>
            </a:schemeClr>
          </a:contourClr>
        </a:sp3d>
      </dsp:spPr>
      <dsp:style>
        <a:lnRef idx="0">
          <a:scrgbClr r="0" g="0" b="0"/>
        </a:lnRef>
        <a:fillRef idx="1">
          <a:scrgbClr r="0" g="0" b="0"/>
        </a:fillRef>
        <a:effectRef idx="2">
          <a:scrgbClr r="0" g="0" b="0"/>
        </a:effectRef>
        <a:fontRef idx="minor"/>
      </dsp:style>
    </dsp:sp>
    <dsp:sp modelId="{38C1A554-3B8A-4FCA-8D04-099E6332DFC3}">
      <dsp:nvSpPr>
        <dsp:cNvPr id="0" name=""/>
        <dsp:cNvSpPr/>
      </dsp:nvSpPr>
      <dsp:spPr>
        <a:xfrm>
          <a:off x="237064" y="3513118"/>
          <a:ext cx="5853696" cy="647939"/>
        </a:xfrm>
        <a:prstGeom prst="leftRightArrow">
          <a:avLst/>
        </a:prstGeom>
        <a:gradFill rotWithShape="0">
          <a:gsLst>
            <a:gs pos="0">
              <a:schemeClr val="accent2">
                <a:tint val="40000"/>
                <a:hueOff val="0"/>
                <a:satOff val="0"/>
                <a:lumOff val="0"/>
                <a:alphaOff val="0"/>
                <a:tint val="92000"/>
                <a:satMod val="170000"/>
              </a:schemeClr>
            </a:gs>
            <a:gs pos="15000">
              <a:schemeClr val="accent2">
                <a:tint val="40000"/>
                <a:hueOff val="0"/>
                <a:satOff val="0"/>
                <a:lumOff val="0"/>
                <a:alphaOff val="0"/>
                <a:tint val="92000"/>
                <a:shade val="99000"/>
                <a:satMod val="170000"/>
              </a:schemeClr>
            </a:gs>
            <a:gs pos="62000">
              <a:schemeClr val="accent2">
                <a:tint val="40000"/>
                <a:hueOff val="0"/>
                <a:satOff val="0"/>
                <a:lumOff val="0"/>
                <a:alphaOff val="0"/>
                <a:tint val="96000"/>
                <a:shade val="80000"/>
                <a:satMod val="170000"/>
              </a:schemeClr>
            </a:gs>
            <a:gs pos="97000">
              <a:schemeClr val="accent2">
                <a:tint val="40000"/>
                <a:hueOff val="0"/>
                <a:satOff val="0"/>
                <a:lumOff val="0"/>
                <a:alphaOff val="0"/>
                <a:tint val="98000"/>
                <a:shade val="63000"/>
                <a:satMod val="170000"/>
              </a:schemeClr>
            </a:gs>
            <a:gs pos="100000">
              <a:schemeClr val="accent2">
                <a:tint val="40000"/>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tint val="40000"/>
              <a:hueOff val="0"/>
              <a:satOff val="0"/>
              <a:lumOff val="0"/>
              <a:alphaOff val="0"/>
              <a:shade val="80000"/>
            </a:schemeClr>
          </a:contourClr>
        </a:sp3d>
      </dsp:spPr>
      <dsp:style>
        <a:lnRef idx="0">
          <a:scrgbClr r="0" g="0" b="0"/>
        </a:lnRef>
        <a:fillRef idx="3">
          <a:scrgbClr r="0" g="0" b="0"/>
        </a:fillRef>
        <a:effectRef idx="2">
          <a:scrgbClr r="0" g="0" b="0"/>
        </a:effectRef>
        <a:fontRef idx="minor"/>
      </dsp:style>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913CDBB-030B-47E0-A5B9-2D8922E6A085}">
      <dsp:nvSpPr>
        <dsp:cNvPr id="0" name=""/>
        <dsp:cNvSpPr/>
      </dsp:nvSpPr>
      <dsp:spPr>
        <a:xfrm>
          <a:off x="32446" y="0"/>
          <a:ext cx="1832726" cy="4800600"/>
        </a:xfrm>
        <a:prstGeom prst="roundRect">
          <a:avLst>
            <a:gd name="adj" fmla="val 10000"/>
          </a:avLst>
        </a:prstGeom>
        <a:gradFill rotWithShape="0">
          <a:gsLst>
            <a:gs pos="0">
              <a:schemeClr val="accent2">
                <a:alpha val="90000"/>
                <a:hueOff val="0"/>
                <a:satOff val="0"/>
                <a:lumOff val="0"/>
                <a:alphaOff val="0"/>
                <a:tint val="92000"/>
                <a:satMod val="170000"/>
              </a:schemeClr>
            </a:gs>
            <a:gs pos="15000">
              <a:schemeClr val="accent2">
                <a:alpha val="90000"/>
                <a:hueOff val="0"/>
                <a:satOff val="0"/>
                <a:lumOff val="0"/>
                <a:alphaOff val="0"/>
                <a:tint val="92000"/>
                <a:shade val="99000"/>
                <a:satMod val="170000"/>
              </a:schemeClr>
            </a:gs>
            <a:gs pos="62000">
              <a:schemeClr val="accent2">
                <a:alpha val="90000"/>
                <a:hueOff val="0"/>
                <a:satOff val="0"/>
                <a:lumOff val="0"/>
                <a:alphaOff val="0"/>
                <a:tint val="96000"/>
                <a:shade val="80000"/>
                <a:satMod val="170000"/>
              </a:schemeClr>
            </a:gs>
            <a:gs pos="97000">
              <a:schemeClr val="accent2">
                <a:alpha val="90000"/>
                <a:hueOff val="0"/>
                <a:satOff val="0"/>
                <a:lumOff val="0"/>
                <a:alphaOff val="0"/>
                <a:tint val="98000"/>
                <a:shade val="63000"/>
                <a:satMod val="170000"/>
              </a:schemeClr>
            </a:gs>
            <a:gs pos="100000">
              <a:schemeClr val="accent2">
                <a:alpha val="90000"/>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alpha val="90000"/>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s-EC" sz="2200" kern="1200" dirty="0" smtClean="0"/>
            <a:t>Extrusora</a:t>
          </a:r>
          <a:endParaRPr lang="es-EC" sz="2200" kern="1200" dirty="0"/>
        </a:p>
      </dsp:txBody>
      <dsp:txXfrm>
        <a:off x="32446" y="1920240"/>
        <a:ext cx="1832726" cy="1920240"/>
      </dsp:txXfrm>
    </dsp:sp>
    <dsp:sp modelId="{5FBD2BFF-7C78-4916-9D90-2F1D83ECC1FB}">
      <dsp:nvSpPr>
        <dsp:cNvPr id="0" name=""/>
        <dsp:cNvSpPr/>
      </dsp:nvSpPr>
      <dsp:spPr>
        <a:xfrm>
          <a:off x="200716" y="669821"/>
          <a:ext cx="1434791" cy="1311379"/>
        </a:xfrm>
        <a:prstGeom prst="ellipse">
          <a:avLst/>
        </a:prstGeom>
        <a:blipFill rotWithShape="0">
          <a:blip xmlns:r="http://schemas.openxmlformats.org/officeDocument/2006/relationships" r:embed="rId1"/>
          <a:stretch>
            <a:fillRect/>
          </a:stretch>
        </a:blip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tint val="50000"/>
              <a:alpha val="90000"/>
              <a:hueOff val="0"/>
              <a:satOff val="0"/>
              <a:lumOff val="0"/>
              <a:alphaOff val="0"/>
              <a:shade val="80000"/>
            </a:schemeClr>
          </a:contourClr>
        </a:sp3d>
      </dsp:spPr>
      <dsp:style>
        <a:lnRef idx="0">
          <a:scrgbClr r="0" g="0" b="0"/>
        </a:lnRef>
        <a:fillRef idx="1">
          <a:scrgbClr r="0" g="0" b="0"/>
        </a:fillRef>
        <a:effectRef idx="2">
          <a:scrgbClr r="0" g="0" b="0"/>
        </a:effectRef>
        <a:fontRef idx="minor"/>
      </dsp:style>
    </dsp:sp>
    <dsp:sp modelId="{34D74297-B15A-4DEB-9F51-8E912D2A1F7B}">
      <dsp:nvSpPr>
        <dsp:cNvPr id="0" name=""/>
        <dsp:cNvSpPr/>
      </dsp:nvSpPr>
      <dsp:spPr>
        <a:xfrm>
          <a:off x="1889457" y="0"/>
          <a:ext cx="1832726" cy="4800600"/>
        </a:xfrm>
        <a:prstGeom prst="roundRect">
          <a:avLst>
            <a:gd name="adj" fmla="val 10000"/>
          </a:avLst>
        </a:prstGeom>
        <a:gradFill rotWithShape="0">
          <a:gsLst>
            <a:gs pos="0">
              <a:schemeClr val="accent2">
                <a:alpha val="90000"/>
                <a:hueOff val="0"/>
                <a:satOff val="0"/>
                <a:lumOff val="0"/>
                <a:alphaOff val="-13333"/>
                <a:tint val="92000"/>
                <a:satMod val="170000"/>
              </a:schemeClr>
            </a:gs>
            <a:gs pos="15000">
              <a:schemeClr val="accent2">
                <a:alpha val="90000"/>
                <a:hueOff val="0"/>
                <a:satOff val="0"/>
                <a:lumOff val="0"/>
                <a:alphaOff val="-13333"/>
                <a:tint val="92000"/>
                <a:shade val="99000"/>
                <a:satMod val="170000"/>
              </a:schemeClr>
            </a:gs>
            <a:gs pos="62000">
              <a:schemeClr val="accent2">
                <a:alpha val="90000"/>
                <a:hueOff val="0"/>
                <a:satOff val="0"/>
                <a:lumOff val="0"/>
                <a:alphaOff val="-13333"/>
                <a:tint val="96000"/>
                <a:shade val="80000"/>
                <a:satMod val="170000"/>
              </a:schemeClr>
            </a:gs>
            <a:gs pos="97000">
              <a:schemeClr val="accent2">
                <a:alpha val="90000"/>
                <a:hueOff val="0"/>
                <a:satOff val="0"/>
                <a:lumOff val="0"/>
                <a:alphaOff val="-13333"/>
                <a:tint val="98000"/>
                <a:shade val="63000"/>
                <a:satMod val="170000"/>
              </a:schemeClr>
            </a:gs>
            <a:gs pos="100000">
              <a:schemeClr val="accent2">
                <a:alpha val="90000"/>
                <a:hueOff val="0"/>
                <a:satOff val="0"/>
                <a:lumOff val="0"/>
                <a:alphaOff val="-13333"/>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alpha val="90000"/>
              <a:hueOff val="0"/>
              <a:satOff val="0"/>
              <a:lumOff val="0"/>
              <a:alphaOff val="-13333"/>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s-EC" sz="2200" kern="1200" dirty="0" smtClean="0"/>
            <a:t>Impresora</a:t>
          </a:r>
          <a:endParaRPr lang="es-EC" sz="2200" kern="1200" dirty="0"/>
        </a:p>
      </dsp:txBody>
      <dsp:txXfrm>
        <a:off x="1889457" y="1920240"/>
        <a:ext cx="1832726" cy="1920240"/>
      </dsp:txXfrm>
    </dsp:sp>
    <dsp:sp modelId="{2ACD2523-9F28-4369-A240-E98CA5309790}">
      <dsp:nvSpPr>
        <dsp:cNvPr id="0" name=""/>
        <dsp:cNvSpPr/>
      </dsp:nvSpPr>
      <dsp:spPr>
        <a:xfrm>
          <a:off x="2112731" y="623877"/>
          <a:ext cx="1351456" cy="1403266"/>
        </a:xfrm>
        <a:prstGeom prst="ellipse">
          <a:avLst/>
        </a:prstGeom>
        <a:blipFill rotWithShape="0">
          <a:blip xmlns:r="http://schemas.openxmlformats.org/officeDocument/2006/relationships" r:embed="rId2"/>
          <a:stretch>
            <a:fillRect/>
          </a:stretch>
        </a:blip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tint val="50000"/>
              <a:alpha val="90000"/>
              <a:hueOff val="-40036"/>
              <a:satOff val="-63"/>
              <a:lumOff val="2858"/>
              <a:alphaOff val="-13333"/>
              <a:shade val="80000"/>
            </a:schemeClr>
          </a:contourClr>
        </a:sp3d>
      </dsp:spPr>
      <dsp:style>
        <a:lnRef idx="0">
          <a:scrgbClr r="0" g="0" b="0"/>
        </a:lnRef>
        <a:fillRef idx="1">
          <a:scrgbClr r="0" g="0" b="0"/>
        </a:fillRef>
        <a:effectRef idx="2">
          <a:scrgbClr r="0" g="0" b="0"/>
        </a:effectRef>
        <a:fontRef idx="minor"/>
      </dsp:style>
    </dsp:sp>
    <dsp:sp modelId="{B5957887-AEE6-48C5-94DF-45EECE8AC503}">
      <dsp:nvSpPr>
        <dsp:cNvPr id="0" name=""/>
        <dsp:cNvSpPr/>
      </dsp:nvSpPr>
      <dsp:spPr>
        <a:xfrm>
          <a:off x="3777165" y="0"/>
          <a:ext cx="1832726" cy="4800600"/>
        </a:xfrm>
        <a:prstGeom prst="roundRect">
          <a:avLst>
            <a:gd name="adj" fmla="val 10000"/>
          </a:avLst>
        </a:prstGeom>
        <a:gradFill rotWithShape="0">
          <a:gsLst>
            <a:gs pos="0">
              <a:schemeClr val="accent2">
                <a:alpha val="90000"/>
                <a:hueOff val="0"/>
                <a:satOff val="0"/>
                <a:lumOff val="0"/>
                <a:alphaOff val="-26667"/>
                <a:tint val="92000"/>
                <a:satMod val="170000"/>
              </a:schemeClr>
            </a:gs>
            <a:gs pos="15000">
              <a:schemeClr val="accent2">
                <a:alpha val="90000"/>
                <a:hueOff val="0"/>
                <a:satOff val="0"/>
                <a:lumOff val="0"/>
                <a:alphaOff val="-26667"/>
                <a:tint val="92000"/>
                <a:shade val="99000"/>
                <a:satMod val="170000"/>
              </a:schemeClr>
            </a:gs>
            <a:gs pos="62000">
              <a:schemeClr val="accent2">
                <a:alpha val="90000"/>
                <a:hueOff val="0"/>
                <a:satOff val="0"/>
                <a:lumOff val="0"/>
                <a:alphaOff val="-26667"/>
                <a:tint val="96000"/>
                <a:shade val="80000"/>
                <a:satMod val="170000"/>
              </a:schemeClr>
            </a:gs>
            <a:gs pos="97000">
              <a:schemeClr val="accent2">
                <a:alpha val="90000"/>
                <a:hueOff val="0"/>
                <a:satOff val="0"/>
                <a:lumOff val="0"/>
                <a:alphaOff val="-26667"/>
                <a:tint val="98000"/>
                <a:shade val="63000"/>
                <a:satMod val="170000"/>
              </a:schemeClr>
            </a:gs>
            <a:gs pos="100000">
              <a:schemeClr val="accent2">
                <a:alpha val="90000"/>
                <a:hueOff val="0"/>
                <a:satOff val="0"/>
                <a:lumOff val="0"/>
                <a:alphaOff val="-26667"/>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alpha val="90000"/>
              <a:hueOff val="0"/>
              <a:satOff val="0"/>
              <a:lumOff val="0"/>
              <a:alphaOff val="-26667"/>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s-EC" sz="2200" kern="1200" dirty="0" smtClean="0"/>
            <a:t>Selladora</a:t>
          </a:r>
          <a:endParaRPr lang="es-EC" sz="2200" kern="1200" dirty="0"/>
        </a:p>
      </dsp:txBody>
      <dsp:txXfrm>
        <a:off x="3777165" y="1920240"/>
        <a:ext cx="1832726" cy="1920240"/>
      </dsp:txXfrm>
    </dsp:sp>
    <dsp:sp modelId="{71CDC14D-C15F-4B43-A7BC-571484C364BA}">
      <dsp:nvSpPr>
        <dsp:cNvPr id="0" name=""/>
        <dsp:cNvSpPr/>
      </dsp:nvSpPr>
      <dsp:spPr>
        <a:xfrm>
          <a:off x="3994157" y="623885"/>
          <a:ext cx="1398742" cy="1355548"/>
        </a:xfrm>
        <a:prstGeom prst="ellipse">
          <a:avLst/>
        </a:prstGeom>
        <a:blipFill rotWithShape="0">
          <a:blip xmlns:r="http://schemas.openxmlformats.org/officeDocument/2006/relationships" r:embed="rId3"/>
          <a:stretch>
            <a:fillRect/>
          </a:stretch>
        </a:blip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tint val="50000"/>
              <a:alpha val="90000"/>
              <a:hueOff val="-80073"/>
              <a:satOff val="-125"/>
              <a:lumOff val="5715"/>
              <a:alphaOff val="-26667"/>
              <a:shade val="80000"/>
            </a:schemeClr>
          </a:contourClr>
        </a:sp3d>
      </dsp:spPr>
      <dsp:style>
        <a:lnRef idx="0">
          <a:scrgbClr r="0" g="0" b="0"/>
        </a:lnRef>
        <a:fillRef idx="1">
          <a:scrgbClr r="0" g="0" b="0"/>
        </a:fillRef>
        <a:effectRef idx="2">
          <a:scrgbClr r="0" g="0" b="0"/>
        </a:effectRef>
        <a:fontRef idx="minor"/>
      </dsp:style>
    </dsp:sp>
    <dsp:sp modelId="{FD3CE8CF-7FD6-47E8-8869-4CEDFE8441FF}">
      <dsp:nvSpPr>
        <dsp:cNvPr id="0" name=""/>
        <dsp:cNvSpPr/>
      </dsp:nvSpPr>
      <dsp:spPr>
        <a:xfrm>
          <a:off x="5664874" y="0"/>
          <a:ext cx="1832726" cy="4800600"/>
        </a:xfrm>
        <a:prstGeom prst="roundRect">
          <a:avLst>
            <a:gd name="adj" fmla="val 10000"/>
          </a:avLst>
        </a:prstGeom>
        <a:gradFill rotWithShape="0">
          <a:gsLst>
            <a:gs pos="0">
              <a:schemeClr val="accent2">
                <a:alpha val="90000"/>
                <a:hueOff val="0"/>
                <a:satOff val="0"/>
                <a:lumOff val="0"/>
                <a:alphaOff val="-40000"/>
                <a:tint val="92000"/>
                <a:satMod val="170000"/>
              </a:schemeClr>
            </a:gs>
            <a:gs pos="15000">
              <a:schemeClr val="accent2">
                <a:alpha val="90000"/>
                <a:hueOff val="0"/>
                <a:satOff val="0"/>
                <a:lumOff val="0"/>
                <a:alphaOff val="-40000"/>
                <a:tint val="92000"/>
                <a:shade val="99000"/>
                <a:satMod val="170000"/>
              </a:schemeClr>
            </a:gs>
            <a:gs pos="62000">
              <a:schemeClr val="accent2">
                <a:alpha val="90000"/>
                <a:hueOff val="0"/>
                <a:satOff val="0"/>
                <a:lumOff val="0"/>
                <a:alphaOff val="-40000"/>
                <a:tint val="96000"/>
                <a:shade val="80000"/>
                <a:satMod val="170000"/>
              </a:schemeClr>
            </a:gs>
            <a:gs pos="97000">
              <a:schemeClr val="accent2">
                <a:alpha val="90000"/>
                <a:hueOff val="0"/>
                <a:satOff val="0"/>
                <a:lumOff val="0"/>
                <a:alphaOff val="-40000"/>
                <a:tint val="98000"/>
                <a:shade val="63000"/>
                <a:satMod val="170000"/>
              </a:schemeClr>
            </a:gs>
            <a:gs pos="100000">
              <a:schemeClr val="accent2">
                <a:alpha val="90000"/>
                <a:hueOff val="0"/>
                <a:satOff val="0"/>
                <a:lumOff val="0"/>
                <a:alphaOff val="-4000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alpha val="90000"/>
              <a:hueOff val="0"/>
              <a:satOff val="0"/>
              <a:lumOff val="0"/>
              <a:alphaOff val="-4000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s-EC" sz="2200" kern="1200" dirty="0" err="1" smtClean="0"/>
            <a:t>Troqueladora</a:t>
          </a:r>
          <a:endParaRPr lang="es-EC" sz="2200" kern="1200" dirty="0"/>
        </a:p>
      </dsp:txBody>
      <dsp:txXfrm>
        <a:off x="5664874" y="1920240"/>
        <a:ext cx="1832726" cy="1920240"/>
      </dsp:txXfrm>
    </dsp:sp>
    <dsp:sp modelId="{88B0AAD1-9155-4EBB-A15D-EC9F5D492A03}">
      <dsp:nvSpPr>
        <dsp:cNvPr id="0" name=""/>
        <dsp:cNvSpPr/>
      </dsp:nvSpPr>
      <dsp:spPr>
        <a:xfrm>
          <a:off x="5780107" y="552444"/>
          <a:ext cx="1602260" cy="1498399"/>
        </a:xfrm>
        <a:prstGeom prst="ellipse">
          <a:avLst/>
        </a:prstGeom>
        <a:blipFill rotWithShape="0">
          <a:blip xmlns:r="http://schemas.openxmlformats.org/officeDocument/2006/relationships" r:embed="rId4"/>
          <a:stretch>
            <a:fillRect/>
          </a:stretch>
        </a:blip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tint val="50000"/>
              <a:alpha val="90000"/>
              <a:hueOff val="-120109"/>
              <a:satOff val="-188"/>
              <a:lumOff val="8573"/>
              <a:alphaOff val="-40000"/>
              <a:shade val="80000"/>
            </a:schemeClr>
          </a:contourClr>
        </a:sp3d>
      </dsp:spPr>
      <dsp:style>
        <a:lnRef idx="0">
          <a:scrgbClr r="0" g="0" b="0"/>
        </a:lnRef>
        <a:fillRef idx="1">
          <a:scrgbClr r="0" g="0" b="0"/>
        </a:fillRef>
        <a:effectRef idx="2">
          <a:scrgbClr r="0" g="0" b="0"/>
        </a:effectRef>
        <a:fontRef idx="minor"/>
      </dsp:style>
    </dsp:sp>
    <dsp:sp modelId="{38C1A554-3B8A-4FCA-8D04-099E6332DFC3}">
      <dsp:nvSpPr>
        <dsp:cNvPr id="0" name=""/>
        <dsp:cNvSpPr/>
      </dsp:nvSpPr>
      <dsp:spPr>
        <a:xfrm>
          <a:off x="279413" y="3904315"/>
          <a:ext cx="6899402" cy="720090"/>
        </a:xfrm>
        <a:prstGeom prst="leftRightArrow">
          <a:avLst/>
        </a:prstGeom>
        <a:gradFill rotWithShape="0">
          <a:gsLst>
            <a:gs pos="0">
              <a:schemeClr val="accent2">
                <a:tint val="40000"/>
                <a:hueOff val="0"/>
                <a:satOff val="0"/>
                <a:lumOff val="0"/>
                <a:alphaOff val="0"/>
                <a:tint val="92000"/>
                <a:satMod val="170000"/>
              </a:schemeClr>
            </a:gs>
            <a:gs pos="15000">
              <a:schemeClr val="accent2">
                <a:tint val="40000"/>
                <a:hueOff val="0"/>
                <a:satOff val="0"/>
                <a:lumOff val="0"/>
                <a:alphaOff val="0"/>
                <a:tint val="92000"/>
                <a:shade val="99000"/>
                <a:satMod val="170000"/>
              </a:schemeClr>
            </a:gs>
            <a:gs pos="62000">
              <a:schemeClr val="accent2">
                <a:tint val="40000"/>
                <a:hueOff val="0"/>
                <a:satOff val="0"/>
                <a:lumOff val="0"/>
                <a:alphaOff val="0"/>
                <a:tint val="96000"/>
                <a:shade val="80000"/>
                <a:satMod val="170000"/>
              </a:schemeClr>
            </a:gs>
            <a:gs pos="97000">
              <a:schemeClr val="accent2">
                <a:tint val="40000"/>
                <a:hueOff val="0"/>
                <a:satOff val="0"/>
                <a:lumOff val="0"/>
                <a:alphaOff val="0"/>
                <a:tint val="98000"/>
                <a:shade val="63000"/>
                <a:satMod val="170000"/>
              </a:schemeClr>
            </a:gs>
            <a:gs pos="100000">
              <a:schemeClr val="accent2">
                <a:tint val="40000"/>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tint val="40000"/>
              <a:hueOff val="0"/>
              <a:satOff val="0"/>
              <a:lumOff val="0"/>
              <a:alphaOff val="0"/>
              <a:shade val="80000"/>
            </a:schemeClr>
          </a:contourClr>
        </a:sp3d>
      </dsp:spPr>
      <dsp:style>
        <a:lnRef idx="0">
          <a:scrgbClr r="0" g="0" b="0"/>
        </a:lnRef>
        <a:fillRef idx="3">
          <a:scrgbClr r="0" g="0" b="0"/>
        </a:fillRef>
        <a:effectRef idx="2">
          <a:scrgbClr r="0" g="0" b="0"/>
        </a:effectRef>
        <a:fontRef idx="minor"/>
      </dsp:style>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913CDBB-030B-47E0-A5B9-2D8922E6A085}">
      <dsp:nvSpPr>
        <dsp:cNvPr id="0" name=""/>
        <dsp:cNvSpPr/>
      </dsp:nvSpPr>
      <dsp:spPr>
        <a:xfrm>
          <a:off x="42607" y="0"/>
          <a:ext cx="2449738" cy="4800600"/>
        </a:xfrm>
        <a:prstGeom prst="roundRect">
          <a:avLst>
            <a:gd name="adj" fmla="val 10000"/>
          </a:avLst>
        </a:prstGeom>
        <a:gradFill rotWithShape="0">
          <a:gsLst>
            <a:gs pos="0">
              <a:schemeClr val="accent2">
                <a:alpha val="90000"/>
                <a:hueOff val="0"/>
                <a:satOff val="0"/>
                <a:lumOff val="0"/>
                <a:alphaOff val="0"/>
                <a:tint val="92000"/>
                <a:satMod val="170000"/>
              </a:schemeClr>
            </a:gs>
            <a:gs pos="15000">
              <a:schemeClr val="accent2">
                <a:alpha val="90000"/>
                <a:hueOff val="0"/>
                <a:satOff val="0"/>
                <a:lumOff val="0"/>
                <a:alphaOff val="0"/>
                <a:tint val="92000"/>
                <a:shade val="99000"/>
                <a:satMod val="170000"/>
              </a:schemeClr>
            </a:gs>
            <a:gs pos="62000">
              <a:schemeClr val="accent2">
                <a:alpha val="90000"/>
                <a:hueOff val="0"/>
                <a:satOff val="0"/>
                <a:lumOff val="0"/>
                <a:alphaOff val="0"/>
                <a:tint val="96000"/>
                <a:shade val="80000"/>
                <a:satMod val="170000"/>
              </a:schemeClr>
            </a:gs>
            <a:gs pos="97000">
              <a:schemeClr val="accent2">
                <a:alpha val="90000"/>
                <a:hueOff val="0"/>
                <a:satOff val="0"/>
                <a:lumOff val="0"/>
                <a:alphaOff val="0"/>
                <a:tint val="98000"/>
                <a:shade val="63000"/>
                <a:satMod val="170000"/>
              </a:schemeClr>
            </a:gs>
            <a:gs pos="100000">
              <a:schemeClr val="accent2">
                <a:alpha val="90000"/>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alpha val="90000"/>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s-EC" sz="3600" kern="1200" dirty="0" smtClean="0"/>
            <a:t>Extrusora</a:t>
          </a:r>
          <a:endParaRPr lang="es-EC" sz="3600" kern="1200" dirty="0"/>
        </a:p>
      </dsp:txBody>
      <dsp:txXfrm>
        <a:off x="42607" y="1920240"/>
        <a:ext cx="2449738" cy="1920240"/>
      </dsp:txXfrm>
    </dsp:sp>
    <dsp:sp modelId="{5FBD2BFF-7C78-4916-9D90-2F1D83ECC1FB}">
      <dsp:nvSpPr>
        <dsp:cNvPr id="0" name=""/>
        <dsp:cNvSpPr/>
      </dsp:nvSpPr>
      <dsp:spPr>
        <a:xfrm>
          <a:off x="316121" y="526946"/>
          <a:ext cx="1820645" cy="1597129"/>
        </a:xfrm>
        <a:prstGeom prst="ellipse">
          <a:avLst/>
        </a:prstGeom>
        <a:blipFill rotWithShape="0">
          <a:blip xmlns:r="http://schemas.openxmlformats.org/officeDocument/2006/relationships" r:embed="rId1"/>
          <a:stretch>
            <a:fillRect/>
          </a:stretch>
        </a:blip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tint val="50000"/>
              <a:alpha val="90000"/>
              <a:hueOff val="0"/>
              <a:satOff val="0"/>
              <a:lumOff val="0"/>
              <a:alphaOff val="0"/>
              <a:shade val="80000"/>
            </a:schemeClr>
          </a:contourClr>
        </a:sp3d>
      </dsp:spPr>
      <dsp:style>
        <a:lnRef idx="0">
          <a:scrgbClr r="0" g="0" b="0"/>
        </a:lnRef>
        <a:fillRef idx="1">
          <a:scrgbClr r="0" g="0" b="0"/>
        </a:fillRef>
        <a:effectRef idx="2">
          <a:scrgbClr r="0" g="0" b="0"/>
        </a:effectRef>
        <a:fontRef idx="minor"/>
      </dsp:style>
    </dsp:sp>
    <dsp:sp modelId="{34D74297-B15A-4DEB-9F51-8E912D2A1F7B}">
      <dsp:nvSpPr>
        <dsp:cNvPr id="0" name=""/>
        <dsp:cNvSpPr/>
      </dsp:nvSpPr>
      <dsp:spPr>
        <a:xfrm>
          <a:off x="2524805" y="0"/>
          <a:ext cx="2449738" cy="4800600"/>
        </a:xfrm>
        <a:prstGeom prst="roundRect">
          <a:avLst>
            <a:gd name="adj" fmla="val 10000"/>
          </a:avLst>
        </a:prstGeom>
        <a:gradFill rotWithShape="0">
          <a:gsLst>
            <a:gs pos="0">
              <a:schemeClr val="accent2">
                <a:alpha val="90000"/>
                <a:hueOff val="0"/>
                <a:satOff val="0"/>
                <a:lumOff val="0"/>
                <a:alphaOff val="-20000"/>
                <a:tint val="92000"/>
                <a:satMod val="170000"/>
              </a:schemeClr>
            </a:gs>
            <a:gs pos="15000">
              <a:schemeClr val="accent2">
                <a:alpha val="90000"/>
                <a:hueOff val="0"/>
                <a:satOff val="0"/>
                <a:lumOff val="0"/>
                <a:alphaOff val="-20000"/>
                <a:tint val="92000"/>
                <a:shade val="99000"/>
                <a:satMod val="170000"/>
              </a:schemeClr>
            </a:gs>
            <a:gs pos="62000">
              <a:schemeClr val="accent2">
                <a:alpha val="90000"/>
                <a:hueOff val="0"/>
                <a:satOff val="0"/>
                <a:lumOff val="0"/>
                <a:alphaOff val="-20000"/>
                <a:tint val="96000"/>
                <a:shade val="80000"/>
                <a:satMod val="170000"/>
              </a:schemeClr>
            </a:gs>
            <a:gs pos="97000">
              <a:schemeClr val="accent2">
                <a:alpha val="90000"/>
                <a:hueOff val="0"/>
                <a:satOff val="0"/>
                <a:lumOff val="0"/>
                <a:alphaOff val="-20000"/>
                <a:tint val="98000"/>
                <a:shade val="63000"/>
                <a:satMod val="170000"/>
              </a:schemeClr>
            </a:gs>
            <a:gs pos="100000">
              <a:schemeClr val="accent2">
                <a:alpha val="90000"/>
                <a:hueOff val="0"/>
                <a:satOff val="0"/>
                <a:lumOff val="0"/>
                <a:alphaOff val="-2000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alpha val="90000"/>
              <a:hueOff val="0"/>
              <a:satOff val="0"/>
              <a:lumOff val="0"/>
              <a:alphaOff val="-2000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s-EC" sz="3600" kern="1200" dirty="0" smtClean="0"/>
            <a:t>Impresora</a:t>
          </a:r>
          <a:endParaRPr lang="es-EC" sz="3600" kern="1200" dirty="0"/>
        </a:p>
      </dsp:txBody>
      <dsp:txXfrm>
        <a:off x="2524805" y="1920240"/>
        <a:ext cx="2449738" cy="1920240"/>
      </dsp:txXfrm>
    </dsp:sp>
    <dsp:sp modelId="{2ACD2523-9F28-4369-A240-E98CA5309790}">
      <dsp:nvSpPr>
        <dsp:cNvPr id="0" name=""/>
        <dsp:cNvSpPr/>
      </dsp:nvSpPr>
      <dsp:spPr>
        <a:xfrm>
          <a:off x="2898972" y="481002"/>
          <a:ext cx="1666684" cy="1689016"/>
        </a:xfrm>
        <a:prstGeom prst="ellipse">
          <a:avLst/>
        </a:prstGeom>
        <a:blipFill rotWithShape="0">
          <a:blip xmlns:r="http://schemas.openxmlformats.org/officeDocument/2006/relationships" r:embed="rId2"/>
          <a:stretch>
            <a:fillRect/>
          </a:stretch>
        </a:blip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tint val="50000"/>
              <a:alpha val="90000"/>
              <a:hueOff val="-60055"/>
              <a:satOff val="-94"/>
              <a:lumOff val="4286"/>
              <a:alphaOff val="-20000"/>
              <a:shade val="80000"/>
            </a:schemeClr>
          </a:contourClr>
        </a:sp3d>
      </dsp:spPr>
      <dsp:style>
        <a:lnRef idx="0">
          <a:scrgbClr r="0" g="0" b="0"/>
        </a:lnRef>
        <a:fillRef idx="1">
          <a:scrgbClr r="0" g="0" b="0"/>
        </a:fillRef>
        <a:effectRef idx="2">
          <a:scrgbClr r="0" g="0" b="0"/>
        </a:effectRef>
        <a:fontRef idx="minor"/>
      </dsp:style>
    </dsp:sp>
    <dsp:sp modelId="{B5957887-AEE6-48C5-94DF-45EECE8AC503}">
      <dsp:nvSpPr>
        <dsp:cNvPr id="0" name=""/>
        <dsp:cNvSpPr/>
      </dsp:nvSpPr>
      <dsp:spPr>
        <a:xfrm>
          <a:off x="5048036" y="0"/>
          <a:ext cx="2449738" cy="4800600"/>
        </a:xfrm>
        <a:prstGeom prst="roundRect">
          <a:avLst>
            <a:gd name="adj" fmla="val 10000"/>
          </a:avLst>
        </a:prstGeom>
        <a:gradFill rotWithShape="0">
          <a:gsLst>
            <a:gs pos="0">
              <a:schemeClr val="accent2">
                <a:alpha val="90000"/>
                <a:hueOff val="0"/>
                <a:satOff val="0"/>
                <a:lumOff val="0"/>
                <a:alphaOff val="-40000"/>
                <a:tint val="92000"/>
                <a:satMod val="170000"/>
              </a:schemeClr>
            </a:gs>
            <a:gs pos="15000">
              <a:schemeClr val="accent2">
                <a:alpha val="90000"/>
                <a:hueOff val="0"/>
                <a:satOff val="0"/>
                <a:lumOff val="0"/>
                <a:alphaOff val="-40000"/>
                <a:tint val="92000"/>
                <a:shade val="99000"/>
                <a:satMod val="170000"/>
              </a:schemeClr>
            </a:gs>
            <a:gs pos="62000">
              <a:schemeClr val="accent2">
                <a:alpha val="90000"/>
                <a:hueOff val="0"/>
                <a:satOff val="0"/>
                <a:lumOff val="0"/>
                <a:alphaOff val="-40000"/>
                <a:tint val="96000"/>
                <a:shade val="80000"/>
                <a:satMod val="170000"/>
              </a:schemeClr>
            </a:gs>
            <a:gs pos="97000">
              <a:schemeClr val="accent2">
                <a:alpha val="90000"/>
                <a:hueOff val="0"/>
                <a:satOff val="0"/>
                <a:lumOff val="0"/>
                <a:alphaOff val="-40000"/>
                <a:tint val="98000"/>
                <a:shade val="63000"/>
                <a:satMod val="170000"/>
              </a:schemeClr>
            </a:gs>
            <a:gs pos="100000">
              <a:schemeClr val="accent2">
                <a:alpha val="90000"/>
                <a:hueOff val="0"/>
                <a:satOff val="0"/>
                <a:lumOff val="0"/>
                <a:alphaOff val="-4000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alpha val="90000"/>
              <a:hueOff val="0"/>
              <a:satOff val="0"/>
              <a:lumOff val="0"/>
              <a:alphaOff val="-4000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s-EC" sz="3600" kern="1200" dirty="0" smtClean="0"/>
            <a:t>Selladora</a:t>
          </a:r>
          <a:endParaRPr lang="es-EC" sz="3600" kern="1200" dirty="0"/>
        </a:p>
      </dsp:txBody>
      <dsp:txXfrm>
        <a:off x="5048036" y="1920240"/>
        <a:ext cx="2449738" cy="1920240"/>
      </dsp:txXfrm>
    </dsp:sp>
    <dsp:sp modelId="{71CDC14D-C15F-4B43-A7BC-571484C364BA}">
      <dsp:nvSpPr>
        <dsp:cNvPr id="0" name=""/>
        <dsp:cNvSpPr/>
      </dsp:nvSpPr>
      <dsp:spPr>
        <a:xfrm>
          <a:off x="5408383" y="479244"/>
          <a:ext cx="1729045" cy="1644831"/>
        </a:xfrm>
        <a:prstGeom prst="ellipse">
          <a:avLst/>
        </a:prstGeom>
        <a:blipFill rotWithShape="0">
          <a:blip xmlns:r="http://schemas.openxmlformats.org/officeDocument/2006/relationships" r:embed="rId3"/>
          <a:stretch>
            <a:fillRect/>
          </a:stretch>
        </a:blip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tint val="50000"/>
              <a:alpha val="90000"/>
              <a:hueOff val="-120109"/>
              <a:satOff val="-188"/>
              <a:lumOff val="8573"/>
              <a:alphaOff val="-40000"/>
              <a:shade val="80000"/>
            </a:schemeClr>
          </a:contourClr>
        </a:sp3d>
      </dsp:spPr>
      <dsp:style>
        <a:lnRef idx="0">
          <a:scrgbClr r="0" g="0" b="0"/>
        </a:lnRef>
        <a:fillRef idx="1">
          <a:scrgbClr r="0" g="0" b="0"/>
        </a:fillRef>
        <a:effectRef idx="2">
          <a:scrgbClr r="0" g="0" b="0"/>
        </a:effectRef>
        <a:fontRef idx="minor"/>
      </dsp:style>
    </dsp:sp>
    <dsp:sp modelId="{38C1A554-3B8A-4FCA-8D04-099E6332DFC3}">
      <dsp:nvSpPr>
        <dsp:cNvPr id="0" name=""/>
        <dsp:cNvSpPr/>
      </dsp:nvSpPr>
      <dsp:spPr>
        <a:xfrm>
          <a:off x="279413" y="3904315"/>
          <a:ext cx="6899402" cy="720090"/>
        </a:xfrm>
        <a:prstGeom prst="leftRightArrow">
          <a:avLst/>
        </a:prstGeom>
        <a:gradFill rotWithShape="0">
          <a:gsLst>
            <a:gs pos="0">
              <a:schemeClr val="accent2">
                <a:tint val="40000"/>
                <a:hueOff val="0"/>
                <a:satOff val="0"/>
                <a:lumOff val="0"/>
                <a:alphaOff val="0"/>
                <a:tint val="92000"/>
                <a:satMod val="170000"/>
              </a:schemeClr>
            </a:gs>
            <a:gs pos="15000">
              <a:schemeClr val="accent2">
                <a:tint val="40000"/>
                <a:hueOff val="0"/>
                <a:satOff val="0"/>
                <a:lumOff val="0"/>
                <a:alphaOff val="0"/>
                <a:tint val="92000"/>
                <a:shade val="99000"/>
                <a:satMod val="170000"/>
              </a:schemeClr>
            </a:gs>
            <a:gs pos="62000">
              <a:schemeClr val="accent2">
                <a:tint val="40000"/>
                <a:hueOff val="0"/>
                <a:satOff val="0"/>
                <a:lumOff val="0"/>
                <a:alphaOff val="0"/>
                <a:tint val="96000"/>
                <a:shade val="80000"/>
                <a:satMod val="170000"/>
              </a:schemeClr>
            </a:gs>
            <a:gs pos="97000">
              <a:schemeClr val="accent2">
                <a:tint val="40000"/>
                <a:hueOff val="0"/>
                <a:satOff val="0"/>
                <a:lumOff val="0"/>
                <a:alphaOff val="0"/>
                <a:tint val="98000"/>
                <a:shade val="63000"/>
                <a:satMod val="170000"/>
              </a:schemeClr>
            </a:gs>
            <a:gs pos="100000">
              <a:schemeClr val="accent2">
                <a:tint val="40000"/>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tint val="40000"/>
              <a:hueOff val="0"/>
              <a:satOff val="0"/>
              <a:lumOff val="0"/>
              <a:alphaOff val="0"/>
              <a:shade val="80000"/>
            </a:schemeClr>
          </a:contourClr>
        </a:sp3d>
      </dsp:spPr>
      <dsp:style>
        <a:lnRef idx="0">
          <a:scrgbClr r="0" g="0" b="0"/>
        </a:lnRef>
        <a:fillRef idx="3">
          <a:scrgbClr r="0" g="0" b="0"/>
        </a:fillRef>
        <a:effectRef idx="2">
          <a:scrgbClr r="0" g="0" b="0"/>
        </a:effectRef>
        <a:fontRef idx="minor"/>
      </dsp:style>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913CDBB-030B-47E0-A5B9-2D8922E6A085}">
      <dsp:nvSpPr>
        <dsp:cNvPr id="0" name=""/>
        <dsp:cNvSpPr/>
      </dsp:nvSpPr>
      <dsp:spPr>
        <a:xfrm>
          <a:off x="65048" y="0"/>
          <a:ext cx="3691086" cy="4800600"/>
        </a:xfrm>
        <a:prstGeom prst="roundRect">
          <a:avLst>
            <a:gd name="adj" fmla="val 10000"/>
          </a:avLst>
        </a:prstGeom>
        <a:gradFill rotWithShape="0">
          <a:gsLst>
            <a:gs pos="0">
              <a:schemeClr val="accent2">
                <a:alpha val="90000"/>
                <a:hueOff val="0"/>
                <a:satOff val="0"/>
                <a:lumOff val="0"/>
                <a:alphaOff val="0"/>
                <a:tint val="92000"/>
                <a:satMod val="170000"/>
              </a:schemeClr>
            </a:gs>
            <a:gs pos="15000">
              <a:schemeClr val="accent2">
                <a:alpha val="90000"/>
                <a:hueOff val="0"/>
                <a:satOff val="0"/>
                <a:lumOff val="0"/>
                <a:alphaOff val="0"/>
                <a:tint val="92000"/>
                <a:shade val="99000"/>
                <a:satMod val="170000"/>
              </a:schemeClr>
            </a:gs>
            <a:gs pos="62000">
              <a:schemeClr val="accent2">
                <a:alpha val="90000"/>
                <a:hueOff val="0"/>
                <a:satOff val="0"/>
                <a:lumOff val="0"/>
                <a:alphaOff val="0"/>
                <a:tint val="96000"/>
                <a:shade val="80000"/>
                <a:satMod val="170000"/>
              </a:schemeClr>
            </a:gs>
            <a:gs pos="97000">
              <a:schemeClr val="accent2">
                <a:alpha val="90000"/>
                <a:hueOff val="0"/>
                <a:satOff val="0"/>
                <a:lumOff val="0"/>
                <a:alphaOff val="0"/>
                <a:tint val="98000"/>
                <a:shade val="63000"/>
                <a:satMod val="170000"/>
              </a:schemeClr>
            </a:gs>
            <a:gs pos="100000">
              <a:schemeClr val="accent2">
                <a:alpha val="90000"/>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alpha val="90000"/>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398272" tIns="398272" rIns="398272" bIns="398272" numCol="1" spcCol="1270" anchor="ctr" anchorCtr="0">
          <a:noAutofit/>
        </a:bodyPr>
        <a:lstStyle/>
        <a:p>
          <a:pPr lvl="0" algn="ctr" defTabSz="2489200">
            <a:lnSpc>
              <a:spcPct val="90000"/>
            </a:lnSpc>
            <a:spcBef>
              <a:spcPct val="0"/>
            </a:spcBef>
            <a:spcAft>
              <a:spcPct val="35000"/>
            </a:spcAft>
          </a:pPr>
          <a:r>
            <a:rPr lang="es-EC" sz="5600" kern="1200" dirty="0" smtClean="0"/>
            <a:t>Extrusora</a:t>
          </a:r>
          <a:endParaRPr lang="es-EC" sz="5600" kern="1200" dirty="0"/>
        </a:p>
      </dsp:txBody>
      <dsp:txXfrm>
        <a:off x="65048" y="1920240"/>
        <a:ext cx="3691086" cy="1920240"/>
      </dsp:txXfrm>
    </dsp:sp>
    <dsp:sp modelId="{5FBD2BFF-7C78-4916-9D90-2F1D83ECC1FB}">
      <dsp:nvSpPr>
        <dsp:cNvPr id="0" name=""/>
        <dsp:cNvSpPr/>
      </dsp:nvSpPr>
      <dsp:spPr>
        <a:xfrm>
          <a:off x="846379" y="384071"/>
          <a:ext cx="2004772" cy="1882878"/>
        </a:xfrm>
        <a:prstGeom prst="ellipse">
          <a:avLst/>
        </a:prstGeom>
        <a:blipFill rotWithShape="0">
          <a:blip xmlns:r="http://schemas.openxmlformats.org/officeDocument/2006/relationships" r:embed="rId1"/>
          <a:stretch>
            <a:fillRect/>
          </a:stretch>
        </a:blip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tint val="50000"/>
              <a:alpha val="90000"/>
              <a:hueOff val="0"/>
              <a:satOff val="0"/>
              <a:lumOff val="0"/>
              <a:alphaOff val="0"/>
              <a:shade val="80000"/>
            </a:schemeClr>
          </a:contourClr>
        </a:sp3d>
      </dsp:spPr>
      <dsp:style>
        <a:lnRef idx="0">
          <a:scrgbClr r="0" g="0" b="0"/>
        </a:lnRef>
        <a:fillRef idx="1">
          <a:scrgbClr r="0" g="0" b="0"/>
        </a:fillRef>
        <a:effectRef idx="2">
          <a:scrgbClr r="0" g="0" b="0"/>
        </a:effectRef>
        <a:fontRef idx="minor"/>
      </dsp:style>
    </dsp:sp>
    <dsp:sp modelId="{B5957887-AEE6-48C5-94DF-45EECE8AC503}">
      <dsp:nvSpPr>
        <dsp:cNvPr id="0" name=""/>
        <dsp:cNvSpPr/>
      </dsp:nvSpPr>
      <dsp:spPr>
        <a:xfrm>
          <a:off x="3805041" y="0"/>
          <a:ext cx="3691086" cy="4800600"/>
        </a:xfrm>
        <a:prstGeom prst="roundRect">
          <a:avLst>
            <a:gd name="adj" fmla="val 10000"/>
          </a:avLst>
        </a:prstGeom>
        <a:gradFill rotWithShape="0">
          <a:gsLst>
            <a:gs pos="0">
              <a:schemeClr val="accent2">
                <a:alpha val="90000"/>
                <a:hueOff val="0"/>
                <a:satOff val="0"/>
                <a:lumOff val="0"/>
                <a:alphaOff val="-40000"/>
                <a:tint val="92000"/>
                <a:satMod val="170000"/>
              </a:schemeClr>
            </a:gs>
            <a:gs pos="15000">
              <a:schemeClr val="accent2">
                <a:alpha val="90000"/>
                <a:hueOff val="0"/>
                <a:satOff val="0"/>
                <a:lumOff val="0"/>
                <a:alphaOff val="-40000"/>
                <a:tint val="92000"/>
                <a:shade val="99000"/>
                <a:satMod val="170000"/>
              </a:schemeClr>
            </a:gs>
            <a:gs pos="62000">
              <a:schemeClr val="accent2">
                <a:alpha val="90000"/>
                <a:hueOff val="0"/>
                <a:satOff val="0"/>
                <a:lumOff val="0"/>
                <a:alphaOff val="-40000"/>
                <a:tint val="96000"/>
                <a:shade val="80000"/>
                <a:satMod val="170000"/>
              </a:schemeClr>
            </a:gs>
            <a:gs pos="97000">
              <a:schemeClr val="accent2">
                <a:alpha val="90000"/>
                <a:hueOff val="0"/>
                <a:satOff val="0"/>
                <a:lumOff val="0"/>
                <a:alphaOff val="-40000"/>
                <a:tint val="98000"/>
                <a:shade val="63000"/>
                <a:satMod val="170000"/>
              </a:schemeClr>
            </a:gs>
            <a:gs pos="100000">
              <a:schemeClr val="accent2">
                <a:alpha val="90000"/>
                <a:hueOff val="0"/>
                <a:satOff val="0"/>
                <a:lumOff val="0"/>
                <a:alphaOff val="-4000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alpha val="90000"/>
              <a:hueOff val="0"/>
              <a:satOff val="0"/>
              <a:lumOff val="0"/>
              <a:alphaOff val="-4000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398272" tIns="398272" rIns="398272" bIns="398272" numCol="1" spcCol="1270" anchor="ctr" anchorCtr="0">
          <a:noAutofit/>
        </a:bodyPr>
        <a:lstStyle/>
        <a:p>
          <a:pPr lvl="0" algn="ctr" defTabSz="2489200">
            <a:lnSpc>
              <a:spcPct val="90000"/>
            </a:lnSpc>
            <a:spcBef>
              <a:spcPct val="0"/>
            </a:spcBef>
            <a:spcAft>
              <a:spcPct val="35000"/>
            </a:spcAft>
          </a:pPr>
          <a:r>
            <a:rPr lang="es-EC" sz="5600" kern="1200" dirty="0" smtClean="0"/>
            <a:t>Selladora</a:t>
          </a:r>
          <a:endParaRPr lang="es-EC" sz="5600" kern="1200" dirty="0"/>
        </a:p>
      </dsp:txBody>
      <dsp:txXfrm>
        <a:off x="3805041" y="1920240"/>
        <a:ext cx="3691086" cy="1920240"/>
      </dsp:txXfrm>
    </dsp:sp>
    <dsp:sp modelId="{71CDC14D-C15F-4B43-A7BC-571484C364BA}">
      <dsp:nvSpPr>
        <dsp:cNvPr id="0" name=""/>
        <dsp:cNvSpPr/>
      </dsp:nvSpPr>
      <dsp:spPr>
        <a:xfrm>
          <a:off x="4735242" y="409561"/>
          <a:ext cx="1830684" cy="1784197"/>
        </a:xfrm>
        <a:prstGeom prst="ellipse">
          <a:avLst/>
        </a:prstGeom>
        <a:blipFill rotWithShape="0">
          <a:blip xmlns:r="http://schemas.openxmlformats.org/officeDocument/2006/relationships" r:embed="rId2"/>
          <a:stretch>
            <a:fillRect/>
          </a:stretch>
        </a:blip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tint val="50000"/>
              <a:alpha val="90000"/>
              <a:hueOff val="-120109"/>
              <a:satOff val="-188"/>
              <a:lumOff val="8573"/>
              <a:alphaOff val="-40000"/>
              <a:shade val="80000"/>
            </a:schemeClr>
          </a:contourClr>
        </a:sp3d>
      </dsp:spPr>
      <dsp:style>
        <a:lnRef idx="0">
          <a:scrgbClr r="0" g="0" b="0"/>
        </a:lnRef>
        <a:fillRef idx="1">
          <a:scrgbClr r="0" g="0" b="0"/>
        </a:fillRef>
        <a:effectRef idx="2">
          <a:scrgbClr r="0" g="0" b="0"/>
        </a:effectRef>
        <a:fontRef idx="minor"/>
      </dsp:style>
    </dsp:sp>
    <dsp:sp modelId="{38C1A554-3B8A-4FCA-8D04-099E6332DFC3}">
      <dsp:nvSpPr>
        <dsp:cNvPr id="0" name=""/>
        <dsp:cNvSpPr/>
      </dsp:nvSpPr>
      <dsp:spPr>
        <a:xfrm>
          <a:off x="279413" y="3904315"/>
          <a:ext cx="6899402" cy="720090"/>
        </a:xfrm>
        <a:prstGeom prst="leftRightArrow">
          <a:avLst/>
        </a:prstGeom>
        <a:gradFill rotWithShape="0">
          <a:gsLst>
            <a:gs pos="0">
              <a:schemeClr val="accent2">
                <a:tint val="40000"/>
                <a:hueOff val="0"/>
                <a:satOff val="0"/>
                <a:lumOff val="0"/>
                <a:alphaOff val="0"/>
                <a:tint val="92000"/>
                <a:satMod val="170000"/>
              </a:schemeClr>
            </a:gs>
            <a:gs pos="15000">
              <a:schemeClr val="accent2">
                <a:tint val="40000"/>
                <a:hueOff val="0"/>
                <a:satOff val="0"/>
                <a:lumOff val="0"/>
                <a:alphaOff val="0"/>
                <a:tint val="92000"/>
                <a:shade val="99000"/>
                <a:satMod val="170000"/>
              </a:schemeClr>
            </a:gs>
            <a:gs pos="62000">
              <a:schemeClr val="accent2">
                <a:tint val="40000"/>
                <a:hueOff val="0"/>
                <a:satOff val="0"/>
                <a:lumOff val="0"/>
                <a:alphaOff val="0"/>
                <a:tint val="96000"/>
                <a:shade val="80000"/>
                <a:satMod val="170000"/>
              </a:schemeClr>
            </a:gs>
            <a:gs pos="97000">
              <a:schemeClr val="accent2">
                <a:tint val="40000"/>
                <a:hueOff val="0"/>
                <a:satOff val="0"/>
                <a:lumOff val="0"/>
                <a:alphaOff val="0"/>
                <a:tint val="98000"/>
                <a:shade val="63000"/>
                <a:satMod val="170000"/>
              </a:schemeClr>
            </a:gs>
            <a:gs pos="100000">
              <a:schemeClr val="accent2">
                <a:tint val="40000"/>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tint val="40000"/>
              <a:hueOff val="0"/>
              <a:satOff val="0"/>
              <a:lumOff val="0"/>
              <a:alphaOff val="0"/>
              <a:shade val="80000"/>
            </a:schemeClr>
          </a:contourClr>
        </a:sp3d>
      </dsp:spPr>
      <dsp:style>
        <a:lnRef idx="0">
          <a:scrgbClr r="0" g="0" b="0"/>
        </a:lnRef>
        <a:fillRef idx="3">
          <a:scrgbClr r="0" g="0" b="0"/>
        </a:fillRef>
        <a:effectRef idx="2">
          <a:scrgbClr r="0" g="0" b="0"/>
        </a:effectRef>
        <a:fontRef idx="minor"/>
      </dsp:style>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9D35B2A-6F46-46D5-A1D8-1C9B42B99866}">
      <dsp:nvSpPr>
        <dsp:cNvPr id="0" name=""/>
        <dsp:cNvSpPr/>
      </dsp:nvSpPr>
      <dsp:spPr>
        <a:xfrm>
          <a:off x="0" y="37066"/>
          <a:ext cx="5000660" cy="725399"/>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a:outerShdw blurRad="63500" dist="25400" dir="5400000" rotWithShape="0">
            <a:srgbClr val="000000">
              <a:alpha val="43137"/>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s-EC" sz="3100" kern="1200" dirty="0" smtClean="0"/>
            <a:t>TPM</a:t>
          </a:r>
          <a:endParaRPr lang="es-EC" sz="3100" kern="1200" dirty="0"/>
        </a:p>
      </dsp:txBody>
      <dsp:txXfrm>
        <a:off x="0" y="37066"/>
        <a:ext cx="5000660" cy="725399"/>
      </dsp:txXfrm>
    </dsp:sp>
    <dsp:sp modelId="{85381872-4BD6-4C60-8D3C-996EFB7A184C}">
      <dsp:nvSpPr>
        <dsp:cNvPr id="0" name=""/>
        <dsp:cNvSpPr/>
      </dsp:nvSpPr>
      <dsp:spPr>
        <a:xfrm>
          <a:off x="0" y="851746"/>
          <a:ext cx="5000660" cy="725399"/>
        </a:xfrm>
        <a:prstGeom prst="roundRect">
          <a:avLst/>
        </a:prstGeom>
        <a:solidFill>
          <a:schemeClr val="accent2">
            <a:shade val="80000"/>
            <a:hueOff val="-265492"/>
            <a:satOff val="2703"/>
            <a:lumOff val="16221"/>
            <a:alphaOff val="0"/>
          </a:schemeClr>
        </a:solidFill>
        <a:ln w="25400" cap="flat" cmpd="sng" algn="ctr">
          <a:solidFill>
            <a:schemeClr val="lt1">
              <a:hueOff val="0"/>
              <a:satOff val="0"/>
              <a:lumOff val="0"/>
              <a:alphaOff val="0"/>
            </a:schemeClr>
          </a:solidFill>
          <a:prstDash val="solid"/>
        </a:ln>
        <a:effectLst>
          <a:outerShdw blurRad="63500" dist="25400" dir="5400000" rotWithShape="0">
            <a:srgbClr val="000000">
              <a:alpha val="43137"/>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s-EC" sz="3100" kern="1200" dirty="0" smtClean="0"/>
            <a:t>5 `S</a:t>
          </a:r>
          <a:endParaRPr lang="es-EC" sz="3100" kern="1200" dirty="0"/>
        </a:p>
      </dsp:txBody>
      <dsp:txXfrm>
        <a:off x="0" y="851746"/>
        <a:ext cx="5000660" cy="725399"/>
      </dsp:txXfrm>
    </dsp:sp>
    <dsp:sp modelId="{187BAAFE-A6B5-4F75-BB3F-3B961B260DB9}">
      <dsp:nvSpPr>
        <dsp:cNvPr id="0" name=""/>
        <dsp:cNvSpPr/>
      </dsp:nvSpPr>
      <dsp:spPr>
        <a:xfrm>
          <a:off x="0" y="1666426"/>
          <a:ext cx="5000660" cy="725399"/>
        </a:xfrm>
        <a:prstGeom prst="roundRect">
          <a:avLst/>
        </a:prstGeom>
        <a:solidFill>
          <a:schemeClr val="accent2">
            <a:shade val="80000"/>
            <a:hueOff val="-530984"/>
            <a:satOff val="5406"/>
            <a:lumOff val="32441"/>
            <a:alphaOff val="0"/>
          </a:schemeClr>
        </a:solidFill>
        <a:ln w="25400" cap="flat" cmpd="sng" algn="ctr">
          <a:solidFill>
            <a:schemeClr val="lt1">
              <a:hueOff val="0"/>
              <a:satOff val="0"/>
              <a:lumOff val="0"/>
              <a:alphaOff val="0"/>
            </a:schemeClr>
          </a:solidFill>
          <a:prstDash val="solid"/>
        </a:ln>
        <a:effectLst>
          <a:outerShdw blurRad="63500" dist="25400" dir="5400000" rotWithShape="0">
            <a:srgbClr val="000000">
              <a:alpha val="43137"/>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s-EC" sz="3100" kern="1200" dirty="0" smtClean="0"/>
            <a:t>AMFE</a:t>
          </a:r>
          <a:endParaRPr lang="es-EC" sz="3100" kern="1200" dirty="0"/>
        </a:p>
      </dsp:txBody>
      <dsp:txXfrm>
        <a:off x="0" y="1666426"/>
        <a:ext cx="5000660" cy="725399"/>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8A87294-1107-4A39-8466-6D374F715BC4}">
      <dsp:nvSpPr>
        <dsp:cNvPr id="0" name=""/>
        <dsp:cNvSpPr/>
      </dsp:nvSpPr>
      <dsp:spPr>
        <a:xfrm rot="5400000">
          <a:off x="-92107" y="92908"/>
          <a:ext cx="614052" cy="429836"/>
        </a:xfrm>
        <a:prstGeom prst="chevron">
          <a:avLst/>
        </a:prstGeom>
        <a:gradFill rotWithShape="0">
          <a:gsLst>
            <a:gs pos="0">
              <a:schemeClr val="lt1">
                <a:hueOff val="0"/>
                <a:satOff val="0"/>
                <a:lumOff val="0"/>
                <a:alphaOff val="0"/>
                <a:tint val="92000"/>
                <a:satMod val="170000"/>
              </a:schemeClr>
            </a:gs>
            <a:gs pos="15000">
              <a:schemeClr val="lt1">
                <a:hueOff val="0"/>
                <a:satOff val="0"/>
                <a:lumOff val="0"/>
                <a:alphaOff val="0"/>
                <a:tint val="92000"/>
                <a:shade val="99000"/>
                <a:satMod val="170000"/>
              </a:schemeClr>
            </a:gs>
            <a:gs pos="62000">
              <a:schemeClr val="lt1">
                <a:hueOff val="0"/>
                <a:satOff val="0"/>
                <a:lumOff val="0"/>
                <a:alphaOff val="0"/>
                <a:tint val="96000"/>
                <a:shade val="80000"/>
                <a:satMod val="170000"/>
              </a:schemeClr>
            </a:gs>
            <a:gs pos="97000">
              <a:schemeClr val="lt1">
                <a:hueOff val="0"/>
                <a:satOff val="0"/>
                <a:lumOff val="0"/>
                <a:alphaOff val="0"/>
                <a:tint val="98000"/>
                <a:shade val="63000"/>
                <a:satMod val="170000"/>
              </a:schemeClr>
            </a:gs>
            <a:gs pos="100000">
              <a:schemeClr val="lt1">
                <a:hueOff val="0"/>
                <a:satOff val="0"/>
                <a:lumOff val="0"/>
                <a:alphaOff val="0"/>
                <a:shade val="62000"/>
                <a:satMod val="170000"/>
              </a:schemeClr>
            </a:gs>
          </a:gsLst>
          <a:path path="circle">
            <a:fillToRect l="50000" t="50000" r="50000" b="50000"/>
          </a:path>
        </a:gradFill>
        <a:ln w="9525" cap="flat" cmpd="sng" algn="ctr">
          <a:solidFill>
            <a:schemeClr val="accent2">
              <a:shade val="80000"/>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lt1">
              <a:hueOff val="0"/>
              <a:satOff val="0"/>
              <a:lumOff val="0"/>
              <a:alphaOff val="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b="1" i="1" kern="1200" dirty="0" smtClean="0">
              <a:latin typeface="Tahoma" pitchFamily="34" charset="0"/>
              <a:cs typeface="Tahoma" pitchFamily="34" charset="0"/>
            </a:rPr>
            <a:t>1</a:t>
          </a:r>
          <a:endParaRPr lang="es-EC" sz="1000" b="1" i="1" kern="1200" dirty="0">
            <a:latin typeface="Tahoma" pitchFamily="34" charset="0"/>
            <a:cs typeface="Tahoma" pitchFamily="34" charset="0"/>
          </a:endParaRPr>
        </a:p>
      </dsp:txBody>
      <dsp:txXfrm rot="5400000">
        <a:off x="-92107" y="92908"/>
        <a:ext cx="614052" cy="429836"/>
      </dsp:txXfrm>
    </dsp:sp>
    <dsp:sp modelId="{0697D489-7235-4D50-9036-5289D49460F1}">
      <dsp:nvSpPr>
        <dsp:cNvPr id="0" name=""/>
        <dsp:cNvSpPr/>
      </dsp:nvSpPr>
      <dsp:spPr>
        <a:xfrm rot="5400000">
          <a:off x="3611053" y="-3180416"/>
          <a:ext cx="399133" cy="6761567"/>
        </a:xfrm>
        <a:prstGeom prst="round2SameRect">
          <a:avLst/>
        </a:prstGeom>
        <a:solidFill>
          <a:schemeClr val="accent2">
            <a:alpha val="90000"/>
            <a:tint val="40000"/>
            <a:hueOff val="0"/>
            <a:satOff val="0"/>
            <a:lumOff val="0"/>
            <a:alphaOff val="0"/>
          </a:schemeClr>
        </a:solidFill>
        <a:ln w="9525" cap="flat" cmpd="sng" algn="ctr">
          <a:solidFill>
            <a:schemeClr val="accent2">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alpha val="90000"/>
              <a:tint val="40000"/>
              <a:hueOff val="0"/>
              <a:satOff val="0"/>
              <a:lumOff val="0"/>
              <a:alphaOff val="0"/>
              <a:shade val="80000"/>
            </a:schemeClr>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s-EC" sz="2400" b="1" i="1" kern="1200" dirty="0" smtClean="0">
              <a:latin typeface="+mj-lt"/>
            </a:rPr>
            <a:t>Mejoras Enfocadas</a:t>
          </a:r>
          <a:endParaRPr lang="es-EC" sz="2400" kern="1200" dirty="0">
            <a:latin typeface="+mj-lt"/>
          </a:endParaRPr>
        </a:p>
      </dsp:txBody>
      <dsp:txXfrm rot="5400000">
        <a:off x="3611053" y="-3180416"/>
        <a:ext cx="399133" cy="6761567"/>
      </dsp:txXfrm>
    </dsp:sp>
    <dsp:sp modelId="{1AE2718E-66D6-4EE1-9E0A-F6D04C3D1E5E}">
      <dsp:nvSpPr>
        <dsp:cNvPr id="0" name=""/>
        <dsp:cNvSpPr/>
      </dsp:nvSpPr>
      <dsp:spPr>
        <a:xfrm rot="5400000">
          <a:off x="-92107" y="632022"/>
          <a:ext cx="614052" cy="429836"/>
        </a:xfrm>
        <a:prstGeom prst="chevron">
          <a:avLst/>
        </a:prstGeom>
        <a:gradFill rotWithShape="0">
          <a:gsLst>
            <a:gs pos="0">
              <a:schemeClr val="lt1">
                <a:hueOff val="0"/>
                <a:satOff val="0"/>
                <a:lumOff val="0"/>
                <a:alphaOff val="0"/>
                <a:tint val="92000"/>
                <a:satMod val="170000"/>
              </a:schemeClr>
            </a:gs>
            <a:gs pos="15000">
              <a:schemeClr val="lt1">
                <a:hueOff val="0"/>
                <a:satOff val="0"/>
                <a:lumOff val="0"/>
                <a:alphaOff val="0"/>
                <a:tint val="92000"/>
                <a:shade val="99000"/>
                <a:satMod val="170000"/>
              </a:schemeClr>
            </a:gs>
            <a:gs pos="62000">
              <a:schemeClr val="lt1">
                <a:hueOff val="0"/>
                <a:satOff val="0"/>
                <a:lumOff val="0"/>
                <a:alphaOff val="0"/>
                <a:tint val="96000"/>
                <a:shade val="80000"/>
                <a:satMod val="170000"/>
              </a:schemeClr>
            </a:gs>
            <a:gs pos="97000">
              <a:schemeClr val="lt1">
                <a:hueOff val="0"/>
                <a:satOff val="0"/>
                <a:lumOff val="0"/>
                <a:alphaOff val="0"/>
                <a:tint val="98000"/>
                <a:shade val="63000"/>
                <a:satMod val="170000"/>
              </a:schemeClr>
            </a:gs>
            <a:gs pos="100000">
              <a:schemeClr val="lt1">
                <a:hueOff val="0"/>
                <a:satOff val="0"/>
                <a:lumOff val="0"/>
                <a:alphaOff val="0"/>
                <a:shade val="62000"/>
                <a:satMod val="170000"/>
              </a:schemeClr>
            </a:gs>
          </a:gsLst>
          <a:path path="circle">
            <a:fillToRect l="50000" t="50000" r="50000" b="50000"/>
          </a:path>
        </a:gradFill>
        <a:ln w="9525" cap="flat" cmpd="sng" algn="ctr">
          <a:solidFill>
            <a:schemeClr val="accent2">
              <a:shade val="80000"/>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lt1">
              <a:hueOff val="0"/>
              <a:satOff val="0"/>
              <a:lumOff val="0"/>
              <a:alphaOff val="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b="1" i="1" kern="1200" dirty="0" smtClean="0">
              <a:latin typeface="Tahoma" pitchFamily="34" charset="0"/>
              <a:cs typeface="Tahoma" pitchFamily="34" charset="0"/>
            </a:rPr>
            <a:t>2</a:t>
          </a:r>
          <a:endParaRPr lang="es-EC" sz="1000" b="1" i="1" kern="1200" dirty="0">
            <a:latin typeface="Tahoma" pitchFamily="34" charset="0"/>
            <a:cs typeface="Tahoma" pitchFamily="34" charset="0"/>
          </a:endParaRPr>
        </a:p>
      </dsp:txBody>
      <dsp:txXfrm rot="5400000">
        <a:off x="-92107" y="632022"/>
        <a:ext cx="614052" cy="429836"/>
      </dsp:txXfrm>
    </dsp:sp>
    <dsp:sp modelId="{6A546923-AAA6-4712-B541-243B98DD9A64}">
      <dsp:nvSpPr>
        <dsp:cNvPr id="0" name=""/>
        <dsp:cNvSpPr/>
      </dsp:nvSpPr>
      <dsp:spPr>
        <a:xfrm rot="5400000">
          <a:off x="3611053" y="-2641301"/>
          <a:ext cx="399133" cy="6761567"/>
        </a:xfrm>
        <a:prstGeom prst="round2SameRect">
          <a:avLst/>
        </a:prstGeom>
        <a:solidFill>
          <a:schemeClr val="accent2">
            <a:alpha val="90000"/>
            <a:tint val="40000"/>
            <a:hueOff val="0"/>
            <a:satOff val="0"/>
            <a:lumOff val="0"/>
            <a:alphaOff val="0"/>
          </a:schemeClr>
        </a:solidFill>
        <a:ln w="9525" cap="flat" cmpd="sng" algn="ctr">
          <a:solidFill>
            <a:schemeClr val="accent2">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alpha val="90000"/>
              <a:tint val="40000"/>
              <a:hueOff val="0"/>
              <a:satOff val="0"/>
              <a:lumOff val="0"/>
              <a:alphaOff val="0"/>
              <a:shade val="80000"/>
            </a:schemeClr>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s-EC" sz="2400" b="1" i="1" kern="1200" smtClean="0">
              <a:latin typeface="+mj-lt"/>
            </a:rPr>
            <a:t>Mantenimiento Autónomo </a:t>
          </a:r>
          <a:endParaRPr lang="es-EC" sz="2400" kern="1200" dirty="0">
            <a:latin typeface="+mj-lt"/>
          </a:endParaRPr>
        </a:p>
      </dsp:txBody>
      <dsp:txXfrm rot="5400000">
        <a:off x="3611053" y="-2641301"/>
        <a:ext cx="399133" cy="6761567"/>
      </dsp:txXfrm>
    </dsp:sp>
    <dsp:sp modelId="{0CD87343-1E34-41BF-96C0-8446E155ADF9}">
      <dsp:nvSpPr>
        <dsp:cNvPr id="0" name=""/>
        <dsp:cNvSpPr/>
      </dsp:nvSpPr>
      <dsp:spPr>
        <a:xfrm rot="5400000">
          <a:off x="-92107" y="1171137"/>
          <a:ext cx="614052" cy="429836"/>
        </a:xfrm>
        <a:prstGeom prst="chevron">
          <a:avLst/>
        </a:prstGeom>
        <a:gradFill rotWithShape="0">
          <a:gsLst>
            <a:gs pos="0">
              <a:schemeClr val="lt1">
                <a:hueOff val="0"/>
                <a:satOff val="0"/>
                <a:lumOff val="0"/>
                <a:alphaOff val="0"/>
                <a:tint val="92000"/>
                <a:satMod val="170000"/>
              </a:schemeClr>
            </a:gs>
            <a:gs pos="15000">
              <a:schemeClr val="lt1">
                <a:hueOff val="0"/>
                <a:satOff val="0"/>
                <a:lumOff val="0"/>
                <a:alphaOff val="0"/>
                <a:tint val="92000"/>
                <a:shade val="99000"/>
                <a:satMod val="170000"/>
              </a:schemeClr>
            </a:gs>
            <a:gs pos="62000">
              <a:schemeClr val="lt1">
                <a:hueOff val="0"/>
                <a:satOff val="0"/>
                <a:lumOff val="0"/>
                <a:alphaOff val="0"/>
                <a:tint val="96000"/>
                <a:shade val="80000"/>
                <a:satMod val="170000"/>
              </a:schemeClr>
            </a:gs>
            <a:gs pos="97000">
              <a:schemeClr val="lt1">
                <a:hueOff val="0"/>
                <a:satOff val="0"/>
                <a:lumOff val="0"/>
                <a:alphaOff val="0"/>
                <a:tint val="98000"/>
                <a:shade val="63000"/>
                <a:satMod val="170000"/>
              </a:schemeClr>
            </a:gs>
            <a:gs pos="100000">
              <a:schemeClr val="lt1">
                <a:hueOff val="0"/>
                <a:satOff val="0"/>
                <a:lumOff val="0"/>
                <a:alphaOff val="0"/>
                <a:shade val="62000"/>
                <a:satMod val="170000"/>
              </a:schemeClr>
            </a:gs>
          </a:gsLst>
          <a:path path="circle">
            <a:fillToRect l="50000" t="50000" r="50000" b="50000"/>
          </a:path>
        </a:gradFill>
        <a:ln w="9525" cap="flat" cmpd="sng" algn="ctr">
          <a:solidFill>
            <a:schemeClr val="accent2">
              <a:shade val="80000"/>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lt1">
              <a:hueOff val="0"/>
              <a:satOff val="0"/>
              <a:lumOff val="0"/>
              <a:alphaOff val="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b="1" i="1" kern="1200" dirty="0" smtClean="0">
              <a:latin typeface="Tahoma" pitchFamily="34" charset="0"/>
              <a:cs typeface="Tahoma" pitchFamily="34" charset="0"/>
            </a:rPr>
            <a:t>3</a:t>
          </a:r>
          <a:endParaRPr lang="es-EC" sz="1000" b="1" i="1" kern="1200" dirty="0">
            <a:latin typeface="Tahoma" pitchFamily="34" charset="0"/>
            <a:cs typeface="Tahoma" pitchFamily="34" charset="0"/>
          </a:endParaRPr>
        </a:p>
      </dsp:txBody>
      <dsp:txXfrm rot="5400000">
        <a:off x="-92107" y="1171137"/>
        <a:ext cx="614052" cy="429836"/>
      </dsp:txXfrm>
    </dsp:sp>
    <dsp:sp modelId="{6CEB22CD-C19D-4FB3-9330-C00B760F6374}">
      <dsp:nvSpPr>
        <dsp:cNvPr id="0" name=""/>
        <dsp:cNvSpPr/>
      </dsp:nvSpPr>
      <dsp:spPr>
        <a:xfrm rot="5400000">
          <a:off x="3611053" y="-2102187"/>
          <a:ext cx="399133" cy="6761567"/>
        </a:xfrm>
        <a:prstGeom prst="round2SameRect">
          <a:avLst/>
        </a:prstGeom>
        <a:solidFill>
          <a:schemeClr val="accent2">
            <a:alpha val="90000"/>
            <a:tint val="40000"/>
            <a:hueOff val="0"/>
            <a:satOff val="0"/>
            <a:lumOff val="0"/>
            <a:alphaOff val="0"/>
          </a:schemeClr>
        </a:solidFill>
        <a:ln w="9525" cap="flat" cmpd="sng" algn="ctr">
          <a:solidFill>
            <a:schemeClr val="accent2">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alpha val="90000"/>
              <a:tint val="40000"/>
              <a:hueOff val="0"/>
              <a:satOff val="0"/>
              <a:lumOff val="0"/>
              <a:alphaOff val="0"/>
              <a:shade val="80000"/>
            </a:schemeClr>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s-EC" sz="2400" b="1" i="1" kern="1200" smtClean="0">
              <a:latin typeface="+mj-lt"/>
            </a:rPr>
            <a:t>Mantenimiento Planificado</a:t>
          </a:r>
          <a:endParaRPr lang="es-EC" sz="2400" kern="1200" dirty="0">
            <a:latin typeface="+mj-lt"/>
          </a:endParaRPr>
        </a:p>
      </dsp:txBody>
      <dsp:txXfrm rot="5400000">
        <a:off x="3611053" y="-2102187"/>
        <a:ext cx="399133" cy="6761567"/>
      </dsp:txXfrm>
    </dsp:sp>
    <dsp:sp modelId="{0D0BA337-064D-4FA2-ABF8-3AB3FD6F2991}">
      <dsp:nvSpPr>
        <dsp:cNvPr id="0" name=""/>
        <dsp:cNvSpPr/>
      </dsp:nvSpPr>
      <dsp:spPr>
        <a:xfrm rot="5400000">
          <a:off x="-92107" y="1710251"/>
          <a:ext cx="614052" cy="429836"/>
        </a:xfrm>
        <a:prstGeom prst="chevron">
          <a:avLst/>
        </a:prstGeom>
        <a:gradFill rotWithShape="0">
          <a:gsLst>
            <a:gs pos="0">
              <a:schemeClr val="lt1">
                <a:hueOff val="0"/>
                <a:satOff val="0"/>
                <a:lumOff val="0"/>
                <a:alphaOff val="0"/>
                <a:tint val="92000"/>
                <a:satMod val="170000"/>
              </a:schemeClr>
            </a:gs>
            <a:gs pos="15000">
              <a:schemeClr val="lt1">
                <a:hueOff val="0"/>
                <a:satOff val="0"/>
                <a:lumOff val="0"/>
                <a:alphaOff val="0"/>
                <a:tint val="92000"/>
                <a:shade val="99000"/>
                <a:satMod val="170000"/>
              </a:schemeClr>
            </a:gs>
            <a:gs pos="62000">
              <a:schemeClr val="lt1">
                <a:hueOff val="0"/>
                <a:satOff val="0"/>
                <a:lumOff val="0"/>
                <a:alphaOff val="0"/>
                <a:tint val="96000"/>
                <a:shade val="80000"/>
                <a:satMod val="170000"/>
              </a:schemeClr>
            </a:gs>
            <a:gs pos="97000">
              <a:schemeClr val="lt1">
                <a:hueOff val="0"/>
                <a:satOff val="0"/>
                <a:lumOff val="0"/>
                <a:alphaOff val="0"/>
                <a:tint val="98000"/>
                <a:shade val="63000"/>
                <a:satMod val="170000"/>
              </a:schemeClr>
            </a:gs>
            <a:gs pos="100000">
              <a:schemeClr val="lt1">
                <a:hueOff val="0"/>
                <a:satOff val="0"/>
                <a:lumOff val="0"/>
                <a:alphaOff val="0"/>
                <a:shade val="62000"/>
                <a:satMod val="170000"/>
              </a:schemeClr>
            </a:gs>
          </a:gsLst>
          <a:path path="circle">
            <a:fillToRect l="50000" t="50000" r="50000" b="50000"/>
          </a:path>
        </a:gradFill>
        <a:ln w="9525" cap="flat" cmpd="sng" algn="ctr">
          <a:solidFill>
            <a:schemeClr val="accent2">
              <a:shade val="80000"/>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lt1">
              <a:hueOff val="0"/>
              <a:satOff val="0"/>
              <a:lumOff val="0"/>
              <a:alphaOff val="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b="1" i="1" kern="1200" dirty="0" smtClean="0">
              <a:latin typeface="Tahoma" pitchFamily="34" charset="0"/>
              <a:cs typeface="Tahoma" pitchFamily="34" charset="0"/>
            </a:rPr>
            <a:t>4</a:t>
          </a:r>
          <a:endParaRPr lang="es-EC" sz="1000" b="1" i="1" kern="1200" dirty="0">
            <a:latin typeface="Tahoma" pitchFamily="34" charset="0"/>
            <a:cs typeface="Tahoma" pitchFamily="34" charset="0"/>
          </a:endParaRPr>
        </a:p>
      </dsp:txBody>
      <dsp:txXfrm rot="5400000">
        <a:off x="-92107" y="1710251"/>
        <a:ext cx="614052" cy="429836"/>
      </dsp:txXfrm>
    </dsp:sp>
    <dsp:sp modelId="{3EDB101D-7686-48B8-8604-4BB56C53E940}">
      <dsp:nvSpPr>
        <dsp:cNvPr id="0" name=""/>
        <dsp:cNvSpPr/>
      </dsp:nvSpPr>
      <dsp:spPr>
        <a:xfrm rot="5400000">
          <a:off x="3611053" y="-1549769"/>
          <a:ext cx="399133" cy="6761567"/>
        </a:xfrm>
        <a:prstGeom prst="round2SameRect">
          <a:avLst/>
        </a:prstGeom>
        <a:solidFill>
          <a:schemeClr val="accent2">
            <a:alpha val="90000"/>
            <a:tint val="40000"/>
            <a:hueOff val="0"/>
            <a:satOff val="0"/>
            <a:lumOff val="0"/>
            <a:alphaOff val="0"/>
          </a:schemeClr>
        </a:solidFill>
        <a:ln w="9525" cap="flat" cmpd="sng" algn="ctr">
          <a:solidFill>
            <a:schemeClr val="accent2">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alpha val="90000"/>
              <a:tint val="40000"/>
              <a:hueOff val="0"/>
              <a:satOff val="0"/>
              <a:lumOff val="0"/>
              <a:alphaOff val="0"/>
              <a:shade val="80000"/>
            </a:schemeClr>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s-EC" sz="2400" b="1" i="1" kern="1200" smtClean="0">
              <a:latin typeface="+mj-lt"/>
            </a:rPr>
            <a:t>Mantenimiento de la Calidad </a:t>
          </a:r>
          <a:endParaRPr lang="es-EC" sz="2400" kern="1200" dirty="0">
            <a:latin typeface="+mj-lt"/>
          </a:endParaRPr>
        </a:p>
      </dsp:txBody>
      <dsp:txXfrm rot="5400000">
        <a:off x="3611053" y="-1549769"/>
        <a:ext cx="399133" cy="6761567"/>
      </dsp:txXfrm>
    </dsp:sp>
    <dsp:sp modelId="{301366CF-B406-40FE-99F4-BF72C71201AC}">
      <dsp:nvSpPr>
        <dsp:cNvPr id="0" name=""/>
        <dsp:cNvSpPr/>
      </dsp:nvSpPr>
      <dsp:spPr>
        <a:xfrm rot="5400000">
          <a:off x="-92107" y="2249365"/>
          <a:ext cx="614052" cy="429836"/>
        </a:xfrm>
        <a:prstGeom prst="chevron">
          <a:avLst/>
        </a:prstGeom>
        <a:gradFill rotWithShape="0">
          <a:gsLst>
            <a:gs pos="0">
              <a:schemeClr val="lt1">
                <a:hueOff val="0"/>
                <a:satOff val="0"/>
                <a:lumOff val="0"/>
                <a:alphaOff val="0"/>
                <a:tint val="92000"/>
                <a:satMod val="170000"/>
              </a:schemeClr>
            </a:gs>
            <a:gs pos="15000">
              <a:schemeClr val="lt1">
                <a:hueOff val="0"/>
                <a:satOff val="0"/>
                <a:lumOff val="0"/>
                <a:alphaOff val="0"/>
                <a:tint val="92000"/>
                <a:shade val="99000"/>
                <a:satMod val="170000"/>
              </a:schemeClr>
            </a:gs>
            <a:gs pos="62000">
              <a:schemeClr val="lt1">
                <a:hueOff val="0"/>
                <a:satOff val="0"/>
                <a:lumOff val="0"/>
                <a:alphaOff val="0"/>
                <a:tint val="96000"/>
                <a:shade val="80000"/>
                <a:satMod val="170000"/>
              </a:schemeClr>
            </a:gs>
            <a:gs pos="97000">
              <a:schemeClr val="lt1">
                <a:hueOff val="0"/>
                <a:satOff val="0"/>
                <a:lumOff val="0"/>
                <a:alphaOff val="0"/>
                <a:tint val="98000"/>
                <a:shade val="63000"/>
                <a:satMod val="170000"/>
              </a:schemeClr>
            </a:gs>
            <a:gs pos="100000">
              <a:schemeClr val="lt1">
                <a:hueOff val="0"/>
                <a:satOff val="0"/>
                <a:lumOff val="0"/>
                <a:alphaOff val="0"/>
                <a:shade val="62000"/>
                <a:satMod val="170000"/>
              </a:schemeClr>
            </a:gs>
          </a:gsLst>
          <a:path path="circle">
            <a:fillToRect l="50000" t="50000" r="50000" b="50000"/>
          </a:path>
        </a:gradFill>
        <a:ln w="9525" cap="flat" cmpd="sng" algn="ctr">
          <a:solidFill>
            <a:schemeClr val="accent2">
              <a:shade val="80000"/>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lt1">
              <a:hueOff val="0"/>
              <a:satOff val="0"/>
              <a:lumOff val="0"/>
              <a:alphaOff val="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b="1" kern="1200" dirty="0" smtClean="0">
              <a:latin typeface="Tahoma" pitchFamily="34" charset="0"/>
              <a:cs typeface="Tahoma" pitchFamily="34" charset="0"/>
            </a:rPr>
            <a:t>5</a:t>
          </a:r>
          <a:endParaRPr lang="es-EC" sz="1000" b="1" kern="1200" dirty="0">
            <a:latin typeface="Tahoma" pitchFamily="34" charset="0"/>
            <a:cs typeface="Tahoma" pitchFamily="34" charset="0"/>
          </a:endParaRPr>
        </a:p>
      </dsp:txBody>
      <dsp:txXfrm rot="5400000">
        <a:off x="-92107" y="2249365"/>
        <a:ext cx="614052" cy="429836"/>
      </dsp:txXfrm>
    </dsp:sp>
    <dsp:sp modelId="{EE149036-A51A-4AD1-802A-ADE33C2DFA28}">
      <dsp:nvSpPr>
        <dsp:cNvPr id="0" name=""/>
        <dsp:cNvSpPr/>
      </dsp:nvSpPr>
      <dsp:spPr>
        <a:xfrm rot="5400000">
          <a:off x="3611053" y="-1010655"/>
          <a:ext cx="399133" cy="6761567"/>
        </a:xfrm>
        <a:prstGeom prst="round2SameRect">
          <a:avLst/>
        </a:prstGeom>
        <a:solidFill>
          <a:schemeClr val="accent2">
            <a:alpha val="90000"/>
            <a:tint val="40000"/>
            <a:hueOff val="0"/>
            <a:satOff val="0"/>
            <a:lumOff val="0"/>
            <a:alphaOff val="0"/>
          </a:schemeClr>
        </a:solidFill>
        <a:ln w="9525" cap="flat" cmpd="sng" algn="ctr">
          <a:solidFill>
            <a:schemeClr val="accent2">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alpha val="90000"/>
              <a:tint val="40000"/>
              <a:hueOff val="0"/>
              <a:satOff val="0"/>
              <a:lumOff val="0"/>
              <a:alphaOff val="0"/>
              <a:shade val="80000"/>
            </a:schemeClr>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s-EC" sz="2400" b="1" i="1" kern="1200" smtClean="0">
              <a:latin typeface="+mj-lt"/>
            </a:rPr>
            <a:t>Prevención del Mantenimiento</a:t>
          </a:r>
          <a:endParaRPr lang="es-EC" sz="2400" kern="1200" dirty="0">
            <a:latin typeface="+mj-lt"/>
          </a:endParaRPr>
        </a:p>
      </dsp:txBody>
      <dsp:txXfrm rot="5400000">
        <a:off x="3611053" y="-1010655"/>
        <a:ext cx="399133" cy="6761567"/>
      </dsp:txXfrm>
    </dsp:sp>
    <dsp:sp modelId="{254A6282-150C-4170-BD21-7DEC956F517B}">
      <dsp:nvSpPr>
        <dsp:cNvPr id="0" name=""/>
        <dsp:cNvSpPr/>
      </dsp:nvSpPr>
      <dsp:spPr>
        <a:xfrm rot="5400000">
          <a:off x="-92107" y="2788480"/>
          <a:ext cx="614052" cy="429836"/>
        </a:xfrm>
        <a:prstGeom prst="chevron">
          <a:avLst/>
        </a:prstGeom>
        <a:gradFill rotWithShape="0">
          <a:gsLst>
            <a:gs pos="0">
              <a:schemeClr val="lt1">
                <a:hueOff val="0"/>
                <a:satOff val="0"/>
                <a:lumOff val="0"/>
                <a:alphaOff val="0"/>
                <a:tint val="92000"/>
                <a:satMod val="170000"/>
              </a:schemeClr>
            </a:gs>
            <a:gs pos="15000">
              <a:schemeClr val="lt1">
                <a:hueOff val="0"/>
                <a:satOff val="0"/>
                <a:lumOff val="0"/>
                <a:alphaOff val="0"/>
                <a:tint val="92000"/>
                <a:shade val="99000"/>
                <a:satMod val="170000"/>
              </a:schemeClr>
            </a:gs>
            <a:gs pos="62000">
              <a:schemeClr val="lt1">
                <a:hueOff val="0"/>
                <a:satOff val="0"/>
                <a:lumOff val="0"/>
                <a:alphaOff val="0"/>
                <a:tint val="96000"/>
                <a:shade val="80000"/>
                <a:satMod val="170000"/>
              </a:schemeClr>
            </a:gs>
            <a:gs pos="97000">
              <a:schemeClr val="lt1">
                <a:hueOff val="0"/>
                <a:satOff val="0"/>
                <a:lumOff val="0"/>
                <a:alphaOff val="0"/>
                <a:tint val="98000"/>
                <a:shade val="63000"/>
                <a:satMod val="170000"/>
              </a:schemeClr>
            </a:gs>
            <a:gs pos="100000">
              <a:schemeClr val="lt1">
                <a:hueOff val="0"/>
                <a:satOff val="0"/>
                <a:lumOff val="0"/>
                <a:alphaOff val="0"/>
                <a:shade val="62000"/>
                <a:satMod val="170000"/>
              </a:schemeClr>
            </a:gs>
          </a:gsLst>
          <a:path path="circle">
            <a:fillToRect l="50000" t="50000" r="50000" b="50000"/>
          </a:path>
        </a:gradFill>
        <a:ln w="9525" cap="flat" cmpd="sng" algn="ctr">
          <a:solidFill>
            <a:schemeClr val="accent2">
              <a:shade val="80000"/>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lt1">
              <a:hueOff val="0"/>
              <a:satOff val="0"/>
              <a:lumOff val="0"/>
              <a:alphaOff val="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b="1" i="1" kern="1200" dirty="0" smtClean="0">
              <a:latin typeface="Tahoma" pitchFamily="34" charset="0"/>
            </a:rPr>
            <a:t>6</a:t>
          </a:r>
          <a:endParaRPr lang="es-EC" sz="1000" kern="1200" dirty="0"/>
        </a:p>
      </dsp:txBody>
      <dsp:txXfrm rot="5400000">
        <a:off x="-92107" y="2788480"/>
        <a:ext cx="614052" cy="429836"/>
      </dsp:txXfrm>
    </dsp:sp>
    <dsp:sp modelId="{144968C3-D19C-4331-BCDA-FA7841D880AF}">
      <dsp:nvSpPr>
        <dsp:cNvPr id="0" name=""/>
        <dsp:cNvSpPr/>
      </dsp:nvSpPr>
      <dsp:spPr>
        <a:xfrm rot="5400000">
          <a:off x="3611053" y="-484844"/>
          <a:ext cx="399133" cy="6761567"/>
        </a:xfrm>
        <a:prstGeom prst="round2SameRect">
          <a:avLst/>
        </a:prstGeom>
        <a:solidFill>
          <a:schemeClr val="accent2">
            <a:alpha val="90000"/>
            <a:tint val="40000"/>
            <a:hueOff val="0"/>
            <a:satOff val="0"/>
            <a:lumOff val="0"/>
            <a:alphaOff val="0"/>
          </a:schemeClr>
        </a:solidFill>
        <a:ln w="9525" cap="flat" cmpd="sng" algn="ctr">
          <a:solidFill>
            <a:schemeClr val="accent2">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alpha val="90000"/>
              <a:tint val="40000"/>
              <a:hueOff val="0"/>
              <a:satOff val="0"/>
              <a:lumOff val="0"/>
              <a:alphaOff val="0"/>
              <a:shade val="80000"/>
            </a:schemeClr>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s-EC" sz="2400" b="1" i="1" kern="1200" dirty="0" smtClean="0">
              <a:latin typeface="+mj-lt"/>
            </a:rPr>
            <a:t>Áreas administrativas</a:t>
          </a:r>
          <a:endParaRPr lang="es-EC" sz="2400" kern="1200" dirty="0">
            <a:latin typeface="+mj-lt"/>
          </a:endParaRPr>
        </a:p>
      </dsp:txBody>
      <dsp:txXfrm rot="5400000">
        <a:off x="3611053" y="-484844"/>
        <a:ext cx="399133" cy="6761567"/>
      </dsp:txXfrm>
    </dsp:sp>
    <dsp:sp modelId="{A5A1492D-513E-4685-8D4A-52E035287CA9}">
      <dsp:nvSpPr>
        <dsp:cNvPr id="0" name=""/>
        <dsp:cNvSpPr/>
      </dsp:nvSpPr>
      <dsp:spPr>
        <a:xfrm rot="5400000">
          <a:off x="-92107" y="3327594"/>
          <a:ext cx="614052" cy="429836"/>
        </a:xfrm>
        <a:prstGeom prst="chevron">
          <a:avLst/>
        </a:prstGeom>
        <a:gradFill rotWithShape="0">
          <a:gsLst>
            <a:gs pos="0">
              <a:schemeClr val="lt1">
                <a:hueOff val="0"/>
                <a:satOff val="0"/>
                <a:lumOff val="0"/>
                <a:alphaOff val="0"/>
                <a:tint val="92000"/>
                <a:satMod val="170000"/>
              </a:schemeClr>
            </a:gs>
            <a:gs pos="15000">
              <a:schemeClr val="lt1">
                <a:hueOff val="0"/>
                <a:satOff val="0"/>
                <a:lumOff val="0"/>
                <a:alphaOff val="0"/>
                <a:tint val="92000"/>
                <a:shade val="99000"/>
                <a:satMod val="170000"/>
              </a:schemeClr>
            </a:gs>
            <a:gs pos="62000">
              <a:schemeClr val="lt1">
                <a:hueOff val="0"/>
                <a:satOff val="0"/>
                <a:lumOff val="0"/>
                <a:alphaOff val="0"/>
                <a:tint val="96000"/>
                <a:shade val="80000"/>
                <a:satMod val="170000"/>
              </a:schemeClr>
            </a:gs>
            <a:gs pos="97000">
              <a:schemeClr val="lt1">
                <a:hueOff val="0"/>
                <a:satOff val="0"/>
                <a:lumOff val="0"/>
                <a:alphaOff val="0"/>
                <a:tint val="98000"/>
                <a:shade val="63000"/>
                <a:satMod val="170000"/>
              </a:schemeClr>
            </a:gs>
            <a:gs pos="100000">
              <a:schemeClr val="lt1">
                <a:hueOff val="0"/>
                <a:satOff val="0"/>
                <a:lumOff val="0"/>
                <a:alphaOff val="0"/>
                <a:shade val="62000"/>
                <a:satMod val="170000"/>
              </a:schemeClr>
            </a:gs>
          </a:gsLst>
          <a:path path="circle">
            <a:fillToRect l="50000" t="50000" r="50000" b="50000"/>
          </a:path>
        </a:gradFill>
        <a:ln w="9525" cap="flat" cmpd="sng" algn="ctr">
          <a:solidFill>
            <a:schemeClr val="accent2">
              <a:shade val="80000"/>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lt1">
              <a:hueOff val="0"/>
              <a:satOff val="0"/>
              <a:lumOff val="0"/>
              <a:alphaOff val="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b="1" i="1" kern="1200" dirty="0" smtClean="0">
              <a:latin typeface="Tahoma" pitchFamily="34" charset="0"/>
            </a:rPr>
            <a:t>7</a:t>
          </a:r>
          <a:endParaRPr lang="es-EC" sz="1000" kern="1200" dirty="0"/>
        </a:p>
      </dsp:txBody>
      <dsp:txXfrm rot="5400000">
        <a:off x="-92107" y="3327594"/>
        <a:ext cx="614052" cy="429836"/>
      </dsp:txXfrm>
    </dsp:sp>
    <dsp:sp modelId="{90EC7D1F-C443-47F3-B4CF-98532289B886}">
      <dsp:nvSpPr>
        <dsp:cNvPr id="0" name=""/>
        <dsp:cNvSpPr/>
      </dsp:nvSpPr>
      <dsp:spPr>
        <a:xfrm rot="5400000">
          <a:off x="3611053" y="54270"/>
          <a:ext cx="399133" cy="6761567"/>
        </a:xfrm>
        <a:prstGeom prst="round2SameRect">
          <a:avLst/>
        </a:prstGeom>
        <a:solidFill>
          <a:schemeClr val="accent2">
            <a:alpha val="90000"/>
            <a:tint val="40000"/>
            <a:hueOff val="0"/>
            <a:satOff val="0"/>
            <a:lumOff val="0"/>
            <a:alphaOff val="0"/>
          </a:schemeClr>
        </a:solidFill>
        <a:ln w="9525" cap="flat" cmpd="sng" algn="ctr">
          <a:solidFill>
            <a:schemeClr val="accent2">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alpha val="90000"/>
              <a:tint val="40000"/>
              <a:hueOff val="0"/>
              <a:satOff val="0"/>
              <a:lumOff val="0"/>
              <a:alphaOff val="0"/>
              <a:shade val="80000"/>
            </a:schemeClr>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s-EC" sz="2400" b="1" i="1" kern="1200" smtClean="0">
              <a:latin typeface="+mj-lt"/>
            </a:rPr>
            <a:t>Educación y Entrenamiento</a:t>
          </a:r>
          <a:endParaRPr lang="es-EC" sz="2400" kern="1200">
            <a:latin typeface="+mj-lt"/>
          </a:endParaRPr>
        </a:p>
      </dsp:txBody>
      <dsp:txXfrm rot="5400000">
        <a:off x="3611053" y="54270"/>
        <a:ext cx="399133" cy="6761567"/>
      </dsp:txXfrm>
    </dsp:sp>
    <dsp:sp modelId="{B141EC41-296E-462B-AB12-8ED7E019F428}">
      <dsp:nvSpPr>
        <dsp:cNvPr id="0" name=""/>
        <dsp:cNvSpPr/>
      </dsp:nvSpPr>
      <dsp:spPr>
        <a:xfrm rot="5400000">
          <a:off x="-92107" y="3866709"/>
          <a:ext cx="614052" cy="429836"/>
        </a:xfrm>
        <a:prstGeom prst="chevron">
          <a:avLst/>
        </a:prstGeom>
        <a:gradFill rotWithShape="0">
          <a:gsLst>
            <a:gs pos="0">
              <a:schemeClr val="lt1">
                <a:hueOff val="0"/>
                <a:satOff val="0"/>
                <a:lumOff val="0"/>
                <a:alphaOff val="0"/>
                <a:tint val="92000"/>
                <a:satMod val="170000"/>
              </a:schemeClr>
            </a:gs>
            <a:gs pos="15000">
              <a:schemeClr val="lt1">
                <a:hueOff val="0"/>
                <a:satOff val="0"/>
                <a:lumOff val="0"/>
                <a:alphaOff val="0"/>
                <a:tint val="92000"/>
                <a:shade val="99000"/>
                <a:satMod val="170000"/>
              </a:schemeClr>
            </a:gs>
            <a:gs pos="62000">
              <a:schemeClr val="lt1">
                <a:hueOff val="0"/>
                <a:satOff val="0"/>
                <a:lumOff val="0"/>
                <a:alphaOff val="0"/>
                <a:tint val="96000"/>
                <a:shade val="80000"/>
                <a:satMod val="170000"/>
              </a:schemeClr>
            </a:gs>
            <a:gs pos="97000">
              <a:schemeClr val="lt1">
                <a:hueOff val="0"/>
                <a:satOff val="0"/>
                <a:lumOff val="0"/>
                <a:alphaOff val="0"/>
                <a:tint val="98000"/>
                <a:shade val="63000"/>
                <a:satMod val="170000"/>
              </a:schemeClr>
            </a:gs>
            <a:gs pos="100000">
              <a:schemeClr val="lt1">
                <a:hueOff val="0"/>
                <a:satOff val="0"/>
                <a:lumOff val="0"/>
                <a:alphaOff val="0"/>
                <a:shade val="62000"/>
                <a:satMod val="170000"/>
              </a:schemeClr>
            </a:gs>
          </a:gsLst>
          <a:path path="circle">
            <a:fillToRect l="50000" t="50000" r="50000" b="50000"/>
          </a:path>
        </a:gradFill>
        <a:ln w="9525" cap="flat" cmpd="sng" algn="ctr">
          <a:solidFill>
            <a:schemeClr val="accent2">
              <a:shade val="80000"/>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lt1">
              <a:hueOff val="0"/>
              <a:satOff val="0"/>
              <a:lumOff val="0"/>
              <a:alphaOff val="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b="1" i="1" kern="1200" dirty="0" smtClean="0">
              <a:latin typeface="Tahoma" pitchFamily="34" charset="0"/>
            </a:rPr>
            <a:t>8</a:t>
          </a:r>
          <a:endParaRPr lang="es-EC" sz="1000" kern="1200" dirty="0"/>
        </a:p>
      </dsp:txBody>
      <dsp:txXfrm rot="5400000">
        <a:off x="-92107" y="3866709"/>
        <a:ext cx="614052" cy="429836"/>
      </dsp:txXfrm>
    </dsp:sp>
    <dsp:sp modelId="{C3B06BFA-CAF0-4962-99D4-2D8D776C971A}">
      <dsp:nvSpPr>
        <dsp:cNvPr id="0" name=""/>
        <dsp:cNvSpPr/>
      </dsp:nvSpPr>
      <dsp:spPr>
        <a:xfrm rot="5400000">
          <a:off x="3611053" y="565840"/>
          <a:ext cx="399133" cy="6761567"/>
        </a:xfrm>
        <a:prstGeom prst="round2SameRect">
          <a:avLst/>
        </a:prstGeom>
        <a:solidFill>
          <a:schemeClr val="accent2">
            <a:alpha val="90000"/>
            <a:tint val="40000"/>
            <a:hueOff val="0"/>
            <a:satOff val="0"/>
            <a:lumOff val="0"/>
            <a:alphaOff val="0"/>
          </a:schemeClr>
        </a:solidFill>
        <a:ln w="9525" cap="flat" cmpd="sng" algn="ctr">
          <a:solidFill>
            <a:schemeClr val="accent2">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alpha val="90000"/>
              <a:tint val="40000"/>
              <a:hueOff val="0"/>
              <a:satOff val="0"/>
              <a:lumOff val="0"/>
              <a:alphaOff val="0"/>
              <a:shade val="80000"/>
            </a:schemeClr>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s-EC" sz="2400" b="1" i="1" kern="1200" smtClean="0">
              <a:latin typeface="+mj-lt"/>
            </a:rPr>
            <a:t>Seguridad y Medioambiente</a:t>
          </a:r>
          <a:endParaRPr lang="es-EC" sz="2400" kern="1200" dirty="0">
            <a:latin typeface="+mj-lt"/>
          </a:endParaRPr>
        </a:p>
      </dsp:txBody>
      <dsp:txXfrm rot="5400000">
        <a:off x="3611053" y="565840"/>
        <a:ext cx="399133" cy="6761567"/>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9.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5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5.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5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88AB90E-A2FF-43B2-8098-8D1438407E45}" type="datetimeFigureOut">
              <a:rPr lang="es-ES" smtClean="0"/>
              <a:pPr/>
              <a:t>19/06/2010</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A3BB46C-B083-40D0-98D4-0CD7FD35F4A8}" type="slidenum">
              <a:rPr lang="es-ES" smtClean="0"/>
              <a:pPr/>
              <a:t>‹Nº›</a:t>
            </a:fld>
            <a:endParaRPr lang="es-E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9D2491-74C6-4D51-BFB9-0B19977D66CF}" type="datetimeFigureOut">
              <a:rPr lang="es-ES" smtClean="0"/>
              <a:pPr/>
              <a:t>19/06/2010</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A0B1F5-01AD-4D5F-8EDB-9B585355491B}" type="slidenum">
              <a:rPr lang="es-ES" smtClean="0"/>
              <a:pPr/>
              <a:t>‹Nº›</a:t>
            </a:fld>
            <a:endParaRPr lang="es-E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1</a:t>
            </a:fld>
            <a:endParaRPr 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12</a:t>
            </a:fld>
            <a:endParaRPr 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13</a:t>
            </a:fld>
            <a:endParaRPr lang="es-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14</a:t>
            </a:fld>
            <a:endParaRPr lang="es-E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15</a:t>
            </a:fld>
            <a:endParaRPr lang="es-E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16</a:t>
            </a:fld>
            <a:endParaRPr lang="es-E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17</a:t>
            </a:fld>
            <a:endParaRPr lang="es-E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18</a:t>
            </a:fld>
            <a:endParaRPr lang="es-E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21</a:t>
            </a:fld>
            <a:endParaRPr lang="es-E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23</a:t>
            </a:fld>
            <a:endParaRPr lang="es-E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25</a:t>
            </a:fld>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4</a:t>
            </a:fld>
            <a:endParaRPr lang="es-E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29</a:t>
            </a:fld>
            <a:endParaRPr lang="es-E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31</a:t>
            </a:fld>
            <a:endParaRPr lang="es-E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33</a:t>
            </a:fld>
            <a:endParaRPr lang="es-E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35</a:t>
            </a:fld>
            <a:endParaRPr lang="es-E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37</a:t>
            </a:fld>
            <a:endParaRPr lang="es-E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39</a:t>
            </a:fld>
            <a:endParaRPr lang="es-E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41</a:t>
            </a:fld>
            <a:endParaRPr lang="es-E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48</a:t>
            </a:fld>
            <a:endParaRPr lang="es-E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49</a:t>
            </a:fld>
            <a:endParaRPr lang="es-E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50</a:t>
            </a:fld>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5</a:t>
            </a:fld>
            <a:endParaRPr lang="es-E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51</a:t>
            </a:fld>
            <a:endParaRPr lang="es-E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52</a:t>
            </a:fld>
            <a:endParaRPr lang="es-E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53</a:t>
            </a:fld>
            <a:endParaRPr lang="es-E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54</a:t>
            </a:fld>
            <a:endParaRPr lang="es-E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55</a:t>
            </a:fld>
            <a:endParaRPr lang="es-E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56</a:t>
            </a:fld>
            <a:endParaRPr lang="es-E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57</a:t>
            </a:fld>
            <a:endParaRPr lang="es-E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58</a:t>
            </a:fld>
            <a:endParaRPr lang="es-E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59</a:t>
            </a:fld>
            <a:endParaRPr lang="es-E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60</a:t>
            </a:fld>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6</a:t>
            </a:fld>
            <a:endParaRPr lang="es-E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61</a:t>
            </a:fld>
            <a:endParaRPr lang="es-E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62</a:t>
            </a:fld>
            <a:endParaRPr lang="es-E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63</a:t>
            </a:fld>
            <a:endParaRPr lang="es-E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64</a:t>
            </a:fld>
            <a:endParaRPr lang="es-E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65</a:t>
            </a:fld>
            <a:endParaRPr lang="es-E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66</a:t>
            </a:fld>
            <a:endParaRPr lang="es-E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67</a:t>
            </a:fld>
            <a:endParaRPr lang="es-E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68</a:t>
            </a:fld>
            <a:endParaRPr lang="es-E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69</a:t>
            </a:fld>
            <a:endParaRPr lang="es-E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70</a:t>
            </a:fld>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7</a:t>
            </a:fld>
            <a:endParaRPr lang="es-E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71</a:t>
            </a:fld>
            <a:endParaRPr lang="es-E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72</a:t>
            </a:fld>
            <a:endParaRPr lang="es-E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73</a:t>
            </a:fld>
            <a:endParaRPr lang="es-E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74</a:t>
            </a:fld>
            <a:endParaRPr lang="es-E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75</a:t>
            </a:fld>
            <a:endParaRPr lang="es-E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77</a:t>
            </a:fld>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8</a:t>
            </a:fld>
            <a:endParaRPr 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9</a:t>
            </a:fld>
            <a:endParaRPr 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10</a:t>
            </a:fld>
            <a:endParaRPr 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8A0B1F5-01AD-4D5F-8EDB-9B585355491B}" type="slidenum">
              <a:rPr lang="es-ES" smtClean="0"/>
              <a:pPr/>
              <a:t>11</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2">
        <a:schemeClr val="bg2"/>
      </p:bgRef>
    </p:bg>
    <p:spTree>
      <p:nvGrpSpPr>
        <p:cNvPr id="1" name=""/>
        <p:cNvGrpSpPr/>
        <p:nvPr/>
      </p:nvGrpSpPr>
      <p:grpSpPr>
        <a:xfrm>
          <a:off x="0" y="0"/>
          <a:ext cx="0" cy="0"/>
          <a:chOff x="0" y="0"/>
          <a:chExt cx="0" cy="0"/>
        </a:xfrm>
      </p:grpSpPr>
      <p:sp>
        <p:nvSpPr>
          <p:cNvPr id="7" name="6 Forma libre"/>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7 Forma libre"/>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8 Título"/>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29 Marcador de fecha"/>
          <p:cNvSpPr>
            <a:spLocks noGrp="1"/>
          </p:cNvSpPr>
          <p:nvPr>
            <p:ph type="dt" sz="half" idx="10"/>
          </p:nvPr>
        </p:nvSpPr>
        <p:spPr/>
        <p:txBody>
          <a:bodyPr/>
          <a:lstStyle/>
          <a:p>
            <a:fld id="{5704A177-0AD5-425E-8672-D410825BB919}" type="datetime1">
              <a:rPr lang="es-ES" smtClean="0"/>
              <a:pPr/>
              <a:t>19/06/2010</a:t>
            </a:fld>
            <a:endParaRPr lang="es-ES"/>
          </a:p>
        </p:txBody>
      </p:sp>
      <p:sp>
        <p:nvSpPr>
          <p:cNvPr id="19" name="18 Marcador de pie de página"/>
          <p:cNvSpPr>
            <a:spLocks noGrp="1"/>
          </p:cNvSpPr>
          <p:nvPr>
            <p:ph type="ftr" sz="quarter" idx="11"/>
          </p:nvPr>
        </p:nvSpPr>
        <p:spPr/>
        <p:txBody>
          <a:bodyPr/>
          <a:lstStyle/>
          <a:p>
            <a:endParaRPr lang="es-ES"/>
          </a:p>
        </p:txBody>
      </p:sp>
      <p:sp>
        <p:nvSpPr>
          <p:cNvPr id="27" name="26 Marcador de número de diapositiva"/>
          <p:cNvSpPr>
            <a:spLocks noGrp="1"/>
          </p:cNvSpPr>
          <p:nvPr>
            <p:ph type="sldNum" sz="quarter" idx="12"/>
          </p:nvPr>
        </p:nvSpPr>
        <p:spPr/>
        <p:txBody>
          <a:bodyPr/>
          <a:lstStyle/>
          <a:p>
            <a:fld id="{05F7C6ED-9789-4930-8EDE-B41603D66EC7}" type="slidenum">
              <a:rPr lang="es-ES" smtClean="0"/>
              <a:pPr/>
              <a:t>‹Nº›</a:t>
            </a:fld>
            <a:endParaRPr lang="es-ES"/>
          </a:p>
        </p:txBody>
      </p:sp>
    </p:spTree>
  </p:cSld>
  <p:clrMapOvr>
    <a:overrideClrMapping bg1="dk1" tx1="lt1" bg2="dk2" tx2="lt2" accent1="accent1" accent2="accent2" accent3="accent3" accent4="accent4" accent5="accent5" accent6="accent6" hlink="hlink" folHlink="folHlink"/>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5704A177-0AD5-425E-8672-D410825BB919}" type="datetime1">
              <a:rPr lang="es-ES" smtClean="0"/>
              <a:pPr/>
              <a:t>19/06/2010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05F7C6ED-9789-4930-8EDE-B41603D66EC7}" type="slidenum">
              <a:rPr lang="es-ES" smtClean="0"/>
              <a:pPr/>
              <a:t>‹Nº›</a:t>
            </a:fld>
            <a:endParaRPr lang="es-E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5704A177-0AD5-425E-8672-D410825BB919}" type="datetime1">
              <a:rPr lang="es-ES" smtClean="0"/>
              <a:pPr/>
              <a:t>19/06/2010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05F7C6ED-9789-4930-8EDE-B41603D66EC7}" type="slidenum">
              <a:rPr lang="es-ES" smtClean="0"/>
              <a:pPr/>
              <a:t>‹Nº›</a:t>
            </a:fld>
            <a:endParaRPr lang="es-E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lgn="l">
              <a:defRPr/>
            </a:lvl1p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5704A177-0AD5-425E-8672-D410825BB919}" type="datetime1">
              <a:rPr lang="es-ES" smtClean="0"/>
              <a:pPr/>
              <a:t>19/06/2010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05F7C6ED-9789-4930-8EDE-B41603D66EC7}" type="slidenum">
              <a:rPr lang="es-ES" smtClean="0"/>
              <a:pPr/>
              <a:t>‹Nº›</a:t>
            </a:fld>
            <a:endParaRPr lang="es-E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2">
        <a:schemeClr val="bg2"/>
      </p:bgRef>
    </p:bg>
    <p:spTree>
      <p:nvGrpSpPr>
        <p:cNvPr id="1" name=""/>
        <p:cNvGrpSpPr/>
        <p:nvPr/>
      </p:nvGrpSpPr>
      <p:grpSpPr>
        <a:xfrm>
          <a:off x="0" y="0"/>
          <a:ext cx="0" cy="0"/>
          <a:chOff x="0" y="0"/>
          <a:chExt cx="0" cy="0"/>
        </a:xfrm>
      </p:grpSpPr>
      <p:sp>
        <p:nvSpPr>
          <p:cNvPr id="7" name="6 Forma libre"/>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8 Forma libre"/>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1 Título"/>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5704A177-0AD5-425E-8672-D410825BB919}" type="datetime1">
              <a:rPr lang="es-ES" smtClean="0"/>
              <a:pPr/>
              <a:t>19/06/2010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05F7C6ED-9789-4930-8EDE-B41603D66EC7}" type="slidenum">
              <a:rPr lang="es-ES" smtClean="0"/>
              <a:pPr/>
              <a:t>‹Nº›</a:t>
            </a:fld>
            <a:endParaRPr lang="es-ES"/>
          </a:p>
        </p:txBody>
      </p:sp>
    </p:spTree>
  </p:cSld>
  <p:clrMapOvr>
    <a:overrideClrMapping bg1="dk1" tx1="lt1" bg2="dk2" tx2="lt2" accent1="accent1" accent2="accent2" accent3="accent3" accent4="accent4" accent5="accent5" accent6="accent6" hlink="hlink" folHlink="folHlink"/>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467600" cy="1143000"/>
          </a:xfrm>
        </p:spPr>
        <p:txBody>
          <a:body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5704A177-0AD5-425E-8672-D410825BB919}" type="datetime1">
              <a:rPr lang="es-ES" smtClean="0"/>
              <a:pPr/>
              <a:t>19/06/2010</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05F7C6ED-9789-4930-8EDE-B41603D66EC7}" type="slidenum">
              <a:rPr lang="es-ES" smtClean="0"/>
              <a:pPr/>
              <a:t>‹Nº›</a:t>
            </a:fld>
            <a:endParaRPr lang="es-E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8229600" cy="1143000"/>
          </a:xfrm>
        </p:spPr>
        <p:txBody>
          <a:bodyPr anchor="ctr"/>
          <a:lstStyle>
            <a:lvl1pPr>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p>
            <a:fld id="{5704A177-0AD5-425E-8672-D410825BB919}" type="datetime1">
              <a:rPr lang="es-ES" smtClean="0"/>
              <a:pPr/>
              <a:t>19/06/2010</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05F7C6ED-9789-4930-8EDE-B41603D66EC7}" type="slidenum">
              <a:rPr lang="es-ES" smtClean="0"/>
              <a:pPr/>
              <a:t>‹Nº›</a:t>
            </a:fld>
            <a:endParaRPr lang="es-E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320"/>
            <a:ext cx="7470648" cy="1143000"/>
          </a:xfrm>
        </p:spPr>
        <p:txBody>
          <a:bodyPr anchor="ctr"/>
          <a:lstStyle>
            <a:lvl1pPr algn="l">
              <a:defRPr sz="4600"/>
            </a:lvl1pPr>
          </a:lstStyle>
          <a:p>
            <a:r>
              <a:rPr kumimoji="0" lang="es-ES" smtClean="0"/>
              <a:t>Haga clic para modificar el estilo de título del patrón</a:t>
            </a:r>
            <a:endParaRPr kumimoji="0" lang="en-US"/>
          </a:p>
        </p:txBody>
      </p:sp>
      <p:sp>
        <p:nvSpPr>
          <p:cNvPr id="7" name="6 Marcador de fecha"/>
          <p:cNvSpPr>
            <a:spLocks noGrp="1"/>
          </p:cNvSpPr>
          <p:nvPr>
            <p:ph type="dt" sz="half" idx="10"/>
          </p:nvPr>
        </p:nvSpPr>
        <p:spPr/>
        <p:txBody>
          <a:bodyPr/>
          <a:lstStyle/>
          <a:p>
            <a:fld id="{5704A177-0AD5-425E-8672-D410825BB919}" type="datetime1">
              <a:rPr lang="es-ES" smtClean="0"/>
              <a:pPr/>
              <a:t>19/06/2010</a:t>
            </a:fld>
            <a:endParaRPr lang="es-ES"/>
          </a:p>
        </p:txBody>
      </p:sp>
      <p:sp>
        <p:nvSpPr>
          <p:cNvPr id="8" name="7 Marcador de número de diapositiva"/>
          <p:cNvSpPr>
            <a:spLocks noGrp="1"/>
          </p:cNvSpPr>
          <p:nvPr>
            <p:ph type="sldNum" sz="quarter" idx="11"/>
          </p:nvPr>
        </p:nvSpPr>
        <p:spPr/>
        <p:txBody>
          <a:bodyPr/>
          <a:lstStyle/>
          <a:p>
            <a:fld id="{05F7C6ED-9789-4930-8EDE-B41603D66EC7}" type="slidenum">
              <a:rPr lang="es-ES" smtClean="0"/>
              <a:pPr/>
              <a:t>‹Nº›</a:t>
            </a:fld>
            <a:endParaRPr lang="es-ES"/>
          </a:p>
        </p:txBody>
      </p:sp>
      <p:sp>
        <p:nvSpPr>
          <p:cNvPr id="9" name="8 Marcador de pie de página"/>
          <p:cNvSpPr>
            <a:spLocks noGrp="1"/>
          </p:cNvSpPr>
          <p:nvPr>
            <p:ph type="ftr" sz="quarter" idx="12"/>
          </p:nvPr>
        </p:nvSpPr>
        <p:spPr/>
        <p:txBody>
          <a:bodyPr/>
          <a:lstStyle/>
          <a:p>
            <a:endParaRPr lang="es-E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5704A177-0AD5-425E-8672-D410825BB919}" type="datetime1">
              <a:rPr lang="es-ES" smtClean="0"/>
              <a:pPr/>
              <a:t>19/06/2010</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05F7C6ED-9789-4930-8EDE-B41603D66EC7}" type="slidenum">
              <a:rPr lang="es-ES" smtClean="0"/>
              <a:pPr/>
              <a:t>‹Nº›</a:t>
            </a:fld>
            <a:endParaRPr lang="es-E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5704A177-0AD5-425E-8672-D410825BB919}" type="datetime1">
              <a:rPr lang="es-ES" smtClean="0"/>
              <a:pPr/>
              <a:t>19/06/2010</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a:xfrm>
            <a:off x="8156448" y="6422064"/>
            <a:ext cx="762000" cy="365125"/>
          </a:xfrm>
        </p:spPr>
        <p:txBody>
          <a:bodyPr/>
          <a:lstStyle/>
          <a:p>
            <a:fld id="{05F7C6ED-9789-4930-8EDE-B41603D66EC7}" type="slidenum">
              <a:rPr lang="es-ES" smtClean="0"/>
              <a:pPr/>
              <a:t>‹Nº›</a:t>
            </a:fld>
            <a:endParaRPr lang="es-E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s-ES" smtClean="0"/>
              <a:t>Haga clic en el icono para agregar una imagen</a:t>
            </a:r>
            <a:endParaRPr kumimoji="0" lang="en-US" dirty="0"/>
          </a:p>
        </p:txBody>
      </p:sp>
      <p:sp>
        <p:nvSpPr>
          <p:cNvPr id="4" name="3 Marcador de texto"/>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a:xfrm>
            <a:off x="457200" y="6422064"/>
            <a:ext cx="2133600" cy="365125"/>
          </a:xfrm>
        </p:spPr>
        <p:txBody>
          <a:bodyPr/>
          <a:lstStyle/>
          <a:p>
            <a:fld id="{5704A177-0AD5-425E-8672-D410825BB919}" type="datetime1">
              <a:rPr lang="es-ES" smtClean="0"/>
              <a:pPr/>
              <a:t>19/06/2010</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05F7C6ED-9789-4930-8EDE-B41603D66EC7}" type="slidenum">
              <a:rPr lang="es-ES" smtClean="0"/>
              <a:pPr/>
              <a:t>‹Nº›</a:t>
            </a:fld>
            <a:endParaRPr lang="es-E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11 Forma libre"/>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15 Forma libre"/>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8 Marcador de título"/>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5704A177-0AD5-425E-8672-D410825BB919}" type="datetime1">
              <a:rPr lang="es-ES" smtClean="0"/>
              <a:pPr/>
              <a:t>19/06/2010</a:t>
            </a:fld>
            <a:endParaRPr lang="es-ES"/>
          </a:p>
        </p:txBody>
      </p:sp>
      <p:sp>
        <p:nvSpPr>
          <p:cNvPr id="22" name="21 Marcador de pie de página"/>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s-ES"/>
          </a:p>
        </p:txBody>
      </p:sp>
      <p:sp>
        <p:nvSpPr>
          <p:cNvPr id="18" name="17 Marcador de número de diapositiva"/>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05F7C6ED-9789-4930-8EDE-B41603D66EC7}" type="slidenum">
              <a:rPr lang="es-ES" smtClean="0"/>
              <a:pPr/>
              <a:t>‹Nº›</a:t>
            </a:fld>
            <a:endParaRPr lang="es-ES"/>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7.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8.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9.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0.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5.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7.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8.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9.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0.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1.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3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diagramData" Target="../diagrams/data23.xml"/><Relationship Id="rId7"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6.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7.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44.xml.rels><?xml version="1.0" encoding="UTF-8" standalone="yes"?>
<Relationships xmlns="http://schemas.openxmlformats.org/package/2006/relationships"><Relationship Id="rId8" Type="http://schemas.openxmlformats.org/officeDocument/2006/relationships/diagramQuickStyle" Target="../diagrams/quickStyle28.xml"/><Relationship Id="rId13" Type="http://schemas.openxmlformats.org/officeDocument/2006/relationships/diagramColors" Target="../diagrams/colors29.xml"/><Relationship Id="rId18" Type="http://schemas.openxmlformats.org/officeDocument/2006/relationships/diagramData" Target="../diagrams/data31.xml"/><Relationship Id="rId3" Type="http://schemas.openxmlformats.org/officeDocument/2006/relationships/diagramLayout" Target="../diagrams/layout27.xml"/><Relationship Id="rId21" Type="http://schemas.openxmlformats.org/officeDocument/2006/relationships/diagramColors" Target="../diagrams/colors31.xml"/><Relationship Id="rId7" Type="http://schemas.openxmlformats.org/officeDocument/2006/relationships/diagramLayout" Target="../diagrams/layout28.xml"/><Relationship Id="rId12" Type="http://schemas.openxmlformats.org/officeDocument/2006/relationships/diagramQuickStyle" Target="../diagrams/quickStyle29.xml"/><Relationship Id="rId17" Type="http://schemas.openxmlformats.org/officeDocument/2006/relationships/diagramColors" Target="../diagrams/colors30.xml"/><Relationship Id="rId25" Type="http://schemas.openxmlformats.org/officeDocument/2006/relationships/diagramColors" Target="../diagrams/colors32.xml"/><Relationship Id="rId2" Type="http://schemas.openxmlformats.org/officeDocument/2006/relationships/diagramData" Target="../diagrams/data27.xml"/><Relationship Id="rId16" Type="http://schemas.openxmlformats.org/officeDocument/2006/relationships/diagramQuickStyle" Target="../diagrams/quickStyle30.xml"/><Relationship Id="rId20" Type="http://schemas.openxmlformats.org/officeDocument/2006/relationships/diagramQuickStyle" Target="../diagrams/quickStyle31.xml"/><Relationship Id="rId1" Type="http://schemas.openxmlformats.org/officeDocument/2006/relationships/slideLayout" Target="../slideLayouts/slideLayout2.xml"/><Relationship Id="rId6" Type="http://schemas.openxmlformats.org/officeDocument/2006/relationships/diagramData" Target="../diagrams/data28.xml"/><Relationship Id="rId11" Type="http://schemas.openxmlformats.org/officeDocument/2006/relationships/diagramLayout" Target="../diagrams/layout29.xml"/><Relationship Id="rId24" Type="http://schemas.openxmlformats.org/officeDocument/2006/relationships/diagramQuickStyle" Target="../diagrams/quickStyle32.xml"/><Relationship Id="rId5" Type="http://schemas.openxmlformats.org/officeDocument/2006/relationships/diagramColors" Target="../diagrams/colors27.xml"/><Relationship Id="rId15" Type="http://schemas.openxmlformats.org/officeDocument/2006/relationships/diagramLayout" Target="../diagrams/layout30.xml"/><Relationship Id="rId23" Type="http://schemas.openxmlformats.org/officeDocument/2006/relationships/diagramLayout" Target="../diagrams/layout32.xml"/><Relationship Id="rId10" Type="http://schemas.openxmlformats.org/officeDocument/2006/relationships/diagramData" Target="../diagrams/data29.xml"/><Relationship Id="rId19" Type="http://schemas.openxmlformats.org/officeDocument/2006/relationships/diagramLayout" Target="../diagrams/layout31.xml"/><Relationship Id="rId4" Type="http://schemas.openxmlformats.org/officeDocument/2006/relationships/diagramQuickStyle" Target="../diagrams/quickStyle27.xml"/><Relationship Id="rId9" Type="http://schemas.openxmlformats.org/officeDocument/2006/relationships/diagramColors" Target="../diagrams/colors28.xml"/><Relationship Id="rId14" Type="http://schemas.openxmlformats.org/officeDocument/2006/relationships/diagramData" Target="../diagrams/data30.xml"/><Relationship Id="rId22" Type="http://schemas.openxmlformats.org/officeDocument/2006/relationships/diagramData" Target="../diagrams/data32.xml"/></Relationships>
</file>

<file path=ppt/slides/_rels/slide45.xml.rels><?xml version="1.0" encoding="UTF-8" standalone="yes"?>
<Relationships xmlns="http://schemas.openxmlformats.org/package/2006/relationships"><Relationship Id="rId8" Type="http://schemas.openxmlformats.org/officeDocument/2006/relationships/diagramQuickStyle" Target="../diagrams/quickStyle34.xml"/><Relationship Id="rId13" Type="http://schemas.openxmlformats.org/officeDocument/2006/relationships/diagramColors" Target="../diagrams/colors35.xml"/><Relationship Id="rId3" Type="http://schemas.openxmlformats.org/officeDocument/2006/relationships/diagramLayout" Target="../diagrams/layout33.xml"/><Relationship Id="rId7" Type="http://schemas.openxmlformats.org/officeDocument/2006/relationships/diagramLayout" Target="../diagrams/layout34.xml"/><Relationship Id="rId12" Type="http://schemas.openxmlformats.org/officeDocument/2006/relationships/diagramQuickStyle" Target="../diagrams/quickStyle35.xml"/><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openxmlformats.org/officeDocument/2006/relationships/diagramData" Target="../diagrams/data34.xml"/><Relationship Id="rId11" Type="http://schemas.openxmlformats.org/officeDocument/2006/relationships/diagramLayout" Target="../diagrams/layout35.xml"/><Relationship Id="rId5" Type="http://schemas.openxmlformats.org/officeDocument/2006/relationships/diagramColors" Target="../diagrams/colors33.xml"/><Relationship Id="rId10" Type="http://schemas.openxmlformats.org/officeDocument/2006/relationships/diagramData" Target="../diagrams/data35.xml"/><Relationship Id="rId4" Type="http://schemas.openxmlformats.org/officeDocument/2006/relationships/diagramQuickStyle" Target="../diagrams/quickStyle33.xml"/><Relationship Id="rId9" Type="http://schemas.openxmlformats.org/officeDocument/2006/relationships/diagramColors" Target="../diagrams/colors34.xml"/></Relationships>
</file>

<file path=ppt/slides/_rels/slide46.xml.rels><?xml version="1.0" encoding="UTF-8" standalone="yes"?>
<Relationships xmlns="http://schemas.openxmlformats.org/package/2006/relationships"><Relationship Id="rId8" Type="http://schemas.openxmlformats.org/officeDocument/2006/relationships/diagramQuickStyle" Target="../diagrams/quickStyle37.xml"/><Relationship Id="rId13" Type="http://schemas.openxmlformats.org/officeDocument/2006/relationships/diagramColors" Target="../diagrams/colors38.xml"/><Relationship Id="rId3" Type="http://schemas.openxmlformats.org/officeDocument/2006/relationships/diagramLayout" Target="../diagrams/layout36.xml"/><Relationship Id="rId7" Type="http://schemas.openxmlformats.org/officeDocument/2006/relationships/diagramLayout" Target="../diagrams/layout37.xml"/><Relationship Id="rId12" Type="http://schemas.openxmlformats.org/officeDocument/2006/relationships/diagramQuickStyle" Target="../diagrams/quickStyle38.xml"/><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openxmlformats.org/officeDocument/2006/relationships/diagramData" Target="../diagrams/data37.xml"/><Relationship Id="rId11" Type="http://schemas.openxmlformats.org/officeDocument/2006/relationships/diagramLayout" Target="../diagrams/layout38.xml"/><Relationship Id="rId5" Type="http://schemas.openxmlformats.org/officeDocument/2006/relationships/diagramColors" Target="../diagrams/colors36.xml"/><Relationship Id="rId10" Type="http://schemas.openxmlformats.org/officeDocument/2006/relationships/diagramData" Target="../diagrams/data38.xml"/><Relationship Id="rId4" Type="http://schemas.openxmlformats.org/officeDocument/2006/relationships/diagramQuickStyle" Target="../diagrams/quickStyle36.xml"/><Relationship Id="rId9" Type="http://schemas.openxmlformats.org/officeDocument/2006/relationships/diagramColors" Target="../diagrams/colors3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diagramLayout" Target="../diagrams/layout40.xml"/><Relationship Id="rId13" Type="http://schemas.openxmlformats.org/officeDocument/2006/relationships/diagramQuickStyle" Target="../diagrams/quickStyle41.xml"/><Relationship Id="rId3" Type="http://schemas.openxmlformats.org/officeDocument/2006/relationships/diagramData" Target="../diagrams/data39.xml"/><Relationship Id="rId7" Type="http://schemas.openxmlformats.org/officeDocument/2006/relationships/diagramData" Target="../diagrams/data40.xml"/><Relationship Id="rId12" Type="http://schemas.openxmlformats.org/officeDocument/2006/relationships/diagramLayout" Target="../diagrams/layout41.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39.xml"/><Relationship Id="rId11" Type="http://schemas.openxmlformats.org/officeDocument/2006/relationships/diagramData" Target="../diagrams/data41.xml"/><Relationship Id="rId5" Type="http://schemas.openxmlformats.org/officeDocument/2006/relationships/diagramQuickStyle" Target="../diagrams/quickStyle39.xml"/><Relationship Id="rId15" Type="http://schemas.microsoft.com/office/2007/relationships/diagramDrawing" Target="../diagrams/drawing8.xml"/><Relationship Id="rId10" Type="http://schemas.openxmlformats.org/officeDocument/2006/relationships/diagramColors" Target="../diagrams/colors40.xml"/><Relationship Id="rId4" Type="http://schemas.openxmlformats.org/officeDocument/2006/relationships/diagramLayout" Target="../diagrams/layout39.xml"/><Relationship Id="rId9" Type="http://schemas.openxmlformats.org/officeDocument/2006/relationships/diagramQuickStyle" Target="../diagrams/quickStyle40.xml"/><Relationship Id="rId14" Type="http://schemas.openxmlformats.org/officeDocument/2006/relationships/diagramColors" Target="../diagrams/colors41.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42.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5.png"/><Relationship Id="rId7" Type="http://schemas.openxmlformats.org/officeDocument/2006/relationships/diagramData" Target="../diagrams/data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11" Type="http://schemas.microsoft.com/office/2007/relationships/diagramDrawing" Target="../diagrams/drawing1.xml"/><Relationship Id="rId5" Type="http://schemas.openxmlformats.org/officeDocument/2006/relationships/image" Target="../media/image7.png"/><Relationship Id="rId10" Type="http://schemas.openxmlformats.org/officeDocument/2006/relationships/diagramColors" Target="../diagrams/colors2.xml"/><Relationship Id="rId4" Type="http://schemas.openxmlformats.org/officeDocument/2006/relationships/image" Target="../media/image6.png"/><Relationship Id="rId9"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9.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44.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5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Data" Target="../diagrams/data45.xml"/><Relationship Id="rId7" Type="http://schemas.openxmlformats.org/officeDocument/2006/relationships/hyperlink" Target="Capitulos/FICHA%20TECNICA.xls"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46.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s>
</file>

<file path=ppt/slides/_rels/slide55.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diagramData" Target="../diagrams/data47.xml"/><Relationship Id="rId7" Type="http://schemas.openxmlformats.org/officeDocument/2006/relationships/hyperlink" Target="Capitulos/PLAN%20DE%20MANTENIMIENTO.xlsx"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48.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s>
</file>

<file path=ppt/slides/_rels/slide57.xml.rels><?xml version="1.0" encoding="UTF-8" standalone="yes"?>
<Relationships xmlns="http://schemas.openxmlformats.org/package/2006/relationships"><Relationship Id="rId8" Type="http://schemas.openxmlformats.org/officeDocument/2006/relationships/diagramQuickStyle" Target="../diagrams/quickStyle49.xml"/><Relationship Id="rId3" Type="http://schemas.openxmlformats.org/officeDocument/2006/relationships/image" Target="../media/image68.jpeg"/><Relationship Id="rId7" Type="http://schemas.openxmlformats.org/officeDocument/2006/relationships/diagramLayout" Target="../diagrams/layout49.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Data" Target="../diagrams/data49.xml"/><Relationship Id="rId5" Type="http://schemas.openxmlformats.org/officeDocument/2006/relationships/image" Target="../media/image67.jpeg"/><Relationship Id="rId4" Type="http://schemas.openxmlformats.org/officeDocument/2006/relationships/hyperlink" Target="Capitulos/REPORTE%20DE%20PRODUCCION.xlsx" TargetMode="External"/><Relationship Id="rId9" Type="http://schemas.openxmlformats.org/officeDocument/2006/relationships/diagramColors" Target="../diagrams/colors49.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50.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50.xml"/><Relationship Id="rId5" Type="http://schemas.openxmlformats.org/officeDocument/2006/relationships/diagramQuickStyle" Target="../diagrams/quickStyle50.xml"/><Relationship Id="rId4" Type="http://schemas.openxmlformats.org/officeDocument/2006/relationships/diagramLayout" Target="../diagrams/layout50.xml"/></Relationships>
</file>

<file path=ppt/slides/_rels/slide5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51.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51.xml"/><Relationship Id="rId5" Type="http://schemas.openxmlformats.org/officeDocument/2006/relationships/diagramQuickStyle" Target="../diagrams/quickStyle51.xml"/><Relationship Id="rId4" Type="http://schemas.openxmlformats.org/officeDocument/2006/relationships/diagramLayout" Target="../diagrams/layout51.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52.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52.xml"/><Relationship Id="rId5" Type="http://schemas.openxmlformats.org/officeDocument/2006/relationships/diagramQuickStyle" Target="../diagrams/quickStyle52.xml"/><Relationship Id="rId4" Type="http://schemas.openxmlformats.org/officeDocument/2006/relationships/diagramLayout" Target="../diagrams/layout52.xml"/></Relationships>
</file>

<file path=ppt/slides/_rels/slide64.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diagramData" Target="../diagrams/data53.xml"/><Relationship Id="rId7" Type="http://schemas.openxmlformats.org/officeDocument/2006/relationships/hyperlink" Target="Capitulos/Plan%20de%20Inducci&#243;n.doc"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53.xml"/><Relationship Id="rId5" Type="http://schemas.openxmlformats.org/officeDocument/2006/relationships/diagramQuickStyle" Target="../diagrams/quickStyle53.xml"/><Relationship Id="rId4" Type="http://schemas.openxmlformats.org/officeDocument/2006/relationships/diagramLayout" Target="../diagrams/layout53.xml"/><Relationship Id="rId9" Type="http://schemas.openxmlformats.org/officeDocument/2006/relationships/hyperlink" Target="Capitulos/Plan%20de%20Capacitaci&#243;n.doc" TargetMode="Externa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54.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54.xml"/><Relationship Id="rId5" Type="http://schemas.openxmlformats.org/officeDocument/2006/relationships/diagramQuickStyle" Target="../diagrams/quickStyle54.xml"/><Relationship Id="rId4" Type="http://schemas.openxmlformats.org/officeDocument/2006/relationships/diagramLayout" Target="../diagrams/layout54.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55.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55.xml"/><Relationship Id="rId5" Type="http://schemas.openxmlformats.org/officeDocument/2006/relationships/diagramQuickStyle" Target="../diagrams/quickStyle55.xml"/><Relationship Id="rId4" Type="http://schemas.openxmlformats.org/officeDocument/2006/relationships/diagramLayout" Target="../diagrams/layout55.xml"/></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56.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56.xml"/><Relationship Id="rId5" Type="http://schemas.openxmlformats.org/officeDocument/2006/relationships/diagramQuickStyle" Target="../diagrams/quickStyle56.xml"/><Relationship Id="rId4" Type="http://schemas.openxmlformats.org/officeDocument/2006/relationships/diagramLayout" Target="../diagrams/layout5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0" y="142852"/>
            <a:ext cx="9001156" cy="1071570"/>
          </a:xfrm>
        </p:spPr>
        <p:txBody>
          <a:bodyPr>
            <a:normAutofit fontScale="90000"/>
          </a:bodyPr>
          <a:lstStyle/>
          <a:p>
            <a:r>
              <a:rPr lang="es-ES" sz="2400" b="0" cap="non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Escuela Superior Politécnica del Litoral</a:t>
            </a:r>
            <a:r>
              <a:rPr lang="es-ES" sz="1800" b="0" cap="non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s-ES" sz="1800" b="0" cap="non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s-EC" sz="1800" b="0" cap="none"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odoni MT" pitchFamily="18" charset="0"/>
              </a:rPr>
              <a:t>Facultad de Ingeniería en Mecánica y Ciencias de la Producción - Instituto de Ciencias Matemáticas</a:t>
            </a:r>
            <a:r>
              <a:rPr lang="es-EC" sz="1800" b="0" cap="non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s-EC" sz="1800" b="0" cap="non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s-EC" sz="1300" b="0" cap="none"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Lucida Fax" pitchFamily="18" charset="0"/>
              </a:rPr>
              <a:t>Ingeniería y Administración de la Producción Industrial - Ingeniería en Auditoría y Contaduría Pública Autorizada</a:t>
            </a:r>
            <a:endParaRPr lang="es-ES" sz="1300" b="0" cap="none"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Lucida Fax" pitchFamily="18" charset="0"/>
            </a:endParaRPr>
          </a:p>
        </p:txBody>
      </p:sp>
      <p:sp>
        <p:nvSpPr>
          <p:cNvPr id="3" name="2 Subtítulo"/>
          <p:cNvSpPr>
            <a:spLocks noGrp="1"/>
          </p:cNvSpPr>
          <p:nvPr>
            <p:ph type="subTitle" idx="1"/>
          </p:nvPr>
        </p:nvSpPr>
        <p:spPr>
          <a:xfrm>
            <a:off x="1142976" y="4071942"/>
            <a:ext cx="7763830" cy="1285884"/>
          </a:xfrm>
        </p:spPr>
        <p:txBody>
          <a:bodyPr>
            <a:normAutofit fontScale="92500"/>
          </a:bodyPr>
          <a:lstStyle/>
          <a:p>
            <a:pPr algn="ctr"/>
            <a:r>
              <a:rPr lang="es-EC" sz="2400" i="1" dirty="0" smtClean="0"/>
              <a:t>“Diseño de un Sistema de Gestión y Control Operacional para una empresa que se dedica a la elaboración de fundas plásticas en la ciudad de Guayaquil”</a:t>
            </a:r>
            <a:endParaRPr lang="es-ES" sz="2400" i="1" dirty="0"/>
          </a:p>
        </p:txBody>
      </p:sp>
      <p:grpSp>
        <p:nvGrpSpPr>
          <p:cNvPr id="12" name="11 Grupo"/>
          <p:cNvGrpSpPr/>
          <p:nvPr/>
        </p:nvGrpSpPr>
        <p:grpSpPr>
          <a:xfrm>
            <a:off x="142844" y="4820667"/>
            <a:ext cx="759359" cy="1894949"/>
            <a:chOff x="142844" y="4820667"/>
            <a:chExt cx="759359" cy="1894949"/>
          </a:xfrm>
        </p:grpSpPr>
        <p:pic>
          <p:nvPicPr>
            <p:cNvPr id="1027" name="Picture 3"/>
            <p:cNvPicPr>
              <a:picLocks noChangeAspect="1" noChangeArrowheads="1"/>
            </p:cNvPicPr>
            <p:nvPr/>
          </p:nvPicPr>
          <p:blipFill>
            <a:blip r:embed="rId3" cstate="print"/>
            <a:srcRect/>
            <a:stretch>
              <a:fillRect/>
            </a:stretch>
          </p:blipFill>
          <p:spPr bwMode="auto">
            <a:xfrm>
              <a:off x="142844" y="5448201"/>
              <a:ext cx="709643" cy="409691"/>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a:stretch>
              <a:fillRect/>
            </a:stretch>
          </p:blipFill>
          <p:spPr bwMode="auto">
            <a:xfrm>
              <a:off x="142844" y="4820667"/>
              <a:ext cx="759359" cy="394283"/>
            </a:xfrm>
            <a:prstGeom prst="rect">
              <a:avLst/>
            </a:prstGeom>
            <a:noFill/>
            <a:ln w="9525">
              <a:noFill/>
              <a:miter lim="800000"/>
              <a:headEnd/>
              <a:tailEnd/>
            </a:ln>
            <a:effectLst/>
          </p:spPr>
        </p:pic>
        <p:pic>
          <p:nvPicPr>
            <p:cNvPr id="10" name="12 Imagen" descr="logo_ESPOL.jpg"/>
            <p:cNvPicPr>
              <a:picLocks noChangeAspect="1"/>
            </p:cNvPicPr>
            <p:nvPr/>
          </p:nvPicPr>
          <p:blipFill>
            <a:blip r:embed="rId5" cstate="print"/>
            <a:srcRect/>
            <a:stretch>
              <a:fillRect/>
            </a:stretch>
          </p:blipFill>
          <p:spPr bwMode="auto">
            <a:xfrm>
              <a:off x="214282" y="6072206"/>
              <a:ext cx="657813" cy="643410"/>
            </a:xfrm>
            <a:prstGeom prst="ellipse">
              <a:avLst/>
            </a:prstGeom>
            <a:noFill/>
            <a:ln w="9525">
              <a:noFill/>
              <a:miter lim="800000"/>
              <a:headEnd/>
              <a:tailEnd/>
            </a:ln>
            <a:effectLst>
              <a:reflection blurRad="6350" stA="52000" endA="300" endPos="35000" dir="5400000" sy="-100000" algn="bl" rotWithShape="0"/>
              <a:softEdge rad="12700"/>
            </a:effectLst>
          </p:spPr>
        </p:pic>
      </p:grpSp>
      <p:pic>
        <p:nvPicPr>
          <p:cNvPr id="1033" name="Picture 9" descr="J:\materias\SEMINARIO\Fotos\esquema.bmp"/>
          <p:cNvPicPr>
            <a:picLocks noChangeAspect="1" noChangeArrowheads="1"/>
          </p:cNvPicPr>
          <p:nvPr/>
        </p:nvPicPr>
        <p:blipFill>
          <a:blip r:embed="rId6" cstate="print"/>
          <a:srcRect/>
          <a:stretch>
            <a:fillRect/>
          </a:stretch>
        </p:blipFill>
        <p:spPr bwMode="auto">
          <a:xfrm>
            <a:off x="2357422" y="1107172"/>
            <a:ext cx="4938696" cy="3088296"/>
          </a:xfrm>
          <a:prstGeom prst="ellipse">
            <a:avLst/>
          </a:prstGeom>
          <a:ln>
            <a:noFill/>
          </a:ln>
          <a:effectLst>
            <a:softEdge rad="112500"/>
          </a:effectLst>
        </p:spPr>
      </p:pic>
      <p:sp>
        <p:nvSpPr>
          <p:cNvPr id="14" name="13 CuadroTexto"/>
          <p:cNvSpPr txBox="1"/>
          <p:nvPr/>
        </p:nvSpPr>
        <p:spPr>
          <a:xfrm>
            <a:off x="4143372" y="5572140"/>
            <a:ext cx="1714512" cy="307777"/>
          </a:xfrm>
          <a:prstGeom prst="rect">
            <a:avLst/>
          </a:prstGeom>
          <a:noFill/>
        </p:spPr>
        <p:txBody>
          <a:bodyPr wrap="square" rtlCol="0">
            <a:spAutoFit/>
          </a:bodyPr>
          <a:lstStyle/>
          <a:p>
            <a:r>
              <a:rPr lang="es-ES" sz="1400" dirty="0" smtClean="0"/>
              <a:t>Presentada </a:t>
            </a:r>
            <a:r>
              <a:rPr lang="es-ES" sz="1400" dirty="0" smtClean="0"/>
              <a:t>por</a:t>
            </a:r>
            <a:endParaRPr lang="es-ES" sz="1400" dirty="0"/>
          </a:p>
        </p:txBody>
      </p:sp>
      <p:sp>
        <p:nvSpPr>
          <p:cNvPr id="15" name="14 CuadroTexto"/>
          <p:cNvSpPr txBox="1"/>
          <p:nvPr/>
        </p:nvSpPr>
        <p:spPr>
          <a:xfrm>
            <a:off x="2714612" y="5916059"/>
            <a:ext cx="4357718" cy="646331"/>
          </a:xfrm>
          <a:prstGeom prst="rect">
            <a:avLst/>
          </a:prstGeom>
          <a:noFill/>
        </p:spPr>
        <p:txBody>
          <a:bodyPr wrap="square" rtlCol="0">
            <a:spAutoFit/>
          </a:bodyPr>
          <a:lstStyle/>
          <a:p>
            <a:pPr algn="ctr"/>
            <a:r>
              <a:rPr lang="es-E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pperplate Gothic Light" pitchFamily="34" charset="0"/>
              </a:rPr>
              <a:t>Erick Gavino Díaz</a:t>
            </a:r>
          </a:p>
          <a:p>
            <a:pPr algn="ctr"/>
            <a:r>
              <a:rPr lang="es-E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pperplate Gothic Light" pitchFamily="34" charset="0"/>
              </a:rPr>
              <a:t>Carmen Bajaña Andrade</a:t>
            </a:r>
            <a:endParaRPr lang="es-E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pperplate Gothic Light" pitchFamily="34" charset="0"/>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Beneficios – Gerencia de Activos</a:t>
            </a:r>
            <a:endParaRPr lang="es-ES" dirty="0"/>
          </a:p>
        </p:txBody>
      </p:sp>
      <p:graphicFrame>
        <p:nvGraphicFramePr>
          <p:cNvPr id="5" name="4 Marcador de contenido"/>
          <p:cNvGraphicFramePr>
            <a:graphicFrameLocks noGrp="1"/>
          </p:cNvGraphicFramePr>
          <p:nvPr>
            <p:ph idx="1"/>
          </p:nvPr>
        </p:nvGraphicFramePr>
        <p:xfrm>
          <a:off x="1428728" y="714356"/>
          <a:ext cx="7499350" cy="5929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Beneficios – Gerencia de Activos</a:t>
            </a:r>
            <a:endParaRPr lang="es-ES" dirty="0"/>
          </a:p>
        </p:txBody>
      </p:sp>
      <p:graphicFrame>
        <p:nvGraphicFramePr>
          <p:cNvPr id="5" name="4 Marcador de contenido"/>
          <p:cNvGraphicFramePr>
            <a:graphicFrameLocks noGrp="1"/>
          </p:cNvGraphicFramePr>
          <p:nvPr>
            <p:ph idx="1"/>
          </p:nvPr>
        </p:nvGraphicFramePr>
        <p:xfrm>
          <a:off x="1428728" y="714356"/>
          <a:ext cx="7499350" cy="5929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Beneficios – Gerencia de Activos</a:t>
            </a:r>
            <a:endParaRPr lang="es-ES" dirty="0"/>
          </a:p>
        </p:txBody>
      </p:sp>
      <p:graphicFrame>
        <p:nvGraphicFramePr>
          <p:cNvPr id="5" name="4 Marcador de contenido"/>
          <p:cNvGraphicFramePr>
            <a:graphicFrameLocks noGrp="1"/>
          </p:cNvGraphicFramePr>
          <p:nvPr>
            <p:ph idx="1"/>
          </p:nvPr>
        </p:nvGraphicFramePr>
        <p:xfrm>
          <a:off x="1428728" y="714356"/>
          <a:ext cx="7499350" cy="5929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Beneficios – Gerencia de Activos</a:t>
            </a:r>
            <a:endParaRPr lang="es-ES" dirty="0"/>
          </a:p>
        </p:txBody>
      </p:sp>
      <p:graphicFrame>
        <p:nvGraphicFramePr>
          <p:cNvPr id="5" name="4 Marcador de contenido"/>
          <p:cNvGraphicFramePr>
            <a:graphicFrameLocks noGrp="1"/>
          </p:cNvGraphicFramePr>
          <p:nvPr>
            <p:ph idx="1"/>
          </p:nvPr>
        </p:nvGraphicFramePr>
        <p:xfrm>
          <a:off x="1428728" y="714356"/>
          <a:ext cx="7499350" cy="5929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Beneficios – Gerencia de Activos</a:t>
            </a:r>
            <a:endParaRPr lang="es-ES" dirty="0"/>
          </a:p>
        </p:txBody>
      </p:sp>
      <p:graphicFrame>
        <p:nvGraphicFramePr>
          <p:cNvPr id="5" name="4 Marcador de contenido"/>
          <p:cNvGraphicFramePr>
            <a:graphicFrameLocks noGrp="1"/>
          </p:cNvGraphicFramePr>
          <p:nvPr>
            <p:ph idx="1"/>
          </p:nvPr>
        </p:nvGraphicFramePr>
        <p:xfrm>
          <a:off x="1428728" y="714356"/>
          <a:ext cx="7499350" cy="5929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Beneficios – Gerencia de Activos</a:t>
            </a:r>
            <a:endParaRPr lang="es-ES" dirty="0"/>
          </a:p>
        </p:txBody>
      </p:sp>
      <p:graphicFrame>
        <p:nvGraphicFramePr>
          <p:cNvPr id="5" name="4 Marcador de contenido"/>
          <p:cNvGraphicFramePr>
            <a:graphicFrameLocks noGrp="1"/>
          </p:cNvGraphicFramePr>
          <p:nvPr>
            <p:ph idx="1"/>
          </p:nvPr>
        </p:nvGraphicFramePr>
        <p:xfrm>
          <a:off x="1428728" y="714356"/>
          <a:ext cx="7499350" cy="5929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Beneficios – Gerencia de Activos</a:t>
            </a:r>
            <a:endParaRPr lang="es-ES" dirty="0"/>
          </a:p>
        </p:txBody>
      </p:sp>
      <p:graphicFrame>
        <p:nvGraphicFramePr>
          <p:cNvPr id="5" name="4 Marcador de contenido"/>
          <p:cNvGraphicFramePr>
            <a:graphicFrameLocks noGrp="1"/>
          </p:cNvGraphicFramePr>
          <p:nvPr>
            <p:ph idx="1"/>
          </p:nvPr>
        </p:nvGraphicFramePr>
        <p:xfrm>
          <a:off x="1428728" y="714356"/>
          <a:ext cx="7499350" cy="5929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Beneficios – Gerencia de Activos</a:t>
            </a:r>
            <a:endParaRPr lang="es-ES" dirty="0"/>
          </a:p>
        </p:txBody>
      </p:sp>
      <p:graphicFrame>
        <p:nvGraphicFramePr>
          <p:cNvPr id="5" name="4 Marcador de contenido"/>
          <p:cNvGraphicFramePr>
            <a:graphicFrameLocks noGrp="1"/>
          </p:cNvGraphicFramePr>
          <p:nvPr>
            <p:ph idx="1"/>
          </p:nvPr>
        </p:nvGraphicFramePr>
        <p:xfrm>
          <a:off x="1428728" y="714356"/>
          <a:ext cx="7499350" cy="5929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Beneficios – Gerencia de Activos</a:t>
            </a:r>
            <a:endParaRPr lang="es-ES" dirty="0"/>
          </a:p>
        </p:txBody>
      </p:sp>
      <p:graphicFrame>
        <p:nvGraphicFramePr>
          <p:cNvPr id="5" name="4 Marcador de contenido"/>
          <p:cNvGraphicFramePr>
            <a:graphicFrameLocks noGrp="1"/>
          </p:cNvGraphicFramePr>
          <p:nvPr>
            <p:ph idx="1"/>
          </p:nvPr>
        </p:nvGraphicFramePr>
        <p:xfrm>
          <a:off x="1428728" y="714356"/>
          <a:ext cx="7499350" cy="5929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19176" y="2000240"/>
            <a:ext cx="7467600" cy="3240079"/>
          </a:xfrm>
        </p:spPr>
        <p:txBody>
          <a:bodyPr/>
          <a:lstStyle/>
          <a:p>
            <a:pPr algn="just">
              <a:buNone/>
            </a:pPr>
            <a:r>
              <a:rPr lang="es-ES" i="1" dirty="0" smtClean="0"/>
              <a:t>¿Qué es estrategia? “Es la respuesta a dos preguntas: </a:t>
            </a:r>
          </a:p>
          <a:p>
            <a:pPr algn="just">
              <a:buNone/>
            </a:pPr>
            <a:r>
              <a:rPr lang="es-ES" i="1" dirty="0" smtClean="0"/>
              <a:t>¿Qué es nuestra organización? </a:t>
            </a:r>
          </a:p>
          <a:p>
            <a:pPr algn="just">
              <a:buNone/>
            </a:pPr>
            <a:r>
              <a:rPr lang="es-ES" i="1" dirty="0" smtClean="0"/>
              <a:t>¿Qué debería ser?”</a:t>
            </a:r>
          </a:p>
          <a:p>
            <a:pPr algn="r">
              <a:buNone/>
            </a:pPr>
            <a:r>
              <a:rPr lang="es-ES" dirty="0" smtClean="0"/>
              <a:t> </a:t>
            </a:r>
            <a:r>
              <a:rPr lang="es-ES" b="1" dirty="0" smtClean="0"/>
              <a:t>Peter </a:t>
            </a:r>
            <a:r>
              <a:rPr lang="es-ES" b="1" dirty="0" err="1" smtClean="0"/>
              <a:t>Drucker</a:t>
            </a:r>
            <a:endParaRPr lang="es-ES" dirty="0" smtClean="0"/>
          </a:p>
          <a:p>
            <a:endParaRPr lang="es-ES" dirty="0"/>
          </a:p>
        </p:txBody>
      </p:sp>
    </p:spTree>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57224" y="1828278"/>
            <a:ext cx="7500990" cy="3600986"/>
          </a:xfrm>
          <a:prstGeom prst="rect">
            <a:avLst/>
          </a:prstGeom>
          <a:noFill/>
        </p:spPr>
        <p:txBody>
          <a:bodyPr wrap="square" rtlCol="0">
            <a:spAutoFit/>
          </a:bodyPr>
          <a:lstStyle/>
          <a:p>
            <a:pPr algn="just"/>
            <a:r>
              <a:rPr lang="es-ES" sz="2800" i="1" dirty="0" smtClean="0"/>
              <a:t>“En épocas de cambio quienes estén abiertos al aprendizaje se adueñarán del futuro, en tanto quienes creen saberlo todo se encontrarán maravillosamente equipados para operar en un mundo que ya no existe.”</a:t>
            </a:r>
          </a:p>
          <a:p>
            <a:pPr algn="just"/>
            <a:endParaRPr lang="es-ES" sz="2800" dirty="0" smtClean="0"/>
          </a:p>
          <a:p>
            <a:endParaRPr lang="es-ES" b="1" dirty="0" smtClean="0"/>
          </a:p>
          <a:p>
            <a:pPr algn="r"/>
            <a:r>
              <a:rPr lang="es-ES" sz="2400" b="1" dirty="0" smtClean="0"/>
              <a:t>Eric </a:t>
            </a:r>
            <a:r>
              <a:rPr lang="es-ES" sz="2400" b="1" dirty="0" err="1" smtClean="0"/>
              <a:t>Hoffer</a:t>
            </a:r>
            <a:endParaRPr lang="es-ES" sz="2400" dirty="0" smtClean="0"/>
          </a:p>
          <a:p>
            <a:endParaRPr lang="es-ES" dirty="0"/>
          </a:p>
        </p:txBody>
      </p:sp>
    </p:spTree>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esquema.bmp"/>
          <p:cNvPicPr>
            <a:picLocks noChangeAspect="1"/>
          </p:cNvPicPr>
          <p:nvPr/>
        </p:nvPicPr>
        <p:blipFill>
          <a:blip r:embed="rId2"/>
          <a:stretch>
            <a:fillRect/>
          </a:stretch>
        </p:blipFill>
        <p:spPr>
          <a:xfrm>
            <a:off x="3857620" y="500042"/>
            <a:ext cx="5026611" cy="314327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4 Imagen" descr="SDC10399.JPG"/>
          <p:cNvPicPr>
            <a:picLocks noChangeAspect="1"/>
          </p:cNvPicPr>
          <p:nvPr/>
        </p:nvPicPr>
        <p:blipFill>
          <a:blip r:embed="rId3" cstate="print"/>
          <a:stretch>
            <a:fillRect/>
          </a:stretch>
        </p:blipFill>
        <p:spPr>
          <a:xfrm>
            <a:off x="357158" y="1500174"/>
            <a:ext cx="3143240" cy="2357430"/>
          </a:xfrm>
          <a:prstGeom prst="rect">
            <a:avLst/>
          </a:prstGeom>
        </p:spPr>
      </p:pic>
      <p:pic>
        <p:nvPicPr>
          <p:cNvPr id="6" name="5 Imagen" descr="SDC10426.JPG"/>
          <p:cNvPicPr>
            <a:picLocks noChangeAspect="1"/>
          </p:cNvPicPr>
          <p:nvPr/>
        </p:nvPicPr>
        <p:blipFill>
          <a:blip r:embed="rId4" cstate="print"/>
          <a:stretch>
            <a:fillRect/>
          </a:stretch>
        </p:blipFill>
        <p:spPr>
          <a:xfrm>
            <a:off x="1571604" y="4286256"/>
            <a:ext cx="3143240" cy="2357430"/>
          </a:xfrm>
          <a:prstGeom prst="rect">
            <a:avLst/>
          </a:prstGeom>
        </p:spPr>
      </p:pic>
      <p:pic>
        <p:nvPicPr>
          <p:cNvPr id="7" name="6 Imagen" descr="SDC10413.JPG"/>
          <p:cNvPicPr>
            <a:picLocks noChangeAspect="1"/>
          </p:cNvPicPr>
          <p:nvPr/>
        </p:nvPicPr>
        <p:blipFill>
          <a:blip r:embed="rId5" cstate="print"/>
          <a:stretch>
            <a:fillRect/>
          </a:stretch>
        </p:blipFill>
        <p:spPr>
          <a:xfrm>
            <a:off x="5500694" y="4286256"/>
            <a:ext cx="3143240" cy="2357430"/>
          </a:xfrm>
          <a:prstGeom prst="rect">
            <a:avLst/>
          </a:prstGeom>
        </p:spPr>
      </p:pic>
      <p:sp>
        <p:nvSpPr>
          <p:cNvPr id="8" name="1 Título"/>
          <p:cNvSpPr>
            <a:spLocks noGrp="1"/>
          </p:cNvSpPr>
          <p:nvPr>
            <p:ph type="title"/>
          </p:nvPr>
        </p:nvSpPr>
        <p:spPr>
          <a:xfrm>
            <a:off x="428596" y="214290"/>
            <a:ext cx="2922078" cy="1060472"/>
          </a:xfrm>
        </p:spPr>
        <p:txBody>
          <a:bodyPr>
            <a:normAutofit fontScale="90000"/>
          </a:bodyPr>
          <a:lstStyle/>
          <a:p>
            <a:r>
              <a:rPr lang="es-ES" dirty="0" smtClean="0"/>
              <a:t>La empresa</a:t>
            </a:r>
            <a:endParaRPr lang="es-E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fmla="#ppt_w*sin(2.5*pi*$)">
                                          <p:val>
                                            <p:fltVal val="0"/>
                                          </p:val>
                                        </p:tav>
                                        <p:tav tm="100000">
                                          <p:val>
                                            <p:fltVal val="1"/>
                                          </p:val>
                                        </p:tav>
                                      </p:tavLst>
                                    </p:anim>
                                    <p:anim calcmode="lin" valueType="num">
                                      <p:cBhvr>
                                        <p:cTn id="8" dur="5000" fill="hold"/>
                                        <p:tgtEl>
                                          <p:spTgt spid="4"/>
                                        </p:tgtEl>
                                        <p:attrNameLst>
                                          <p:attrName>ppt_h</p:attrName>
                                        </p:attrNameLst>
                                      </p:cBhvr>
                                      <p:tavLst>
                                        <p:tav tm="0">
                                          <p:val>
                                            <p:strVal val="#ppt_h"/>
                                          </p:val>
                                        </p:tav>
                                        <p:tav tm="100000">
                                          <p:val>
                                            <p:strVal val="#ppt_h"/>
                                          </p:val>
                                        </p:tav>
                                      </p:tavLst>
                                    </p:anim>
                                  </p:childTnLst>
                                </p:cTn>
                              </p:par>
                              <p:par>
                                <p:cTn id="9" presetID="31" presetClass="entr" presetSubtype="0" fill="hold" nodeType="withEffect">
                                  <p:stCondLst>
                                    <p:cond delay="0"/>
                                  </p:stCondLst>
                                  <p:iterate type="lt">
                                    <p:tmPct val="5000"/>
                                  </p:iterate>
                                  <p:childTnLst>
                                    <p:set>
                                      <p:cBhvr>
                                        <p:cTn id="10" dur="1" fill="hold">
                                          <p:stCondLst>
                                            <p:cond delay="0"/>
                                          </p:stCondLst>
                                        </p:cTn>
                                        <p:tgtEl>
                                          <p:spTgt spid="5"/>
                                        </p:tgtEl>
                                        <p:attrNameLst>
                                          <p:attrName>style.visibility</p:attrName>
                                        </p:attrNameLst>
                                      </p:cBhvr>
                                      <p:to>
                                        <p:strVal val="visible"/>
                                      </p:to>
                                    </p:set>
                                    <p:anim calcmode="lin" valueType="num">
                                      <p:cBhvr>
                                        <p:cTn id="11" dur="2000" fill="hold"/>
                                        <p:tgtEl>
                                          <p:spTgt spid="5"/>
                                        </p:tgtEl>
                                        <p:attrNameLst>
                                          <p:attrName>ppt_w</p:attrName>
                                        </p:attrNameLst>
                                      </p:cBhvr>
                                      <p:tavLst>
                                        <p:tav tm="0">
                                          <p:val>
                                            <p:fltVal val="0"/>
                                          </p:val>
                                        </p:tav>
                                        <p:tav tm="100000">
                                          <p:val>
                                            <p:strVal val="#ppt_w"/>
                                          </p:val>
                                        </p:tav>
                                      </p:tavLst>
                                    </p:anim>
                                    <p:anim calcmode="lin" valueType="num">
                                      <p:cBhvr>
                                        <p:cTn id="12" dur="2000" fill="hold"/>
                                        <p:tgtEl>
                                          <p:spTgt spid="5"/>
                                        </p:tgtEl>
                                        <p:attrNameLst>
                                          <p:attrName>ppt_h</p:attrName>
                                        </p:attrNameLst>
                                      </p:cBhvr>
                                      <p:tavLst>
                                        <p:tav tm="0">
                                          <p:val>
                                            <p:fltVal val="0"/>
                                          </p:val>
                                        </p:tav>
                                        <p:tav tm="100000">
                                          <p:val>
                                            <p:strVal val="#ppt_h"/>
                                          </p:val>
                                        </p:tav>
                                      </p:tavLst>
                                    </p:anim>
                                    <p:anim calcmode="lin" valueType="num">
                                      <p:cBhvr>
                                        <p:cTn id="13" dur="2000" fill="hold"/>
                                        <p:tgtEl>
                                          <p:spTgt spid="5"/>
                                        </p:tgtEl>
                                        <p:attrNameLst>
                                          <p:attrName>style.rotation</p:attrName>
                                        </p:attrNameLst>
                                      </p:cBhvr>
                                      <p:tavLst>
                                        <p:tav tm="0">
                                          <p:val>
                                            <p:fltVal val="90"/>
                                          </p:val>
                                        </p:tav>
                                        <p:tav tm="100000">
                                          <p:val>
                                            <p:fltVal val="0"/>
                                          </p:val>
                                        </p:tav>
                                      </p:tavLst>
                                    </p:anim>
                                    <p:animEffect transition="in" filter="fade">
                                      <p:cBhvr>
                                        <p:cTn id="14" dur="2000"/>
                                        <p:tgtEl>
                                          <p:spTgt spid="5"/>
                                        </p:tgtEl>
                                      </p:cBhvr>
                                    </p:animEffect>
                                  </p:childTnLst>
                                </p:cTn>
                              </p:par>
                              <p:par>
                                <p:cTn id="15" presetID="31" presetClass="entr" presetSubtype="0" fill="hold" nodeType="withEffect">
                                  <p:stCondLst>
                                    <p:cond delay="0"/>
                                  </p:stCondLst>
                                  <p:iterate type="lt">
                                    <p:tmPct val="5000"/>
                                  </p:iterate>
                                  <p:childTnLst>
                                    <p:set>
                                      <p:cBhvr>
                                        <p:cTn id="16" dur="1" fill="hold">
                                          <p:stCondLst>
                                            <p:cond delay="0"/>
                                          </p:stCondLst>
                                        </p:cTn>
                                        <p:tgtEl>
                                          <p:spTgt spid="6"/>
                                        </p:tgtEl>
                                        <p:attrNameLst>
                                          <p:attrName>style.visibility</p:attrName>
                                        </p:attrNameLst>
                                      </p:cBhvr>
                                      <p:to>
                                        <p:strVal val="visible"/>
                                      </p:to>
                                    </p:set>
                                    <p:anim calcmode="lin" valueType="num">
                                      <p:cBhvr>
                                        <p:cTn id="17" dur="2000" fill="hold"/>
                                        <p:tgtEl>
                                          <p:spTgt spid="6"/>
                                        </p:tgtEl>
                                        <p:attrNameLst>
                                          <p:attrName>ppt_w</p:attrName>
                                        </p:attrNameLst>
                                      </p:cBhvr>
                                      <p:tavLst>
                                        <p:tav tm="0">
                                          <p:val>
                                            <p:fltVal val="0"/>
                                          </p:val>
                                        </p:tav>
                                        <p:tav tm="100000">
                                          <p:val>
                                            <p:strVal val="#ppt_w"/>
                                          </p:val>
                                        </p:tav>
                                      </p:tavLst>
                                    </p:anim>
                                    <p:anim calcmode="lin" valueType="num">
                                      <p:cBhvr>
                                        <p:cTn id="18" dur="2000" fill="hold"/>
                                        <p:tgtEl>
                                          <p:spTgt spid="6"/>
                                        </p:tgtEl>
                                        <p:attrNameLst>
                                          <p:attrName>ppt_h</p:attrName>
                                        </p:attrNameLst>
                                      </p:cBhvr>
                                      <p:tavLst>
                                        <p:tav tm="0">
                                          <p:val>
                                            <p:fltVal val="0"/>
                                          </p:val>
                                        </p:tav>
                                        <p:tav tm="100000">
                                          <p:val>
                                            <p:strVal val="#ppt_h"/>
                                          </p:val>
                                        </p:tav>
                                      </p:tavLst>
                                    </p:anim>
                                    <p:anim calcmode="lin" valueType="num">
                                      <p:cBhvr>
                                        <p:cTn id="19" dur="2000" fill="hold"/>
                                        <p:tgtEl>
                                          <p:spTgt spid="6"/>
                                        </p:tgtEl>
                                        <p:attrNameLst>
                                          <p:attrName>style.rotation</p:attrName>
                                        </p:attrNameLst>
                                      </p:cBhvr>
                                      <p:tavLst>
                                        <p:tav tm="0">
                                          <p:val>
                                            <p:fltVal val="90"/>
                                          </p:val>
                                        </p:tav>
                                        <p:tav tm="100000">
                                          <p:val>
                                            <p:fltVal val="0"/>
                                          </p:val>
                                        </p:tav>
                                      </p:tavLst>
                                    </p:anim>
                                    <p:animEffect transition="in" filter="fade">
                                      <p:cBhvr>
                                        <p:cTn id="20" dur="2000"/>
                                        <p:tgtEl>
                                          <p:spTgt spid="6"/>
                                        </p:tgtEl>
                                      </p:cBhvr>
                                    </p:animEffect>
                                  </p:childTnLst>
                                </p:cTn>
                              </p:par>
                              <p:par>
                                <p:cTn id="21" presetID="31" presetClass="entr" presetSubtype="0" fill="hold" nodeType="withEffect">
                                  <p:stCondLst>
                                    <p:cond delay="0"/>
                                  </p:stCondLst>
                                  <p:iterate type="lt">
                                    <p:tmPct val="5000"/>
                                  </p:iterate>
                                  <p:childTnLst>
                                    <p:set>
                                      <p:cBhvr>
                                        <p:cTn id="22" dur="1" fill="hold">
                                          <p:stCondLst>
                                            <p:cond delay="0"/>
                                          </p:stCondLst>
                                        </p:cTn>
                                        <p:tgtEl>
                                          <p:spTgt spid="7"/>
                                        </p:tgtEl>
                                        <p:attrNameLst>
                                          <p:attrName>style.visibility</p:attrName>
                                        </p:attrNameLst>
                                      </p:cBhvr>
                                      <p:to>
                                        <p:strVal val="visible"/>
                                      </p:to>
                                    </p:set>
                                    <p:anim calcmode="lin" valueType="num">
                                      <p:cBhvr>
                                        <p:cTn id="23" dur="2000" fill="hold"/>
                                        <p:tgtEl>
                                          <p:spTgt spid="7"/>
                                        </p:tgtEl>
                                        <p:attrNameLst>
                                          <p:attrName>ppt_w</p:attrName>
                                        </p:attrNameLst>
                                      </p:cBhvr>
                                      <p:tavLst>
                                        <p:tav tm="0">
                                          <p:val>
                                            <p:fltVal val="0"/>
                                          </p:val>
                                        </p:tav>
                                        <p:tav tm="100000">
                                          <p:val>
                                            <p:strVal val="#ppt_w"/>
                                          </p:val>
                                        </p:tav>
                                      </p:tavLst>
                                    </p:anim>
                                    <p:anim calcmode="lin" valueType="num">
                                      <p:cBhvr>
                                        <p:cTn id="24" dur="2000" fill="hold"/>
                                        <p:tgtEl>
                                          <p:spTgt spid="7"/>
                                        </p:tgtEl>
                                        <p:attrNameLst>
                                          <p:attrName>ppt_h</p:attrName>
                                        </p:attrNameLst>
                                      </p:cBhvr>
                                      <p:tavLst>
                                        <p:tav tm="0">
                                          <p:val>
                                            <p:fltVal val="0"/>
                                          </p:val>
                                        </p:tav>
                                        <p:tav tm="100000">
                                          <p:val>
                                            <p:strVal val="#ppt_h"/>
                                          </p:val>
                                        </p:tav>
                                      </p:tavLst>
                                    </p:anim>
                                    <p:anim calcmode="lin" valueType="num">
                                      <p:cBhvr>
                                        <p:cTn id="25" dur="2000" fill="hold"/>
                                        <p:tgtEl>
                                          <p:spTgt spid="7"/>
                                        </p:tgtEl>
                                        <p:attrNameLst>
                                          <p:attrName>style.rotation</p:attrName>
                                        </p:attrNameLst>
                                      </p:cBhvr>
                                      <p:tavLst>
                                        <p:tav tm="0">
                                          <p:val>
                                            <p:fltVal val="90"/>
                                          </p:val>
                                        </p:tav>
                                        <p:tav tm="100000">
                                          <p:val>
                                            <p:fltVal val="0"/>
                                          </p:val>
                                        </p:tav>
                                      </p:tavLst>
                                    </p:anim>
                                    <p:animEffect transition="in" filter="fade">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 Título"/>
          <p:cNvSpPr>
            <a:spLocks noGrp="1"/>
          </p:cNvSpPr>
          <p:nvPr>
            <p:ph type="title"/>
          </p:nvPr>
        </p:nvSpPr>
        <p:spPr>
          <a:xfrm>
            <a:off x="1214414" y="214290"/>
            <a:ext cx="2922078" cy="1060472"/>
          </a:xfrm>
        </p:spPr>
        <p:txBody>
          <a:bodyPr>
            <a:normAutofit fontScale="90000"/>
          </a:bodyPr>
          <a:lstStyle/>
          <a:p>
            <a:r>
              <a:rPr lang="es-ES" dirty="0" smtClean="0"/>
              <a:t>La empresa</a:t>
            </a:r>
            <a:endParaRPr lang="es-ES" dirty="0"/>
          </a:p>
        </p:txBody>
      </p:sp>
      <p:graphicFrame>
        <p:nvGraphicFramePr>
          <p:cNvPr id="5" name="Content Placeholder 4"/>
          <p:cNvGraphicFramePr>
            <a:graphicFrameLocks noGrp="1"/>
          </p:cNvGraphicFramePr>
          <p:nvPr>
            <p:ph idx="1"/>
          </p:nvPr>
        </p:nvGraphicFramePr>
        <p:xfrm>
          <a:off x="995336" y="857232"/>
          <a:ext cx="8148664" cy="5605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6572264" y="1857364"/>
            <a:ext cx="1214446" cy="369332"/>
          </a:xfrm>
          <a:prstGeom prst="rect">
            <a:avLst/>
          </a:prstGeom>
          <a:noFill/>
        </p:spPr>
        <p:txBody>
          <a:bodyPr wrap="square" rtlCol="0">
            <a:spAutoFit/>
          </a:bodyPr>
          <a:lstStyle/>
          <a:p>
            <a:r>
              <a:rPr lang="es-EC" dirty="0" smtClean="0"/>
              <a:t>Productos</a:t>
            </a:r>
            <a:endParaRPr lang="es-EC" dirty="0"/>
          </a:p>
        </p:txBody>
      </p:sp>
      <p:sp>
        <p:nvSpPr>
          <p:cNvPr id="7" name="TextBox 6"/>
          <p:cNvSpPr txBox="1"/>
          <p:nvPr/>
        </p:nvSpPr>
        <p:spPr>
          <a:xfrm>
            <a:off x="6000760" y="857232"/>
            <a:ext cx="1143008" cy="461665"/>
          </a:xfrm>
          <a:prstGeom prst="rect">
            <a:avLst/>
          </a:prstGeom>
          <a:noFill/>
        </p:spPr>
        <p:txBody>
          <a:bodyPr wrap="square" rtlCol="0">
            <a:spAutoFit/>
          </a:bodyPr>
          <a:lstStyle/>
          <a:p>
            <a:r>
              <a:rPr lang="es-EC" sz="2400" b="1" dirty="0" smtClean="0">
                <a:solidFill>
                  <a:srgbClr val="FF0000"/>
                </a:solidFill>
              </a:rPr>
              <a:t>MP</a:t>
            </a:r>
            <a:endParaRPr lang="es-EC" sz="2400" b="1" dirty="0">
              <a:solidFill>
                <a:srgbClr val="FF0000"/>
              </a:solidFill>
            </a:endParaRPr>
          </a:p>
        </p:txBody>
      </p:sp>
      <p:sp>
        <p:nvSpPr>
          <p:cNvPr id="8" name="TextBox 7"/>
          <p:cNvSpPr txBox="1"/>
          <p:nvPr/>
        </p:nvSpPr>
        <p:spPr>
          <a:xfrm>
            <a:off x="7000892" y="2928934"/>
            <a:ext cx="1428760" cy="369332"/>
          </a:xfrm>
          <a:prstGeom prst="rect">
            <a:avLst/>
          </a:prstGeom>
          <a:noFill/>
        </p:spPr>
        <p:txBody>
          <a:bodyPr wrap="square" rtlCol="0">
            <a:spAutoFit/>
          </a:bodyPr>
          <a:lstStyle/>
          <a:p>
            <a:r>
              <a:rPr lang="es-EC" dirty="0" smtClean="0"/>
              <a:t>Maquinarias</a:t>
            </a:r>
            <a:endParaRPr lang="es-EC" dirty="0"/>
          </a:p>
        </p:txBody>
      </p:sp>
      <p:sp>
        <p:nvSpPr>
          <p:cNvPr id="9" name="TextBox 8"/>
          <p:cNvSpPr txBox="1"/>
          <p:nvPr/>
        </p:nvSpPr>
        <p:spPr>
          <a:xfrm>
            <a:off x="6643702" y="5143512"/>
            <a:ext cx="1143008" cy="369332"/>
          </a:xfrm>
          <a:prstGeom prst="rect">
            <a:avLst/>
          </a:prstGeom>
          <a:noFill/>
        </p:spPr>
        <p:txBody>
          <a:bodyPr wrap="square" rtlCol="0">
            <a:spAutoFit/>
          </a:bodyPr>
          <a:lstStyle/>
          <a:p>
            <a:r>
              <a:rPr lang="es-EC" dirty="0" smtClean="0"/>
              <a:t>Clientes</a:t>
            </a:r>
            <a:endParaRPr lang="es-EC" dirty="0"/>
          </a:p>
        </p:txBody>
      </p:sp>
      <p:sp>
        <p:nvSpPr>
          <p:cNvPr id="10" name="TextBox 9"/>
          <p:cNvSpPr txBox="1"/>
          <p:nvPr/>
        </p:nvSpPr>
        <p:spPr>
          <a:xfrm>
            <a:off x="6072198" y="6000768"/>
            <a:ext cx="1643074" cy="369332"/>
          </a:xfrm>
          <a:prstGeom prst="rect">
            <a:avLst/>
          </a:prstGeom>
          <a:noFill/>
        </p:spPr>
        <p:txBody>
          <a:bodyPr wrap="square" rtlCol="0">
            <a:spAutoFit/>
          </a:bodyPr>
          <a:lstStyle/>
          <a:p>
            <a:r>
              <a:rPr lang="es-EC" dirty="0" smtClean="0"/>
              <a:t>Proveedores</a:t>
            </a:r>
            <a:endParaRPr lang="es-EC" dirty="0"/>
          </a:p>
        </p:txBody>
      </p:sp>
      <p:sp>
        <p:nvSpPr>
          <p:cNvPr id="12" name="TextBox 11"/>
          <p:cNvSpPr txBox="1"/>
          <p:nvPr/>
        </p:nvSpPr>
        <p:spPr>
          <a:xfrm>
            <a:off x="7000892" y="4000504"/>
            <a:ext cx="1143008" cy="369332"/>
          </a:xfrm>
          <a:prstGeom prst="rect">
            <a:avLst/>
          </a:prstGeom>
          <a:noFill/>
        </p:spPr>
        <p:txBody>
          <a:bodyPr wrap="square" rtlCol="0">
            <a:spAutoFit/>
          </a:bodyPr>
          <a:lstStyle/>
          <a:p>
            <a:r>
              <a:rPr lang="es-EC" dirty="0" smtClean="0"/>
              <a:t>Personal</a:t>
            </a:r>
            <a:endParaRPr lang="es-EC" dirty="0"/>
          </a:p>
        </p:txBody>
      </p:sp>
    </p:spTree>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714348" y="714356"/>
            <a:ext cx="4071966" cy="3053975"/>
          </a:xfrm>
          <a:prstGeom prst="rect">
            <a:avLst/>
          </a:prstGeom>
          <a:noFill/>
          <a:ln w="9525">
            <a:noFill/>
            <a:miter lim="800000"/>
            <a:headEnd/>
            <a:tailEnd/>
          </a:ln>
          <a:effectLst/>
        </p:spPr>
      </p:pic>
      <p:pic>
        <p:nvPicPr>
          <p:cNvPr id="1030" name="Picture 6"/>
          <p:cNvPicPr>
            <a:picLocks noChangeAspect="1" noChangeArrowheads="1"/>
          </p:cNvPicPr>
          <p:nvPr/>
        </p:nvPicPr>
        <p:blipFill>
          <a:blip r:embed="rId3"/>
          <a:srcRect/>
          <a:stretch>
            <a:fillRect/>
          </a:stretch>
        </p:blipFill>
        <p:spPr bwMode="auto">
          <a:xfrm>
            <a:off x="5072066" y="3714752"/>
            <a:ext cx="3690942" cy="2768207"/>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800" decel="100000"/>
                                        <p:tgtEl>
                                          <p:spTgt spid="1026"/>
                                        </p:tgtEl>
                                      </p:cBhvr>
                                    </p:animEffect>
                                    <p:anim calcmode="lin" valueType="num">
                                      <p:cBhvr>
                                        <p:cTn id="8" dur="800" decel="100000" fill="hold"/>
                                        <p:tgtEl>
                                          <p:spTgt spid="1026"/>
                                        </p:tgtEl>
                                        <p:attrNameLst>
                                          <p:attrName>style.rotation</p:attrName>
                                        </p:attrNameLst>
                                      </p:cBhvr>
                                      <p:tavLst>
                                        <p:tav tm="0">
                                          <p:val>
                                            <p:fltVal val="-90"/>
                                          </p:val>
                                        </p:tav>
                                        <p:tav tm="100000">
                                          <p:val>
                                            <p:fltVal val="0"/>
                                          </p:val>
                                        </p:tav>
                                      </p:tavLst>
                                    </p:anim>
                                    <p:anim calcmode="lin" valueType="num">
                                      <p:cBhvr>
                                        <p:cTn id="9" dur="800" decel="100000" fill="hold"/>
                                        <p:tgtEl>
                                          <p:spTgt spid="1026"/>
                                        </p:tgtEl>
                                        <p:attrNameLst>
                                          <p:attrName>ppt_x</p:attrName>
                                        </p:attrNameLst>
                                      </p:cBhvr>
                                      <p:tavLst>
                                        <p:tav tm="0">
                                          <p:val>
                                            <p:strVal val="#ppt_x+0.4"/>
                                          </p:val>
                                        </p:tav>
                                        <p:tav tm="100000">
                                          <p:val>
                                            <p:strVal val="#ppt_x-0.05"/>
                                          </p:val>
                                        </p:tav>
                                      </p:tavLst>
                                    </p:anim>
                                    <p:anim calcmode="lin" valueType="num">
                                      <p:cBhvr>
                                        <p:cTn id="10" dur="800" decel="100000" fill="hold"/>
                                        <p:tgtEl>
                                          <p:spTgt spid="102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2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26"/>
                                        </p:tgtEl>
                                        <p:attrNameLst>
                                          <p:attrName>ppt_y</p:attrName>
                                        </p:attrNameLst>
                                      </p:cBhvr>
                                      <p:tavLst>
                                        <p:tav tm="0">
                                          <p:val>
                                            <p:strVal val="#ppt_y+0.1"/>
                                          </p:val>
                                        </p:tav>
                                        <p:tav tm="100000">
                                          <p:val>
                                            <p:strVal val="#ppt_y"/>
                                          </p:val>
                                        </p:tav>
                                      </p:tavLst>
                                    </p:anim>
                                  </p:childTnLst>
                                </p:cTn>
                              </p:par>
                              <p:par>
                                <p:cTn id="13" presetID="31" presetClass="entr" presetSubtype="0" fill="hold" nodeType="withEffect">
                                  <p:stCondLst>
                                    <p:cond delay="0"/>
                                  </p:stCondLst>
                                  <p:iterate type="lt">
                                    <p:tmPct val="5000"/>
                                  </p:iterate>
                                  <p:childTnLst>
                                    <p:set>
                                      <p:cBhvr>
                                        <p:cTn id="14" dur="1" fill="hold">
                                          <p:stCondLst>
                                            <p:cond delay="0"/>
                                          </p:stCondLst>
                                        </p:cTn>
                                        <p:tgtEl>
                                          <p:spTgt spid="1030"/>
                                        </p:tgtEl>
                                        <p:attrNameLst>
                                          <p:attrName>style.visibility</p:attrName>
                                        </p:attrNameLst>
                                      </p:cBhvr>
                                      <p:to>
                                        <p:strVal val="visible"/>
                                      </p:to>
                                    </p:set>
                                    <p:anim calcmode="lin" valueType="num">
                                      <p:cBhvr>
                                        <p:cTn id="15" dur="1000" fill="hold"/>
                                        <p:tgtEl>
                                          <p:spTgt spid="1030"/>
                                        </p:tgtEl>
                                        <p:attrNameLst>
                                          <p:attrName>ppt_w</p:attrName>
                                        </p:attrNameLst>
                                      </p:cBhvr>
                                      <p:tavLst>
                                        <p:tav tm="0">
                                          <p:val>
                                            <p:fltVal val="0"/>
                                          </p:val>
                                        </p:tav>
                                        <p:tav tm="100000">
                                          <p:val>
                                            <p:strVal val="#ppt_w"/>
                                          </p:val>
                                        </p:tav>
                                      </p:tavLst>
                                    </p:anim>
                                    <p:anim calcmode="lin" valueType="num">
                                      <p:cBhvr>
                                        <p:cTn id="16" dur="1000" fill="hold"/>
                                        <p:tgtEl>
                                          <p:spTgt spid="1030"/>
                                        </p:tgtEl>
                                        <p:attrNameLst>
                                          <p:attrName>ppt_h</p:attrName>
                                        </p:attrNameLst>
                                      </p:cBhvr>
                                      <p:tavLst>
                                        <p:tav tm="0">
                                          <p:val>
                                            <p:fltVal val="0"/>
                                          </p:val>
                                        </p:tav>
                                        <p:tav tm="100000">
                                          <p:val>
                                            <p:strVal val="#ppt_h"/>
                                          </p:val>
                                        </p:tav>
                                      </p:tavLst>
                                    </p:anim>
                                    <p:anim calcmode="lin" valueType="num">
                                      <p:cBhvr>
                                        <p:cTn id="17" dur="1000" fill="hold"/>
                                        <p:tgtEl>
                                          <p:spTgt spid="1030"/>
                                        </p:tgtEl>
                                        <p:attrNameLst>
                                          <p:attrName>style.rotation</p:attrName>
                                        </p:attrNameLst>
                                      </p:cBhvr>
                                      <p:tavLst>
                                        <p:tav tm="0">
                                          <p:val>
                                            <p:fltVal val="90"/>
                                          </p:val>
                                        </p:tav>
                                        <p:tav tm="100000">
                                          <p:val>
                                            <p:fltVal val="0"/>
                                          </p:val>
                                        </p:tav>
                                      </p:tavLst>
                                    </p:anim>
                                    <p:animEffect transition="in" filter="fade">
                                      <p:cBhvr>
                                        <p:cTn id="18" dur="1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 Título"/>
          <p:cNvSpPr>
            <a:spLocks noGrp="1"/>
          </p:cNvSpPr>
          <p:nvPr>
            <p:ph type="title"/>
          </p:nvPr>
        </p:nvSpPr>
        <p:spPr>
          <a:xfrm>
            <a:off x="1214414" y="214290"/>
            <a:ext cx="2922078" cy="1060472"/>
          </a:xfrm>
        </p:spPr>
        <p:txBody>
          <a:bodyPr>
            <a:normAutofit fontScale="90000"/>
          </a:bodyPr>
          <a:lstStyle/>
          <a:p>
            <a:r>
              <a:rPr lang="es-ES" dirty="0" smtClean="0"/>
              <a:t>La empresa</a:t>
            </a:r>
            <a:endParaRPr lang="es-ES" dirty="0"/>
          </a:p>
        </p:txBody>
      </p:sp>
      <p:graphicFrame>
        <p:nvGraphicFramePr>
          <p:cNvPr id="5" name="Content Placeholder 4"/>
          <p:cNvGraphicFramePr>
            <a:graphicFrameLocks noGrp="1"/>
          </p:cNvGraphicFramePr>
          <p:nvPr>
            <p:ph idx="1"/>
          </p:nvPr>
        </p:nvGraphicFramePr>
        <p:xfrm>
          <a:off x="995336" y="857232"/>
          <a:ext cx="8148664" cy="5605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6572264" y="1857364"/>
            <a:ext cx="2000264" cy="461665"/>
          </a:xfrm>
          <a:prstGeom prst="rect">
            <a:avLst/>
          </a:prstGeom>
          <a:noFill/>
        </p:spPr>
        <p:txBody>
          <a:bodyPr wrap="square" rtlCol="0">
            <a:spAutoFit/>
          </a:bodyPr>
          <a:lstStyle/>
          <a:p>
            <a:r>
              <a:rPr lang="es-EC" sz="2400" b="1" dirty="0" smtClean="0">
                <a:solidFill>
                  <a:srgbClr val="FF0000"/>
                </a:solidFill>
              </a:rPr>
              <a:t>Productos</a:t>
            </a:r>
            <a:endParaRPr lang="es-EC" sz="2400" b="1" dirty="0">
              <a:solidFill>
                <a:srgbClr val="FF0000"/>
              </a:solidFill>
            </a:endParaRPr>
          </a:p>
        </p:txBody>
      </p:sp>
      <p:sp>
        <p:nvSpPr>
          <p:cNvPr id="7" name="TextBox 6"/>
          <p:cNvSpPr txBox="1"/>
          <p:nvPr/>
        </p:nvSpPr>
        <p:spPr>
          <a:xfrm>
            <a:off x="6000760" y="857232"/>
            <a:ext cx="1143008" cy="461665"/>
          </a:xfrm>
          <a:prstGeom prst="rect">
            <a:avLst/>
          </a:prstGeom>
          <a:noFill/>
        </p:spPr>
        <p:txBody>
          <a:bodyPr wrap="square" rtlCol="0">
            <a:spAutoFit/>
          </a:bodyPr>
          <a:lstStyle/>
          <a:p>
            <a:r>
              <a:rPr lang="es-EC" sz="2400" b="1" dirty="0" smtClean="0">
                <a:solidFill>
                  <a:srgbClr val="FF0000"/>
                </a:solidFill>
              </a:rPr>
              <a:t>MP</a:t>
            </a:r>
            <a:endParaRPr lang="es-EC" sz="2400" b="1" dirty="0">
              <a:solidFill>
                <a:srgbClr val="FF0000"/>
              </a:solidFill>
            </a:endParaRPr>
          </a:p>
        </p:txBody>
      </p:sp>
      <p:sp>
        <p:nvSpPr>
          <p:cNvPr id="8" name="TextBox 7"/>
          <p:cNvSpPr txBox="1"/>
          <p:nvPr/>
        </p:nvSpPr>
        <p:spPr>
          <a:xfrm>
            <a:off x="7000892" y="2928934"/>
            <a:ext cx="1428760" cy="369332"/>
          </a:xfrm>
          <a:prstGeom prst="rect">
            <a:avLst/>
          </a:prstGeom>
          <a:noFill/>
        </p:spPr>
        <p:txBody>
          <a:bodyPr wrap="square" rtlCol="0">
            <a:spAutoFit/>
          </a:bodyPr>
          <a:lstStyle/>
          <a:p>
            <a:r>
              <a:rPr lang="es-EC" dirty="0" smtClean="0"/>
              <a:t>Maquinarias</a:t>
            </a:r>
            <a:endParaRPr lang="es-EC" dirty="0"/>
          </a:p>
        </p:txBody>
      </p:sp>
      <p:sp>
        <p:nvSpPr>
          <p:cNvPr id="9" name="TextBox 8"/>
          <p:cNvSpPr txBox="1"/>
          <p:nvPr/>
        </p:nvSpPr>
        <p:spPr>
          <a:xfrm>
            <a:off x="6643702" y="5143512"/>
            <a:ext cx="1143008" cy="369332"/>
          </a:xfrm>
          <a:prstGeom prst="rect">
            <a:avLst/>
          </a:prstGeom>
          <a:noFill/>
        </p:spPr>
        <p:txBody>
          <a:bodyPr wrap="square" rtlCol="0">
            <a:spAutoFit/>
          </a:bodyPr>
          <a:lstStyle/>
          <a:p>
            <a:r>
              <a:rPr lang="es-EC" dirty="0" smtClean="0"/>
              <a:t>Clientes</a:t>
            </a:r>
            <a:endParaRPr lang="es-EC" dirty="0"/>
          </a:p>
        </p:txBody>
      </p:sp>
      <p:sp>
        <p:nvSpPr>
          <p:cNvPr id="10" name="TextBox 9"/>
          <p:cNvSpPr txBox="1"/>
          <p:nvPr/>
        </p:nvSpPr>
        <p:spPr>
          <a:xfrm>
            <a:off x="6072198" y="6000768"/>
            <a:ext cx="1643074" cy="369332"/>
          </a:xfrm>
          <a:prstGeom prst="rect">
            <a:avLst/>
          </a:prstGeom>
          <a:noFill/>
        </p:spPr>
        <p:txBody>
          <a:bodyPr wrap="square" rtlCol="0">
            <a:spAutoFit/>
          </a:bodyPr>
          <a:lstStyle/>
          <a:p>
            <a:r>
              <a:rPr lang="es-EC" dirty="0" smtClean="0"/>
              <a:t>Proveedores</a:t>
            </a:r>
            <a:endParaRPr lang="es-EC" dirty="0"/>
          </a:p>
        </p:txBody>
      </p:sp>
      <p:sp>
        <p:nvSpPr>
          <p:cNvPr id="12" name="TextBox 11"/>
          <p:cNvSpPr txBox="1"/>
          <p:nvPr/>
        </p:nvSpPr>
        <p:spPr>
          <a:xfrm>
            <a:off x="7000892" y="4000504"/>
            <a:ext cx="1143008" cy="369332"/>
          </a:xfrm>
          <a:prstGeom prst="rect">
            <a:avLst/>
          </a:prstGeom>
          <a:noFill/>
        </p:spPr>
        <p:txBody>
          <a:bodyPr wrap="square" rtlCol="0">
            <a:spAutoFit/>
          </a:bodyPr>
          <a:lstStyle/>
          <a:p>
            <a:r>
              <a:rPr lang="es-EC" dirty="0" smtClean="0"/>
              <a:t>Personal</a:t>
            </a:r>
            <a:endParaRPr lang="es-EC" dirty="0"/>
          </a:p>
        </p:txBody>
      </p:sp>
    </p:spTree>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SP_A1022.jpg"/>
          <p:cNvPicPr>
            <a:picLocks noChangeAspect="1"/>
          </p:cNvPicPr>
          <p:nvPr/>
        </p:nvPicPr>
        <p:blipFill>
          <a:blip r:embed="rId2" cstate="print"/>
          <a:stretch>
            <a:fillRect/>
          </a:stretch>
        </p:blipFill>
        <p:spPr>
          <a:xfrm>
            <a:off x="5357818" y="1214422"/>
            <a:ext cx="3786182" cy="2839638"/>
          </a:xfrm>
          <a:prstGeom prst="rect">
            <a:avLst/>
          </a:prstGeom>
        </p:spPr>
      </p:pic>
      <p:pic>
        <p:nvPicPr>
          <p:cNvPr id="6" name="5 Imagen" descr="SP_A1015.jpg"/>
          <p:cNvPicPr>
            <a:picLocks noChangeAspect="1"/>
          </p:cNvPicPr>
          <p:nvPr/>
        </p:nvPicPr>
        <p:blipFill>
          <a:blip r:embed="rId3"/>
          <a:srcRect l="55469" t="53125"/>
          <a:stretch>
            <a:fillRect/>
          </a:stretch>
        </p:blipFill>
        <p:spPr>
          <a:xfrm>
            <a:off x="0" y="1214421"/>
            <a:ext cx="3529037" cy="2786083"/>
          </a:xfrm>
          <a:prstGeom prst="rect">
            <a:avLst/>
          </a:prstGeom>
        </p:spPr>
      </p:pic>
      <p:pic>
        <p:nvPicPr>
          <p:cNvPr id="7" name="6 Imagen" descr="SP_A1024.jpg"/>
          <p:cNvPicPr>
            <a:picLocks noChangeAspect="1"/>
          </p:cNvPicPr>
          <p:nvPr/>
        </p:nvPicPr>
        <p:blipFill>
          <a:blip r:embed="rId4" cstate="print"/>
          <a:stretch>
            <a:fillRect/>
          </a:stretch>
        </p:blipFill>
        <p:spPr>
          <a:xfrm>
            <a:off x="2500298" y="2428868"/>
            <a:ext cx="3905278" cy="2928958"/>
          </a:xfrm>
          <a:prstGeom prst="rect">
            <a:avLst/>
          </a:prstGeom>
        </p:spPr>
      </p:pic>
      <p:sp>
        <p:nvSpPr>
          <p:cNvPr id="8" name="7 CuadroTexto"/>
          <p:cNvSpPr txBox="1"/>
          <p:nvPr/>
        </p:nvSpPr>
        <p:spPr>
          <a:xfrm>
            <a:off x="357158" y="3000372"/>
            <a:ext cx="2428892" cy="369332"/>
          </a:xfrm>
          <a:prstGeom prst="rect">
            <a:avLst/>
          </a:prstGeom>
          <a:noFill/>
        </p:spPr>
        <p:txBody>
          <a:bodyPr wrap="square" rtlCol="0">
            <a:spAutoFit/>
          </a:bodyPr>
          <a:lstStyle/>
          <a:p>
            <a:r>
              <a:rPr lang="es-ES" b="1" dirty="0" smtClean="0">
                <a:effectLst>
                  <a:outerShdw blurRad="38100" dist="38100" dir="2700000" algn="tl">
                    <a:srgbClr val="000000">
                      <a:alpha val="43137"/>
                    </a:srgbClr>
                  </a:outerShdw>
                </a:effectLst>
              </a:rPr>
              <a:t>Termoencogibles</a:t>
            </a:r>
            <a:endParaRPr lang="es-ES" b="1" dirty="0">
              <a:effectLst>
                <a:outerShdw blurRad="38100" dist="38100" dir="2700000" algn="tl">
                  <a:srgbClr val="000000">
                    <a:alpha val="43137"/>
                  </a:srgbClr>
                </a:outerShdw>
              </a:effectLst>
            </a:endParaRPr>
          </a:p>
        </p:txBody>
      </p:sp>
      <p:sp>
        <p:nvSpPr>
          <p:cNvPr id="9" name="8 CuadroTexto"/>
          <p:cNvSpPr txBox="1"/>
          <p:nvPr/>
        </p:nvSpPr>
        <p:spPr>
          <a:xfrm>
            <a:off x="3143240" y="3071810"/>
            <a:ext cx="2428892" cy="369332"/>
          </a:xfrm>
          <a:prstGeom prst="rect">
            <a:avLst/>
          </a:prstGeom>
          <a:noFill/>
        </p:spPr>
        <p:txBody>
          <a:bodyPr wrap="square" rtlCol="0">
            <a:spAutoFit/>
          </a:bodyPr>
          <a:lstStyle/>
          <a:p>
            <a:r>
              <a:rPr lang="es-ES" b="1" dirty="0" smtClean="0">
                <a:effectLst>
                  <a:outerShdw blurRad="38100" dist="38100" dir="2700000" algn="tl">
                    <a:srgbClr val="000000">
                      <a:alpha val="43137"/>
                    </a:srgbClr>
                  </a:outerShdw>
                </a:effectLst>
              </a:rPr>
              <a:t>Fundas tipo camisa</a:t>
            </a:r>
            <a:endParaRPr lang="es-ES" b="1" dirty="0">
              <a:effectLst>
                <a:outerShdw blurRad="38100" dist="38100" dir="2700000" algn="tl">
                  <a:srgbClr val="000000">
                    <a:alpha val="43137"/>
                  </a:srgbClr>
                </a:outerShdw>
              </a:effectLst>
            </a:endParaRPr>
          </a:p>
        </p:txBody>
      </p:sp>
      <p:sp>
        <p:nvSpPr>
          <p:cNvPr id="10" name="9 CuadroTexto"/>
          <p:cNvSpPr txBox="1"/>
          <p:nvPr/>
        </p:nvSpPr>
        <p:spPr>
          <a:xfrm>
            <a:off x="6286480" y="3071810"/>
            <a:ext cx="2857520" cy="369332"/>
          </a:xfrm>
          <a:prstGeom prst="rect">
            <a:avLst/>
          </a:prstGeom>
          <a:noFill/>
        </p:spPr>
        <p:txBody>
          <a:bodyPr wrap="square" rtlCol="0">
            <a:spAutoFit/>
          </a:bodyPr>
          <a:lstStyle/>
          <a:p>
            <a:r>
              <a:rPr lang="es-ES" b="1" dirty="0" smtClean="0">
                <a:effectLst>
                  <a:outerShdw blurRad="38100" dist="38100" dir="2700000" algn="tl">
                    <a:srgbClr val="000000">
                      <a:alpha val="43137"/>
                    </a:srgbClr>
                  </a:outerShdw>
                </a:effectLst>
              </a:rPr>
              <a:t>Fundas con impresión</a:t>
            </a:r>
            <a:endParaRPr lang="es-ES" b="1" dirty="0">
              <a:effectLst>
                <a:outerShdw blurRad="38100" dist="38100" dir="2700000" algn="tl">
                  <a:srgbClr val="000000">
                    <a:alpha val="43137"/>
                  </a:srgbClr>
                </a:outerShdw>
              </a:effectLst>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0  L 0 0.33302  E" pathEditMode="relative" ptsTypes="">
                                      <p:cBhvr>
                                        <p:cTn id="6" dur="2000" fill="hold"/>
                                        <p:tgtEl>
                                          <p:spTgt spid="6"/>
                                        </p:tgtEl>
                                        <p:attrNameLst>
                                          <p:attrName>ppt_x</p:attrName>
                                          <p:attrName>ppt_y</p:attrName>
                                        </p:attrNameLst>
                                      </p:cBhvr>
                                    </p:animMotion>
                                  </p:childTnLst>
                                </p:cTn>
                              </p:par>
                              <p:par>
                                <p:cTn id="7" presetID="64" presetClass="path" presetSubtype="0" accel="50000" decel="50000" fill="hold" nodeType="withEffect">
                                  <p:stCondLst>
                                    <p:cond delay="0"/>
                                  </p:stCondLst>
                                  <p:childTnLst>
                                    <p:animMotion origin="layout" path="M 0 0  L 0 -0.33302  E" pathEditMode="relative" ptsTypes="">
                                      <p:cBhvr>
                                        <p:cTn id="8" dur="2000" fill="hold"/>
                                        <p:tgtEl>
                                          <p:spTgt spid="7"/>
                                        </p:tgtEl>
                                        <p:attrNameLst>
                                          <p:attrName>ppt_x</p:attrName>
                                          <p:attrName>ppt_y</p:attrName>
                                        </p:attrNameLst>
                                      </p:cBhvr>
                                    </p:animMotion>
                                  </p:childTnLst>
                                </p:cTn>
                              </p:par>
                              <p:par>
                                <p:cTn id="9" presetID="42" presetClass="path" presetSubtype="0" accel="50000" decel="50000" fill="hold" nodeType="withEffect">
                                  <p:stCondLst>
                                    <p:cond delay="0"/>
                                  </p:stCondLst>
                                  <p:childTnLst>
                                    <p:animMotion origin="layout" path="M 0 0  L 0 0.33302  E" pathEditMode="relative" ptsTypes="">
                                      <p:cBhvr>
                                        <p:cTn id="10"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 Título"/>
          <p:cNvSpPr>
            <a:spLocks noGrp="1"/>
          </p:cNvSpPr>
          <p:nvPr>
            <p:ph type="title"/>
          </p:nvPr>
        </p:nvSpPr>
        <p:spPr>
          <a:xfrm>
            <a:off x="1214414" y="214290"/>
            <a:ext cx="2922078" cy="1060472"/>
          </a:xfrm>
        </p:spPr>
        <p:txBody>
          <a:bodyPr>
            <a:normAutofit fontScale="90000"/>
          </a:bodyPr>
          <a:lstStyle/>
          <a:p>
            <a:r>
              <a:rPr lang="es-ES" dirty="0" smtClean="0"/>
              <a:t>La empresa</a:t>
            </a:r>
            <a:endParaRPr lang="es-ES" dirty="0"/>
          </a:p>
        </p:txBody>
      </p:sp>
      <p:graphicFrame>
        <p:nvGraphicFramePr>
          <p:cNvPr id="5" name="Content Placeholder 4"/>
          <p:cNvGraphicFramePr>
            <a:graphicFrameLocks noGrp="1"/>
          </p:cNvGraphicFramePr>
          <p:nvPr>
            <p:ph idx="1"/>
          </p:nvPr>
        </p:nvGraphicFramePr>
        <p:xfrm>
          <a:off x="995336" y="857232"/>
          <a:ext cx="8148664" cy="5605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6572264" y="1857364"/>
            <a:ext cx="2000264" cy="461665"/>
          </a:xfrm>
          <a:prstGeom prst="rect">
            <a:avLst/>
          </a:prstGeom>
          <a:noFill/>
        </p:spPr>
        <p:txBody>
          <a:bodyPr wrap="square" rtlCol="0">
            <a:spAutoFit/>
          </a:bodyPr>
          <a:lstStyle/>
          <a:p>
            <a:r>
              <a:rPr lang="es-EC" sz="2400" b="1" dirty="0" smtClean="0">
                <a:solidFill>
                  <a:srgbClr val="FF0000"/>
                </a:solidFill>
              </a:rPr>
              <a:t>Productos</a:t>
            </a:r>
            <a:endParaRPr lang="es-EC" sz="2400" b="1" dirty="0">
              <a:solidFill>
                <a:srgbClr val="FF0000"/>
              </a:solidFill>
            </a:endParaRPr>
          </a:p>
        </p:txBody>
      </p:sp>
      <p:sp>
        <p:nvSpPr>
          <p:cNvPr id="7" name="TextBox 6"/>
          <p:cNvSpPr txBox="1"/>
          <p:nvPr/>
        </p:nvSpPr>
        <p:spPr>
          <a:xfrm>
            <a:off x="6000760" y="857232"/>
            <a:ext cx="1143008" cy="461665"/>
          </a:xfrm>
          <a:prstGeom prst="rect">
            <a:avLst/>
          </a:prstGeom>
          <a:noFill/>
        </p:spPr>
        <p:txBody>
          <a:bodyPr wrap="square" rtlCol="0">
            <a:spAutoFit/>
          </a:bodyPr>
          <a:lstStyle/>
          <a:p>
            <a:r>
              <a:rPr lang="es-EC" sz="2400" b="1" dirty="0" smtClean="0">
                <a:solidFill>
                  <a:srgbClr val="FF0000"/>
                </a:solidFill>
              </a:rPr>
              <a:t>MP</a:t>
            </a:r>
            <a:endParaRPr lang="es-EC" sz="2400" b="1" dirty="0">
              <a:solidFill>
                <a:srgbClr val="FF0000"/>
              </a:solidFill>
            </a:endParaRPr>
          </a:p>
        </p:txBody>
      </p:sp>
      <p:sp>
        <p:nvSpPr>
          <p:cNvPr id="8" name="TextBox 7"/>
          <p:cNvSpPr txBox="1"/>
          <p:nvPr/>
        </p:nvSpPr>
        <p:spPr>
          <a:xfrm>
            <a:off x="7000892" y="2928934"/>
            <a:ext cx="2143108" cy="461665"/>
          </a:xfrm>
          <a:prstGeom prst="rect">
            <a:avLst/>
          </a:prstGeom>
          <a:noFill/>
        </p:spPr>
        <p:txBody>
          <a:bodyPr wrap="square" rtlCol="0">
            <a:spAutoFit/>
          </a:bodyPr>
          <a:lstStyle/>
          <a:p>
            <a:r>
              <a:rPr lang="es-EC" sz="2400" b="1" dirty="0" smtClean="0">
                <a:solidFill>
                  <a:srgbClr val="FF0000"/>
                </a:solidFill>
              </a:rPr>
              <a:t>Maquinarias</a:t>
            </a:r>
            <a:endParaRPr lang="es-EC" sz="2400" b="1" dirty="0">
              <a:solidFill>
                <a:srgbClr val="FF0000"/>
              </a:solidFill>
            </a:endParaRPr>
          </a:p>
        </p:txBody>
      </p:sp>
      <p:sp>
        <p:nvSpPr>
          <p:cNvPr id="9" name="TextBox 8"/>
          <p:cNvSpPr txBox="1"/>
          <p:nvPr/>
        </p:nvSpPr>
        <p:spPr>
          <a:xfrm>
            <a:off x="6643702" y="5143512"/>
            <a:ext cx="1143008" cy="369332"/>
          </a:xfrm>
          <a:prstGeom prst="rect">
            <a:avLst/>
          </a:prstGeom>
          <a:noFill/>
        </p:spPr>
        <p:txBody>
          <a:bodyPr wrap="square" rtlCol="0">
            <a:spAutoFit/>
          </a:bodyPr>
          <a:lstStyle/>
          <a:p>
            <a:r>
              <a:rPr lang="es-EC" dirty="0" smtClean="0"/>
              <a:t>Clientes</a:t>
            </a:r>
            <a:endParaRPr lang="es-EC" dirty="0"/>
          </a:p>
        </p:txBody>
      </p:sp>
      <p:sp>
        <p:nvSpPr>
          <p:cNvPr id="10" name="TextBox 9"/>
          <p:cNvSpPr txBox="1"/>
          <p:nvPr/>
        </p:nvSpPr>
        <p:spPr>
          <a:xfrm>
            <a:off x="6072198" y="6000768"/>
            <a:ext cx="1643074" cy="369332"/>
          </a:xfrm>
          <a:prstGeom prst="rect">
            <a:avLst/>
          </a:prstGeom>
          <a:noFill/>
        </p:spPr>
        <p:txBody>
          <a:bodyPr wrap="square" rtlCol="0">
            <a:spAutoFit/>
          </a:bodyPr>
          <a:lstStyle/>
          <a:p>
            <a:r>
              <a:rPr lang="es-EC" dirty="0" smtClean="0"/>
              <a:t>Proveedores</a:t>
            </a:r>
            <a:endParaRPr lang="es-EC" dirty="0"/>
          </a:p>
        </p:txBody>
      </p:sp>
      <p:sp>
        <p:nvSpPr>
          <p:cNvPr id="12" name="TextBox 11"/>
          <p:cNvSpPr txBox="1"/>
          <p:nvPr/>
        </p:nvSpPr>
        <p:spPr>
          <a:xfrm>
            <a:off x="7000892" y="4000504"/>
            <a:ext cx="1143008" cy="369332"/>
          </a:xfrm>
          <a:prstGeom prst="rect">
            <a:avLst/>
          </a:prstGeom>
          <a:noFill/>
        </p:spPr>
        <p:txBody>
          <a:bodyPr wrap="square" rtlCol="0">
            <a:spAutoFit/>
          </a:bodyPr>
          <a:lstStyle/>
          <a:p>
            <a:r>
              <a:rPr lang="es-EC" dirty="0" smtClean="0"/>
              <a:t>Personal</a:t>
            </a:r>
            <a:endParaRPr lang="es-EC" dirty="0"/>
          </a:p>
        </p:txBody>
      </p:sp>
    </p:spTree>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SP_A1012.jpg"/>
          <p:cNvPicPr>
            <a:picLocks noChangeAspect="1"/>
          </p:cNvPicPr>
          <p:nvPr/>
        </p:nvPicPr>
        <p:blipFill>
          <a:blip r:embed="rId2"/>
          <a:stretch>
            <a:fillRect/>
          </a:stretch>
        </p:blipFill>
        <p:spPr>
          <a:xfrm>
            <a:off x="357158" y="1428736"/>
            <a:ext cx="3643338" cy="4857784"/>
          </a:xfrm>
          <a:prstGeom prst="rect">
            <a:avLst/>
          </a:prstGeom>
        </p:spPr>
      </p:pic>
      <p:sp>
        <p:nvSpPr>
          <p:cNvPr id="6" name="5 CuadroTexto"/>
          <p:cNvSpPr txBox="1"/>
          <p:nvPr/>
        </p:nvSpPr>
        <p:spPr>
          <a:xfrm>
            <a:off x="1000100" y="714356"/>
            <a:ext cx="2643206" cy="523220"/>
          </a:xfrm>
          <a:prstGeom prst="rect">
            <a:avLst/>
          </a:prstGeom>
          <a:noFill/>
        </p:spPr>
        <p:txBody>
          <a:bodyPr wrap="square" rtlCol="0">
            <a:spAutoFit/>
          </a:bodyPr>
          <a:lstStyle/>
          <a:p>
            <a:r>
              <a:rPr lang="es-ES" sz="2800" b="1" dirty="0" smtClean="0">
                <a:effectLst>
                  <a:outerShdw blurRad="38100" dist="38100" dir="2700000" algn="tl">
                    <a:srgbClr val="000000">
                      <a:alpha val="43137"/>
                    </a:srgbClr>
                  </a:outerShdw>
                </a:effectLst>
              </a:rPr>
              <a:t>EXTRUSORA</a:t>
            </a:r>
            <a:endParaRPr lang="es-ES" sz="2800" b="1" dirty="0">
              <a:effectLst>
                <a:outerShdw blurRad="38100" dist="38100" dir="2700000" algn="tl">
                  <a:srgbClr val="000000">
                    <a:alpha val="43137"/>
                  </a:srgbClr>
                </a:outerShdw>
              </a:effectLst>
            </a:endParaRPr>
          </a:p>
        </p:txBody>
      </p:sp>
      <p:pic>
        <p:nvPicPr>
          <p:cNvPr id="7" name="6 Imagen" descr="SDC10398.JPG"/>
          <p:cNvPicPr>
            <a:picLocks noChangeAspect="1"/>
          </p:cNvPicPr>
          <p:nvPr/>
        </p:nvPicPr>
        <p:blipFill>
          <a:blip r:embed="rId3" cstate="print"/>
          <a:stretch>
            <a:fillRect/>
          </a:stretch>
        </p:blipFill>
        <p:spPr>
          <a:xfrm>
            <a:off x="4143372" y="1928802"/>
            <a:ext cx="4762501" cy="3571876"/>
          </a:xfrm>
          <a:prstGeom prst="rect">
            <a:avLst/>
          </a:prstGeom>
        </p:spPr>
      </p:pic>
      <p:sp>
        <p:nvSpPr>
          <p:cNvPr id="8" name="7 CuadroTexto"/>
          <p:cNvSpPr txBox="1"/>
          <p:nvPr/>
        </p:nvSpPr>
        <p:spPr>
          <a:xfrm>
            <a:off x="5214942" y="1119830"/>
            <a:ext cx="2643206" cy="523220"/>
          </a:xfrm>
          <a:prstGeom prst="rect">
            <a:avLst/>
          </a:prstGeom>
          <a:noFill/>
        </p:spPr>
        <p:txBody>
          <a:bodyPr wrap="square" rtlCol="0">
            <a:spAutoFit/>
          </a:bodyPr>
          <a:lstStyle/>
          <a:p>
            <a:r>
              <a:rPr lang="es-ES" sz="2800" b="1" dirty="0" smtClean="0">
                <a:effectLst>
                  <a:outerShdw blurRad="38100" dist="38100" dir="2700000" algn="tl">
                    <a:srgbClr val="000000">
                      <a:alpha val="43137"/>
                    </a:srgbClr>
                  </a:outerShdw>
                </a:effectLst>
              </a:rPr>
              <a:t>SELLADORA</a:t>
            </a:r>
            <a:endParaRPr lang="es-ES" sz="2800" b="1" dirty="0">
              <a:effectLst>
                <a:outerShdw blurRad="38100" dist="38100" dir="2700000" algn="tl">
                  <a:srgbClr val="000000">
                    <a:alpha val="43137"/>
                  </a:srgbClr>
                </a:outerShdw>
              </a:effectLst>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785918" y="905516"/>
            <a:ext cx="2357454" cy="523220"/>
          </a:xfrm>
          <a:prstGeom prst="rect">
            <a:avLst/>
          </a:prstGeom>
          <a:noFill/>
        </p:spPr>
        <p:txBody>
          <a:bodyPr wrap="square" rtlCol="0">
            <a:spAutoFit/>
          </a:bodyPr>
          <a:lstStyle/>
          <a:p>
            <a:r>
              <a:rPr lang="es-ES" sz="2800" b="1" dirty="0" smtClean="0">
                <a:effectLst>
                  <a:outerShdw blurRad="38100" dist="38100" dir="2700000" algn="tl">
                    <a:srgbClr val="000000">
                      <a:alpha val="43137"/>
                    </a:srgbClr>
                  </a:outerShdw>
                </a:effectLst>
              </a:rPr>
              <a:t>SLITTER</a:t>
            </a:r>
            <a:endParaRPr lang="es-ES" sz="2800" b="1" dirty="0">
              <a:effectLst>
                <a:outerShdw blurRad="38100" dist="38100" dir="2700000" algn="tl">
                  <a:srgbClr val="000000">
                    <a:alpha val="43137"/>
                  </a:srgbClr>
                </a:outerShdw>
              </a:effectLst>
            </a:endParaRPr>
          </a:p>
        </p:txBody>
      </p:sp>
      <p:pic>
        <p:nvPicPr>
          <p:cNvPr id="5" name="4 Imagen" descr="SDC10408.JPG"/>
          <p:cNvPicPr>
            <a:picLocks noChangeAspect="1"/>
          </p:cNvPicPr>
          <p:nvPr/>
        </p:nvPicPr>
        <p:blipFill>
          <a:blip r:embed="rId2" cstate="print"/>
          <a:stretch>
            <a:fillRect/>
          </a:stretch>
        </p:blipFill>
        <p:spPr>
          <a:xfrm>
            <a:off x="357158" y="2018101"/>
            <a:ext cx="4357717" cy="3268287"/>
          </a:xfrm>
          <a:prstGeom prst="rect">
            <a:avLst/>
          </a:prstGeom>
        </p:spPr>
      </p:pic>
      <p:pic>
        <p:nvPicPr>
          <p:cNvPr id="6" name="5 Imagen" descr="SDC10405.JPG"/>
          <p:cNvPicPr>
            <a:picLocks noChangeAspect="1"/>
          </p:cNvPicPr>
          <p:nvPr/>
        </p:nvPicPr>
        <p:blipFill>
          <a:blip r:embed="rId3" cstate="print"/>
          <a:srcRect l="12500" t="8333" r="22656"/>
          <a:stretch>
            <a:fillRect/>
          </a:stretch>
        </p:blipFill>
        <p:spPr>
          <a:xfrm>
            <a:off x="5072066" y="1697299"/>
            <a:ext cx="3722073" cy="3946279"/>
          </a:xfrm>
          <a:prstGeom prst="rect">
            <a:avLst/>
          </a:prstGeom>
        </p:spPr>
      </p:pic>
      <p:sp>
        <p:nvSpPr>
          <p:cNvPr id="7" name="6 CuadroTexto"/>
          <p:cNvSpPr txBox="1"/>
          <p:nvPr/>
        </p:nvSpPr>
        <p:spPr>
          <a:xfrm>
            <a:off x="5286380" y="1000108"/>
            <a:ext cx="3429024" cy="523220"/>
          </a:xfrm>
          <a:prstGeom prst="rect">
            <a:avLst/>
          </a:prstGeom>
          <a:noFill/>
        </p:spPr>
        <p:txBody>
          <a:bodyPr wrap="square" rtlCol="0">
            <a:spAutoFit/>
          </a:bodyPr>
          <a:lstStyle/>
          <a:p>
            <a:r>
              <a:rPr lang="es-ES" sz="2800" b="1" dirty="0" smtClean="0">
                <a:effectLst>
                  <a:outerShdw blurRad="38100" dist="38100" dir="2700000" algn="tl">
                    <a:srgbClr val="000000">
                      <a:alpha val="43137"/>
                    </a:srgbClr>
                  </a:outerShdw>
                </a:effectLst>
              </a:rPr>
              <a:t>TROQUELADORA</a:t>
            </a:r>
            <a:endParaRPr lang="es-ES" sz="2800" b="1" dirty="0">
              <a:effectLst>
                <a:outerShdw blurRad="38100" dist="38100" dir="2700000" algn="tl">
                  <a:srgbClr val="000000">
                    <a:alpha val="43137"/>
                  </a:srgbClr>
                </a:outerShdw>
              </a:effectLst>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357554" y="1071546"/>
            <a:ext cx="2357454" cy="523220"/>
          </a:xfrm>
          <a:prstGeom prst="rect">
            <a:avLst/>
          </a:prstGeom>
          <a:noFill/>
        </p:spPr>
        <p:txBody>
          <a:bodyPr wrap="square" rtlCol="0">
            <a:spAutoFit/>
          </a:bodyPr>
          <a:lstStyle/>
          <a:p>
            <a:r>
              <a:rPr lang="es-ES" sz="2800" b="1" dirty="0" smtClean="0">
                <a:effectLst>
                  <a:outerShdw blurRad="38100" dist="38100" dir="2700000" algn="tl">
                    <a:srgbClr val="000000">
                      <a:alpha val="43137"/>
                    </a:srgbClr>
                  </a:outerShdw>
                </a:effectLst>
              </a:rPr>
              <a:t>IMPRESORA</a:t>
            </a:r>
            <a:endParaRPr lang="es-ES" sz="2800" b="1" dirty="0">
              <a:effectLst>
                <a:outerShdw blurRad="38100" dist="38100" dir="2700000" algn="tl">
                  <a:srgbClr val="000000">
                    <a:alpha val="43137"/>
                  </a:srgbClr>
                </a:outerShdw>
              </a:effectLst>
            </a:endParaRPr>
          </a:p>
        </p:txBody>
      </p:sp>
      <p:pic>
        <p:nvPicPr>
          <p:cNvPr id="5" name="4 Imagen" descr="SP_A1017.jpg"/>
          <p:cNvPicPr>
            <a:picLocks noChangeAspect="1"/>
          </p:cNvPicPr>
          <p:nvPr/>
        </p:nvPicPr>
        <p:blipFill>
          <a:blip r:embed="rId2"/>
          <a:srcRect l="7031"/>
          <a:stretch>
            <a:fillRect/>
          </a:stretch>
        </p:blipFill>
        <p:spPr>
          <a:xfrm>
            <a:off x="2143108" y="1928802"/>
            <a:ext cx="4734967" cy="3819793"/>
          </a:xfrm>
          <a:prstGeom prst="rect">
            <a:avLst/>
          </a:prstGeom>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 Título"/>
          <p:cNvSpPr>
            <a:spLocks noGrp="1"/>
          </p:cNvSpPr>
          <p:nvPr>
            <p:ph type="title"/>
          </p:nvPr>
        </p:nvSpPr>
        <p:spPr>
          <a:xfrm>
            <a:off x="1214414" y="214290"/>
            <a:ext cx="2922078" cy="1060472"/>
          </a:xfrm>
        </p:spPr>
        <p:txBody>
          <a:bodyPr>
            <a:normAutofit fontScale="90000"/>
          </a:bodyPr>
          <a:lstStyle/>
          <a:p>
            <a:r>
              <a:rPr lang="es-ES" dirty="0" smtClean="0"/>
              <a:t>La empresa</a:t>
            </a:r>
            <a:endParaRPr lang="es-ES" dirty="0"/>
          </a:p>
        </p:txBody>
      </p:sp>
      <p:graphicFrame>
        <p:nvGraphicFramePr>
          <p:cNvPr id="5" name="Content Placeholder 4"/>
          <p:cNvGraphicFramePr>
            <a:graphicFrameLocks noGrp="1"/>
          </p:cNvGraphicFramePr>
          <p:nvPr>
            <p:ph idx="1"/>
          </p:nvPr>
        </p:nvGraphicFramePr>
        <p:xfrm>
          <a:off x="995336" y="857232"/>
          <a:ext cx="8148664" cy="5605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6572264" y="1857364"/>
            <a:ext cx="2000264" cy="461665"/>
          </a:xfrm>
          <a:prstGeom prst="rect">
            <a:avLst/>
          </a:prstGeom>
          <a:noFill/>
        </p:spPr>
        <p:txBody>
          <a:bodyPr wrap="square" rtlCol="0">
            <a:spAutoFit/>
          </a:bodyPr>
          <a:lstStyle/>
          <a:p>
            <a:r>
              <a:rPr lang="es-EC" sz="2400" b="1" dirty="0" smtClean="0">
                <a:solidFill>
                  <a:srgbClr val="FF0000"/>
                </a:solidFill>
              </a:rPr>
              <a:t>Productos</a:t>
            </a:r>
            <a:endParaRPr lang="es-EC" sz="2400" b="1" dirty="0">
              <a:solidFill>
                <a:srgbClr val="FF0000"/>
              </a:solidFill>
            </a:endParaRPr>
          </a:p>
        </p:txBody>
      </p:sp>
      <p:sp>
        <p:nvSpPr>
          <p:cNvPr id="7" name="TextBox 6"/>
          <p:cNvSpPr txBox="1"/>
          <p:nvPr/>
        </p:nvSpPr>
        <p:spPr>
          <a:xfrm>
            <a:off x="6000760" y="857232"/>
            <a:ext cx="1143008" cy="461665"/>
          </a:xfrm>
          <a:prstGeom prst="rect">
            <a:avLst/>
          </a:prstGeom>
          <a:noFill/>
        </p:spPr>
        <p:txBody>
          <a:bodyPr wrap="square" rtlCol="0">
            <a:spAutoFit/>
          </a:bodyPr>
          <a:lstStyle/>
          <a:p>
            <a:r>
              <a:rPr lang="es-EC" sz="2400" b="1" dirty="0" smtClean="0">
                <a:solidFill>
                  <a:srgbClr val="FF0000"/>
                </a:solidFill>
              </a:rPr>
              <a:t>MP</a:t>
            </a:r>
            <a:endParaRPr lang="es-EC" sz="2400" b="1" dirty="0">
              <a:solidFill>
                <a:srgbClr val="FF0000"/>
              </a:solidFill>
            </a:endParaRPr>
          </a:p>
        </p:txBody>
      </p:sp>
      <p:sp>
        <p:nvSpPr>
          <p:cNvPr id="8" name="TextBox 7"/>
          <p:cNvSpPr txBox="1"/>
          <p:nvPr/>
        </p:nvSpPr>
        <p:spPr>
          <a:xfrm>
            <a:off x="7000892" y="2928934"/>
            <a:ext cx="2143108" cy="461665"/>
          </a:xfrm>
          <a:prstGeom prst="rect">
            <a:avLst/>
          </a:prstGeom>
          <a:noFill/>
        </p:spPr>
        <p:txBody>
          <a:bodyPr wrap="square" rtlCol="0">
            <a:spAutoFit/>
          </a:bodyPr>
          <a:lstStyle/>
          <a:p>
            <a:r>
              <a:rPr lang="es-EC" sz="2400" b="1" dirty="0" smtClean="0">
                <a:solidFill>
                  <a:srgbClr val="FF0000"/>
                </a:solidFill>
              </a:rPr>
              <a:t>Maquinarias</a:t>
            </a:r>
            <a:endParaRPr lang="es-EC" sz="2400" b="1" dirty="0">
              <a:solidFill>
                <a:srgbClr val="FF0000"/>
              </a:solidFill>
            </a:endParaRPr>
          </a:p>
        </p:txBody>
      </p:sp>
      <p:sp>
        <p:nvSpPr>
          <p:cNvPr id="9" name="TextBox 8"/>
          <p:cNvSpPr txBox="1"/>
          <p:nvPr/>
        </p:nvSpPr>
        <p:spPr>
          <a:xfrm>
            <a:off x="6643702" y="5143512"/>
            <a:ext cx="1143008" cy="369332"/>
          </a:xfrm>
          <a:prstGeom prst="rect">
            <a:avLst/>
          </a:prstGeom>
          <a:noFill/>
        </p:spPr>
        <p:txBody>
          <a:bodyPr wrap="square" rtlCol="0">
            <a:spAutoFit/>
          </a:bodyPr>
          <a:lstStyle/>
          <a:p>
            <a:r>
              <a:rPr lang="es-EC" dirty="0" smtClean="0"/>
              <a:t>Clientes</a:t>
            </a:r>
            <a:endParaRPr lang="es-EC" dirty="0"/>
          </a:p>
        </p:txBody>
      </p:sp>
      <p:sp>
        <p:nvSpPr>
          <p:cNvPr id="10" name="TextBox 9"/>
          <p:cNvSpPr txBox="1"/>
          <p:nvPr/>
        </p:nvSpPr>
        <p:spPr>
          <a:xfrm>
            <a:off x="6072198" y="6000768"/>
            <a:ext cx="1643074" cy="369332"/>
          </a:xfrm>
          <a:prstGeom prst="rect">
            <a:avLst/>
          </a:prstGeom>
          <a:noFill/>
        </p:spPr>
        <p:txBody>
          <a:bodyPr wrap="square" rtlCol="0">
            <a:spAutoFit/>
          </a:bodyPr>
          <a:lstStyle/>
          <a:p>
            <a:r>
              <a:rPr lang="es-EC" dirty="0" smtClean="0"/>
              <a:t>Proveedores</a:t>
            </a:r>
            <a:endParaRPr lang="es-EC" dirty="0"/>
          </a:p>
        </p:txBody>
      </p:sp>
      <p:sp>
        <p:nvSpPr>
          <p:cNvPr id="12" name="TextBox 11"/>
          <p:cNvSpPr txBox="1"/>
          <p:nvPr/>
        </p:nvSpPr>
        <p:spPr>
          <a:xfrm>
            <a:off x="6858016" y="4000504"/>
            <a:ext cx="1500198" cy="461665"/>
          </a:xfrm>
          <a:prstGeom prst="rect">
            <a:avLst/>
          </a:prstGeom>
          <a:noFill/>
        </p:spPr>
        <p:txBody>
          <a:bodyPr wrap="square" rtlCol="0">
            <a:spAutoFit/>
          </a:bodyPr>
          <a:lstStyle/>
          <a:p>
            <a:r>
              <a:rPr lang="es-EC" sz="2400" b="1" dirty="0" smtClean="0">
                <a:solidFill>
                  <a:srgbClr val="FF0000"/>
                </a:solidFill>
              </a:rPr>
              <a:t>Personal</a:t>
            </a:r>
            <a:endParaRPr lang="es-EC" sz="2400" b="1" dirty="0">
              <a:solidFill>
                <a:srgbClr val="FF0000"/>
              </a:solidFill>
            </a:endParaRPr>
          </a:p>
        </p:txBody>
      </p:sp>
    </p:spTree>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42910" y="2428868"/>
            <a:ext cx="7467600" cy="1143000"/>
          </a:xfrm>
        </p:spPr>
        <p:txBody>
          <a:bodyPr>
            <a:normAutofit fontScale="90000"/>
          </a:bodyPr>
          <a:lstStyle/>
          <a:p>
            <a:r>
              <a:rPr lang="es-ES" dirty="0" smtClean="0"/>
              <a:t>¿Por qué diseñar un Sistema de Gestión, si ya los Sistemas están diseñados?</a:t>
            </a:r>
            <a:endParaRPr lang="es-ES" dirty="0"/>
          </a:p>
        </p:txBody>
      </p:sp>
    </p:spTree>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SP_A1016.jpg"/>
          <p:cNvPicPr>
            <a:picLocks noChangeAspect="1"/>
          </p:cNvPicPr>
          <p:nvPr/>
        </p:nvPicPr>
        <p:blipFill>
          <a:blip r:embed="rId2"/>
          <a:srcRect r="40625"/>
          <a:stretch>
            <a:fillRect/>
          </a:stretch>
        </p:blipFill>
        <p:spPr>
          <a:xfrm>
            <a:off x="642910" y="1142984"/>
            <a:ext cx="3071802" cy="3880167"/>
          </a:xfrm>
          <a:prstGeom prst="rect">
            <a:avLst/>
          </a:prstGeom>
        </p:spPr>
      </p:pic>
      <p:pic>
        <p:nvPicPr>
          <p:cNvPr id="5" name="4 Imagen" descr="SDC10401.JPG"/>
          <p:cNvPicPr>
            <a:picLocks noChangeAspect="1"/>
          </p:cNvPicPr>
          <p:nvPr/>
        </p:nvPicPr>
        <p:blipFill>
          <a:blip r:embed="rId3" cstate="print"/>
          <a:srcRect l="5468" t="25001" r="47656" b="26041"/>
          <a:stretch>
            <a:fillRect/>
          </a:stretch>
        </p:blipFill>
        <p:spPr>
          <a:xfrm>
            <a:off x="4572000" y="642918"/>
            <a:ext cx="3556700" cy="2786082"/>
          </a:xfrm>
          <a:prstGeom prst="rect">
            <a:avLst/>
          </a:prstGeom>
        </p:spPr>
      </p:pic>
      <p:pic>
        <p:nvPicPr>
          <p:cNvPr id="6" name="5 Imagen" descr="SDC10420.JPG"/>
          <p:cNvPicPr>
            <a:picLocks noChangeAspect="1"/>
          </p:cNvPicPr>
          <p:nvPr/>
        </p:nvPicPr>
        <p:blipFill>
          <a:blip r:embed="rId4" cstate="print"/>
          <a:srcRect l="26562" t="26041" r="19531" b="13541"/>
          <a:stretch>
            <a:fillRect/>
          </a:stretch>
        </p:blipFill>
        <p:spPr>
          <a:xfrm>
            <a:off x="4500562" y="3675386"/>
            <a:ext cx="3714776" cy="2754010"/>
          </a:xfrm>
          <a:prstGeom prst="rect">
            <a:avLst/>
          </a:prstGeom>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05"/>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 calcmode="lin" valueType="num">
                                      <p:cBhvr>
                                        <p:cTn id="9" dur="1000" fill="hold"/>
                                        <p:tgtEl>
                                          <p:spTgt spid="4"/>
                                        </p:tgtEl>
                                        <p:attrNameLst>
                                          <p:attrName>ppt_x</p:attrName>
                                        </p:attrNameLst>
                                      </p:cBhvr>
                                      <p:tavLst>
                                        <p:tav tm="0">
                                          <p:val>
                                            <p:strVal val="#ppt_x-.2"/>
                                          </p:val>
                                        </p:tav>
                                        <p:tav tm="100000">
                                          <p:val>
                                            <p:strVal val="#ppt_x"/>
                                          </p:val>
                                        </p:tav>
                                      </p:tavLst>
                                    </p:anim>
                                    <p:anim calcmode="lin" valueType="num">
                                      <p:cBhvr>
                                        <p:cTn id="10" dur="1000" fill="hold"/>
                                        <p:tgtEl>
                                          <p:spTgt spid="4"/>
                                        </p:tgtEl>
                                        <p:attrNameLst>
                                          <p:attrName>ppt_y</p:attrName>
                                        </p:attrNameLst>
                                      </p:cBhvr>
                                      <p:tavLst>
                                        <p:tav tm="0">
                                          <p:val>
                                            <p:strVal val="#ppt_y"/>
                                          </p:val>
                                        </p:tav>
                                        <p:tav tm="100000">
                                          <p:val>
                                            <p:strVal val="#ppt_y"/>
                                          </p:val>
                                        </p:tav>
                                      </p:tavLst>
                                    </p:anim>
                                    <p:animEffect transition="in" filter="fade">
                                      <p:cBhvr>
                                        <p:cTn id="11" dur="1000"/>
                                        <p:tgtEl>
                                          <p:spTgt spid="4"/>
                                        </p:tgtEl>
                                      </p:cBhvr>
                                    </p:animEffect>
                                  </p:childTnLst>
                                </p:cTn>
                              </p:par>
                              <p:par>
                                <p:cTn id="12" presetID="54" presetClass="entr" presetSubtype="0" accel="10000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05"/>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 calcmode="lin" valueType="num">
                                      <p:cBhvr>
                                        <p:cTn id="16" dur="1000" fill="hold"/>
                                        <p:tgtEl>
                                          <p:spTgt spid="5"/>
                                        </p:tgtEl>
                                        <p:attrNameLst>
                                          <p:attrName>ppt_x</p:attrName>
                                        </p:attrNameLst>
                                      </p:cBhvr>
                                      <p:tavLst>
                                        <p:tav tm="0">
                                          <p:val>
                                            <p:strVal val="#ppt_x-.2"/>
                                          </p:val>
                                        </p:tav>
                                        <p:tav tm="100000">
                                          <p:val>
                                            <p:strVal val="#ppt_x"/>
                                          </p:val>
                                        </p:tav>
                                      </p:tavLst>
                                    </p:anim>
                                    <p:anim calcmode="lin" valueType="num">
                                      <p:cBhvr>
                                        <p:cTn id="17" dur="1000" fill="hold"/>
                                        <p:tgtEl>
                                          <p:spTgt spid="5"/>
                                        </p:tgtEl>
                                        <p:attrNameLst>
                                          <p:attrName>ppt_y</p:attrName>
                                        </p:attrNameLst>
                                      </p:cBhvr>
                                      <p:tavLst>
                                        <p:tav tm="0">
                                          <p:val>
                                            <p:strVal val="#ppt_y"/>
                                          </p:val>
                                        </p:tav>
                                        <p:tav tm="100000">
                                          <p:val>
                                            <p:strVal val="#ppt_y"/>
                                          </p:val>
                                        </p:tav>
                                      </p:tavLst>
                                    </p:anim>
                                    <p:animEffect transition="in" filter="fade">
                                      <p:cBhvr>
                                        <p:cTn id="18" dur="1000"/>
                                        <p:tgtEl>
                                          <p:spTgt spid="5"/>
                                        </p:tgtEl>
                                      </p:cBhvr>
                                    </p:animEffect>
                                  </p:childTnLst>
                                </p:cTn>
                              </p:par>
                              <p:par>
                                <p:cTn id="19" presetID="54" presetClass="entr" presetSubtype="0" accel="10000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05"/>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 calcmode="lin" valueType="num">
                                      <p:cBhvr>
                                        <p:cTn id="23" dur="1000" fill="hold"/>
                                        <p:tgtEl>
                                          <p:spTgt spid="6"/>
                                        </p:tgtEl>
                                        <p:attrNameLst>
                                          <p:attrName>ppt_x</p:attrName>
                                        </p:attrNameLst>
                                      </p:cBhvr>
                                      <p:tavLst>
                                        <p:tav tm="0">
                                          <p:val>
                                            <p:strVal val="#ppt_x-.2"/>
                                          </p:val>
                                        </p:tav>
                                        <p:tav tm="100000">
                                          <p:val>
                                            <p:strVal val="#ppt_x"/>
                                          </p:val>
                                        </p:tav>
                                      </p:tavLst>
                                    </p:anim>
                                    <p:anim calcmode="lin" valueType="num">
                                      <p:cBhvr>
                                        <p:cTn id="24" dur="1000" fill="hold"/>
                                        <p:tgtEl>
                                          <p:spTgt spid="6"/>
                                        </p:tgtEl>
                                        <p:attrNameLst>
                                          <p:attrName>ppt_y</p:attrName>
                                        </p:attrNameLst>
                                      </p:cBhvr>
                                      <p:tavLst>
                                        <p:tav tm="0">
                                          <p:val>
                                            <p:strVal val="#ppt_y"/>
                                          </p:val>
                                        </p:tav>
                                        <p:tav tm="100000">
                                          <p:val>
                                            <p:strVal val="#ppt_y"/>
                                          </p:val>
                                        </p:tav>
                                      </p:tavLst>
                                    </p:anim>
                                    <p:animEffect transition="in" filter="fade">
                                      <p:cBhvr>
                                        <p:cTn id="2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 Título"/>
          <p:cNvSpPr>
            <a:spLocks noGrp="1"/>
          </p:cNvSpPr>
          <p:nvPr>
            <p:ph type="title"/>
          </p:nvPr>
        </p:nvSpPr>
        <p:spPr>
          <a:xfrm>
            <a:off x="1214414" y="214290"/>
            <a:ext cx="2922078" cy="1060472"/>
          </a:xfrm>
        </p:spPr>
        <p:txBody>
          <a:bodyPr>
            <a:normAutofit fontScale="90000"/>
          </a:bodyPr>
          <a:lstStyle/>
          <a:p>
            <a:r>
              <a:rPr lang="es-ES" dirty="0" smtClean="0"/>
              <a:t>La empresa</a:t>
            </a:r>
            <a:endParaRPr lang="es-ES" dirty="0"/>
          </a:p>
        </p:txBody>
      </p:sp>
      <p:graphicFrame>
        <p:nvGraphicFramePr>
          <p:cNvPr id="5" name="Content Placeholder 4"/>
          <p:cNvGraphicFramePr>
            <a:graphicFrameLocks noGrp="1"/>
          </p:cNvGraphicFramePr>
          <p:nvPr>
            <p:ph idx="1"/>
          </p:nvPr>
        </p:nvGraphicFramePr>
        <p:xfrm>
          <a:off x="995336" y="857232"/>
          <a:ext cx="8148664" cy="5605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6572264" y="1857364"/>
            <a:ext cx="2000264" cy="461665"/>
          </a:xfrm>
          <a:prstGeom prst="rect">
            <a:avLst/>
          </a:prstGeom>
          <a:noFill/>
        </p:spPr>
        <p:txBody>
          <a:bodyPr wrap="square" rtlCol="0">
            <a:spAutoFit/>
          </a:bodyPr>
          <a:lstStyle/>
          <a:p>
            <a:r>
              <a:rPr lang="es-EC" sz="2400" b="1" dirty="0" smtClean="0">
                <a:solidFill>
                  <a:srgbClr val="FF0000"/>
                </a:solidFill>
              </a:rPr>
              <a:t>Productos</a:t>
            </a:r>
            <a:endParaRPr lang="es-EC" sz="2400" b="1" dirty="0">
              <a:solidFill>
                <a:srgbClr val="FF0000"/>
              </a:solidFill>
            </a:endParaRPr>
          </a:p>
        </p:txBody>
      </p:sp>
      <p:sp>
        <p:nvSpPr>
          <p:cNvPr id="7" name="TextBox 6"/>
          <p:cNvSpPr txBox="1"/>
          <p:nvPr/>
        </p:nvSpPr>
        <p:spPr>
          <a:xfrm>
            <a:off x="6000760" y="857232"/>
            <a:ext cx="1143008" cy="461665"/>
          </a:xfrm>
          <a:prstGeom prst="rect">
            <a:avLst/>
          </a:prstGeom>
          <a:noFill/>
        </p:spPr>
        <p:txBody>
          <a:bodyPr wrap="square" rtlCol="0">
            <a:spAutoFit/>
          </a:bodyPr>
          <a:lstStyle/>
          <a:p>
            <a:r>
              <a:rPr lang="es-EC" sz="2400" b="1" dirty="0" smtClean="0">
                <a:solidFill>
                  <a:srgbClr val="FF0000"/>
                </a:solidFill>
              </a:rPr>
              <a:t>MP</a:t>
            </a:r>
            <a:endParaRPr lang="es-EC" sz="2400" b="1" dirty="0">
              <a:solidFill>
                <a:srgbClr val="FF0000"/>
              </a:solidFill>
            </a:endParaRPr>
          </a:p>
        </p:txBody>
      </p:sp>
      <p:sp>
        <p:nvSpPr>
          <p:cNvPr id="8" name="TextBox 7"/>
          <p:cNvSpPr txBox="1"/>
          <p:nvPr/>
        </p:nvSpPr>
        <p:spPr>
          <a:xfrm>
            <a:off x="7000892" y="2928934"/>
            <a:ext cx="2143108" cy="461665"/>
          </a:xfrm>
          <a:prstGeom prst="rect">
            <a:avLst/>
          </a:prstGeom>
          <a:noFill/>
        </p:spPr>
        <p:txBody>
          <a:bodyPr wrap="square" rtlCol="0">
            <a:spAutoFit/>
          </a:bodyPr>
          <a:lstStyle/>
          <a:p>
            <a:r>
              <a:rPr lang="es-EC" sz="2400" b="1" dirty="0" smtClean="0">
                <a:solidFill>
                  <a:srgbClr val="FF0000"/>
                </a:solidFill>
              </a:rPr>
              <a:t>Maquinarias</a:t>
            </a:r>
            <a:endParaRPr lang="es-EC" sz="2400" b="1" dirty="0">
              <a:solidFill>
                <a:srgbClr val="FF0000"/>
              </a:solidFill>
            </a:endParaRPr>
          </a:p>
        </p:txBody>
      </p:sp>
      <p:sp>
        <p:nvSpPr>
          <p:cNvPr id="9" name="TextBox 8"/>
          <p:cNvSpPr txBox="1"/>
          <p:nvPr/>
        </p:nvSpPr>
        <p:spPr>
          <a:xfrm>
            <a:off x="6643702" y="5072074"/>
            <a:ext cx="1428760" cy="461665"/>
          </a:xfrm>
          <a:prstGeom prst="rect">
            <a:avLst/>
          </a:prstGeom>
          <a:noFill/>
        </p:spPr>
        <p:txBody>
          <a:bodyPr wrap="square" rtlCol="0">
            <a:spAutoFit/>
          </a:bodyPr>
          <a:lstStyle/>
          <a:p>
            <a:r>
              <a:rPr lang="es-EC" sz="2400" b="1" dirty="0" smtClean="0">
                <a:solidFill>
                  <a:srgbClr val="FF0000"/>
                </a:solidFill>
              </a:rPr>
              <a:t>Clientes</a:t>
            </a:r>
            <a:endParaRPr lang="es-EC" sz="2400" b="1" dirty="0">
              <a:solidFill>
                <a:srgbClr val="FF0000"/>
              </a:solidFill>
            </a:endParaRPr>
          </a:p>
        </p:txBody>
      </p:sp>
      <p:sp>
        <p:nvSpPr>
          <p:cNvPr id="10" name="TextBox 9"/>
          <p:cNvSpPr txBox="1"/>
          <p:nvPr/>
        </p:nvSpPr>
        <p:spPr>
          <a:xfrm>
            <a:off x="6072198" y="6000768"/>
            <a:ext cx="1643074" cy="369332"/>
          </a:xfrm>
          <a:prstGeom prst="rect">
            <a:avLst/>
          </a:prstGeom>
          <a:noFill/>
        </p:spPr>
        <p:txBody>
          <a:bodyPr wrap="square" rtlCol="0">
            <a:spAutoFit/>
          </a:bodyPr>
          <a:lstStyle/>
          <a:p>
            <a:r>
              <a:rPr lang="es-EC" dirty="0" smtClean="0"/>
              <a:t>Proveedores</a:t>
            </a:r>
            <a:endParaRPr lang="es-EC" dirty="0"/>
          </a:p>
        </p:txBody>
      </p:sp>
      <p:sp>
        <p:nvSpPr>
          <p:cNvPr id="12" name="TextBox 11"/>
          <p:cNvSpPr txBox="1"/>
          <p:nvPr/>
        </p:nvSpPr>
        <p:spPr>
          <a:xfrm>
            <a:off x="6858016" y="4000504"/>
            <a:ext cx="1500198" cy="461665"/>
          </a:xfrm>
          <a:prstGeom prst="rect">
            <a:avLst/>
          </a:prstGeom>
          <a:noFill/>
        </p:spPr>
        <p:txBody>
          <a:bodyPr wrap="square" rtlCol="0">
            <a:spAutoFit/>
          </a:bodyPr>
          <a:lstStyle/>
          <a:p>
            <a:r>
              <a:rPr lang="es-EC" sz="2400" b="1" dirty="0" smtClean="0">
                <a:solidFill>
                  <a:srgbClr val="FF0000"/>
                </a:solidFill>
              </a:rPr>
              <a:t>Personal</a:t>
            </a:r>
            <a:endParaRPr lang="es-EC" sz="2400" b="1" dirty="0">
              <a:solidFill>
                <a:srgbClr val="FF0000"/>
              </a:solidFill>
            </a:endParaRPr>
          </a:p>
        </p:txBody>
      </p:sp>
    </p:spTree>
  </p:cSld>
  <p:clrMapOvr>
    <a:masterClrMapping/>
  </p:clrMapOvr>
  <p:transition>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SDC10409.JPG"/>
          <p:cNvPicPr>
            <a:picLocks noChangeAspect="1"/>
          </p:cNvPicPr>
          <p:nvPr/>
        </p:nvPicPr>
        <p:blipFill>
          <a:blip r:embed="rId2" cstate="print"/>
          <a:srcRect l="58594" t="55208"/>
          <a:stretch>
            <a:fillRect/>
          </a:stretch>
        </p:blipFill>
        <p:spPr>
          <a:xfrm>
            <a:off x="4857752" y="785794"/>
            <a:ext cx="3429024" cy="2643206"/>
          </a:xfrm>
          <a:prstGeom prst="rect">
            <a:avLst/>
          </a:prstGeom>
        </p:spPr>
      </p:pic>
      <p:pic>
        <p:nvPicPr>
          <p:cNvPr id="5" name="4 Imagen" descr="SP_A1027.jpg"/>
          <p:cNvPicPr>
            <a:picLocks noChangeAspect="1"/>
          </p:cNvPicPr>
          <p:nvPr/>
        </p:nvPicPr>
        <p:blipFill>
          <a:blip r:embed="rId3" cstate="print"/>
          <a:stretch>
            <a:fillRect/>
          </a:stretch>
        </p:blipFill>
        <p:spPr>
          <a:xfrm>
            <a:off x="571472" y="785794"/>
            <a:ext cx="3500462" cy="2625347"/>
          </a:xfrm>
          <a:prstGeom prst="rect">
            <a:avLst/>
          </a:prstGeom>
        </p:spPr>
      </p:pic>
      <p:pic>
        <p:nvPicPr>
          <p:cNvPr id="6" name="5 Imagen" descr="SP_A1023.jpg"/>
          <p:cNvPicPr>
            <a:picLocks noChangeAspect="1"/>
          </p:cNvPicPr>
          <p:nvPr/>
        </p:nvPicPr>
        <p:blipFill>
          <a:blip r:embed="rId4" cstate="print"/>
          <a:stretch>
            <a:fillRect/>
          </a:stretch>
        </p:blipFill>
        <p:spPr>
          <a:xfrm>
            <a:off x="571472" y="3857628"/>
            <a:ext cx="3500462" cy="2625346"/>
          </a:xfrm>
          <a:prstGeom prst="rect">
            <a:avLst/>
          </a:prstGeom>
        </p:spPr>
      </p:pic>
      <p:pic>
        <p:nvPicPr>
          <p:cNvPr id="7" name="6 Imagen" descr="SP_A1021.jpg"/>
          <p:cNvPicPr>
            <a:picLocks noChangeAspect="1"/>
          </p:cNvPicPr>
          <p:nvPr/>
        </p:nvPicPr>
        <p:blipFill>
          <a:blip r:embed="rId5"/>
          <a:srcRect l="38281" t="17708"/>
          <a:stretch>
            <a:fillRect/>
          </a:stretch>
        </p:blipFill>
        <p:spPr>
          <a:xfrm>
            <a:off x="4857752" y="3857628"/>
            <a:ext cx="3500462" cy="2643206"/>
          </a:xfrm>
          <a:prstGeom prst="rect">
            <a:avLst/>
          </a:prstGeom>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 Título"/>
          <p:cNvSpPr>
            <a:spLocks noGrp="1"/>
          </p:cNvSpPr>
          <p:nvPr>
            <p:ph type="title"/>
          </p:nvPr>
        </p:nvSpPr>
        <p:spPr>
          <a:xfrm>
            <a:off x="1214414" y="214290"/>
            <a:ext cx="2922078" cy="1060472"/>
          </a:xfrm>
        </p:spPr>
        <p:txBody>
          <a:bodyPr>
            <a:normAutofit fontScale="90000"/>
          </a:bodyPr>
          <a:lstStyle/>
          <a:p>
            <a:r>
              <a:rPr lang="es-ES" dirty="0" smtClean="0"/>
              <a:t>La empresa</a:t>
            </a:r>
            <a:endParaRPr lang="es-ES" dirty="0"/>
          </a:p>
        </p:txBody>
      </p:sp>
      <p:graphicFrame>
        <p:nvGraphicFramePr>
          <p:cNvPr id="5" name="Content Placeholder 4"/>
          <p:cNvGraphicFramePr>
            <a:graphicFrameLocks noGrp="1"/>
          </p:cNvGraphicFramePr>
          <p:nvPr>
            <p:ph idx="1"/>
          </p:nvPr>
        </p:nvGraphicFramePr>
        <p:xfrm>
          <a:off x="995336" y="857232"/>
          <a:ext cx="8148664" cy="5605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6572264" y="1857364"/>
            <a:ext cx="2000264" cy="461665"/>
          </a:xfrm>
          <a:prstGeom prst="rect">
            <a:avLst/>
          </a:prstGeom>
          <a:noFill/>
        </p:spPr>
        <p:txBody>
          <a:bodyPr wrap="square" rtlCol="0">
            <a:spAutoFit/>
          </a:bodyPr>
          <a:lstStyle/>
          <a:p>
            <a:r>
              <a:rPr lang="es-EC" sz="2400" b="1" dirty="0" smtClean="0">
                <a:solidFill>
                  <a:srgbClr val="FF0000"/>
                </a:solidFill>
              </a:rPr>
              <a:t>Productos</a:t>
            </a:r>
            <a:endParaRPr lang="es-EC" sz="2400" b="1" dirty="0">
              <a:solidFill>
                <a:srgbClr val="FF0000"/>
              </a:solidFill>
            </a:endParaRPr>
          </a:p>
        </p:txBody>
      </p:sp>
      <p:sp>
        <p:nvSpPr>
          <p:cNvPr id="7" name="TextBox 6"/>
          <p:cNvSpPr txBox="1"/>
          <p:nvPr/>
        </p:nvSpPr>
        <p:spPr>
          <a:xfrm>
            <a:off x="6000760" y="857232"/>
            <a:ext cx="1143008" cy="461665"/>
          </a:xfrm>
          <a:prstGeom prst="rect">
            <a:avLst/>
          </a:prstGeom>
          <a:noFill/>
        </p:spPr>
        <p:txBody>
          <a:bodyPr wrap="square" rtlCol="0">
            <a:spAutoFit/>
          </a:bodyPr>
          <a:lstStyle/>
          <a:p>
            <a:r>
              <a:rPr lang="es-EC" sz="2400" b="1" dirty="0" smtClean="0">
                <a:solidFill>
                  <a:srgbClr val="FF0000"/>
                </a:solidFill>
              </a:rPr>
              <a:t>MP</a:t>
            </a:r>
            <a:endParaRPr lang="es-EC" sz="2400" b="1" dirty="0">
              <a:solidFill>
                <a:srgbClr val="FF0000"/>
              </a:solidFill>
            </a:endParaRPr>
          </a:p>
        </p:txBody>
      </p:sp>
      <p:sp>
        <p:nvSpPr>
          <p:cNvPr id="8" name="TextBox 7"/>
          <p:cNvSpPr txBox="1"/>
          <p:nvPr/>
        </p:nvSpPr>
        <p:spPr>
          <a:xfrm>
            <a:off x="7000892" y="2928934"/>
            <a:ext cx="2143108" cy="461665"/>
          </a:xfrm>
          <a:prstGeom prst="rect">
            <a:avLst/>
          </a:prstGeom>
          <a:noFill/>
        </p:spPr>
        <p:txBody>
          <a:bodyPr wrap="square" rtlCol="0">
            <a:spAutoFit/>
          </a:bodyPr>
          <a:lstStyle/>
          <a:p>
            <a:r>
              <a:rPr lang="es-EC" sz="2400" b="1" dirty="0" smtClean="0">
                <a:solidFill>
                  <a:srgbClr val="FF0000"/>
                </a:solidFill>
              </a:rPr>
              <a:t>Maquinarias</a:t>
            </a:r>
            <a:endParaRPr lang="es-EC" sz="2400" b="1" dirty="0">
              <a:solidFill>
                <a:srgbClr val="FF0000"/>
              </a:solidFill>
            </a:endParaRPr>
          </a:p>
        </p:txBody>
      </p:sp>
      <p:sp>
        <p:nvSpPr>
          <p:cNvPr id="9" name="TextBox 8"/>
          <p:cNvSpPr txBox="1"/>
          <p:nvPr/>
        </p:nvSpPr>
        <p:spPr>
          <a:xfrm>
            <a:off x="6643702" y="5072074"/>
            <a:ext cx="1428760" cy="461665"/>
          </a:xfrm>
          <a:prstGeom prst="rect">
            <a:avLst/>
          </a:prstGeom>
          <a:noFill/>
        </p:spPr>
        <p:txBody>
          <a:bodyPr wrap="square" rtlCol="0">
            <a:spAutoFit/>
          </a:bodyPr>
          <a:lstStyle/>
          <a:p>
            <a:r>
              <a:rPr lang="es-EC" sz="2400" b="1" dirty="0" smtClean="0">
                <a:solidFill>
                  <a:srgbClr val="FF0000"/>
                </a:solidFill>
              </a:rPr>
              <a:t>Clientes</a:t>
            </a:r>
            <a:endParaRPr lang="es-EC" sz="2400" b="1" dirty="0">
              <a:solidFill>
                <a:srgbClr val="FF0000"/>
              </a:solidFill>
            </a:endParaRPr>
          </a:p>
        </p:txBody>
      </p:sp>
      <p:sp>
        <p:nvSpPr>
          <p:cNvPr id="10" name="TextBox 9"/>
          <p:cNvSpPr txBox="1"/>
          <p:nvPr/>
        </p:nvSpPr>
        <p:spPr>
          <a:xfrm>
            <a:off x="6000760" y="6000768"/>
            <a:ext cx="2071702" cy="461665"/>
          </a:xfrm>
          <a:prstGeom prst="rect">
            <a:avLst/>
          </a:prstGeom>
          <a:noFill/>
        </p:spPr>
        <p:txBody>
          <a:bodyPr wrap="square" rtlCol="0">
            <a:spAutoFit/>
          </a:bodyPr>
          <a:lstStyle/>
          <a:p>
            <a:r>
              <a:rPr lang="es-EC" sz="2400" b="1" dirty="0" smtClean="0">
                <a:solidFill>
                  <a:srgbClr val="FF0000"/>
                </a:solidFill>
              </a:rPr>
              <a:t>Proveedores</a:t>
            </a:r>
            <a:endParaRPr lang="es-EC" sz="2400" b="1" dirty="0">
              <a:solidFill>
                <a:srgbClr val="FF0000"/>
              </a:solidFill>
            </a:endParaRPr>
          </a:p>
        </p:txBody>
      </p:sp>
      <p:sp>
        <p:nvSpPr>
          <p:cNvPr id="12" name="TextBox 11"/>
          <p:cNvSpPr txBox="1"/>
          <p:nvPr/>
        </p:nvSpPr>
        <p:spPr>
          <a:xfrm>
            <a:off x="6858016" y="4000504"/>
            <a:ext cx="1500198" cy="461665"/>
          </a:xfrm>
          <a:prstGeom prst="rect">
            <a:avLst/>
          </a:prstGeom>
          <a:noFill/>
        </p:spPr>
        <p:txBody>
          <a:bodyPr wrap="square" rtlCol="0">
            <a:spAutoFit/>
          </a:bodyPr>
          <a:lstStyle/>
          <a:p>
            <a:r>
              <a:rPr lang="es-EC" sz="2400" b="1" dirty="0" smtClean="0">
                <a:solidFill>
                  <a:srgbClr val="FF0000"/>
                </a:solidFill>
              </a:rPr>
              <a:t>Personal</a:t>
            </a:r>
            <a:endParaRPr lang="es-EC" sz="2400" b="1" dirty="0">
              <a:solidFill>
                <a:srgbClr val="FF0000"/>
              </a:solidFill>
            </a:endParaRPr>
          </a:p>
        </p:txBody>
      </p:sp>
    </p:spTree>
  </p:cSld>
  <p:clrMapOvr>
    <a:masterClrMapping/>
  </p:clrMapOvr>
  <p:transition>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1000100" y="928670"/>
            <a:ext cx="2647950" cy="3362325"/>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5000628" y="1357298"/>
            <a:ext cx="2857500" cy="2143125"/>
          </a:xfrm>
          <a:prstGeom prst="rect">
            <a:avLst/>
          </a:prstGeom>
          <a:noFill/>
          <a:ln w="9525">
            <a:noFill/>
            <a:miter lim="800000"/>
            <a:headEnd/>
            <a:tailEnd/>
          </a:ln>
          <a:effectLst/>
        </p:spPr>
      </p:pic>
      <p:pic>
        <p:nvPicPr>
          <p:cNvPr id="2053" name="Picture 5"/>
          <p:cNvPicPr>
            <a:picLocks noChangeAspect="1" noChangeArrowheads="1"/>
          </p:cNvPicPr>
          <p:nvPr/>
        </p:nvPicPr>
        <p:blipFill>
          <a:blip r:embed="rId4"/>
          <a:srcRect/>
          <a:stretch>
            <a:fillRect/>
          </a:stretch>
        </p:blipFill>
        <p:spPr bwMode="auto">
          <a:xfrm>
            <a:off x="4214810" y="4357694"/>
            <a:ext cx="3781425" cy="1914525"/>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strVal val="#ppt_w*0.05"/>
                                          </p:val>
                                        </p:tav>
                                        <p:tav tm="100000">
                                          <p:val>
                                            <p:strVal val="#ppt_w"/>
                                          </p:val>
                                        </p:tav>
                                      </p:tavLst>
                                    </p:anim>
                                    <p:anim calcmode="lin" valueType="num">
                                      <p:cBhvr>
                                        <p:cTn id="8" dur="500" fill="hold"/>
                                        <p:tgtEl>
                                          <p:spTgt spid="2050"/>
                                        </p:tgtEl>
                                        <p:attrNameLst>
                                          <p:attrName>ppt_h</p:attrName>
                                        </p:attrNameLst>
                                      </p:cBhvr>
                                      <p:tavLst>
                                        <p:tav tm="0">
                                          <p:val>
                                            <p:strVal val="#ppt_h"/>
                                          </p:val>
                                        </p:tav>
                                        <p:tav tm="100000">
                                          <p:val>
                                            <p:strVal val="#ppt_h"/>
                                          </p:val>
                                        </p:tav>
                                      </p:tavLst>
                                    </p:anim>
                                    <p:anim calcmode="lin" valueType="num">
                                      <p:cBhvr>
                                        <p:cTn id="9" dur="500" fill="hold"/>
                                        <p:tgtEl>
                                          <p:spTgt spid="2050"/>
                                        </p:tgtEl>
                                        <p:attrNameLst>
                                          <p:attrName>ppt_x</p:attrName>
                                        </p:attrNameLst>
                                      </p:cBhvr>
                                      <p:tavLst>
                                        <p:tav tm="0">
                                          <p:val>
                                            <p:strVal val="#ppt_x-.2"/>
                                          </p:val>
                                        </p:tav>
                                        <p:tav tm="100000">
                                          <p:val>
                                            <p:strVal val="#ppt_x"/>
                                          </p:val>
                                        </p:tav>
                                      </p:tavLst>
                                    </p:anim>
                                    <p:anim calcmode="lin" valueType="num">
                                      <p:cBhvr>
                                        <p:cTn id="10" dur="500" fill="hold"/>
                                        <p:tgtEl>
                                          <p:spTgt spid="2050"/>
                                        </p:tgtEl>
                                        <p:attrNameLst>
                                          <p:attrName>ppt_y</p:attrName>
                                        </p:attrNameLst>
                                      </p:cBhvr>
                                      <p:tavLst>
                                        <p:tav tm="0">
                                          <p:val>
                                            <p:strVal val="#ppt_y"/>
                                          </p:val>
                                        </p:tav>
                                        <p:tav tm="100000">
                                          <p:val>
                                            <p:strVal val="#ppt_y"/>
                                          </p:val>
                                        </p:tav>
                                      </p:tavLst>
                                    </p:anim>
                                    <p:animEffect transition="in" filter="fade">
                                      <p:cBhvr>
                                        <p:cTn id="11" dur="500"/>
                                        <p:tgtEl>
                                          <p:spTgt spid="2050"/>
                                        </p:tgtEl>
                                      </p:cBhvr>
                                    </p:animEffect>
                                  </p:childTnLst>
                                </p:cTn>
                              </p:par>
                              <p:par>
                                <p:cTn id="12" presetID="54" presetClass="entr" presetSubtype="0" accel="100000" fill="hold" nodeType="withEffect">
                                  <p:stCondLst>
                                    <p:cond delay="0"/>
                                  </p:stCondLst>
                                  <p:childTnLst>
                                    <p:set>
                                      <p:cBhvr>
                                        <p:cTn id="13" dur="1" fill="hold">
                                          <p:stCondLst>
                                            <p:cond delay="0"/>
                                          </p:stCondLst>
                                        </p:cTn>
                                        <p:tgtEl>
                                          <p:spTgt spid="2051"/>
                                        </p:tgtEl>
                                        <p:attrNameLst>
                                          <p:attrName>style.visibility</p:attrName>
                                        </p:attrNameLst>
                                      </p:cBhvr>
                                      <p:to>
                                        <p:strVal val="visible"/>
                                      </p:to>
                                    </p:set>
                                    <p:anim calcmode="lin" valueType="num">
                                      <p:cBhvr>
                                        <p:cTn id="14" dur="500" fill="hold"/>
                                        <p:tgtEl>
                                          <p:spTgt spid="2051"/>
                                        </p:tgtEl>
                                        <p:attrNameLst>
                                          <p:attrName>ppt_w</p:attrName>
                                        </p:attrNameLst>
                                      </p:cBhvr>
                                      <p:tavLst>
                                        <p:tav tm="0">
                                          <p:val>
                                            <p:strVal val="#ppt_w*0.05"/>
                                          </p:val>
                                        </p:tav>
                                        <p:tav tm="100000">
                                          <p:val>
                                            <p:strVal val="#ppt_w"/>
                                          </p:val>
                                        </p:tav>
                                      </p:tavLst>
                                    </p:anim>
                                    <p:anim calcmode="lin" valueType="num">
                                      <p:cBhvr>
                                        <p:cTn id="15" dur="500" fill="hold"/>
                                        <p:tgtEl>
                                          <p:spTgt spid="2051"/>
                                        </p:tgtEl>
                                        <p:attrNameLst>
                                          <p:attrName>ppt_h</p:attrName>
                                        </p:attrNameLst>
                                      </p:cBhvr>
                                      <p:tavLst>
                                        <p:tav tm="0">
                                          <p:val>
                                            <p:strVal val="#ppt_h"/>
                                          </p:val>
                                        </p:tav>
                                        <p:tav tm="100000">
                                          <p:val>
                                            <p:strVal val="#ppt_h"/>
                                          </p:val>
                                        </p:tav>
                                      </p:tavLst>
                                    </p:anim>
                                    <p:anim calcmode="lin" valueType="num">
                                      <p:cBhvr>
                                        <p:cTn id="16" dur="500" fill="hold"/>
                                        <p:tgtEl>
                                          <p:spTgt spid="2051"/>
                                        </p:tgtEl>
                                        <p:attrNameLst>
                                          <p:attrName>ppt_x</p:attrName>
                                        </p:attrNameLst>
                                      </p:cBhvr>
                                      <p:tavLst>
                                        <p:tav tm="0">
                                          <p:val>
                                            <p:strVal val="#ppt_x-.2"/>
                                          </p:val>
                                        </p:tav>
                                        <p:tav tm="100000">
                                          <p:val>
                                            <p:strVal val="#ppt_x"/>
                                          </p:val>
                                        </p:tav>
                                      </p:tavLst>
                                    </p:anim>
                                    <p:anim calcmode="lin" valueType="num">
                                      <p:cBhvr>
                                        <p:cTn id="17" dur="500" fill="hold"/>
                                        <p:tgtEl>
                                          <p:spTgt spid="2051"/>
                                        </p:tgtEl>
                                        <p:attrNameLst>
                                          <p:attrName>ppt_y</p:attrName>
                                        </p:attrNameLst>
                                      </p:cBhvr>
                                      <p:tavLst>
                                        <p:tav tm="0">
                                          <p:val>
                                            <p:strVal val="#ppt_y"/>
                                          </p:val>
                                        </p:tav>
                                        <p:tav tm="100000">
                                          <p:val>
                                            <p:strVal val="#ppt_y"/>
                                          </p:val>
                                        </p:tav>
                                      </p:tavLst>
                                    </p:anim>
                                    <p:animEffect transition="in" filter="fade">
                                      <p:cBhvr>
                                        <p:cTn id="18" dur="500"/>
                                        <p:tgtEl>
                                          <p:spTgt spid="2051"/>
                                        </p:tgtEl>
                                      </p:cBhvr>
                                    </p:animEffect>
                                  </p:childTnLst>
                                </p:cTn>
                              </p:par>
                              <p:par>
                                <p:cTn id="19" presetID="54" presetClass="entr" presetSubtype="0" accel="100000" fill="hold" nodeType="withEffect">
                                  <p:stCondLst>
                                    <p:cond delay="0"/>
                                  </p:stCondLst>
                                  <p:childTnLst>
                                    <p:set>
                                      <p:cBhvr>
                                        <p:cTn id="20" dur="1" fill="hold">
                                          <p:stCondLst>
                                            <p:cond delay="0"/>
                                          </p:stCondLst>
                                        </p:cTn>
                                        <p:tgtEl>
                                          <p:spTgt spid="2053"/>
                                        </p:tgtEl>
                                        <p:attrNameLst>
                                          <p:attrName>style.visibility</p:attrName>
                                        </p:attrNameLst>
                                      </p:cBhvr>
                                      <p:to>
                                        <p:strVal val="visible"/>
                                      </p:to>
                                    </p:set>
                                    <p:anim calcmode="lin" valueType="num">
                                      <p:cBhvr>
                                        <p:cTn id="21" dur="500" fill="hold"/>
                                        <p:tgtEl>
                                          <p:spTgt spid="2053"/>
                                        </p:tgtEl>
                                        <p:attrNameLst>
                                          <p:attrName>ppt_w</p:attrName>
                                        </p:attrNameLst>
                                      </p:cBhvr>
                                      <p:tavLst>
                                        <p:tav tm="0">
                                          <p:val>
                                            <p:strVal val="#ppt_w*0.05"/>
                                          </p:val>
                                        </p:tav>
                                        <p:tav tm="100000">
                                          <p:val>
                                            <p:strVal val="#ppt_w"/>
                                          </p:val>
                                        </p:tav>
                                      </p:tavLst>
                                    </p:anim>
                                    <p:anim calcmode="lin" valueType="num">
                                      <p:cBhvr>
                                        <p:cTn id="22" dur="500" fill="hold"/>
                                        <p:tgtEl>
                                          <p:spTgt spid="2053"/>
                                        </p:tgtEl>
                                        <p:attrNameLst>
                                          <p:attrName>ppt_h</p:attrName>
                                        </p:attrNameLst>
                                      </p:cBhvr>
                                      <p:tavLst>
                                        <p:tav tm="0">
                                          <p:val>
                                            <p:strVal val="#ppt_h"/>
                                          </p:val>
                                        </p:tav>
                                        <p:tav tm="100000">
                                          <p:val>
                                            <p:strVal val="#ppt_h"/>
                                          </p:val>
                                        </p:tav>
                                      </p:tavLst>
                                    </p:anim>
                                    <p:anim calcmode="lin" valueType="num">
                                      <p:cBhvr>
                                        <p:cTn id="23" dur="500" fill="hold"/>
                                        <p:tgtEl>
                                          <p:spTgt spid="2053"/>
                                        </p:tgtEl>
                                        <p:attrNameLst>
                                          <p:attrName>ppt_x</p:attrName>
                                        </p:attrNameLst>
                                      </p:cBhvr>
                                      <p:tavLst>
                                        <p:tav tm="0">
                                          <p:val>
                                            <p:strVal val="#ppt_x-.2"/>
                                          </p:val>
                                        </p:tav>
                                        <p:tav tm="100000">
                                          <p:val>
                                            <p:strVal val="#ppt_x"/>
                                          </p:val>
                                        </p:tav>
                                      </p:tavLst>
                                    </p:anim>
                                    <p:anim calcmode="lin" valueType="num">
                                      <p:cBhvr>
                                        <p:cTn id="24" dur="500" fill="hold"/>
                                        <p:tgtEl>
                                          <p:spTgt spid="2053"/>
                                        </p:tgtEl>
                                        <p:attrNameLst>
                                          <p:attrName>ppt_y</p:attrName>
                                        </p:attrNameLst>
                                      </p:cBhvr>
                                      <p:tavLst>
                                        <p:tav tm="0">
                                          <p:val>
                                            <p:strVal val="#ppt_y"/>
                                          </p:val>
                                        </p:tav>
                                        <p:tav tm="100000">
                                          <p:val>
                                            <p:strVal val="#ppt_y"/>
                                          </p:val>
                                        </p:tav>
                                      </p:tavLst>
                                    </p:anim>
                                    <p:animEffect transition="in" filter="fade">
                                      <p:cBhvr>
                                        <p:cTn id="25"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smtClean="0"/>
              <a:t>Procesos</a:t>
            </a:r>
            <a:endParaRPr lang="es-EC" dirty="0"/>
          </a:p>
        </p:txBody>
      </p:sp>
      <p:graphicFrame>
        <p:nvGraphicFramePr>
          <p:cNvPr id="5" name="Content Placeholder 4"/>
          <p:cNvGraphicFramePr>
            <a:graphicFrameLocks noGrp="1"/>
          </p:cNvGraphicFramePr>
          <p:nvPr>
            <p:ph idx="1"/>
          </p:nvPr>
        </p:nvGraphicFramePr>
        <p:xfrm>
          <a:off x="1785918" y="1714488"/>
          <a:ext cx="6362714" cy="43195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3714744" y="5357826"/>
            <a:ext cx="2928958" cy="369332"/>
          </a:xfrm>
          <a:prstGeom prst="rect">
            <a:avLst/>
          </a:prstGeom>
          <a:noFill/>
        </p:spPr>
        <p:txBody>
          <a:bodyPr wrap="square" rtlCol="0">
            <a:spAutoFit/>
          </a:bodyPr>
          <a:lstStyle/>
          <a:p>
            <a:r>
              <a:rPr lang="es-EC" b="1" dirty="0" smtClean="0">
                <a:solidFill>
                  <a:schemeClr val="bg1"/>
                </a:solidFill>
                <a:effectLst>
                  <a:outerShdw blurRad="38100" dist="38100" dir="2700000" algn="tl">
                    <a:srgbClr val="000000">
                      <a:alpha val="43137"/>
                    </a:srgbClr>
                  </a:outerShdw>
                </a:effectLst>
              </a:rPr>
              <a:t>TERMOENCOGIBLES</a:t>
            </a:r>
            <a:endParaRPr lang="es-EC" b="1" dirty="0">
              <a:solidFill>
                <a:schemeClr val="bg1"/>
              </a:solidFill>
              <a:effectLst>
                <a:outerShdw blurRad="38100" dist="38100" dir="2700000" algn="tl">
                  <a:srgbClr val="000000">
                    <a:alpha val="43137"/>
                  </a:srgbClr>
                </a:outerShdw>
              </a:effectLst>
            </a:endParaRPr>
          </a:p>
        </p:txBody>
      </p:sp>
    </p:spTree>
  </p:cSld>
  <p:clrMapOvr>
    <a:masterClrMapping/>
  </p:clrMapOvr>
  <p:transition>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SDC10396.JPG"/>
          <p:cNvPicPr>
            <a:picLocks noChangeAspect="1"/>
          </p:cNvPicPr>
          <p:nvPr/>
        </p:nvPicPr>
        <p:blipFill>
          <a:blip r:embed="rId2" cstate="print"/>
          <a:stretch>
            <a:fillRect/>
          </a:stretch>
        </p:blipFill>
        <p:spPr>
          <a:xfrm>
            <a:off x="357158" y="428604"/>
            <a:ext cx="4381530" cy="3286148"/>
          </a:xfrm>
          <a:prstGeom prst="rect">
            <a:avLst/>
          </a:prstGeom>
        </p:spPr>
      </p:pic>
      <p:pic>
        <p:nvPicPr>
          <p:cNvPr id="9" name="8 Imagen" descr="SDC10420.JPG"/>
          <p:cNvPicPr>
            <a:picLocks noChangeAspect="1"/>
          </p:cNvPicPr>
          <p:nvPr/>
        </p:nvPicPr>
        <p:blipFill>
          <a:blip r:embed="rId3"/>
          <a:srcRect l="20312" t="41667" r="48437" b="16666"/>
          <a:stretch>
            <a:fillRect/>
          </a:stretch>
        </p:blipFill>
        <p:spPr>
          <a:xfrm>
            <a:off x="4786314" y="3214686"/>
            <a:ext cx="3857652" cy="3429024"/>
          </a:xfrm>
          <a:prstGeom prst="rect">
            <a:avLst/>
          </a:prstGeom>
        </p:spPr>
      </p:pic>
      <p:pic>
        <p:nvPicPr>
          <p:cNvPr id="10" name="9 Imagen" descr="SDC10410.JPG"/>
          <p:cNvPicPr>
            <a:picLocks noChangeAspect="1"/>
          </p:cNvPicPr>
          <p:nvPr/>
        </p:nvPicPr>
        <p:blipFill>
          <a:blip r:embed="rId4" cstate="print"/>
          <a:srcRect l="9375" t="61459" r="54688"/>
          <a:stretch>
            <a:fillRect/>
          </a:stretch>
        </p:blipFill>
        <p:spPr>
          <a:xfrm>
            <a:off x="5286380" y="357166"/>
            <a:ext cx="3286148" cy="2643182"/>
          </a:xfrm>
          <a:prstGeom prst="rect">
            <a:avLst/>
          </a:prstGeom>
        </p:spPr>
      </p:pic>
      <p:pic>
        <p:nvPicPr>
          <p:cNvPr id="8" name="7 Imagen" descr="SDC10402.JPG"/>
          <p:cNvPicPr>
            <a:picLocks noChangeAspect="1"/>
          </p:cNvPicPr>
          <p:nvPr/>
        </p:nvPicPr>
        <p:blipFill>
          <a:blip r:embed="rId5" cstate="print"/>
          <a:srcRect l="25781" t="78125" r="38281"/>
          <a:stretch>
            <a:fillRect/>
          </a:stretch>
        </p:blipFill>
        <p:spPr>
          <a:xfrm>
            <a:off x="928662" y="4429132"/>
            <a:ext cx="3286148" cy="1500174"/>
          </a:xfrm>
          <a:prstGeom prst="rect">
            <a:avLst/>
          </a:prstGeom>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1000"/>
                                        <p:tgtEl>
                                          <p:spTgt spid="7"/>
                                        </p:tgtEl>
                                      </p:cBhvr>
                                    </p:animEffect>
                                  </p:childTnLst>
                                </p:cTn>
                              </p:par>
                              <p:par>
                                <p:cTn id="8" presetID="2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edge">
                                      <p:cBhvr>
                                        <p:cTn id="10" dur="1000"/>
                                        <p:tgtEl>
                                          <p:spTgt spid="10"/>
                                        </p:tgtEl>
                                      </p:cBhvr>
                                    </p:animEffect>
                                  </p:childTnLst>
                                </p:cTn>
                              </p:par>
                              <p:par>
                                <p:cTn id="11" presetID="4"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ox(in)">
                                      <p:cBhvr>
                                        <p:cTn id="13" dur="1000"/>
                                        <p:tgtEl>
                                          <p:spTgt spid="8"/>
                                        </p:tgtEl>
                                      </p:cBhvr>
                                    </p:animEffect>
                                  </p:childTnLst>
                                </p:cTn>
                              </p:par>
                              <p:par>
                                <p:cTn id="14" presetID="8"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amond(in)">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smtClean="0"/>
              <a:t>Procesos</a:t>
            </a:r>
            <a:endParaRPr lang="es-EC" dirty="0"/>
          </a:p>
        </p:txBody>
      </p:sp>
      <p:graphicFrame>
        <p:nvGraphicFramePr>
          <p:cNvPr id="5" name="Content Placeholder 4"/>
          <p:cNvGraphicFramePr>
            <a:graphicFrameLocks noGrp="1"/>
          </p:cNvGraphicFramePr>
          <p:nvPr>
            <p:ph idx="1"/>
          </p:nvPr>
        </p:nvGraphicFramePr>
        <p:xfrm>
          <a:off x="714348" y="1600200"/>
          <a:ext cx="7901014" cy="4757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3214678" y="5631436"/>
            <a:ext cx="3143272" cy="369332"/>
          </a:xfrm>
          <a:prstGeom prst="rect">
            <a:avLst/>
          </a:prstGeom>
          <a:noFill/>
        </p:spPr>
        <p:txBody>
          <a:bodyPr wrap="square" rtlCol="0">
            <a:spAutoFit/>
          </a:bodyPr>
          <a:lstStyle/>
          <a:p>
            <a:r>
              <a:rPr lang="es-EC" b="1" dirty="0" smtClean="0">
                <a:solidFill>
                  <a:schemeClr val="bg1"/>
                </a:solidFill>
                <a:effectLst>
                  <a:outerShdw blurRad="38100" dist="38100" dir="2700000" algn="tl">
                    <a:srgbClr val="000000">
                      <a:alpha val="43137"/>
                    </a:srgbClr>
                  </a:outerShdw>
                </a:effectLst>
              </a:rPr>
              <a:t>FUNDA TIPO CAMISA</a:t>
            </a:r>
            <a:endParaRPr lang="es-EC" b="1" dirty="0">
              <a:solidFill>
                <a:schemeClr val="bg1"/>
              </a:solidFill>
              <a:effectLst>
                <a:outerShdw blurRad="38100" dist="38100" dir="2700000" algn="tl">
                  <a:srgbClr val="000000">
                    <a:alpha val="43137"/>
                  </a:srgbClr>
                </a:outerShdw>
              </a:effectLst>
            </a:endParaRPr>
          </a:p>
        </p:txBody>
      </p:sp>
      <p:pic>
        <p:nvPicPr>
          <p:cNvPr id="3076" name="Picture 4" descr="E:\Seminario\Presentacion1\Fotos\SDC10405.JPG"/>
          <p:cNvPicPr>
            <a:picLocks noChangeAspect="1" noChangeArrowheads="1"/>
          </p:cNvPicPr>
          <p:nvPr/>
        </p:nvPicPr>
        <p:blipFill>
          <a:blip r:embed="rId7" cstate="print"/>
          <a:srcRect/>
          <a:stretch>
            <a:fillRect/>
          </a:stretch>
        </p:blipFill>
        <p:spPr bwMode="auto">
          <a:xfrm>
            <a:off x="6858016" y="2143116"/>
            <a:ext cx="1643074" cy="150019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srcRect/>
          <a:stretch>
            <a:fillRect/>
          </a:stretch>
        </p:blipFill>
        <p:spPr bwMode="auto">
          <a:xfrm>
            <a:off x="5357818" y="3143248"/>
            <a:ext cx="3185259" cy="2805125"/>
          </a:xfrm>
          <a:prstGeom prst="rect">
            <a:avLst/>
          </a:prstGeom>
          <a:noFill/>
          <a:ln w="9525">
            <a:noFill/>
            <a:miter lim="800000"/>
            <a:headEnd/>
            <a:tailEnd/>
          </a:ln>
          <a:effectLst/>
        </p:spPr>
      </p:pic>
      <p:pic>
        <p:nvPicPr>
          <p:cNvPr id="3076" name="Picture 4"/>
          <p:cNvPicPr>
            <a:picLocks noChangeAspect="1" noChangeArrowheads="1"/>
          </p:cNvPicPr>
          <p:nvPr/>
        </p:nvPicPr>
        <p:blipFill>
          <a:blip r:embed="rId3"/>
          <a:srcRect/>
          <a:stretch>
            <a:fillRect/>
          </a:stretch>
        </p:blipFill>
        <p:spPr bwMode="auto">
          <a:xfrm>
            <a:off x="1214414" y="1142984"/>
            <a:ext cx="3594944" cy="2143140"/>
          </a:xfrm>
          <a:prstGeom prst="rect">
            <a:avLst/>
          </a:prstGeom>
          <a:noFill/>
          <a:ln w="9525">
            <a:noFill/>
            <a:miter lim="800000"/>
            <a:headEnd/>
            <a:tailEnd/>
          </a:ln>
          <a:effectLst/>
        </p:spPr>
      </p:pic>
      <p:pic>
        <p:nvPicPr>
          <p:cNvPr id="3077" name="Picture 5"/>
          <p:cNvPicPr>
            <a:picLocks noChangeAspect="1" noChangeArrowheads="1"/>
          </p:cNvPicPr>
          <p:nvPr/>
        </p:nvPicPr>
        <p:blipFill>
          <a:blip r:embed="rId4"/>
          <a:srcRect/>
          <a:stretch>
            <a:fillRect/>
          </a:stretch>
        </p:blipFill>
        <p:spPr bwMode="auto">
          <a:xfrm>
            <a:off x="2285984" y="4214818"/>
            <a:ext cx="1428750" cy="1895475"/>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box(in)">
                                      <p:cBhvr>
                                        <p:cTn id="7" dur="1000"/>
                                        <p:tgtEl>
                                          <p:spTgt spid="3076"/>
                                        </p:tgtEl>
                                      </p:cBhvr>
                                    </p:animEffect>
                                  </p:childTnLst>
                                </p:cTn>
                              </p:par>
                              <p:par>
                                <p:cTn id="8" presetID="4" presetClass="entr" presetSubtype="16" fill="hold" nodeType="withEffect">
                                  <p:stCondLst>
                                    <p:cond delay="0"/>
                                  </p:stCondLst>
                                  <p:childTnLst>
                                    <p:set>
                                      <p:cBhvr>
                                        <p:cTn id="9" dur="1" fill="hold">
                                          <p:stCondLst>
                                            <p:cond delay="0"/>
                                          </p:stCondLst>
                                        </p:cTn>
                                        <p:tgtEl>
                                          <p:spTgt spid="3075"/>
                                        </p:tgtEl>
                                        <p:attrNameLst>
                                          <p:attrName>style.visibility</p:attrName>
                                        </p:attrNameLst>
                                      </p:cBhvr>
                                      <p:to>
                                        <p:strVal val="visible"/>
                                      </p:to>
                                    </p:set>
                                    <p:animEffect transition="in" filter="box(in)">
                                      <p:cBhvr>
                                        <p:cTn id="10" dur="1000"/>
                                        <p:tgtEl>
                                          <p:spTgt spid="3075"/>
                                        </p:tgtEl>
                                      </p:cBhvr>
                                    </p:animEffect>
                                  </p:childTnLst>
                                </p:cTn>
                              </p:par>
                              <p:par>
                                <p:cTn id="11" presetID="4" presetClass="entr" presetSubtype="16" fill="hold" nodeType="withEffect">
                                  <p:stCondLst>
                                    <p:cond delay="0"/>
                                  </p:stCondLst>
                                  <p:childTnLst>
                                    <p:set>
                                      <p:cBhvr>
                                        <p:cTn id="12" dur="1" fill="hold">
                                          <p:stCondLst>
                                            <p:cond delay="0"/>
                                          </p:stCondLst>
                                        </p:cTn>
                                        <p:tgtEl>
                                          <p:spTgt spid="3077"/>
                                        </p:tgtEl>
                                        <p:attrNameLst>
                                          <p:attrName>style.visibility</p:attrName>
                                        </p:attrNameLst>
                                      </p:cBhvr>
                                      <p:to>
                                        <p:strVal val="visible"/>
                                      </p:to>
                                    </p:set>
                                    <p:animEffect transition="in" filter="box(in)">
                                      <p:cBhvr>
                                        <p:cTn id="13" dur="1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smtClean="0"/>
              <a:t>Procesos</a:t>
            </a:r>
            <a:endParaRPr lang="es-EC" dirty="0"/>
          </a:p>
        </p:txBody>
      </p:sp>
      <p:sp>
        <p:nvSpPr>
          <p:cNvPr id="6" name="TextBox 5"/>
          <p:cNvSpPr txBox="1"/>
          <p:nvPr/>
        </p:nvSpPr>
        <p:spPr>
          <a:xfrm>
            <a:off x="3786182" y="5500702"/>
            <a:ext cx="2786082" cy="369332"/>
          </a:xfrm>
          <a:prstGeom prst="rect">
            <a:avLst/>
          </a:prstGeom>
          <a:noFill/>
        </p:spPr>
        <p:txBody>
          <a:bodyPr wrap="square" rtlCol="0">
            <a:spAutoFit/>
          </a:bodyPr>
          <a:lstStyle/>
          <a:p>
            <a:r>
              <a:rPr lang="es-EC" dirty="0" smtClean="0"/>
              <a:t>FUNDAS CON DISEÑOS</a:t>
            </a:r>
            <a:endParaRPr lang="es-EC" dirty="0"/>
          </a:p>
        </p:txBody>
      </p:sp>
      <p:graphicFrame>
        <p:nvGraphicFramePr>
          <p:cNvPr id="7" name="Content Placeholder 4"/>
          <p:cNvGraphicFramePr>
            <a:graphicFrameLocks/>
          </p:cNvGraphicFramePr>
          <p:nvPr/>
        </p:nvGraphicFramePr>
        <p:xfrm>
          <a:off x="928662" y="1447800"/>
          <a:ext cx="749935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3357554" y="5500702"/>
            <a:ext cx="3143272" cy="369332"/>
          </a:xfrm>
          <a:prstGeom prst="rect">
            <a:avLst/>
          </a:prstGeom>
          <a:noFill/>
        </p:spPr>
        <p:txBody>
          <a:bodyPr wrap="square" rtlCol="0">
            <a:spAutoFit/>
          </a:bodyPr>
          <a:lstStyle/>
          <a:p>
            <a:r>
              <a:rPr lang="es-EC" b="1" dirty="0" smtClean="0">
                <a:solidFill>
                  <a:schemeClr val="bg1"/>
                </a:solidFill>
                <a:effectLst>
                  <a:outerShdw blurRad="38100" dist="38100" dir="2700000" algn="tl">
                    <a:srgbClr val="000000">
                      <a:alpha val="43137"/>
                    </a:srgbClr>
                  </a:outerShdw>
                </a:effectLst>
              </a:rPr>
              <a:t>FUNDAS CON DISEÑO</a:t>
            </a:r>
            <a:endParaRPr lang="es-EC" b="1" dirty="0">
              <a:solidFill>
                <a:schemeClr val="bg1"/>
              </a:solidFill>
              <a:effectLst>
                <a:outerShdw blurRad="38100" dist="38100" dir="2700000" algn="tl">
                  <a:srgbClr val="000000">
                    <a:alpha val="43137"/>
                  </a:srgbClr>
                </a:outerShdw>
              </a:effectLst>
            </a:endParaRPr>
          </a:p>
        </p:txBody>
      </p:sp>
    </p:spTree>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Sistema de Gestión y Control </a:t>
            </a:r>
            <a:endParaRPr lang="es-ES" dirty="0"/>
          </a:p>
        </p:txBody>
      </p:sp>
      <p:graphicFrame>
        <p:nvGraphicFramePr>
          <p:cNvPr id="5" name="4 Diagrama"/>
          <p:cNvGraphicFramePr/>
          <p:nvPr/>
        </p:nvGraphicFramePr>
        <p:xfrm>
          <a:off x="1976462" y="157957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SDC10404.JPG"/>
          <p:cNvPicPr>
            <a:picLocks noChangeAspect="1"/>
          </p:cNvPicPr>
          <p:nvPr/>
        </p:nvPicPr>
        <p:blipFill>
          <a:blip r:embed="rId2"/>
          <a:srcRect l="64844" t="65625" r="10156" b="12500"/>
          <a:stretch>
            <a:fillRect/>
          </a:stretch>
        </p:blipFill>
        <p:spPr>
          <a:xfrm>
            <a:off x="1214414" y="428604"/>
            <a:ext cx="2830306" cy="1857388"/>
          </a:xfrm>
          <a:prstGeom prst="rect">
            <a:avLst/>
          </a:prstGeom>
        </p:spPr>
      </p:pic>
      <p:pic>
        <p:nvPicPr>
          <p:cNvPr id="5" name="4 Imagen" descr="SDC10409.JPG"/>
          <p:cNvPicPr>
            <a:picLocks noChangeAspect="1"/>
          </p:cNvPicPr>
          <p:nvPr/>
        </p:nvPicPr>
        <p:blipFill>
          <a:blip r:embed="rId3" cstate="print"/>
          <a:srcRect l="9375" t="10416"/>
          <a:stretch>
            <a:fillRect/>
          </a:stretch>
        </p:blipFill>
        <p:spPr>
          <a:xfrm>
            <a:off x="5214942" y="1357298"/>
            <a:ext cx="3571868" cy="2648109"/>
          </a:xfrm>
          <a:prstGeom prst="rect">
            <a:avLst/>
          </a:prstGeom>
        </p:spPr>
      </p:pic>
      <p:pic>
        <p:nvPicPr>
          <p:cNvPr id="6" name="5 Imagen" descr="SP_A1021.jpg"/>
          <p:cNvPicPr>
            <a:picLocks noChangeAspect="1"/>
          </p:cNvPicPr>
          <p:nvPr/>
        </p:nvPicPr>
        <p:blipFill>
          <a:blip r:embed="rId4"/>
          <a:stretch>
            <a:fillRect/>
          </a:stretch>
        </p:blipFill>
        <p:spPr>
          <a:xfrm>
            <a:off x="285720" y="2857496"/>
            <a:ext cx="4571999" cy="3428999"/>
          </a:xfrm>
          <a:prstGeom prst="rect">
            <a:avLst/>
          </a:prstGeom>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1000"/>
                                        <p:tgtEl>
                                          <p:spTgt spid="4"/>
                                        </p:tgtEl>
                                      </p:cBhvr>
                                    </p:animEffect>
                                  </p:childTnLst>
                                </p:cTn>
                              </p:par>
                              <p:par>
                                <p:cTn id="8" presetID="2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edge">
                                      <p:cBhvr>
                                        <p:cTn id="10" dur="1000"/>
                                        <p:tgtEl>
                                          <p:spTgt spid="5"/>
                                        </p:tgtEl>
                                      </p:cBhvr>
                                    </p:animEffect>
                                  </p:childTnLst>
                                </p:cTn>
                              </p:par>
                              <p:par>
                                <p:cTn id="11" presetID="2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edge">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smtClean="0"/>
              <a:t>Procesos</a:t>
            </a:r>
            <a:endParaRPr lang="es-EC" dirty="0"/>
          </a:p>
        </p:txBody>
      </p:sp>
      <p:graphicFrame>
        <p:nvGraphicFramePr>
          <p:cNvPr id="5" name="Content Placeholder 4"/>
          <p:cNvGraphicFramePr>
            <a:graphicFrameLocks/>
          </p:cNvGraphicFramePr>
          <p:nvPr/>
        </p:nvGraphicFramePr>
        <p:xfrm>
          <a:off x="858864" y="1447800"/>
          <a:ext cx="749935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3286116" y="5500702"/>
            <a:ext cx="3143272" cy="369332"/>
          </a:xfrm>
          <a:prstGeom prst="rect">
            <a:avLst/>
          </a:prstGeom>
          <a:noFill/>
        </p:spPr>
        <p:txBody>
          <a:bodyPr wrap="square" rtlCol="0">
            <a:spAutoFit/>
          </a:bodyPr>
          <a:lstStyle/>
          <a:p>
            <a:r>
              <a:rPr lang="es-EC" b="1" dirty="0" smtClean="0">
                <a:solidFill>
                  <a:schemeClr val="bg1"/>
                </a:solidFill>
                <a:effectLst>
                  <a:outerShdw blurRad="38100" dist="38100" dir="2700000" algn="tl">
                    <a:srgbClr val="000000">
                      <a:alpha val="43137"/>
                    </a:srgbClr>
                  </a:outerShdw>
                </a:effectLst>
              </a:rPr>
              <a:t>FUNDAS AL NATURAL</a:t>
            </a:r>
            <a:endParaRPr lang="es-EC" b="1" dirty="0">
              <a:solidFill>
                <a:schemeClr val="bg1"/>
              </a:solidFill>
              <a:effectLst>
                <a:outerShdw blurRad="38100" dist="38100" dir="2700000" algn="tl">
                  <a:srgbClr val="000000">
                    <a:alpha val="43137"/>
                  </a:srgbClr>
                </a:outerShdw>
              </a:effectLst>
            </a:endParaRPr>
          </a:p>
        </p:txBody>
      </p:sp>
    </p:spTree>
  </p:cSld>
  <p:clrMapOvr>
    <a:masterClrMapping/>
  </p:clrMapOvr>
  <p:transition>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SDC10403.JPG"/>
          <p:cNvPicPr>
            <a:picLocks noGrp="1" noChangeAspect="1"/>
          </p:cNvPicPr>
          <p:nvPr>
            <p:ph idx="1"/>
          </p:nvPr>
        </p:nvPicPr>
        <p:blipFill>
          <a:blip r:embed="rId2"/>
          <a:srcRect l="46843" t="37250" r="30665" b="29603"/>
          <a:stretch>
            <a:fillRect/>
          </a:stretch>
        </p:blipFill>
        <p:spPr>
          <a:xfrm>
            <a:off x="1571604" y="285728"/>
            <a:ext cx="2571768" cy="2842480"/>
          </a:xfrm>
        </p:spPr>
      </p:pic>
      <p:pic>
        <p:nvPicPr>
          <p:cNvPr id="6" name="5 Imagen" descr="SDC10398.JPG"/>
          <p:cNvPicPr>
            <a:picLocks noChangeAspect="1"/>
          </p:cNvPicPr>
          <p:nvPr/>
        </p:nvPicPr>
        <p:blipFill>
          <a:blip r:embed="rId3"/>
          <a:srcRect l="51563" t="55208" r="14843" b="17709"/>
          <a:stretch>
            <a:fillRect/>
          </a:stretch>
        </p:blipFill>
        <p:spPr>
          <a:xfrm>
            <a:off x="4786314" y="2000240"/>
            <a:ext cx="3898866" cy="2357454"/>
          </a:xfrm>
          <a:prstGeom prst="rect">
            <a:avLst/>
          </a:prstGeom>
        </p:spPr>
      </p:pic>
      <p:pic>
        <p:nvPicPr>
          <p:cNvPr id="8" name="7 Imagen" descr="SP_A1020.jpg"/>
          <p:cNvPicPr>
            <a:picLocks noChangeAspect="1"/>
          </p:cNvPicPr>
          <p:nvPr/>
        </p:nvPicPr>
        <p:blipFill>
          <a:blip r:embed="rId4"/>
          <a:srcRect t="55208" r="18055"/>
          <a:stretch>
            <a:fillRect/>
          </a:stretch>
        </p:blipFill>
        <p:spPr>
          <a:xfrm>
            <a:off x="857224" y="3786190"/>
            <a:ext cx="3429024" cy="2499110"/>
          </a:xfrm>
          <a:prstGeom prst="rect">
            <a:avLst/>
          </a:prstGeom>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1000"/>
                                        <p:tgtEl>
                                          <p:spTgt spid="4"/>
                                        </p:tgtEl>
                                      </p:cBhvr>
                                    </p:animEffect>
                                  </p:childTnLst>
                                </p:cTn>
                              </p:par>
                              <p:par>
                                <p:cTn id="8" presetID="2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edge">
                                      <p:cBhvr>
                                        <p:cTn id="10" dur="1000"/>
                                        <p:tgtEl>
                                          <p:spTgt spid="6"/>
                                        </p:tgtEl>
                                      </p:cBhvr>
                                    </p:animEffect>
                                  </p:childTnLst>
                                </p:cTn>
                              </p:par>
                              <p:par>
                                <p:cTn id="11" presetID="2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edge">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Diagnóstico Situacional</a:t>
            </a:r>
            <a:endParaRPr lang="es-ES" dirty="0"/>
          </a:p>
        </p:txBody>
      </p:sp>
      <p:graphicFrame>
        <p:nvGraphicFramePr>
          <p:cNvPr id="4" name="3 Diagrama"/>
          <p:cNvGraphicFramePr/>
          <p:nvPr/>
        </p:nvGraphicFramePr>
        <p:xfrm>
          <a:off x="857224" y="2071678"/>
          <a:ext cx="7572428" cy="36036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05"/>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 calcmode="lin" valueType="num">
                                      <p:cBhvr>
                                        <p:cTn id="9" dur="1000" fill="hold"/>
                                        <p:tgtEl>
                                          <p:spTgt spid="4"/>
                                        </p:tgtEl>
                                        <p:attrNameLst>
                                          <p:attrName>ppt_x</p:attrName>
                                        </p:attrNameLst>
                                      </p:cBhvr>
                                      <p:tavLst>
                                        <p:tav tm="0">
                                          <p:val>
                                            <p:strVal val="#ppt_x-.2"/>
                                          </p:val>
                                        </p:tav>
                                        <p:tav tm="100000">
                                          <p:val>
                                            <p:strVal val="#ppt_x"/>
                                          </p:val>
                                        </p:tav>
                                      </p:tavLst>
                                    </p:anim>
                                    <p:anim calcmode="lin" valueType="num">
                                      <p:cBhvr>
                                        <p:cTn id="10" dur="1000" fill="hold"/>
                                        <p:tgtEl>
                                          <p:spTgt spid="4"/>
                                        </p:tgtEl>
                                        <p:attrNameLst>
                                          <p:attrName>ppt_y</p:attrName>
                                        </p:attrNameLst>
                                      </p:cBhvr>
                                      <p:tavLst>
                                        <p:tav tm="0">
                                          <p:val>
                                            <p:strVal val="#ppt_y"/>
                                          </p:val>
                                        </p:tav>
                                        <p:tav tm="100000">
                                          <p:val>
                                            <p:strVal val="#ppt_y"/>
                                          </p:val>
                                        </p:tav>
                                      </p:tavLst>
                                    </p:anim>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4"/>
            <a:ext cx="7467600" cy="1143000"/>
          </a:xfrm>
        </p:spPr>
        <p:txBody>
          <a:bodyPr/>
          <a:lstStyle/>
          <a:p>
            <a:r>
              <a:rPr lang="es-ES" dirty="0" smtClean="0"/>
              <a:t>Gestión Administrativa</a:t>
            </a:r>
            <a:endParaRPr lang="es-ES" dirty="0"/>
          </a:p>
        </p:txBody>
      </p:sp>
      <p:graphicFrame>
        <p:nvGraphicFramePr>
          <p:cNvPr id="4" name="3 Diagrama"/>
          <p:cNvGraphicFramePr/>
          <p:nvPr/>
        </p:nvGraphicFramePr>
        <p:xfrm>
          <a:off x="785786" y="1357298"/>
          <a:ext cx="6929486" cy="7461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4 Diagrama"/>
          <p:cNvGraphicFramePr/>
          <p:nvPr/>
        </p:nvGraphicFramePr>
        <p:xfrm>
          <a:off x="785786" y="2214554"/>
          <a:ext cx="6929486" cy="74611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7" name="6 Diagrama"/>
          <p:cNvGraphicFramePr/>
          <p:nvPr/>
        </p:nvGraphicFramePr>
        <p:xfrm>
          <a:off x="785786" y="3040074"/>
          <a:ext cx="6929486" cy="74611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8" name="7 Diagrama"/>
          <p:cNvGraphicFramePr/>
          <p:nvPr/>
        </p:nvGraphicFramePr>
        <p:xfrm>
          <a:off x="785786" y="4754586"/>
          <a:ext cx="6929486" cy="746116"/>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9" name="8 Diagrama"/>
          <p:cNvGraphicFramePr/>
          <p:nvPr/>
        </p:nvGraphicFramePr>
        <p:xfrm>
          <a:off x="785786" y="3897330"/>
          <a:ext cx="6929486" cy="746116"/>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0" name="9 Diagrama"/>
          <p:cNvGraphicFramePr/>
          <p:nvPr/>
        </p:nvGraphicFramePr>
        <p:xfrm>
          <a:off x="785786" y="5611842"/>
          <a:ext cx="6929486" cy="746116"/>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trips(down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strips(down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strips(down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strips(downLeft)">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Graphic spid="7" grpId="0">
        <p:bldAsOne/>
      </p:bldGraphic>
      <p:bldGraphic spid="8" grpId="0">
        <p:bldAsOne/>
      </p:bldGraphic>
      <p:bldGraphic spid="9" grpId="0">
        <p:bldAsOne/>
      </p:bldGraphic>
      <p:bldGraphic spid="10" grpId="0">
        <p:bldAsOne/>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Gestión del Talento Humano</a:t>
            </a:r>
            <a:endParaRPr lang="es-ES" dirty="0"/>
          </a:p>
        </p:txBody>
      </p:sp>
      <p:graphicFrame>
        <p:nvGraphicFramePr>
          <p:cNvPr id="4" name="3 Diagrama"/>
          <p:cNvGraphicFramePr/>
          <p:nvPr/>
        </p:nvGraphicFramePr>
        <p:xfrm>
          <a:off x="785786" y="2214554"/>
          <a:ext cx="6929486" cy="7461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4 Diagrama"/>
          <p:cNvGraphicFramePr/>
          <p:nvPr/>
        </p:nvGraphicFramePr>
        <p:xfrm>
          <a:off x="785786" y="3071810"/>
          <a:ext cx="6929486" cy="74611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6" name="5 Diagrama"/>
          <p:cNvGraphicFramePr/>
          <p:nvPr/>
        </p:nvGraphicFramePr>
        <p:xfrm>
          <a:off x="785786" y="3897330"/>
          <a:ext cx="6929486" cy="74611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trips(down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Graphic spid="6" grpId="0">
        <p:bldAsOne/>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Gestión Técnica</a:t>
            </a:r>
            <a:endParaRPr lang="es-ES" dirty="0"/>
          </a:p>
        </p:txBody>
      </p:sp>
      <p:graphicFrame>
        <p:nvGraphicFramePr>
          <p:cNvPr id="4" name="3 Diagrama"/>
          <p:cNvGraphicFramePr/>
          <p:nvPr/>
        </p:nvGraphicFramePr>
        <p:xfrm>
          <a:off x="785786" y="2143116"/>
          <a:ext cx="6929486" cy="7461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4 Diagrama"/>
          <p:cNvGraphicFramePr/>
          <p:nvPr/>
        </p:nvGraphicFramePr>
        <p:xfrm>
          <a:off x="785786" y="3000372"/>
          <a:ext cx="6929486" cy="74611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6" name="5 Diagrama"/>
          <p:cNvGraphicFramePr/>
          <p:nvPr/>
        </p:nvGraphicFramePr>
        <p:xfrm>
          <a:off x="785786" y="3825892"/>
          <a:ext cx="6929486" cy="74611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trips(down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Graphic spid="6" grpId="0">
        <p:bldAsOne/>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57224" y="2285992"/>
            <a:ext cx="7467600" cy="2900370"/>
          </a:xfrm>
        </p:spPr>
        <p:txBody>
          <a:bodyPr>
            <a:normAutofit lnSpcReduction="10000"/>
          </a:bodyPr>
          <a:lstStyle/>
          <a:p>
            <a:pPr algn="just">
              <a:buNone/>
            </a:pPr>
            <a:r>
              <a:rPr lang="es-EC" i="1" dirty="0" smtClean="0"/>
              <a:t>	</a:t>
            </a:r>
            <a:r>
              <a:rPr lang="es-ES" i="1" dirty="0" smtClean="0"/>
              <a:t>"Todo lo que se hace se puede medir, sólo si se mide se puede controlar, sólo si se controla se puede dirigir y sólo si se dirige se  puede mejorar" </a:t>
            </a:r>
            <a:r>
              <a:rPr lang="es-ES" dirty="0" smtClean="0"/>
              <a:t/>
            </a:r>
            <a:br>
              <a:rPr lang="es-ES" dirty="0" smtClean="0"/>
            </a:br>
            <a:endParaRPr lang="es-ES" dirty="0" smtClean="0"/>
          </a:p>
          <a:p>
            <a:pPr algn="r">
              <a:buNone/>
            </a:pPr>
            <a:r>
              <a:rPr lang="es-ES" b="1" dirty="0" smtClean="0"/>
              <a:t>Dr. Pedro Mendoza A.</a:t>
            </a:r>
            <a:r>
              <a:rPr lang="es-ES" dirty="0" smtClean="0"/>
              <a:t> </a:t>
            </a:r>
          </a:p>
          <a:p>
            <a:pPr algn="just">
              <a:buNone/>
            </a:pPr>
            <a:endParaRPr lang="es-ES" dirty="0"/>
          </a:p>
        </p:txBody>
      </p:sp>
    </p:spTree>
  </p:cSld>
  <p:clrMapOvr>
    <a:masterClrMapping/>
  </p:clrMapOvr>
  <p:transition>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Metodologías</a:t>
            </a:r>
            <a:endParaRPr lang="es-ES" dirty="0"/>
          </a:p>
        </p:txBody>
      </p:sp>
      <p:graphicFrame>
        <p:nvGraphicFramePr>
          <p:cNvPr id="5" name="Content Placeholder 4"/>
          <p:cNvGraphicFramePr>
            <a:graphicFrameLocks noGrp="1"/>
          </p:cNvGraphicFramePr>
          <p:nvPr>
            <p:ph idx="1"/>
          </p:nvPr>
        </p:nvGraphicFramePr>
        <p:xfrm>
          <a:off x="857224" y="1643050"/>
          <a:ext cx="4429156" cy="12144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Content Placeholder 4"/>
          <p:cNvGraphicFramePr>
            <a:graphicFrameLocks/>
          </p:cNvGraphicFramePr>
          <p:nvPr/>
        </p:nvGraphicFramePr>
        <p:xfrm>
          <a:off x="2071670" y="3214686"/>
          <a:ext cx="4429156" cy="121444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Content Placeholder 4"/>
          <p:cNvGraphicFramePr>
            <a:graphicFrameLocks/>
          </p:cNvGraphicFramePr>
          <p:nvPr/>
        </p:nvGraphicFramePr>
        <p:xfrm>
          <a:off x="3357554" y="4786322"/>
          <a:ext cx="4429156" cy="1214446"/>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4" grpId="0">
        <p:bldAsOne/>
      </p:bldGraphic>
      <p:bldGraphic spid="6" grpId="0">
        <p:bldAsOne/>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AMEF</a:t>
            </a:r>
            <a:endParaRPr lang="es-ES" dirty="0"/>
          </a:p>
        </p:txBody>
      </p:sp>
      <p:graphicFrame>
        <p:nvGraphicFramePr>
          <p:cNvPr id="7" name="6 Diagrama"/>
          <p:cNvGraphicFramePr/>
          <p:nvPr/>
        </p:nvGraphicFramePr>
        <p:xfrm>
          <a:off x="1357290" y="928670"/>
          <a:ext cx="7500990" cy="5286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Gerencia de Activos</a:t>
            </a:r>
            <a:endParaRPr lang="es-ES" dirty="0"/>
          </a:p>
        </p:txBody>
      </p:sp>
      <p:pic>
        <p:nvPicPr>
          <p:cNvPr id="1026" name="Picture 2"/>
          <p:cNvPicPr>
            <a:picLocks noChangeAspect="1" noChangeArrowheads="1"/>
          </p:cNvPicPr>
          <p:nvPr/>
        </p:nvPicPr>
        <p:blipFill>
          <a:blip r:embed="rId3" cstate="print"/>
          <a:srcRect/>
          <a:stretch>
            <a:fillRect/>
          </a:stretch>
        </p:blipFill>
        <p:spPr bwMode="auto">
          <a:xfrm>
            <a:off x="7000892" y="5500702"/>
            <a:ext cx="1219200" cy="91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7" name="Picture 3"/>
          <p:cNvPicPr>
            <a:picLocks noChangeAspect="1" noChangeArrowheads="1"/>
          </p:cNvPicPr>
          <p:nvPr/>
        </p:nvPicPr>
        <p:blipFill>
          <a:blip r:embed="rId4" cstate="print"/>
          <a:srcRect/>
          <a:stretch>
            <a:fillRect/>
          </a:stretch>
        </p:blipFill>
        <p:spPr bwMode="auto">
          <a:xfrm>
            <a:off x="7572396" y="2643182"/>
            <a:ext cx="928694" cy="11490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p:cNvPicPr>
            <a:picLocks noChangeAspect="1" noChangeArrowheads="1"/>
          </p:cNvPicPr>
          <p:nvPr/>
        </p:nvPicPr>
        <p:blipFill>
          <a:blip r:embed="rId5" cstate="print"/>
          <a:srcRect/>
          <a:stretch>
            <a:fillRect/>
          </a:stretch>
        </p:blipFill>
        <p:spPr bwMode="auto">
          <a:xfrm>
            <a:off x="1428728" y="2714620"/>
            <a:ext cx="1200150" cy="857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9" name="Picture 5"/>
          <p:cNvPicPr>
            <a:picLocks noChangeAspect="1" noChangeArrowheads="1"/>
          </p:cNvPicPr>
          <p:nvPr/>
        </p:nvPicPr>
        <p:blipFill>
          <a:blip r:embed="rId6" cstate="print"/>
          <a:srcRect/>
          <a:stretch>
            <a:fillRect/>
          </a:stretch>
        </p:blipFill>
        <p:spPr bwMode="auto">
          <a:xfrm>
            <a:off x="2214546" y="5357826"/>
            <a:ext cx="1019175" cy="10382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9" name="8 Diagrama"/>
          <p:cNvGraphicFramePr/>
          <p:nvPr/>
        </p:nvGraphicFramePr>
        <p:xfrm>
          <a:off x="2000232" y="1571612"/>
          <a:ext cx="6215106" cy="392909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smtClean="0"/>
              <a:t>TPM</a:t>
            </a:r>
            <a:endParaRPr lang="es-EC" dirty="0"/>
          </a:p>
        </p:txBody>
      </p:sp>
      <p:graphicFrame>
        <p:nvGraphicFramePr>
          <p:cNvPr id="5" name="Diagram 4"/>
          <p:cNvGraphicFramePr/>
          <p:nvPr/>
        </p:nvGraphicFramePr>
        <p:xfrm>
          <a:off x="1524000" y="1682752"/>
          <a:ext cx="7191404" cy="4389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TPM: Mejoras Enfocadas</a:t>
            </a:r>
            <a:endParaRPr lang="es-ES" dirty="0"/>
          </a:p>
        </p:txBody>
      </p:sp>
      <p:graphicFrame>
        <p:nvGraphicFramePr>
          <p:cNvPr id="4" name="3 Tabla"/>
          <p:cNvGraphicFramePr>
            <a:graphicFrameLocks noGrp="1"/>
          </p:cNvGraphicFramePr>
          <p:nvPr/>
        </p:nvGraphicFramePr>
        <p:xfrm>
          <a:off x="928662" y="1500171"/>
          <a:ext cx="7500990" cy="5000663"/>
        </p:xfrm>
        <a:graphic>
          <a:graphicData uri="http://schemas.openxmlformats.org/drawingml/2006/table">
            <a:tbl>
              <a:tblPr/>
              <a:tblGrid>
                <a:gridCol w="852385"/>
                <a:gridCol w="1367626"/>
                <a:gridCol w="899051"/>
                <a:gridCol w="1041911"/>
                <a:gridCol w="1712390"/>
                <a:gridCol w="1627627"/>
              </a:tblGrid>
              <a:tr h="392945">
                <a:tc>
                  <a:txBody>
                    <a:bodyPr/>
                    <a:lstStyle/>
                    <a:p>
                      <a:pPr algn="ctr">
                        <a:lnSpc>
                          <a:spcPct val="115000"/>
                        </a:lnSpc>
                        <a:spcAft>
                          <a:spcPts val="0"/>
                        </a:spcAft>
                      </a:pPr>
                      <a:r>
                        <a:rPr lang="es-EC" sz="1100" b="1" kern="1600" dirty="0">
                          <a:solidFill>
                            <a:schemeClr val="bg1"/>
                          </a:solidFill>
                          <a:latin typeface="Arial"/>
                          <a:ea typeface="Times New Roman"/>
                          <a:cs typeface="Times New Roman"/>
                        </a:rPr>
                        <a:t>CÓDIGO</a:t>
                      </a:r>
                      <a:endParaRPr lang="es-ES" sz="1800" dirty="0">
                        <a:solidFill>
                          <a:schemeClr val="bg1"/>
                        </a:solidFill>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solidFill>
                      <a:schemeClr val="tx2">
                        <a:lumMod val="90000"/>
                      </a:schemeClr>
                    </a:solidFill>
                  </a:tcPr>
                </a:tc>
                <a:tc>
                  <a:txBody>
                    <a:bodyPr/>
                    <a:lstStyle/>
                    <a:p>
                      <a:pPr algn="ctr">
                        <a:lnSpc>
                          <a:spcPct val="115000"/>
                        </a:lnSpc>
                        <a:spcAft>
                          <a:spcPts val="0"/>
                        </a:spcAft>
                      </a:pPr>
                      <a:r>
                        <a:rPr lang="es-EC" sz="1100" b="1" kern="1600">
                          <a:solidFill>
                            <a:schemeClr val="bg1"/>
                          </a:solidFill>
                          <a:latin typeface="Arial"/>
                          <a:ea typeface="Times New Roman"/>
                          <a:cs typeface="Times New Roman"/>
                        </a:rPr>
                        <a:t>NOMBRE</a:t>
                      </a:r>
                      <a:endParaRPr lang="es-ES" sz="1800">
                        <a:solidFill>
                          <a:schemeClr val="bg1"/>
                        </a:solidFill>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solidFill>
                      <a:schemeClr val="tx2">
                        <a:lumMod val="90000"/>
                      </a:schemeClr>
                    </a:solidFill>
                  </a:tcPr>
                </a:tc>
                <a:tc>
                  <a:txBody>
                    <a:bodyPr/>
                    <a:lstStyle/>
                    <a:p>
                      <a:pPr algn="ctr">
                        <a:lnSpc>
                          <a:spcPct val="115000"/>
                        </a:lnSpc>
                        <a:spcAft>
                          <a:spcPts val="0"/>
                        </a:spcAft>
                      </a:pPr>
                      <a:r>
                        <a:rPr lang="es-EC" sz="1100" b="1" kern="1600">
                          <a:solidFill>
                            <a:schemeClr val="bg1"/>
                          </a:solidFill>
                          <a:latin typeface="Arial"/>
                          <a:ea typeface="Times New Roman"/>
                          <a:cs typeface="Times New Roman"/>
                        </a:rPr>
                        <a:t>META</a:t>
                      </a:r>
                      <a:endParaRPr lang="es-ES" sz="1800">
                        <a:solidFill>
                          <a:schemeClr val="bg1"/>
                        </a:solidFill>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solidFill>
                      <a:schemeClr val="tx2">
                        <a:lumMod val="90000"/>
                      </a:schemeClr>
                    </a:solidFill>
                  </a:tcPr>
                </a:tc>
                <a:tc>
                  <a:txBody>
                    <a:bodyPr/>
                    <a:lstStyle/>
                    <a:p>
                      <a:pPr algn="ctr">
                        <a:lnSpc>
                          <a:spcPct val="115000"/>
                        </a:lnSpc>
                        <a:spcAft>
                          <a:spcPts val="0"/>
                        </a:spcAft>
                      </a:pPr>
                      <a:r>
                        <a:rPr lang="es-EC" sz="1100" b="1" kern="1600">
                          <a:solidFill>
                            <a:schemeClr val="bg1"/>
                          </a:solidFill>
                          <a:latin typeface="Arial"/>
                          <a:ea typeface="Times New Roman"/>
                          <a:cs typeface="Times New Roman"/>
                        </a:rPr>
                        <a:t>MALO</a:t>
                      </a:r>
                      <a:endParaRPr lang="es-ES" sz="1800">
                        <a:solidFill>
                          <a:schemeClr val="bg1"/>
                        </a:solidFill>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solidFill>
                      <a:schemeClr val="tx2">
                        <a:lumMod val="90000"/>
                      </a:schemeClr>
                    </a:solidFill>
                  </a:tcPr>
                </a:tc>
                <a:tc>
                  <a:txBody>
                    <a:bodyPr/>
                    <a:lstStyle/>
                    <a:p>
                      <a:pPr algn="ctr">
                        <a:lnSpc>
                          <a:spcPct val="115000"/>
                        </a:lnSpc>
                        <a:spcAft>
                          <a:spcPts val="0"/>
                        </a:spcAft>
                      </a:pPr>
                      <a:r>
                        <a:rPr lang="es-EC" sz="1100" b="1" kern="1600" dirty="0">
                          <a:solidFill>
                            <a:schemeClr val="bg1"/>
                          </a:solidFill>
                          <a:latin typeface="Arial"/>
                          <a:ea typeface="Times New Roman"/>
                          <a:cs typeface="Times New Roman"/>
                        </a:rPr>
                        <a:t>REGULAR</a:t>
                      </a:r>
                      <a:endParaRPr lang="es-ES" sz="1800" dirty="0">
                        <a:solidFill>
                          <a:schemeClr val="bg1"/>
                        </a:solidFill>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solidFill>
                      <a:schemeClr val="tx2">
                        <a:lumMod val="90000"/>
                      </a:schemeClr>
                    </a:solidFill>
                  </a:tcPr>
                </a:tc>
                <a:tc>
                  <a:txBody>
                    <a:bodyPr/>
                    <a:lstStyle/>
                    <a:p>
                      <a:pPr algn="ctr">
                        <a:lnSpc>
                          <a:spcPct val="115000"/>
                        </a:lnSpc>
                        <a:spcAft>
                          <a:spcPts val="0"/>
                        </a:spcAft>
                      </a:pPr>
                      <a:r>
                        <a:rPr lang="es-EC" sz="1100" b="1" kern="1600" dirty="0">
                          <a:solidFill>
                            <a:schemeClr val="bg1"/>
                          </a:solidFill>
                          <a:latin typeface="Arial"/>
                          <a:ea typeface="Times New Roman"/>
                          <a:cs typeface="Times New Roman"/>
                        </a:rPr>
                        <a:t>ÓPTIMO</a:t>
                      </a:r>
                      <a:endParaRPr lang="es-ES" sz="1800" dirty="0">
                        <a:solidFill>
                          <a:schemeClr val="bg1"/>
                        </a:solidFill>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solidFill>
                      <a:schemeClr val="tx2">
                        <a:lumMod val="90000"/>
                      </a:schemeClr>
                    </a:solidFill>
                  </a:tcPr>
                </a:tc>
              </a:tr>
              <a:tr h="585332">
                <a:tc>
                  <a:txBody>
                    <a:bodyPr/>
                    <a:lstStyle/>
                    <a:p>
                      <a:pPr algn="ctr">
                        <a:lnSpc>
                          <a:spcPct val="115000"/>
                        </a:lnSpc>
                        <a:spcAft>
                          <a:spcPts val="0"/>
                        </a:spcAft>
                      </a:pPr>
                      <a:r>
                        <a:rPr lang="es-EC" sz="1200" kern="1600" dirty="0">
                          <a:latin typeface="Arial"/>
                          <a:ea typeface="Times New Roman"/>
                          <a:cs typeface="Times New Roman"/>
                        </a:rPr>
                        <a:t>IND001</a:t>
                      </a:r>
                      <a:endParaRPr lang="es-ES" sz="1200" dirty="0">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tcPr>
                </a:tc>
                <a:tc>
                  <a:txBody>
                    <a:bodyPr/>
                    <a:lstStyle/>
                    <a:p>
                      <a:pPr algn="ctr">
                        <a:lnSpc>
                          <a:spcPct val="115000"/>
                        </a:lnSpc>
                        <a:spcAft>
                          <a:spcPts val="0"/>
                        </a:spcAft>
                      </a:pPr>
                      <a:r>
                        <a:rPr lang="es-EC" sz="1200" kern="1600" dirty="0">
                          <a:latin typeface="Arial"/>
                          <a:ea typeface="Times New Roman"/>
                          <a:cs typeface="Times New Roman"/>
                        </a:rPr>
                        <a:t>Disponibilidad</a:t>
                      </a:r>
                      <a:endParaRPr lang="es-ES" sz="1200" dirty="0">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tcPr>
                </a:tc>
                <a:tc>
                  <a:txBody>
                    <a:bodyPr/>
                    <a:lstStyle/>
                    <a:p>
                      <a:pPr algn="ctr">
                        <a:lnSpc>
                          <a:spcPct val="115000"/>
                        </a:lnSpc>
                        <a:spcAft>
                          <a:spcPts val="0"/>
                        </a:spcAft>
                      </a:pPr>
                      <a:r>
                        <a:rPr lang="es-EC" sz="1200" kern="1600" dirty="0" smtClean="0">
                          <a:latin typeface="Arial"/>
                          <a:ea typeface="Times New Roman"/>
                          <a:cs typeface="Times New Roman"/>
                        </a:rPr>
                        <a:t>95%</a:t>
                      </a:r>
                      <a:endParaRPr lang="es-ES" sz="1200" dirty="0">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tcPr>
                </a:tc>
                <a:tc>
                  <a:txBody>
                    <a:bodyPr/>
                    <a:lstStyle/>
                    <a:p>
                      <a:pPr algn="ctr">
                        <a:lnSpc>
                          <a:spcPct val="115000"/>
                        </a:lnSpc>
                        <a:spcAft>
                          <a:spcPts val="0"/>
                        </a:spcAft>
                      </a:pPr>
                      <a:r>
                        <a:rPr lang="es-EC" sz="1200" kern="1600" dirty="0">
                          <a:solidFill>
                            <a:schemeClr val="bg1"/>
                          </a:solidFill>
                          <a:latin typeface="Arial"/>
                          <a:ea typeface="Times New Roman"/>
                          <a:cs typeface="Times New Roman"/>
                        </a:rPr>
                        <a:t>0 – 65 %</a:t>
                      </a:r>
                      <a:endParaRPr lang="es-ES" sz="1200" dirty="0">
                        <a:solidFill>
                          <a:schemeClr val="bg1"/>
                        </a:solidFill>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solidFill>
                      <a:srgbClr val="FF0000"/>
                    </a:solidFill>
                  </a:tcPr>
                </a:tc>
                <a:tc>
                  <a:txBody>
                    <a:bodyPr/>
                    <a:lstStyle/>
                    <a:p>
                      <a:pPr algn="ctr">
                        <a:lnSpc>
                          <a:spcPct val="115000"/>
                        </a:lnSpc>
                        <a:spcAft>
                          <a:spcPts val="0"/>
                        </a:spcAft>
                      </a:pPr>
                      <a:r>
                        <a:rPr lang="es-EC" sz="1200" kern="1600" dirty="0">
                          <a:solidFill>
                            <a:schemeClr val="bg1"/>
                          </a:solidFill>
                          <a:latin typeface="Arial"/>
                          <a:ea typeface="Times New Roman"/>
                          <a:cs typeface="Times New Roman"/>
                        </a:rPr>
                        <a:t>66 % - </a:t>
                      </a:r>
                      <a:r>
                        <a:rPr lang="es-EC" sz="1200" kern="1600" dirty="0" smtClean="0">
                          <a:solidFill>
                            <a:schemeClr val="bg1"/>
                          </a:solidFill>
                          <a:latin typeface="Arial"/>
                          <a:ea typeface="Times New Roman"/>
                          <a:cs typeface="Times New Roman"/>
                        </a:rPr>
                        <a:t>94 </a:t>
                      </a:r>
                      <a:r>
                        <a:rPr lang="es-EC" sz="1200" kern="1600" dirty="0">
                          <a:solidFill>
                            <a:schemeClr val="bg1"/>
                          </a:solidFill>
                          <a:latin typeface="Arial"/>
                          <a:ea typeface="Times New Roman"/>
                          <a:cs typeface="Times New Roman"/>
                        </a:rPr>
                        <a:t>%</a:t>
                      </a:r>
                      <a:endParaRPr lang="es-ES" sz="1200" dirty="0">
                        <a:solidFill>
                          <a:schemeClr val="bg1"/>
                        </a:solidFill>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EC" sz="1200" kern="1600">
                          <a:solidFill>
                            <a:schemeClr val="bg1"/>
                          </a:solidFill>
                          <a:latin typeface="Arial"/>
                          <a:ea typeface="Times New Roman"/>
                          <a:cs typeface="Times New Roman"/>
                        </a:rPr>
                        <a:t>&gt;= </a:t>
                      </a:r>
                      <a:r>
                        <a:rPr lang="es-EC" sz="1200" kern="1600" smtClean="0">
                          <a:solidFill>
                            <a:schemeClr val="bg1"/>
                          </a:solidFill>
                          <a:latin typeface="Arial"/>
                          <a:ea typeface="Times New Roman"/>
                          <a:cs typeface="Times New Roman"/>
                        </a:rPr>
                        <a:t>95 </a:t>
                      </a:r>
                      <a:r>
                        <a:rPr lang="es-EC" sz="1200" kern="1600">
                          <a:solidFill>
                            <a:schemeClr val="bg1"/>
                          </a:solidFill>
                          <a:latin typeface="Arial"/>
                          <a:ea typeface="Times New Roman"/>
                          <a:cs typeface="Times New Roman"/>
                        </a:rPr>
                        <a:t>%</a:t>
                      </a:r>
                      <a:endParaRPr lang="es-ES" sz="1200" dirty="0">
                        <a:solidFill>
                          <a:schemeClr val="bg1"/>
                        </a:solidFill>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solidFill>
                      <a:srgbClr val="00B050"/>
                    </a:solidFill>
                  </a:tcPr>
                </a:tc>
              </a:tr>
              <a:tr h="440134">
                <a:tc>
                  <a:txBody>
                    <a:bodyPr/>
                    <a:lstStyle/>
                    <a:p>
                      <a:pPr algn="ctr">
                        <a:lnSpc>
                          <a:spcPct val="115000"/>
                        </a:lnSpc>
                        <a:spcAft>
                          <a:spcPts val="0"/>
                        </a:spcAft>
                      </a:pPr>
                      <a:r>
                        <a:rPr lang="es-EC" sz="1200" kern="1600">
                          <a:latin typeface="Arial"/>
                          <a:ea typeface="Times New Roman"/>
                          <a:cs typeface="Times New Roman"/>
                        </a:rPr>
                        <a:t>IND002</a:t>
                      </a:r>
                      <a:endParaRPr lang="es-ES" sz="1200">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tcPr>
                </a:tc>
                <a:tc>
                  <a:txBody>
                    <a:bodyPr/>
                    <a:lstStyle/>
                    <a:p>
                      <a:pPr algn="ctr">
                        <a:lnSpc>
                          <a:spcPct val="115000"/>
                        </a:lnSpc>
                        <a:spcAft>
                          <a:spcPts val="0"/>
                        </a:spcAft>
                      </a:pPr>
                      <a:r>
                        <a:rPr lang="es-EC" sz="1200" kern="1600" dirty="0">
                          <a:latin typeface="Arial"/>
                          <a:ea typeface="Times New Roman"/>
                          <a:cs typeface="Times New Roman"/>
                        </a:rPr>
                        <a:t>Rendimiento</a:t>
                      </a:r>
                      <a:endParaRPr lang="es-ES" sz="1200" dirty="0">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tcPr>
                </a:tc>
                <a:tc>
                  <a:txBody>
                    <a:bodyPr/>
                    <a:lstStyle/>
                    <a:p>
                      <a:pPr algn="ctr">
                        <a:lnSpc>
                          <a:spcPct val="115000"/>
                        </a:lnSpc>
                        <a:spcAft>
                          <a:spcPts val="0"/>
                        </a:spcAft>
                      </a:pPr>
                      <a:r>
                        <a:rPr lang="es-EC" sz="1200" kern="1600" dirty="0">
                          <a:latin typeface="Arial"/>
                          <a:ea typeface="Times New Roman"/>
                          <a:cs typeface="Times New Roman"/>
                        </a:rPr>
                        <a:t>90 %</a:t>
                      </a:r>
                      <a:endParaRPr lang="es-ES" sz="1200" dirty="0">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tcPr>
                </a:tc>
                <a:tc>
                  <a:txBody>
                    <a:bodyPr/>
                    <a:lstStyle/>
                    <a:p>
                      <a:pPr algn="ctr">
                        <a:lnSpc>
                          <a:spcPct val="115000"/>
                        </a:lnSpc>
                        <a:spcAft>
                          <a:spcPts val="0"/>
                        </a:spcAft>
                      </a:pPr>
                      <a:r>
                        <a:rPr lang="es-EC" sz="1200" kern="1600" dirty="0">
                          <a:solidFill>
                            <a:schemeClr val="bg1"/>
                          </a:solidFill>
                          <a:latin typeface="Arial"/>
                          <a:ea typeface="Times New Roman"/>
                          <a:cs typeface="Times New Roman"/>
                        </a:rPr>
                        <a:t>0 – 70 %</a:t>
                      </a:r>
                      <a:endParaRPr lang="es-ES" sz="1200" dirty="0">
                        <a:solidFill>
                          <a:schemeClr val="bg1"/>
                        </a:solidFill>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solidFill>
                      <a:srgbClr val="FF0000"/>
                    </a:solidFill>
                  </a:tcPr>
                </a:tc>
                <a:tc>
                  <a:txBody>
                    <a:bodyPr/>
                    <a:lstStyle/>
                    <a:p>
                      <a:pPr algn="ctr">
                        <a:lnSpc>
                          <a:spcPct val="115000"/>
                        </a:lnSpc>
                        <a:spcAft>
                          <a:spcPts val="0"/>
                        </a:spcAft>
                      </a:pPr>
                      <a:r>
                        <a:rPr lang="es-EC" sz="1200" kern="1600" dirty="0">
                          <a:solidFill>
                            <a:schemeClr val="bg1"/>
                          </a:solidFill>
                          <a:latin typeface="Arial"/>
                          <a:ea typeface="Times New Roman"/>
                          <a:cs typeface="Times New Roman"/>
                        </a:rPr>
                        <a:t>71 % - 89 %</a:t>
                      </a:r>
                      <a:endParaRPr lang="es-ES" sz="1200" dirty="0">
                        <a:solidFill>
                          <a:schemeClr val="bg1"/>
                        </a:solidFill>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EC" sz="1200" kern="1600">
                          <a:solidFill>
                            <a:schemeClr val="bg1"/>
                          </a:solidFill>
                          <a:latin typeface="Arial"/>
                          <a:ea typeface="Times New Roman"/>
                          <a:cs typeface="Times New Roman"/>
                        </a:rPr>
                        <a:t>&gt;= 90 %</a:t>
                      </a:r>
                      <a:endParaRPr lang="es-ES" sz="1200">
                        <a:solidFill>
                          <a:schemeClr val="bg1"/>
                        </a:solidFill>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solidFill>
                      <a:srgbClr val="00B050"/>
                    </a:solidFill>
                  </a:tcPr>
                </a:tc>
              </a:tr>
              <a:tr h="447394">
                <a:tc>
                  <a:txBody>
                    <a:bodyPr/>
                    <a:lstStyle/>
                    <a:p>
                      <a:pPr algn="ctr">
                        <a:lnSpc>
                          <a:spcPct val="115000"/>
                        </a:lnSpc>
                        <a:spcAft>
                          <a:spcPts val="0"/>
                        </a:spcAft>
                      </a:pPr>
                      <a:r>
                        <a:rPr lang="es-EC" sz="1200" kern="1600">
                          <a:latin typeface="Arial"/>
                          <a:ea typeface="Times New Roman"/>
                          <a:cs typeface="Times New Roman"/>
                        </a:rPr>
                        <a:t>IND003</a:t>
                      </a:r>
                      <a:endParaRPr lang="es-ES" sz="1200">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tcPr>
                </a:tc>
                <a:tc>
                  <a:txBody>
                    <a:bodyPr/>
                    <a:lstStyle/>
                    <a:p>
                      <a:pPr algn="ctr">
                        <a:lnSpc>
                          <a:spcPct val="115000"/>
                        </a:lnSpc>
                        <a:spcAft>
                          <a:spcPts val="0"/>
                        </a:spcAft>
                      </a:pPr>
                      <a:r>
                        <a:rPr lang="es-EC" sz="1200" kern="1600">
                          <a:latin typeface="Arial"/>
                          <a:ea typeface="Times New Roman"/>
                          <a:cs typeface="Times New Roman"/>
                        </a:rPr>
                        <a:t>Calidad</a:t>
                      </a:r>
                      <a:endParaRPr lang="es-ES" sz="1200">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tcPr>
                </a:tc>
                <a:tc>
                  <a:txBody>
                    <a:bodyPr/>
                    <a:lstStyle/>
                    <a:p>
                      <a:pPr algn="ctr">
                        <a:lnSpc>
                          <a:spcPct val="115000"/>
                        </a:lnSpc>
                        <a:spcAft>
                          <a:spcPts val="0"/>
                        </a:spcAft>
                      </a:pPr>
                      <a:r>
                        <a:rPr lang="es-EC" sz="1200" kern="1600" dirty="0">
                          <a:latin typeface="Arial"/>
                          <a:ea typeface="Times New Roman"/>
                          <a:cs typeface="Times New Roman"/>
                        </a:rPr>
                        <a:t>95 %</a:t>
                      </a:r>
                      <a:endParaRPr lang="es-ES" sz="1200" dirty="0">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tcPr>
                </a:tc>
                <a:tc>
                  <a:txBody>
                    <a:bodyPr/>
                    <a:lstStyle/>
                    <a:p>
                      <a:pPr algn="ctr">
                        <a:lnSpc>
                          <a:spcPct val="115000"/>
                        </a:lnSpc>
                        <a:spcAft>
                          <a:spcPts val="0"/>
                        </a:spcAft>
                      </a:pPr>
                      <a:r>
                        <a:rPr lang="es-EC" sz="1200" kern="1600">
                          <a:solidFill>
                            <a:schemeClr val="bg1"/>
                          </a:solidFill>
                          <a:latin typeface="Arial"/>
                          <a:ea typeface="Times New Roman"/>
                          <a:cs typeface="Times New Roman"/>
                        </a:rPr>
                        <a:t>0 – 80 %</a:t>
                      </a:r>
                      <a:endParaRPr lang="es-ES" sz="1200">
                        <a:solidFill>
                          <a:schemeClr val="bg1"/>
                        </a:solidFill>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solidFill>
                      <a:srgbClr val="FF0000"/>
                    </a:solidFill>
                  </a:tcPr>
                </a:tc>
                <a:tc>
                  <a:txBody>
                    <a:bodyPr/>
                    <a:lstStyle/>
                    <a:p>
                      <a:pPr algn="ctr">
                        <a:lnSpc>
                          <a:spcPct val="115000"/>
                        </a:lnSpc>
                        <a:spcAft>
                          <a:spcPts val="0"/>
                        </a:spcAft>
                      </a:pPr>
                      <a:r>
                        <a:rPr lang="es-EC" sz="1200" kern="1600" dirty="0">
                          <a:solidFill>
                            <a:schemeClr val="bg1"/>
                          </a:solidFill>
                          <a:latin typeface="Arial"/>
                          <a:ea typeface="Times New Roman"/>
                          <a:cs typeface="Times New Roman"/>
                        </a:rPr>
                        <a:t>81 % - 94 %</a:t>
                      </a:r>
                      <a:endParaRPr lang="es-ES" sz="1200" dirty="0">
                        <a:solidFill>
                          <a:schemeClr val="bg1"/>
                        </a:solidFill>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EC" sz="1200" kern="1600" dirty="0">
                          <a:solidFill>
                            <a:schemeClr val="bg1"/>
                          </a:solidFill>
                          <a:latin typeface="Arial"/>
                          <a:ea typeface="Times New Roman"/>
                          <a:cs typeface="Times New Roman"/>
                        </a:rPr>
                        <a:t>&gt;= 95 %</a:t>
                      </a:r>
                      <a:endParaRPr lang="es-ES" sz="1200" dirty="0">
                        <a:solidFill>
                          <a:schemeClr val="bg1"/>
                        </a:solidFill>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solidFill>
                      <a:srgbClr val="00B050"/>
                    </a:solidFill>
                  </a:tcPr>
                </a:tc>
              </a:tr>
              <a:tr h="660976">
                <a:tc>
                  <a:txBody>
                    <a:bodyPr/>
                    <a:lstStyle/>
                    <a:p>
                      <a:pPr algn="ctr">
                        <a:lnSpc>
                          <a:spcPct val="115000"/>
                        </a:lnSpc>
                        <a:spcAft>
                          <a:spcPts val="0"/>
                        </a:spcAft>
                      </a:pPr>
                      <a:r>
                        <a:rPr lang="es-EC" sz="1200" kern="1600">
                          <a:latin typeface="Arial"/>
                          <a:ea typeface="Times New Roman"/>
                          <a:cs typeface="Times New Roman"/>
                        </a:rPr>
                        <a:t>IND004</a:t>
                      </a:r>
                      <a:endParaRPr lang="es-ES" sz="1200">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tcPr>
                </a:tc>
                <a:tc>
                  <a:txBody>
                    <a:bodyPr/>
                    <a:lstStyle/>
                    <a:p>
                      <a:pPr algn="ctr">
                        <a:lnSpc>
                          <a:spcPct val="115000"/>
                        </a:lnSpc>
                        <a:spcAft>
                          <a:spcPts val="0"/>
                        </a:spcAft>
                      </a:pPr>
                      <a:r>
                        <a:rPr lang="es-EC" sz="1200" kern="1600">
                          <a:latin typeface="Arial"/>
                          <a:ea typeface="Times New Roman"/>
                          <a:cs typeface="Times New Roman"/>
                        </a:rPr>
                        <a:t>Eficiencia Global de los Equipos (OEE)</a:t>
                      </a:r>
                      <a:endParaRPr lang="es-ES" sz="1200">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tcPr>
                </a:tc>
                <a:tc>
                  <a:txBody>
                    <a:bodyPr/>
                    <a:lstStyle/>
                    <a:p>
                      <a:pPr algn="ctr">
                        <a:lnSpc>
                          <a:spcPct val="115000"/>
                        </a:lnSpc>
                        <a:spcAft>
                          <a:spcPts val="0"/>
                        </a:spcAft>
                      </a:pPr>
                      <a:r>
                        <a:rPr lang="es-EC" sz="1200" kern="1600" dirty="0">
                          <a:latin typeface="Arial"/>
                          <a:ea typeface="Times New Roman"/>
                          <a:cs typeface="Times New Roman"/>
                        </a:rPr>
                        <a:t>8</a:t>
                      </a:r>
                      <a:r>
                        <a:rPr lang="es-EC" sz="1200" kern="1600" dirty="0" smtClean="0">
                          <a:latin typeface="Arial"/>
                          <a:ea typeface="Times New Roman"/>
                          <a:cs typeface="Times New Roman"/>
                        </a:rPr>
                        <a:t>0 </a:t>
                      </a:r>
                      <a:r>
                        <a:rPr lang="es-EC" sz="1200" kern="1600" dirty="0">
                          <a:latin typeface="Arial"/>
                          <a:ea typeface="Times New Roman"/>
                          <a:cs typeface="Times New Roman"/>
                        </a:rPr>
                        <a:t>%</a:t>
                      </a:r>
                      <a:endParaRPr lang="es-ES" sz="1200" dirty="0">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tcPr>
                </a:tc>
                <a:tc>
                  <a:txBody>
                    <a:bodyPr/>
                    <a:lstStyle/>
                    <a:p>
                      <a:pPr algn="ctr">
                        <a:lnSpc>
                          <a:spcPct val="115000"/>
                        </a:lnSpc>
                        <a:spcAft>
                          <a:spcPts val="0"/>
                        </a:spcAft>
                      </a:pPr>
                      <a:r>
                        <a:rPr lang="es-EC" sz="1200" kern="1600">
                          <a:solidFill>
                            <a:schemeClr val="bg1"/>
                          </a:solidFill>
                          <a:latin typeface="Arial"/>
                          <a:ea typeface="Times New Roman"/>
                          <a:cs typeface="Times New Roman"/>
                        </a:rPr>
                        <a:t>0 – 60 %</a:t>
                      </a:r>
                      <a:endParaRPr lang="es-ES" sz="1200">
                        <a:solidFill>
                          <a:schemeClr val="bg1"/>
                        </a:solidFill>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solidFill>
                      <a:srgbClr val="FF0000"/>
                    </a:solidFill>
                  </a:tcPr>
                </a:tc>
                <a:tc>
                  <a:txBody>
                    <a:bodyPr/>
                    <a:lstStyle/>
                    <a:p>
                      <a:pPr algn="ctr">
                        <a:lnSpc>
                          <a:spcPct val="115000"/>
                        </a:lnSpc>
                        <a:spcAft>
                          <a:spcPts val="0"/>
                        </a:spcAft>
                      </a:pPr>
                      <a:r>
                        <a:rPr lang="es-EC" sz="1200" kern="1600" dirty="0">
                          <a:solidFill>
                            <a:schemeClr val="bg1"/>
                          </a:solidFill>
                          <a:latin typeface="Arial"/>
                          <a:ea typeface="Times New Roman"/>
                          <a:cs typeface="Times New Roman"/>
                        </a:rPr>
                        <a:t>61 % - </a:t>
                      </a:r>
                      <a:r>
                        <a:rPr lang="es-EC" sz="1200" kern="1600" dirty="0" smtClean="0">
                          <a:solidFill>
                            <a:schemeClr val="bg1"/>
                          </a:solidFill>
                          <a:latin typeface="Arial"/>
                          <a:ea typeface="Times New Roman"/>
                          <a:cs typeface="Times New Roman"/>
                        </a:rPr>
                        <a:t>79 </a:t>
                      </a:r>
                      <a:r>
                        <a:rPr lang="es-EC" sz="1200" kern="1600" dirty="0">
                          <a:solidFill>
                            <a:schemeClr val="bg1"/>
                          </a:solidFill>
                          <a:latin typeface="Arial"/>
                          <a:ea typeface="Times New Roman"/>
                          <a:cs typeface="Times New Roman"/>
                        </a:rPr>
                        <a:t>%</a:t>
                      </a:r>
                      <a:endParaRPr lang="es-ES" sz="1200" dirty="0">
                        <a:solidFill>
                          <a:schemeClr val="bg1"/>
                        </a:solidFill>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EC" sz="1200" kern="1600" dirty="0">
                          <a:solidFill>
                            <a:schemeClr val="bg1"/>
                          </a:solidFill>
                          <a:latin typeface="Arial"/>
                          <a:ea typeface="Times New Roman"/>
                          <a:cs typeface="Times New Roman"/>
                        </a:rPr>
                        <a:t>&gt;= </a:t>
                      </a:r>
                      <a:r>
                        <a:rPr lang="es-EC" sz="1200" kern="1600" dirty="0" smtClean="0">
                          <a:solidFill>
                            <a:schemeClr val="bg1"/>
                          </a:solidFill>
                          <a:latin typeface="Arial"/>
                          <a:ea typeface="Times New Roman"/>
                          <a:cs typeface="Times New Roman"/>
                        </a:rPr>
                        <a:t>80 </a:t>
                      </a:r>
                      <a:r>
                        <a:rPr lang="es-EC" sz="1200" kern="1600" dirty="0">
                          <a:solidFill>
                            <a:schemeClr val="bg1"/>
                          </a:solidFill>
                          <a:latin typeface="Arial"/>
                          <a:ea typeface="Times New Roman"/>
                          <a:cs typeface="Times New Roman"/>
                        </a:rPr>
                        <a:t>%</a:t>
                      </a:r>
                      <a:endParaRPr lang="es-ES" sz="1200" dirty="0">
                        <a:solidFill>
                          <a:schemeClr val="bg1"/>
                        </a:solidFill>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solidFill>
                      <a:srgbClr val="00B050"/>
                    </a:solidFill>
                  </a:tcPr>
                </a:tc>
              </a:tr>
              <a:tr h="660976">
                <a:tc>
                  <a:txBody>
                    <a:bodyPr/>
                    <a:lstStyle/>
                    <a:p>
                      <a:pPr algn="ctr">
                        <a:lnSpc>
                          <a:spcPct val="115000"/>
                        </a:lnSpc>
                        <a:spcAft>
                          <a:spcPts val="0"/>
                        </a:spcAft>
                      </a:pPr>
                      <a:r>
                        <a:rPr lang="es-EC" sz="1200" kern="1600">
                          <a:latin typeface="Arial"/>
                          <a:ea typeface="Times New Roman"/>
                          <a:cs typeface="Times New Roman"/>
                        </a:rPr>
                        <a:t>IND005</a:t>
                      </a:r>
                      <a:endParaRPr lang="es-ES" sz="1200">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tcPr>
                </a:tc>
                <a:tc>
                  <a:txBody>
                    <a:bodyPr/>
                    <a:lstStyle/>
                    <a:p>
                      <a:pPr algn="ctr">
                        <a:lnSpc>
                          <a:spcPct val="115000"/>
                        </a:lnSpc>
                        <a:spcAft>
                          <a:spcPts val="0"/>
                        </a:spcAft>
                      </a:pPr>
                      <a:r>
                        <a:rPr lang="es-EC" sz="1200" kern="1600">
                          <a:latin typeface="Arial"/>
                          <a:ea typeface="Times New Roman"/>
                          <a:cs typeface="Times New Roman"/>
                        </a:rPr>
                        <a:t>Cantidad de Trabajo Procesado</a:t>
                      </a:r>
                      <a:endParaRPr lang="es-ES" sz="1200">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tcPr>
                </a:tc>
                <a:tc>
                  <a:txBody>
                    <a:bodyPr/>
                    <a:lstStyle/>
                    <a:p>
                      <a:pPr algn="ctr">
                        <a:lnSpc>
                          <a:spcPct val="115000"/>
                        </a:lnSpc>
                        <a:spcAft>
                          <a:spcPts val="0"/>
                        </a:spcAft>
                      </a:pPr>
                      <a:r>
                        <a:rPr lang="es-EC" sz="1200" kern="1600" dirty="0">
                          <a:latin typeface="Arial"/>
                          <a:ea typeface="Times New Roman"/>
                          <a:cs typeface="Times New Roman"/>
                        </a:rPr>
                        <a:t>22000 Kg</a:t>
                      </a:r>
                      <a:endParaRPr lang="es-ES" sz="1200" dirty="0">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tcPr>
                </a:tc>
                <a:tc>
                  <a:txBody>
                    <a:bodyPr/>
                    <a:lstStyle/>
                    <a:p>
                      <a:pPr algn="ctr">
                        <a:lnSpc>
                          <a:spcPct val="115000"/>
                        </a:lnSpc>
                        <a:spcAft>
                          <a:spcPts val="0"/>
                        </a:spcAft>
                      </a:pPr>
                      <a:r>
                        <a:rPr lang="es-EC" sz="1200" kern="1600">
                          <a:solidFill>
                            <a:schemeClr val="bg1"/>
                          </a:solidFill>
                          <a:latin typeface="Arial"/>
                          <a:ea typeface="Times New Roman"/>
                          <a:cs typeface="Times New Roman"/>
                        </a:rPr>
                        <a:t>&gt; 22000 Kg</a:t>
                      </a:r>
                      <a:endParaRPr lang="es-ES" sz="1200">
                        <a:solidFill>
                          <a:schemeClr val="bg1"/>
                        </a:solidFill>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solidFill>
                      <a:srgbClr val="FF0000"/>
                    </a:solidFill>
                  </a:tcPr>
                </a:tc>
                <a:tc>
                  <a:txBody>
                    <a:bodyPr/>
                    <a:lstStyle/>
                    <a:p>
                      <a:pPr algn="ctr">
                        <a:lnSpc>
                          <a:spcPct val="115000"/>
                        </a:lnSpc>
                        <a:spcAft>
                          <a:spcPts val="0"/>
                        </a:spcAft>
                      </a:pPr>
                      <a:r>
                        <a:rPr lang="es-EC" sz="1200" kern="1600" dirty="0">
                          <a:solidFill>
                            <a:schemeClr val="bg1"/>
                          </a:solidFill>
                          <a:latin typeface="Arial"/>
                          <a:ea typeface="Times New Roman"/>
                          <a:cs typeface="Times New Roman"/>
                        </a:rPr>
                        <a:t>(18000 – 20000) Kg </a:t>
                      </a:r>
                      <a:endParaRPr lang="es-ES" sz="1200" dirty="0">
                        <a:solidFill>
                          <a:schemeClr val="bg1"/>
                        </a:solidFill>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EC" sz="1200" kern="1600" dirty="0">
                          <a:solidFill>
                            <a:schemeClr val="bg1"/>
                          </a:solidFill>
                          <a:latin typeface="Arial"/>
                          <a:ea typeface="Times New Roman"/>
                          <a:cs typeface="Times New Roman"/>
                        </a:rPr>
                        <a:t>(20000 – 22000) Kg</a:t>
                      </a:r>
                      <a:endParaRPr lang="es-ES" sz="1200" dirty="0">
                        <a:solidFill>
                          <a:schemeClr val="bg1"/>
                        </a:solidFill>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solidFill>
                      <a:srgbClr val="00B050"/>
                    </a:solidFill>
                  </a:tcPr>
                </a:tc>
              </a:tr>
              <a:tr h="660976">
                <a:tc>
                  <a:txBody>
                    <a:bodyPr/>
                    <a:lstStyle/>
                    <a:p>
                      <a:pPr algn="ctr">
                        <a:lnSpc>
                          <a:spcPct val="115000"/>
                        </a:lnSpc>
                        <a:spcAft>
                          <a:spcPts val="0"/>
                        </a:spcAft>
                      </a:pPr>
                      <a:r>
                        <a:rPr lang="es-EC" sz="1200" kern="1600">
                          <a:latin typeface="Arial"/>
                          <a:ea typeface="Times New Roman"/>
                          <a:cs typeface="Times New Roman"/>
                        </a:rPr>
                        <a:t>IND006</a:t>
                      </a:r>
                      <a:endParaRPr lang="es-ES" sz="1200">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tcPr>
                </a:tc>
                <a:tc>
                  <a:txBody>
                    <a:bodyPr/>
                    <a:lstStyle/>
                    <a:p>
                      <a:pPr algn="ctr">
                        <a:lnSpc>
                          <a:spcPct val="115000"/>
                        </a:lnSpc>
                        <a:spcAft>
                          <a:spcPts val="0"/>
                        </a:spcAft>
                      </a:pPr>
                      <a:r>
                        <a:rPr lang="es-EC" sz="1200" kern="1600">
                          <a:latin typeface="Arial"/>
                          <a:ea typeface="Times New Roman"/>
                          <a:cs typeface="Times New Roman"/>
                        </a:rPr>
                        <a:t>Órdenes de producción sin avería</a:t>
                      </a:r>
                      <a:endParaRPr lang="es-ES" sz="1200">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tcPr>
                </a:tc>
                <a:tc>
                  <a:txBody>
                    <a:bodyPr/>
                    <a:lstStyle/>
                    <a:p>
                      <a:pPr algn="ctr">
                        <a:lnSpc>
                          <a:spcPct val="115000"/>
                        </a:lnSpc>
                        <a:spcAft>
                          <a:spcPts val="0"/>
                        </a:spcAft>
                      </a:pPr>
                      <a:r>
                        <a:rPr lang="es-EC" sz="1200" kern="1600" dirty="0">
                          <a:latin typeface="Arial"/>
                          <a:ea typeface="Times New Roman"/>
                          <a:cs typeface="Times New Roman"/>
                        </a:rPr>
                        <a:t>99 %</a:t>
                      </a:r>
                      <a:endParaRPr lang="es-ES" sz="1200" dirty="0">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tcPr>
                </a:tc>
                <a:tc>
                  <a:txBody>
                    <a:bodyPr/>
                    <a:lstStyle/>
                    <a:p>
                      <a:pPr algn="ctr">
                        <a:lnSpc>
                          <a:spcPct val="115000"/>
                        </a:lnSpc>
                        <a:spcAft>
                          <a:spcPts val="0"/>
                        </a:spcAft>
                      </a:pPr>
                      <a:r>
                        <a:rPr lang="es-EC" sz="1200" kern="1600">
                          <a:solidFill>
                            <a:schemeClr val="bg1"/>
                          </a:solidFill>
                          <a:latin typeface="Arial"/>
                          <a:ea typeface="Times New Roman"/>
                          <a:cs typeface="Times New Roman"/>
                        </a:rPr>
                        <a:t>0 – 90 %</a:t>
                      </a:r>
                      <a:endParaRPr lang="es-ES" sz="1200">
                        <a:solidFill>
                          <a:schemeClr val="bg1"/>
                        </a:solidFill>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solidFill>
                      <a:srgbClr val="FF0000"/>
                    </a:solidFill>
                  </a:tcPr>
                </a:tc>
                <a:tc>
                  <a:txBody>
                    <a:bodyPr/>
                    <a:lstStyle/>
                    <a:p>
                      <a:pPr algn="ctr">
                        <a:lnSpc>
                          <a:spcPct val="115000"/>
                        </a:lnSpc>
                        <a:spcAft>
                          <a:spcPts val="0"/>
                        </a:spcAft>
                      </a:pPr>
                      <a:r>
                        <a:rPr lang="es-EC" sz="1200" kern="1600">
                          <a:solidFill>
                            <a:schemeClr val="bg1"/>
                          </a:solidFill>
                          <a:latin typeface="Arial"/>
                          <a:ea typeface="Times New Roman"/>
                          <a:cs typeface="Times New Roman"/>
                        </a:rPr>
                        <a:t>91 % - 98 %</a:t>
                      </a:r>
                      <a:endParaRPr lang="es-ES" sz="1200">
                        <a:solidFill>
                          <a:schemeClr val="bg1"/>
                        </a:solidFill>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EC" sz="1200" kern="1600" dirty="0">
                          <a:solidFill>
                            <a:schemeClr val="bg1"/>
                          </a:solidFill>
                          <a:latin typeface="Arial"/>
                          <a:ea typeface="Times New Roman"/>
                          <a:cs typeface="Times New Roman"/>
                        </a:rPr>
                        <a:t>&gt;= 99 %</a:t>
                      </a:r>
                      <a:endParaRPr lang="es-ES" sz="1200" dirty="0">
                        <a:solidFill>
                          <a:schemeClr val="bg1"/>
                        </a:solidFill>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solidFill>
                      <a:srgbClr val="00B050"/>
                    </a:solidFill>
                  </a:tcPr>
                </a:tc>
              </a:tr>
              <a:tr h="660976">
                <a:tc>
                  <a:txBody>
                    <a:bodyPr/>
                    <a:lstStyle/>
                    <a:p>
                      <a:pPr algn="ctr">
                        <a:lnSpc>
                          <a:spcPct val="115000"/>
                        </a:lnSpc>
                        <a:spcAft>
                          <a:spcPts val="0"/>
                        </a:spcAft>
                      </a:pPr>
                      <a:r>
                        <a:rPr lang="es-EC" sz="1200" kern="1600">
                          <a:latin typeface="Arial"/>
                          <a:ea typeface="Times New Roman"/>
                          <a:cs typeface="Times New Roman"/>
                        </a:rPr>
                        <a:t>IND005</a:t>
                      </a:r>
                      <a:endParaRPr lang="es-ES" sz="1200">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tcPr>
                </a:tc>
                <a:tc>
                  <a:txBody>
                    <a:bodyPr/>
                    <a:lstStyle/>
                    <a:p>
                      <a:pPr algn="ctr">
                        <a:lnSpc>
                          <a:spcPct val="115000"/>
                        </a:lnSpc>
                        <a:spcAft>
                          <a:spcPts val="0"/>
                        </a:spcAft>
                      </a:pPr>
                      <a:r>
                        <a:rPr lang="es-EC" sz="1200" kern="1600">
                          <a:latin typeface="Arial"/>
                          <a:ea typeface="Times New Roman"/>
                          <a:cs typeface="Times New Roman"/>
                        </a:rPr>
                        <a:t>Cumplimiento de plan de mantenimiento</a:t>
                      </a:r>
                      <a:endParaRPr lang="es-ES" sz="1200">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tcPr>
                </a:tc>
                <a:tc>
                  <a:txBody>
                    <a:bodyPr/>
                    <a:lstStyle/>
                    <a:p>
                      <a:pPr algn="ctr">
                        <a:lnSpc>
                          <a:spcPct val="115000"/>
                        </a:lnSpc>
                        <a:spcAft>
                          <a:spcPts val="0"/>
                        </a:spcAft>
                      </a:pPr>
                      <a:r>
                        <a:rPr lang="es-EC" sz="1200" kern="1600" dirty="0">
                          <a:latin typeface="Arial"/>
                          <a:ea typeface="Times New Roman"/>
                          <a:cs typeface="Times New Roman"/>
                        </a:rPr>
                        <a:t>90 %</a:t>
                      </a:r>
                      <a:endParaRPr lang="es-ES" sz="1200" dirty="0">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tcPr>
                </a:tc>
                <a:tc>
                  <a:txBody>
                    <a:bodyPr/>
                    <a:lstStyle/>
                    <a:p>
                      <a:pPr algn="ctr">
                        <a:lnSpc>
                          <a:spcPct val="115000"/>
                        </a:lnSpc>
                        <a:spcAft>
                          <a:spcPts val="0"/>
                        </a:spcAft>
                      </a:pPr>
                      <a:r>
                        <a:rPr lang="es-EC" sz="1200" kern="1600">
                          <a:solidFill>
                            <a:schemeClr val="bg1"/>
                          </a:solidFill>
                          <a:latin typeface="Arial"/>
                          <a:ea typeface="Times New Roman"/>
                          <a:cs typeface="Times New Roman"/>
                        </a:rPr>
                        <a:t>0 – 70 %</a:t>
                      </a:r>
                      <a:endParaRPr lang="es-ES" sz="1200">
                        <a:solidFill>
                          <a:schemeClr val="bg1"/>
                        </a:solidFill>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solidFill>
                      <a:srgbClr val="FF0000"/>
                    </a:solidFill>
                  </a:tcPr>
                </a:tc>
                <a:tc>
                  <a:txBody>
                    <a:bodyPr/>
                    <a:lstStyle/>
                    <a:p>
                      <a:pPr algn="ctr">
                        <a:lnSpc>
                          <a:spcPct val="115000"/>
                        </a:lnSpc>
                        <a:spcAft>
                          <a:spcPts val="0"/>
                        </a:spcAft>
                      </a:pPr>
                      <a:r>
                        <a:rPr lang="es-EC" sz="1200" kern="1600">
                          <a:solidFill>
                            <a:schemeClr val="bg1"/>
                          </a:solidFill>
                          <a:latin typeface="Arial"/>
                          <a:ea typeface="Times New Roman"/>
                          <a:cs typeface="Times New Roman"/>
                        </a:rPr>
                        <a:t>71 % - 89 %</a:t>
                      </a:r>
                      <a:endParaRPr lang="es-ES" sz="1200">
                        <a:solidFill>
                          <a:schemeClr val="bg1"/>
                        </a:solidFill>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EC" sz="1200" kern="1600" dirty="0">
                          <a:solidFill>
                            <a:schemeClr val="bg1"/>
                          </a:solidFill>
                          <a:latin typeface="Arial"/>
                          <a:ea typeface="Times New Roman"/>
                          <a:cs typeface="Times New Roman"/>
                        </a:rPr>
                        <a:t>&gt;= 90 %</a:t>
                      </a:r>
                      <a:endParaRPr lang="es-ES" sz="1200" dirty="0">
                        <a:solidFill>
                          <a:schemeClr val="bg1"/>
                        </a:solidFill>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solidFill>
                      <a:srgbClr val="00B050"/>
                    </a:solidFill>
                  </a:tcPr>
                </a:tc>
              </a:tr>
              <a:tr h="490954">
                <a:tc>
                  <a:txBody>
                    <a:bodyPr/>
                    <a:lstStyle/>
                    <a:p>
                      <a:pPr algn="ctr">
                        <a:lnSpc>
                          <a:spcPct val="115000"/>
                        </a:lnSpc>
                        <a:spcAft>
                          <a:spcPts val="0"/>
                        </a:spcAft>
                      </a:pPr>
                      <a:r>
                        <a:rPr lang="es-EC" sz="1200" kern="1600">
                          <a:latin typeface="Arial"/>
                          <a:ea typeface="Times New Roman"/>
                          <a:cs typeface="Times New Roman"/>
                        </a:rPr>
                        <a:t>IND006</a:t>
                      </a:r>
                      <a:endParaRPr lang="es-ES" sz="1200">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tcPr>
                </a:tc>
                <a:tc>
                  <a:txBody>
                    <a:bodyPr/>
                    <a:lstStyle/>
                    <a:p>
                      <a:pPr algn="ctr">
                        <a:lnSpc>
                          <a:spcPct val="115000"/>
                        </a:lnSpc>
                        <a:spcAft>
                          <a:spcPts val="0"/>
                        </a:spcAft>
                      </a:pPr>
                      <a:r>
                        <a:rPr lang="es-EC" sz="1200" kern="1600">
                          <a:latin typeface="Arial"/>
                          <a:ea typeface="Times New Roman"/>
                          <a:cs typeface="Times New Roman"/>
                        </a:rPr>
                        <a:t>Costos de Mantenimiento</a:t>
                      </a:r>
                      <a:endParaRPr lang="es-ES" sz="1200">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tcPr>
                </a:tc>
                <a:tc>
                  <a:txBody>
                    <a:bodyPr/>
                    <a:lstStyle/>
                    <a:p>
                      <a:pPr algn="ctr">
                        <a:lnSpc>
                          <a:spcPct val="115000"/>
                        </a:lnSpc>
                        <a:spcAft>
                          <a:spcPts val="0"/>
                        </a:spcAft>
                      </a:pPr>
                      <a:r>
                        <a:rPr lang="es-EC" sz="1200" kern="1600" dirty="0">
                          <a:latin typeface="Arial"/>
                          <a:ea typeface="Times New Roman"/>
                          <a:cs typeface="Times New Roman"/>
                        </a:rPr>
                        <a:t>$ 4230</a:t>
                      </a:r>
                      <a:endParaRPr lang="es-ES" sz="1200" dirty="0">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tcPr>
                </a:tc>
                <a:tc>
                  <a:txBody>
                    <a:bodyPr/>
                    <a:lstStyle/>
                    <a:p>
                      <a:pPr algn="ctr">
                        <a:lnSpc>
                          <a:spcPct val="115000"/>
                        </a:lnSpc>
                        <a:spcAft>
                          <a:spcPts val="0"/>
                        </a:spcAft>
                      </a:pPr>
                      <a:r>
                        <a:rPr lang="es-EC" sz="1200" kern="1600">
                          <a:solidFill>
                            <a:schemeClr val="bg1"/>
                          </a:solidFill>
                          <a:latin typeface="Arial"/>
                          <a:ea typeface="Times New Roman"/>
                          <a:cs typeface="Times New Roman"/>
                        </a:rPr>
                        <a:t>&gt; $ 4230</a:t>
                      </a:r>
                      <a:endParaRPr lang="es-ES" sz="1200">
                        <a:solidFill>
                          <a:schemeClr val="bg1"/>
                        </a:solidFill>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solidFill>
                      <a:srgbClr val="FF0000"/>
                    </a:solidFill>
                  </a:tcPr>
                </a:tc>
                <a:tc>
                  <a:txBody>
                    <a:bodyPr/>
                    <a:lstStyle/>
                    <a:p>
                      <a:pPr algn="ctr">
                        <a:lnSpc>
                          <a:spcPct val="115000"/>
                        </a:lnSpc>
                        <a:spcAft>
                          <a:spcPts val="0"/>
                        </a:spcAft>
                      </a:pPr>
                      <a:r>
                        <a:rPr lang="es-EC" sz="1200" kern="1600">
                          <a:solidFill>
                            <a:schemeClr val="bg1"/>
                          </a:solidFill>
                          <a:latin typeface="Arial"/>
                          <a:ea typeface="Times New Roman"/>
                          <a:cs typeface="Times New Roman"/>
                        </a:rPr>
                        <a:t>$ 4100 - $ 4230</a:t>
                      </a:r>
                      <a:endParaRPr lang="es-ES" sz="1200">
                        <a:solidFill>
                          <a:schemeClr val="bg1"/>
                        </a:solidFill>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EC" sz="1200" kern="1600" dirty="0">
                          <a:solidFill>
                            <a:schemeClr val="bg1"/>
                          </a:solidFill>
                          <a:latin typeface="Arial"/>
                          <a:ea typeface="Times New Roman"/>
                          <a:cs typeface="Times New Roman"/>
                        </a:rPr>
                        <a:t>$ 3900 - $ 4100</a:t>
                      </a:r>
                      <a:endParaRPr lang="es-ES" sz="1200" dirty="0">
                        <a:solidFill>
                          <a:schemeClr val="bg1"/>
                        </a:solidFill>
                        <a:latin typeface="Calibri"/>
                        <a:ea typeface="Calibri"/>
                        <a:cs typeface="Times New Roman"/>
                      </a:endParaRPr>
                    </a:p>
                  </a:txBody>
                  <a:tcPr marL="68580" marR="68580" marT="0" marB="0" anchor="ctr">
                    <a:lnL w="28575" cap="flat" cmpd="sng" algn="ctr">
                      <a:solidFill>
                        <a:schemeClr val="bg2">
                          <a:lumMod val="75000"/>
                        </a:schemeClr>
                      </a:solidFill>
                      <a:prstDash val="solid"/>
                      <a:round/>
                      <a:headEnd type="none" w="med" len="med"/>
                      <a:tailEnd type="none" w="med" len="med"/>
                    </a:lnL>
                    <a:lnR w="28575" cap="flat" cmpd="sng" algn="ctr">
                      <a:solidFill>
                        <a:schemeClr val="bg2">
                          <a:lumMod val="75000"/>
                        </a:schemeClr>
                      </a:solidFill>
                      <a:prstDash val="solid"/>
                      <a:round/>
                      <a:headEnd type="none" w="med" len="med"/>
                      <a:tailEnd type="none" w="med" len="med"/>
                    </a:lnR>
                    <a:lnT w="28575" cap="flat" cmpd="sng" algn="ctr">
                      <a:solidFill>
                        <a:schemeClr val="bg2">
                          <a:lumMod val="75000"/>
                        </a:schemeClr>
                      </a:solidFill>
                      <a:prstDash val="solid"/>
                      <a:round/>
                      <a:headEnd type="none" w="med" len="med"/>
                      <a:tailEnd type="none" w="med" len="med"/>
                    </a:lnT>
                    <a:lnB w="28575" cap="flat" cmpd="sng" algn="ctr">
                      <a:solidFill>
                        <a:schemeClr val="bg2">
                          <a:lumMod val="75000"/>
                        </a:schemeClr>
                      </a:solidFill>
                      <a:prstDash val="solid"/>
                      <a:round/>
                      <a:headEnd type="none" w="med" len="med"/>
                      <a:tailEnd type="none" w="med" len="med"/>
                    </a:lnB>
                    <a:solidFill>
                      <a:srgbClr val="00B050"/>
                    </a:solidFill>
                  </a:tcPr>
                </a:tc>
              </a:tr>
            </a:tbl>
          </a:graphicData>
        </a:graphic>
      </p:graphicFrame>
    </p:spTree>
  </p:cSld>
  <p:clrMapOvr>
    <a:masterClrMapping/>
  </p:clrMapOvr>
  <p:transition>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smtClean="0"/>
              <a:t>TPM</a:t>
            </a:r>
            <a:endParaRPr lang="es-EC" dirty="0"/>
          </a:p>
        </p:txBody>
      </p:sp>
      <p:graphicFrame>
        <p:nvGraphicFramePr>
          <p:cNvPr id="5" name="Diagram 4"/>
          <p:cNvGraphicFramePr/>
          <p:nvPr/>
        </p:nvGraphicFramePr>
        <p:xfrm>
          <a:off x="1524000" y="1682752"/>
          <a:ext cx="7191404" cy="4389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TPM: Mantenimiento Autónomo</a:t>
            </a:r>
            <a:endParaRPr lang="es-ES" dirty="0"/>
          </a:p>
        </p:txBody>
      </p:sp>
      <p:graphicFrame>
        <p:nvGraphicFramePr>
          <p:cNvPr id="12" name="11 Diagrama"/>
          <p:cNvGraphicFramePr/>
          <p:nvPr/>
        </p:nvGraphicFramePr>
        <p:xfrm>
          <a:off x="1071538" y="1928802"/>
          <a:ext cx="7929618" cy="4135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3011" name="Picture 3">
            <a:hlinkClick r:id="rId7" action="ppaction://hlinkfile"/>
          </p:cNvPr>
          <p:cNvPicPr>
            <a:picLocks noChangeAspect="1" noChangeArrowheads="1"/>
          </p:cNvPicPr>
          <p:nvPr/>
        </p:nvPicPr>
        <p:blipFill>
          <a:blip r:embed="rId8"/>
          <a:srcRect/>
          <a:stretch>
            <a:fillRect/>
          </a:stretch>
        </p:blipFill>
        <p:spPr bwMode="auto">
          <a:xfrm>
            <a:off x="6929454" y="3429000"/>
            <a:ext cx="1175045" cy="1000133"/>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smtClean="0"/>
              <a:t>TPM</a:t>
            </a:r>
            <a:endParaRPr lang="es-EC" dirty="0"/>
          </a:p>
        </p:txBody>
      </p:sp>
      <p:graphicFrame>
        <p:nvGraphicFramePr>
          <p:cNvPr id="5" name="Diagram 4"/>
          <p:cNvGraphicFramePr/>
          <p:nvPr/>
        </p:nvGraphicFramePr>
        <p:xfrm>
          <a:off x="1524000" y="1682752"/>
          <a:ext cx="7191404" cy="4389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TPM: Mantenimiento Planificado</a:t>
            </a:r>
            <a:endParaRPr lang="es-ES" dirty="0"/>
          </a:p>
        </p:txBody>
      </p:sp>
      <p:graphicFrame>
        <p:nvGraphicFramePr>
          <p:cNvPr id="4" name="3 Diagrama"/>
          <p:cNvGraphicFramePr/>
          <p:nvPr/>
        </p:nvGraphicFramePr>
        <p:xfrm>
          <a:off x="1071538" y="1928802"/>
          <a:ext cx="7929618" cy="4135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4 Imagen" descr="documentos.jpg">
            <a:hlinkClick r:id="rId7" action="ppaction://hlinkfile"/>
          </p:cNvPr>
          <p:cNvPicPr>
            <a:picLocks noChangeAspect="1"/>
          </p:cNvPicPr>
          <p:nvPr/>
        </p:nvPicPr>
        <p:blipFill>
          <a:blip r:embed="rId8" cstate="print"/>
          <a:stretch>
            <a:fillRect/>
          </a:stretch>
        </p:blipFill>
        <p:spPr>
          <a:xfrm>
            <a:off x="7715272" y="5811668"/>
            <a:ext cx="571504" cy="617728"/>
          </a:xfrm>
          <a:prstGeom prst="rect">
            <a:avLst/>
          </a:prstGeom>
        </p:spPr>
      </p:pic>
      <p:sp>
        <p:nvSpPr>
          <p:cNvPr id="6" name="5 CuadroTexto"/>
          <p:cNvSpPr txBox="1"/>
          <p:nvPr/>
        </p:nvSpPr>
        <p:spPr>
          <a:xfrm>
            <a:off x="7286644" y="6429396"/>
            <a:ext cx="1643074" cy="246221"/>
          </a:xfrm>
          <a:prstGeom prst="rect">
            <a:avLst/>
          </a:prstGeom>
          <a:noFill/>
        </p:spPr>
        <p:txBody>
          <a:bodyPr wrap="square" rtlCol="0">
            <a:spAutoFit/>
          </a:bodyPr>
          <a:lstStyle/>
          <a:p>
            <a:r>
              <a:rPr lang="es-ES" sz="1000" b="1" dirty="0" smtClean="0"/>
              <a:t>Plan de Mantenimiento</a:t>
            </a:r>
            <a:endParaRPr lang="es-ES" sz="1000" b="1" dirty="0"/>
          </a:p>
        </p:txBody>
      </p:sp>
    </p:spTree>
  </p:cSld>
  <p:clrMapOvr>
    <a:masterClrMapping/>
  </p:clrMapOvr>
  <p:transition>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smtClean="0"/>
              <a:t>TPM</a:t>
            </a:r>
            <a:endParaRPr lang="es-EC" dirty="0"/>
          </a:p>
        </p:txBody>
      </p:sp>
      <p:graphicFrame>
        <p:nvGraphicFramePr>
          <p:cNvPr id="5" name="Diagram 4"/>
          <p:cNvGraphicFramePr/>
          <p:nvPr/>
        </p:nvGraphicFramePr>
        <p:xfrm>
          <a:off x="1524000" y="1682752"/>
          <a:ext cx="7191404" cy="4389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wipe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TPM: Mantenimiento de la Calidad</a:t>
            </a:r>
            <a:endParaRPr lang="es-ES" dirty="0"/>
          </a:p>
        </p:txBody>
      </p:sp>
      <p:pic>
        <p:nvPicPr>
          <p:cNvPr id="44034" name="Picture 2" descr="E:\Carmendiz\seminario kasa\Seminario\DESARROLLO\Fotos\Plas\SP_A1020.jpg"/>
          <p:cNvPicPr>
            <a:picLocks noChangeAspect="1" noChangeArrowheads="1"/>
          </p:cNvPicPr>
          <p:nvPr/>
        </p:nvPicPr>
        <p:blipFill>
          <a:blip r:embed="rId3" cstate="print"/>
          <a:srcRect/>
          <a:stretch>
            <a:fillRect/>
          </a:stretch>
        </p:blipFill>
        <p:spPr bwMode="auto">
          <a:xfrm>
            <a:off x="4000496" y="1357298"/>
            <a:ext cx="2285983" cy="3047977"/>
          </a:xfrm>
          <a:prstGeom prst="rect">
            <a:avLst/>
          </a:prstGeom>
          <a:noFill/>
        </p:spPr>
      </p:pic>
      <p:sp>
        <p:nvSpPr>
          <p:cNvPr id="6" name="5 Rectángulo redondeado"/>
          <p:cNvSpPr/>
          <p:nvPr/>
        </p:nvSpPr>
        <p:spPr>
          <a:xfrm>
            <a:off x="3929058" y="4786322"/>
            <a:ext cx="2500330" cy="857280"/>
          </a:xfrm>
          <a:prstGeom prst="roundRect">
            <a:avLst/>
          </a:prstGeom>
          <a:solidFill>
            <a:schemeClr val="bg1">
              <a:lumMod val="95000"/>
            </a:schemeClr>
          </a:solidFill>
          <a:effectLst>
            <a:glow rad="228600">
              <a:schemeClr val="accent6">
                <a:satMod val="175000"/>
                <a:alpha val="40000"/>
              </a:schemeClr>
            </a:glow>
            <a:outerShdw blurRad="63500" dist="25400" dir="5400000" rotWithShape="0">
              <a:srgbClr val="000000">
                <a:alpha val="43137"/>
              </a:srgbClr>
            </a:outerShdw>
          </a:effectLst>
        </p:spPr>
        <p:style>
          <a:lnRef idx="0">
            <a:schemeClr val="accent1"/>
          </a:lnRef>
          <a:fillRef idx="3">
            <a:schemeClr val="accent1"/>
          </a:fillRef>
          <a:effectRef idx="3">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Reporte de Producción</a:t>
            </a:r>
            <a:endParaRPr lang="es-E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7" name="6 Imagen" descr="documentos.jpg">
            <a:hlinkClick r:id="rId4" action="ppaction://hlinkfile"/>
          </p:cNvPr>
          <p:cNvPicPr>
            <a:picLocks noChangeAspect="1"/>
          </p:cNvPicPr>
          <p:nvPr/>
        </p:nvPicPr>
        <p:blipFill>
          <a:blip r:embed="rId5" cstate="print"/>
          <a:stretch>
            <a:fillRect/>
          </a:stretch>
        </p:blipFill>
        <p:spPr>
          <a:xfrm>
            <a:off x="4929190" y="5954544"/>
            <a:ext cx="571504" cy="617728"/>
          </a:xfrm>
          <a:prstGeom prst="rect">
            <a:avLst/>
          </a:prstGeom>
        </p:spPr>
      </p:pic>
      <p:graphicFrame>
        <p:nvGraphicFramePr>
          <p:cNvPr id="9" name="8 Diagrama"/>
          <p:cNvGraphicFramePr/>
          <p:nvPr/>
        </p:nvGraphicFramePr>
        <p:xfrm>
          <a:off x="1714480" y="1214422"/>
          <a:ext cx="7000956" cy="35719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ransition>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smtClean="0"/>
              <a:t>TPM</a:t>
            </a:r>
            <a:endParaRPr lang="es-EC" dirty="0"/>
          </a:p>
        </p:txBody>
      </p:sp>
      <p:graphicFrame>
        <p:nvGraphicFramePr>
          <p:cNvPr id="5" name="Diagram 4"/>
          <p:cNvGraphicFramePr/>
          <p:nvPr/>
        </p:nvGraphicFramePr>
        <p:xfrm>
          <a:off x="1524000" y="1682752"/>
          <a:ext cx="7191404" cy="4389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472518" cy="1143000"/>
          </a:xfrm>
        </p:spPr>
        <p:txBody>
          <a:bodyPr>
            <a:normAutofit fontScale="90000"/>
          </a:bodyPr>
          <a:lstStyle/>
          <a:p>
            <a:r>
              <a:rPr lang="es-ES" dirty="0" smtClean="0"/>
              <a:t>TPM: Prevención del Mantenimiento</a:t>
            </a:r>
            <a:endParaRPr lang="es-ES" dirty="0"/>
          </a:p>
        </p:txBody>
      </p:sp>
      <p:pic>
        <p:nvPicPr>
          <p:cNvPr id="45058" name="Picture 2" descr="E:\Carmendiz\seminario kasa\Seminario\DESARROLLO\Fotos\Plas\SP_A1012.jpg"/>
          <p:cNvPicPr>
            <a:picLocks noChangeAspect="1" noChangeArrowheads="1"/>
          </p:cNvPicPr>
          <p:nvPr/>
        </p:nvPicPr>
        <p:blipFill>
          <a:blip r:embed="rId3" cstate="print"/>
          <a:srcRect/>
          <a:stretch>
            <a:fillRect/>
          </a:stretch>
        </p:blipFill>
        <p:spPr bwMode="auto">
          <a:xfrm>
            <a:off x="3357554" y="1714488"/>
            <a:ext cx="3143272" cy="4191029"/>
          </a:xfrm>
          <a:prstGeom prst="rect">
            <a:avLst/>
          </a:prstGeom>
          <a:noFill/>
        </p:spPr>
      </p:pic>
    </p:spTree>
  </p:cSld>
  <p:clrMapOvr>
    <a:masterClrMapping/>
  </p:clrMapOvr>
  <p:transition>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Beneficios – Gerencia de Activos</a:t>
            </a:r>
            <a:endParaRPr lang="es-ES" dirty="0"/>
          </a:p>
        </p:txBody>
      </p:sp>
      <p:graphicFrame>
        <p:nvGraphicFramePr>
          <p:cNvPr id="5" name="4 Marcador de contenido"/>
          <p:cNvGraphicFramePr>
            <a:graphicFrameLocks noGrp="1"/>
          </p:cNvGraphicFramePr>
          <p:nvPr>
            <p:ph idx="1"/>
          </p:nvPr>
        </p:nvGraphicFramePr>
        <p:xfrm>
          <a:off x="1428728" y="714356"/>
          <a:ext cx="7499350" cy="5929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71462"/>
            <a:ext cx="8355336" cy="1143000"/>
          </a:xfrm>
        </p:spPr>
        <p:txBody>
          <a:bodyPr>
            <a:normAutofit fontScale="90000"/>
          </a:bodyPr>
          <a:lstStyle/>
          <a:p>
            <a:r>
              <a:rPr lang="es-ES" dirty="0" smtClean="0"/>
              <a:t>TPM: Prevención del Mantenimiento</a:t>
            </a:r>
            <a:endParaRPr lang="es-ES" dirty="0"/>
          </a:p>
        </p:txBody>
      </p:sp>
      <p:pic>
        <p:nvPicPr>
          <p:cNvPr id="4" name="3 Imagen"/>
          <p:cNvPicPr/>
          <p:nvPr/>
        </p:nvPicPr>
        <p:blipFill>
          <a:blip r:embed="rId3"/>
          <a:srcRect l="7621" r="8922" b="5928"/>
          <a:stretch>
            <a:fillRect/>
          </a:stretch>
        </p:blipFill>
        <p:spPr bwMode="auto">
          <a:xfrm>
            <a:off x="1500166" y="1928802"/>
            <a:ext cx="6929486" cy="47149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4 Rectángulo redondeado"/>
          <p:cNvSpPr/>
          <p:nvPr/>
        </p:nvSpPr>
        <p:spPr>
          <a:xfrm>
            <a:off x="2786050" y="1071546"/>
            <a:ext cx="4429156" cy="642966"/>
          </a:xfrm>
          <a:prstGeom prst="roundRect">
            <a:avLst/>
          </a:prstGeom>
          <a:solidFill>
            <a:schemeClr val="bg1">
              <a:lumMod val="95000"/>
            </a:schemeClr>
          </a:solidFill>
          <a:effectLst>
            <a:glow rad="228600">
              <a:schemeClr val="accent6">
                <a:satMod val="175000"/>
                <a:alpha val="40000"/>
              </a:schemeClr>
            </a:glow>
            <a:outerShdw blurRad="63500" dist="25400" dir="5400000" rotWithShape="0">
              <a:srgbClr val="000000">
                <a:alpha val="43137"/>
              </a:srgbClr>
            </a:outerShdw>
          </a:effectLst>
        </p:spPr>
        <p:style>
          <a:lnRef idx="0">
            <a:schemeClr val="accent1"/>
          </a:lnRef>
          <a:fillRef idx="3">
            <a:schemeClr val="accent1"/>
          </a:fillRef>
          <a:effectRef idx="3">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CAPEX</a:t>
            </a:r>
          </a:p>
          <a:p>
            <a:pPr algn="ctr"/>
            <a:r>
              <a:rPr lang="es-E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Impresora Tambor Central</a:t>
            </a:r>
            <a:endParaRPr lang="es-E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ransition>
    <p:wipe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smtClean="0"/>
              <a:t>TPM</a:t>
            </a:r>
            <a:endParaRPr lang="es-EC" dirty="0"/>
          </a:p>
        </p:txBody>
      </p:sp>
      <p:graphicFrame>
        <p:nvGraphicFramePr>
          <p:cNvPr id="5" name="Diagram 4"/>
          <p:cNvGraphicFramePr/>
          <p:nvPr/>
        </p:nvGraphicFramePr>
        <p:xfrm>
          <a:off x="1524000" y="1682752"/>
          <a:ext cx="7191404" cy="4389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wipe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TPM: Áreas Administrativas</a:t>
            </a:r>
            <a:endParaRPr lang="es-ES" dirty="0"/>
          </a:p>
        </p:txBody>
      </p:sp>
      <p:pic>
        <p:nvPicPr>
          <p:cNvPr id="46083" name="Picture 3"/>
          <p:cNvPicPr>
            <a:picLocks noChangeAspect="1" noChangeArrowheads="1"/>
          </p:cNvPicPr>
          <p:nvPr/>
        </p:nvPicPr>
        <p:blipFill>
          <a:blip r:embed="rId3"/>
          <a:srcRect/>
          <a:stretch>
            <a:fillRect/>
          </a:stretch>
        </p:blipFill>
        <p:spPr bwMode="auto">
          <a:xfrm>
            <a:off x="1357290" y="1428736"/>
            <a:ext cx="1810525" cy="1928826"/>
          </a:xfrm>
          <a:prstGeom prst="rect">
            <a:avLst/>
          </a:prstGeom>
          <a:noFill/>
          <a:ln w="9525">
            <a:noFill/>
            <a:miter lim="800000"/>
            <a:headEnd/>
            <a:tailEnd/>
          </a:ln>
          <a:effectLst/>
        </p:spPr>
      </p:pic>
      <p:pic>
        <p:nvPicPr>
          <p:cNvPr id="46084" name="Picture 4"/>
          <p:cNvPicPr>
            <a:picLocks noChangeAspect="1" noChangeArrowheads="1"/>
          </p:cNvPicPr>
          <p:nvPr/>
        </p:nvPicPr>
        <p:blipFill>
          <a:blip r:embed="rId4"/>
          <a:srcRect/>
          <a:stretch>
            <a:fillRect/>
          </a:stretch>
        </p:blipFill>
        <p:spPr bwMode="auto">
          <a:xfrm>
            <a:off x="6858016" y="4786322"/>
            <a:ext cx="1714512" cy="1714512"/>
          </a:xfrm>
          <a:prstGeom prst="rect">
            <a:avLst/>
          </a:prstGeom>
          <a:noFill/>
          <a:ln w="9525">
            <a:noFill/>
            <a:miter lim="800000"/>
            <a:headEnd/>
            <a:tailEnd/>
          </a:ln>
          <a:effectLst/>
        </p:spPr>
      </p:pic>
      <p:sp>
        <p:nvSpPr>
          <p:cNvPr id="7" name="6 Elipse"/>
          <p:cNvSpPr/>
          <p:nvPr/>
        </p:nvSpPr>
        <p:spPr>
          <a:xfrm>
            <a:off x="2928926" y="3071810"/>
            <a:ext cx="4143404" cy="2143140"/>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smtClean="0">
                <a:solidFill>
                  <a:schemeClr val="tx1"/>
                </a:solidFill>
              </a:rPr>
              <a:t>Reportes de averías</a:t>
            </a:r>
          </a:p>
          <a:p>
            <a:pPr algn="ctr"/>
            <a:r>
              <a:rPr lang="es-ES" sz="1600" dirty="0" smtClean="0">
                <a:solidFill>
                  <a:schemeClr val="tx1"/>
                </a:solidFill>
              </a:rPr>
              <a:t>Órdenes de mantenimiento</a:t>
            </a:r>
          </a:p>
          <a:p>
            <a:pPr algn="ctr"/>
            <a:r>
              <a:rPr lang="es-ES" sz="1600" dirty="0" smtClean="0">
                <a:solidFill>
                  <a:schemeClr val="tx1"/>
                </a:solidFill>
              </a:rPr>
              <a:t>Plan de Mantenimiento</a:t>
            </a:r>
          </a:p>
          <a:p>
            <a:pPr algn="ctr"/>
            <a:r>
              <a:rPr lang="es-ES" sz="1600" dirty="0" smtClean="0">
                <a:solidFill>
                  <a:schemeClr val="tx1"/>
                </a:solidFill>
              </a:rPr>
              <a:t>Reporte de Averías</a:t>
            </a:r>
          </a:p>
          <a:p>
            <a:pPr algn="ctr"/>
            <a:r>
              <a:rPr lang="es-ES" sz="1600" dirty="0" smtClean="0">
                <a:solidFill>
                  <a:schemeClr val="tx1"/>
                </a:solidFill>
              </a:rPr>
              <a:t>Registros de producción</a:t>
            </a:r>
          </a:p>
          <a:p>
            <a:pPr algn="ctr"/>
            <a:r>
              <a:rPr lang="es-ES" sz="1600" dirty="0" smtClean="0">
                <a:solidFill>
                  <a:schemeClr val="tx1"/>
                </a:solidFill>
              </a:rPr>
              <a:t>Fichas técnicas</a:t>
            </a:r>
          </a:p>
          <a:p>
            <a:pPr algn="ctr"/>
            <a:r>
              <a:rPr lang="es-ES" sz="1600" dirty="0" smtClean="0">
                <a:solidFill>
                  <a:schemeClr val="tx1"/>
                </a:solidFill>
              </a:rPr>
              <a:t>Matriz decisión, etc.</a:t>
            </a:r>
            <a:endParaRPr lang="es-ES" sz="1600" dirty="0">
              <a:solidFill>
                <a:schemeClr val="tx1"/>
              </a:solidFill>
            </a:endParaRPr>
          </a:p>
        </p:txBody>
      </p:sp>
    </p:spTree>
  </p:cSld>
  <p:clrMapOvr>
    <a:masterClrMapping/>
  </p:clrMapOvr>
  <p:transition>
    <p:wipe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smtClean="0"/>
              <a:t>TPM</a:t>
            </a:r>
            <a:endParaRPr lang="es-EC" dirty="0"/>
          </a:p>
        </p:txBody>
      </p:sp>
      <p:graphicFrame>
        <p:nvGraphicFramePr>
          <p:cNvPr id="5" name="Diagram 4"/>
          <p:cNvGraphicFramePr/>
          <p:nvPr/>
        </p:nvGraphicFramePr>
        <p:xfrm>
          <a:off x="1524000" y="1682752"/>
          <a:ext cx="7191404" cy="4389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wipe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TPM: Educación y Entrenamiento</a:t>
            </a:r>
            <a:endParaRPr lang="es-ES" dirty="0"/>
          </a:p>
        </p:txBody>
      </p:sp>
      <p:graphicFrame>
        <p:nvGraphicFramePr>
          <p:cNvPr id="4" name="3 Diagrama"/>
          <p:cNvGraphicFramePr/>
          <p:nvPr/>
        </p:nvGraphicFramePr>
        <p:xfrm>
          <a:off x="2000232" y="1714488"/>
          <a:ext cx="7500990" cy="42148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4 Imagen" descr="documentos.jpg">
            <a:hlinkClick r:id="rId7" action="ppaction://hlinkfile"/>
          </p:cNvPr>
          <p:cNvPicPr>
            <a:picLocks noChangeAspect="1"/>
          </p:cNvPicPr>
          <p:nvPr/>
        </p:nvPicPr>
        <p:blipFill>
          <a:blip r:embed="rId8" cstate="print"/>
          <a:stretch>
            <a:fillRect/>
          </a:stretch>
        </p:blipFill>
        <p:spPr>
          <a:xfrm>
            <a:off x="7072330" y="4929198"/>
            <a:ext cx="571504" cy="617728"/>
          </a:xfrm>
          <a:prstGeom prst="rect">
            <a:avLst/>
          </a:prstGeom>
        </p:spPr>
      </p:pic>
      <p:pic>
        <p:nvPicPr>
          <p:cNvPr id="6" name="5 Imagen" descr="documentos.jpg">
            <a:hlinkClick r:id="rId9" action="ppaction://hlinkfile"/>
          </p:cNvPr>
          <p:cNvPicPr>
            <a:picLocks noChangeAspect="1"/>
          </p:cNvPicPr>
          <p:nvPr/>
        </p:nvPicPr>
        <p:blipFill>
          <a:blip r:embed="rId8" cstate="print"/>
          <a:stretch>
            <a:fillRect/>
          </a:stretch>
        </p:blipFill>
        <p:spPr>
          <a:xfrm>
            <a:off x="7072330" y="2214554"/>
            <a:ext cx="571504" cy="617728"/>
          </a:xfrm>
          <a:prstGeom prst="rect">
            <a:avLst/>
          </a:prstGeom>
        </p:spPr>
      </p:pic>
    </p:spTree>
  </p:cSld>
  <p:clrMapOvr>
    <a:masterClrMapping/>
  </p:clrMapOvr>
  <p:transition>
    <p:wipe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smtClean="0"/>
              <a:t>TPM</a:t>
            </a:r>
            <a:endParaRPr lang="es-EC" dirty="0"/>
          </a:p>
        </p:txBody>
      </p:sp>
      <p:graphicFrame>
        <p:nvGraphicFramePr>
          <p:cNvPr id="5" name="Diagram 4"/>
          <p:cNvGraphicFramePr/>
          <p:nvPr/>
        </p:nvGraphicFramePr>
        <p:xfrm>
          <a:off x="1524000" y="1682752"/>
          <a:ext cx="7191404" cy="4389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wipe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7158" y="-142892"/>
            <a:ext cx="8429684" cy="1143000"/>
          </a:xfrm>
        </p:spPr>
        <p:txBody>
          <a:bodyPr>
            <a:normAutofit fontScale="90000"/>
          </a:bodyPr>
          <a:lstStyle/>
          <a:p>
            <a:r>
              <a:rPr lang="es-ES" dirty="0" smtClean="0"/>
              <a:t>TPM: Seguridad y Medio Ambiente</a:t>
            </a:r>
            <a:endParaRPr lang="es-ES" dirty="0"/>
          </a:p>
        </p:txBody>
      </p:sp>
      <p:graphicFrame>
        <p:nvGraphicFramePr>
          <p:cNvPr id="4" name="3 Diagrama"/>
          <p:cNvGraphicFramePr/>
          <p:nvPr/>
        </p:nvGraphicFramePr>
        <p:xfrm>
          <a:off x="1071538" y="928670"/>
          <a:ext cx="7500990" cy="56436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4 CuadroTexto"/>
          <p:cNvSpPr txBox="1"/>
          <p:nvPr/>
        </p:nvSpPr>
        <p:spPr>
          <a:xfrm>
            <a:off x="7000892" y="1405582"/>
            <a:ext cx="928694" cy="523220"/>
          </a:xfrm>
          <a:prstGeom prst="rect">
            <a:avLst/>
          </a:prstGeom>
          <a:noFill/>
        </p:spPr>
        <p:txBody>
          <a:bodyPr wrap="square" rtlCol="0">
            <a:spAutoFit/>
          </a:bodyPr>
          <a:lstStyle/>
          <a:p>
            <a:r>
              <a:rPr lang="es-ES" sz="2800" dirty="0" smtClean="0"/>
              <a:t>EPP</a:t>
            </a:r>
            <a:endParaRPr lang="es-ES" sz="2800" dirty="0"/>
          </a:p>
        </p:txBody>
      </p:sp>
      <p:sp>
        <p:nvSpPr>
          <p:cNvPr id="6" name="5 CuadroTexto"/>
          <p:cNvSpPr txBox="1"/>
          <p:nvPr/>
        </p:nvSpPr>
        <p:spPr>
          <a:xfrm>
            <a:off x="6786578" y="3357562"/>
            <a:ext cx="2357422" cy="523220"/>
          </a:xfrm>
          <a:prstGeom prst="rect">
            <a:avLst/>
          </a:prstGeom>
          <a:noFill/>
        </p:spPr>
        <p:txBody>
          <a:bodyPr wrap="square" rtlCol="0">
            <a:spAutoFit/>
          </a:bodyPr>
          <a:lstStyle/>
          <a:p>
            <a:r>
              <a:rPr lang="es-ES" sz="2800" dirty="0" smtClean="0"/>
              <a:t>Desperdicios</a:t>
            </a:r>
            <a:endParaRPr lang="es-ES" sz="2800" dirty="0"/>
          </a:p>
        </p:txBody>
      </p:sp>
      <p:sp>
        <p:nvSpPr>
          <p:cNvPr id="7" name="6 CuadroTexto"/>
          <p:cNvSpPr txBox="1"/>
          <p:nvPr/>
        </p:nvSpPr>
        <p:spPr>
          <a:xfrm>
            <a:off x="6858016" y="5548986"/>
            <a:ext cx="2357422" cy="523220"/>
          </a:xfrm>
          <a:prstGeom prst="rect">
            <a:avLst/>
          </a:prstGeom>
          <a:noFill/>
        </p:spPr>
        <p:txBody>
          <a:bodyPr wrap="square" rtlCol="0">
            <a:spAutoFit/>
          </a:bodyPr>
          <a:lstStyle/>
          <a:p>
            <a:r>
              <a:rPr lang="es-ES" sz="2800" dirty="0" smtClean="0"/>
              <a:t>Señalización</a:t>
            </a:r>
            <a:endParaRPr lang="es-ES" sz="2800" dirty="0"/>
          </a:p>
        </p:txBody>
      </p:sp>
    </p:spTree>
  </p:cSld>
  <p:clrMapOvr>
    <a:masterClrMapping/>
  </p:clrMapOvr>
  <p:transition>
    <p:wipe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C" dirty="0" smtClean="0"/>
              <a:t>5S’s</a:t>
            </a:r>
            <a:endParaRPr lang="es-EC" dirty="0"/>
          </a:p>
        </p:txBody>
      </p:sp>
      <p:pic>
        <p:nvPicPr>
          <p:cNvPr id="1026" name="Picture 2"/>
          <p:cNvPicPr>
            <a:picLocks noChangeAspect="1" noChangeArrowheads="1"/>
          </p:cNvPicPr>
          <p:nvPr/>
        </p:nvPicPr>
        <p:blipFill>
          <a:blip r:embed="rId3" cstate="print"/>
          <a:srcRect/>
          <a:stretch>
            <a:fillRect/>
          </a:stretch>
        </p:blipFill>
        <p:spPr bwMode="auto">
          <a:xfrm>
            <a:off x="1571604" y="1285860"/>
            <a:ext cx="6762750" cy="5038725"/>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dirty="0" smtClean="0"/>
              <a:t>5 S’s: </a:t>
            </a:r>
            <a:r>
              <a:rPr lang="es-ES" dirty="0" err="1" smtClean="0"/>
              <a:t>Seiri</a:t>
            </a:r>
            <a:r>
              <a:rPr lang="es-ES" dirty="0" smtClean="0"/>
              <a:t> – Organización</a:t>
            </a:r>
            <a:endParaRPr lang="es-ES" dirty="0"/>
          </a:p>
        </p:txBody>
      </p:sp>
      <p:sp>
        <p:nvSpPr>
          <p:cNvPr id="5" name="4 Elipse"/>
          <p:cNvSpPr/>
          <p:nvPr/>
        </p:nvSpPr>
        <p:spPr>
          <a:xfrm>
            <a:off x="5786446" y="2928934"/>
            <a:ext cx="2428892" cy="1214446"/>
          </a:xfrm>
          <a:prstGeom prst="ellipse">
            <a:avLst/>
          </a:prstGeom>
          <a:ln/>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sp3d extrusionH="57150">
              <a:bevelT w="82550" h="38100" prst="coolSlant"/>
            </a:sp3d>
          </a:bodyPr>
          <a:lstStyle/>
          <a:p>
            <a:pPr algn="ctr"/>
            <a:r>
              <a:rPr lang="es-ES" dirty="0" smtClean="0">
                <a:solidFill>
                  <a:schemeClr val="bg1"/>
                </a:solidFill>
                <a:effectLst>
                  <a:outerShdw blurRad="38100" dist="38100" dir="2700000" algn="tl">
                    <a:srgbClr val="000000">
                      <a:alpha val="43137"/>
                    </a:srgbClr>
                  </a:outerShdw>
                </a:effectLst>
              </a:rPr>
              <a:t>Identificar materiales innecesarios</a:t>
            </a:r>
            <a:endParaRPr lang="es-ES" dirty="0">
              <a:solidFill>
                <a:schemeClr val="bg1"/>
              </a:solidFill>
              <a:effectLst>
                <a:outerShdw blurRad="38100" dist="38100" dir="2700000" algn="tl">
                  <a:srgbClr val="000000">
                    <a:alpha val="43137"/>
                  </a:srgbClr>
                </a:outerShdw>
              </a:effectLst>
            </a:endParaRPr>
          </a:p>
        </p:txBody>
      </p:sp>
      <p:pic>
        <p:nvPicPr>
          <p:cNvPr id="1026" name="Picture 2" descr="I:\seminario\DESARROLLO\Fotos\Plas\SP_A1013.jpg"/>
          <p:cNvPicPr>
            <a:picLocks noChangeAspect="1" noChangeArrowheads="1"/>
          </p:cNvPicPr>
          <p:nvPr/>
        </p:nvPicPr>
        <p:blipFill>
          <a:blip r:embed="rId3" cstate="print"/>
          <a:srcRect/>
          <a:stretch>
            <a:fillRect/>
          </a:stretch>
        </p:blipFill>
        <p:spPr bwMode="auto">
          <a:xfrm>
            <a:off x="1262039" y="1214422"/>
            <a:ext cx="3595713" cy="2696786"/>
          </a:xfrm>
          <a:prstGeom prst="rect">
            <a:avLst/>
          </a:prstGeom>
          <a:noFill/>
        </p:spPr>
      </p:pic>
      <p:pic>
        <p:nvPicPr>
          <p:cNvPr id="1027" name="Picture 3" descr="I:\seminario\DESARROLLO\Fotos\SDC10404.JPG"/>
          <p:cNvPicPr>
            <a:picLocks noChangeAspect="1" noChangeArrowheads="1"/>
          </p:cNvPicPr>
          <p:nvPr/>
        </p:nvPicPr>
        <p:blipFill>
          <a:blip r:embed="rId4" cstate="print"/>
          <a:srcRect/>
          <a:stretch>
            <a:fillRect/>
          </a:stretch>
        </p:blipFill>
        <p:spPr bwMode="auto">
          <a:xfrm>
            <a:off x="1285885" y="4071942"/>
            <a:ext cx="3580130" cy="2482447"/>
          </a:xfrm>
          <a:prstGeom prst="rect">
            <a:avLst/>
          </a:prstGeom>
          <a:noFill/>
        </p:spPr>
      </p:pic>
      <p:cxnSp>
        <p:nvCxnSpPr>
          <p:cNvPr id="9" name="8 Conector recto de flecha"/>
          <p:cNvCxnSpPr/>
          <p:nvPr/>
        </p:nvCxnSpPr>
        <p:spPr>
          <a:xfrm rot="5400000">
            <a:off x="3107521" y="1535893"/>
            <a:ext cx="714380" cy="21431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10 Conector recto de flecha"/>
          <p:cNvCxnSpPr/>
          <p:nvPr/>
        </p:nvCxnSpPr>
        <p:spPr>
          <a:xfrm rot="5400000">
            <a:off x="2035951" y="1678769"/>
            <a:ext cx="714380" cy="21431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p:nvPr/>
        </p:nvCxnSpPr>
        <p:spPr>
          <a:xfrm rot="5400000">
            <a:off x="4036215" y="1607331"/>
            <a:ext cx="714380" cy="21431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12 Conector recto de flecha"/>
          <p:cNvCxnSpPr/>
          <p:nvPr/>
        </p:nvCxnSpPr>
        <p:spPr>
          <a:xfrm rot="5400000">
            <a:off x="2393141" y="2893215"/>
            <a:ext cx="714380" cy="21431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14 Conector recto de flecha"/>
          <p:cNvCxnSpPr/>
          <p:nvPr/>
        </p:nvCxnSpPr>
        <p:spPr>
          <a:xfrm rot="5400000">
            <a:off x="3250397" y="5250669"/>
            <a:ext cx="714380" cy="21431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15 Conector recto de flecha"/>
          <p:cNvCxnSpPr/>
          <p:nvPr/>
        </p:nvCxnSpPr>
        <p:spPr>
          <a:xfrm rot="5400000">
            <a:off x="2107389" y="4679165"/>
            <a:ext cx="714380" cy="21431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strVal val="#ppt_w*0.05"/>
                                          </p:val>
                                        </p:tav>
                                        <p:tav tm="100000">
                                          <p:val>
                                            <p:strVal val="#ppt_w"/>
                                          </p:val>
                                        </p:tav>
                                      </p:tavLst>
                                    </p:anim>
                                    <p:anim calcmode="lin" valueType="num">
                                      <p:cBhvr>
                                        <p:cTn id="8" dur="1000" fill="hold"/>
                                        <p:tgtEl>
                                          <p:spTgt spid="1026"/>
                                        </p:tgtEl>
                                        <p:attrNameLst>
                                          <p:attrName>ppt_h</p:attrName>
                                        </p:attrNameLst>
                                      </p:cBhvr>
                                      <p:tavLst>
                                        <p:tav tm="0">
                                          <p:val>
                                            <p:strVal val="#ppt_h"/>
                                          </p:val>
                                        </p:tav>
                                        <p:tav tm="100000">
                                          <p:val>
                                            <p:strVal val="#ppt_h"/>
                                          </p:val>
                                        </p:tav>
                                      </p:tavLst>
                                    </p:anim>
                                    <p:anim calcmode="lin" valueType="num">
                                      <p:cBhvr>
                                        <p:cTn id="9" dur="1000" fill="hold"/>
                                        <p:tgtEl>
                                          <p:spTgt spid="1026"/>
                                        </p:tgtEl>
                                        <p:attrNameLst>
                                          <p:attrName>ppt_x</p:attrName>
                                        </p:attrNameLst>
                                      </p:cBhvr>
                                      <p:tavLst>
                                        <p:tav tm="0">
                                          <p:val>
                                            <p:strVal val="#ppt_x-.2"/>
                                          </p:val>
                                        </p:tav>
                                        <p:tav tm="100000">
                                          <p:val>
                                            <p:strVal val="#ppt_x"/>
                                          </p:val>
                                        </p:tav>
                                      </p:tavLst>
                                    </p:anim>
                                    <p:anim calcmode="lin" valueType="num">
                                      <p:cBhvr>
                                        <p:cTn id="10" dur="1000" fill="hold"/>
                                        <p:tgtEl>
                                          <p:spTgt spid="1026"/>
                                        </p:tgtEl>
                                        <p:attrNameLst>
                                          <p:attrName>ppt_y</p:attrName>
                                        </p:attrNameLst>
                                      </p:cBhvr>
                                      <p:tavLst>
                                        <p:tav tm="0">
                                          <p:val>
                                            <p:strVal val="#ppt_y"/>
                                          </p:val>
                                        </p:tav>
                                        <p:tav tm="100000">
                                          <p:val>
                                            <p:strVal val="#ppt_y"/>
                                          </p:val>
                                        </p:tav>
                                      </p:tavLst>
                                    </p:anim>
                                    <p:animEffect transition="in" filter="fade">
                                      <p:cBhvr>
                                        <p:cTn id="11" dur="1000"/>
                                        <p:tgtEl>
                                          <p:spTgt spid="1026"/>
                                        </p:tgtEl>
                                      </p:cBhvr>
                                    </p:animEffect>
                                  </p:childTnLst>
                                </p:cTn>
                              </p:par>
                              <p:par>
                                <p:cTn id="12" presetID="54" presetClass="entr" presetSubtype="0" accel="100000" fill="hold" nodeType="withEffect">
                                  <p:stCondLst>
                                    <p:cond delay="0"/>
                                  </p:stCondLst>
                                  <p:childTnLst>
                                    <p:set>
                                      <p:cBhvr>
                                        <p:cTn id="13" dur="1" fill="hold">
                                          <p:stCondLst>
                                            <p:cond delay="0"/>
                                          </p:stCondLst>
                                        </p:cTn>
                                        <p:tgtEl>
                                          <p:spTgt spid="1027"/>
                                        </p:tgtEl>
                                        <p:attrNameLst>
                                          <p:attrName>style.visibility</p:attrName>
                                        </p:attrNameLst>
                                      </p:cBhvr>
                                      <p:to>
                                        <p:strVal val="visible"/>
                                      </p:to>
                                    </p:set>
                                    <p:anim calcmode="lin" valueType="num">
                                      <p:cBhvr>
                                        <p:cTn id="14" dur="1000" fill="hold"/>
                                        <p:tgtEl>
                                          <p:spTgt spid="1027"/>
                                        </p:tgtEl>
                                        <p:attrNameLst>
                                          <p:attrName>ppt_w</p:attrName>
                                        </p:attrNameLst>
                                      </p:cBhvr>
                                      <p:tavLst>
                                        <p:tav tm="0">
                                          <p:val>
                                            <p:strVal val="#ppt_w*0.05"/>
                                          </p:val>
                                        </p:tav>
                                        <p:tav tm="100000">
                                          <p:val>
                                            <p:strVal val="#ppt_w"/>
                                          </p:val>
                                        </p:tav>
                                      </p:tavLst>
                                    </p:anim>
                                    <p:anim calcmode="lin" valueType="num">
                                      <p:cBhvr>
                                        <p:cTn id="15" dur="1000" fill="hold"/>
                                        <p:tgtEl>
                                          <p:spTgt spid="1027"/>
                                        </p:tgtEl>
                                        <p:attrNameLst>
                                          <p:attrName>ppt_h</p:attrName>
                                        </p:attrNameLst>
                                      </p:cBhvr>
                                      <p:tavLst>
                                        <p:tav tm="0">
                                          <p:val>
                                            <p:strVal val="#ppt_h"/>
                                          </p:val>
                                        </p:tav>
                                        <p:tav tm="100000">
                                          <p:val>
                                            <p:strVal val="#ppt_h"/>
                                          </p:val>
                                        </p:tav>
                                      </p:tavLst>
                                    </p:anim>
                                    <p:anim calcmode="lin" valueType="num">
                                      <p:cBhvr>
                                        <p:cTn id="16" dur="1000" fill="hold"/>
                                        <p:tgtEl>
                                          <p:spTgt spid="1027"/>
                                        </p:tgtEl>
                                        <p:attrNameLst>
                                          <p:attrName>ppt_x</p:attrName>
                                        </p:attrNameLst>
                                      </p:cBhvr>
                                      <p:tavLst>
                                        <p:tav tm="0">
                                          <p:val>
                                            <p:strVal val="#ppt_x-.2"/>
                                          </p:val>
                                        </p:tav>
                                        <p:tav tm="100000">
                                          <p:val>
                                            <p:strVal val="#ppt_x"/>
                                          </p:val>
                                        </p:tav>
                                      </p:tavLst>
                                    </p:anim>
                                    <p:anim calcmode="lin" valueType="num">
                                      <p:cBhvr>
                                        <p:cTn id="17" dur="1000" fill="hold"/>
                                        <p:tgtEl>
                                          <p:spTgt spid="1027"/>
                                        </p:tgtEl>
                                        <p:attrNameLst>
                                          <p:attrName>ppt_y</p:attrName>
                                        </p:attrNameLst>
                                      </p:cBhvr>
                                      <p:tavLst>
                                        <p:tav tm="0">
                                          <p:val>
                                            <p:strVal val="#ppt_y"/>
                                          </p:val>
                                        </p:tav>
                                        <p:tav tm="100000">
                                          <p:val>
                                            <p:strVal val="#ppt_y"/>
                                          </p:val>
                                        </p:tav>
                                      </p:tavLst>
                                    </p:anim>
                                    <p:animEffect transition="in" filter="fade">
                                      <p:cBhvr>
                                        <p:cTn id="18"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5 S’s: </a:t>
            </a:r>
            <a:r>
              <a:rPr lang="es-ES" dirty="0" err="1" smtClean="0"/>
              <a:t>Seiton</a:t>
            </a:r>
            <a:r>
              <a:rPr lang="es-ES" dirty="0" smtClean="0"/>
              <a:t> - Orden</a:t>
            </a:r>
            <a:endParaRPr lang="es-ES" dirty="0"/>
          </a:p>
        </p:txBody>
      </p:sp>
      <p:sp>
        <p:nvSpPr>
          <p:cNvPr id="4" name="3 Elipse"/>
          <p:cNvSpPr/>
          <p:nvPr/>
        </p:nvSpPr>
        <p:spPr>
          <a:xfrm>
            <a:off x="6143636" y="2928934"/>
            <a:ext cx="2428892" cy="1214446"/>
          </a:xfrm>
          <a:prstGeom prst="ellipse">
            <a:avLst/>
          </a:prstGeom>
          <a:ln/>
          <a:effectLst>
            <a:innerShdw blurRad="63500" dist="50800" dir="162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sp3d extrusionH="57150">
              <a:bevelT w="82550" h="38100" prst="coolSlant"/>
            </a:sp3d>
          </a:bodyPr>
          <a:lstStyle/>
          <a:p>
            <a:pPr algn="ctr"/>
            <a:r>
              <a:rPr lang="es-ES" dirty="0" smtClean="0">
                <a:solidFill>
                  <a:schemeClr val="bg1"/>
                </a:solidFill>
                <a:effectLst>
                  <a:outerShdw blurRad="38100" dist="38100" dir="2700000" algn="tl">
                    <a:srgbClr val="000000">
                      <a:alpha val="43137"/>
                    </a:srgbClr>
                  </a:outerShdw>
                </a:effectLst>
              </a:rPr>
              <a:t>Ubicar todo en su lugar</a:t>
            </a:r>
            <a:endParaRPr lang="es-ES" dirty="0">
              <a:solidFill>
                <a:schemeClr val="bg1"/>
              </a:solidFill>
              <a:effectLst>
                <a:outerShdw blurRad="38100" dist="38100" dir="2700000" algn="tl">
                  <a:srgbClr val="000000">
                    <a:alpha val="43137"/>
                  </a:srgbClr>
                </a:outerShdw>
              </a:effectLst>
            </a:endParaRPr>
          </a:p>
        </p:txBody>
      </p:sp>
      <p:pic>
        <p:nvPicPr>
          <p:cNvPr id="2051" name="Picture 3"/>
          <p:cNvPicPr>
            <a:picLocks noChangeAspect="1" noChangeArrowheads="1"/>
          </p:cNvPicPr>
          <p:nvPr/>
        </p:nvPicPr>
        <p:blipFill>
          <a:blip r:embed="rId3"/>
          <a:srcRect/>
          <a:stretch>
            <a:fillRect/>
          </a:stretch>
        </p:blipFill>
        <p:spPr bwMode="auto">
          <a:xfrm>
            <a:off x="1428728" y="2071678"/>
            <a:ext cx="4298099" cy="3143272"/>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nodeType="with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p:cTn id="7" dur="1000" fill="hold"/>
                                        <p:tgtEl>
                                          <p:spTgt spid="2051"/>
                                        </p:tgtEl>
                                        <p:attrNameLst>
                                          <p:attrName>ppt_w</p:attrName>
                                        </p:attrNameLst>
                                      </p:cBhvr>
                                      <p:tavLst>
                                        <p:tav tm="0">
                                          <p:val>
                                            <p:strVal val="#ppt_w*0.05"/>
                                          </p:val>
                                        </p:tav>
                                        <p:tav tm="100000">
                                          <p:val>
                                            <p:strVal val="#ppt_w"/>
                                          </p:val>
                                        </p:tav>
                                      </p:tavLst>
                                    </p:anim>
                                    <p:anim calcmode="lin" valueType="num">
                                      <p:cBhvr>
                                        <p:cTn id="8" dur="1000" fill="hold"/>
                                        <p:tgtEl>
                                          <p:spTgt spid="2051"/>
                                        </p:tgtEl>
                                        <p:attrNameLst>
                                          <p:attrName>ppt_h</p:attrName>
                                        </p:attrNameLst>
                                      </p:cBhvr>
                                      <p:tavLst>
                                        <p:tav tm="0">
                                          <p:val>
                                            <p:strVal val="#ppt_h"/>
                                          </p:val>
                                        </p:tav>
                                        <p:tav tm="100000">
                                          <p:val>
                                            <p:strVal val="#ppt_h"/>
                                          </p:val>
                                        </p:tav>
                                      </p:tavLst>
                                    </p:anim>
                                    <p:anim calcmode="lin" valueType="num">
                                      <p:cBhvr>
                                        <p:cTn id="9" dur="1000" fill="hold"/>
                                        <p:tgtEl>
                                          <p:spTgt spid="2051"/>
                                        </p:tgtEl>
                                        <p:attrNameLst>
                                          <p:attrName>ppt_x</p:attrName>
                                        </p:attrNameLst>
                                      </p:cBhvr>
                                      <p:tavLst>
                                        <p:tav tm="0">
                                          <p:val>
                                            <p:strVal val="#ppt_x-.2"/>
                                          </p:val>
                                        </p:tav>
                                        <p:tav tm="100000">
                                          <p:val>
                                            <p:strVal val="#ppt_x"/>
                                          </p:val>
                                        </p:tav>
                                      </p:tavLst>
                                    </p:anim>
                                    <p:anim calcmode="lin" valueType="num">
                                      <p:cBhvr>
                                        <p:cTn id="10" dur="1000" fill="hold"/>
                                        <p:tgtEl>
                                          <p:spTgt spid="2051"/>
                                        </p:tgtEl>
                                        <p:attrNameLst>
                                          <p:attrName>ppt_y</p:attrName>
                                        </p:attrNameLst>
                                      </p:cBhvr>
                                      <p:tavLst>
                                        <p:tav tm="0">
                                          <p:val>
                                            <p:strVal val="#ppt_y"/>
                                          </p:val>
                                        </p:tav>
                                        <p:tav tm="100000">
                                          <p:val>
                                            <p:strVal val="#ppt_y"/>
                                          </p:val>
                                        </p:tav>
                                      </p:tavLst>
                                    </p:anim>
                                    <p:animEffect transition="in" filter="fade">
                                      <p:cBhvr>
                                        <p:cTn id="11" dur="1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Beneficios – Gerencia de Activos</a:t>
            </a:r>
            <a:endParaRPr lang="es-ES" dirty="0"/>
          </a:p>
        </p:txBody>
      </p:sp>
      <p:graphicFrame>
        <p:nvGraphicFramePr>
          <p:cNvPr id="5" name="4 Marcador de contenido"/>
          <p:cNvGraphicFramePr>
            <a:graphicFrameLocks noGrp="1"/>
          </p:cNvGraphicFramePr>
          <p:nvPr>
            <p:ph idx="1"/>
          </p:nvPr>
        </p:nvGraphicFramePr>
        <p:xfrm>
          <a:off x="1428728" y="714356"/>
          <a:ext cx="7499350" cy="5929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wipe dir="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5 S’s: </a:t>
            </a:r>
            <a:r>
              <a:rPr lang="es-ES" dirty="0" err="1" smtClean="0"/>
              <a:t>Seiso</a:t>
            </a:r>
            <a:r>
              <a:rPr lang="es-ES" dirty="0" smtClean="0"/>
              <a:t> - Limpieza</a:t>
            </a:r>
            <a:endParaRPr lang="es-ES" dirty="0"/>
          </a:p>
        </p:txBody>
      </p:sp>
      <p:pic>
        <p:nvPicPr>
          <p:cNvPr id="4" name="3 Imagen"/>
          <p:cNvPicPr/>
          <p:nvPr/>
        </p:nvPicPr>
        <p:blipFill>
          <a:blip r:embed="rId3" cstate="print"/>
          <a:srcRect/>
          <a:stretch>
            <a:fillRect/>
          </a:stretch>
        </p:blipFill>
        <p:spPr bwMode="auto">
          <a:xfrm>
            <a:off x="1214414" y="1357298"/>
            <a:ext cx="3857652" cy="2500330"/>
          </a:xfrm>
          <a:prstGeom prst="rect">
            <a:avLst/>
          </a:prstGeom>
          <a:noFill/>
          <a:ln w="9525">
            <a:noFill/>
            <a:miter lim="800000"/>
            <a:headEnd/>
            <a:tailEnd/>
          </a:ln>
        </p:spPr>
      </p:pic>
      <p:pic>
        <p:nvPicPr>
          <p:cNvPr id="7" name="6 Imagen"/>
          <p:cNvPicPr/>
          <p:nvPr/>
        </p:nvPicPr>
        <p:blipFill>
          <a:blip r:embed="rId4" cstate="print"/>
          <a:srcRect/>
          <a:stretch>
            <a:fillRect/>
          </a:stretch>
        </p:blipFill>
        <p:spPr bwMode="auto">
          <a:xfrm>
            <a:off x="5286380" y="3857628"/>
            <a:ext cx="3643306" cy="2643206"/>
          </a:xfrm>
          <a:prstGeom prst="rect">
            <a:avLst/>
          </a:prstGeom>
          <a:noFill/>
          <a:ln w="9525">
            <a:noFill/>
            <a:miter lim="800000"/>
            <a:headEnd/>
            <a:tailEnd/>
          </a:ln>
        </p:spPr>
      </p:pic>
      <p:sp>
        <p:nvSpPr>
          <p:cNvPr id="8" name="7 Elipse"/>
          <p:cNvSpPr/>
          <p:nvPr/>
        </p:nvSpPr>
        <p:spPr>
          <a:xfrm>
            <a:off x="5786446" y="2000240"/>
            <a:ext cx="2428892" cy="1214446"/>
          </a:xfrm>
          <a:prstGeom prst="ellipse">
            <a:avLst/>
          </a:prstGeom>
          <a:ln/>
          <a:effectLst>
            <a:innerShdw blurRad="63500" dist="50800" dir="13500000">
              <a:prstClr val="black">
                <a:alpha val="50000"/>
              </a:prstClr>
            </a:innerShdw>
          </a:effectLst>
        </p:spPr>
        <p:style>
          <a:lnRef idx="2">
            <a:schemeClr val="accent3"/>
          </a:lnRef>
          <a:fillRef idx="1">
            <a:schemeClr val="lt1"/>
          </a:fillRef>
          <a:effectRef idx="0">
            <a:schemeClr val="accent3"/>
          </a:effectRef>
          <a:fontRef idx="minor">
            <a:schemeClr val="dk1"/>
          </a:fontRef>
        </p:style>
        <p:txBody>
          <a:bodyPr rtlCol="0" anchor="ctr">
            <a:sp3d extrusionH="57150">
              <a:bevelT w="82550" h="38100" prst="coolSlant"/>
            </a:sp3d>
          </a:bodyPr>
          <a:lstStyle/>
          <a:p>
            <a:pPr algn="ctr"/>
            <a:r>
              <a:rPr lang="es-ES" dirty="0" smtClean="0">
                <a:solidFill>
                  <a:schemeClr val="bg1"/>
                </a:solidFill>
                <a:effectLst>
                  <a:outerShdw blurRad="38100" dist="38100" dir="2700000" algn="tl">
                    <a:srgbClr val="000000">
                      <a:alpha val="43137"/>
                    </a:srgbClr>
                  </a:outerShdw>
                </a:effectLst>
              </a:rPr>
              <a:t>Limpieza del área</a:t>
            </a:r>
            <a:endParaRPr lang="es-ES" dirty="0">
              <a:solidFill>
                <a:schemeClr val="bg1"/>
              </a:solidFill>
              <a:effectLst>
                <a:outerShdw blurRad="38100" dist="38100" dir="2700000" algn="tl">
                  <a:srgbClr val="000000">
                    <a:alpha val="43137"/>
                  </a:srgbClr>
                </a:outerShdw>
              </a:effectLst>
            </a:endParaRPr>
          </a:p>
        </p:txBody>
      </p:sp>
      <p:sp>
        <p:nvSpPr>
          <p:cNvPr id="11" name="10 Flecha doblada"/>
          <p:cNvSpPr/>
          <p:nvPr/>
        </p:nvSpPr>
        <p:spPr>
          <a:xfrm rot="11599299">
            <a:off x="2561206" y="4473752"/>
            <a:ext cx="1785950" cy="1357322"/>
          </a:xfrm>
          <a:prstGeom prst="bentArrow">
            <a:avLst/>
          </a:prstGeom>
          <a:scene3d>
            <a:camera prst="orthographicFront">
              <a:rot lat="0" lon="10800000" rev="0"/>
            </a:camera>
            <a:lightRig rig="threePt" dir="t"/>
          </a:scene3d>
        </p:spPr>
        <p:style>
          <a:lnRef idx="2">
            <a:schemeClr val="accent2"/>
          </a:lnRef>
          <a:fillRef idx="1">
            <a:schemeClr val="lt1"/>
          </a:fillRef>
          <a:effectRef idx="0">
            <a:schemeClr val="accent2"/>
          </a:effectRef>
          <a:fontRef idx="minor">
            <a:schemeClr val="dk1"/>
          </a:fontRef>
        </p:style>
        <p:txBody>
          <a:bodyPr rtlCol="0" anchor="ctr"/>
          <a:lstStyle/>
          <a:p>
            <a:pPr algn="ctr"/>
            <a:endParaRPr lang="es-ES">
              <a:solidFill>
                <a:schemeClr val="tx1"/>
              </a:solidFill>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05"/>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 calcmode="lin" valueType="num">
                                      <p:cBhvr>
                                        <p:cTn id="9" dur="1000" fill="hold"/>
                                        <p:tgtEl>
                                          <p:spTgt spid="4"/>
                                        </p:tgtEl>
                                        <p:attrNameLst>
                                          <p:attrName>ppt_x</p:attrName>
                                        </p:attrNameLst>
                                      </p:cBhvr>
                                      <p:tavLst>
                                        <p:tav tm="0">
                                          <p:val>
                                            <p:strVal val="#ppt_x-.2"/>
                                          </p:val>
                                        </p:tav>
                                        <p:tav tm="100000">
                                          <p:val>
                                            <p:strVal val="#ppt_x"/>
                                          </p:val>
                                        </p:tav>
                                      </p:tavLst>
                                    </p:anim>
                                    <p:anim calcmode="lin" valueType="num">
                                      <p:cBhvr>
                                        <p:cTn id="10" dur="1000" fill="hold"/>
                                        <p:tgtEl>
                                          <p:spTgt spid="4"/>
                                        </p:tgtEl>
                                        <p:attrNameLst>
                                          <p:attrName>ppt_y</p:attrName>
                                        </p:attrNameLst>
                                      </p:cBhvr>
                                      <p:tavLst>
                                        <p:tav tm="0">
                                          <p:val>
                                            <p:strVal val="#ppt_y"/>
                                          </p:val>
                                        </p:tav>
                                        <p:tav tm="100000">
                                          <p:val>
                                            <p:strVal val="#ppt_y"/>
                                          </p:val>
                                        </p:tav>
                                      </p:tavLst>
                                    </p:anim>
                                    <p:animEffect transition="in" filter="fade">
                                      <p:cBhvr>
                                        <p:cTn id="11" dur="1000"/>
                                        <p:tgtEl>
                                          <p:spTgt spid="4"/>
                                        </p:tgtEl>
                                      </p:cBhvr>
                                    </p:animEffect>
                                  </p:childTnLst>
                                </p:cTn>
                              </p:par>
                              <p:par>
                                <p:cTn id="12" presetID="54" presetClass="entr" presetSubtype="0" accel="10000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05"/>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 calcmode="lin" valueType="num">
                                      <p:cBhvr>
                                        <p:cTn id="16" dur="1000" fill="hold"/>
                                        <p:tgtEl>
                                          <p:spTgt spid="7"/>
                                        </p:tgtEl>
                                        <p:attrNameLst>
                                          <p:attrName>ppt_x</p:attrName>
                                        </p:attrNameLst>
                                      </p:cBhvr>
                                      <p:tavLst>
                                        <p:tav tm="0">
                                          <p:val>
                                            <p:strVal val="#ppt_x-.2"/>
                                          </p:val>
                                        </p:tav>
                                        <p:tav tm="100000">
                                          <p:val>
                                            <p:strVal val="#ppt_x"/>
                                          </p:val>
                                        </p:tav>
                                      </p:tavLst>
                                    </p:anim>
                                    <p:anim calcmode="lin" valueType="num">
                                      <p:cBhvr>
                                        <p:cTn id="17" dur="1000" fill="hold"/>
                                        <p:tgtEl>
                                          <p:spTgt spid="7"/>
                                        </p:tgtEl>
                                        <p:attrNameLst>
                                          <p:attrName>ppt_y</p:attrName>
                                        </p:attrNameLst>
                                      </p:cBhvr>
                                      <p:tavLst>
                                        <p:tav tm="0">
                                          <p:val>
                                            <p:strVal val="#ppt_y"/>
                                          </p:val>
                                        </p:tav>
                                        <p:tav tm="100000">
                                          <p:val>
                                            <p:strVal val="#ppt_y"/>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5 S`s: </a:t>
            </a:r>
            <a:r>
              <a:rPr lang="es-ES" dirty="0" err="1" smtClean="0"/>
              <a:t>Seiketsu</a:t>
            </a:r>
            <a:r>
              <a:rPr lang="es-ES" dirty="0" smtClean="0"/>
              <a:t> - Estandarizar</a:t>
            </a:r>
            <a:endParaRPr lang="es-ES" dirty="0"/>
          </a:p>
        </p:txBody>
      </p:sp>
      <p:sp>
        <p:nvSpPr>
          <p:cNvPr id="4" name="3 Elipse"/>
          <p:cNvSpPr/>
          <p:nvPr/>
        </p:nvSpPr>
        <p:spPr>
          <a:xfrm>
            <a:off x="5929322" y="3286124"/>
            <a:ext cx="2428892" cy="1214446"/>
          </a:xfrm>
          <a:prstGeom prst="ellipse">
            <a:avLst/>
          </a:prstGeom>
          <a:ln/>
          <a:effectLst>
            <a:innerShdw blurRad="63500" dist="50800" dir="13500000">
              <a:prstClr val="black">
                <a:alpha val="50000"/>
              </a:prstClr>
            </a:innerShdw>
          </a:effectLst>
        </p:spPr>
        <p:style>
          <a:lnRef idx="2">
            <a:schemeClr val="accent3"/>
          </a:lnRef>
          <a:fillRef idx="1">
            <a:schemeClr val="lt1"/>
          </a:fillRef>
          <a:effectRef idx="0">
            <a:schemeClr val="accent3"/>
          </a:effectRef>
          <a:fontRef idx="minor">
            <a:schemeClr val="dk1"/>
          </a:fontRef>
        </p:style>
        <p:txBody>
          <a:bodyPr rtlCol="0" anchor="ctr">
            <a:sp3d extrusionH="57150">
              <a:bevelT w="82550" h="38100" prst="coolSlant"/>
            </a:sp3d>
          </a:bodyPr>
          <a:lstStyle/>
          <a:p>
            <a:pPr algn="ctr"/>
            <a:r>
              <a:rPr lang="es-ES" dirty="0" smtClean="0">
                <a:solidFill>
                  <a:schemeClr val="bg1"/>
                </a:solidFill>
                <a:effectLst>
                  <a:outerShdw blurRad="38100" dist="38100" dir="2700000" algn="tl">
                    <a:srgbClr val="000000">
                      <a:alpha val="43137"/>
                    </a:srgbClr>
                  </a:outerShdw>
                </a:effectLst>
              </a:rPr>
              <a:t>Conservar lo que se ha logrado</a:t>
            </a:r>
            <a:endParaRPr lang="es-ES" dirty="0">
              <a:solidFill>
                <a:schemeClr val="bg1"/>
              </a:solidFill>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a:blip r:embed="rId3"/>
          <a:srcRect/>
          <a:stretch>
            <a:fillRect/>
          </a:stretch>
        </p:blipFill>
        <p:spPr bwMode="auto">
          <a:xfrm>
            <a:off x="1714480" y="1285860"/>
            <a:ext cx="3429024" cy="2578626"/>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a:srcRect/>
          <a:stretch>
            <a:fillRect/>
          </a:stretch>
        </p:blipFill>
        <p:spPr bwMode="auto">
          <a:xfrm>
            <a:off x="1714480" y="4071942"/>
            <a:ext cx="3429024" cy="2578626"/>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05"/>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 calcmode="lin" valueType="num">
                                      <p:cBhvr>
                                        <p:cTn id="9" dur="1000" fill="hold"/>
                                        <p:tgtEl>
                                          <p:spTgt spid="3074"/>
                                        </p:tgtEl>
                                        <p:attrNameLst>
                                          <p:attrName>ppt_x</p:attrName>
                                        </p:attrNameLst>
                                      </p:cBhvr>
                                      <p:tavLst>
                                        <p:tav tm="0">
                                          <p:val>
                                            <p:strVal val="#ppt_x-.2"/>
                                          </p:val>
                                        </p:tav>
                                        <p:tav tm="100000">
                                          <p:val>
                                            <p:strVal val="#ppt_x"/>
                                          </p:val>
                                        </p:tav>
                                      </p:tavLst>
                                    </p:anim>
                                    <p:anim calcmode="lin" valueType="num">
                                      <p:cBhvr>
                                        <p:cTn id="10" dur="1000" fill="hold"/>
                                        <p:tgtEl>
                                          <p:spTgt spid="3074"/>
                                        </p:tgtEl>
                                        <p:attrNameLst>
                                          <p:attrName>ppt_y</p:attrName>
                                        </p:attrNameLst>
                                      </p:cBhvr>
                                      <p:tavLst>
                                        <p:tav tm="0">
                                          <p:val>
                                            <p:strVal val="#ppt_y"/>
                                          </p:val>
                                        </p:tav>
                                        <p:tav tm="100000">
                                          <p:val>
                                            <p:strVal val="#ppt_y"/>
                                          </p:val>
                                        </p:tav>
                                      </p:tavLst>
                                    </p:anim>
                                    <p:animEffect transition="in" filter="fade">
                                      <p:cBhvr>
                                        <p:cTn id="11" dur="1000"/>
                                        <p:tgtEl>
                                          <p:spTgt spid="3074"/>
                                        </p:tgtEl>
                                      </p:cBhvr>
                                    </p:animEffect>
                                  </p:childTnLst>
                                </p:cTn>
                              </p:par>
                              <p:par>
                                <p:cTn id="12" presetID="54" presetClass="entr" presetSubtype="0" accel="100000" fill="hold" nodeType="withEffect">
                                  <p:stCondLst>
                                    <p:cond delay="0"/>
                                  </p:stCondLst>
                                  <p:childTnLst>
                                    <p:set>
                                      <p:cBhvr>
                                        <p:cTn id="13" dur="1" fill="hold">
                                          <p:stCondLst>
                                            <p:cond delay="0"/>
                                          </p:stCondLst>
                                        </p:cTn>
                                        <p:tgtEl>
                                          <p:spTgt spid="3075"/>
                                        </p:tgtEl>
                                        <p:attrNameLst>
                                          <p:attrName>style.visibility</p:attrName>
                                        </p:attrNameLst>
                                      </p:cBhvr>
                                      <p:to>
                                        <p:strVal val="visible"/>
                                      </p:to>
                                    </p:set>
                                    <p:anim calcmode="lin" valueType="num">
                                      <p:cBhvr>
                                        <p:cTn id="14" dur="1000" fill="hold"/>
                                        <p:tgtEl>
                                          <p:spTgt spid="3075"/>
                                        </p:tgtEl>
                                        <p:attrNameLst>
                                          <p:attrName>ppt_w</p:attrName>
                                        </p:attrNameLst>
                                      </p:cBhvr>
                                      <p:tavLst>
                                        <p:tav tm="0">
                                          <p:val>
                                            <p:strVal val="#ppt_w*0.05"/>
                                          </p:val>
                                        </p:tav>
                                        <p:tav tm="100000">
                                          <p:val>
                                            <p:strVal val="#ppt_w"/>
                                          </p:val>
                                        </p:tav>
                                      </p:tavLst>
                                    </p:anim>
                                    <p:anim calcmode="lin" valueType="num">
                                      <p:cBhvr>
                                        <p:cTn id="15" dur="1000" fill="hold"/>
                                        <p:tgtEl>
                                          <p:spTgt spid="3075"/>
                                        </p:tgtEl>
                                        <p:attrNameLst>
                                          <p:attrName>ppt_h</p:attrName>
                                        </p:attrNameLst>
                                      </p:cBhvr>
                                      <p:tavLst>
                                        <p:tav tm="0">
                                          <p:val>
                                            <p:strVal val="#ppt_h"/>
                                          </p:val>
                                        </p:tav>
                                        <p:tav tm="100000">
                                          <p:val>
                                            <p:strVal val="#ppt_h"/>
                                          </p:val>
                                        </p:tav>
                                      </p:tavLst>
                                    </p:anim>
                                    <p:anim calcmode="lin" valueType="num">
                                      <p:cBhvr>
                                        <p:cTn id="16" dur="1000" fill="hold"/>
                                        <p:tgtEl>
                                          <p:spTgt spid="3075"/>
                                        </p:tgtEl>
                                        <p:attrNameLst>
                                          <p:attrName>ppt_x</p:attrName>
                                        </p:attrNameLst>
                                      </p:cBhvr>
                                      <p:tavLst>
                                        <p:tav tm="0">
                                          <p:val>
                                            <p:strVal val="#ppt_x-.2"/>
                                          </p:val>
                                        </p:tav>
                                        <p:tav tm="100000">
                                          <p:val>
                                            <p:strVal val="#ppt_x"/>
                                          </p:val>
                                        </p:tav>
                                      </p:tavLst>
                                    </p:anim>
                                    <p:anim calcmode="lin" valueType="num">
                                      <p:cBhvr>
                                        <p:cTn id="17" dur="1000" fill="hold"/>
                                        <p:tgtEl>
                                          <p:spTgt spid="3075"/>
                                        </p:tgtEl>
                                        <p:attrNameLst>
                                          <p:attrName>ppt_y</p:attrName>
                                        </p:attrNameLst>
                                      </p:cBhvr>
                                      <p:tavLst>
                                        <p:tav tm="0">
                                          <p:val>
                                            <p:strVal val="#ppt_y"/>
                                          </p:val>
                                        </p:tav>
                                        <p:tav tm="100000">
                                          <p:val>
                                            <p:strVal val="#ppt_y"/>
                                          </p:val>
                                        </p:tav>
                                      </p:tavLst>
                                    </p:anim>
                                    <p:animEffect transition="in" filter="fade">
                                      <p:cBhvr>
                                        <p:cTn id="18" dur="1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5 S’s: </a:t>
            </a:r>
            <a:r>
              <a:rPr lang="es-ES" dirty="0" err="1" smtClean="0"/>
              <a:t>Shitsuke</a:t>
            </a:r>
            <a:r>
              <a:rPr lang="es-ES" dirty="0" smtClean="0"/>
              <a:t> - Disciplina</a:t>
            </a:r>
            <a:endParaRPr lang="es-ES" dirty="0"/>
          </a:p>
        </p:txBody>
      </p:sp>
      <p:sp>
        <p:nvSpPr>
          <p:cNvPr id="5" name="4 Elipse"/>
          <p:cNvSpPr/>
          <p:nvPr/>
        </p:nvSpPr>
        <p:spPr>
          <a:xfrm>
            <a:off x="5072066" y="3214686"/>
            <a:ext cx="3429024" cy="1428760"/>
          </a:xfrm>
          <a:prstGeom prst="ellipse">
            <a:avLst/>
          </a:prstGeom>
          <a:ln/>
          <a:effectLst>
            <a:innerShdw blurRad="63500" dist="50800" dir="13500000">
              <a:prstClr val="black">
                <a:alpha val="50000"/>
              </a:prstClr>
            </a:innerShdw>
          </a:effectLst>
        </p:spPr>
        <p:style>
          <a:lnRef idx="2">
            <a:schemeClr val="accent3"/>
          </a:lnRef>
          <a:fillRef idx="1">
            <a:schemeClr val="lt1"/>
          </a:fillRef>
          <a:effectRef idx="0">
            <a:schemeClr val="accent3"/>
          </a:effectRef>
          <a:fontRef idx="minor">
            <a:schemeClr val="dk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a:endParaRPr lang="es-ES" sz="1600" b="1" dirty="0" smtClean="0">
              <a:ln w="50800"/>
              <a:solidFill>
                <a:schemeClr val="bg1">
                  <a:shade val="50000"/>
                </a:schemeClr>
              </a:solidFill>
            </a:endParaRPr>
          </a:p>
          <a:p>
            <a:pPr algn="ctr"/>
            <a:r>
              <a:rPr lang="es-ES" sz="1600" b="1" dirty="0" smtClean="0">
                <a:ln w="50800"/>
                <a:solidFill>
                  <a:schemeClr val="bg1">
                    <a:shade val="50000"/>
                  </a:schemeClr>
                </a:solidFill>
              </a:rPr>
              <a:t>Hábito</a:t>
            </a:r>
          </a:p>
          <a:p>
            <a:pPr algn="ctr"/>
            <a:r>
              <a:rPr lang="es-ES" sz="1600" b="1" dirty="0" smtClean="0">
                <a:ln w="50800"/>
                <a:solidFill>
                  <a:schemeClr val="bg1">
                    <a:shade val="50000"/>
                  </a:schemeClr>
                </a:solidFill>
              </a:rPr>
              <a:t>Rutinas diarias</a:t>
            </a:r>
          </a:p>
          <a:p>
            <a:pPr algn="ctr"/>
            <a:r>
              <a:rPr lang="es-ES" sz="1600" b="1" dirty="0" smtClean="0">
                <a:ln w="50800"/>
                <a:solidFill>
                  <a:schemeClr val="bg1">
                    <a:shade val="50000"/>
                  </a:schemeClr>
                </a:solidFill>
              </a:rPr>
              <a:t>Evaluaciones Periódicas</a:t>
            </a:r>
          </a:p>
          <a:p>
            <a:pPr algn="ctr"/>
            <a:endParaRPr lang="es-ES" sz="1600" b="1" dirty="0">
              <a:ln w="50800"/>
              <a:solidFill>
                <a:schemeClr val="bg1">
                  <a:shade val="50000"/>
                </a:schemeClr>
              </a:solidFill>
            </a:endParaRPr>
          </a:p>
        </p:txBody>
      </p:sp>
      <p:sp>
        <p:nvSpPr>
          <p:cNvPr id="7" name="6 Estrella de 5 puntas"/>
          <p:cNvSpPr/>
          <p:nvPr/>
        </p:nvSpPr>
        <p:spPr>
          <a:xfrm>
            <a:off x="6143636" y="1357298"/>
            <a:ext cx="1571636" cy="1357322"/>
          </a:xfrm>
          <a:prstGeom prst="star5">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S" dirty="0" smtClean="0"/>
              <a:t>5 S’s</a:t>
            </a:r>
            <a:endParaRPr lang="es-ES" dirty="0"/>
          </a:p>
        </p:txBody>
      </p:sp>
      <p:sp>
        <p:nvSpPr>
          <p:cNvPr id="37889" name="Rectangle 1"/>
          <p:cNvSpPr>
            <a:spLocks noChangeArrowheads="1"/>
          </p:cNvSpPr>
          <p:nvPr/>
        </p:nvSpPr>
        <p:spPr bwMode="auto">
          <a:xfrm>
            <a:off x="214282" y="3012230"/>
            <a:ext cx="4500594"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sz="2000" b="0" i="1"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“Si no existe la organización, las ideas, después del primer momento de impulso, van perdiendo eficacia.” </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ES" sz="2000" b="0" i="0" u="none" strike="noStrike" cap="none" normalizeH="0" baseline="0" dirty="0" smtClean="0">
              <a:ln>
                <a:noFill/>
              </a:ln>
              <a:solidFill>
                <a:schemeClr val="tx1"/>
              </a:solidFill>
              <a:effectLst/>
              <a:latin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s-EC" sz="2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Ernesto Guevara</a:t>
            </a:r>
            <a:endParaRPr kumimoji="0" lang="es-EC" sz="2000" b="0" i="0" u="none" strike="noStrike" cap="none" normalizeH="0" baseline="0" dirty="0" smtClean="0">
              <a:ln>
                <a:noFill/>
              </a:ln>
              <a:solidFill>
                <a:schemeClr val="tx1"/>
              </a:solidFill>
              <a:effectLst/>
              <a:latin typeface="Arial"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7889"/>
                                        </p:tgtEl>
                                        <p:attrNameLst>
                                          <p:attrName>style.visibility</p:attrName>
                                        </p:attrNameLst>
                                      </p:cBhvr>
                                      <p:to>
                                        <p:strVal val="visible"/>
                                      </p:to>
                                    </p:set>
                                    <p:animScale>
                                      <p:cBhvr>
                                        <p:cTn id="7" dur="1000" decel="50000" fill="hold">
                                          <p:stCondLst>
                                            <p:cond delay="0"/>
                                          </p:stCondLst>
                                        </p:cTn>
                                        <p:tgtEl>
                                          <p:spTgt spid="3788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7889"/>
                                        </p:tgtEl>
                                        <p:attrNameLst>
                                          <p:attrName>ppt_x</p:attrName>
                                          <p:attrName>ppt_y</p:attrName>
                                        </p:attrNameLst>
                                      </p:cBhvr>
                                    </p:animMotion>
                                    <p:animEffect transition="in" filter="fade">
                                      <p:cBhvr>
                                        <p:cTn id="9" dur="1000"/>
                                        <p:tgtEl>
                                          <p:spTgt spid="378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Software</a:t>
            </a:r>
            <a:endParaRPr lang="es-ES" dirty="0"/>
          </a:p>
        </p:txBody>
      </p:sp>
      <p:graphicFrame>
        <p:nvGraphicFramePr>
          <p:cNvPr id="4" name="3 Diagrama"/>
          <p:cNvGraphicFramePr/>
          <p:nvPr/>
        </p:nvGraphicFramePr>
        <p:xfrm>
          <a:off x="2000232" y="1357298"/>
          <a:ext cx="6786610" cy="47863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285728"/>
            <a:ext cx="7467600" cy="1143000"/>
          </a:xfrm>
        </p:spPr>
        <p:txBody>
          <a:bodyPr/>
          <a:lstStyle/>
          <a:p>
            <a:r>
              <a:rPr lang="es-ES" dirty="0" smtClean="0"/>
              <a:t>Conclusiones</a:t>
            </a:r>
            <a:endParaRPr lang="es-ES" dirty="0"/>
          </a:p>
        </p:txBody>
      </p:sp>
      <p:sp>
        <p:nvSpPr>
          <p:cNvPr id="3" name="2 Marcador de contenido"/>
          <p:cNvSpPr>
            <a:spLocks noGrp="1"/>
          </p:cNvSpPr>
          <p:nvPr>
            <p:ph idx="1"/>
          </p:nvPr>
        </p:nvSpPr>
        <p:spPr>
          <a:xfrm>
            <a:off x="1000100" y="1357298"/>
            <a:ext cx="7498080" cy="642942"/>
          </a:xfrm>
        </p:spPr>
        <p:txBody>
          <a:bodyPr>
            <a:noAutofit/>
          </a:bodyPr>
          <a:lstStyle/>
          <a:p>
            <a:pPr lvl="0" algn="just"/>
            <a:r>
              <a:rPr lang="es-EC" sz="2500" dirty="0" smtClean="0"/>
              <a:t>Documentación desactualizada</a:t>
            </a:r>
          </a:p>
        </p:txBody>
      </p:sp>
      <p:sp>
        <p:nvSpPr>
          <p:cNvPr id="4" name="2 Marcador de contenido"/>
          <p:cNvSpPr txBox="1">
            <a:spLocks/>
          </p:cNvSpPr>
          <p:nvPr/>
        </p:nvSpPr>
        <p:spPr>
          <a:xfrm>
            <a:off x="1000100" y="2214554"/>
            <a:ext cx="7498080" cy="714380"/>
          </a:xfrm>
          <a:prstGeom prst="rect">
            <a:avLst/>
          </a:prstGeom>
        </p:spPr>
        <p:txBody>
          <a:bodyPr vert="horz">
            <a:noAutofit/>
          </a:bodyPr>
          <a:lstStyle/>
          <a:p>
            <a:pPr marL="420624" marR="0" lvl="0" indent="-384048" algn="just"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lang="es-EC" sz="2500" dirty="0" smtClean="0"/>
              <a:t>Ausencia de Plan de Capacitación</a:t>
            </a:r>
            <a:endParaRPr kumimoji="0" lang="es-EC" sz="2500" b="0" i="0" u="none" strike="noStrike" kern="1200" cap="none" spc="0" normalizeH="0" baseline="0" noProof="0" dirty="0" smtClean="0">
              <a:ln>
                <a:noFill/>
              </a:ln>
              <a:solidFill>
                <a:schemeClr val="tx1"/>
              </a:solidFill>
              <a:effectLst/>
              <a:uLnTx/>
              <a:uFillTx/>
              <a:latin typeface="+mn-lt"/>
              <a:ea typeface="+mn-ea"/>
              <a:cs typeface="+mn-cs"/>
            </a:endParaRPr>
          </a:p>
          <a:p>
            <a:pPr marL="420624" marR="0" lvl="0" indent="-384048" algn="just"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endParaRPr kumimoji="0" lang="es-ES" sz="2500" b="0" i="0" u="none" strike="noStrike" kern="1200" cap="none" spc="0" normalizeH="0" baseline="0" noProof="0" dirty="0" smtClean="0">
              <a:ln>
                <a:noFill/>
              </a:ln>
              <a:solidFill>
                <a:schemeClr val="tx1"/>
              </a:solidFill>
              <a:effectLst/>
              <a:uLnTx/>
              <a:uFillTx/>
              <a:latin typeface="+mn-lt"/>
              <a:ea typeface="+mn-ea"/>
              <a:cs typeface="+mn-cs"/>
            </a:endParaRPr>
          </a:p>
          <a:p>
            <a:pPr marL="420624" marR="0" lvl="0" indent="-384048" algn="just"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endParaRPr kumimoji="0" lang="es-ES" sz="2500" b="0" i="0" u="none" strike="noStrike" kern="1200" cap="none" spc="0" normalizeH="0" baseline="0" noProof="0" dirty="0" smtClean="0">
              <a:ln>
                <a:noFill/>
              </a:ln>
              <a:solidFill>
                <a:schemeClr val="tx1"/>
              </a:solidFill>
              <a:effectLst/>
              <a:uLnTx/>
              <a:uFillTx/>
              <a:latin typeface="+mn-lt"/>
              <a:ea typeface="+mn-ea"/>
              <a:cs typeface="+mn-cs"/>
            </a:endParaRPr>
          </a:p>
          <a:p>
            <a:pPr marL="420624" marR="0" lvl="0" indent="-384048" algn="just"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endParaRPr kumimoji="0" lang="es-ES" sz="25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2 Marcador de contenido"/>
          <p:cNvSpPr txBox="1">
            <a:spLocks/>
          </p:cNvSpPr>
          <p:nvPr/>
        </p:nvSpPr>
        <p:spPr>
          <a:xfrm>
            <a:off x="1003010" y="3071810"/>
            <a:ext cx="7498080" cy="714380"/>
          </a:xfrm>
          <a:prstGeom prst="rect">
            <a:avLst/>
          </a:prstGeom>
        </p:spPr>
        <p:txBody>
          <a:bodyPr vert="horz">
            <a:noAutofit/>
          </a:bodyPr>
          <a:lstStyle/>
          <a:p>
            <a:pPr marL="420624" marR="0" lvl="0" indent="-384048" algn="just"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kumimoji="0" lang="es-ES" sz="2500" b="0" i="0" u="none" strike="noStrike" kern="1200" cap="none" spc="0" normalizeH="0" baseline="0" noProof="0" dirty="0" smtClean="0">
                <a:ln>
                  <a:noFill/>
                </a:ln>
                <a:solidFill>
                  <a:schemeClr val="tx1"/>
                </a:solidFill>
                <a:effectLst/>
                <a:uLnTx/>
                <a:uFillTx/>
                <a:latin typeface="+mn-lt"/>
                <a:ea typeface="+mn-ea"/>
                <a:cs typeface="+mn-cs"/>
              </a:rPr>
              <a:t>Se ejecuta</a:t>
            </a:r>
            <a:r>
              <a:rPr kumimoji="0" lang="es-ES" sz="2500" b="0" i="0" u="none" strike="noStrike" kern="1200" cap="none" spc="0" normalizeH="0" noProof="0" dirty="0" smtClean="0">
                <a:ln>
                  <a:noFill/>
                </a:ln>
                <a:solidFill>
                  <a:schemeClr val="tx1"/>
                </a:solidFill>
                <a:effectLst/>
                <a:uLnTx/>
                <a:uFillTx/>
                <a:latin typeface="+mn-lt"/>
                <a:ea typeface="+mn-ea"/>
                <a:cs typeface="+mn-cs"/>
              </a:rPr>
              <a:t> mantenimiento tipo correctivo</a:t>
            </a:r>
            <a:endParaRPr kumimoji="0" lang="es-ES" sz="25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2 Marcador de contenido"/>
          <p:cNvSpPr txBox="1">
            <a:spLocks/>
          </p:cNvSpPr>
          <p:nvPr/>
        </p:nvSpPr>
        <p:spPr>
          <a:xfrm>
            <a:off x="1003010" y="3929066"/>
            <a:ext cx="7498080" cy="714380"/>
          </a:xfrm>
          <a:prstGeom prst="rect">
            <a:avLst/>
          </a:prstGeom>
        </p:spPr>
        <p:txBody>
          <a:bodyPr vert="horz">
            <a:noAutofit/>
          </a:bodyPr>
          <a:lstStyle/>
          <a:p>
            <a:pPr marL="420624" marR="0" lvl="0" indent="-384048" algn="just"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kumimoji="0" lang="es-ES" sz="2500" b="0" i="0" u="none" strike="noStrike" kern="1200" cap="none" spc="0" normalizeH="0" baseline="0" noProof="0" dirty="0" smtClean="0">
                <a:ln>
                  <a:noFill/>
                </a:ln>
                <a:solidFill>
                  <a:schemeClr val="tx1"/>
                </a:solidFill>
                <a:effectLst/>
                <a:uLnTx/>
                <a:uFillTx/>
                <a:latin typeface="+mn-lt"/>
                <a:ea typeface="+mn-ea"/>
                <a:cs typeface="+mn-cs"/>
              </a:rPr>
              <a:t>Maquinarias</a:t>
            </a:r>
            <a:r>
              <a:rPr kumimoji="0" lang="es-ES" sz="2500" b="0" i="0" u="none" strike="noStrike" kern="1200" cap="none" spc="0" normalizeH="0" noProof="0" dirty="0" smtClean="0">
                <a:ln>
                  <a:noFill/>
                </a:ln>
                <a:solidFill>
                  <a:schemeClr val="tx1"/>
                </a:solidFill>
                <a:effectLst/>
                <a:uLnTx/>
                <a:uFillTx/>
                <a:latin typeface="+mn-lt"/>
                <a:ea typeface="+mn-ea"/>
                <a:cs typeface="+mn-cs"/>
              </a:rPr>
              <a:t> adquiridas</a:t>
            </a:r>
            <a:endParaRPr kumimoji="0" lang="es-ES" sz="25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2 Marcador de contenido"/>
          <p:cNvSpPr txBox="1">
            <a:spLocks/>
          </p:cNvSpPr>
          <p:nvPr/>
        </p:nvSpPr>
        <p:spPr>
          <a:xfrm>
            <a:off x="1000100" y="4786322"/>
            <a:ext cx="7498080" cy="714380"/>
          </a:xfrm>
          <a:prstGeom prst="rect">
            <a:avLst/>
          </a:prstGeom>
        </p:spPr>
        <p:txBody>
          <a:bodyPr vert="horz">
            <a:noAutofit/>
          </a:bodyPr>
          <a:lstStyle/>
          <a:p>
            <a:pPr marL="420624" marR="0" lvl="0" indent="-384048" algn="just"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lang="es-ES" sz="2500" dirty="0" smtClean="0"/>
              <a:t>Utilización de indicadores</a:t>
            </a:r>
            <a:endParaRPr kumimoji="0" lang="es-ES" sz="25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Marcador de contenido"/>
          <p:cNvSpPr txBox="1">
            <a:spLocks/>
          </p:cNvSpPr>
          <p:nvPr/>
        </p:nvSpPr>
        <p:spPr>
          <a:xfrm>
            <a:off x="1003010" y="5572140"/>
            <a:ext cx="7498080" cy="714380"/>
          </a:xfrm>
          <a:prstGeom prst="rect">
            <a:avLst/>
          </a:prstGeom>
        </p:spPr>
        <p:txBody>
          <a:bodyPr vert="horz">
            <a:noAutofit/>
          </a:bodyPr>
          <a:lstStyle/>
          <a:p>
            <a:pPr marL="420624" marR="0" lvl="0" indent="-384048" algn="just"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kumimoji="0" lang="es-ES" sz="2500" b="0" i="0" u="none" strike="noStrike" kern="1200" cap="none" spc="0" normalizeH="0" baseline="0" noProof="0" dirty="0" smtClean="0">
                <a:ln>
                  <a:noFill/>
                </a:ln>
                <a:solidFill>
                  <a:schemeClr val="tx1"/>
                </a:solidFill>
                <a:effectLst/>
                <a:uLnTx/>
                <a:uFillTx/>
                <a:latin typeface="+mn-lt"/>
                <a:ea typeface="+mn-ea"/>
                <a:cs typeface="+mn-cs"/>
              </a:rPr>
              <a:t>Sistema</a:t>
            </a:r>
            <a:r>
              <a:rPr kumimoji="0" lang="es-ES" sz="2500" b="0" i="0" u="none" strike="noStrike" kern="1200" cap="none" spc="0" normalizeH="0" noProof="0" dirty="0" smtClean="0">
                <a:ln>
                  <a:noFill/>
                </a:ln>
                <a:solidFill>
                  <a:schemeClr val="tx1"/>
                </a:solidFill>
                <a:effectLst/>
                <a:uLnTx/>
                <a:uFillTx/>
                <a:latin typeface="+mn-lt"/>
                <a:ea typeface="+mn-ea"/>
                <a:cs typeface="+mn-cs"/>
              </a:rPr>
              <a:t> de gestión y control operacional</a:t>
            </a:r>
            <a:endParaRPr kumimoji="0" lang="es-ES" sz="25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trips(down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trips(down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trips(downLeft)">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285728"/>
            <a:ext cx="7467600" cy="1143000"/>
          </a:xfrm>
        </p:spPr>
        <p:txBody>
          <a:bodyPr/>
          <a:lstStyle/>
          <a:p>
            <a:r>
              <a:rPr lang="es-ES" dirty="0" smtClean="0"/>
              <a:t>Recomendaciones</a:t>
            </a:r>
            <a:endParaRPr lang="es-ES" dirty="0"/>
          </a:p>
        </p:txBody>
      </p:sp>
      <p:sp>
        <p:nvSpPr>
          <p:cNvPr id="3" name="2 Marcador de contenido"/>
          <p:cNvSpPr>
            <a:spLocks noGrp="1"/>
          </p:cNvSpPr>
          <p:nvPr>
            <p:ph idx="1"/>
          </p:nvPr>
        </p:nvSpPr>
        <p:spPr>
          <a:xfrm>
            <a:off x="857224" y="1500174"/>
            <a:ext cx="7498080" cy="642942"/>
          </a:xfrm>
        </p:spPr>
        <p:txBody>
          <a:bodyPr>
            <a:normAutofit/>
          </a:bodyPr>
          <a:lstStyle/>
          <a:p>
            <a:pPr lvl="0" algn="just"/>
            <a:r>
              <a:rPr lang="es-EC" sz="2500" dirty="0" smtClean="0"/>
              <a:t> Metas anuales para indicadores</a:t>
            </a:r>
          </a:p>
          <a:p>
            <a:pPr lvl="0" algn="just"/>
            <a:endParaRPr lang="es-ES" sz="2500" dirty="0" smtClean="0"/>
          </a:p>
          <a:p>
            <a:pPr lvl="0" algn="just"/>
            <a:endParaRPr lang="es-ES" sz="2500" dirty="0" smtClean="0"/>
          </a:p>
          <a:p>
            <a:pPr algn="just"/>
            <a:endParaRPr lang="es-ES" sz="2500" dirty="0"/>
          </a:p>
        </p:txBody>
      </p:sp>
      <p:sp>
        <p:nvSpPr>
          <p:cNvPr id="5" name="2 Marcador de contenido"/>
          <p:cNvSpPr txBox="1">
            <a:spLocks/>
          </p:cNvSpPr>
          <p:nvPr/>
        </p:nvSpPr>
        <p:spPr>
          <a:xfrm>
            <a:off x="857224" y="2357430"/>
            <a:ext cx="7498080" cy="1000132"/>
          </a:xfrm>
          <a:prstGeom prst="rect">
            <a:avLst/>
          </a:prstGeom>
        </p:spPr>
        <p:txBody>
          <a:bodyPr vert="horz">
            <a:normAutofit/>
          </a:bodyPr>
          <a:lstStyle/>
          <a:p>
            <a:pPr marL="420624" marR="0" lvl="0" indent="-384048" algn="just"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kumimoji="0" lang="es-EC" sz="2500" b="0" i="0" u="none" strike="noStrike" kern="1200" cap="none" spc="0" normalizeH="0" baseline="0" noProof="0" dirty="0" smtClean="0">
                <a:ln>
                  <a:noFill/>
                </a:ln>
                <a:solidFill>
                  <a:schemeClr val="tx1"/>
                </a:solidFill>
                <a:effectLst/>
                <a:uLnTx/>
                <a:uFillTx/>
                <a:latin typeface="+mn-lt"/>
                <a:ea typeface="+mn-ea"/>
                <a:cs typeface="+mn-cs"/>
              </a:rPr>
              <a:t> Gestión de la documentación</a:t>
            </a:r>
            <a:endParaRPr kumimoji="0" lang="es-ES" sz="25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2 Marcador de contenido"/>
          <p:cNvSpPr txBox="1">
            <a:spLocks/>
          </p:cNvSpPr>
          <p:nvPr/>
        </p:nvSpPr>
        <p:spPr>
          <a:xfrm>
            <a:off x="857224" y="3286124"/>
            <a:ext cx="7498080" cy="928694"/>
          </a:xfrm>
          <a:prstGeom prst="rect">
            <a:avLst/>
          </a:prstGeom>
        </p:spPr>
        <p:txBody>
          <a:bodyPr vert="horz">
            <a:normAutofit/>
          </a:bodyPr>
          <a:lstStyle/>
          <a:p>
            <a:pPr marL="420624" marR="0" lvl="0" indent="-384048" algn="just"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kumimoji="0" lang="es-EC" sz="2500" b="0" i="0" u="none" strike="noStrike" kern="1200" cap="none" spc="0" normalizeH="0" baseline="0" noProof="0" dirty="0" smtClean="0">
                <a:ln>
                  <a:noFill/>
                </a:ln>
                <a:solidFill>
                  <a:schemeClr val="tx1"/>
                </a:solidFill>
                <a:effectLst/>
                <a:uLnTx/>
                <a:uFillTx/>
                <a:latin typeface="+mn-lt"/>
                <a:ea typeface="+mn-ea"/>
                <a:cs typeface="+mn-cs"/>
              </a:rPr>
              <a:t>Tomar como referencia la metodología del AMEF</a:t>
            </a:r>
            <a:endParaRPr kumimoji="0" lang="es-ES" sz="2500" b="0" i="0" u="none" strike="noStrike" kern="1200" cap="none" spc="0" normalizeH="0" baseline="0" noProof="0" dirty="0" smtClean="0">
              <a:ln>
                <a:noFill/>
              </a:ln>
              <a:solidFill>
                <a:schemeClr val="tx1"/>
              </a:solidFill>
              <a:effectLst/>
              <a:uLnTx/>
              <a:uFillTx/>
              <a:latin typeface="+mn-lt"/>
              <a:ea typeface="+mn-ea"/>
              <a:cs typeface="+mn-cs"/>
            </a:endParaRPr>
          </a:p>
          <a:p>
            <a:pPr marL="420624" marR="0" lvl="0" indent="-384048" algn="just"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endParaRPr kumimoji="0" lang="es-ES" sz="25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2 Marcador de contenido"/>
          <p:cNvSpPr txBox="1">
            <a:spLocks/>
          </p:cNvSpPr>
          <p:nvPr/>
        </p:nvSpPr>
        <p:spPr>
          <a:xfrm>
            <a:off x="857224" y="4286256"/>
            <a:ext cx="7498080" cy="714380"/>
          </a:xfrm>
          <a:prstGeom prst="rect">
            <a:avLst/>
          </a:prstGeom>
        </p:spPr>
        <p:txBody>
          <a:bodyPr vert="horz">
            <a:normAutofit/>
          </a:bodyPr>
          <a:lstStyle/>
          <a:p>
            <a:pPr marL="420624" marR="0" lvl="0" indent="-384048" algn="just"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kumimoji="0" lang="es-EC" sz="2500" b="0" i="0" u="none" strike="noStrike" kern="1200" cap="none" spc="0" normalizeH="0" baseline="0" noProof="0" dirty="0" smtClean="0">
                <a:ln>
                  <a:noFill/>
                </a:ln>
                <a:solidFill>
                  <a:schemeClr val="tx1"/>
                </a:solidFill>
                <a:effectLst/>
                <a:uLnTx/>
                <a:uFillTx/>
                <a:latin typeface="+mn-lt"/>
                <a:ea typeface="+mn-ea"/>
                <a:cs typeface="+mn-cs"/>
              </a:rPr>
              <a:t> Seguir el plan de capacitación propuesto</a:t>
            </a:r>
            <a:endParaRPr kumimoji="0" lang="es-ES" sz="2500" b="0" i="0" u="none" strike="noStrike" kern="1200" cap="none" spc="0" normalizeH="0" baseline="0" noProof="0" dirty="0" smtClean="0">
              <a:ln>
                <a:noFill/>
              </a:ln>
              <a:solidFill>
                <a:schemeClr val="tx1"/>
              </a:solidFill>
              <a:effectLst/>
              <a:uLnTx/>
              <a:uFillTx/>
              <a:latin typeface="+mn-lt"/>
              <a:ea typeface="+mn-ea"/>
              <a:cs typeface="+mn-cs"/>
            </a:endParaRPr>
          </a:p>
          <a:p>
            <a:pPr marL="420624" marR="0" lvl="0" indent="-384048" algn="just"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endParaRPr kumimoji="0" lang="es-ES" sz="25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Marcador de contenido"/>
          <p:cNvSpPr txBox="1">
            <a:spLocks/>
          </p:cNvSpPr>
          <p:nvPr/>
        </p:nvSpPr>
        <p:spPr>
          <a:xfrm>
            <a:off x="857224" y="5286388"/>
            <a:ext cx="7498080" cy="714380"/>
          </a:xfrm>
          <a:prstGeom prst="rect">
            <a:avLst/>
          </a:prstGeom>
        </p:spPr>
        <p:txBody>
          <a:bodyPr vert="horz">
            <a:noAutofit/>
          </a:bodyPr>
          <a:lstStyle/>
          <a:p>
            <a:pPr marL="420624" marR="0" lvl="0" indent="-384048" algn="just"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kumimoji="0" lang="es-EC" sz="2500" b="0" i="0" u="none" strike="noStrike" kern="1200" cap="none" spc="0" normalizeH="0" baseline="0" noProof="0" dirty="0" smtClean="0">
                <a:ln>
                  <a:noFill/>
                </a:ln>
                <a:solidFill>
                  <a:schemeClr val="tx1"/>
                </a:solidFill>
                <a:effectLst/>
                <a:uLnTx/>
                <a:uFillTx/>
                <a:latin typeface="+mn-lt"/>
                <a:ea typeface="+mn-ea"/>
                <a:cs typeface="+mn-cs"/>
              </a:rPr>
              <a:t>Compra de una impresora de tambor central.</a:t>
            </a:r>
            <a:endParaRPr kumimoji="0" lang="es-ES" sz="2500" b="0" i="0" u="none" strike="noStrike" kern="1200" cap="none" spc="0" normalizeH="0" baseline="0" noProof="0" dirty="0" smtClean="0">
              <a:ln>
                <a:noFill/>
              </a:ln>
              <a:solidFill>
                <a:schemeClr val="tx1"/>
              </a:solidFill>
              <a:effectLst/>
              <a:uLnTx/>
              <a:uFillTx/>
              <a:latin typeface="+mn-lt"/>
              <a:ea typeface="+mn-ea"/>
              <a:cs typeface="+mn-cs"/>
            </a:endParaRPr>
          </a:p>
          <a:p>
            <a:pPr marL="420624" marR="0" lvl="0" indent="-384048" algn="just"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endParaRPr kumimoji="0" lang="es-ES" sz="25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trips(down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trips(down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strips(down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P spid="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57158" y="1857364"/>
            <a:ext cx="7896228" cy="3400436"/>
          </a:xfrm>
        </p:spPr>
        <p:txBody>
          <a:bodyPr>
            <a:normAutofit/>
          </a:bodyPr>
          <a:lstStyle/>
          <a:p>
            <a:pPr algn="just">
              <a:buNone/>
            </a:pPr>
            <a:r>
              <a:rPr lang="es-ES" i="1" dirty="0" smtClean="0"/>
              <a:t>	“Toda cosa que deba hacerse dos o más veces tiene un costo. Hacer las cosas bien a la primera y mejorarlas constantemente es una premisa de la calidad.”</a:t>
            </a:r>
          </a:p>
          <a:p>
            <a:pPr algn="just">
              <a:buNone/>
            </a:pPr>
            <a:endParaRPr lang="es-ES" dirty="0" smtClean="0"/>
          </a:p>
          <a:p>
            <a:pPr algn="r">
              <a:buNone/>
            </a:pPr>
            <a:r>
              <a:rPr lang="es-ES" b="1" dirty="0" smtClean="0"/>
              <a:t>María Elisa Arias</a:t>
            </a:r>
            <a:endParaRPr lang="es-ES" dirty="0" smtClean="0"/>
          </a:p>
          <a:p>
            <a:pPr algn="just"/>
            <a:endParaRPr lang="es-ES" dirty="0"/>
          </a:p>
        </p:txBody>
      </p:sp>
    </p:spTree>
  </p:cSld>
  <p:clrMapOvr>
    <a:masterClrMapping/>
  </p:clrMapOvr>
  <p:transition>
    <p:wipe dir="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42844" y="142852"/>
            <a:ext cx="8858312" cy="1071570"/>
          </a:xfrm>
        </p:spPr>
        <p:txBody>
          <a:bodyPr>
            <a:normAutofit fontScale="90000"/>
          </a:bodyPr>
          <a:lstStyle/>
          <a:p>
            <a:r>
              <a:rPr lang="es-ES" sz="2400" b="0" cap="non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Escuela Superior Politécnica del Litoral</a:t>
            </a:r>
            <a:r>
              <a:rPr lang="es-ES" sz="1800" b="0" cap="non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s-ES" sz="1800" b="0" cap="non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s-EC" sz="1800" b="0" cap="non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Facultad de Ingeniería en Mecánica y Ciencias de la Producción - Instituto de Ciencias Matemáticas</a:t>
            </a:r>
            <a:br>
              <a:rPr lang="es-EC" sz="1800" b="0" cap="non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s-EC" sz="1600" b="0" cap="non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Ingeniería y Administración de la Producción Industrial - Ingeniería en Auditoría y Contaduría Pública Autorizada</a:t>
            </a:r>
            <a:endParaRPr lang="es-ES" sz="1600" b="0" cap="none"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2 Subtítulo"/>
          <p:cNvSpPr>
            <a:spLocks noGrp="1"/>
          </p:cNvSpPr>
          <p:nvPr>
            <p:ph type="subTitle" idx="1"/>
          </p:nvPr>
        </p:nvSpPr>
        <p:spPr>
          <a:xfrm>
            <a:off x="1142976" y="4071942"/>
            <a:ext cx="7763830" cy="1285884"/>
          </a:xfrm>
        </p:spPr>
        <p:txBody>
          <a:bodyPr>
            <a:normAutofit fontScale="92500"/>
          </a:bodyPr>
          <a:lstStyle/>
          <a:p>
            <a:pPr algn="ctr"/>
            <a:r>
              <a:rPr lang="es-EC" sz="2400" i="1" dirty="0" smtClean="0"/>
              <a:t>“Diseño de un Sistema de Gestión y Control Operacional para una empresa que se dedica a la elaboración de fundas plásticas en la ciudad de Guayaquil”</a:t>
            </a:r>
            <a:endParaRPr lang="es-ES" sz="2400" i="1" dirty="0"/>
          </a:p>
        </p:txBody>
      </p:sp>
      <p:grpSp>
        <p:nvGrpSpPr>
          <p:cNvPr id="4" name="11 Grupo"/>
          <p:cNvGrpSpPr/>
          <p:nvPr/>
        </p:nvGrpSpPr>
        <p:grpSpPr>
          <a:xfrm>
            <a:off x="142844" y="4820667"/>
            <a:ext cx="759359" cy="1894949"/>
            <a:chOff x="142844" y="4820667"/>
            <a:chExt cx="759359" cy="1894949"/>
          </a:xfrm>
        </p:grpSpPr>
        <p:pic>
          <p:nvPicPr>
            <p:cNvPr id="1027" name="Picture 3"/>
            <p:cNvPicPr>
              <a:picLocks noChangeAspect="1" noChangeArrowheads="1"/>
            </p:cNvPicPr>
            <p:nvPr/>
          </p:nvPicPr>
          <p:blipFill>
            <a:blip r:embed="rId3" cstate="print"/>
            <a:srcRect/>
            <a:stretch>
              <a:fillRect/>
            </a:stretch>
          </p:blipFill>
          <p:spPr bwMode="auto">
            <a:xfrm>
              <a:off x="142844" y="5448201"/>
              <a:ext cx="709643" cy="409691"/>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a:stretch>
              <a:fillRect/>
            </a:stretch>
          </p:blipFill>
          <p:spPr bwMode="auto">
            <a:xfrm>
              <a:off x="142844" y="4820667"/>
              <a:ext cx="759359" cy="394283"/>
            </a:xfrm>
            <a:prstGeom prst="rect">
              <a:avLst/>
            </a:prstGeom>
            <a:noFill/>
            <a:ln w="9525">
              <a:noFill/>
              <a:miter lim="800000"/>
              <a:headEnd/>
              <a:tailEnd/>
            </a:ln>
            <a:effectLst/>
          </p:spPr>
        </p:pic>
        <p:pic>
          <p:nvPicPr>
            <p:cNvPr id="10" name="12 Imagen" descr="logo_ESPOL.jpg"/>
            <p:cNvPicPr>
              <a:picLocks noChangeAspect="1"/>
            </p:cNvPicPr>
            <p:nvPr/>
          </p:nvPicPr>
          <p:blipFill>
            <a:blip r:embed="rId5" cstate="print"/>
            <a:srcRect/>
            <a:stretch>
              <a:fillRect/>
            </a:stretch>
          </p:blipFill>
          <p:spPr bwMode="auto">
            <a:xfrm>
              <a:off x="214282" y="6072206"/>
              <a:ext cx="657813" cy="643410"/>
            </a:xfrm>
            <a:prstGeom prst="ellipse">
              <a:avLst/>
            </a:prstGeom>
            <a:noFill/>
            <a:ln w="9525">
              <a:noFill/>
              <a:miter lim="800000"/>
              <a:headEnd/>
              <a:tailEnd/>
            </a:ln>
            <a:effectLst>
              <a:reflection blurRad="6350" stA="52000" endA="300" endPos="35000" dir="5400000" sy="-100000" algn="bl" rotWithShape="0"/>
              <a:softEdge rad="12700"/>
            </a:effectLst>
          </p:spPr>
        </p:pic>
      </p:grpSp>
      <p:pic>
        <p:nvPicPr>
          <p:cNvPr id="1033" name="Picture 9" descr="J:\materias\SEMINARIO\Fotos\esquema.bmp"/>
          <p:cNvPicPr>
            <a:picLocks noChangeAspect="1" noChangeArrowheads="1"/>
          </p:cNvPicPr>
          <p:nvPr/>
        </p:nvPicPr>
        <p:blipFill>
          <a:blip r:embed="rId6" cstate="print"/>
          <a:srcRect/>
          <a:stretch>
            <a:fillRect/>
          </a:stretch>
        </p:blipFill>
        <p:spPr bwMode="auto">
          <a:xfrm>
            <a:off x="2357422" y="1107172"/>
            <a:ext cx="4938696" cy="3088296"/>
          </a:xfrm>
          <a:prstGeom prst="ellipse">
            <a:avLst/>
          </a:prstGeom>
          <a:ln>
            <a:noFill/>
          </a:ln>
          <a:effectLst>
            <a:softEdge rad="112500"/>
          </a:effectLst>
        </p:spPr>
      </p:pic>
      <p:sp>
        <p:nvSpPr>
          <p:cNvPr id="14" name="13 CuadroTexto"/>
          <p:cNvSpPr txBox="1"/>
          <p:nvPr/>
        </p:nvSpPr>
        <p:spPr>
          <a:xfrm>
            <a:off x="4143372" y="5572140"/>
            <a:ext cx="1714512" cy="307777"/>
          </a:xfrm>
          <a:prstGeom prst="rect">
            <a:avLst/>
          </a:prstGeom>
          <a:noFill/>
        </p:spPr>
        <p:txBody>
          <a:bodyPr wrap="square" rtlCol="0">
            <a:spAutoFit/>
          </a:bodyPr>
          <a:lstStyle/>
          <a:p>
            <a:r>
              <a:rPr lang="es-ES" sz="1400" smtClean="0"/>
              <a:t>Presentada </a:t>
            </a:r>
            <a:r>
              <a:rPr lang="es-ES" sz="1400" dirty="0" smtClean="0"/>
              <a:t>por</a:t>
            </a:r>
            <a:endParaRPr lang="es-ES" sz="1400" dirty="0"/>
          </a:p>
        </p:txBody>
      </p:sp>
      <p:sp>
        <p:nvSpPr>
          <p:cNvPr id="15" name="14 CuadroTexto"/>
          <p:cNvSpPr txBox="1"/>
          <p:nvPr/>
        </p:nvSpPr>
        <p:spPr>
          <a:xfrm>
            <a:off x="3286116" y="5916059"/>
            <a:ext cx="3000396" cy="584775"/>
          </a:xfrm>
          <a:prstGeom prst="rect">
            <a:avLst/>
          </a:prstGeom>
          <a:noFill/>
        </p:spPr>
        <p:txBody>
          <a:bodyPr wrap="square" rtlCol="0">
            <a:spAutoFit/>
          </a:bodyPr>
          <a:lstStyle/>
          <a:p>
            <a:pPr algn="ctr"/>
            <a:r>
              <a:rPr lang="es-ES" sz="1600" smtClean="0">
                <a:latin typeface="Copperplate Gothic Light" pitchFamily="34" charset="0"/>
              </a:rPr>
              <a:t>Erick Gavino Díaz</a:t>
            </a:r>
          </a:p>
          <a:p>
            <a:pPr algn="ctr"/>
            <a:r>
              <a:rPr lang="es-ES" sz="1600" smtClean="0">
                <a:latin typeface="Copperplate Gothic Light" pitchFamily="34" charset="0"/>
              </a:rPr>
              <a:t>Carmen Bajaña Andrade</a:t>
            </a:r>
            <a:endParaRPr lang="es-ES" sz="1600" dirty="0">
              <a:latin typeface="Copperplate Gothic Light" pitchFamily="34" charset="0"/>
            </a:endParaRPr>
          </a:p>
        </p:txBody>
      </p:sp>
    </p:spTree>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Beneficios – Gerencia de Activos</a:t>
            </a:r>
            <a:endParaRPr lang="es-ES" dirty="0"/>
          </a:p>
        </p:txBody>
      </p:sp>
      <p:graphicFrame>
        <p:nvGraphicFramePr>
          <p:cNvPr id="5" name="4 Marcador de contenido"/>
          <p:cNvGraphicFramePr>
            <a:graphicFrameLocks noGrp="1"/>
          </p:cNvGraphicFramePr>
          <p:nvPr>
            <p:ph idx="1"/>
          </p:nvPr>
        </p:nvGraphicFramePr>
        <p:xfrm>
          <a:off x="1428728" y="714356"/>
          <a:ext cx="7499350" cy="5929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Beneficios – Gerencia de Activos</a:t>
            </a:r>
            <a:endParaRPr lang="es-ES" dirty="0"/>
          </a:p>
        </p:txBody>
      </p:sp>
      <p:graphicFrame>
        <p:nvGraphicFramePr>
          <p:cNvPr id="5" name="4 Marcador de contenido"/>
          <p:cNvGraphicFramePr>
            <a:graphicFrameLocks noGrp="1"/>
          </p:cNvGraphicFramePr>
          <p:nvPr>
            <p:ph idx="1"/>
          </p:nvPr>
        </p:nvGraphicFramePr>
        <p:xfrm>
          <a:off x="1428728" y="714356"/>
          <a:ext cx="7499350" cy="5929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wipe dir="r"/>
  </p:transition>
  <p:timing>
    <p:tnLst>
      <p:par>
        <p:cTn id="1" dur="indefinite" restart="never" nodeType="tmRoot"/>
      </p:par>
    </p:tnLst>
  </p:timing>
</p:sld>
</file>

<file path=ppt/theme/theme1.xml><?xml version="1.0" encoding="utf-8"?>
<a:theme xmlns:a="http://schemas.openxmlformats.org/drawingml/2006/main" name="Técnico">
  <a:themeElements>
    <a:clrScheme name="Técnico">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écnico">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écnico">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1762</TotalTime>
  <Words>1487</Words>
  <Application>Microsoft Office PowerPoint</Application>
  <PresentationFormat>Presentación en pantalla (4:3)</PresentationFormat>
  <Paragraphs>544</Paragraphs>
  <Slides>77</Slides>
  <Notes>55</Notes>
  <HiddenSlides>0</HiddenSlides>
  <MMClips>0</MMClips>
  <ScaleCrop>false</ScaleCrop>
  <HeadingPairs>
    <vt:vector size="4" baseType="variant">
      <vt:variant>
        <vt:lpstr>Tema</vt:lpstr>
      </vt:variant>
      <vt:variant>
        <vt:i4>1</vt:i4>
      </vt:variant>
      <vt:variant>
        <vt:lpstr>Títulos de diapositiva</vt:lpstr>
      </vt:variant>
      <vt:variant>
        <vt:i4>77</vt:i4>
      </vt:variant>
    </vt:vector>
  </HeadingPairs>
  <TitlesOfParts>
    <vt:vector size="78" baseType="lpstr">
      <vt:lpstr>Técnico</vt:lpstr>
      <vt:lpstr>Escuela Superior Politécnica del Litoral Facultad de Ingeniería en Mecánica y Ciencias de la Producción - Instituto de Ciencias Matemáticas Ingeniería y Administración de la Producción Industrial - Ingeniería en Auditoría y Contaduría Pública Autorizada</vt:lpstr>
      <vt:lpstr>Diapositiva 2</vt:lpstr>
      <vt:lpstr>¿Por qué diseñar un Sistema de Gestión, si ya los Sistemas están diseñados?</vt:lpstr>
      <vt:lpstr>Sistema de Gestión y Control </vt:lpstr>
      <vt:lpstr>Gerencia de Activos</vt:lpstr>
      <vt:lpstr>Beneficios – Gerencia de Activos</vt:lpstr>
      <vt:lpstr>Beneficios – Gerencia de Activos</vt:lpstr>
      <vt:lpstr>Beneficios – Gerencia de Activos</vt:lpstr>
      <vt:lpstr>Beneficios – Gerencia de Activos</vt:lpstr>
      <vt:lpstr>Beneficios – Gerencia de Activos</vt:lpstr>
      <vt:lpstr>Beneficios – Gerencia de Activos</vt:lpstr>
      <vt:lpstr>Beneficios – Gerencia de Activos</vt:lpstr>
      <vt:lpstr>Beneficios – Gerencia de Activos</vt:lpstr>
      <vt:lpstr>Beneficios – Gerencia de Activos</vt:lpstr>
      <vt:lpstr>Beneficios – Gerencia de Activos</vt:lpstr>
      <vt:lpstr>Beneficios – Gerencia de Activos</vt:lpstr>
      <vt:lpstr>Beneficios – Gerencia de Activos</vt:lpstr>
      <vt:lpstr>Beneficios – Gerencia de Activos</vt:lpstr>
      <vt:lpstr>Diapositiva 19</vt:lpstr>
      <vt:lpstr>La empresa</vt:lpstr>
      <vt:lpstr>La empresa</vt:lpstr>
      <vt:lpstr>Diapositiva 22</vt:lpstr>
      <vt:lpstr>La empresa</vt:lpstr>
      <vt:lpstr>Diapositiva 24</vt:lpstr>
      <vt:lpstr>La empresa</vt:lpstr>
      <vt:lpstr>Diapositiva 26</vt:lpstr>
      <vt:lpstr>Diapositiva 27</vt:lpstr>
      <vt:lpstr>Diapositiva 28</vt:lpstr>
      <vt:lpstr>La empresa</vt:lpstr>
      <vt:lpstr>Diapositiva 30</vt:lpstr>
      <vt:lpstr>La empresa</vt:lpstr>
      <vt:lpstr>Diapositiva 32</vt:lpstr>
      <vt:lpstr>La empresa</vt:lpstr>
      <vt:lpstr>Diapositiva 34</vt:lpstr>
      <vt:lpstr>Procesos</vt:lpstr>
      <vt:lpstr>Diapositiva 36</vt:lpstr>
      <vt:lpstr>Procesos</vt:lpstr>
      <vt:lpstr>Diapositiva 38</vt:lpstr>
      <vt:lpstr>Procesos</vt:lpstr>
      <vt:lpstr>Diapositiva 40</vt:lpstr>
      <vt:lpstr>Procesos</vt:lpstr>
      <vt:lpstr>Diapositiva 42</vt:lpstr>
      <vt:lpstr>Diagnóstico Situacional</vt:lpstr>
      <vt:lpstr>Gestión Administrativa</vt:lpstr>
      <vt:lpstr>Gestión del Talento Humano</vt:lpstr>
      <vt:lpstr>Gestión Técnica</vt:lpstr>
      <vt:lpstr>Diapositiva 47</vt:lpstr>
      <vt:lpstr>Metodologías</vt:lpstr>
      <vt:lpstr>AMEF</vt:lpstr>
      <vt:lpstr>TPM</vt:lpstr>
      <vt:lpstr>TPM: Mejoras Enfocadas</vt:lpstr>
      <vt:lpstr>TPM</vt:lpstr>
      <vt:lpstr>TPM: Mantenimiento Autónomo</vt:lpstr>
      <vt:lpstr>TPM</vt:lpstr>
      <vt:lpstr>TPM: Mantenimiento Planificado</vt:lpstr>
      <vt:lpstr>TPM</vt:lpstr>
      <vt:lpstr>TPM: Mantenimiento de la Calidad</vt:lpstr>
      <vt:lpstr>TPM</vt:lpstr>
      <vt:lpstr>TPM: Prevención del Mantenimiento</vt:lpstr>
      <vt:lpstr>TPM: Prevención del Mantenimiento</vt:lpstr>
      <vt:lpstr>TPM</vt:lpstr>
      <vt:lpstr>TPM: Áreas Administrativas</vt:lpstr>
      <vt:lpstr>TPM</vt:lpstr>
      <vt:lpstr>TPM: Educación y Entrenamiento</vt:lpstr>
      <vt:lpstr>TPM</vt:lpstr>
      <vt:lpstr>TPM: Seguridad y Medio Ambiente</vt:lpstr>
      <vt:lpstr>5S’s</vt:lpstr>
      <vt:lpstr>5 S’s: Seiri – Organización</vt:lpstr>
      <vt:lpstr>5 S’s: Seiton - Orden</vt:lpstr>
      <vt:lpstr>5 S’s: Seiso - Limpieza</vt:lpstr>
      <vt:lpstr>5 S`s: Seiketsu - Estandarizar</vt:lpstr>
      <vt:lpstr>5 S’s: Shitsuke - Disciplina</vt:lpstr>
      <vt:lpstr>Software</vt:lpstr>
      <vt:lpstr>Conclusiones</vt:lpstr>
      <vt:lpstr>Recomendaciones</vt:lpstr>
      <vt:lpstr>Diapositiva 76</vt:lpstr>
      <vt:lpstr>Escuela Superior Politécnica del Litoral Facultad de Ingeniería en Mecánica y Ciencias de la Producción - Instituto de Ciencias Matemáticas Ingeniería y Administración de la Producción Industrial - Ingeniería en Auditoría y Contaduría Pública Autorizada</vt:lpstr>
    </vt:vector>
  </TitlesOfParts>
  <Company>Uso Personal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Escuela Superior Politécnica del Litoral Facultad de Ingeniería en Mecánica y Ciencias de la Producción - Instituto de Ciencias Matemáticas Ingeniería en Auditoría y Contaduría Pública Autorizada Ingeniería y Administración de la Producción Industrial</dc:title>
  <dc:creator>Familia Bajaña Andrade</dc:creator>
  <cp:lastModifiedBy>Familia Bajaña Andrade</cp:lastModifiedBy>
  <cp:revision>197</cp:revision>
  <dcterms:created xsi:type="dcterms:W3CDTF">2010-02-09T23:09:46Z</dcterms:created>
  <dcterms:modified xsi:type="dcterms:W3CDTF">2010-06-20T01:45:24Z</dcterms:modified>
</cp:coreProperties>
</file>