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4" r:id="rId3"/>
    <p:sldId id="302" r:id="rId4"/>
    <p:sldId id="303" r:id="rId5"/>
    <p:sldId id="300" r:id="rId6"/>
    <p:sldId id="301" r:id="rId7"/>
    <p:sldId id="258" r:id="rId8"/>
    <p:sldId id="325" r:id="rId9"/>
    <p:sldId id="308" r:id="rId10"/>
    <p:sldId id="311" r:id="rId11"/>
    <p:sldId id="312" r:id="rId12"/>
    <p:sldId id="313" r:id="rId13"/>
    <p:sldId id="314" r:id="rId14"/>
    <p:sldId id="315" r:id="rId15"/>
    <p:sldId id="316" r:id="rId16"/>
    <p:sldId id="319" r:id="rId17"/>
    <p:sldId id="318" r:id="rId18"/>
    <p:sldId id="278" r:id="rId19"/>
    <p:sldId id="279" r:id="rId20"/>
    <p:sldId id="280" r:id="rId21"/>
    <p:sldId id="281" r:id="rId22"/>
    <p:sldId id="282" r:id="rId23"/>
    <p:sldId id="271" r:id="rId24"/>
    <p:sldId id="293" r:id="rId25"/>
    <p:sldId id="294" r:id="rId26"/>
    <p:sldId id="321" r:id="rId27"/>
    <p:sldId id="326" r:id="rId28"/>
    <p:sldId id="327" r:id="rId29"/>
    <p:sldId id="328" r:id="rId30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9647" autoAdjust="0"/>
  </p:normalViewPr>
  <p:slideViewPr>
    <p:cSldViewPr>
      <p:cViewPr varScale="1">
        <p:scale>
          <a:sx n="70" d="100"/>
          <a:sy n="70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B6CD2-373A-4491-8C6C-E246E5EF532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606BBB7-A989-4468-9737-2B99E6F398C0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dirty="0" smtClean="0"/>
            <a:t>1</a:t>
          </a:r>
          <a:endParaRPr lang="es-EC" dirty="0"/>
        </a:p>
      </dgm:t>
    </dgm:pt>
    <dgm:pt modelId="{EADF0A82-281B-42C6-AE1F-0A2045FF71CF}" type="parTrans" cxnId="{C3A75A2C-0446-4733-8231-2ADFC37C09AA}">
      <dgm:prSet/>
      <dgm:spPr/>
      <dgm:t>
        <a:bodyPr/>
        <a:lstStyle/>
        <a:p>
          <a:endParaRPr lang="es-EC"/>
        </a:p>
      </dgm:t>
    </dgm:pt>
    <dgm:pt modelId="{E10021E6-47A9-4220-9EA2-DC1F75917CF1}" type="sibTrans" cxnId="{C3A75A2C-0446-4733-8231-2ADFC37C09AA}">
      <dgm:prSet/>
      <dgm:spPr/>
      <dgm:t>
        <a:bodyPr/>
        <a:lstStyle/>
        <a:p>
          <a:endParaRPr lang="es-EC"/>
        </a:p>
      </dgm:t>
    </dgm:pt>
    <dgm:pt modelId="{EB791C0F-BE8B-4978-A111-6360A7FA5F17}">
      <dgm:prSet phldrT="[Texto]"/>
      <dgm:spPr/>
      <dgm:t>
        <a:bodyPr/>
        <a:lstStyle/>
        <a:p>
          <a:r>
            <a:rPr lang="es-EC" dirty="0" smtClean="0"/>
            <a:t>Compromiso de la alta gerencia</a:t>
          </a:r>
          <a:endParaRPr lang="es-EC" dirty="0"/>
        </a:p>
      </dgm:t>
    </dgm:pt>
    <dgm:pt modelId="{8674DB54-752C-45F5-9ED3-203B948AF1D5}" type="parTrans" cxnId="{8C756D14-C0E3-4C57-B31A-500CEBD2645F}">
      <dgm:prSet/>
      <dgm:spPr/>
      <dgm:t>
        <a:bodyPr/>
        <a:lstStyle/>
        <a:p>
          <a:endParaRPr lang="es-EC"/>
        </a:p>
      </dgm:t>
    </dgm:pt>
    <dgm:pt modelId="{E1B98F44-56EC-4AD8-A9C8-EF8B4FB9B09E}" type="sibTrans" cxnId="{8C756D14-C0E3-4C57-B31A-500CEBD2645F}">
      <dgm:prSet/>
      <dgm:spPr/>
      <dgm:t>
        <a:bodyPr/>
        <a:lstStyle/>
        <a:p>
          <a:endParaRPr lang="es-EC"/>
        </a:p>
      </dgm:t>
    </dgm:pt>
    <dgm:pt modelId="{441B1780-0368-43E2-9526-6C48AB2BE8CE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dirty="0" smtClean="0"/>
            <a:t>2</a:t>
          </a:r>
          <a:endParaRPr lang="es-EC" dirty="0"/>
        </a:p>
      </dgm:t>
    </dgm:pt>
    <dgm:pt modelId="{7F9CB721-266A-4315-A7CC-9997095B7731}" type="parTrans" cxnId="{0A1C8FC0-D3FB-4E81-8FCE-0DB7210CF47F}">
      <dgm:prSet/>
      <dgm:spPr/>
      <dgm:t>
        <a:bodyPr/>
        <a:lstStyle/>
        <a:p>
          <a:endParaRPr lang="es-EC"/>
        </a:p>
      </dgm:t>
    </dgm:pt>
    <dgm:pt modelId="{5455A035-DDA0-4BB8-BCA0-8BD58C1E764B}" type="sibTrans" cxnId="{0A1C8FC0-D3FB-4E81-8FCE-0DB7210CF47F}">
      <dgm:prSet/>
      <dgm:spPr/>
      <dgm:t>
        <a:bodyPr/>
        <a:lstStyle/>
        <a:p>
          <a:endParaRPr lang="es-EC"/>
        </a:p>
      </dgm:t>
    </dgm:pt>
    <dgm:pt modelId="{0B46FBB3-642D-47A1-A13D-BA3B10C8A276}">
      <dgm:prSet phldrT="[Texto]"/>
      <dgm:spPr/>
      <dgm:t>
        <a:bodyPr/>
        <a:lstStyle/>
        <a:p>
          <a:r>
            <a:rPr lang="es-EC" dirty="0" smtClean="0"/>
            <a:t>Campaña</a:t>
          </a:r>
          <a:r>
            <a:rPr lang="es-EC" baseline="0" dirty="0" smtClean="0"/>
            <a:t> masiva de información y entrenamiento</a:t>
          </a:r>
          <a:endParaRPr lang="es-EC" dirty="0"/>
        </a:p>
      </dgm:t>
    </dgm:pt>
    <dgm:pt modelId="{616E10CD-2CDB-416D-8566-8C6917130C76}" type="parTrans" cxnId="{D040F760-48EB-4488-B5B0-35DBC84B2225}">
      <dgm:prSet/>
      <dgm:spPr/>
      <dgm:t>
        <a:bodyPr/>
        <a:lstStyle/>
        <a:p>
          <a:endParaRPr lang="es-EC"/>
        </a:p>
      </dgm:t>
    </dgm:pt>
    <dgm:pt modelId="{DD8D5CBA-FCD7-428F-B542-D6A5DB88B7E5}" type="sibTrans" cxnId="{D040F760-48EB-4488-B5B0-35DBC84B2225}">
      <dgm:prSet/>
      <dgm:spPr/>
      <dgm:t>
        <a:bodyPr/>
        <a:lstStyle/>
        <a:p>
          <a:endParaRPr lang="es-EC"/>
        </a:p>
      </dgm:t>
    </dgm:pt>
    <dgm:pt modelId="{047D5729-AFBE-4ED4-A18F-C8466077A1CE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dirty="0" smtClean="0"/>
            <a:t>3</a:t>
          </a:r>
          <a:endParaRPr lang="es-EC" dirty="0"/>
        </a:p>
      </dgm:t>
    </dgm:pt>
    <dgm:pt modelId="{4AE42B76-B3B6-4DC9-BC41-43A4613D2303}" type="parTrans" cxnId="{FFFA83CA-AEE3-400D-82C2-00BA8D329220}">
      <dgm:prSet/>
      <dgm:spPr/>
      <dgm:t>
        <a:bodyPr/>
        <a:lstStyle/>
        <a:p>
          <a:endParaRPr lang="es-EC"/>
        </a:p>
      </dgm:t>
    </dgm:pt>
    <dgm:pt modelId="{AD20963D-9876-4FD1-987F-520F9EC34F1D}" type="sibTrans" cxnId="{FFFA83CA-AEE3-400D-82C2-00BA8D329220}">
      <dgm:prSet/>
      <dgm:spPr/>
      <dgm:t>
        <a:bodyPr/>
        <a:lstStyle/>
        <a:p>
          <a:endParaRPr lang="es-EC"/>
        </a:p>
      </dgm:t>
    </dgm:pt>
    <dgm:pt modelId="{40FE169A-ED65-40F6-9FD9-2C5E05E94EF8}">
      <dgm:prSet phldrT="[Texto]"/>
      <dgm:spPr/>
      <dgm:t>
        <a:bodyPr/>
        <a:lstStyle/>
        <a:p>
          <a:r>
            <a:rPr lang="es-EC" smtClean="0"/>
            <a:t>Incentivar el compromiso de operarios</a:t>
          </a:r>
          <a:endParaRPr lang="es-EC" dirty="0"/>
        </a:p>
      </dgm:t>
    </dgm:pt>
    <dgm:pt modelId="{EE0DCED9-C79D-486A-89EF-CE52130F1782}" type="parTrans" cxnId="{23204F87-2841-46B1-BEC9-9221F7E6FB5D}">
      <dgm:prSet/>
      <dgm:spPr/>
      <dgm:t>
        <a:bodyPr/>
        <a:lstStyle/>
        <a:p>
          <a:endParaRPr lang="es-EC"/>
        </a:p>
      </dgm:t>
    </dgm:pt>
    <dgm:pt modelId="{B43680F2-9913-4D41-84CC-6A6F4703BBC6}" type="sibTrans" cxnId="{23204F87-2841-46B1-BEC9-9221F7E6FB5D}">
      <dgm:prSet/>
      <dgm:spPr/>
      <dgm:t>
        <a:bodyPr/>
        <a:lstStyle/>
        <a:p>
          <a:endParaRPr lang="es-EC"/>
        </a:p>
      </dgm:t>
    </dgm:pt>
    <dgm:pt modelId="{46F8C12F-91E1-48FD-90F3-C5636B1FD15D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dirty="0" smtClean="0"/>
            <a:t>4</a:t>
          </a:r>
          <a:endParaRPr lang="es-EC" dirty="0"/>
        </a:p>
      </dgm:t>
    </dgm:pt>
    <dgm:pt modelId="{81919667-728B-4EAE-9CF1-8928612F8D1C}" type="parTrans" cxnId="{857784A2-3E18-45C9-BDEE-BFDC6E73F2FC}">
      <dgm:prSet/>
      <dgm:spPr/>
      <dgm:t>
        <a:bodyPr/>
        <a:lstStyle/>
        <a:p>
          <a:endParaRPr lang="es-EC"/>
        </a:p>
      </dgm:t>
    </dgm:pt>
    <dgm:pt modelId="{55D0BCFA-4D2B-4B86-AD21-63705C7ADFDD}" type="sibTrans" cxnId="{857784A2-3E18-45C9-BDEE-BFDC6E73F2FC}">
      <dgm:prSet/>
      <dgm:spPr/>
      <dgm:t>
        <a:bodyPr/>
        <a:lstStyle/>
        <a:p>
          <a:endParaRPr lang="es-EC"/>
        </a:p>
      </dgm:t>
    </dgm:pt>
    <dgm:pt modelId="{64FAAFF6-FAC0-4CB6-B429-AA1E396AFFC0}">
      <dgm:prSet phldrT="[Texto]"/>
      <dgm:spPr/>
      <dgm:t>
        <a:bodyPr/>
        <a:lstStyle/>
        <a:p>
          <a:r>
            <a:rPr lang="es-EC" dirty="0" smtClean="0"/>
            <a:t>Definir políticas y metas</a:t>
          </a:r>
          <a:endParaRPr lang="es-EC" dirty="0"/>
        </a:p>
      </dgm:t>
    </dgm:pt>
    <dgm:pt modelId="{E5C1BAA9-BFAF-463C-BAB6-C86EE64F1EDA}" type="parTrans" cxnId="{679774A9-84CC-4598-8B09-E9D1EB7EC7B2}">
      <dgm:prSet/>
      <dgm:spPr/>
      <dgm:t>
        <a:bodyPr/>
        <a:lstStyle/>
        <a:p>
          <a:endParaRPr lang="es-EC"/>
        </a:p>
      </dgm:t>
    </dgm:pt>
    <dgm:pt modelId="{BC2388C6-4344-43D1-96AA-D8362E1A3DC0}" type="sibTrans" cxnId="{679774A9-84CC-4598-8B09-E9D1EB7EC7B2}">
      <dgm:prSet/>
      <dgm:spPr/>
      <dgm:t>
        <a:bodyPr/>
        <a:lstStyle/>
        <a:p>
          <a:endParaRPr lang="es-EC"/>
        </a:p>
      </dgm:t>
    </dgm:pt>
    <dgm:pt modelId="{793F74D5-5B0D-42E2-A21A-008FBC8CB6FA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dirty="0" smtClean="0"/>
            <a:t>5</a:t>
          </a:r>
          <a:endParaRPr lang="es-EC" dirty="0"/>
        </a:p>
      </dgm:t>
    </dgm:pt>
    <dgm:pt modelId="{A00DF06B-5CD4-4891-AA95-0A8393C1DB57}" type="parTrans" cxnId="{4FB157F5-9512-4C97-B4D3-CB7FE0C6CA1C}">
      <dgm:prSet/>
      <dgm:spPr/>
      <dgm:t>
        <a:bodyPr/>
        <a:lstStyle/>
        <a:p>
          <a:endParaRPr lang="es-EC"/>
        </a:p>
      </dgm:t>
    </dgm:pt>
    <dgm:pt modelId="{EEF0FB51-52F0-42FD-8FA6-F62C71FB15A1}" type="sibTrans" cxnId="{4FB157F5-9512-4C97-B4D3-CB7FE0C6CA1C}">
      <dgm:prSet/>
      <dgm:spPr/>
      <dgm:t>
        <a:bodyPr/>
        <a:lstStyle/>
        <a:p>
          <a:endParaRPr lang="es-EC"/>
        </a:p>
      </dgm:t>
    </dgm:pt>
    <dgm:pt modelId="{A3CE20D6-08E2-4585-B6BC-907DCCD8642A}">
      <dgm:prSet phldrT="[Texto]"/>
      <dgm:spPr/>
      <dgm:t>
        <a:bodyPr/>
        <a:lstStyle/>
        <a:p>
          <a:r>
            <a:rPr lang="es-EC" dirty="0" smtClean="0"/>
            <a:t>Plan maestro de desarrollo del TPM</a:t>
          </a:r>
          <a:endParaRPr lang="es-EC" dirty="0"/>
        </a:p>
      </dgm:t>
    </dgm:pt>
    <dgm:pt modelId="{D55AFD98-F832-4A28-956D-CD87D54D8FD8}" type="parTrans" cxnId="{261ADDA9-1C8C-463E-B886-03FB8B9EDA3A}">
      <dgm:prSet/>
      <dgm:spPr/>
      <dgm:t>
        <a:bodyPr/>
        <a:lstStyle/>
        <a:p>
          <a:endParaRPr lang="es-EC"/>
        </a:p>
      </dgm:t>
    </dgm:pt>
    <dgm:pt modelId="{574C8A4E-38A1-4F70-AA32-D3E269B2A978}" type="sibTrans" cxnId="{261ADDA9-1C8C-463E-B886-03FB8B9EDA3A}">
      <dgm:prSet/>
      <dgm:spPr/>
      <dgm:t>
        <a:bodyPr/>
        <a:lstStyle/>
        <a:p>
          <a:endParaRPr lang="es-EC"/>
        </a:p>
      </dgm:t>
    </dgm:pt>
    <dgm:pt modelId="{64BC1221-A49A-4D5C-985F-2FF4667B786C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dirty="0" smtClean="0"/>
            <a:t>6</a:t>
          </a:r>
          <a:endParaRPr lang="es-EC" dirty="0"/>
        </a:p>
      </dgm:t>
    </dgm:pt>
    <dgm:pt modelId="{930786D9-4D16-4AE4-8C3B-01DE24E0079A}" type="parTrans" cxnId="{60A34634-4E1C-4129-B47F-F6AFAA9570C6}">
      <dgm:prSet/>
      <dgm:spPr/>
      <dgm:t>
        <a:bodyPr/>
        <a:lstStyle/>
        <a:p>
          <a:endParaRPr lang="es-EC"/>
        </a:p>
      </dgm:t>
    </dgm:pt>
    <dgm:pt modelId="{3F939187-6E91-4601-BB0F-01127FC7B926}" type="sibTrans" cxnId="{60A34634-4E1C-4129-B47F-F6AFAA9570C6}">
      <dgm:prSet/>
      <dgm:spPr/>
      <dgm:t>
        <a:bodyPr/>
        <a:lstStyle/>
        <a:p>
          <a:endParaRPr lang="es-EC"/>
        </a:p>
      </dgm:t>
    </dgm:pt>
    <dgm:pt modelId="{4253EFDC-646C-423C-9D87-A7C8F22E35D2}">
      <dgm:prSet phldrT="[Texto]"/>
      <dgm:spPr/>
      <dgm:t>
        <a:bodyPr/>
        <a:lstStyle/>
        <a:p>
          <a:r>
            <a:rPr lang="es-EC" dirty="0" smtClean="0"/>
            <a:t>Análisis y mejora de la efectividad de equipos</a:t>
          </a:r>
          <a:endParaRPr lang="es-EC" dirty="0"/>
        </a:p>
      </dgm:t>
    </dgm:pt>
    <dgm:pt modelId="{E5512E8B-D931-4E1F-A6F2-4D72B197F2B9}" type="parTrans" cxnId="{08C739B8-B962-4A6D-9DC8-776FAAF7540A}">
      <dgm:prSet/>
      <dgm:spPr/>
      <dgm:t>
        <a:bodyPr/>
        <a:lstStyle/>
        <a:p>
          <a:endParaRPr lang="es-EC"/>
        </a:p>
      </dgm:t>
    </dgm:pt>
    <dgm:pt modelId="{E89F0DA6-4BBA-4D5C-B9B5-7AFF9F8C5420}" type="sibTrans" cxnId="{08C739B8-B962-4A6D-9DC8-776FAAF7540A}">
      <dgm:prSet/>
      <dgm:spPr/>
      <dgm:t>
        <a:bodyPr/>
        <a:lstStyle/>
        <a:p>
          <a:endParaRPr lang="es-EC"/>
        </a:p>
      </dgm:t>
    </dgm:pt>
    <dgm:pt modelId="{D356637E-31D7-4492-8A4B-B3AE431C6C9A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dirty="0" smtClean="0"/>
            <a:t>7</a:t>
          </a:r>
          <a:endParaRPr lang="es-EC" dirty="0"/>
        </a:p>
      </dgm:t>
    </dgm:pt>
    <dgm:pt modelId="{1D9EDE16-86D8-49C8-8316-C317D42A8013}" type="parTrans" cxnId="{B549C0D1-FBBF-457D-B87C-015A4BDB0ED7}">
      <dgm:prSet/>
      <dgm:spPr/>
      <dgm:t>
        <a:bodyPr/>
        <a:lstStyle/>
        <a:p>
          <a:endParaRPr lang="es-EC"/>
        </a:p>
      </dgm:t>
    </dgm:pt>
    <dgm:pt modelId="{C8A53442-6FA4-493D-A1F0-438CA87970E2}" type="sibTrans" cxnId="{B549C0D1-FBBF-457D-B87C-015A4BDB0ED7}">
      <dgm:prSet/>
      <dgm:spPr/>
      <dgm:t>
        <a:bodyPr/>
        <a:lstStyle/>
        <a:p>
          <a:endParaRPr lang="es-EC"/>
        </a:p>
      </dgm:t>
    </dgm:pt>
    <dgm:pt modelId="{150B9709-86AB-459F-ABB1-2F8C5787D58E}">
      <dgm:prSet phldrT="[Texto]"/>
      <dgm:spPr/>
      <dgm:t>
        <a:bodyPr/>
        <a:lstStyle/>
        <a:p>
          <a:r>
            <a:rPr lang="es-EC" dirty="0" smtClean="0"/>
            <a:t>Grupos autónomos, mantenimiento programado</a:t>
          </a:r>
          <a:endParaRPr lang="es-EC" dirty="0"/>
        </a:p>
      </dgm:t>
    </dgm:pt>
    <dgm:pt modelId="{1D945500-77C1-4BC9-A6F1-3E5B06713CC3}" type="parTrans" cxnId="{B4B5F29C-F12A-45E2-9D5E-ECE2D392B4F8}">
      <dgm:prSet/>
      <dgm:spPr/>
      <dgm:t>
        <a:bodyPr/>
        <a:lstStyle/>
        <a:p>
          <a:endParaRPr lang="es-EC"/>
        </a:p>
      </dgm:t>
    </dgm:pt>
    <dgm:pt modelId="{54F03D07-8B82-4C7C-87E2-275D60C953A8}" type="sibTrans" cxnId="{B4B5F29C-F12A-45E2-9D5E-ECE2D392B4F8}">
      <dgm:prSet/>
      <dgm:spPr/>
      <dgm:t>
        <a:bodyPr/>
        <a:lstStyle/>
        <a:p>
          <a:endParaRPr lang="es-EC"/>
        </a:p>
      </dgm:t>
    </dgm:pt>
    <dgm:pt modelId="{37EEA147-86F1-4AEF-9940-530629F234B4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C" dirty="0" smtClean="0"/>
            <a:t>8</a:t>
          </a:r>
          <a:endParaRPr lang="es-EC" dirty="0"/>
        </a:p>
      </dgm:t>
    </dgm:pt>
    <dgm:pt modelId="{6737FDC5-14D6-4785-B027-2B1F0FABAA51}" type="parTrans" cxnId="{720B20D6-2E49-4633-9942-616943C4DB04}">
      <dgm:prSet/>
      <dgm:spPr/>
      <dgm:t>
        <a:bodyPr/>
        <a:lstStyle/>
        <a:p>
          <a:endParaRPr lang="es-ES"/>
        </a:p>
      </dgm:t>
    </dgm:pt>
    <dgm:pt modelId="{310AD850-363E-4256-8981-38FD673DAB8B}" type="sibTrans" cxnId="{720B20D6-2E49-4633-9942-616943C4DB04}">
      <dgm:prSet/>
      <dgm:spPr/>
      <dgm:t>
        <a:bodyPr/>
        <a:lstStyle/>
        <a:p>
          <a:endParaRPr lang="es-ES"/>
        </a:p>
      </dgm:t>
    </dgm:pt>
    <dgm:pt modelId="{C3BC5CE6-BCB0-4D95-A34D-1B40163966D7}">
      <dgm:prSet phldrT="[Texto]"/>
      <dgm:spPr/>
      <dgm:t>
        <a:bodyPr/>
        <a:lstStyle/>
        <a:p>
          <a:r>
            <a:rPr lang="es-EC" dirty="0" smtClean="0"/>
            <a:t>Entrenamiento y consolidación del TPM</a:t>
          </a:r>
          <a:endParaRPr lang="es-EC" dirty="0"/>
        </a:p>
      </dgm:t>
    </dgm:pt>
    <dgm:pt modelId="{3B96DCDC-BC70-4BDF-88CC-5A9F3605F04F}" type="parTrans" cxnId="{4B12F83C-4607-4DE8-BF9F-86206A54ABA2}">
      <dgm:prSet/>
      <dgm:spPr/>
      <dgm:t>
        <a:bodyPr/>
        <a:lstStyle/>
        <a:p>
          <a:endParaRPr lang="es-ES"/>
        </a:p>
      </dgm:t>
    </dgm:pt>
    <dgm:pt modelId="{9D70E943-03F3-4B7E-BF0E-C0C275201CA6}" type="sibTrans" cxnId="{4B12F83C-4607-4DE8-BF9F-86206A54ABA2}">
      <dgm:prSet/>
      <dgm:spPr/>
      <dgm:t>
        <a:bodyPr/>
        <a:lstStyle/>
        <a:p>
          <a:endParaRPr lang="es-ES"/>
        </a:p>
      </dgm:t>
    </dgm:pt>
    <dgm:pt modelId="{34CD4313-F708-42B3-80A8-DFA7ED18ACBC}" type="pres">
      <dgm:prSet presAssocID="{ED8B6CD2-373A-4491-8C6C-E246E5EF53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267021-BFEE-43EA-BF33-8F8088109273}" type="pres">
      <dgm:prSet presAssocID="{0606BBB7-A989-4468-9737-2B99E6F398C0}" presName="composite" presStyleCnt="0"/>
      <dgm:spPr/>
    </dgm:pt>
    <dgm:pt modelId="{6CA0CF98-F382-4025-BFF2-C918E48F90D9}" type="pres">
      <dgm:prSet presAssocID="{0606BBB7-A989-4468-9737-2B99E6F398C0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E01255-6747-4002-B196-F460B50394E4}" type="pres">
      <dgm:prSet presAssocID="{0606BBB7-A989-4468-9737-2B99E6F398C0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22269-5505-4C73-B4B4-6E49B44B5D89}" type="pres">
      <dgm:prSet presAssocID="{E10021E6-47A9-4220-9EA2-DC1F75917CF1}" presName="sp" presStyleCnt="0"/>
      <dgm:spPr/>
    </dgm:pt>
    <dgm:pt modelId="{D407D54D-563E-4EA0-9B64-68358F954B1D}" type="pres">
      <dgm:prSet presAssocID="{441B1780-0368-43E2-9526-6C48AB2BE8CE}" presName="composite" presStyleCnt="0"/>
      <dgm:spPr/>
    </dgm:pt>
    <dgm:pt modelId="{B94BFC29-3A27-4194-A272-2055A5CC5C5B}" type="pres">
      <dgm:prSet presAssocID="{441B1780-0368-43E2-9526-6C48AB2BE8CE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43E429-C16E-4D98-8711-912752E192A6}" type="pres">
      <dgm:prSet presAssocID="{441B1780-0368-43E2-9526-6C48AB2BE8CE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D83F60-1E23-4FC1-8DAC-6CB3F9C12F4D}" type="pres">
      <dgm:prSet presAssocID="{5455A035-DDA0-4BB8-BCA0-8BD58C1E764B}" presName="sp" presStyleCnt="0"/>
      <dgm:spPr/>
    </dgm:pt>
    <dgm:pt modelId="{47B00D05-8672-4AE4-909C-EF2B170145BA}" type="pres">
      <dgm:prSet presAssocID="{047D5729-AFBE-4ED4-A18F-C8466077A1CE}" presName="composite" presStyleCnt="0"/>
      <dgm:spPr/>
    </dgm:pt>
    <dgm:pt modelId="{23959CE2-4E5F-4BE5-94E5-7A9C1836B1E7}" type="pres">
      <dgm:prSet presAssocID="{047D5729-AFBE-4ED4-A18F-C8466077A1CE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5E57A5-875F-49DB-85E7-F9E1FC5EDB5B}" type="pres">
      <dgm:prSet presAssocID="{047D5729-AFBE-4ED4-A18F-C8466077A1CE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356F60-6084-4CBC-AF96-DD07CAED5135}" type="pres">
      <dgm:prSet presAssocID="{AD20963D-9876-4FD1-987F-520F9EC34F1D}" presName="sp" presStyleCnt="0"/>
      <dgm:spPr/>
    </dgm:pt>
    <dgm:pt modelId="{A806F89A-2229-4AAA-91FA-87AD79EA1CCE}" type="pres">
      <dgm:prSet presAssocID="{46F8C12F-91E1-48FD-90F3-C5636B1FD15D}" presName="composite" presStyleCnt="0"/>
      <dgm:spPr/>
    </dgm:pt>
    <dgm:pt modelId="{708E653F-55CD-4817-9218-3C48345221C8}" type="pres">
      <dgm:prSet presAssocID="{46F8C12F-91E1-48FD-90F3-C5636B1FD15D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D4C7FC-1890-4C4A-BBFF-11AF39EF4490}" type="pres">
      <dgm:prSet presAssocID="{46F8C12F-91E1-48FD-90F3-C5636B1FD15D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554ACD-380D-489C-8E5F-2AAB276B8E54}" type="pres">
      <dgm:prSet presAssocID="{55D0BCFA-4D2B-4B86-AD21-63705C7ADFDD}" presName="sp" presStyleCnt="0"/>
      <dgm:spPr/>
    </dgm:pt>
    <dgm:pt modelId="{275E28C4-1B91-4900-8E85-E1DEB47CCFD3}" type="pres">
      <dgm:prSet presAssocID="{793F74D5-5B0D-42E2-A21A-008FBC8CB6FA}" presName="composite" presStyleCnt="0"/>
      <dgm:spPr/>
    </dgm:pt>
    <dgm:pt modelId="{51300AB9-DD8F-4DA3-8ED3-B788FAC5453F}" type="pres">
      <dgm:prSet presAssocID="{793F74D5-5B0D-42E2-A21A-008FBC8CB6FA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695B6E-9F2C-4212-B54B-574206D15DA3}" type="pres">
      <dgm:prSet presAssocID="{793F74D5-5B0D-42E2-A21A-008FBC8CB6FA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675220-44DA-4D59-BC2B-11595D56B186}" type="pres">
      <dgm:prSet presAssocID="{EEF0FB51-52F0-42FD-8FA6-F62C71FB15A1}" presName="sp" presStyleCnt="0"/>
      <dgm:spPr/>
    </dgm:pt>
    <dgm:pt modelId="{DE3DC57D-DD74-4C83-97FB-BFF803464ADE}" type="pres">
      <dgm:prSet presAssocID="{64BC1221-A49A-4D5C-985F-2FF4667B786C}" presName="composite" presStyleCnt="0"/>
      <dgm:spPr/>
    </dgm:pt>
    <dgm:pt modelId="{92F81B87-D945-4132-A3C3-C478DD900317}" type="pres">
      <dgm:prSet presAssocID="{64BC1221-A49A-4D5C-985F-2FF4667B786C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A0216C-40AC-4C27-9528-9133635164AA}" type="pres">
      <dgm:prSet presAssocID="{64BC1221-A49A-4D5C-985F-2FF4667B786C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2C76F8-6833-4057-AA51-AA88C6F3F570}" type="pres">
      <dgm:prSet presAssocID="{3F939187-6E91-4601-BB0F-01127FC7B926}" presName="sp" presStyleCnt="0"/>
      <dgm:spPr/>
    </dgm:pt>
    <dgm:pt modelId="{1904DDBD-A5D8-4F31-ACCF-1E5B00E3171B}" type="pres">
      <dgm:prSet presAssocID="{D356637E-31D7-4492-8A4B-B3AE431C6C9A}" presName="composite" presStyleCnt="0"/>
      <dgm:spPr/>
    </dgm:pt>
    <dgm:pt modelId="{EE919FE9-E78E-4ABA-B241-CAE521CB7063}" type="pres">
      <dgm:prSet presAssocID="{D356637E-31D7-4492-8A4B-B3AE431C6C9A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B3911B-423D-40CC-A191-2EDF24B82450}" type="pres">
      <dgm:prSet presAssocID="{D356637E-31D7-4492-8A4B-B3AE431C6C9A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DD7109-1B80-42DA-9908-C9B66F6604F2}" type="pres">
      <dgm:prSet presAssocID="{C8A53442-6FA4-493D-A1F0-438CA87970E2}" presName="sp" presStyleCnt="0"/>
      <dgm:spPr/>
    </dgm:pt>
    <dgm:pt modelId="{3D64299A-5B34-46D8-A76C-491DA07664A8}" type="pres">
      <dgm:prSet presAssocID="{37EEA147-86F1-4AEF-9940-530629F234B4}" presName="composite" presStyleCnt="0"/>
      <dgm:spPr/>
    </dgm:pt>
    <dgm:pt modelId="{704D2E15-01B9-47D8-997B-3C2ED7F7375E}" type="pres">
      <dgm:prSet presAssocID="{37EEA147-86F1-4AEF-9940-530629F234B4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0B827B-BF8D-4E67-BC29-6B83B5A87B36}" type="pres">
      <dgm:prSet presAssocID="{37EEA147-86F1-4AEF-9940-530629F234B4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FA83CA-AEE3-400D-82C2-00BA8D329220}" srcId="{ED8B6CD2-373A-4491-8C6C-E246E5EF532D}" destId="{047D5729-AFBE-4ED4-A18F-C8466077A1CE}" srcOrd="2" destOrd="0" parTransId="{4AE42B76-B3B6-4DC9-BC41-43A4613D2303}" sibTransId="{AD20963D-9876-4FD1-987F-520F9EC34F1D}"/>
    <dgm:cxn modelId="{679774A9-84CC-4598-8B09-E9D1EB7EC7B2}" srcId="{46F8C12F-91E1-48FD-90F3-C5636B1FD15D}" destId="{64FAAFF6-FAC0-4CB6-B429-AA1E396AFFC0}" srcOrd="0" destOrd="0" parTransId="{E5C1BAA9-BFAF-463C-BAB6-C86EE64F1EDA}" sibTransId="{BC2388C6-4344-43D1-96AA-D8362E1A3DC0}"/>
    <dgm:cxn modelId="{D732BE7D-F0C3-47C7-BBA9-CB49ED5E3BCE}" type="presOf" srcId="{0B46FBB3-642D-47A1-A13D-BA3B10C8A276}" destId="{4C43E429-C16E-4D98-8711-912752E192A6}" srcOrd="0" destOrd="0" presId="urn:microsoft.com/office/officeart/2005/8/layout/chevron2"/>
    <dgm:cxn modelId="{EF7DE420-E036-4CCA-A80B-ED6732191ADB}" type="presOf" srcId="{A3CE20D6-08E2-4585-B6BC-907DCCD8642A}" destId="{9E695B6E-9F2C-4212-B54B-574206D15DA3}" srcOrd="0" destOrd="0" presId="urn:microsoft.com/office/officeart/2005/8/layout/chevron2"/>
    <dgm:cxn modelId="{094BB7FA-4249-4800-BFE3-484983497DC4}" type="presOf" srcId="{40FE169A-ED65-40F6-9FD9-2C5E05E94EF8}" destId="{055E57A5-875F-49DB-85E7-F9E1FC5EDB5B}" srcOrd="0" destOrd="0" presId="urn:microsoft.com/office/officeart/2005/8/layout/chevron2"/>
    <dgm:cxn modelId="{4C4FCB9A-43B1-43EF-986F-8AEC39BF69B1}" type="presOf" srcId="{C3BC5CE6-BCB0-4D95-A34D-1B40163966D7}" destId="{740B827B-BF8D-4E67-BC29-6B83B5A87B36}" srcOrd="0" destOrd="0" presId="urn:microsoft.com/office/officeart/2005/8/layout/chevron2"/>
    <dgm:cxn modelId="{C3A75A2C-0446-4733-8231-2ADFC37C09AA}" srcId="{ED8B6CD2-373A-4491-8C6C-E246E5EF532D}" destId="{0606BBB7-A989-4468-9737-2B99E6F398C0}" srcOrd="0" destOrd="0" parTransId="{EADF0A82-281B-42C6-AE1F-0A2045FF71CF}" sibTransId="{E10021E6-47A9-4220-9EA2-DC1F75917CF1}"/>
    <dgm:cxn modelId="{857784A2-3E18-45C9-BDEE-BFDC6E73F2FC}" srcId="{ED8B6CD2-373A-4491-8C6C-E246E5EF532D}" destId="{46F8C12F-91E1-48FD-90F3-C5636B1FD15D}" srcOrd="3" destOrd="0" parTransId="{81919667-728B-4EAE-9CF1-8928612F8D1C}" sibTransId="{55D0BCFA-4D2B-4B86-AD21-63705C7ADFDD}"/>
    <dgm:cxn modelId="{53A46EE7-90F1-4312-A5C3-6FA5888EFB2C}" type="presOf" srcId="{047D5729-AFBE-4ED4-A18F-C8466077A1CE}" destId="{23959CE2-4E5F-4BE5-94E5-7A9C1836B1E7}" srcOrd="0" destOrd="0" presId="urn:microsoft.com/office/officeart/2005/8/layout/chevron2"/>
    <dgm:cxn modelId="{21BD1586-215E-4CF2-97EE-399704A2F91A}" type="presOf" srcId="{46F8C12F-91E1-48FD-90F3-C5636B1FD15D}" destId="{708E653F-55CD-4817-9218-3C48345221C8}" srcOrd="0" destOrd="0" presId="urn:microsoft.com/office/officeart/2005/8/layout/chevron2"/>
    <dgm:cxn modelId="{B736987E-0172-46F9-B1AA-1CBB2D6781E7}" type="presOf" srcId="{441B1780-0368-43E2-9526-6C48AB2BE8CE}" destId="{B94BFC29-3A27-4194-A272-2055A5CC5C5B}" srcOrd="0" destOrd="0" presId="urn:microsoft.com/office/officeart/2005/8/layout/chevron2"/>
    <dgm:cxn modelId="{08C739B8-B962-4A6D-9DC8-776FAAF7540A}" srcId="{64BC1221-A49A-4D5C-985F-2FF4667B786C}" destId="{4253EFDC-646C-423C-9D87-A7C8F22E35D2}" srcOrd="0" destOrd="0" parTransId="{E5512E8B-D931-4E1F-A6F2-4D72B197F2B9}" sibTransId="{E89F0DA6-4BBA-4D5C-B9B5-7AFF9F8C5420}"/>
    <dgm:cxn modelId="{1EE7C1B4-0885-4CA6-B1AF-FC7A63944073}" type="presOf" srcId="{64BC1221-A49A-4D5C-985F-2FF4667B786C}" destId="{92F81B87-D945-4132-A3C3-C478DD900317}" srcOrd="0" destOrd="0" presId="urn:microsoft.com/office/officeart/2005/8/layout/chevron2"/>
    <dgm:cxn modelId="{71C8E995-5CF7-4299-8D12-38FCB67B6678}" type="presOf" srcId="{64FAAFF6-FAC0-4CB6-B429-AA1E396AFFC0}" destId="{01D4C7FC-1890-4C4A-BBFF-11AF39EF4490}" srcOrd="0" destOrd="0" presId="urn:microsoft.com/office/officeart/2005/8/layout/chevron2"/>
    <dgm:cxn modelId="{0A1C8FC0-D3FB-4E81-8FCE-0DB7210CF47F}" srcId="{ED8B6CD2-373A-4491-8C6C-E246E5EF532D}" destId="{441B1780-0368-43E2-9526-6C48AB2BE8CE}" srcOrd="1" destOrd="0" parTransId="{7F9CB721-266A-4315-A7CC-9997095B7731}" sibTransId="{5455A035-DDA0-4BB8-BCA0-8BD58C1E764B}"/>
    <dgm:cxn modelId="{4FB157F5-9512-4C97-B4D3-CB7FE0C6CA1C}" srcId="{ED8B6CD2-373A-4491-8C6C-E246E5EF532D}" destId="{793F74D5-5B0D-42E2-A21A-008FBC8CB6FA}" srcOrd="4" destOrd="0" parTransId="{A00DF06B-5CD4-4891-AA95-0A8393C1DB57}" sibTransId="{EEF0FB51-52F0-42FD-8FA6-F62C71FB15A1}"/>
    <dgm:cxn modelId="{F5578B83-14CE-4920-A7DC-2929161A5F75}" type="presOf" srcId="{EB791C0F-BE8B-4978-A111-6360A7FA5F17}" destId="{01E01255-6747-4002-B196-F460B50394E4}" srcOrd="0" destOrd="0" presId="urn:microsoft.com/office/officeart/2005/8/layout/chevron2"/>
    <dgm:cxn modelId="{8C756D14-C0E3-4C57-B31A-500CEBD2645F}" srcId="{0606BBB7-A989-4468-9737-2B99E6F398C0}" destId="{EB791C0F-BE8B-4978-A111-6360A7FA5F17}" srcOrd="0" destOrd="0" parTransId="{8674DB54-752C-45F5-9ED3-203B948AF1D5}" sibTransId="{E1B98F44-56EC-4AD8-A9C8-EF8B4FB9B09E}"/>
    <dgm:cxn modelId="{B4B5F29C-F12A-45E2-9D5E-ECE2D392B4F8}" srcId="{D356637E-31D7-4492-8A4B-B3AE431C6C9A}" destId="{150B9709-86AB-459F-ABB1-2F8C5787D58E}" srcOrd="0" destOrd="0" parTransId="{1D945500-77C1-4BC9-A6F1-3E5B06713CC3}" sibTransId="{54F03D07-8B82-4C7C-87E2-275D60C953A8}"/>
    <dgm:cxn modelId="{261ADDA9-1C8C-463E-B886-03FB8B9EDA3A}" srcId="{793F74D5-5B0D-42E2-A21A-008FBC8CB6FA}" destId="{A3CE20D6-08E2-4585-B6BC-907DCCD8642A}" srcOrd="0" destOrd="0" parTransId="{D55AFD98-F832-4A28-956D-CD87D54D8FD8}" sibTransId="{574C8A4E-38A1-4F70-AA32-D3E269B2A978}"/>
    <dgm:cxn modelId="{4B12F83C-4607-4DE8-BF9F-86206A54ABA2}" srcId="{37EEA147-86F1-4AEF-9940-530629F234B4}" destId="{C3BC5CE6-BCB0-4D95-A34D-1B40163966D7}" srcOrd="0" destOrd="0" parTransId="{3B96DCDC-BC70-4BDF-88CC-5A9F3605F04F}" sibTransId="{9D70E943-03F3-4B7E-BF0E-C0C275201CA6}"/>
    <dgm:cxn modelId="{60A34634-4E1C-4129-B47F-F6AFAA9570C6}" srcId="{ED8B6CD2-373A-4491-8C6C-E246E5EF532D}" destId="{64BC1221-A49A-4D5C-985F-2FF4667B786C}" srcOrd="5" destOrd="0" parTransId="{930786D9-4D16-4AE4-8C3B-01DE24E0079A}" sibTransId="{3F939187-6E91-4601-BB0F-01127FC7B926}"/>
    <dgm:cxn modelId="{D040F760-48EB-4488-B5B0-35DBC84B2225}" srcId="{441B1780-0368-43E2-9526-6C48AB2BE8CE}" destId="{0B46FBB3-642D-47A1-A13D-BA3B10C8A276}" srcOrd="0" destOrd="0" parTransId="{616E10CD-2CDB-416D-8566-8C6917130C76}" sibTransId="{DD8D5CBA-FCD7-428F-B542-D6A5DB88B7E5}"/>
    <dgm:cxn modelId="{720B20D6-2E49-4633-9942-616943C4DB04}" srcId="{ED8B6CD2-373A-4491-8C6C-E246E5EF532D}" destId="{37EEA147-86F1-4AEF-9940-530629F234B4}" srcOrd="7" destOrd="0" parTransId="{6737FDC5-14D6-4785-B027-2B1F0FABAA51}" sibTransId="{310AD850-363E-4256-8981-38FD673DAB8B}"/>
    <dgm:cxn modelId="{E1CACEE8-ECD8-44C0-84C2-87ADA7B81444}" type="presOf" srcId="{150B9709-86AB-459F-ABB1-2F8C5787D58E}" destId="{62B3911B-423D-40CC-A191-2EDF24B82450}" srcOrd="0" destOrd="0" presId="urn:microsoft.com/office/officeart/2005/8/layout/chevron2"/>
    <dgm:cxn modelId="{E93C55AD-A81F-4F53-BA21-C35FB99CEFA8}" type="presOf" srcId="{0606BBB7-A989-4468-9737-2B99E6F398C0}" destId="{6CA0CF98-F382-4025-BFF2-C918E48F90D9}" srcOrd="0" destOrd="0" presId="urn:microsoft.com/office/officeart/2005/8/layout/chevron2"/>
    <dgm:cxn modelId="{5EC6F85C-3103-427D-8B2A-4F3372731B25}" type="presOf" srcId="{37EEA147-86F1-4AEF-9940-530629F234B4}" destId="{704D2E15-01B9-47D8-997B-3C2ED7F7375E}" srcOrd="0" destOrd="0" presId="urn:microsoft.com/office/officeart/2005/8/layout/chevron2"/>
    <dgm:cxn modelId="{84B8A240-15F6-48CB-9EE1-61A34E5C9D43}" type="presOf" srcId="{ED8B6CD2-373A-4491-8C6C-E246E5EF532D}" destId="{34CD4313-F708-42B3-80A8-DFA7ED18ACBC}" srcOrd="0" destOrd="0" presId="urn:microsoft.com/office/officeart/2005/8/layout/chevron2"/>
    <dgm:cxn modelId="{23204F87-2841-46B1-BEC9-9221F7E6FB5D}" srcId="{047D5729-AFBE-4ED4-A18F-C8466077A1CE}" destId="{40FE169A-ED65-40F6-9FD9-2C5E05E94EF8}" srcOrd="0" destOrd="0" parTransId="{EE0DCED9-C79D-486A-89EF-CE52130F1782}" sibTransId="{B43680F2-9913-4D41-84CC-6A6F4703BBC6}"/>
    <dgm:cxn modelId="{C92B6F90-47E5-4A62-87CD-5D163D33B9A6}" type="presOf" srcId="{D356637E-31D7-4492-8A4B-B3AE431C6C9A}" destId="{EE919FE9-E78E-4ABA-B241-CAE521CB7063}" srcOrd="0" destOrd="0" presId="urn:microsoft.com/office/officeart/2005/8/layout/chevron2"/>
    <dgm:cxn modelId="{F46729EA-24E5-4C3B-A753-4AF00CDF0679}" type="presOf" srcId="{4253EFDC-646C-423C-9D87-A7C8F22E35D2}" destId="{AFA0216C-40AC-4C27-9528-9133635164AA}" srcOrd="0" destOrd="0" presId="urn:microsoft.com/office/officeart/2005/8/layout/chevron2"/>
    <dgm:cxn modelId="{B549C0D1-FBBF-457D-B87C-015A4BDB0ED7}" srcId="{ED8B6CD2-373A-4491-8C6C-E246E5EF532D}" destId="{D356637E-31D7-4492-8A4B-B3AE431C6C9A}" srcOrd="6" destOrd="0" parTransId="{1D9EDE16-86D8-49C8-8316-C317D42A8013}" sibTransId="{C8A53442-6FA4-493D-A1F0-438CA87970E2}"/>
    <dgm:cxn modelId="{5F75B5ED-1852-4FC6-9F9F-B4408A1DD9E0}" type="presOf" srcId="{793F74D5-5B0D-42E2-A21A-008FBC8CB6FA}" destId="{51300AB9-DD8F-4DA3-8ED3-B788FAC5453F}" srcOrd="0" destOrd="0" presId="urn:microsoft.com/office/officeart/2005/8/layout/chevron2"/>
    <dgm:cxn modelId="{1FDEE62A-5AAA-4863-8A3C-BFE8612A23FC}" type="presParOf" srcId="{34CD4313-F708-42B3-80A8-DFA7ED18ACBC}" destId="{5E267021-BFEE-43EA-BF33-8F8088109273}" srcOrd="0" destOrd="0" presId="urn:microsoft.com/office/officeart/2005/8/layout/chevron2"/>
    <dgm:cxn modelId="{93C33CEB-0215-42B9-B2F7-9CD6F7EE9B0F}" type="presParOf" srcId="{5E267021-BFEE-43EA-BF33-8F8088109273}" destId="{6CA0CF98-F382-4025-BFF2-C918E48F90D9}" srcOrd="0" destOrd="0" presId="urn:microsoft.com/office/officeart/2005/8/layout/chevron2"/>
    <dgm:cxn modelId="{610C6C29-F64B-454E-BF83-6F7ACC13EB62}" type="presParOf" srcId="{5E267021-BFEE-43EA-BF33-8F8088109273}" destId="{01E01255-6747-4002-B196-F460B50394E4}" srcOrd="1" destOrd="0" presId="urn:microsoft.com/office/officeart/2005/8/layout/chevron2"/>
    <dgm:cxn modelId="{D5E37146-BD33-42C8-8E1D-C7354AEB7709}" type="presParOf" srcId="{34CD4313-F708-42B3-80A8-DFA7ED18ACBC}" destId="{CFF22269-5505-4C73-B4B4-6E49B44B5D89}" srcOrd="1" destOrd="0" presId="urn:microsoft.com/office/officeart/2005/8/layout/chevron2"/>
    <dgm:cxn modelId="{2664ECBA-BBB3-458E-A6EB-D523EFE49ABA}" type="presParOf" srcId="{34CD4313-F708-42B3-80A8-DFA7ED18ACBC}" destId="{D407D54D-563E-4EA0-9B64-68358F954B1D}" srcOrd="2" destOrd="0" presId="urn:microsoft.com/office/officeart/2005/8/layout/chevron2"/>
    <dgm:cxn modelId="{F0D6A9A7-BBB1-41AF-BBCB-2B917B77F9E1}" type="presParOf" srcId="{D407D54D-563E-4EA0-9B64-68358F954B1D}" destId="{B94BFC29-3A27-4194-A272-2055A5CC5C5B}" srcOrd="0" destOrd="0" presId="urn:microsoft.com/office/officeart/2005/8/layout/chevron2"/>
    <dgm:cxn modelId="{D7F63F17-60F4-4174-A794-3668DBD59888}" type="presParOf" srcId="{D407D54D-563E-4EA0-9B64-68358F954B1D}" destId="{4C43E429-C16E-4D98-8711-912752E192A6}" srcOrd="1" destOrd="0" presId="urn:microsoft.com/office/officeart/2005/8/layout/chevron2"/>
    <dgm:cxn modelId="{27EF28CA-F754-4976-B95B-118288C137FE}" type="presParOf" srcId="{34CD4313-F708-42B3-80A8-DFA7ED18ACBC}" destId="{F0D83F60-1E23-4FC1-8DAC-6CB3F9C12F4D}" srcOrd="3" destOrd="0" presId="urn:microsoft.com/office/officeart/2005/8/layout/chevron2"/>
    <dgm:cxn modelId="{7CF27988-680A-470B-AD36-B26F949E7150}" type="presParOf" srcId="{34CD4313-F708-42B3-80A8-DFA7ED18ACBC}" destId="{47B00D05-8672-4AE4-909C-EF2B170145BA}" srcOrd="4" destOrd="0" presId="urn:microsoft.com/office/officeart/2005/8/layout/chevron2"/>
    <dgm:cxn modelId="{F0758E7E-B291-4AC4-9FF0-4AAFC5057F4D}" type="presParOf" srcId="{47B00D05-8672-4AE4-909C-EF2B170145BA}" destId="{23959CE2-4E5F-4BE5-94E5-7A9C1836B1E7}" srcOrd="0" destOrd="0" presId="urn:microsoft.com/office/officeart/2005/8/layout/chevron2"/>
    <dgm:cxn modelId="{34F6C4AA-FD70-4A28-AC4F-509EAF1973D8}" type="presParOf" srcId="{47B00D05-8672-4AE4-909C-EF2B170145BA}" destId="{055E57A5-875F-49DB-85E7-F9E1FC5EDB5B}" srcOrd="1" destOrd="0" presId="urn:microsoft.com/office/officeart/2005/8/layout/chevron2"/>
    <dgm:cxn modelId="{B199AEB0-29F9-43F0-A11B-6C8555BE976D}" type="presParOf" srcId="{34CD4313-F708-42B3-80A8-DFA7ED18ACBC}" destId="{9B356F60-6084-4CBC-AF96-DD07CAED5135}" srcOrd="5" destOrd="0" presId="urn:microsoft.com/office/officeart/2005/8/layout/chevron2"/>
    <dgm:cxn modelId="{43EE0827-4C6F-46B9-9192-CE79FBEB55CA}" type="presParOf" srcId="{34CD4313-F708-42B3-80A8-DFA7ED18ACBC}" destId="{A806F89A-2229-4AAA-91FA-87AD79EA1CCE}" srcOrd="6" destOrd="0" presId="urn:microsoft.com/office/officeart/2005/8/layout/chevron2"/>
    <dgm:cxn modelId="{C697E372-C640-4FBD-8A9E-1C5F649D8441}" type="presParOf" srcId="{A806F89A-2229-4AAA-91FA-87AD79EA1CCE}" destId="{708E653F-55CD-4817-9218-3C48345221C8}" srcOrd="0" destOrd="0" presId="urn:microsoft.com/office/officeart/2005/8/layout/chevron2"/>
    <dgm:cxn modelId="{972C0216-5031-47F5-9C2E-9113568B1493}" type="presParOf" srcId="{A806F89A-2229-4AAA-91FA-87AD79EA1CCE}" destId="{01D4C7FC-1890-4C4A-BBFF-11AF39EF4490}" srcOrd="1" destOrd="0" presId="urn:microsoft.com/office/officeart/2005/8/layout/chevron2"/>
    <dgm:cxn modelId="{8742A80A-942B-4A13-BB6A-81F8DCC46943}" type="presParOf" srcId="{34CD4313-F708-42B3-80A8-DFA7ED18ACBC}" destId="{6B554ACD-380D-489C-8E5F-2AAB276B8E54}" srcOrd="7" destOrd="0" presId="urn:microsoft.com/office/officeart/2005/8/layout/chevron2"/>
    <dgm:cxn modelId="{ED47C9AA-7D64-431F-A560-0DF847E4A474}" type="presParOf" srcId="{34CD4313-F708-42B3-80A8-DFA7ED18ACBC}" destId="{275E28C4-1B91-4900-8E85-E1DEB47CCFD3}" srcOrd="8" destOrd="0" presId="urn:microsoft.com/office/officeart/2005/8/layout/chevron2"/>
    <dgm:cxn modelId="{C35EBBF3-2732-4212-A1A7-DC69793DBA7F}" type="presParOf" srcId="{275E28C4-1B91-4900-8E85-E1DEB47CCFD3}" destId="{51300AB9-DD8F-4DA3-8ED3-B788FAC5453F}" srcOrd="0" destOrd="0" presId="urn:microsoft.com/office/officeart/2005/8/layout/chevron2"/>
    <dgm:cxn modelId="{4649AEA1-8905-4285-87F2-24B80DAFC5A0}" type="presParOf" srcId="{275E28C4-1B91-4900-8E85-E1DEB47CCFD3}" destId="{9E695B6E-9F2C-4212-B54B-574206D15DA3}" srcOrd="1" destOrd="0" presId="urn:microsoft.com/office/officeart/2005/8/layout/chevron2"/>
    <dgm:cxn modelId="{F2BA0BE4-4AA6-4F65-A565-1818C9E330A3}" type="presParOf" srcId="{34CD4313-F708-42B3-80A8-DFA7ED18ACBC}" destId="{FA675220-44DA-4D59-BC2B-11595D56B186}" srcOrd="9" destOrd="0" presId="urn:microsoft.com/office/officeart/2005/8/layout/chevron2"/>
    <dgm:cxn modelId="{763E69F6-5AFF-4321-9941-3A67329BC3E1}" type="presParOf" srcId="{34CD4313-F708-42B3-80A8-DFA7ED18ACBC}" destId="{DE3DC57D-DD74-4C83-97FB-BFF803464ADE}" srcOrd="10" destOrd="0" presId="urn:microsoft.com/office/officeart/2005/8/layout/chevron2"/>
    <dgm:cxn modelId="{FB164104-16CF-4E16-833F-7C90B37C1297}" type="presParOf" srcId="{DE3DC57D-DD74-4C83-97FB-BFF803464ADE}" destId="{92F81B87-D945-4132-A3C3-C478DD900317}" srcOrd="0" destOrd="0" presId="urn:microsoft.com/office/officeart/2005/8/layout/chevron2"/>
    <dgm:cxn modelId="{FA473823-498D-4502-B457-1248F1A358D1}" type="presParOf" srcId="{DE3DC57D-DD74-4C83-97FB-BFF803464ADE}" destId="{AFA0216C-40AC-4C27-9528-9133635164AA}" srcOrd="1" destOrd="0" presId="urn:microsoft.com/office/officeart/2005/8/layout/chevron2"/>
    <dgm:cxn modelId="{4716FB0B-75CB-4242-864D-557813281463}" type="presParOf" srcId="{34CD4313-F708-42B3-80A8-DFA7ED18ACBC}" destId="{472C76F8-6833-4057-AA51-AA88C6F3F570}" srcOrd="11" destOrd="0" presId="urn:microsoft.com/office/officeart/2005/8/layout/chevron2"/>
    <dgm:cxn modelId="{D328A917-4CD0-40E8-884D-EBEAF78B5A59}" type="presParOf" srcId="{34CD4313-F708-42B3-80A8-DFA7ED18ACBC}" destId="{1904DDBD-A5D8-4F31-ACCF-1E5B00E3171B}" srcOrd="12" destOrd="0" presId="urn:microsoft.com/office/officeart/2005/8/layout/chevron2"/>
    <dgm:cxn modelId="{3EB8AE9C-5255-4F09-9CAC-C8D6164EB7C2}" type="presParOf" srcId="{1904DDBD-A5D8-4F31-ACCF-1E5B00E3171B}" destId="{EE919FE9-E78E-4ABA-B241-CAE521CB7063}" srcOrd="0" destOrd="0" presId="urn:microsoft.com/office/officeart/2005/8/layout/chevron2"/>
    <dgm:cxn modelId="{5481928C-26BA-4FCA-B845-9055C9904076}" type="presParOf" srcId="{1904DDBD-A5D8-4F31-ACCF-1E5B00E3171B}" destId="{62B3911B-423D-40CC-A191-2EDF24B82450}" srcOrd="1" destOrd="0" presId="urn:microsoft.com/office/officeart/2005/8/layout/chevron2"/>
    <dgm:cxn modelId="{4033D196-E4CC-4B4D-824A-559A8A792FA9}" type="presParOf" srcId="{34CD4313-F708-42B3-80A8-DFA7ED18ACBC}" destId="{DBDD7109-1B80-42DA-9908-C9B66F6604F2}" srcOrd="13" destOrd="0" presId="urn:microsoft.com/office/officeart/2005/8/layout/chevron2"/>
    <dgm:cxn modelId="{125E339F-64EF-4860-ACEA-609CBBD94413}" type="presParOf" srcId="{34CD4313-F708-42B3-80A8-DFA7ED18ACBC}" destId="{3D64299A-5B34-46D8-A76C-491DA07664A8}" srcOrd="14" destOrd="0" presId="urn:microsoft.com/office/officeart/2005/8/layout/chevron2"/>
    <dgm:cxn modelId="{58F24D87-3A3B-4018-92B7-7066105A67AD}" type="presParOf" srcId="{3D64299A-5B34-46D8-A76C-491DA07664A8}" destId="{704D2E15-01B9-47D8-997B-3C2ED7F7375E}" srcOrd="0" destOrd="0" presId="urn:microsoft.com/office/officeart/2005/8/layout/chevron2"/>
    <dgm:cxn modelId="{F4807E4C-770C-4271-9D59-5104C3AC4596}" type="presParOf" srcId="{3D64299A-5B34-46D8-A76C-491DA07664A8}" destId="{740B827B-BF8D-4E67-BC29-6B83B5A87B36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1559E-D9A1-47A5-A4D0-763C8866FF48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06AF12-0ED0-456C-B7A4-8392AFBE4A90}">
      <dgm:prSet phldrT="[Texto]"/>
      <dgm:spPr/>
      <dgm:t>
        <a:bodyPr/>
        <a:lstStyle/>
        <a:p>
          <a:r>
            <a:rPr lang="es-ES" b="1" dirty="0" smtClean="0"/>
            <a:t>INDICADORES</a:t>
          </a:r>
          <a:endParaRPr lang="es-ES" b="1" dirty="0"/>
        </a:p>
      </dgm:t>
    </dgm:pt>
    <dgm:pt modelId="{EE7FFEF6-928D-4F63-B952-33DD1FD5945A}" type="parTrans" cxnId="{240FD3B2-BFEE-4808-93DF-65C036407AB8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9F637A03-0A8C-462D-8F20-497115E23C48}" type="sibTrans" cxnId="{240FD3B2-BFEE-4808-93DF-65C036407AB8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EADF0860-F337-433B-A1E7-4204B24BB0BC}">
      <dgm:prSet phldrT="[Texto]"/>
      <dgm:spPr/>
      <dgm:t>
        <a:bodyPr vert="vert"/>
        <a:lstStyle/>
        <a:p>
          <a:r>
            <a:rPr lang="es-ES" b="1" smtClean="0"/>
            <a:t>RENDIMIENTO</a:t>
          </a:r>
          <a:endParaRPr lang="es-ES" b="1" dirty="0"/>
        </a:p>
      </dgm:t>
    </dgm:pt>
    <dgm:pt modelId="{2B1D601D-D4EA-4950-86C0-3DA13E2869C1}" type="parTrans" cxnId="{334BC16D-FACE-4A6F-97E4-8AF22E45BC18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00286F01-9F5C-4DEF-8ADC-6F7AA40B3C67}" type="sibTrans" cxnId="{334BC16D-FACE-4A6F-97E4-8AF22E45BC18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074BF28A-BAB1-4940-88FE-5FE470B88457}">
      <dgm:prSet phldrT="[Texto]"/>
      <dgm:spPr/>
      <dgm:t>
        <a:bodyPr vert="vert"/>
        <a:lstStyle/>
        <a:p>
          <a:r>
            <a:rPr lang="es-ES" b="1" smtClean="0"/>
            <a:t>DISPONIBILIDAD</a:t>
          </a:r>
          <a:endParaRPr lang="es-ES" b="1" dirty="0"/>
        </a:p>
      </dgm:t>
    </dgm:pt>
    <dgm:pt modelId="{11997FB5-76DD-466E-B2BB-E7A1BDD9B1B7}" type="parTrans" cxnId="{A483976B-3F4C-48CA-8396-E84BA2D6C128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6A953F33-54E4-4FA8-9B8A-E67FEC8A994F}" type="sibTrans" cxnId="{A483976B-3F4C-48CA-8396-E84BA2D6C128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B0691851-87B9-4F36-95EA-1B0120EAE770}">
      <dgm:prSet phldrT="[Texto]"/>
      <dgm:spPr/>
      <dgm:t>
        <a:bodyPr vert="vert"/>
        <a:lstStyle/>
        <a:p>
          <a:r>
            <a:rPr lang="es-ES" b="1" smtClean="0"/>
            <a:t>CALIDAD</a:t>
          </a:r>
          <a:endParaRPr lang="es-ES" b="1" dirty="0"/>
        </a:p>
      </dgm:t>
    </dgm:pt>
    <dgm:pt modelId="{4D53C617-BDE3-407E-9978-63EAD14B9F23}" type="parTrans" cxnId="{FBBE6709-917C-4F38-958E-6E59BE95C1E7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F6A794C1-C34D-440A-91AA-3D0D9EB4713B}" type="sibTrans" cxnId="{FBBE6709-917C-4F38-958E-6E59BE95C1E7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7E50A465-2A16-4CA2-8C66-C90359A311D9}">
      <dgm:prSet phldrT="[Texto]"/>
      <dgm:spPr/>
      <dgm:t>
        <a:bodyPr vert="vert"/>
        <a:lstStyle/>
        <a:p>
          <a:r>
            <a:rPr lang="es-ES" b="1" dirty="0" smtClean="0"/>
            <a:t>GESTIÓN DE ÓRDENES DE TRABAJO</a:t>
          </a:r>
          <a:endParaRPr lang="es-ES" b="1" dirty="0"/>
        </a:p>
      </dgm:t>
    </dgm:pt>
    <dgm:pt modelId="{DE5C1E7C-2BA1-41BE-8E82-AFE53B6D143A}" type="parTrans" cxnId="{7BE121D8-3DDB-48B0-AD14-4CD2A9454494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AEA8DA0B-54A8-4317-A206-6802242E9E9E}" type="sibTrans" cxnId="{7BE121D8-3DDB-48B0-AD14-4CD2A9454494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C632B8A3-A820-4130-B82A-F5CA6F302B7E}">
      <dgm:prSet phldrT="[Texto]"/>
      <dgm:spPr/>
      <dgm:t>
        <a:bodyPr vert="vert"/>
        <a:lstStyle/>
        <a:p>
          <a:r>
            <a:rPr lang="es-ES" b="1" smtClean="0"/>
            <a:t>COSTE</a:t>
          </a:r>
          <a:endParaRPr lang="es-ES" b="1" dirty="0"/>
        </a:p>
      </dgm:t>
    </dgm:pt>
    <dgm:pt modelId="{AA351170-E6CE-43DC-95C3-03951D16DF45}" type="parTrans" cxnId="{DE6C2172-B768-4FF9-9B8C-AE40FD7C7B34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BAE6CBED-C215-46FA-B029-3EE66601DDDE}" type="sibTrans" cxnId="{DE6C2172-B768-4FF9-9B8C-AE40FD7C7B34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811EC693-B21E-4044-BDB7-B21FB615F8E4}">
      <dgm:prSet phldrT="[Texto]" custScaleY="41546"/>
      <dgm:spPr/>
      <dgm:t>
        <a:bodyPr/>
        <a:lstStyle/>
        <a:p>
          <a:endParaRPr lang="en-US"/>
        </a:p>
      </dgm:t>
    </dgm:pt>
    <dgm:pt modelId="{D96322E5-F3ED-48B2-9C3C-0BC930AD18EF}" type="parTrans" cxnId="{601A3482-A5B6-4701-A5B0-10D24333D464}">
      <dgm:prSet/>
      <dgm:spPr/>
      <dgm:t>
        <a:bodyPr/>
        <a:lstStyle/>
        <a:p>
          <a:endParaRPr lang="es-EC"/>
        </a:p>
      </dgm:t>
    </dgm:pt>
    <dgm:pt modelId="{B45231EE-BD45-4AAF-BCFF-6D5C3E43857A}" type="sibTrans" cxnId="{601A3482-A5B6-4701-A5B0-10D24333D464}">
      <dgm:prSet/>
      <dgm:spPr/>
      <dgm:t>
        <a:bodyPr/>
        <a:lstStyle/>
        <a:p>
          <a:endParaRPr lang="es-EC"/>
        </a:p>
      </dgm:t>
    </dgm:pt>
    <dgm:pt modelId="{878EEF9D-F282-40D8-A16F-19A80C5EDB17}">
      <dgm:prSet/>
      <dgm:spPr/>
      <dgm:t>
        <a:bodyPr/>
        <a:lstStyle/>
        <a:p>
          <a:endParaRPr lang="en-US"/>
        </a:p>
      </dgm:t>
    </dgm:pt>
    <dgm:pt modelId="{51200BDF-5448-4FBD-ABFE-B40FAC7AA0CF}" type="parTrans" cxnId="{1F17F352-3B85-4F0D-97E7-D02893787AD4}">
      <dgm:prSet/>
      <dgm:spPr/>
      <dgm:t>
        <a:bodyPr/>
        <a:lstStyle/>
        <a:p>
          <a:endParaRPr lang="es-EC"/>
        </a:p>
      </dgm:t>
    </dgm:pt>
    <dgm:pt modelId="{FA73454B-A5EA-4F5D-B075-FD45A8FC92B1}" type="sibTrans" cxnId="{1F17F352-3B85-4F0D-97E7-D02893787AD4}">
      <dgm:prSet/>
      <dgm:spPr/>
      <dgm:t>
        <a:bodyPr/>
        <a:lstStyle/>
        <a:p>
          <a:endParaRPr lang="es-EC"/>
        </a:p>
      </dgm:t>
    </dgm:pt>
    <dgm:pt modelId="{E3F5F2C2-14B7-4008-958A-D10C562B0A12}">
      <dgm:prSet phldrT="[Texto]" custScaleY="41546"/>
      <dgm:spPr/>
      <dgm:t>
        <a:bodyPr/>
        <a:lstStyle/>
        <a:p>
          <a:endParaRPr lang="en-US"/>
        </a:p>
      </dgm:t>
    </dgm:pt>
    <dgm:pt modelId="{22F0B097-E27F-40B4-A9B4-0B07878B4C3D}" type="parTrans" cxnId="{46957E09-97F4-45D5-9A63-93C3F0EE741A}">
      <dgm:prSet/>
      <dgm:spPr/>
      <dgm:t>
        <a:bodyPr/>
        <a:lstStyle/>
        <a:p>
          <a:endParaRPr lang="es-EC"/>
        </a:p>
      </dgm:t>
    </dgm:pt>
    <dgm:pt modelId="{24A6CC46-CF7A-4E6D-B267-79055DF83E88}" type="sibTrans" cxnId="{46957E09-97F4-45D5-9A63-93C3F0EE741A}">
      <dgm:prSet/>
      <dgm:spPr/>
      <dgm:t>
        <a:bodyPr/>
        <a:lstStyle/>
        <a:p>
          <a:endParaRPr lang="es-EC"/>
        </a:p>
      </dgm:t>
    </dgm:pt>
    <dgm:pt modelId="{696A5267-EAA2-4268-A89A-118B49EF7EC5}" type="pres">
      <dgm:prSet presAssocID="{56B1559E-D9A1-47A5-A4D0-763C8866FF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948FBE4-3A95-4200-B9D7-3964F889CAA5}" type="pres">
      <dgm:prSet presAssocID="{B206AF12-0ED0-456C-B7A4-8392AFBE4A90}" presName="roof" presStyleLbl="dkBgShp" presStyleIdx="0" presStyleCnt="2" custScaleY="41546"/>
      <dgm:spPr/>
      <dgm:t>
        <a:bodyPr/>
        <a:lstStyle/>
        <a:p>
          <a:endParaRPr lang="es-EC"/>
        </a:p>
      </dgm:t>
    </dgm:pt>
    <dgm:pt modelId="{FEF7A440-FECC-46FE-9555-05FBAE7DC8C5}" type="pres">
      <dgm:prSet presAssocID="{B206AF12-0ED0-456C-B7A4-8392AFBE4A90}" presName="pillars" presStyleCnt="0"/>
      <dgm:spPr/>
      <dgm:t>
        <a:bodyPr/>
        <a:lstStyle/>
        <a:p>
          <a:endParaRPr lang="es-EC"/>
        </a:p>
      </dgm:t>
    </dgm:pt>
    <dgm:pt modelId="{2A8FD6FD-5AAC-45DF-90F7-D1CA4E310BE3}" type="pres">
      <dgm:prSet presAssocID="{B206AF12-0ED0-456C-B7A4-8392AFBE4A90}" presName="pillar1" presStyleLbl="node1" presStyleIdx="0" presStyleCnt="5" custAng="10800000" custLinFactNeighborY="-88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03772D-3DD6-456A-B5D9-CFB27791B7DA}" type="pres">
      <dgm:prSet presAssocID="{074BF28A-BAB1-4940-88FE-5FE470B88457}" presName="pillarX" presStyleLbl="node1" presStyleIdx="1" presStyleCnt="5" custAng="10800000" custLinFactNeighborY="-86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F4572B-24B3-47BA-B248-602DF9192783}" type="pres">
      <dgm:prSet presAssocID="{B0691851-87B9-4F36-95EA-1B0120EAE770}" presName="pillarX" presStyleLbl="node1" presStyleIdx="2" presStyleCnt="5" custAng="10800000" custLinFactNeighborY="-86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3B221-04FD-4B1D-9948-2C3402B573E2}" type="pres">
      <dgm:prSet presAssocID="{7E50A465-2A16-4CA2-8C66-C90359A311D9}" presName="pillarX" presStyleLbl="node1" presStyleIdx="3" presStyleCnt="5" custAng="10800000" custLinFactNeighborY="-86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435439-31D5-4CAD-A380-84C62B857D64}" type="pres">
      <dgm:prSet presAssocID="{C632B8A3-A820-4130-B82A-F5CA6F302B7E}" presName="pillarX" presStyleLbl="node1" presStyleIdx="4" presStyleCnt="5" custAng="10800000" custLinFactNeighborY="-86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4F5D84-0386-4FF8-A49D-ADF6DA2B0CB5}" type="pres">
      <dgm:prSet presAssocID="{B206AF12-0ED0-456C-B7A4-8392AFBE4A90}" presName="base" presStyleLbl="dkBgShp" presStyleIdx="1" presStyleCnt="2" custScaleX="60287" custLinFactNeighborX="-19792" custLinFactNeighborY="-37157"/>
      <dgm:spPr/>
      <dgm:t>
        <a:bodyPr/>
        <a:lstStyle/>
        <a:p>
          <a:endParaRPr lang="es-ES"/>
        </a:p>
      </dgm:t>
    </dgm:pt>
  </dgm:ptLst>
  <dgm:cxnLst>
    <dgm:cxn modelId="{0206A820-1CAB-421D-9468-89BDE087CEAB}" type="presOf" srcId="{B206AF12-0ED0-456C-B7A4-8392AFBE4A90}" destId="{5948FBE4-3A95-4200-B9D7-3964F889CAA5}" srcOrd="0" destOrd="0" presId="urn:microsoft.com/office/officeart/2005/8/layout/hList3"/>
    <dgm:cxn modelId="{A483976B-3F4C-48CA-8396-E84BA2D6C128}" srcId="{B206AF12-0ED0-456C-B7A4-8392AFBE4A90}" destId="{074BF28A-BAB1-4940-88FE-5FE470B88457}" srcOrd="1" destOrd="0" parTransId="{11997FB5-76DD-466E-B2BB-E7A1BDD9B1B7}" sibTransId="{6A953F33-54E4-4FA8-9B8A-E67FEC8A994F}"/>
    <dgm:cxn modelId="{DE6C2172-B768-4FF9-9B8C-AE40FD7C7B34}" srcId="{B206AF12-0ED0-456C-B7A4-8392AFBE4A90}" destId="{C632B8A3-A820-4130-B82A-F5CA6F302B7E}" srcOrd="4" destOrd="0" parTransId="{AA351170-E6CE-43DC-95C3-03951D16DF45}" sibTransId="{BAE6CBED-C215-46FA-B029-3EE66601DDDE}"/>
    <dgm:cxn modelId="{7BE121D8-3DDB-48B0-AD14-4CD2A9454494}" srcId="{B206AF12-0ED0-456C-B7A4-8392AFBE4A90}" destId="{7E50A465-2A16-4CA2-8C66-C90359A311D9}" srcOrd="3" destOrd="0" parTransId="{DE5C1E7C-2BA1-41BE-8E82-AFE53B6D143A}" sibTransId="{AEA8DA0B-54A8-4317-A206-6802242E9E9E}"/>
    <dgm:cxn modelId="{334BC16D-FACE-4A6F-97E4-8AF22E45BC18}" srcId="{B206AF12-0ED0-456C-B7A4-8392AFBE4A90}" destId="{EADF0860-F337-433B-A1E7-4204B24BB0BC}" srcOrd="0" destOrd="0" parTransId="{2B1D601D-D4EA-4950-86C0-3DA13E2869C1}" sibTransId="{00286F01-9F5C-4DEF-8ADC-6F7AA40B3C67}"/>
    <dgm:cxn modelId="{B134CED4-E8A9-4739-BC6F-82A9AC8786AA}" type="presOf" srcId="{B0691851-87B9-4F36-95EA-1B0120EAE770}" destId="{4EF4572B-24B3-47BA-B248-602DF9192783}" srcOrd="0" destOrd="0" presId="urn:microsoft.com/office/officeart/2005/8/layout/hList3"/>
    <dgm:cxn modelId="{C3ACBD65-8B47-4F5C-BDA2-1677AD3AE62F}" type="presOf" srcId="{56B1559E-D9A1-47A5-A4D0-763C8866FF48}" destId="{696A5267-EAA2-4268-A89A-118B49EF7EC5}" srcOrd="0" destOrd="0" presId="urn:microsoft.com/office/officeart/2005/8/layout/hList3"/>
    <dgm:cxn modelId="{601A3482-A5B6-4701-A5B0-10D24333D464}" srcId="{56B1559E-D9A1-47A5-A4D0-763C8866FF48}" destId="{811EC693-B21E-4044-BDB7-B21FB615F8E4}" srcOrd="2" destOrd="0" parTransId="{D96322E5-F3ED-48B2-9C3C-0BC930AD18EF}" sibTransId="{B45231EE-BD45-4AAF-BCFF-6D5C3E43857A}"/>
    <dgm:cxn modelId="{46957E09-97F4-45D5-9A63-93C3F0EE741A}" srcId="{56B1559E-D9A1-47A5-A4D0-763C8866FF48}" destId="{E3F5F2C2-14B7-4008-958A-D10C562B0A12}" srcOrd="1" destOrd="0" parTransId="{22F0B097-E27F-40B4-A9B4-0B07878B4C3D}" sibTransId="{24A6CC46-CF7A-4E6D-B267-79055DF83E88}"/>
    <dgm:cxn modelId="{240FD3B2-BFEE-4808-93DF-65C036407AB8}" srcId="{56B1559E-D9A1-47A5-A4D0-763C8866FF48}" destId="{B206AF12-0ED0-456C-B7A4-8392AFBE4A90}" srcOrd="0" destOrd="0" parTransId="{EE7FFEF6-928D-4F63-B952-33DD1FD5945A}" sibTransId="{9F637A03-0A8C-462D-8F20-497115E23C48}"/>
    <dgm:cxn modelId="{F7E75B61-5E38-4EA1-B71D-4D30A9250643}" type="presOf" srcId="{074BF28A-BAB1-4940-88FE-5FE470B88457}" destId="{ED03772D-3DD6-456A-B5D9-CFB27791B7DA}" srcOrd="0" destOrd="0" presId="urn:microsoft.com/office/officeart/2005/8/layout/hList3"/>
    <dgm:cxn modelId="{1F17F352-3B85-4F0D-97E7-D02893787AD4}" srcId="{56B1559E-D9A1-47A5-A4D0-763C8866FF48}" destId="{878EEF9D-F282-40D8-A16F-19A80C5EDB17}" srcOrd="3" destOrd="0" parTransId="{51200BDF-5448-4FBD-ABFE-B40FAC7AA0CF}" sibTransId="{FA73454B-A5EA-4F5D-B075-FD45A8FC92B1}"/>
    <dgm:cxn modelId="{FBBE6709-917C-4F38-958E-6E59BE95C1E7}" srcId="{B206AF12-0ED0-456C-B7A4-8392AFBE4A90}" destId="{B0691851-87B9-4F36-95EA-1B0120EAE770}" srcOrd="2" destOrd="0" parTransId="{4D53C617-BDE3-407E-9978-63EAD14B9F23}" sibTransId="{F6A794C1-C34D-440A-91AA-3D0D9EB4713B}"/>
    <dgm:cxn modelId="{57437225-0183-49CB-B2D1-743B46441045}" type="presOf" srcId="{EADF0860-F337-433B-A1E7-4204B24BB0BC}" destId="{2A8FD6FD-5AAC-45DF-90F7-D1CA4E310BE3}" srcOrd="0" destOrd="0" presId="urn:microsoft.com/office/officeart/2005/8/layout/hList3"/>
    <dgm:cxn modelId="{69C8DBF7-395F-4B51-8328-94191E28ABF3}" type="presOf" srcId="{7E50A465-2A16-4CA2-8C66-C90359A311D9}" destId="{AA53B221-04FD-4B1D-9948-2C3402B573E2}" srcOrd="0" destOrd="0" presId="urn:microsoft.com/office/officeart/2005/8/layout/hList3"/>
    <dgm:cxn modelId="{E2E5B75D-4A59-4F72-9E76-D86322BF34D1}" type="presOf" srcId="{C632B8A3-A820-4130-B82A-F5CA6F302B7E}" destId="{61435439-31D5-4CAD-A380-84C62B857D64}" srcOrd="0" destOrd="0" presId="urn:microsoft.com/office/officeart/2005/8/layout/hList3"/>
    <dgm:cxn modelId="{A57D960C-092B-4018-BF04-1EABD0561507}" type="presParOf" srcId="{696A5267-EAA2-4268-A89A-118B49EF7EC5}" destId="{5948FBE4-3A95-4200-B9D7-3964F889CAA5}" srcOrd="0" destOrd="0" presId="urn:microsoft.com/office/officeart/2005/8/layout/hList3"/>
    <dgm:cxn modelId="{E817D28D-5D27-4607-9AEA-B58D25003ABB}" type="presParOf" srcId="{696A5267-EAA2-4268-A89A-118B49EF7EC5}" destId="{FEF7A440-FECC-46FE-9555-05FBAE7DC8C5}" srcOrd="1" destOrd="0" presId="urn:microsoft.com/office/officeart/2005/8/layout/hList3"/>
    <dgm:cxn modelId="{21FA8669-F1B1-4C75-AAFE-E5D8798A59F3}" type="presParOf" srcId="{FEF7A440-FECC-46FE-9555-05FBAE7DC8C5}" destId="{2A8FD6FD-5AAC-45DF-90F7-D1CA4E310BE3}" srcOrd="0" destOrd="0" presId="urn:microsoft.com/office/officeart/2005/8/layout/hList3"/>
    <dgm:cxn modelId="{58521D9C-9A6B-4ED5-A0BD-D7497C6F591F}" type="presParOf" srcId="{FEF7A440-FECC-46FE-9555-05FBAE7DC8C5}" destId="{ED03772D-3DD6-456A-B5D9-CFB27791B7DA}" srcOrd="1" destOrd="0" presId="urn:microsoft.com/office/officeart/2005/8/layout/hList3"/>
    <dgm:cxn modelId="{8EC96BC9-A0F7-42CE-A189-E16E044E16C3}" type="presParOf" srcId="{FEF7A440-FECC-46FE-9555-05FBAE7DC8C5}" destId="{4EF4572B-24B3-47BA-B248-602DF9192783}" srcOrd="2" destOrd="0" presId="urn:microsoft.com/office/officeart/2005/8/layout/hList3"/>
    <dgm:cxn modelId="{4241B3AC-6791-4908-B112-A58CD92A4108}" type="presParOf" srcId="{FEF7A440-FECC-46FE-9555-05FBAE7DC8C5}" destId="{AA53B221-04FD-4B1D-9948-2C3402B573E2}" srcOrd="3" destOrd="0" presId="urn:microsoft.com/office/officeart/2005/8/layout/hList3"/>
    <dgm:cxn modelId="{B4112241-505A-47C2-97C2-13560DB7C0BB}" type="presParOf" srcId="{FEF7A440-FECC-46FE-9555-05FBAE7DC8C5}" destId="{61435439-31D5-4CAD-A380-84C62B857D64}" srcOrd="4" destOrd="0" presId="urn:microsoft.com/office/officeart/2005/8/layout/hList3"/>
    <dgm:cxn modelId="{BE1E40FE-E48F-4EDF-83EE-C54C41A64D5D}" type="presParOf" srcId="{696A5267-EAA2-4268-A89A-118B49EF7EC5}" destId="{F24F5D84-0386-4FF8-A49D-ADF6DA2B0CB5}" srcOrd="2" destOrd="0" presId="urn:microsoft.com/office/officeart/2005/8/layout/hList3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500D5-39EC-4A95-9A0A-78EF5B5E688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CE7D28-917C-4606-8DED-514460075A05}">
      <dgm:prSet phldrT="[Texto]" custT="1"/>
      <dgm:spPr/>
      <dgm:t>
        <a:bodyPr/>
        <a:lstStyle/>
        <a:p>
          <a:r>
            <a:rPr lang="es-ES" sz="1400" dirty="0" smtClean="0"/>
            <a:t>Responsables</a:t>
          </a:r>
          <a:endParaRPr lang="es-ES" sz="1400" dirty="0"/>
        </a:p>
      </dgm:t>
    </dgm:pt>
    <dgm:pt modelId="{994045A2-2745-4A85-998B-BFDFD6DEEF8A}" type="parTrans" cxnId="{BC6AB9CF-286F-4971-B87B-F732D78BEE75}">
      <dgm:prSet/>
      <dgm:spPr/>
      <dgm:t>
        <a:bodyPr/>
        <a:lstStyle/>
        <a:p>
          <a:endParaRPr lang="es-ES" sz="1400"/>
        </a:p>
      </dgm:t>
    </dgm:pt>
    <dgm:pt modelId="{8EBB6C9C-7A49-4DE3-B699-7EB3C4EBE66C}" type="sibTrans" cxnId="{BC6AB9CF-286F-4971-B87B-F732D78BEE75}">
      <dgm:prSet/>
      <dgm:spPr/>
      <dgm:t>
        <a:bodyPr/>
        <a:lstStyle/>
        <a:p>
          <a:endParaRPr lang="es-ES" sz="1400"/>
        </a:p>
      </dgm:t>
    </dgm:pt>
    <dgm:pt modelId="{4B831F0E-3773-4F6B-9BFA-AE5D3E6C4F95}">
      <dgm:prSet phldrT="[Texto]" custT="1"/>
      <dgm:spPr/>
      <dgm:t>
        <a:bodyPr/>
        <a:lstStyle/>
        <a:p>
          <a:r>
            <a:rPr lang="es-ES" sz="1400" dirty="0" smtClean="0"/>
            <a:t>Jefe de Mantenimiento</a:t>
          </a:r>
          <a:endParaRPr lang="es-ES" sz="1400" dirty="0"/>
        </a:p>
      </dgm:t>
    </dgm:pt>
    <dgm:pt modelId="{BC88EE03-3EF4-4B84-8FB6-FE03B8D60D49}" type="parTrans" cxnId="{C6CAB4CB-2654-446A-9915-2417A5C441EA}">
      <dgm:prSet/>
      <dgm:spPr/>
      <dgm:t>
        <a:bodyPr/>
        <a:lstStyle/>
        <a:p>
          <a:endParaRPr lang="es-ES" sz="1400"/>
        </a:p>
      </dgm:t>
    </dgm:pt>
    <dgm:pt modelId="{EE0EB9F3-A575-47F4-AA5D-CA242BAE2B5A}" type="sibTrans" cxnId="{C6CAB4CB-2654-446A-9915-2417A5C441EA}">
      <dgm:prSet/>
      <dgm:spPr/>
      <dgm:t>
        <a:bodyPr/>
        <a:lstStyle/>
        <a:p>
          <a:endParaRPr lang="es-ES" sz="1400"/>
        </a:p>
      </dgm:t>
    </dgm:pt>
    <dgm:pt modelId="{C04E0D3D-917A-4D4B-AD42-EF129A1EFF67}">
      <dgm:prSet phldrT="[Texto]" custT="1"/>
      <dgm:spPr/>
      <dgm:t>
        <a:bodyPr/>
        <a:lstStyle/>
        <a:p>
          <a:r>
            <a:rPr lang="es-ES" sz="1400" dirty="0" smtClean="0"/>
            <a:t>Ayudantes</a:t>
          </a:r>
          <a:endParaRPr lang="es-ES" sz="1400" dirty="0"/>
        </a:p>
      </dgm:t>
    </dgm:pt>
    <dgm:pt modelId="{2DCF2A68-3ECF-4B90-9C96-1B4ABB2C666C}" type="parTrans" cxnId="{57AE6A45-4B87-4DD3-9FE7-C0FA223D6130}">
      <dgm:prSet/>
      <dgm:spPr/>
      <dgm:t>
        <a:bodyPr/>
        <a:lstStyle/>
        <a:p>
          <a:endParaRPr lang="es-ES" sz="1400"/>
        </a:p>
      </dgm:t>
    </dgm:pt>
    <dgm:pt modelId="{43B3A842-F7F9-4A5D-9449-F3C41833D376}" type="sibTrans" cxnId="{57AE6A45-4B87-4DD3-9FE7-C0FA223D6130}">
      <dgm:prSet/>
      <dgm:spPr/>
      <dgm:t>
        <a:bodyPr/>
        <a:lstStyle/>
        <a:p>
          <a:endParaRPr lang="es-ES" sz="1400"/>
        </a:p>
      </dgm:t>
    </dgm:pt>
    <dgm:pt modelId="{9F981778-FA70-4B47-8F56-2B5DA8106507}">
      <dgm:prSet phldrT="[Texto]" custT="1"/>
      <dgm:spPr/>
      <dgm:t>
        <a:bodyPr/>
        <a:lstStyle/>
        <a:p>
          <a:r>
            <a:rPr lang="es-ES" sz="1400" dirty="0" smtClean="0"/>
            <a:t>Actividades </a:t>
          </a:r>
          <a:endParaRPr lang="es-ES" sz="1400" dirty="0"/>
        </a:p>
      </dgm:t>
    </dgm:pt>
    <dgm:pt modelId="{296BB74F-83A7-43C4-9871-513EBC99DDE1}" type="parTrans" cxnId="{3681A65A-72CE-4CD7-845E-BC73F30FB189}">
      <dgm:prSet/>
      <dgm:spPr/>
      <dgm:t>
        <a:bodyPr/>
        <a:lstStyle/>
        <a:p>
          <a:endParaRPr lang="es-ES" sz="1400"/>
        </a:p>
      </dgm:t>
    </dgm:pt>
    <dgm:pt modelId="{F3FDF48B-0E69-4907-BFC6-572908E5A3BD}" type="sibTrans" cxnId="{3681A65A-72CE-4CD7-845E-BC73F30FB189}">
      <dgm:prSet/>
      <dgm:spPr/>
      <dgm:t>
        <a:bodyPr/>
        <a:lstStyle/>
        <a:p>
          <a:endParaRPr lang="es-ES" sz="1400"/>
        </a:p>
      </dgm:t>
    </dgm:pt>
    <dgm:pt modelId="{80FE9344-FA27-494B-A684-93619F346AB5}">
      <dgm:prSet phldrT="[Texto]" custT="1"/>
      <dgm:spPr/>
      <dgm:t>
        <a:bodyPr/>
        <a:lstStyle/>
        <a:p>
          <a:r>
            <a:rPr lang="es-ES" sz="1400" dirty="0" smtClean="0"/>
            <a:t>Limpieza</a:t>
          </a:r>
          <a:endParaRPr lang="es-ES" sz="1400" dirty="0"/>
        </a:p>
      </dgm:t>
    </dgm:pt>
    <dgm:pt modelId="{D87F7346-ED30-4B53-B9A1-EB74B79B33BC}" type="parTrans" cxnId="{7DD951C3-0C57-452E-8DC2-613AE84714CD}">
      <dgm:prSet/>
      <dgm:spPr/>
      <dgm:t>
        <a:bodyPr/>
        <a:lstStyle/>
        <a:p>
          <a:endParaRPr lang="es-ES" sz="1400"/>
        </a:p>
      </dgm:t>
    </dgm:pt>
    <dgm:pt modelId="{6669A3C7-7719-4B0C-8EC9-633B8472EE62}" type="sibTrans" cxnId="{7DD951C3-0C57-452E-8DC2-613AE84714CD}">
      <dgm:prSet/>
      <dgm:spPr/>
      <dgm:t>
        <a:bodyPr/>
        <a:lstStyle/>
        <a:p>
          <a:endParaRPr lang="es-ES" sz="1400"/>
        </a:p>
      </dgm:t>
    </dgm:pt>
    <dgm:pt modelId="{490517CD-F3E9-4D56-A1AF-461C38F4FCD6}">
      <dgm:prSet phldrT="[Texto]" custT="1"/>
      <dgm:spPr/>
      <dgm:t>
        <a:bodyPr/>
        <a:lstStyle/>
        <a:p>
          <a:r>
            <a:rPr lang="es-ES" sz="1400" dirty="0" smtClean="0"/>
            <a:t>Mantenimiento mensual semestral o anual</a:t>
          </a:r>
          <a:endParaRPr lang="es-ES" sz="1400" dirty="0"/>
        </a:p>
      </dgm:t>
    </dgm:pt>
    <dgm:pt modelId="{39836EE4-6570-4EAB-985E-20A158E5E589}" type="parTrans" cxnId="{92B77A91-345F-46D6-A680-D7CF2CECBF72}">
      <dgm:prSet/>
      <dgm:spPr/>
      <dgm:t>
        <a:bodyPr/>
        <a:lstStyle/>
        <a:p>
          <a:endParaRPr lang="es-ES" sz="1400"/>
        </a:p>
      </dgm:t>
    </dgm:pt>
    <dgm:pt modelId="{9845EA4C-92A7-41DE-95AE-37830A733A29}" type="sibTrans" cxnId="{92B77A91-345F-46D6-A680-D7CF2CECBF72}">
      <dgm:prSet/>
      <dgm:spPr/>
      <dgm:t>
        <a:bodyPr/>
        <a:lstStyle/>
        <a:p>
          <a:endParaRPr lang="es-ES" sz="1400"/>
        </a:p>
      </dgm:t>
    </dgm:pt>
    <dgm:pt modelId="{CA23E526-D222-4C52-8D36-5756F4419111}">
      <dgm:prSet phldrT="[Texto]" custT="1"/>
      <dgm:spPr/>
      <dgm:t>
        <a:bodyPr/>
        <a:lstStyle/>
        <a:p>
          <a:r>
            <a:rPr lang="es-ES" sz="1400" dirty="0" smtClean="0"/>
            <a:t>Control Visual</a:t>
          </a:r>
          <a:endParaRPr lang="es-ES" sz="1400" dirty="0"/>
        </a:p>
      </dgm:t>
    </dgm:pt>
    <dgm:pt modelId="{A1B3F9CF-878F-4F53-9589-2A4945F90814}" type="parTrans" cxnId="{DE5BD053-2303-4836-ABD3-AF35B6E390A5}">
      <dgm:prSet/>
      <dgm:spPr/>
      <dgm:t>
        <a:bodyPr/>
        <a:lstStyle/>
        <a:p>
          <a:endParaRPr lang="es-ES" sz="1400"/>
        </a:p>
      </dgm:t>
    </dgm:pt>
    <dgm:pt modelId="{44D98DEE-69B2-448D-B520-E6CF15335848}" type="sibTrans" cxnId="{DE5BD053-2303-4836-ABD3-AF35B6E390A5}">
      <dgm:prSet/>
      <dgm:spPr/>
      <dgm:t>
        <a:bodyPr/>
        <a:lstStyle/>
        <a:p>
          <a:endParaRPr lang="es-ES" sz="1400"/>
        </a:p>
      </dgm:t>
    </dgm:pt>
    <dgm:pt modelId="{0F0F9493-8A93-4B8C-A481-240B8F15C171}">
      <dgm:prSet phldrT="[Texto]" custT="1"/>
      <dgm:spPr/>
      <dgm:t>
        <a:bodyPr/>
        <a:lstStyle/>
        <a:p>
          <a:r>
            <a:rPr lang="es-ES" sz="1400" dirty="0" smtClean="0"/>
            <a:t>Actividades</a:t>
          </a:r>
          <a:endParaRPr lang="es-ES" sz="1400" dirty="0"/>
        </a:p>
      </dgm:t>
    </dgm:pt>
    <dgm:pt modelId="{B9767696-98B1-4C1B-A969-632DBA38EA07}" type="parTrans" cxnId="{69A261AE-567E-48D2-B222-FEB53267BE21}">
      <dgm:prSet/>
      <dgm:spPr/>
      <dgm:t>
        <a:bodyPr/>
        <a:lstStyle/>
        <a:p>
          <a:endParaRPr lang="es-ES" sz="1400"/>
        </a:p>
      </dgm:t>
    </dgm:pt>
    <dgm:pt modelId="{050BC7DD-10C1-41DB-B018-5E2E21232F09}" type="sibTrans" cxnId="{69A261AE-567E-48D2-B222-FEB53267BE21}">
      <dgm:prSet/>
      <dgm:spPr/>
      <dgm:t>
        <a:bodyPr/>
        <a:lstStyle/>
        <a:p>
          <a:endParaRPr lang="es-ES" sz="1400"/>
        </a:p>
      </dgm:t>
    </dgm:pt>
    <dgm:pt modelId="{BC1705AA-3208-41C2-879C-0D467461A80B}">
      <dgm:prSet phldrT="[Texto]" custT="1"/>
      <dgm:spPr/>
      <dgm:t>
        <a:bodyPr/>
        <a:lstStyle/>
        <a:p>
          <a:r>
            <a:rPr lang="es-ES" sz="1400" dirty="0" smtClean="0"/>
            <a:t>Lubricación</a:t>
          </a:r>
          <a:endParaRPr lang="es-ES" sz="1400" dirty="0"/>
        </a:p>
      </dgm:t>
    </dgm:pt>
    <dgm:pt modelId="{45222619-9CB6-43AA-8423-9C44CF2FE7A0}" type="parTrans" cxnId="{D1BE8FB3-1F3F-4C37-B5DD-A981C4ED6274}">
      <dgm:prSet/>
      <dgm:spPr/>
      <dgm:t>
        <a:bodyPr/>
        <a:lstStyle/>
        <a:p>
          <a:endParaRPr lang="es-ES" sz="1400"/>
        </a:p>
      </dgm:t>
    </dgm:pt>
    <dgm:pt modelId="{533F850E-F042-41AA-9FDA-ED5AD2F5E915}" type="sibTrans" cxnId="{D1BE8FB3-1F3F-4C37-B5DD-A981C4ED6274}">
      <dgm:prSet/>
      <dgm:spPr/>
      <dgm:t>
        <a:bodyPr/>
        <a:lstStyle/>
        <a:p>
          <a:endParaRPr lang="es-ES" sz="1400"/>
        </a:p>
      </dgm:t>
    </dgm:pt>
    <dgm:pt modelId="{44C29FBE-7DC9-4F99-92C8-B646D0E2B0F2}">
      <dgm:prSet phldrT="[Texto]" custT="1"/>
      <dgm:spPr/>
      <dgm:t>
        <a:bodyPr/>
        <a:lstStyle/>
        <a:p>
          <a:r>
            <a:rPr lang="es-ES" sz="1400" dirty="0" smtClean="0"/>
            <a:t>Reparación</a:t>
          </a:r>
          <a:endParaRPr lang="es-ES" sz="1400" dirty="0"/>
        </a:p>
      </dgm:t>
    </dgm:pt>
    <dgm:pt modelId="{F43B4AD4-755F-441D-8B94-76F76B4C20FE}" type="parTrans" cxnId="{4A18FB65-F4BC-4463-B78C-5BB6B888BB86}">
      <dgm:prSet/>
      <dgm:spPr/>
      <dgm:t>
        <a:bodyPr/>
        <a:lstStyle/>
        <a:p>
          <a:endParaRPr lang="es-ES" sz="1400"/>
        </a:p>
      </dgm:t>
    </dgm:pt>
    <dgm:pt modelId="{137564C7-124B-4BF7-95AA-2AE38DC852B7}" type="sibTrans" cxnId="{4A18FB65-F4BC-4463-B78C-5BB6B888BB86}">
      <dgm:prSet/>
      <dgm:spPr/>
      <dgm:t>
        <a:bodyPr/>
        <a:lstStyle/>
        <a:p>
          <a:endParaRPr lang="es-ES" sz="1400"/>
        </a:p>
      </dgm:t>
    </dgm:pt>
    <dgm:pt modelId="{C7156333-C2B5-432A-A5B8-951820E4D270}">
      <dgm:prSet phldrT="[Texto]" custT="1"/>
      <dgm:spPr/>
      <dgm:t>
        <a:bodyPr/>
        <a:lstStyle/>
        <a:p>
          <a:r>
            <a:rPr lang="es-ES" sz="1400" dirty="0" smtClean="0"/>
            <a:t>Operadores</a:t>
          </a:r>
          <a:endParaRPr lang="es-ES" sz="1400" dirty="0"/>
        </a:p>
      </dgm:t>
    </dgm:pt>
    <dgm:pt modelId="{4E2D505C-0514-47FC-AE88-55BB38B0F8C8}" type="parTrans" cxnId="{9DB3C001-9AFD-45E4-A4C1-7F7308F506A6}">
      <dgm:prSet/>
      <dgm:spPr/>
      <dgm:t>
        <a:bodyPr/>
        <a:lstStyle/>
        <a:p>
          <a:endParaRPr lang="es-ES" sz="1400"/>
        </a:p>
      </dgm:t>
    </dgm:pt>
    <dgm:pt modelId="{5A74191E-1E57-4C26-AED6-F8888E5A7ECD}" type="sibTrans" cxnId="{9DB3C001-9AFD-45E4-A4C1-7F7308F506A6}">
      <dgm:prSet/>
      <dgm:spPr/>
      <dgm:t>
        <a:bodyPr/>
        <a:lstStyle/>
        <a:p>
          <a:endParaRPr lang="es-ES" sz="1400"/>
        </a:p>
      </dgm:t>
    </dgm:pt>
    <dgm:pt modelId="{754C2960-43BF-44A1-B360-0959A8C3C447}">
      <dgm:prSet phldrT="[Texto]" custT="1"/>
      <dgm:spPr/>
      <dgm:t>
        <a:bodyPr/>
        <a:lstStyle/>
        <a:p>
          <a:r>
            <a:rPr lang="es-ES" sz="1400" dirty="0" smtClean="0"/>
            <a:t>Cambio</a:t>
          </a:r>
          <a:endParaRPr lang="es-ES" sz="1400" dirty="0"/>
        </a:p>
      </dgm:t>
    </dgm:pt>
    <dgm:pt modelId="{BECD3125-EF38-4AFF-B939-085FF0DE2B7C}" type="parTrans" cxnId="{1D79E74A-695C-4BD9-B43C-C51A980534B0}">
      <dgm:prSet/>
      <dgm:spPr/>
      <dgm:t>
        <a:bodyPr/>
        <a:lstStyle/>
        <a:p>
          <a:endParaRPr lang="es-ES" sz="1400"/>
        </a:p>
      </dgm:t>
    </dgm:pt>
    <dgm:pt modelId="{C119BEE1-3741-45F4-994B-2FF90C78ABD2}" type="sibTrans" cxnId="{1D79E74A-695C-4BD9-B43C-C51A980534B0}">
      <dgm:prSet/>
      <dgm:spPr/>
      <dgm:t>
        <a:bodyPr/>
        <a:lstStyle/>
        <a:p>
          <a:endParaRPr lang="es-ES" sz="1400"/>
        </a:p>
      </dgm:t>
    </dgm:pt>
    <dgm:pt modelId="{8D4DEEB1-5298-447C-89D8-2A6D61460AA2}">
      <dgm:prSet phldrT="[Texto]" custT="1"/>
      <dgm:spPr/>
      <dgm:t>
        <a:bodyPr/>
        <a:lstStyle/>
        <a:p>
          <a:r>
            <a:rPr lang="es-ES" sz="1400" dirty="0" smtClean="0"/>
            <a:t>Ajuste</a:t>
          </a:r>
          <a:endParaRPr lang="es-ES" sz="1400" dirty="0"/>
        </a:p>
      </dgm:t>
    </dgm:pt>
    <dgm:pt modelId="{3F19EB6A-759A-40AC-B212-BC375FBA34D1}" type="parTrans" cxnId="{A88EAC78-BCF9-4F17-9590-14638B025372}">
      <dgm:prSet/>
      <dgm:spPr/>
      <dgm:t>
        <a:bodyPr/>
        <a:lstStyle/>
        <a:p>
          <a:endParaRPr lang="es-ES" sz="1400"/>
        </a:p>
      </dgm:t>
    </dgm:pt>
    <dgm:pt modelId="{A6B3D40A-FDB6-4D06-AA21-FD46D117DE95}" type="sibTrans" cxnId="{A88EAC78-BCF9-4F17-9590-14638B025372}">
      <dgm:prSet/>
      <dgm:spPr/>
      <dgm:t>
        <a:bodyPr/>
        <a:lstStyle/>
        <a:p>
          <a:endParaRPr lang="es-ES" sz="1400"/>
        </a:p>
      </dgm:t>
    </dgm:pt>
    <dgm:pt modelId="{F71A6619-E516-4463-A53B-674005058CA4}">
      <dgm:prSet phldrT="[Texto]" custT="1"/>
      <dgm:spPr/>
      <dgm:t>
        <a:bodyPr/>
        <a:lstStyle/>
        <a:p>
          <a:r>
            <a:rPr lang="es-ES" sz="1400" dirty="0" smtClean="0"/>
            <a:t>Aspectos Importantes</a:t>
          </a:r>
          <a:endParaRPr lang="es-ES" sz="1400" dirty="0"/>
        </a:p>
      </dgm:t>
    </dgm:pt>
    <dgm:pt modelId="{322BAF08-0B6B-48C3-B07E-7582779773E2}" type="parTrans" cxnId="{3725E07E-D78C-4479-AD25-95C2668EE3E5}">
      <dgm:prSet/>
      <dgm:spPr/>
      <dgm:t>
        <a:bodyPr/>
        <a:lstStyle/>
        <a:p>
          <a:endParaRPr lang="es-ES" sz="1400"/>
        </a:p>
      </dgm:t>
    </dgm:pt>
    <dgm:pt modelId="{8EDB7193-4C9D-433A-914C-C5E14BDBC913}" type="sibTrans" cxnId="{3725E07E-D78C-4479-AD25-95C2668EE3E5}">
      <dgm:prSet/>
      <dgm:spPr/>
      <dgm:t>
        <a:bodyPr/>
        <a:lstStyle/>
        <a:p>
          <a:endParaRPr lang="es-ES" sz="1400"/>
        </a:p>
      </dgm:t>
    </dgm:pt>
    <dgm:pt modelId="{C058D000-63E9-44E4-A797-409F03C7FC06}">
      <dgm:prSet phldrT="[Texto]" custT="1"/>
      <dgm:spPr/>
      <dgm:t>
        <a:bodyPr/>
        <a:lstStyle/>
        <a:p>
          <a:r>
            <a:rPr lang="es-ES" sz="1400" dirty="0" smtClean="0"/>
            <a:t>Materiales</a:t>
          </a:r>
          <a:endParaRPr lang="es-ES" sz="1400" dirty="0"/>
        </a:p>
      </dgm:t>
    </dgm:pt>
    <dgm:pt modelId="{D19C8A16-4286-443B-81ED-C1F9A6482CC4}" type="parTrans" cxnId="{C59914F5-76D5-4B8D-9B17-0906A62D617B}">
      <dgm:prSet/>
      <dgm:spPr/>
      <dgm:t>
        <a:bodyPr/>
        <a:lstStyle/>
        <a:p>
          <a:endParaRPr lang="es-ES" sz="1400"/>
        </a:p>
      </dgm:t>
    </dgm:pt>
    <dgm:pt modelId="{50388B79-E2D7-4C8A-9E1A-1E066D5FDC5C}" type="sibTrans" cxnId="{C59914F5-76D5-4B8D-9B17-0906A62D617B}">
      <dgm:prSet/>
      <dgm:spPr/>
      <dgm:t>
        <a:bodyPr/>
        <a:lstStyle/>
        <a:p>
          <a:endParaRPr lang="es-ES" sz="1400"/>
        </a:p>
      </dgm:t>
    </dgm:pt>
    <dgm:pt modelId="{AA41311D-F5E3-4A4C-B78A-F46077C83D55}">
      <dgm:prSet phldrT="[Texto]" custT="1"/>
      <dgm:spPr/>
      <dgm:t>
        <a:bodyPr/>
        <a:lstStyle/>
        <a:p>
          <a:r>
            <a:rPr lang="es-ES" sz="1400" dirty="0" smtClean="0"/>
            <a:t>Costo</a:t>
          </a:r>
          <a:endParaRPr lang="es-ES" sz="1400" dirty="0"/>
        </a:p>
      </dgm:t>
    </dgm:pt>
    <dgm:pt modelId="{472C0326-E044-4D67-9F75-D7DD1A076E5E}" type="parTrans" cxnId="{D2AAC77A-7FA5-4BF1-B2E5-8B829F12C09F}">
      <dgm:prSet/>
      <dgm:spPr/>
      <dgm:t>
        <a:bodyPr/>
        <a:lstStyle/>
        <a:p>
          <a:endParaRPr lang="es-ES" sz="1400"/>
        </a:p>
      </dgm:t>
    </dgm:pt>
    <dgm:pt modelId="{80CF355C-D86F-4E1B-B288-423869A97132}" type="sibTrans" cxnId="{D2AAC77A-7FA5-4BF1-B2E5-8B829F12C09F}">
      <dgm:prSet/>
      <dgm:spPr/>
      <dgm:t>
        <a:bodyPr/>
        <a:lstStyle/>
        <a:p>
          <a:endParaRPr lang="es-ES" sz="1400"/>
        </a:p>
      </dgm:t>
    </dgm:pt>
    <dgm:pt modelId="{7BE9FC5A-8B98-4F92-BDC2-7926462A9427}">
      <dgm:prSet phldrT="[Texto]" custT="1"/>
      <dgm:spPr/>
      <dgm:t>
        <a:bodyPr/>
        <a:lstStyle/>
        <a:p>
          <a:r>
            <a:rPr lang="es-ES" sz="1400" dirty="0" smtClean="0"/>
            <a:t>Tiempo</a:t>
          </a:r>
          <a:endParaRPr lang="es-ES" sz="1400" dirty="0"/>
        </a:p>
      </dgm:t>
    </dgm:pt>
    <dgm:pt modelId="{A5D9EC2F-6E08-4719-8961-59A359B904B3}" type="parTrans" cxnId="{1BFA5D25-E905-4CF7-9A98-FF5295DD1B3A}">
      <dgm:prSet/>
      <dgm:spPr/>
      <dgm:t>
        <a:bodyPr/>
        <a:lstStyle/>
        <a:p>
          <a:endParaRPr lang="es-ES" sz="1400"/>
        </a:p>
      </dgm:t>
    </dgm:pt>
    <dgm:pt modelId="{A5E67A9D-D73A-440F-9657-6A3B91D75A60}" type="sibTrans" cxnId="{1BFA5D25-E905-4CF7-9A98-FF5295DD1B3A}">
      <dgm:prSet/>
      <dgm:spPr/>
      <dgm:t>
        <a:bodyPr/>
        <a:lstStyle/>
        <a:p>
          <a:endParaRPr lang="es-ES" sz="1400"/>
        </a:p>
      </dgm:t>
    </dgm:pt>
    <dgm:pt modelId="{B1362A07-5D93-41AA-B6B7-7FAA410557E2}" type="pres">
      <dgm:prSet presAssocID="{6E1500D5-39EC-4A95-9A0A-78EF5B5E68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7BDC60F-AEB1-40E9-BB10-F469602556F3}" type="pres">
      <dgm:prSet presAssocID="{5CCE7D28-917C-4606-8DED-514460075A05}" presName="composite" presStyleCnt="0"/>
      <dgm:spPr/>
    </dgm:pt>
    <dgm:pt modelId="{4EE56F1A-A2F0-4798-97E4-F4C2795C325D}" type="pres">
      <dgm:prSet presAssocID="{5CCE7D28-917C-4606-8DED-514460075A0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75130-89EE-4264-95AF-0DD4810D1284}" type="pres">
      <dgm:prSet presAssocID="{5CCE7D28-917C-4606-8DED-514460075A0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0B24DF-5056-483B-B2BE-8D6FFE0B9428}" type="pres">
      <dgm:prSet presAssocID="{8EBB6C9C-7A49-4DE3-B699-7EB3C4EBE66C}" presName="space" presStyleCnt="0"/>
      <dgm:spPr/>
    </dgm:pt>
    <dgm:pt modelId="{CBD6FEE1-469E-4BCD-BF3D-FA7DBEBE3AD5}" type="pres">
      <dgm:prSet presAssocID="{9F981778-FA70-4B47-8F56-2B5DA8106507}" presName="composite" presStyleCnt="0"/>
      <dgm:spPr/>
    </dgm:pt>
    <dgm:pt modelId="{4A3A6D80-48FC-493A-807D-C5CC570A34C3}" type="pres">
      <dgm:prSet presAssocID="{9F981778-FA70-4B47-8F56-2B5DA810650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4BBD5A-733E-4FBE-83E3-A9453FA8DEA5}" type="pres">
      <dgm:prSet presAssocID="{9F981778-FA70-4B47-8F56-2B5DA810650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6ABDC7-A37B-47E3-9E39-68EB293AC630}" type="pres">
      <dgm:prSet presAssocID="{F3FDF48B-0E69-4907-BFC6-572908E5A3BD}" presName="space" presStyleCnt="0"/>
      <dgm:spPr/>
    </dgm:pt>
    <dgm:pt modelId="{0042A625-6AC3-4414-9758-F8F4A12971A5}" type="pres">
      <dgm:prSet presAssocID="{0F0F9493-8A93-4B8C-A481-240B8F15C171}" presName="composite" presStyleCnt="0"/>
      <dgm:spPr/>
    </dgm:pt>
    <dgm:pt modelId="{CCCEE013-9B64-4151-A474-5D4867079067}" type="pres">
      <dgm:prSet presAssocID="{0F0F9493-8A93-4B8C-A481-240B8F15C17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43A136-FEBF-494B-8531-71113D70BA20}" type="pres">
      <dgm:prSet presAssocID="{0F0F9493-8A93-4B8C-A481-240B8F15C17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8F44E9-F2A3-4A96-8188-5C9BFD07DECD}" type="pres">
      <dgm:prSet presAssocID="{050BC7DD-10C1-41DB-B018-5E2E21232F09}" presName="space" presStyleCnt="0"/>
      <dgm:spPr/>
    </dgm:pt>
    <dgm:pt modelId="{EAFDCA9D-B081-4B3F-AC5E-8A770A38965A}" type="pres">
      <dgm:prSet presAssocID="{F71A6619-E516-4463-A53B-674005058CA4}" presName="composite" presStyleCnt="0"/>
      <dgm:spPr/>
    </dgm:pt>
    <dgm:pt modelId="{F1666A99-5B85-4891-901F-9F8D59D9BD52}" type="pres">
      <dgm:prSet presAssocID="{F71A6619-E516-4463-A53B-674005058CA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E5F999-3ECA-494D-94C5-74797896051E}" type="pres">
      <dgm:prSet presAssocID="{F71A6619-E516-4463-A53B-674005058CA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836141-0D8E-44B2-9FD2-BB2E39FC01FB}" type="presOf" srcId="{C04E0D3D-917A-4D4B-AD42-EF129A1EFF67}" destId="{EA875130-89EE-4264-95AF-0DD4810D1284}" srcOrd="0" destOrd="1" presId="urn:microsoft.com/office/officeart/2005/8/layout/hList1"/>
    <dgm:cxn modelId="{62503B5B-BF12-4F21-BEF6-55414440B7B4}" type="presOf" srcId="{F71A6619-E516-4463-A53B-674005058CA4}" destId="{F1666A99-5B85-4891-901F-9F8D59D9BD52}" srcOrd="0" destOrd="0" presId="urn:microsoft.com/office/officeart/2005/8/layout/hList1"/>
    <dgm:cxn modelId="{1BFA5D25-E905-4CF7-9A98-FF5295DD1B3A}" srcId="{F71A6619-E516-4463-A53B-674005058CA4}" destId="{7BE9FC5A-8B98-4F92-BDC2-7926462A9427}" srcOrd="2" destOrd="0" parTransId="{A5D9EC2F-6E08-4719-8961-59A359B904B3}" sibTransId="{A5E67A9D-D73A-440F-9657-6A3B91D75A60}"/>
    <dgm:cxn modelId="{C59914F5-76D5-4B8D-9B17-0906A62D617B}" srcId="{F71A6619-E516-4463-A53B-674005058CA4}" destId="{C058D000-63E9-44E4-A797-409F03C7FC06}" srcOrd="0" destOrd="0" parTransId="{D19C8A16-4286-443B-81ED-C1F9A6482CC4}" sibTransId="{50388B79-E2D7-4C8A-9E1A-1E066D5FDC5C}"/>
    <dgm:cxn modelId="{7DD951C3-0C57-452E-8DC2-613AE84714CD}" srcId="{9F981778-FA70-4B47-8F56-2B5DA8106507}" destId="{80FE9344-FA27-494B-A684-93619F346AB5}" srcOrd="0" destOrd="0" parTransId="{D87F7346-ED30-4B53-B9A1-EB74B79B33BC}" sibTransId="{6669A3C7-7719-4B0C-8EC9-633B8472EE62}"/>
    <dgm:cxn modelId="{92B77A91-345F-46D6-A680-D7CF2CECBF72}" srcId="{9F981778-FA70-4B47-8F56-2B5DA8106507}" destId="{490517CD-F3E9-4D56-A1AF-461C38F4FCD6}" srcOrd="1" destOrd="0" parTransId="{39836EE4-6570-4EAB-985E-20A158E5E589}" sibTransId="{9845EA4C-92A7-41DE-95AE-37830A733A29}"/>
    <dgm:cxn modelId="{1D79E74A-695C-4BD9-B43C-C51A980534B0}" srcId="{0F0F9493-8A93-4B8C-A481-240B8F15C171}" destId="{754C2960-43BF-44A1-B360-0959A8C3C447}" srcOrd="2" destOrd="0" parTransId="{BECD3125-EF38-4AFF-B939-085FF0DE2B7C}" sibTransId="{C119BEE1-3741-45F4-994B-2FF90C78ABD2}"/>
    <dgm:cxn modelId="{9746506F-F228-4279-A6BF-2E71DA3B1918}" type="presOf" srcId="{C7156333-C2B5-432A-A5B8-951820E4D270}" destId="{EA875130-89EE-4264-95AF-0DD4810D1284}" srcOrd="0" destOrd="2" presId="urn:microsoft.com/office/officeart/2005/8/layout/hList1"/>
    <dgm:cxn modelId="{88BB6CF2-FA97-41BF-BA1E-82264FB76060}" type="presOf" srcId="{CA23E526-D222-4C52-8D36-5756F4419111}" destId="{E94BBD5A-733E-4FBE-83E3-A9453FA8DEA5}" srcOrd="0" destOrd="2" presId="urn:microsoft.com/office/officeart/2005/8/layout/hList1"/>
    <dgm:cxn modelId="{8AEDF1AC-7725-4B17-B536-F03288FE1F75}" type="presOf" srcId="{9F981778-FA70-4B47-8F56-2B5DA8106507}" destId="{4A3A6D80-48FC-493A-807D-C5CC570A34C3}" srcOrd="0" destOrd="0" presId="urn:microsoft.com/office/officeart/2005/8/layout/hList1"/>
    <dgm:cxn modelId="{CAFF7063-866C-49F2-B3D1-F16CE77217C1}" type="presOf" srcId="{AA41311D-F5E3-4A4C-B78A-F46077C83D55}" destId="{23E5F999-3ECA-494D-94C5-74797896051E}" srcOrd="0" destOrd="1" presId="urn:microsoft.com/office/officeart/2005/8/layout/hList1"/>
    <dgm:cxn modelId="{57AE6A45-4B87-4DD3-9FE7-C0FA223D6130}" srcId="{5CCE7D28-917C-4606-8DED-514460075A05}" destId="{C04E0D3D-917A-4D4B-AD42-EF129A1EFF67}" srcOrd="1" destOrd="0" parTransId="{2DCF2A68-3ECF-4B90-9C96-1B4ABB2C666C}" sibTransId="{43B3A842-F7F9-4A5D-9449-F3C41833D376}"/>
    <dgm:cxn modelId="{BC6AB9CF-286F-4971-B87B-F732D78BEE75}" srcId="{6E1500D5-39EC-4A95-9A0A-78EF5B5E6887}" destId="{5CCE7D28-917C-4606-8DED-514460075A05}" srcOrd="0" destOrd="0" parTransId="{994045A2-2745-4A85-998B-BFDFD6DEEF8A}" sibTransId="{8EBB6C9C-7A49-4DE3-B699-7EB3C4EBE66C}"/>
    <dgm:cxn modelId="{583B9701-4EEB-4B41-950D-4B3E66F1D6A5}" type="presOf" srcId="{8D4DEEB1-5298-447C-89D8-2A6D61460AA2}" destId="{3A43A136-FEBF-494B-8531-71113D70BA20}" srcOrd="0" destOrd="3" presId="urn:microsoft.com/office/officeart/2005/8/layout/hList1"/>
    <dgm:cxn modelId="{C6CAB4CB-2654-446A-9915-2417A5C441EA}" srcId="{5CCE7D28-917C-4606-8DED-514460075A05}" destId="{4B831F0E-3773-4F6B-9BFA-AE5D3E6C4F95}" srcOrd="0" destOrd="0" parTransId="{BC88EE03-3EF4-4B84-8FB6-FE03B8D60D49}" sibTransId="{EE0EB9F3-A575-47F4-AA5D-CA242BAE2B5A}"/>
    <dgm:cxn modelId="{3681A65A-72CE-4CD7-845E-BC73F30FB189}" srcId="{6E1500D5-39EC-4A95-9A0A-78EF5B5E6887}" destId="{9F981778-FA70-4B47-8F56-2B5DA8106507}" srcOrd="1" destOrd="0" parTransId="{296BB74F-83A7-43C4-9871-513EBC99DDE1}" sibTransId="{F3FDF48B-0E69-4907-BFC6-572908E5A3BD}"/>
    <dgm:cxn modelId="{4A18FB65-F4BC-4463-B78C-5BB6B888BB86}" srcId="{0F0F9493-8A93-4B8C-A481-240B8F15C171}" destId="{44C29FBE-7DC9-4F99-92C8-B646D0E2B0F2}" srcOrd="1" destOrd="0" parTransId="{F43B4AD4-755F-441D-8B94-76F76B4C20FE}" sibTransId="{137564C7-124B-4BF7-95AA-2AE38DC852B7}"/>
    <dgm:cxn modelId="{69A261AE-567E-48D2-B222-FEB53267BE21}" srcId="{6E1500D5-39EC-4A95-9A0A-78EF5B5E6887}" destId="{0F0F9493-8A93-4B8C-A481-240B8F15C171}" srcOrd="2" destOrd="0" parTransId="{B9767696-98B1-4C1B-A969-632DBA38EA07}" sibTransId="{050BC7DD-10C1-41DB-B018-5E2E21232F09}"/>
    <dgm:cxn modelId="{E805E127-6759-4743-8919-EC01152D2CC5}" type="presOf" srcId="{754C2960-43BF-44A1-B360-0959A8C3C447}" destId="{3A43A136-FEBF-494B-8531-71113D70BA20}" srcOrd="0" destOrd="2" presId="urn:microsoft.com/office/officeart/2005/8/layout/hList1"/>
    <dgm:cxn modelId="{7D3597A7-CC70-4714-9452-47EEBE30CFC2}" type="presOf" srcId="{5CCE7D28-917C-4606-8DED-514460075A05}" destId="{4EE56F1A-A2F0-4798-97E4-F4C2795C325D}" srcOrd="0" destOrd="0" presId="urn:microsoft.com/office/officeart/2005/8/layout/hList1"/>
    <dgm:cxn modelId="{3725E07E-D78C-4479-AD25-95C2668EE3E5}" srcId="{6E1500D5-39EC-4A95-9A0A-78EF5B5E6887}" destId="{F71A6619-E516-4463-A53B-674005058CA4}" srcOrd="3" destOrd="0" parTransId="{322BAF08-0B6B-48C3-B07E-7582779773E2}" sibTransId="{8EDB7193-4C9D-433A-914C-C5E14BDBC913}"/>
    <dgm:cxn modelId="{DE5BD053-2303-4836-ABD3-AF35B6E390A5}" srcId="{9F981778-FA70-4B47-8F56-2B5DA8106507}" destId="{CA23E526-D222-4C52-8D36-5756F4419111}" srcOrd="2" destOrd="0" parTransId="{A1B3F9CF-878F-4F53-9589-2A4945F90814}" sibTransId="{44D98DEE-69B2-448D-B520-E6CF15335848}"/>
    <dgm:cxn modelId="{D1BE8FB3-1F3F-4C37-B5DD-A981C4ED6274}" srcId="{0F0F9493-8A93-4B8C-A481-240B8F15C171}" destId="{BC1705AA-3208-41C2-879C-0D467461A80B}" srcOrd="0" destOrd="0" parTransId="{45222619-9CB6-43AA-8423-9C44CF2FE7A0}" sibTransId="{533F850E-F042-41AA-9FDA-ED5AD2F5E915}"/>
    <dgm:cxn modelId="{D2AAC77A-7FA5-4BF1-B2E5-8B829F12C09F}" srcId="{F71A6619-E516-4463-A53B-674005058CA4}" destId="{AA41311D-F5E3-4A4C-B78A-F46077C83D55}" srcOrd="1" destOrd="0" parTransId="{472C0326-E044-4D67-9F75-D7DD1A076E5E}" sibTransId="{80CF355C-D86F-4E1B-B288-423869A97132}"/>
    <dgm:cxn modelId="{BA1D535C-2E04-44CB-B0D4-61C6475B2047}" type="presOf" srcId="{0F0F9493-8A93-4B8C-A481-240B8F15C171}" destId="{CCCEE013-9B64-4151-A474-5D4867079067}" srcOrd="0" destOrd="0" presId="urn:microsoft.com/office/officeart/2005/8/layout/hList1"/>
    <dgm:cxn modelId="{6A1CFB32-E9DC-4F25-A615-061101D15375}" type="presOf" srcId="{490517CD-F3E9-4D56-A1AF-461C38F4FCD6}" destId="{E94BBD5A-733E-4FBE-83E3-A9453FA8DEA5}" srcOrd="0" destOrd="1" presId="urn:microsoft.com/office/officeart/2005/8/layout/hList1"/>
    <dgm:cxn modelId="{D22EED35-09D6-4F57-9517-D1CCCB0D465B}" type="presOf" srcId="{44C29FBE-7DC9-4F99-92C8-B646D0E2B0F2}" destId="{3A43A136-FEBF-494B-8531-71113D70BA20}" srcOrd="0" destOrd="1" presId="urn:microsoft.com/office/officeart/2005/8/layout/hList1"/>
    <dgm:cxn modelId="{A88EAC78-BCF9-4F17-9590-14638B025372}" srcId="{0F0F9493-8A93-4B8C-A481-240B8F15C171}" destId="{8D4DEEB1-5298-447C-89D8-2A6D61460AA2}" srcOrd="3" destOrd="0" parTransId="{3F19EB6A-759A-40AC-B212-BC375FBA34D1}" sibTransId="{A6B3D40A-FDB6-4D06-AA21-FD46D117DE95}"/>
    <dgm:cxn modelId="{6FA1C2D4-8466-4E99-9006-5DE4A0C6793E}" type="presOf" srcId="{C058D000-63E9-44E4-A797-409F03C7FC06}" destId="{23E5F999-3ECA-494D-94C5-74797896051E}" srcOrd="0" destOrd="0" presId="urn:microsoft.com/office/officeart/2005/8/layout/hList1"/>
    <dgm:cxn modelId="{73214EC6-28C0-4288-B157-388E9427270D}" type="presOf" srcId="{6E1500D5-39EC-4A95-9A0A-78EF5B5E6887}" destId="{B1362A07-5D93-41AA-B6B7-7FAA410557E2}" srcOrd="0" destOrd="0" presId="urn:microsoft.com/office/officeart/2005/8/layout/hList1"/>
    <dgm:cxn modelId="{1395F810-DD4F-4A8F-979C-06F31FA4C0BF}" type="presOf" srcId="{4B831F0E-3773-4F6B-9BFA-AE5D3E6C4F95}" destId="{EA875130-89EE-4264-95AF-0DD4810D1284}" srcOrd="0" destOrd="0" presId="urn:microsoft.com/office/officeart/2005/8/layout/hList1"/>
    <dgm:cxn modelId="{9DB3C001-9AFD-45E4-A4C1-7F7308F506A6}" srcId="{5CCE7D28-917C-4606-8DED-514460075A05}" destId="{C7156333-C2B5-432A-A5B8-951820E4D270}" srcOrd="2" destOrd="0" parTransId="{4E2D505C-0514-47FC-AE88-55BB38B0F8C8}" sibTransId="{5A74191E-1E57-4C26-AED6-F8888E5A7ECD}"/>
    <dgm:cxn modelId="{3481FCAF-DDA1-47C4-B372-5D8C49210883}" type="presOf" srcId="{80FE9344-FA27-494B-A684-93619F346AB5}" destId="{E94BBD5A-733E-4FBE-83E3-A9453FA8DEA5}" srcOrd="0" destOrd="0" presId="urn:microsoft.com/office/officeart/2005/8/layout/hList1"/>
    <dgm:cxn modelId="{5DBE21C6-1F7A-422E-ABD9-5B9612FB3EEE}" type="presOf" srcId="{BC1705AA-3208-41C2-879C-0D467461A80B}" destId="{3A43A136-FEBF-494B-8531-71113D70BA20}" srcOrd="0" destOrd="0" presId="urn:microsoft.com/office/officeart/2005/8/layout/hList1"/>
    <dgm:cxn modelId="{AF7589C7-C6D9-4A63-A55E-4A3CC580F27E}" type="presOf" srcId="{7BE9FC5A-8B98-4F92-BDC2-7926462A9427}" destId="{23E5F999-3ECA-494D-94C5-74797896051E}" srcOrd="0" destOrd="2" presId="urn:microsoft.com/office/officeart/2005/8/layout/hList1"/>
    <dgm:cxn modelId="{EE103188-D19E-47BC-8F04-63A23504344A}" type="presParOf" srcId="{B1362A07-5D93-41AA-B6B7-7FAA410557E2}" destId="{E7BDC60F-AEB1-40E9-BB10-F469602556F3}" srcOrd="0" destOrd="0" presId="urn:microsoft.com/office/officeart/2005/8/layout/hList1"/>
    <dgm:cxn modelId="{F007256D-C966-4AC2-8F2E-C3BC8376AA34}" type="presParOf" srcId="{E7BDC60F-AEB1-40E9-BB10-F469602556F3}" destId="{4EE56F1A-A2F0-4798-97E4-F4C2795C325D}" srcOrd="0" destOrd="0" presId="urn:microsoft.com/office/officeart/2005/8/layout/hList1"/>
    <dgm:cxn modelId="{6FA757EA-D7E1-46A0-A9F6-1507493D5A5A}" type="presParOf" srcId="{E7BDC60F-AEB1-40E9-BB10-F469602556F3}" destId="{EA875130-89EE-4264-95AF-0DD4810D1284}" srcOrd="1" destOrd="0" presId="urn:microsoft.com/office/officeart/2005/8/layout/hList1"/>
    <dgm:cxn modelId="{0CB37C24-89A9-433D-9C33-444CDC146A9B}" type="presParOf" srcId="{B1362A07-5D93-41AA-B6B7-7FAA410557E2}" destId="{680B24DF-5056-483B-B2BE-8D6FFE0B9428}" srcOrd="1" destOrd="0" presId="urn:microsoft.com/office/officeart/2005/8/layout/hList1"/>
    <dgm:cxn modelId="{81FD5864-E0C0-4204-BC51-5EBA813931F3}" type="presParOf" srcId="{B1362A07-5D93-41AA-B6B7-7FAA410557E2}" destId="{CBD6FEE1-469E-4BCD-BF3D-FA7DBEBE3AD5}" srcOrd="2" destOrd="0" presId="urn:microsoft.com/office/officeart/2005/8/layout/hList1"/>
    <dgm:cxn modelId="{F4971063-9CBE-4EDC-83B7-253363D6BE57}" type="presParOf" srcId="{CBD6FEE1-469E-4BCD-BF3D-FA7DBEBE3AD5}" destId="{4A3A6D80-48FC-493A-807D-C5CC570A34C3}" srcOrd="0" destOrd="0" presId="urn:microsoft.com/office/officeart/2005/8/layout/hList1"/>
    <dgm:cxn modelId="{3D084CC5-00BA-448D-83E3-724D062F7BDD}" type="presParOf" srcId="{CBD6FEE1-469E-4BCD-BF3D-FA7DBEBE3AD5}" destId="{E94BBD5A-733E-4FBE-83E3-A9453FA8DEA5}" srcOrd="1" destOrd="0" presId="urn:microsoft.com/office/officeart/2005/8/layout/hList1"/>
    <dgm:cxn modelId="{8B3DF516-D3A6-4D0F-A581-A303EE7F5150}" type="presParOf" srcId="{B1362A07-5D93-41AA-B6B7-7FAA410557E2}" destId="{A26ABDC7-A37B-47E3-9E39-68EB293AC630}" srcOrd="3" destOrd="0" presId="urn:microsoft.com/office/officeart/2005/8/layout/hList1"/>
    <dgm:cxn modelId="{B60BDDE7-0BA1-40DE-BB10-C9AC4087949A}" type="presParOf" srcId="{B1362A07-5D93-41AA-B6B7-7FAA410557E2}" destId="{0042A625-6AC3-4414-9758-F8F4A12971A5}" srcOrd="4" destOrd="0" presId="urn:microsoft.com/office/officeart/2005/8/layout/hList1"/>
    <dgm:cxn modelId="{E11DCA37-E625-4B87-AF78-121FE4C1FDE4}" type="presParOf" srcId="{0042A625-6AC3-4414-9758-F8F4A12971A5}" destId="{CCCEE013-9B64-4151-A474-5D4867079067}" srcOrd="0" destOrd="0" presId="urn:microsoft.com/office/officeart/2005/8/layout/hList1"/>
    <dgm:cxn modelId="{B3F1418C-07E0-4D7F-BCB8-F540121507D0}" type="presParOf" srcId="{0042A625-6AC3-4414-9758-F8F4A12971A5}" destId="{3A43A136-FEBF-494B-8531-71113D70BA20}" srcOrd="1" destOrd="0" presId="urn:microsoft.com/office/officeart/2005/8/layout/hList1"/>
    <dgm:cxn modelId="{522B66EC-6441-4918-8AD0-310CA607EF5B}" type="presParOf" srcId="{B1362A07-5D93-41AA-B6B7-7FAA410557E2}" destId="{F98F44E9-F2A3-4A96-8188-5C9BFD07DECD}" srcOrd="5" destOrd="0" presId="urn:microsoft.com/office/officeart/2005/8/layout/hList1"/>
    <dgm:cxn modelId="{6ADA26D8-50AC-418C-BAE5-546AA7100DFE}" type="presParOf" srcId="{B1362A07-5D93-41AA-B6B7-7FAA410557E2}" destId="{EAFDCA9D-B081-4B3F-AC5E-8A770A38965A}" srcOrd="6" destOrd="0" presId="urn:microsoft.com/office/officeart/2005/8/layout/hList1"/>
    <dgm:cxn modelId="{E370E35F-46DE-4B0C-B78F-882F0F91A0A4}" type="presParOf" srcId="{EAFDCA9D-B081-4B3F-AC5E-8A770A38965A}" destId="{F1666A99-5B85-4891-901F-9F8D59D9BD52}" srcOrd="0" destOrd="0" presId="urn:microsoft.com/office/officeart/2005/8/layout/hList1"/>
    <dgm:cxn modelId="{A25940A6-2968-40EB-8A09-5492CBD70C35}" type="presParOf" srcId="{EAFDCA9D-B081-4B3F-AC5E-8A770A38965A}" destId="{23E5F999-3ECA-494D-94C5-74797896051E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47D043-57B3-4B32-84E9-A50929DF51CF}" type="datetimeFigureOut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D76096-AAFD-49DC-AF4A-C6038EC2E7E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867DEF-4B48-479C-867A-013C2AB92336}" type="datetimeFigureOut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0431D3-ED86-4243-969C-7A82F8CB343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A21FA-14A3-4283-9CAA-E46BA2C6B542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D11EB-4DD8-4EA8-B495-E5C2B968814F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4252913" y="0"/>
          <a:ext cx="4891087" cy="4437063"/>
        </p:xfrm>
        <a:graphic>
          <a:graphicData uri="http://schemas.openxmlformats.org/presentationml/2006/ole">
            <p:oleObj spid="_x0000_s49154" name="Image" r:id="rId3" imgW="8228571" imgH="8711111" progId="">
              <p:embed/>
            </p:oleObj>
          </a:graphicData>
        </a:graphic>
      </p:graphicFrame>
      <p:sp>
        <p:nvSpPr>
          <p:cNvPr id="5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ltGray">
          <a:xfrm flipV="1">
            <a:off x="0" y="4267200"/>
            <a:ext cx="9144000" cy="11064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ltGray">
          <a:xfrm>
            <a:off x="1474788" y="5156200"/>
            <a:ext cx="7129462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3548063"/>
            <a:ext cx="7239000" cy="13716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14488" y="5224463"/>
            <a:ext cx="6858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457B-3D54-4BCE-890C-C7DED631673E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4EE4-C536-4E1F-BC92-E044FDB2280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C3D5-EA78-4BF2-A1E7-41E3BEE6749A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854B1-AEED-42A6-BB63-20A18B8D99D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EC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1085-4245-4E4D-97D0-51A47542C7CD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3218F-08FF-467D-8253-AEC721FAE7C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3BE4-C436-480E-912E-D2A0C4714CA5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C8C6A-ED2C-46D4-802E-4750CE5B712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75B93-800E-4183-8D46-20EA346EFB11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ED0B-7A20-4869-BC9B-0C60B649CE1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88CEC-C6F7-4755-9F4D-271852F99654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DB32-FF96-42A1-A66C-267BE852C6F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848BC-332D-49F8-97CE-D7B7355BB4E7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3FE76-A85D-4D9B-8CEE-B50FA9018EF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FCF6-E142-4AF4-96B2-E136C1D0F016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A655-37F3-4C9B-9498-44A6A43466B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C5C4-D44F-4F4A-BEAE-B1EEEB068811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517C-295A-4886-87B0-9159193B64F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7D488-1E77-4589-B7E1-8F649F1940AD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BD77A-CF75-40A3-A3C3-E6F214A9685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C9978-627A-4519-8B1E-2B1BE1B35D92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1D58-108A-418E-A547-41C695BD448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-26988"/>
            <a:ext cx="9144000" cy="692151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468313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blackWhite">
          <a:xfrm>
            <a:off x="468313" y="233363"/>
            <a:ext cx="7488237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latin typeface="+mn-lt"/>
              </a:defRPr>
            </a:lvl1pPr>
          </a:lstStyle>
          <a:p>
            <a:pPr>
              <a:defRPr/>
            </a:pPr>
            <a:fld id="{7DD7F59A-9D7C-4968-AB8C-267CFCBF15D2}" type="datetime1">
              <a:rPr lang="es-EC"/>
              <a:pPr>
                <a:defRPr/>
              </a:pPr>
              <a:t>09/08/2010</a:t>
            </a:fld>
            <a:endParaRPr 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latin typeface="+mn-lt"/>
              </a:defRPr>
            </a:lvl1pPr>
          </a:lstStyle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latin typeface="+mn-lt"/>
              </a:defRPr>
            </a:lvl1pPr>
          </a:lstStyle>
          <a:p>
            <a:pPr>
              <a:defRPr/>
            </a:pPr>
            <a:fld id="{68CEDF14-6C68-4E13-9B9C-0ADD1C5B0E0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pic>
        <p:nvPicPr>
          <p:cNvPr id="3083" name="Picture 2" descr="C:\Documents and Settings\Jhosephline\Mis documentos\Mis imágenes\Imagenes\Logo_ESPOL\Espol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39125" y="-9525"/>
            <a:ext cx="904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1785938"/>
            <a:ext cx="9144000" cy="2836862"/>
          </a:xfrm>
          <a:solidFill>
            <a:schemeClr val="accent1">
              <a:lumMod val="40000"/>
              <a:lumOff val="60000"/>
              <a:alpha val="53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s-ES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es-EC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>
          <a:xfrm>
            <a:off x="2071688" y="5153025"/>
            <a:ext cx="6419850" cy="990600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s-ES" i="1" smtClean="0"/>
              <a:t>Instituto de Ciencias Matemáticas</a:t>
            </a:r>
          </a:p>
          <a:p>
            <a:pPr algn="r">
              <a:spcBef>
                <a:spcPct val="0"/>
              </a:spcBef>
            </a:pPr>
            <a:r>
              <a:rPr lang="es-ES" i="1" smtClean="0"/>
              <a:t>Ingeniería en Auditoría y Control de Gestión</a:t>
            </a:r>
            <a:endParaRPr lang="es-EC" i="1" smtClean="0"/>
          </a:p>
        </p:txBody>
      </p:sp>
      <p:sp>
        <p:nvSpPr>
          <p:cNvPr id="3076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848600" y="6400800"/>
            <a:ext cx="1295400" cy="320675"/>
          </a:xfrm>
        </p:spPr>
        <p:txBody>
          <a:bodyPr/>
          <a:lstStyle/>
          <a:p>
            <a:pPr>
              <a:defRPr/>
            </a:pPr>
            <a:fld id="{12244934-4EF3-4919-B351-FC1ADD86084B}" type="slidenum">
              <a:rPr lang="es-EC"/>
              <a:pPr>
                <a:defRPr/>
              </a:pPr>
              <a:t>1</a:t>
            </a:fld>
            <a:endParaRPr lang="es-EC"/>
          </a:p>
        </p:txBody>
      </p:sp>
      <p:sp>
        <p:nvSpPr>
          <p:cNvPr id="307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4267200" y="6400800"/>
            <a:ext cx="4876800" cy="320675"/>
          </a:xfrm>
        </p:spPr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</a:p>
        </p:txBody>
      </p:sp>
      <p:pic>
        <p:nvPicPr>
          <p:cNvPr id="4102" name="8 Imagen" descr="Imagen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85750"/>
            <a:ext cx="12144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E:\logos\logo_ic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550" y="571500"/>
            <a:ext cx="1501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214313" y="1357313"/>
            <a:ext cx="8858250" cy="283686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" sz="2800" b="1" kern="0" dirty="0">
                <a:solidFill>
                  <a:srgbClr val="000000"/>
                </a:solidFill>
                <a:latin typeface="Tahoma" pitchFamily="34" charset="0"/>
                <a:ea typeface="+mj-ea"/>
                <a:cs typeface="Tahoma" pitchFamily="34" charset="0"/>
              </a:rPr>
              <a:t>DISEÑO DE UN SISTEMA DE GESTIÓN Y CONTROL OPERACIONAL DE LOS ACTIVOS CRÍTICOS DE UNA EMPRESA DEDICADA A LA PRODUCCIÓN Y COMERCIALIZACIÓN DE PANES Y PASTELES EN LA PROVINCIA DEL GUAYAS</a:t>
            </a:r>
            <a:endParaRPr lang="es-EC" sz="2800" b="1" kern="0" dirty="0">
              <a:solidFill>
                <a:srgbClr val="0000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214313" y="214313"/>
            <a:ext cx="7848600" cy="733425"/>
          </a:xfrm>
        </p:spPr>
        <p:txBody>
          <a:bodyPr/>
          <a:lstStyle/>
          <a:p>
            <a:r>
              <a:rPr lang="es-ES" b="1" i="1" smtClean="0"/>
              <a:t>Mejoramiento Continuo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066800" y="1142984"/>
          <a:ext cx="73152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CF02B-EDCE-4E63-A500-5B523C1F8EB2}" type="slidenum">
              <a:rPr lang="es-EC"/>
              <a:pPr>
                <a:defRPr/>
              </a:pPr>
              <a:t>10</a:t>
            </a:fld>
            <a:endParaRPr lang="es-EC"/>
          </a:p>
        </p:txBody>
      </p:sp>
      <p:sp>
        <p:nvSpPr>
          <p:cNvPr id="13318" name="6 Rectángulo"/>
          <p:cNvSpPr>
            <a:spLocks noChangeArrowheads="1"/>
          </p:cNvSpPr>
          <p:nvPr/>
        </p:nvSpPr>
        <p:spPr bwMode="auto">
          <a:xfrm>
            <a:off x="1071563" y="5357813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OEE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84EEB-12CF-49F8-991C-9B9835108E5F}" type="slidenum">
              <a:rPr lang="es-EC"/>
              <a:pPr>
                <a:defRPr/>
              </a:pPr>
              <a:t>11</a:t>
            </a:fld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438275" y="142875"/>
            <a:ext cx="784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r>
              <a:rPr lang="es-ES" sz="32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Mejoramiento Continuo</a:t>
            </a:r>
          </a:p>
        </p:txBody>
      </p:sp>
      <p:pic>
        <p:nvPicPr>
          <p:cNvPr id="14341" name="Imagen 302"/>
          <p:cNvPicPr>
            <a:picLocks noChangeAspect="1" noChangeArrowheads="1"/>
          </p:cNvPicPr>
          <p:nvPr/>
        </p:nvPicPr>
        <p:blipFill>
          <a:blip r:embed="rId2"/>
          <a:srcRect l="2284" t="24055" r="52798" b="30920"/>
          <a:stretch>
            <a:fillRect/>
          </a:stretch>
        </p:blipFill>
        <p:spPr bwMode="auto">
          <a:xfrm>
            <a:off x="285750" y="1500188"/>
            <a:ext cx="85010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8 CuadroTexto"/>
          <p:cNvSpPr txBox="1">
            <a:spLocks noChangeArrowheads="1"/>
          </p:cNvSpPr>
          <p:nvPr/>
        </p:nvSpPr>
        <p:spPr bwMode="auto">
          <a:xfrm>
            <a:off x="4572000" y="1000125"/>
            <a:ext cx="421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rgbClr val="000000"/>
                </a:solidFill>
              </a:rPr>
              <a:t>Análisis de Modo y Efecto de Fallas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DF176-7076-4AE3-9F20-69CEAC279652}" type="slidenum">
              <a:rPr lang="es-EC"/>
              <a:pPr>
                <a:defRPr/>
              </a:pPr>
              <a:t>12</a:t>
            </a:fld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295400" y="142875"/>
            <a:ext cx="784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r>
              <a:rPr lang="es-ES" sz="32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Mejoramiento Continuo</a:t>
            </a:r>
          </a:p>
        </p:txBody>
      </p:sp>
      <p:pic>
        <p:nvPicPr>
          <p:cNvPr id="15365" name="Imagen 302"/>
          <p:cNvPicPr>
            <a:picLocks noChangeAspect="1" noChangeArrowheads="1"/>
          </p:cNvPicPr>
          <p:nvPr/>
        </p:nvPicPr>
        <p:blipFill>
          <a:blip r:embed="rId2"/>
          <a:srcRect l="46400" t="23283" r="13010" b="31174"/>
          <a:stretch>
            <a:fillRect/>
          </a:stretch>
        </p:blipFill>
        <p:spPr bwMode="auto">
          <a:xfrm>
            <a:off x="2643188" y="1428750"/>
            <a:ext cx="62150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n 302"/>
          <p:cNvPicPr>
            <a:picLocks noChangeAspect="1" noChangeArrowheads="1"/>
          </p:cNvPicPr>
          <p:nvPr/>
        </p:nvPicPr>
        <p:blipFill>
          <a:blip r:embed="rId2"/>
          <a:srcRect l="2284" t="23283" r="84882" b="31174"/>
          <a:stretch>
            <a:fillRect/>
          </a:stretch>
        </p:blipFill>
        <p:spPr bwMode="auto">
          <a:xfrm>
            <a:off x="285750" y="1428750"/>
            <a:ext cx="23574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8 CuadroTexto"/>
          <p:cNvSpPr txBox="1">
            <a:spLocks noChangeArrowheads="1"/>
          </p:cNvSpPr>
          <p:nvPr/>
        </p:nvSpPr>
        <p:spPr bwMode="auto">
          <a:xfrm>
            <a:off x="4572000" y="1000125"/>
            <a:ext cx="421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rgbClr val="000000"/>
                </a:solidFill>
              </a:rPr>
              <a:t>Análisis de Modo y Efecto de Fallas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4A9FF-94D4-4B49-9227-808763200923}" type="slidenum">
              <a:rPr lang="es-EC"/>
              <a:pPr>
                <a:defRPr/>
              </a:pPr>
              <a:t>13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081088" y="214313"/>
            <a:ext cx="784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r>
              <a:rPr lang="es-ES" sz="32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Mantenimiento Autónomo</a:t>
            </a:r>
          </a:p>
        </p:txBody>
      </p:sp>
      <p:pic>
        <p:nvPicPr>
          <p:cNvPr id="16390" name="Imagen 26"/>
          <p:cNvPicPr>
            <a:picLocks noChangeAspect="1" noChangeArrowheads="1"/>
          </p:cNvPicPr>
          <p:nvPr/>
        </p:nvPicPr>
        <p:blipFill>
          <a:blip r:embed="rId2"/>
          <a:srcRect l="2737" t="24094" r="24277" b="12549"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098D-E920-43E7-97A0-09AFC73D8088}" type="slidenum">
              <a:rPr lang="es-EC"/>
              <a:pPr>
                <a:defRPr/>
              </a:pPr>
              <a:t>14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009650" y="142875"/>
            <a:ext cx="784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r>
              <a:rPr lang="es-ES" sz="32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Mantenimiento Autónomo</a:t>
            </a:r>
          </a:p>
        </p:txBody>
      </p:sp>
      <p:pic>
        <p:nvPicPr>
          <p:cNvPr id="17414" name="Imagen 27"/>
          <p:cNvPicPr>
            <a:picLocks noChangeAspect="1" noChangeArrowheads="1"/>
          </p:cNvPicPr>
          <p:nvPr/>
        </p:nvPicPr>
        <p:blipFill>
          <a:blip r:embed="rId2"/>
          <a:srcRect l="2882" t="23888" r="18652" b="11134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D3F03-E391-493A-AFFF-040CFFFBF106}" type="slidenum">
              <a:rPr lang="es-EC"/>
              <a:pPr>
                <a:defRPr/>
              </a:pPr>
              <a:t>15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295400" y="142875"/>
            <a:ext cx="784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r>
              <a:rPr lang="es-ES" sz="30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Mantenimiento Planeado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/>
          <a:srcRect b="29091"/>
          <a:stretch>
            <a:fillRect/>
          </a:stretch>
        </p:blipFill>
        <p:spPr bwMode="auto">
          <a:xfrm>
            <a:off x="214313" y="3286125"/>
            <a:ext cx="8786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13 Diagrama"/>
          <p:cNvGraphicFramePr/>
          <p:nvPr/>
        </p:nvGraphicFramePr>
        <p:xfrm>
          <a:off x="500034" y="1071546"/>
          <a:ext cx="8143932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D1BE5-D27F-4E85-8675-72109D004259}" type="slidenum">
              <a:rPr lang="es-EC"/>
              <a:pPr>
                <a:defRPr/>
              </a:pPr>
              <a:t>16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071563" y="285750"/>
            <a:ext cx="784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r>
              <a:rPr lang="es-ES" sz="4000" b="1" i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Mantenimiento Planeado</a:t>
            </a:r>
          </a:p>
        </p:txBody>
      </p:sp>
      <p:pic>
        <p:nvPicPr>
          <p:cNvPr id="19462" name="Imagen 29"/>
          <p:cNvPicPr>
            <a:picLocks noChangeAspect="1" noChangeArrowheads="1"/>
          </p:cNvPicPr>
          <p:nvPr/>
        </p:nvPicPr>
        <p:blipFill>
          <a:blip r:embed="rId2"/>
          <a:srcRect l="2841" t="24051" r="56480" b="9459"/>
          <a:stretch>
            <a:fillRect/>
          </a:stretch>
        </p:blipFill>
        <p:spPr bwMode="auto">
          <a:xfrm>
            <a:off x="785813" y="0"/>
            <a:ext cx="7572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DCFEB-5CF5-4CE7-99A0-4020D3ECAA54}" type="slidenum">
              <a:rPr lang="es-EC"/>
              <a:pPr>
                <a:defRPr/>
              </a:pPr>
              <a:t>17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071563" y="285750"/>
            <a:ext cx="784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r>
              <a:rPr lang="es-ES" sz="4000" b="1" i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Mantenimiento Planeado</a:t>
            </a:r>
          </a:p>
        </p:txBody>
      </p:sp>
      <p:pic>
        <p:nvPicPr>
          <p:cNvPr id="20486" name="Imagen 30"/>
          <p:cNvPicPr>
            <a:picLocks noChangeAspect="1" noChangeArrowheads="1"/>
          </p:cNvPicPr>
          <p:nvPr/>
        </p:nvPicPr>
        <p:blipFill>
          <a:blip r:embed="rId2"/>
          <a:srcRect l="6685" t="24258" r="45950" b="9459"/>
          <a:stretch>
            <a:fillRect/>
          </a:stretch>
        </p:blipFill>
        <p:spPr bwMode="auto">
          <a:xfrm>
            <a:off x="642938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73163"/>
          </a:xfrm>
        </p:spPr>
        <p:txBody>
          <a:bodyPr/>
          <a:lstStyle/>
          <a:p>
            <a:r>
              <a:rPr lang="es-ES" b="1" smtClean="0"/>
              <a:t>Educación y Formación</a:t>
            </a:r>
            <a:endParaRPr lang="es-EC" b="1" smtClean="0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285750" y="1028700"/>
            <a:ext cx="4214813" cy="3829050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b="1" smtClean="0"/>
              <a:t>Antes</a:t>
            </a:r>
          </a:p>
          <a:p>
            <a:pPr algn="just"/>
            <a:r>
              <a:rPr lang="es-ES" sz="2000" smtClean="0"/>
              <a:t>La organización planifica entrenamientos a sus empleados.</a:t>
            </a:r>
            <a:endParaRPr lang="es-ES" smtClean="0"/>
          </a:p>
          <a:p>
            <a:pPr algn="just"/>
            <a:r>
              <a:rPr lang="es-ES" sz="2000" smtClean="0"/>
              <a:t>Al personal que recién ingresa se les hace una capacitación verbal</a:t>
            </a:r>
            <a:r>
              <a:rPr lang="es-ES" smtClean="0"/>
              <a:t>.</a:t>
            </a:r>
          </a:p>
          <a:p>
            <a:pPr algn="just"/>
            <a:r>
              <a:rPr lang="es-ES" sz="2000" smtClean="0"/>
              <a:t>El área administrativa posee un plan de capacitación para todo el personal incluyendo pasantes.</a:t>
            </a:r>
            <a:endParaRPr lang="es-EC" sz="2000" smtClean="0"/>
          </a:p>
        </p:txBody>
      </p:sp>
      <p:sp>
        <p:nvSpPr>
          <p:cNvPr id="12295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</a:p>
        </p:txBody>
      </p:sp>
      <p:sp>
        <p:nvSpPr>
          <p:cNvPr id="1229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A8AD-531D-43AE-B2F1-BBE12BD933AD}" type="slidenum">
              <a:rPr lang="es-EC"/>
              <a:pPr>
                <a:defRPr/>
              </a:pPr>
              <a:t>18</a:t>
            </a:fld>
            <a:endParaRPr lang="es-EC"/>
          </a:p>
        </p:txBody>
      </p:sp>
      <p:pic>
        <p:nvPicPr>
          <p:cNvPr id="21510" name="Picture 2" descr="C:\Documents and Settings\Jhosephline\Mis documentos\Mis imágenes\Panaderia california\DSCN0277.jpg"/>
          <p:cNvPicPr>
            <a:picLocks noChangeAspect="1" noChangeArrowheads="1"/>
          </p:cNvPicPr>
          <p:nvPr/>
        </p:nvPicPr>
        <p:blipFill>
          <a:blip r:embed="rId2" cstate="print"/>
          <a:srcRect t="24847"/>
          <a:stretch>
            <a:fillRect/>
          </a:stretch>
        </p:blipFill>
        <p:spPr bwMode="auto">
          <a:xfrm>
            <a:off x="2987675" y="4437063"/>
            <a:ext cx="34496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714875" y="1028700"/>
            <a:ext cx="42148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60000"/>
              </a:spcBef>
              <a:buClr>
                <a:srgbClr val="000000"/>
              </a:buClr>
              <a:defRPr/>
            </a:pPr>
            <a:r>
              <a:rPr lang="es-ES" sz="2800" b="1" kern="0" dirty="0">
                <a:solidFill>
                  <a:srgbClr val="000000"/>
                </a:solidFill>
                <a:latin typeface="+mn-lt"/>
              </a:rPr>
              <a:t>Después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Plan de capacitación</a:t>
            </a:r>
            <a:r>
              <a:rPr lang="es-EC" sz="2000" kern="0" dirty="0">
                <a:solidFill>
                  <a:srgbClr val="000000"/>
                </a:solidFill>
                <a:latin typeface="+mn-lt"/>
              </a:rPr>
              <a:t> e inducción.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Capacitación a gerencia, supervisores y personal operativo.</a:t>
            </a:r>
            <a:endParaRPr lang="es-EC" sz="2000" kern="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Responsabilidad del personal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Utilización de equipos de protección.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Hoja de registro de capacitación.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endParaRPr lang="es-ES" sz="20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500063" y="-30163"/>
            <a:ext cx="7848600" cy="1173163"/>
          </a:xfrm>
        </p:spPr>
        <p:txBody>
          <a:bodyPr/>
          <a:lstStyle/>
          <a:p>
            <a:r>
              <a:rPr lang="es-ES" b="1" smtClean="0"/>
              <a:t>Mtto. temprano</a:t>
            </a:r>
            <a:endParaRPr lang="es-EC" b="1" smtClean="0"/>
          </a:p>
        </p:txBody>
      </p:sp>
      <p:sp>
        <p:nvSpPr>
          <p:cNvPr id="1331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</a:p>
        </p:txBody>
      </p:sp>
      <p:sp>
        <p:nvSpPr>
          <p:cNvPr id="1331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535C5-4843-451D-90B6-EA0D4851B383}" type="slidenum">
              <a:rPr lang="es-EC"/>
              <a:pPr>
                <a:defRPr/>
              </a:pPr>
              <a:t>19</a:t>
            </a:fld>
            <a:endParaRPr lang="es-EC"/>
          </a:p>
        </p:txBody>
      </p:sp>
      <p:pic>
        <p:nvPicPr>
          <p:cNvPr id="7" name="Picture 3" descr="C:\Documents and Settings\Jhosephline\Mis documentos\Mis imágenes\Panaderia california\DSCN0280.jpg"/>
          <p:cNvPicPr>
            <a:picLocks noChangeAspect="1" noChangeArrowheads="1"/>
          </p:cNvPicPr>
          <p:nvPr/>
        </p:nvPicPr>
        <p:blipFill>
          <a:blip r:embed="rId2" cstate="print"/>
          <a:srcRect t="16544"/>
          <a:stretch>
            <a:fillRect/>
          </a:stretch>
        </p:blipFill>
        <p:spPr bwMode="auto">
          <a:xfrm>
            <a:off x="3214678" y="4357694"/>
            <a:ext cx="2878805" cy="180179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534" name="2 Marcador de contenido"/>
          <p:cNvSpPr>
            <a:spLocks/>
          </p:cNvSpPr>
          <p:nvPr/>
        </p:nvSpPr>
        <p:spPr bwMode="auto">
          <a:xfrm>
            <a:off x="285750" y="1214438"/>
            <a:ext cx="407193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60000"/>
              </a:spcBef>
              <a:buClr>
                <a:srgbClr val="000000"/>
              </a:buClr>
            </a:pPr>
            <a:r>
              <a:rPr lang="es-ES" sz="2800" b="1">
                <a:solidFill>
                  <a:srgbClr val="000000"/>
                </a:solidFill>
                <a:latin typeface="Garamond" pitchFamily="18" charset="0"/>
              </a:rPr>
              <a:t>Antes</a:t>
            </a:r>
          </a:p>
          <a:p>
            <a:pPr marL="342900" indent="-342900" algn="just" eaLnBrk="0" hangingPunct="0">
              <a:spcBef>
                <a:spcPct val="60000"/>
              </a:spcBef>
              <a:buClr>
                <a:srgbClr val="000000"/>
              </a:buClr>
              <a:buFontTx/>
              <a:buChar char="•"/>
            </a:pPr>
            <a:r>
              <a:rPr lang="es-EC" sz="2000">
                <a:solidFill>
                  <a:srgbClr val="000000"/>
                </a:solidFill>
                <a:latin typeface="Garamond" pitchFamily="18" charset="0"/>
              </a:rPr>
              <a:t>La empresa cuenta con equipos provenientes de Argentina, Alemania y Suiza.</a:t>
            </a:r>
          </a:p>
          <a:p>
            <a:pPr marL="342900" indent="-342900" algn="just" eaLnBrk="0" hangingPunct="0">
              <a:spcBef>
                <a:spcPct val="60000"/>
              </a:spcBef>
              <a:buClr>
                <a:srgbClr val="000000"/>
              </a:buClr>
              <a:buFontTx/>
              <a:buChar char="•"/>
            </a:pPr>
            <a:r>
              <a:rPr lang="es-EC" sz="2000">
                <a:solidFill>
                  <a:srgbClr val="000000"/>
                </a:solidFill>
                <a:latin typeface="Garamond" pitchFamily="18" charset="0"/>
              </a:rPr>
              <a:t>Algunos repuestos no se pueden conseguir en nuestro país por lo que hay que importarlos.</a:t>
            </a:r>
          </a:p>
        </p:txBody>
      </p:sp>
      <p:sp>
        <p:nvSpPr>
          <p:cNvPr id="22535" name="2 Marcador de contenido"/>
          <p:cNvSpPr txBox="1">
            <a:spLocks/>
          </p:cNvSpPr>
          <p:nvPr/>
        </p:nvSpPr>
        <p:spPr bwMode="auto">
          <a:xfrm>
            <a:off x="4786313" y="1214438"/>
            <a:ext cx="4071937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60000"/>
              </a:spcBef>
              <a:buClr>
                <a:srgbClr val="000000"/>
              </a:buClr>
            </a:pPr>
            <a:r>
              <a:rPr lang="es-ES" sz="2800" b="1">
                <a:solidFill>
                  <a:srgbClr val="000000"/>
                </a:solidFill>
                <a:latin typeface="Garamond" pitchFamily="18" charset="0"/>
              </a:rPr>
              <a:t>Después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</a:pPr>
            <a:r>
              <a:rPr lang="es-ES" sz="2000">
                <a:solidFill>
                  <a:srgbClr val="000000"/>
                </a:solidFill>
                <a:latin typeface="Garamond" pitchFamily="18" charset="0"/>
              </a:rPr>
              <a:t>Por el momento no es necesario realizar alguna remodelación al horno.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</a:pPr>
            <a:r>
              <a:rPr lang="es-ES" sz="2000">
                <a:solidFill>
                  <a:srgbClr val="000000"/>
                </a:solidFill>
                <a:latin typeface="Garamond" pitchFamily="18" charset="0"/>
              </a:rPr>
              <a:t>.Adquirir un generador eléctrico para disminuir las perdidas en la producción.</a:t>
            </a:r>
            <a:endParaRPr lang="es-EC" sz="200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smtClean="0"/>
              <a:t>Panadería y Pastelería</a:t>
            </a:r>
            <a:endParaRPr lang="es-EC" b="1" i="1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82A9A-B684-4D2E-99B3-46F62E28E80B}" type="slidenum">
              <a:rPr lang="es-EC"/>
              <a:pPr>
                <a:defRPr/>
              </a:pPr>
              <a:t>2</a:t>
            </a:fld>
            <a:endParaRPr lang="es-EC"/>
          </a:p>
        </p:txBody>
      </p:sp>
      <p:grpSp>
        <p:nvGrpSpPr>
          <p:cNvPr id="5125" name="11 Grupo"/>
          <p:cNvGrpSpPr>
            <a:grpSpLocks/>
          </p:cNvGrpSpPr>
          <p:nvPr/>
        </p:nvGrpSpPr>
        <p:grpSpPr bwMode="auto">
          <a:xfrm>
            <a:off x="4786313" y="1500188"/>
            <a:ext cx="4140200" cy="4319587"/>
            <a:chOff x="4786313" y="1785938"/>
            <a:chExt cx="4140000" cy="4320000"/>
          </a:xfrm>
        </p:grpSpPr>
        <p:sp>
          <p:nvSpPr>
            <p:cNvPr id="10" name="9 Rectángulo"/>
            <p:cNvSpPr/>
            <p:nvPr/>
          </p:nvSpPr>
          <p:spPr bwMode="auto">
            <a:xfrm>
              <a:off x="4786313" y="1785938"/>
              <a:ext cx="4140000" cy="432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sz="2400" b="1"/>
            </a:p>
          </p:txBody>
        </p:sp>
        <p:pic>
          <p:nvPicPr>
            <p:cNvPr id="4106" name="Picture 10" descr="C:\Documents and Settings\Jhosephline\Mis documentos\Mis imágenes\Panaderia california\DSCN027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1956191"/>
              <a:ext cx="3780000" cy="389529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5126" name="10 Grupo"/>
          <p:cNvGrpSpPr>
            <a:grpSpLocks/>
          </p:cNvGrpSpPr>
          <p:nvPr/>
        </p:nvGrpSpPr>
        <p:grpSpPr bwMode="auto">
          <a:xfrm>
            <a:off x="500063" y="1500188"/>
            <a:ext cx="4140200" cy="4319587"/>
            <a:chOff x="500063" y="1785938"/>
            <a:chExt cx="4140000" cy="4320000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500063" y="1785938"/>
              <a:ext cx="4140000" cy="432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sz="2400" b="1"/>
            </a:p>
          </p:txBody>
        </p:sp>
        <p:pic>
          <p:nvPicPr>
            <p:cNvPr id="4107" name="Picture 11" descr="C:\Documents and Settings\Jhosephline\Mis documentos\Mis imágenes\Panaderia california\DSC0282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1928802"/>
              <a:ext cx="3780000" cy="392538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357188" y="-30163"/>
            <a:ext cx="7848600" cy="1173163"/>
          </a:xfrm>
        </p:spPr>
        <p:txBody>
          <a:bodyPr/>
          <a:lstStyle/>
          <a:p>
            <a:r>
              <a:rPr lang="es-ES" b="1" smtClean="0"/>
              <a:t>Mtto. de Calidad</a:t>
            </a:r>
            <a:endParaRPr lang="es-EC" b="1" smtClean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285750" y="1071563"/>
            <a:ext cx="4357688" cy="3286125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b="1" smtClean="0"/>
              <a:t>Antes</a:t>
            </a:r>
          </a:p>
          <a:p>
            <a:pPr algn="just"/>
            <a:r>
              <a:rPr lang="es-ES" sz="2000" smtClean="0"/>
              <a:t>La planta de producción no cuenta con ventiladores.</a:t>
            </a:r>
          </a:p>
          <a:p>
            <a:pPr algn="just"/>
            <a:r>
              <a:rPr lang="es-ES" sz="2000" smtClean="0"/>
              <a:t>El Dpto. Calidad monitorea el estado del pan en todo el proceso.</a:t>
            </a:r>
          </a:p>
          <a:p>
            <a:pPr algn="just"/>
            <a:r>
              <a:rPr lang="es-ES" sz="2000" smtClean="0"/>
              <a:t>Se hacen inspecciones visuales de coloración y otros elementos fundamentales.</a:t>
            </a:r>
            <a:endParaRPr lang="es-EC" sz="2000" smtClean="0"/>
          </a:p>
        </p:txBody>
      </p:sp>
      <p:sp>
        <p:nvSpPr>
          <p:cNvPr id="14343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</a:p>
        </p:txBody>
      </p:sp>
      <p:sp>
        <p:nvSpPr>
          <p:cNvPr id="14342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AA2CE-1D1C-4DAA-9C79-B04C16CD0F42}" type="slidenum">
              <a:rPr lang="es-EC"/>
              <a:pPr>
                <a:defRPr/>
              </a:pPr>
              <a:t>20</a:t>
            </a:fld>
            <a:endParaRPr lang="es-EC"/>
          </a:p>
        </p:txBody>
      </p:sp>
      <p:pic>
        <p:nvPicPr>
          <p:cNvPr id="4098" name="Picture 2" descr="C:\Documents and Settings\Jhosephline\Mis documentos\Mis imágenes\Panaderia california\DSCN0279.jpg"/>
          <p:cNvPicPr>
            <a:picLocks noChangeAspect="1" noChangeArrowheads="1"/>
          </p:cNvPicPr>
          <p:nvPr/>
        </p:nvPicPr>
        <p:blipFill>
          <a:blip r:embed="rId2" cstate="print"/>
          <a:srcRect t="14030" b="18805"/>
          <a:stretch>
            <a:fillRect/>
          </a:stretch>
        </p:blipFill>
        <p:spPr bwMode="auto">
          <a:xfrm>
            <a:off x="2928926" y="4429132"/>
            <a:ext cx="3545595" cy="17859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786313" y="1071563"/>
            <a:ext cx="4143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60000"/>
              </a:spcBef>
              <a:buClr>
                <a:srgbClr val="000000"/>
              </a:buClr>
              <a:defRPr/>
            </a:pPr>
            <a:r>
              <a:rPr lang="es-ES" sz="2800" b="1" kern="0" dirty="0">
                <a:solidFill>
                  <a:srgbClr val="000000"/>
                </a:solidFill>
                <a:latin typeface="+mn-lt"/>
              </a:rPr>
              <a:t>Después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Evaluar la eficiencia y la eficacia de los equipos.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Monitorear los valores reales con los esperados.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Prevención del mtto.</a:t>
            </a:r>
            <a:endParaRPr lang="es-EC" sz="20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-214313" y="285750"/>
            <a:ext cx="9144001" cy="563563"/>
          </a:xfrm>
        </p:spPr>
        <p:txBody>
          <a:bodyPr/>
          <a:lstStyle/>
          <a:p>
            <a:r>
              <a:rPr lang="es-ES" sz="3000" b="1" smtClean="0"/>
              <a:t>Mtto. áreas administrativas</a:t>
            </a:r>
            <a:endParaRPr lang="es-EC" sz="3000" b="1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209550" y="1571625"/>
            <a:ext cx="4291013" cy="3097213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b="1" smtClean="0"/>
              <a:t>Antes</a:t>
            </a:r>
          </a:p>
          <a:p>
            <a:pPr algn="just"/>
            <a:r>
              <a:rPr lang="es-ES" sz="2000" smtClean="0"/>
              <a:t>Algunos archivos con información relevante no se encuentra ordenados y en perfecto estado de conservación.</a:t>
            </a:r>
          </a:p>
          <a:p>
            <a:pPr algn="just"/>
            <a:r>
              <a:rPr lang="es-ES" sz="2000" smtClean="0"/>
              <a:t>El personal tiene diversos procesos administrativos de mantenimiento los cuales no se encuentran en ningún medio de información.</a:t>
            </a:r>
            <a:endParaRPr lang="es-EC" sz="2000" smtClean="0"/>
          </a:p>
        </p:txBody>
      </p:sp>
      <p:sp>
        <p:nvSpPr>
          <p:cNvPr id="1536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</a:p>
        </p:txBody>
      </p:sp>
      <p:sp>
        <p:nvSpPr>
          <p:cNvPr id="1536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42B14-B449-458B-9DC8-70054BBEC327}" type="slidenum">
              <a:rPr lang="es-EC"/>
              <a:pPr>
                <a:defRPr/>
              </a:pPr>
              <a:t>21</a:t>
            </a:fld>
            <a:endParaRPr lang="es-EC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714875" y="1571625"/>
            <a:ext cx="42910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60000"/>
              </a:spcBef>
              <a:buClr>
                <a:srgbClr val="000000"/>
              </a:buClr>
              <a:defRPr/>
            </a:pPr>
            <a:r>
              <a:rPr lang="es-ES" sz="2800" b="1" kern="0" dirty="0">
                <a:solidFill>
                  <a:srgbClr val="000000"/>
                </a:solidFill>
                <a:latin typeface="+mn-lt"/>
              </a:rPr>
              <a:t>Después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Creación de procedimientos, solicitud de mtto y realización de mtto.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Esquematizar los procedimientos a través de diagramas de flujo.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Identificar los responsable y personal que interviene en los procedimientos. </a:t>
            </a:r>
            <a:endParaRPr lang="es-EC" sz="200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218" name="Picture 2" descr="C:\Documents and Settings\Jhosephline\Mis documentos\Mis imágenes\Panaderia california\DSCN0283.jpg"/>
          <p:cNvPicPr>
            <a:picLocks noChangeAspect="1" noChangeArrowheads="1"/>
          </p:cNvPicPr>
          <p:nvPr/>
        </p:nvPicPr>
        <p:blipFill>
          <a:blip r:embed="rId2" cstate="print"/>
          <a:srcRect t="23077"/>
          <a:stretch>
            <a:fillRect/>
          </a:stretch>
        </p:blipFill>
        <p:spPr bwMode="auto">
          <a:xfrm>
            <a:off x="3428992" y="4572008"/>
            <a:ext cx="2857520" cy="164848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-71438" y="0"/>
            <a:ext cx="8572501" cy="1173163"/>
          </a:xfrm>
        </p:spPr>
        <p:txBody>
          <a:bodyPr/>
          <a:lstStyle/>
          <a:p>
            <a:r>
              <a:rPr lang="es-ES" b="1" smtClean="0"/>
              <a:t>Gestión Seg. y Medio Ambiente</a:t>
            </a:r>
            <a:endParaRPr lang="es-EC" b="1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142875" y="1214438"/>
            <a:ext cx="4357688" cy="3614737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b="1" smtClean="0"/>
              <a:t>Antes</a:t>
            </a:r>
          </a:p>
          <a:p>
            <a:pPr algn="just"/>
            <a:r>
              <a:rPr lang="es-ES" sz="2000" smtClean="0"/>
              <a:t>La organización cuenta con ciertos tipos de equipos de protección sin embargo los trabajadores no lo utilizan.</a:t>
            </a:r>
          </a:p>
          <a:p>
            <a:pPr algn="just"/>
            <a:r>
              <a:rPr lang="es-ES" sz="2000" smtClean="0"/>
              <a:t>La planta tienen algunas señaleticas para realizar la respectiva evacuación, el personal no esta capacitado para el mismo.</a:t>
            </a:r>
          </a:p>
          <a:p>
            <a:pPr algn="just"/>
            <a:r>
              <a:rPr lang="es-ES" sz="2000" smtClean="0"/>
              <a:t>Los residuos son llevados a compañías calificadas.</a:t>
            </a:r>
            <a:endParaRPr lang="es-EC" sz="2000" smtClean="0"/>
          </a:p>
        </p:txBody>
      </p:sp>
      <p:sp>
        <p:nvSpPr>
          <p:cNvPr id="16391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</a:p>
        </p:txBody>
      </p:sp>
      <p:sp>
        <p:nvSpPr>
          <p:cNvPr id="16390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672DA-C837-4777-925F-589D266BE6B6}" type="slidenum">
              <a:rPr lang="es-EC"/>
              <a:pPr>
                <a:defRPr/>
              </a:pPr>
              <a:t>22</a:t>
            </a:fld>
            <a:endParaRPr lang="es-EC"/>
          </a:p>
        </p:txBody>
      </p:sp>
      <p:grpSp>
        <p:nvGrpSpPr>
          <p:cNvPr id="25606" name="5 Grupo"/>
          <p:cNvGrpSpPr>
            <a:grpSpLocks/>
          </p:cNvGrpSpPr>
          <p:nvPr/>
        </p:nvGrpSpPr>
        <p:grpSpPr bwMode="auto">
          <a:xfrm>
            <a:off x="5143500" y="4214813"/>
            <a:ext cx="3357563" cy="1285875"/>
            <a:chOff x="714348" y="5000636"/>
            <a:chExt cx="3357586" cy="1285884"/>
          </a:xfrm>
        </p:grpSpPr>
        <p:pic>
          <p:nvPicPr>
            <p:cNvPr id="3074" name="Picture 2" descr="C:\Documents and Settings\Jhosephline\Mis documentos\Mis imágenes\Panaderia california\DSCN0278.jpg"/>
            <p:cNvPicPr>
              <a:picLocks noChangeAspect="1" noChangeArrowheads="1"/>
            </p:cNvPicPr>
            <p:nvPr/>
          </p:nvPicPr>
          <p:blipFill>
            <a:blip r:embed="rId2" cstate="print"/>
            <a:srcRect l="27951" t="36470" r="24016" b="27504"/>
            <a:stretch>
              <a:fillRect/>
            </a:stretch>
          </p:blipFill>
          <p:spPr bwMode="auto">
            <a:xfrm>
              <a:off x="1785918" y="5000636"/>
              <a:ext cx="2286016" cy="1285884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5609" name="Picture 3" descr="C:\Documents and Settings\Jhosephline\Mis documentos\Mis imágenes\Panaderia california\DSC02837.JPG"/>
            <p:cNvPicPr>
              <a:picLocks noChangeAspect="1" noChangeArrowheads="1"/>
            </p:cNvPicPr>
            <p:nvPr/>
          </p:nvPicPr>
          <p:blipFill>
            <a:blip r:embed="rId3"/>
            <a:srcRect l="21875" t="12500" r="31250" b="37500"/>
            <a:stretch>
              <a:fillRect/>
            </a:stretch>
          </p:blipFill>
          <p:spPr bwMode="auto">
            <a:xfrm>
              <a:off x="714348" y="5214950"/>
              <a:ext cx="107157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714875" y="1214438"/>
            <a:ext cx="4214813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60000"/>
              </a:spcBef>
              <a:buClr>
                <a:srgbClr val="000000"/>
              </a:buClr>
              <a:defRPr/>
            </a:pPr>
            <a:r>
              <a:rPr lang="es-ES" sz="2800" b="1" kern="0" dirty="0">
                <a:solidFill>
                  <a:srgbClr val="000000"/>
                </a:solidFill>
                <a:latin typeface="+mn-lt"/>
              </a:rPr>
              <a:t>Después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</a:rPr>
              <a:t>Documentos tales como: Código trabajo, Decreto 2393, ISO 14001.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  <a:hlinkClick r:id="rId4" action="ppaction://hlinksldjump"/>
              </a:rPr>
              <a:t>Análisis de riesgos </a:t>
            </a:r>
            <a:r>
              <a:rPr lang="es-ES" sz="2000" kern="0" dirty="0">
                <a:solidFill>
                  <a:srgbClr val="000000"/>
                </a:solidFill>
                <a:latin typeface="+mn-lt"/>
              </a:rPr>
              <a:t>identificando su severidad, ocurrencia e impacto.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s-ES" sz="2000" kern="0" dirty="0">
                <a:solidFill>
                  <a:srgbClr val="000000"/>
                </a:solidFill>
                <a:latin typeface="+mn-lt"/>
                <a:hlinkClick r:id="rId5" action="ppaction://hlinksldjump"/>
              </a:rPr>
              <a:t>Análisis de impactos ambientales</a:t>
            </a:r>
            <a:r>
              <a:rPr lang="es-ES" sz="2000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endParaRPr lang="es-ES" sz="2000" kern="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  <a:defRPr/>
            </a:pPr>
            <a:endParaRPr lang="es-EC" sz="20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1066800" y="-100013"/>
            <a:ext cx="7848600" cy="1173163"/>
          </a:xfrm>
        </p:spPr>
        <p:txBody>
          <a:bodyPr/>
          <a:lstStyle/>
          <a:p>
            <a:r>
              <a:rPr lang="es-ES" b="1" smtClean="0"/>
              <a:t>5 eses</a:t>
            </a:r>
            <a:endParaRPr lang="es-EC" b="1" smtClean="0"/>
          </a:p>
        </p:txBody>
      </p:sp>
      <p:sp>
        <p:nvSpPr>
          <p:cNvPr id="1843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424B5-0E1A-4099-8BF9-4FE8A8DA2960}" type="slidenum">
              <a:rPr lang="es-EC"/>
              <a:pPr>
                <a:defRPr/>
              </a:pPr>
              <a:t>23</a:t>
            </a:fld>
            <a:endParaRPr lang="es-EC"/>
          </a:p>
        </p:txBody>
      </p:sp>
      <p:sp>
        <p:nvSpPr>
          <p:cNvPr id="26629" name="2 Marcador de contenido"/>
          <p:cNvSpPr>
            <a:spLocks/>
          </p:cNvSpPr>
          <p:nvPr/>
        </p:nvSpPr>
        <p:spPr bwMode="auto">
          <a:xfrm>
            <a:off x="142875" y="1214438"/>
            <a:ext cx="4357688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60000"/>
              </a:spcBef>
              <a:buClr>
                <a:srgbClr val="000000"/>
              </a:buClr>
            </a:pPr>
            <a:r>
              <a:rPr lang="es-ES" sz="2800" b="1">
                <a:solidFill>
                  <a:srgbClr val="000000"/>
                </a:solidFill>
                <a:latin typeface="Garamond" pitchFamily="18" charset="0"/>
              </a:rPr>
              <a:t>Antes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</a:pPr>
            <a:r>
              <a:rPr lang="es-ES" sz="2000">
                <a:solidFill>
                  <a:srgbClr val="000000"/>
                </a:solidFill>
                <a:latin typeface="Garamond" pitchFamily="18" charset="0"/>
              </a:rPr>
              <a:t>Acumulación de materiales innecesarios</a:t>
            </a:r>
            <a:r>
              <a:rPr lang="es-EC" sz="2000">
                <a:solidFill>
                  <a:srgbClr val="000000"/>
                </a:solidFill>
                <a:latin typeface="Garamond" pitchFamily="18" charset="0"/>
              </a:rPr>
              <a:t> 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</a:pPr>
            <a:r>
              <a:rPr lang="es-ES" sz="2000">
                <a:solidFill>
                  <a:srgbClr val="000000"/>
                </a:solidFill>
                <a:latin typeface="Garamond" pitchFamily="18" charset="0"/>
              </a:rPr>
              <a:t>Desperdicio de tiempo en la búsqueda de la materia prima y otras herramientas de trabajo</a:t>
            </a:r>
            <a:r>
              <a:rPr lang="es-EC" sz="2800">
                <a:solidFill>
                  <a:srgbClr val="000000"/>
                </a:solidFill>
                <a:latin typeface="Garamond" pitchFamily="18" charset="0"/>
              </a:rPr>
              <a:t> 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</a:pPr>
            <a:r>
              <a:rPr lang="es-ES" sz="2000">
                <a:solidFill>
                  <a:srgbClr val="000000"/>
                </a:solidFill>
                <a:latin typeface="Garamond" pitchFamily="18" charset="0"/>
              </a:rPr>
              <a:t>Falta de documentación y registro de los procesos clave, falta de hábito de limpieza</a:t>
            </a:r>
            <a:r>
              <a:rPr lang="es-EC" sz="2000">
                <a:solidFill>
                  <a:srgbClr val="0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6630" name="2 Marcador de contenido"/>
          <p:cNvSpPr txBox="1">
            <a:spLocks/>
          </p:cNvSpPr>
          <p:nvPr/>
        </p:nvSpPr>
        <p:spPr bwMode="auto">
          <a:xfrm>
            <a:off x="4714875" y="1214438"/>
            <a:ext cx="4214813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60000"/>
              </a:spcBef>
              <a:buClr>
                <a:srgbClr val="000000"/>
              </a:buClr>
            </a:pPr>
            <a:r>
              <a:rPr lang="es-ES" sz="2800" b="1">
                <a:solidFill>
                  <a:srgbClr val="000000"/>
                </a:solidFill>
                <a:latin typeface="Garamond" pitchFamily="18" charset="0"/>
              </a:rPr>
              <a:t>Después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</a:pPr>
            <a:r>
              <a:rPr lang="es-ES" sz="2000">
                <a:solidFill>
                  <a:srgbClr val="000000"/>
                </a:solidFill>
                <a:latin typeface="Garamond" pitchFamily="18" charset="0"/>
              </a:rPr>
              <a:t>Se eliminarán aquellas herramientas que nos se las use o que estén dañadas.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</a:pPr>
            <a:r>
              <a:rPr lang="es-ES" sz="2000">
                <a:solidFill>
                  <a:srgbClr val="000000"/>
                </a:solidFill>
                <a:latin typeface="Garamond" pitchFamily="18" charset="0"/>
              </a:rPr>
              <a:t>Serán ubicadas todas las herramientas de mantenimiento y reparación en su respectivo lugar .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 typeface="Symbol" pitchFamily="18" charset="2"/>
              <a:buChar char=""/>
            </a:pPr>
            <a:r>
              <a:rPr lang="es-ES" sz="2000">
                <a:solidFill>
                  <a:srgbClr val="000000"/>
                </a:solidFill>
                <a:latin typeface="Garamond" pitchFamily="18" charset="0"/>
              </a:rPr>
              <a:t>Se hará una limpieza diaria en un horario de baja operatividad de mantenimiento y reparación, esta limpieza del área de trabajo se la hará rápidamente</a:t>
            </a:r>
          </a:p>
          <a:p>
            <a:pPr marL="342900" indent="-342900" algn="just">
              <a:spcBef>
                <a:spcPct val="60000"/>
              </a:spcBef>
              <a:buClr>
                <a:srgbClr val="000000"/>
              </a:buClr>
              <a:buFontTx/>
              <a:buChar char="•"/>
            </a:pPr>
            <a:endParaRPr lang="es-EC" sz="200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1000125" y="0"/>
            <a:ext cx="6858000" cy="1173163"/>
          </a:xfrm>
        </p:spPr>
        <p:txBody>
          <a:bodyPr/>
          <a:lstStyle/>
          <a:p>
            <a:r>
              <a:rPr lang="es-ES" b="1" smtClean="0"/>
              <a:t>Análisis de Riesgos</a:t>
            </a:r>
            <a:endParaRPr lang="es-EC" b="1" smtClean="0"/>
          </a:p>
        </p:txBody>
      </p:sp>
      <p:sp>
        <p:nvSpPr>
          <p:cNvPr id="30722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</a:p>
        </p:txBody>
      </p:sp>
      <p:sp>
        <p:nvSpPr>
          <p:cNvPr id="30723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5BB5F-5D35-4F00-BC3B-4646FFFC59E1}" type="slidenum">
              <a:rPr lang="es-EC"/>
              <a:pPr>
                <a:defRPr/>
              </a:pPr>
              <a:t>24</a:t>
            </a:fld>
            <a:endParaRPr lang="es-EC"/>
          </a:p>
        </p:txBody>
      </p:sp>
      <p:pic>
        <p:nvPicPr>
          <p:cNvPr id="27653" name="Imagen 275"/>
          <p:cNvPicPr>
            <a:picLocks noChangeAspect="1" noChangeArrowheads="1"/>
          </p:cNvPicPr>
          <p:nvPr/>
        </p:nvPicPr>
        <p:blipFill>
          <a:blip r:embed="rId2"/>
          <a:srcRect l="2737" t="27147" r="1813" b="9308"/>
          <a:stretch>
            <a:fillRect/>
          </a:stretch>
        </p:blipFill>
        <p:spPr bwMode="auto">
          <a:xfrm>
            <a:off x="395288" y="1143000"/>
            <a:ext cx="8497887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>
            <a:hlinkClick r:id="rId3" action="ppaction://hlinksldjump"/>
          </p:cNvPr>
          <p:cNvSpPr/>
          <p:nvPr/>
        </p:nvSpPr>
        <p:spPr bwMode="auto">
          <a:xfrm>
            <a:off x="7929563" y="500063"/>
            <a:ext cx="500062" cy="357187"/>
          </a:xfrm>
          <a:prstGeom prst="rightArrow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C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1000125" y="0"/>
            <a:ext cx="6858000" cy="1173163"/>
          </a:xfrm>
        </p:spPr>
        <p:txBody>
          <a:bodyPr/>
          <a:lstStyle/>
          <a:p>
            <a:r>
              <a:rPr lang="es-ES" b="1" smtClean="0"/>
              <a:t>Análisis de Impactos Ambientales</a:t>
            </a:r>
            <a:endParaRPr lang="es-EC" b="1" smtClean="0"/>
          </a:p>
        </p:txBody>
      </p:sp>
      <p:sp>
        <p:nvSpPr>
          <p:cNvPr id="3174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</a:p>
        </p:txBody>
      </p:sp>
      <p:sp>
        <p:nvSpPr>
          <p:cNvPr id="3174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239A8-F082-48D0-9B9C-16C7C8FBF846}" type="slidenum">
              <a:rPr lang="es-EC"/>
              <a:pPr>
                <a:defRPr/>
              </a:pPr>
              <a:t>25</a:t>
            </a:fld>
            <a:endParaRPr lang="es-EC"/>
          </a:p>
        </p:txBody>
      </p:sp>
      <p:pic>
        <p:nvPicPr>
          <p:cNvPr id="28677" name="Imagen 300"/>
          <p:cNvPicPr>
            <a:picLocks noChangeAspect="1" noChangeArrowheads="1"/>
          </p:cNvPicPr>
          <p:nvPr/>
        </p:nvPicPr>
        <p:blipFill>
          <a:blip r:embed="rId2"/>
          <a:srcRect l="3499" t="31383" r="3635" b="11739"/>
          <a:stretch>
            <a:fillRect/>
          </a:stretch>
        </p:blipFill>
        <p:spPr bwMode="auto">
          <a:xfrm>
            <a:off x="323850" y="1357313"/>
            <a:ext cx="84963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>
            <a:hlinkClick r:id="rId3" action="ppaction://hlinksldjump"/>
          </p:cNvPr>
          <p:cNvSpPr/>
          <p:nvPr/>
        </p:nvSpPr>
        <p:spPr bwMode="auto">
          <a:xfrm>
            <a:off x="7929563" y="500063"/>
            <a:ext cx="500062" cy="357187"/>
          </a:xfrm>
          <a:prstGeom prst="rightArrow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C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/>
          </p:cNvSpPr>
          <p:nvPr/>
        </p:nvSpPr>
        <p:spPr bwMode="auto">
          <a:xfrm>
            <a:off x="428625" y="142875"/>
            <a:ext cx="784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es-EC" sz="4000" b="1" i="1">
                <a:solidFill>
                  <a:schemeClr val="bg1"/>
                </a:solidFill>
                <a:latin typeface="Garamond" pitchFamily="18" charset="0"/>
              </a:rPr>
              <a:t>Conclusiones</a:t>
            </a:r>
            <a:endParaRPr lang="es-ES" sz="4000" b="1" i="1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3" name="4 Grupo"/>
          <p:cNvGrpSpPr>
            <a:grpSpLocks/>
          </p:cNvGrpSpPr>
          <p:nvPr/>
        </p:nvGrpSpPr>
        <p:grpSpPr bwMode="auto">
          <a:xfrm>
            <a:off x="500063" y="1052513"/>
            <a:ext cx="7343775" cy="1368425"/>
            <a:chOff x="1028700" y="1828800"/>
            <a:chExt cx="6991350" cy="1912938"/>
          </a:xfrm>
        </p:grpSpPr>
        <p:sp>
          <p:nvSpPr>
            <p:cNvPr id="59398" name="Freeform 4"/>
            <p:cNvSpPr>
              <a:spLocks/>
            </p:cNvSpPr>
            <p:nvPr/>
          </p:nvSpPr>
          <p:spPr bwMode="gray">
            <a:xfrm>
              <a:off x="1028700" y="2778611"/>
              <a:ext cx="2019119" cy="963127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399" name="Freeform 5"/>
            <p:cNvSpPr>
              <a:spLocks/>
            </p:cNvSpPr>
            <p:nvPr/>
          </p:nvSpPr>
          <p:spPr bwMode="gray">
            <a:xfrm rot="10800000">
              <a:off x="6096144" y="1828800"/>
              <a:ext cx="1923906" cy="963127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gray">
            <a:xfrm>
              <a:off x="1208546" y="2017430"/>
              <a:ext cx="6628634" cy="15245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El TPM ayuda a la organización a llevar un mantenimiento continuo de sus equipos críticos.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4 Grupo"/>
          <p:cNvGrpSpPr>
            <a:grpSpLocks/>
          </p:cNvGrpSpPr>
          <p:nvPr/>
        </p:nvGrpSpPr>
        <p:grpSpPr bwMode="auto">
          <a:xfrm>
            <a:off x="514350" y="2347913"/>
            <a:ext cx="7343775" cy="1366837"/>
            <a:chOff x="1028700" y="1828800"/>
            <a:chExt cx="6991350" cy="1912938"/>
          </a:xfrm>
        </p:grpSpPr>
        <p:sp>
          <p:nvSpPr>
            <p:cNvPr id="59407" name="Freeform 4"/>
            <p:cNvSpPr>
              <a:spLocks/>
            </p:cNvSpPr>
            <p:nvPr/>
          </p:nvSpPr>
          <p:spPr bwMode="gray">
            <a:xfrm>
              <a:off x="1028700" y="2779715"/>
              <a:ext cx="2019119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08" name="Freeform 5"/>
            <p:cNvSpPr>
              <a:spLocks/>
            </p:cNvSpPr>
            <p:nvPr/>
          </p:nvSpPr>
          <p:spPr bwMode="gray">
            <a:xfrm rot="10800000">
              <a:off x="6096145" y="1828800"/>
              <a:ext cx="1923905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gray">
            <a:xfrm>
              <a:off x="1208547" y="2017649"/>
              <a:ext cx="6628634" cy="1524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El TPM monitorea tres aspectos fundamentales, los cuales son: calidad, rendimiento y disponibilidad de las máquinas.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4 Grupo"/>
          <p:cNvGrpSpPr>
            <a:grpSpLocks/>
          </p:cNvGrpSpPr>
          <p:nvPr/>
        </p:nvGrpSpPr>
        <p:grpSpPr bwMode="auto">
          <a:xfrm>
            <a:off x="514350" y="3643313"/>
            <a:ext cx="7343775" cy="1366837"/>
            <a:chOff x="1028700" y="1828800"/>
            <a:chExt cx="6991350" cy="1912938"/>
          </a:xfrm>
        </p:grpSpPr>
        <p:sp>
          <p:nvSpPr>
            <p:cNvPr id="59412" name="Freeform 4"/>
            <p:cNvSpPr>
              <a:spLocks/>
            </p:cNvSpPr>
            <p:nvPr/>
          </p:nvSpPr>
          <p:spPr bwMode="gray">
            <a:xfrm>
              <a:off x="1028700" y="2779715"/>
              <a:ext cx="2019119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13" name="Freeform 5"/>
            <p:cNvSpPr>
              <a:spLocks/>
            </p:cNvSpPr>
            <p:nvPr/>
          </p:nvSpPr>
          <p:spPr bwMode="gray">
            <a:xfrm rot="10800000">
              <a:off x="6096145" y="1828800"/>
              <a:ext cx="1923905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1208547" y="2017649"/>
              <a:ext cx="6628634" cy="1524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just">
                <a:spcBef>
                  <a:spcPct val="60000"/>
                </a:spcBef>
                <a:buClr>
                  <a:srgbClr val="000000"/>
                </a:buClr>
                <a:defRPr/>
              </a:pPr>
              <a:r>
                <a:rPr lang="es-ES" dirty="0">
                  <a:solidFill>
                    <a:schemeClr val="bg1"/>
                  </a:solidFill>
                </a:rPr>
                <a:t>Con las tarjetas de activos se disminuye el tiempo que se requiere para darle reparación y mantenimiento.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4 Grupo"/>
          <p:cNvGrpSpPr>
            <a:grpSpLocks/>
          </p:cNvGrpSpPr>
          <p:nvPr/>
        </p:nvGrpSpPr>
        <p:grpSpPr bwMode="auto">
          <a:xfrm>
            <a:off x="500063" y="5000625"/>
            <a:ext cx="7343775" cy="1366838"/>
            <a:chOff x="1028700" y="1828800"/>
            <a:chExt cx="6991350" cy="1912938"/>
          </a:xfrm>
        </p:grpSpPr>
        <p:sp>
          <p:nvSpPr>
            <p:cNvPr id="59416" name="Freeform 4"/>
            <p:cNvSpPr>
              <a:spLocks/>
            </p:cNvSpPr>
            <p:nvPr/>
          </p:nvSpPr>
          <p:spPr bwMode="gray">
            <a:xfrm>
              <a:off x="1028700" y="2779714"/>
              <a:ext cx="2019119" cy="962024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17" name="Freeform 5"/>
            <p:cNvSpPr>
              <a:spLocks/>
            </p:cNvSpPr>
            <p:nvPr/>
          </p:nvSpPr>
          <p:spPr bwMode="gray">
            <a:xfrm rot="10800000">
              <a:off x="6096144" y="1828800"/>
              <a:ext cx="1923906" cy="962024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1208546" y="2017650"/>
              <a:ext cx="6628634" cy="15241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just">
                <a:spcBef>
                  <a:spcPct val="60000"/>
                </a:spcBef>
                <a:buClr>
                  <a:srgbClr val="000000"/>
                </a:buClr>
                <a:defRPr/>
              </a:pPr>
              <a:r>
                <a:rPr lang="es-ES" dirty="0">
                  <a:solidFill>
                    <a:schemeClr val="bg1"/>
                  </a:solidFill>
                </a:rPr>
                <a:t>La compañía, al contar con planes de capacitación y entrenamiento logrará una mayor productividad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/>
          </p:cNvSpPr>
          <p:nvPr/>
        </p:nvSpPr>
        <p:spPr bwMode="auto">
          <a:xfrm>
            <a:off x="428625" y="142875"/>
            <a:ext cx="784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es-EC" sz="4000" b="1" i="1">
                <a:solidFill>
                  <a:schemeClr val="bg1"/>
                </a:solidFill>
                <a:latin typeface="Garamond" pitchFamily="18" charset="0"/>
              </a:rPr>
              <a:t>Conclusiones</a:t>
            </a:r>
            <a:endParaRPr lang="es-ES" sz="4000" b="1" i="1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3" name="4 Grupo"/>
          <p:cNvGrpSpPr>
            <a:grpSpLocks/>
          </p:cNvGrpSpPr>
          <p:nvPr/>
        </p:nvGrpSpPr>
        <p:grpSpPr bwMode="auto">
          <a:xfrm>
            <a:off x="500063" y="1543050"/>
            <a:ext cx="7343775" cy="1368425"/>
            <a:chOff x="1028700" y="1828800"/>
            <a:chExt cx="6991350" cy="1912938"/>
          </a:xfrm>
        </p:grpSpPr>
        <p:sp>
          <p:nvSpPr>
            <p:cNvPr id="59398" name="Freeform 4"/>
            <p:cNvSpPr>
              <a:spLocks/>
            </p:cNvSpPr>
            <p:nvPr/>
          </p:nvSpPr>
          <p:spPr bwMode="gray">
            <a:xfrm>
              <a:off x="1028700" y="2778611"/>
              <a:ext cx="2019119" cy="963127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399" name="Freeform 5"/>
            <p:cNvSpPr>
              <a:spLocks/>
            </p:cNvSpPr>
            <p:nvPr/>
          </p:nvSpPr>
          <p:spPr bwMode="gray">
            <a:xfrm rot="10800000">
              <a:off x="6096144" y="1828800"/>
              <a:ext cx="1923906" cy="963127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gray">
            <a:xfrm>
              <a:off x="1208546" y="2017431"/>
              <a:ext cx="6628634" cy="15245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just">
                <a:defRPr/>
              </a:pPr>
              <a:endParaRPr lang="es-ES" dirty="0">
                <a:solidFill>
                  <a:schemeClr val="bg1"/>
                </a:solidFill>
              </a:endParaRPr>
            </a:p>
            <a:p>
              <a:pPr algn="just">
                <a:defRPr/>
              </a:pPr>
              <a:r>
                <a:rPr lang="es-ES" dirty="0">
                  <a:solidFill>
                    <a:schemeClr val="bg1"/>
                  </a:solidFill>
                </a:rPr>
                <a:t>La planta en estudio con la implantación de las mejoras minimizará las paradas que le ocasionaban una baja eficiencia y productividad.</a:t>
              </a:r>
            </a:p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4 Grupo"/>
          <p:cNvGrpSpPr>
            <a:grpSpLocks/>
          </p:cNvGrpSpPr>
          <p:nvPr/>
        </p:nvGrpSpPr>
        <p:grpSpPr bwMode="auto">
          <a:xfrm>
            <a:off x="514350" y="2838450"/>
            <a:ext cx="7343775" cy="1366838"/>
            <a:chOff x="1028700" y="1828800"/>
            <a:chExt cx="6991350" cy="1912938"/>
          </a:xfrm>
        </p:grpSpPr>
        <p:sp>
          <p:nvSpPr>
            <p:cNvPr id="59407" name="Freeform 4"/>
            <p:cNvSpPr>
              <a:spLocks/>
            </p:cNvSpPr>
            <p:nvPr/>
          </p:nvSpPr>
          <p:spPr bwMode="gray">
            <a:xfrm>
              <a:off x="1028700" y="2779714"/>
              <a:ext cx="2019119" cy="962024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08" name="Freeform 5"/>
            <p:cNvSpPr>
              <a:spLocks/>
            </p:cNvSpPr>
            <p:nvPr/>
          </p:nvSpPr>
          <p:spPr bwMode="gray">
            <a:xfrm rot="10800000">
              <a:off x="6096145" y="1828800"/>
              <a:ext cx="1923905" cy="962024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gray">
            <a:xfrm>
              <a:off x="1208547" y="2017650"/>
              <a:ext cx="6628634" cy="15241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just">
                <a:defRPr/>
              </a:pPr>
              <a:endParaRPr lang="es-ES" dirty="0">
                <a:solidFill>
                  <a:schemeClr val="bg1"/>
                </a:solidFill>
              </a:endParaRPr>
            </a:p>
            <a:p>
              <a:pPr algn="just">
                <a:defRPr/>
              </a:pPr>
              <a:r>
                <a:rPr lang="es-ES" dirty="0">
                  <a:solidFill>
                    <a:schemeClr val="bg1"/>
                  </a:solidFill>
                </a:rPr>
                <a:t>Con la implementación del Sistema TPM y 5’S se mejorará la calidad del producto desde el momento que ingresa la materia prima hasta su proceso final.</a:t>
              </a:r>
            </a:p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.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4 Grupo"/>
          <p:cNvGrpSpPr>
            <a:grpSpLocks/>
          </p:cNvGrpSpPr>
          <p:nvPr/>
        </p:nvGrpSpPr>
        <p:grpSpPr bwMode="auto">
          <a:xfrm>
            <a:off x="514350" y="4133850"/>
            <a:ext cx="7343775" cy="1366838"/>
            <a:chOff x="1028700" y="1828800"/>
            <a:chExt cx="6991350" cy="1912938"/>
          </a:xfrm>
        </p:grpSpPr>
        <p:sp>
          <p:nvSpPr>
            <p:cNvPr id="59412" name="Freeform 4"/>
            <p:cNvSpPr>
              <a:spLocks/>
            </p:cNvSpPr>
            <p:nvPr/>
          </p:nvSpPr>
          <p:spPr bwMode="gray">
            <a:xfrm>
              <a:off x="1028700" y="2779714"/>
              <a:ext cx="2019119" cy="962024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13" name="Freeform 5"/>
            <p:cNvSpPr>
              <a:spLocks/>
            </p:cNvSpPr>
            <p:nvPr/>
          </p:nvSpPr>
          <p:spPr bwMode="gray">
            <a:xfrm rot="10800000">
              <a:off x="6096145" y="1828800"/>
              <a:ext cx="1923905" cy="962024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1208547" y="2017650"/>
              <a:ext cx="6628634" cy="15241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just">
                <a:spcBef>
                  <a:spcPct val="60000"/>
                </a:spcBef>
                <a:buClr>
                  <a:srgbClr val="000000"/>
                </a:buClr>
                <a:defRPr/>
              </a:pPr>
              <a:r>
                <a:rPr lang="es-ES" dirty="0">
                  <a:solidFill>
                    <a:schemeClr val="bg1"/>
                  </a:solidFill>
                </a:rPr>
                <a:t>Con la lista de chequeos se logra un excelente mantenimiento, minimizando así la probabilidad tomando en cuenta todos los aspectos necesario.</a:t>
              </a:r>
              <a:endParaRPr lang="es-EC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/>
          </p:cNvSpPr>
          <p:nvPr/>
        </p:nvSpPr>
        <p:spPr bwMode="auto">
          <a:xfrm>
            <a:off x="428625" y="142875"/>
            <a:ext cx="784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es-EC" sz="4000" b="1" i="1">
                <a:solidFill>
                  <a:schemeClr val="bg1"/>
                </a:solidFill>
                <a:latin typeface="Garamond" pitchFamily="18" charset="0"/>
              </a:rPr>
              <a:t>Conclusiones</a:t>
            </a:r>
            <a:endParaRPr lang="es-ES" sz="4000" b="1" i="1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3" name="4 Grupo"/>
          <p:cNvGrpSpPr>
            <a:grpSpLocks/>
          </p:cNvGrpSpPr>
          <p:nvPr/>
        </p:nvGrpSpPr>
        <p:grpSpPr bwMode="auto">
          <a:xfrm>
            <a:off x="500063" y="1052513"/>
            <a:ext cx="7343775" cy="1368425"/>
            <a:chOff x="1028700" y="1828800"/>
            <a:chExt cx="6991350" cy="1912938"/>
          </a:xfrm>
        </p:grpSpPr>
        <p:sp>
          <p:nvSpPr>
            <p:cNvPr id="59398" name="Freeform 4"/>
            <p:cNvSpPr>
              <a:spLocks/>
            </p:cNvSpPr>
            <p:nvPr/>
          </p:nvSpPr>
          <p:spPr bwMode="gray">
            <a:xfrm>
              <a:off x="1028700" y="2778611"/>
              <a:ext cx="2019119" cy="963127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399" name="Freeform 5"/>
            <p:cNvSpPr>
              <a:spLocks/>
            </p:cNvSpPr>
            <p:nvPr/>
          </p:nvSpPr>
          <p:spPr bwMode="gray">
            <a:xfrm rot="10800000">
              <a:off x="6096144" y="1828800"/>
              <a:ext cx="1923906" cy="963127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gray">
            <a:xfrm>
              <a:off x="1208546" y="2017430"/>
              <a:ext cx="6628634" cy="15245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Todos los departamentos trabajen conjuntamente especialmente el área de producción y mantenimiento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4 Grupo"/>
          <p:cNvGrpSpPr>
            <a:grpSpLocks/>
          </p:cNvGrpSpPr>
          <p:nvPr/>
        </p:nvGrpSpPr>
        <p:grpSpPr bwMode="auto">
          <a:xfrm>
            <a:off x="514350" y="2347913"/>
            <a:ext cx="7343775" cy="1366837"/>
            <a:chOff x="1028700" y="1828800"/>
            <a:chExt cx="6991350" cy="1912938"/>
          </a:xfrm>
        </p:grpSpPr>
        <p:sp>
          <p:nvSpPr>
            <p:cNvPr id="59407" name="Freeform 4"/>
            <p:cNvSpPr>
              <a:spLocks/>
            </p:cNvSpPr>
            <p:nvPr/>
          </p:nvSpPr>
          <p:spPr bwMode="gray">
            <a:xfrm>
              <a:off x="1028700" y="2779715"/>
              <a:ext cx="2019119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08" name="Freeform 5"/>
            <p:cNvSpPr>
              <a:spLocks/>
            </p:cNvSpPr>
            <p:nvPr/>
          </p:nvSpPr>
          <p:spPr bwMode="gray">
            <a:xfrm rot="10800000">
              <a:off x="6096145" y="1828800"/>
              <a:ext cx="1923905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gray">
            <a:xfrm>
              <a:off x="1208547" y="2017649"/>
              <a:ext cx="6628634" cy="1524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Cuando se analicen y se vean oportunidades de mejora, se tomen acciones rápidamente.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4 Grupo"/>
          <p:cNvGrpSpPr>
            <a:grpSpLocks/>
          </p:cNvGrpSpPr>
          <p:nvPr/>
        </p:nvGrpSpPr>
        <p:grpSpPr bwMode="auto">
          <a:xfrm>
            <a:off x="514350" y="3643313"/>
            <a:ext cx="7343775" cy="1366837"/>
            <a:chOff x="1028700" y="1828800"/>
            <a:chExt cx="6991350" cy="1912938"/>
          </a:xfrm>
        </p:grpSpPr>
        <p:sp>
          <p:nvSpPr>
            <p:cNvPr id="59412" name="Freeform 4"/>
            <p:cNvSpPr>
              <a:spLocks/>
            </p:cNvSpPr>
            <p:nvPr/>
          </p:nvSpPr>
          <p:spPr bwMode="gray">
            <a:xfrm>
              <a:off x="1028700" y="2779715"/>
              <a:ext cx="2019119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13" name="Freeform 5"/>
            <p:cNvSpPr>
              <a:spLocks/>
            </p:cNvSpPr>
            <p:nvPr/>
          </p:nvSpPr>
          <p:spPr bwMode="gray">
            <a:xfrm rot="10800000">
              <a:off x="6096145" y="1828800"/>
              <a:ext cx="1923905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1208547" y="2017649"/>
              <a:ext cx="6628634" cy="1524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just">
                <a:spcBef>
                  <a:spcPct val="60000"/>
                </a:spcBef>
                <a:buClr>
                  <a:srgbClr val="000000"/>
                </a:buClr>
                <a:defRPr/>
              </a:pPr>
              <a:r>
                <a:rPr lang="es-ES" dirty="0">
                  <a:solidFill>
                    <a:schemeClr val="bg1"/>
                  </a:solidFill>
                </a:rPr>
                <a:t>Ser puntuales siempre en los pagos a los trabajadores, ofrecer incentivos.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4 Grupo"/>
          <p:cNvGrpSpPr>
            <a:grpSpLocks/>
          </p:cNvGrpSpPr>
          <p:nvPr/>
        </p:nvGrpSpPr>
        <p:grpSpPr bwMode="auto">
          <a:xfrm>
            <a:off x="500063" y="5000625"/>
            <a:ext cx="7343775" cy="1366838"/>
            <a:chOff x="1028700" y="1828800"/>
            <a:chExt cx="6991350" cy="1912938"/>
          </a:xfrm>
        </p:grpSpPr>
        <p:sp>
          <p:nvSpPr>
            <p:cNvPr id="59416" name="Freeform 4"/>
            <p:cNvSpPr>
              <a:spLocks/>
            </p:cNvSpPr>
            <p:nvPr/>
          </p:nvSpPr>
          <p:spPr bwMode="gray">
            <a:xfrm>
              <a:off x="1028700" y="2779714"/>
              <a:ext cx="2019119" cy="962024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17" name="Freeform 5"/>
            <p:cNvSpPr>
              <a:spLocks/>
            </p:cNvSpPr>
            <p:nvPr/>
          </p:nvSpPr>
          <p:spPr bwMode="gray">
            <a:xfrm rot="10800000">
              <a:off x="6096144" y="1828800"/>
              <a:ext cx="1923906" cy="962024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1208546" y="2017650"/>
              <a:ext cx="6628634" cy="15241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just">
                <a:spcBef>
                  <a:spcPct val="60000"/>
                </a:spcBef>
                <a:buClr>
                  <a:srgbClr val="000000"/>
                </a:buClr>
                <a:defRPr/>
              </a:pPr>
              <a:r>
                <a:rPr lang="es-ES" dirty="0">
                  <a:solidFill>
                    <a:schemeClr val="bg1"/>
                  </a:solidFill>
                </a:rPr>
                <a:t>Capacitar constantemente al Jefe de Mantenimiento y a todo su departamento sobre las herramientas de Mtto.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/>
          </p:cNvSpPr>
          <p:nvPr/>
        </p:nvSpPr>
        <p:spPr bwMode="auto">
          <a:xfrm>
            <a:off x="428625" y="142875"/>
            <a:ext cx="7848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es-EC" sz="4000" b="1" i="1">
                <a:solidFill>
                  <a:schemeClr val="bg1"/>
                </a:solidFill>
                <a:latin typeface="Garamond" pitchFamily="18" charset="0"/>
              </a:rPr>
              <a:t>Conclusiones</a:t>
            </a:r>
            <a:endParaRPr lang="es-ES" sz="4000" b="1" i="1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3" name="4 Grupo"/>
          <p:cNvGrpSpPr>
            <a:grpSpLocks/>
          </p:cNvGrpSpPr>
          <p:nvPr/>
        </p:nvGrpSpPr>
        <p:grpSpPr bwMode="auto">
          <a:xfrm>
            <a:off x="500063" y="1052513"/>
            <a:ext cx="7343775" cy="1368425"/>
            <a:chOff x="1028700" y="1828800"/>
            <a:chExt cx="6991350" cy="1912938"/>
          </a:xfrm>
        </p:grpSpPr>
        <p:sp>
          <p:nvSpPr>
            <p:cNvPr id="59398" name="Freeform 4"/>
            <p:cNvSpPr>
              <a:spLocks/>
            </p:cNvSpPr>
            <p:nvPr/>
          </p:nvSpPr>
          <p:spPr bwMode="gray">
            <a:xfrm>
              <a:off x="1028700" y="2778611"/>
              <a:ext cx="2019119" cy="963127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399" name="Freeform 5"/>
            <p:cNvSpPr>
              <a:spLocks/>
            </p:cNvSpPr>
            <p:nvPr/>
          </p:nvSpPr>
          <p:spPr bwMode="gray">
            <a:xfrm rot="10800000">
              <a:off x="6096144" y="1828800"/>
              <a:ext cx="1923906" cy="963127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gray">
            <a:xfrm>
              <a:off x="1208546" y="2017430"/>
              <a:ext cx="6628634" cy="15245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just">
                <a:spcBef>
                  <a:spcPct val="60000"/>
                </a:spcBef>
                <a:buClr>
                  <a:srgbClr val="000000"/>
                </a:buClr>
                <a:defRPr/>
              </a:pPr>
              <a:r>
                <a:rPr lang="es-ES" dirty="0">
                  <a:solidFill>
                    <a:schemeClr val="bg1"/>
                  </a:solidFill>
                </a:rPr>
                <a:t>Realizar una buena gestión de la documentación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4 Grupo"/>
          <p:cNvGrpSpPr>
            <a:grpSpLocks/>
          </p:cNvGrpSpPr>
          <p:nvPr/>
        </p:nvGrpSpPr>
        <p:grpSpPr bwMode="auto">
          <a:xfrm>
            <a:off x="514350" y="2347913"/>
            <a:ext cx="7343775" cy="1366837"/>
            <a:chOff x="1028700" y="1828800"/>
            <a:chExt cx="6991350" cy="1912938"/>
          </a:xfrm>
        </p:grpSpPr>
        <p:sp>
          <p:nvSpPr>
            <p:cNvPr id="59407" name="Freeform 4"/>
            <p:cNvSpPr>
              <a:spLocks/>
            </p:cNvSpPr>
            <p:nvPr/>
          </p:nvSpPr>
          <p:spPr bwMode="gray">
            <a:xfrm>
              <a:off x="1028700" y="2779715"/>
              <a:ext cx="2019119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08" name="Freeform 5"/>
            <p:cNvSpPr>
              <a:spLocks/>
            </p:cNvSpPr>
            <p:nvPr/>
          </p:nvSpPr>
          <p:spPr bwMode="gray">
            <a:xfrm rot="10800000">
              <a:off x="6096145" y="1828800"/>
              <a:ext cx="1923905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gray">
            <a:xfrm>
              <a:off x="1208547" y="2017649"/>
              <a:ext cx="6628634" cy="1524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just">
                <a:spcBef>
                  <a:spcPct val="60000"/>
                </a:spcBef>
                <a:buClr>
                  <a:srgbClr val="000000"/>
                </a:buClr>
                <a:defRPr/>
              </a:pPr>
              <a:r>
                <a:rPr lang="es-ES" dirty="0">
                  <a:solidFill>
                    <a:schemeClr val="bg1"/>
                  </a:solidFill>
                </a:rPr>
                <a:t>Difundir el trabajo realizado con las paradas del área de producción a todas las secciones de la planta.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4 Grupo"/>
          <p:cNvGrpSpPr>
            <a:grpSpLocks/>
          </p:cNvGrpSpPr>
          <p:nvPr/>
        </p:nvGrpSpPr>
        <p:grpSpPr bwMode="auto">
          <a:xfrm>
            <a:off x="514350" y="3643313"/>
            <a:ext cx="7343775" cy="1366837"/>
            <a:chOff x="1028700" y="1828800"/>
            <a:chExt cx="6991350" cy="1912938"/>
          </a:xfrm>
        </p:grpSpPr>
        <p:sp>
          <p:nvSpPr>
            <p:cNvPr id="59412" name="Freeform 4"/>
            <p:cNvSpPr>
              <a:spLocks/>
            </p:cNvSpPr>
            <p:nvPr/>
          </p:nvSpPr>
          <p:spPr bwMode="gray">
            <a:xfrm>
              <a:off x="1028700" y="2779715"/>
              <a:ext cx="2019119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13" name="Freeform 5"/>
            <p:cNvSpPr>
              <a:spLocks/>
            </p:cNvSpPr>
            <p:nvPr/>
          </p:nvSpPr>
          <p:spPr bwMode="gray">
            <a:xfrm rot="10800000">
              <a:off x="6096145" y="1828800"/>
              <a:ext cx="1923905" cy="962023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1208547" y="2017649"/>
              <a:ext cx="6628634" cy="15241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just">
                <a:spcBef>
                  <a:spcPct val="60000"/>
                </a:spcBef>
                <a:buClr>
                  <a:srgbClr val="000000"/>
                </a:buClr>
                <a:defRPr/>
              </a:pPr>
              <a:r>
                <a:rPr lang="es-ES" dirty="0">
                  <a:solidFill>
                    <a:schemeClr val="bg1"/>
                  </a:solidFill>
                </a:rPr>
                <a:t>Realizar periódicamente el análisis llevado a cabo en este proyecto.</a:t>
              </a:r>
              <a:endParaRPr lang="es-EC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7848600" cy="1173163"/>
          </a:xfrm>
        </p:spPr>
        <p:txBody>
          <a:bodyPr/>
          <a:lstStyle/>
          <a:p>
            <a:r>
              <a:rPr lang="es-ES" b="1" i="1" smtClean="0"/>
              <a:t>Misión</a:t>
            </a:r>
            <a:endParaRPr lang="es-EC" b="1" i="1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2E7C-8066-4FC5-8E90-49A8240FED0B}" type="slidenum">
              <a:rPr lang="es-EC"/>
              <a:pPr>
                <a:defRPr/>
              </a:pPr>
              <a:t>3</a:t>
            </a:fld>
            <a:endParaRPr lang="es-EC"/>
          </a:p>
        </p:txBody>
      </p:sp>
      <p:grpSp>
        <p:nvGrpSpPr>
          <p:cNvPr id="6149" name="10 Grupo"/>
          <p:cNvGrpSpPr>
            <a:grpSpLocks/>
          </p:cNvGrpSpPr>
          <p:nvPr/>
        </p:nvGrpSpPr>
        <p:grpSpPr bwMode="auto">
          <a:xfrm>
            <a:off x="574675" y="1428750"/>
            <a:ext cx="4140200" cy="4319588"/>
            <a:chOff x="142875" y="1428750"/>
            <a:chExt cx="4140000" cy="4320000"/>
          </a:xfrm>
        </p:grpSpPr>
        <p:sp>
          <p:nvSpPr>
            <p:cNvPr id="8" name="7 Rectángulo"/>
            <p:cNvSpPr/>
            <p:nvPr/>
          </p:nvSpPr>
          <p:spPr bwMode="auto">
            <a:xfrm>
              <a:off x="142875" y="1428750"/>
              <a:ext cx="4140000" cy="432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sz="2400" b="1"/>
            </a:p>
          </p:txBody>
        </p:sp>
        <p:pic>
          <p:nvPicPr>
            <p:cNvPr id="5129" name="Picture 3" descr="C:\Documents and Settings\Jhosephline\Mis documentos\Mis imágenes\Panaderia california\DSCN027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1571625"/>
              <a:ext cx="3780000" cy="398655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6150" name="11 Grupo"/>
          <p:cNvGrpSpPr>
            <a:grpSpLocks/>
          </p:cNvGrpSpPr>
          <p:nvPr/>
        </p:nvGrpSpPr>
        <p:grpSpPr bwMode="auto">
          <a:xfrm>
            <a:off x="4860925" y="1428750"/>
            <a:ext cx="4140200" cy="4319588"/>
            <a:chOff x="4786313" y="1428750"/>
            <a:chExt cx="4140000" cy="4320000"/>
          </a:xfrm>
        </p:grpSpPr>
        <p:sp>
          <p:nvSpPr>
            <p:cNvPr id="9" name="8 Rectángulo"/>
            <p:cNvSpPr/>
            <p:nvPr/>
          </p:nvSpPr>
          <p:spPr bwMode="auto">
            <a:xfrm>
              <a:off x="4786313" y="1428750"/>
              <a:ext cx="4140000" cy="432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sz="2400" b="1"/>
            </a:p>
          </p:txBody>
        </p:sp>
        <p:pic>
          <p:nvPicPr>
            <p:cNvPr id="5131" name="Picture 11" descr="C:\Documents and Settings\Jhosephline\Mis documentos\Mis imágenes\Panaderia california\DSCN027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628" y="1571612"/>
              <a:ext cx="3780000" cy="400052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smtClean="0"/>
              <a:t>Visión</a:t>
            </a:r>
            <a:endParaRPr lang="es-EC" b="1" i="1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1D87D-9225-4C6C-9D07-097EF3912460}" type="slidenum">
              <a:rPr lang="es-EC"/>
              <a:pPr>
                <a:defRPr/>
              </a:pPr>
              <a:t>4</a:t>
            </a:fld>
            <a:endParaRPr lang="es-EC"/>
          </a:p>
        </p:txBody>
      </p:sp>
      <p:grpSp>
        <p:nvGrpSpPr>
          <p:cNvPr id="7173" name="11 Grupo"/>
          <p:cNvGrpSpPr>
            <a:grpSpLocks/>
          </p:cNvGrpSpPr>
          <p:nvPr/>
        </p:nvGrpSpPr>
        <p:grpSpPr bwMode="auto">
          <a:xfrm>
            <a:off x="431800" y="1500188"/>
            <a:ext cx="4140200" cy="4319587"/>
            <a:chOff x="142875" y="1785938"/>
            <a:chExt cx="4140000" cy="4320000"/>
          </a:xfrm>
        </p:grpSpPr>
        <p:sp>
          <p:nvSpPr>
            <p:cNvPr id="6" name="5 Rectángulo"/>
            <p:cNvSpPr/>
            <p:nvPr/>
          </p:nvSpPr>
          <p:spPr bwMode="auto">
            <a:xfrm>
              <a:off x="142875" y="1785938"/>
              <a:ext cx="4140000" cy="432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sz="2400" b="1"/>
            </a:p>
          </p:txBody>
        </p:sp>
        <p:pic>
          <p:nvPicPr>
            <p:cNvPr id="6151" name="Picture 7" descr="http://archivo.eluniverso.com/2007/12/18/0001/18/files/18-15-102500.jpg"/>
            <p:cNvPicPr>
              <a:picLocks noChangeAspect="1" noChangeArrowheads="1"/>
            </p:cNvPicPr>
            <p:nvPr/>
          </p:nvPicPr>
          <p:blipFill>
            <a:blip r:embed="rId2"/>
            <a:srcRect b="9918"/>
            <a:stretch>
              <a:fillRect/>
            </a:stretch>
          </p:blipFill>
          <p:spPr bwMode="auto">
            <a:xfrm>
              <a:off x="285720" y="1928802"/>
              <a:ext cx="3780000" cy="400052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7174" name="10 Grupo"/>
          <p:cNvGrpSpPr>
            <a:grpSpLocks/>
          </p:cNvGrpSpPr>
          <p:nvPr/>
        </p:nvGrpSpPr>
        <p:grpSpPr bwMode="auto">
          <a:xfrm>
            <a:off x="4789488" y="1500188"/>
            <a:ext cx="4140200" cy="4319587"/>
            <a:chOff x="4643438" y="1785938"/>
            <a:chExt cx="4140000" cy="4320000"/>
          </a:xfrm>
        </p:grpSpPr>
        <p:sp>
          <p:nvSpPr>
            <p:cNvPr id="9" name="8 Rectángulo"/>
            <p:cNvSpPr/>
            <p:nvPr/>
          </p:nvSpPr>
          <p:spPr bwMode="auto">
            <a:xfrm>
              <a:off x="4643438" y="1785938"/>
              <a:ext cx="4140000" cy="432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sz="2400" b="1"/>
            </a:p>
          </p:txBody>
        </p:sp>
        <p:pic>
          <p:nvPicPr>
            <p:cNvPr id="10" name="Picture 10" descr="C:\Documents and Settings\Jhosephline\Mis documentos\Mis imágenes\Panaderia california\DSC02823.JPG"/>
            <p:cNvPicPr>
              <a:picLocks noChangeAspect="1" noChangeArrowheads="1"/>
            </p:cNvPicPr>
            <p:nvPr/>
          </p:nvPicPr>
          <p:blipFill>
            <a:blip r:embed="rId3" cstate="print"/>
            <a:srcRect r="16076"/>
            <a:stretch>
              <a:fillRect/>
            </a:stretch>
          </p:blipFill>
          <p:spPr bwMode="auto">
            <a:xfrm flipV="1">
              <a:off x="4820934" y="1969330"/>
              <a:ext cx="3751594" cy="3960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smtClean="0"/>
              <a:t>Gerencia de Activos</a:t>
            </a:r>
            <a:endParaRPr lang="es-EC" b="1" i="1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A98E5-F1B5-4614-88B1-90449C2669B8}" type="slidenum">
              <a:rPr lang="es-EC"/>
              <a:pPr>
                <a:defRPr/>
              </a:pPr>
              <a:t>5</a:t>
            </a:fld>
            <a:endParaRPr lang="es-EC"/>
          </a:p>
        </p:txBody>
      </p:sp>
      <p:grpSp>
        <p:nvGrpSpPr>
          <p:cNvPr id="8197" name="7 Grupo"/>
          <p:cNvGrpSpPr>
            <a:grpSpLocks/>
          </p:cNvGrpSpPr>
          <p:nvPr/>
        </p:nvGrpSpPr>
        <p:grpSpPr bwMode="auto">
          <a:xfrm>
            <a:off x="928688" y="1214438"/>
            <a:ext cx="7429500" cy="4929187"/>
            <a:chOff x="928688" y="1428750"/>
            <a:chExt cx="7429500" cy="4929188"/>
          </a:xfrm>
        </p:grpSpPr>
        <p:sp>
          <p:nvSpPr>
            <p:cNvPr id="7" name="6 Rectángulo"/>
            <p:cNvSpPr/>
            <p:nvPr/>
          </p:nvSpPr>
          <p:spPr bwMode="auto">
            <a:xfrm>
              <a:off x="928688" y="1428750"/>
              <a:ext cx="7429500" cy="4929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sz="2400" b="1"/>
            </a:p>
          </p:txBody>
        </p:sp>
        <p:pic>
          <p:nvPicPr>
            <p:cNvPr id="8199" name="Picture 10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</a:blip>
            <a:srcRect/>
            <a:stretch>
              <a:fillRect/>
            </a:stretch>
          </p:blipFill>
          <p:spPr bwMode="auto">
            <a:xfrm>
              <a:off x="1071563" y="1571625"/>
              <a:ext cx="7143750" cy="464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smtClean="0"/>
              <a:t>Ciclo PHVA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D8776-60C3-4778-92EF-1CD421704454}" type="slidenum">
              <a:rPr lang="es-EC"/>
              <a:pPr>
                <a:defRPr/>
              </a:pPr>
              <a:t>6</a:t>
            </a:fld>
            <a:endParaRPr lang="es-EC"/>
          </a:p>
        </p:txBody>
      </p:sp>
      <p:grpSp>
        <p:nvGrpSpPr>
          <p:cNvPr id="9221" name="7 Grupo"/>
          <p:cNvGrpSpPr>
            <a:grpSpLocks/>
          </p:cNvGrpSpPr>
          <p:nvPr/>
        </p:nvGrpSpPr>
        <p:grpSpPr bwMode="auto">
          <a:xfrm>
            <a:off x="928688" y="1428750"/>
            <a:ext cx="7072312" cy="4572000"/>
            <a:chOff x="928688" y="1714500"/>
            <a:chExt cx="7072312" cy="4572000"/>
          </a:xfrm>
        </p:grpSpPr>
        <p:sp>
          <p:nvSpPr>
            <p:cNvPr id="7" name="6 Rectángulo"/>
            <p:cNvSpPr/>
            <p:nvPr/>
          </p:nvSpPr>
          <p:spPr bwMode="auto">
            <a:xfrm>
              <a:off x="928688" y="1714500"/>
              <a:ext cx="7072312" cy="457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sz="2400" b="1"/>
            </a:p>
          </p:txBody>
        </p:sp>
        <p:pic>
          <p:nvPicPr>
            <p:cNvPr id="9223" name="Imagen 3" descr="pdca"/>
            <p:cNvPicPr>
              <a:picLocks noChangeAspect="1" noChangeArrowheads="1"/>
            </p:cNvPicPr>
            <p:nvPr/>
          </p:nvPicPr>
          <p:blipFill>
            <a:blip r:embed="rId2"/>
            <a:srcRect t="37500"/>
            <a:stretch>
              <a:fillRect/>
            </a:stretch>
          </p:blipFill>
          <p:spPr bwMode="auto">
            <a:xfrm>
              <a:off x="1071563" y="1857375"/>
              <a:ext cx="6786562" cy="428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42875" y="642938"/>
            <a:ext cx="8929688" cy="563562"/>
          </a:xfrm>
        </p:spPr>
        <p:txBody>
          <a:bodyPr/>
          <a:lstStyle/>
          <a:p>
            <a:r>
              <a:rPr lang="es-ES" sz="4400" b="1" i="1" smtClean="0"/>
              <a:t>Activo crítico</a:t>
            </a:r>
            <a:r>
              <a:rPr lang="es-ES" sz="4400" b="1" smtClean="0"/>
              <a:t/>
            </a:r>
            <a:br>
              <a:rPr lang="es-ES" sz="4400" b="1" smtClean="0"/>
            </a:br>
            <a:endParaRPr lang="es-EC" sz="4400" b="1" smtClean="0"/>
          </a:p>
        </p:txBody>
      </p:sp>
      <p:sp>
        <p:nvSpPr>
          <p:cNvPr id="7174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</a:p>
        </p:txBody>
      </p:sp>
      <p:sp>
        <p:nvSpPr>
          <p:cNvPr id="717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5A9FF-1DEA-47B7-A7B6-E0A61AC8BE15}" type="slidenum">
              <a:rPr lang="es-EC"/>
              <a:pPr>
                <a:defRPr/>
              </a:pPr>
              <a:t>7</a:t>
            </a:fld>
            <a:endParaRPr lang="es-EC" dirty="0"/>
          </a:p>
        </p:txBody>
      </p:sp>
      <p:grpSp>
        <p:nvGrpSpPr>
          <p:cNvPr id="10245" name="12 Grupo"/>
          <p:cNvGrpSpPr>
            <a:grpSpLocks/>
          </p:cNvGrpSpPr>
          <p:nvPr/>
        </p:nvGrpSpPr>
        <p:grpSpPr bwMode="auto">
          <a:xfrm>
            <a:off x="503238" y="1323975"/>
            <a:ext cx="4140200" cy="4319588"/>
            <a:chOff x="357218" y="1214422"/>
            <a:chExt cx="4140000" cy="4320000"/>
          </a:xfrm>
        </p:grpSpPr>
        <p:sp>
          <p:nvSpPr>
            <p:cNvPr id="10" name="9 Rectángulo"/>
            <p:cNvSpPr/>
            <p:nvPr/>
          </p:nvSpPr>
          <p:spPr bwMode="auto">
            <a:xfrm>
              <a:off x="357218" y="1214422"/>
              <a:ext cx="4140000" cy="432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sz="2400" b="1"/>
            </a:p>
          </p:txBody>
        </p:sp>
        <p:pic>
          <p:nvPicPr>
            <p:cNvPr id="9221" name="Picture 2" descr="C:\Documents and Settings\Jhosephline\Mis documentos\Mis imágenes\Panaderia california\DSCN0240.jpg"/>
            <p:cNvPicPr>
              <a:picLocks noChangeAspect="1" noChangeArrowheads="1"/>
            </p:cNvPicPr>
            <p:nvPr/>
          </p:nvPicPr>
          <p:blipFill>
            <a:blip r:embed="rId2"/>
            <a:srcRect l="9097" t="16982" b="10242"/>
            <a:stretch>
              <a:fillRect/>
            </a:stretch>
          </p:blipFill>
          <p:spPr bwMode="auto">
            <a:xfrm>
              <a:off x="567083" y="1428736"/>
              <a:ext cx="3719165" cy="3960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0246" name="13 Grupo"/>
          <p:cNvGrpSpPr>
            <a:grpSpLocks/>
          </p:cNvGrpSpPr>
          <p:nvPr/>
        </p:nvGrpSpPr>
        <p:grpSpPr bwMode="auto">
          <a:xfrm>
            <a:off x="4786313" y="1323975"/>
            <a:ext cx="4140200" cy="4319588"/>
            <a:chOff x="4786343" y="1214422"/>
            <a:chExt cx="4140000" cy="4320000"/>
          </a:xfrm>
        </p:grpSpPr>
        <p:sp>
          <p:nvSpPr>
            <p:cNvPr id="11" name="10 Rectángulo"/>
            <p:cNvSpPr/>
            <p:nvPr/>
          </p:nvSpPr>
          <p:spPr bwMode="auto">
            <a:xfrm>
              <a:off x="4786343" y="1214422"/>
              <a:ext cx="4140000" cy="432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sz="2400" b="1"/>
            </a:p>
          </p:txBody>
        </p:sp>
        <p:pic>
          <p:nvPicPr>
            <p:cNvPr id="9222" name="Picture 3" descr="C:\Documents and Settings\Jhosephline\Mis documentos\Mis imágenes\Panaderia california\DSCN0241.jpg"/>
            <p:cNvPicPr>
              <a:picLocks noChangeAspect="1" noChangeArrowheads="1"/>
            </p:cNvPicPr>
            <p:nvPr/>
          </p:nvPicPr>
          <p:blipFill>
            <a:blip r:embed="rId3"/>
            <a:srcRect l="15112" t="28221" r="10352" b="8281"/>
            <a:stretch>
              <a:fillRect/>
            </a:stretch>
          </p:blipFill>
          <p:spPr bwMode="auto">
            <a:xfrm>
              <a:off x="5006842" y="1428736"/>
              <a:ext cx="3741706" cy="3960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1785938"/>
            <a:ext cx="9144000" cy="2836862"/>
          </a:xfrm>
          <a:solidFill>
            <a:schemeClr val="accent1">
              <a:lumMod val="40000"/>
              <a:lumOff val="60000"/>
              <a:alpha val="53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s-ES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es-EC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7" name="2 Subtítulo"/>
          <p:cNvSpPr>
            <a:spLocks noGrp="1"/>
          </p:cNvSpPr>
          <p:nvPr>
            <p:ph type="subTitle" idx="1"/>
          </p:nvPr>
        </p:nvSpPr>
        <p:spPr>
          <a:xfrm>
            <a:off x="2071688" y="5153025"/>
            <a:ext cx="6419850" cy="990600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s-ES" i="1" smtClean="0"/>
              <a:t>Instituto de Ciencias Matemáticas</a:t>
            </a:r>
          </a:p>
          <a:p>
            <a:pPr algn="r">
              <a:spcBef>
                <a:spcPct val="0"/>
              </a:spcBef>
            </a:pPr>
            <a:r>
              <a:rPr lang="es-ES" i="1" smtClean="0"/>
              <a:t>Ingeniería en Auditoría y Control de Gestión</a:t>
            </a:r>
            <a:endParaRPr lang="es-EC" i="1" smtClean="0"/>
          </a:p>
        </p:txBody>
      </p:sp>
      <p:sp>
        <p:nvSpPr>
          <p:cNvPr id="3076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848600" y="6400800"/>
            <a:ext cx="1295400" cy="320675"/>
          </a:xfrm>
        </p:spPr>
        <p:txBody>
          <a:bodyPr/>
          <a:lstStyle/>
          <a:p>
            <a:pPr>
              <a:defRPr/>
            </a:pPr>
            <a:fld id="{FB7F279E-7294-4F69-B47E-D2E095B3897E}" type="slidenum">
              <a:rPr lang="es-EC"/>
              <a:pPr>
                <a:defRPr/>
              </a:pPr>
              <a:t>8</a:t>
            </a:fld>
            <a:endParaRPr lang="es-EC"/>
          </a:p>
        </p:txBody>
      </p:sp>
      <p:sp>
        <p:nvSpPr>
          <p:cNvPr id="307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4267200" y="6400800"/>
            <a:ext cx="4876800" cy="320675"/>
          </a:xfrm>
        </p:spPr>
        <p:txBody>
          <a:bodyPr/>
          <a:lstStyle/>
          <a:p>
            <a:pPr>
              <a:defRPr/>
            </a:pPr>
            <a:r>
              <a:rPr lang="es-EC" dirty="0"/>
              <a:t>Expositores: Jhosephline Bengüechea, Nathaly Cedeño</a:t>
            </a:r>
          </a:p>
        </p:txBody>
      </p:sp>
      <p:pic>
        <p:nvPicPr>
          <p:cNvPr id="11270" name="8 Imagen" descr="Imagen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85750"/>
            <a:ext cx="12144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E:\logos\logo_ic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550" y="571500"/>
            <a:ext cx="1501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214313" y="2163763"/>
            <a:ext cx="8858250" cy="169386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" sz="2800" b="1" i="1" dirty="0"/>
              <a:t>SISTEMA DE GESTIÓN Y CONTROL OPERACIONAL BASADO EN OCHO PILARES DEL TPM Y LAS 5’S </a:t>
            </a:r>
            <a:endParaRPr lang="es-EC" sz="2800" b="1" kern="0" dirty="0">
              <a:solidFill>
                <a:srgbClr val="0000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28625" y="285750"/>
            <a:ext cx="7848600" cy="733425"/>
          </a:xfrm>
        </p:spPr>
        <p:txBody>
          <a:bodyPr/>
          <a:lstStyle/>
          <a:p>
            <a:r>
              <a:rPr lang="es-ES" b="1" i="1" smtClean="0"/>
              <a:t>Implementando el Sistema</a:t>
            </a:r>
            <a:endParaRPr lang="es-EC" b="1" i="1" smtClean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142985"/>
          <a:ext cx="785818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/>
              <a:t>Expositores: Jhosephline Bengüechea, Nathaly Cedeño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B558F-3698-497C-95EE-CFD6A37E9C77}" type="slidenum">
              <a:rPr lang="es-EC"/>
              <a:pPr>
                <a:defRPr/>
              </a:pPr>
              <a:t>9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59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Tema59</Template>
  <TotalTime>861</TotalTime>
  <Words>1093</Words>
  <Application>Microsoft Office PowerPoint</Application>
  <PresentationFormat>Presentación en pantalla (4:3)</PresentationFormat>
  <Paragraphs>194</Paragraphs>
  <Slides>29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Verdana</vt:lpstr>
      <vt:lpstr>Wingdings</vt:lpstr>
      <vt:lpstr>Calibri</vt:lpstr>
      <vt:lpstr>Tahoma</vt:lpstr>
      <vt:lpstr>Garamond</vt:lpstr>
      <vt:lpstr>Symbol</vt:lpstr>
      <vt:lpstr>Tema59</vt:lpstr>
      <vt:lpstr>Image</vt:lpstr>
      <vt:lpstr> </vt:lpstr>
      <vt:lpstr>Panadería y Pastelería</vt:lpstr>
      <vt:lpstr>Misión</vt:lpstr>
      <vt:lpstr>Visión</vt:lpstr>
      <vt:lpstr>Gerencia de Activos</vt:lpstr>
      <vt:lpstr>Ciclo PHVA</vt:lpstr>
      <vt:lpstr>Activo crítico </vt:lpstr>
      <vt:lpstr> </vt:lpstr>
      <vt:lpstr>Implementando el Sistema</vt:lpstr>
      <vt:lpstr>Mejoramiento Continuo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Educación y Formación</vt:lpstr>
      <vt:lpstr>Mtto. temprano</vt:lpstr>
      <vt:lpstr>Mtto. de Calidad</vt:lpstr>
      <vt:lpstr>Mtto. áreas administrativas</vt:lpstr>
      <vt:lpstr>Gestión Seg. y Medio Ambiente</vt:lpstr>
      <vt:lpstr>5 eses</vt:lpstr>
      <vt:lpstr>Análisis de Riesgos</vt:lpstr>
      <vt:lpstr>Análisis de Impactos Ambientales</vt:lpstr>
      <vt:lpstr>Diapositiva 26</vt:lpstr>
      <vt:lpstr>Diapositiva 27</vt:lpstr>
      <vt:lpstr>Diapositiva 28</vt:lpstr>
      <vt:lpstr>Diapositiva 29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Jhosephline</dc:creator>
  <cp:lastModifiedBy>ehernand</cp:lastModifiedBy>
  <cp:revision>84</cp:revision>
  <dcterms:created xsi:type="dcterms:W3CDTF">2009-08-04T03:08:30Z</dcterms:created>
  <dcterms:modified xsi:type="dcterms:W3CDTF">2010-08-09T17:56:26Z</dcterms:modified>
</cp:coreProperties>
</file>