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4"/>
  </p:notesMasterIdLst>
  <p:sldIdLst>
    <p:sldId id="257" r:id="rId2"/>
    <p:sldId id="299" r:id="rId3"/>
    <p:sldId id="300" r:id="rId4"/>
    <p:sldId id="25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94" r:id="rId17"/>
    <p:sldId id="271" r:id="rId18"/>
    <p:sldId id="272" r:id="rId19"/>
    <p:sldId id="273" r:id="rId20"/>
    <p:sldId id="274" r:id="rId21"/>
    <p:sldId id="275" r:id="rId22"/>
    <p:sldId id="301" r:id="rId23"/>
    <p:sldId id="302" r:id="rId24"/>
    <p:sldId id="277" r:id="rId25"/>
    <p:sldId id="278" r:id="rId26"/>
    <p:sldId id="279" r:id="rId27"/>
    <p:sldId id="306" r:id="rId28"/>
    <p:sldId id="281" r:id="rId29"/>
    <p:sldId id="282" r:id="rId30"/>
    <p:sldId id="283" r:id="rId31"/>
    <p:sldId id="284" r:id="rId32"/>
    <p:sldId id="296" r:id="rId33"/>
    <p:sldId id="285" r:id="rId34"/>
    <p:sldId id="286" r:id="rId35"/>
    <p:sldId id="288" r:id="rId36"/>
    <p:sldId id="297" r:id="rId37"/>
    <p:sldId id="290" r:id="rId38"/>
    <p:sldId id="291" r:id="rId39"/>
    <p:sldId id="298" r:id="rId40"/>
    <p:sldId id="292" r:id="rId41"/>
    <p:sldId id="293" r:id="rId42"/>
    <p:sldId id="307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737" autoAdjust="0"/>
  </p:normalViewPr>
  <p:slideViewPr>
    <p:cSldViewPr>
      <p:cViewPr>
        <p:scale>
          <a:sx n="50" d="100"/>
          <a:sy n="50" d="100"/>
        </p:scale>
        <p:origin x="-108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B599E-EAD0-459B-A400-C998BFBC4F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6874E-F787-4CEA-AD8A-DA7E01349563}">
      <dgm:prSet phldrT="[Texto]"/>
      <dgm:spPr/>
      <dgm:t>
        <a:bodyPr/>
        <a:lstStyle/>
        <a:p>
          <a:r>
            <a:rPr lang="es-MX" dirty="0" smtClean="0"/>
            <a:t>Problema</a:t>
          </a:r>
          <a:endParaRPr lang="en-US" dirty="0"/>
        </a:p>
      </dgm:t>
    </dgm:pt>
    <dgm:pt modelId="{6F166A2D-23BA-47CE-AD3E-F0042422F964}" type="parTrans" cxnId="{ABFD6746-75F4-46BD-9BE3-AB7F4966C664}">
      <dgm:prSet/>
      <dgm:spPr/>
      <dgm:t>
        <a:bodyPr/>
        <a:lstStyle/>
        <a:p>
          <a:endParaRPr lang="en-US"/>
        </a:p>
      </dgm:t>
    </dgm:pt>
    <dgm:pt modelId="{9D6C66E2-53B5-4556-8557-FD17A33516C0}" type="sibTrans" cxnId="{ABFD6746-75F4-46BD-9BE3-AB7F4966C664}">
      <dgm:prSet/>
      <dgm:spPr/>
      <dgm:t>
        <a:bodyPr/>
        <a:lstStyle/>
        <a:p>
          <a:endParaRPr lang="en-US"/>
        </a:p>
      </dgm:t>
    </dgm:pt>
    <dgm:pt modelId="{E0E952CB-1BBE-4ABB-93D2-C70F47FA6A71}">
      <dgm:prSet phldrT="[Texto]"/>
      <dgm:spPr/>
      <dgm:t>
        <a:bodyPr/>
        <a:lstStyle/>
        <a:p>
          <a:pPr algn="just"/>
          <a:r>
            <a:rPr lang="es-MX" dirty="0" smtClean="0"/>
            <a:t>Conocer variables relevantes que afectan la probabilidad de trabajar para un joven. </a:t>
          </a:r>
          <a:endParaRPr lang="en-US" dirty="0"/>
        </a:p>
      </dgm:t>
    </dgm:pt>
    <dgm:pt modelId="{C50EED22-872B-44EC-A869-DE86E7AEA07B}" type="parTrans" cxnId="{A5D20025-4099-419B-8857-64A220C5CE72}">
      <dgm:prSet/>
      <dgm:spPr/>
      <dgm:t>
        <a:bodyPr/>
        <a:lstStyle/>
        <a:p>
          <a:endParaRPr lang="en-US"/>
        </a:p>
      </dgm:t>
    </dgm:pt>
    <dgm:pt modelId="{691A394F-1D7B-4C9F-A2BA-DE8AF64611A7}" type="sibTrans" cxnId="{A5D20025-4099-419B-8857-64A220C5CE72}">
      <dgm:prSet/>
      <dgm:spPr/>
      <dgm:t>
        <a:bodyPr/>
        <a:lstStyle/>
        <a:p>
          <a:endParaRPr lang="en-US"/>
        </a:p>
      </dgm:t>
    </dgm:pt>
    <dgm:pt modelId="{209EE743-0555-4677-AFEE-B4FF06DC414C}">
      <dgm:prSet phldrT="[Texto]"/>
      <dgm:spPr/>
      <dgm:t>
        <a:bodyPr/>
        <a:lstStyle/>
        <a:p>
          <a:r>
            <a:rPr lang="es-MX" dirty="0" smtClean="0"/>
            <a:t>Objetivos</a:t>
          </a:r>
          <a:endParaRPr lang="en-US" dirty="0"/>
        </a:p>
      </dgm:t>
    </dgm:pt>
    <dgm:pt modelId="{213C26D4-CB95-44D6-9BE9-F843FC63B32E}" type="parTrans" cxnId="{31E078A1-6E6D-4485-9398-DB0847396D27}">
      <dgm:prSet/>
      <dgm:spPr/>
      <dgm:t>
        <a:bodyPr/>
        <a:lstStyle/>
        <a:p>
          <a:endParaRPr lang="en-US"/>
        </a:p>
      </dgm:t>
    </dgm:pt>
    <dgm:pt modelId="{59363FEB-32DA-474B-8F06-5AF285E7EFCE}" type="sibTrans" cxnId="{31E078A1-6E6D-4485-9398-DB0847396D27}">
      <dgm:prSet/>
      <dgm:spPr/>
      <dgm:t>
        <a:bodyPr/>
        <a:lstStyle/>
        <a:p>
          <a:endParaRPr lang="en-US"/>
        </a:p>
      </dgm:t>
    </dgm:pt>
    <dgm:pt modelId="{998FA5D6-2BB1-4D25-B7DF-A46A96B66127}">
      <dgm:prSet phldrT="[Texto]"/>
      <dgm:spPr/>
      <dgm:t>
        <a:bodyPr/>
        <a:lstStyle/>
        <a:p>
          <a:pPr algn="just"/>
          <a:r>
            <a:rPr lang="es-MX" dirty="0" smtClean="0"/>
            <a:t>Alta tasa de desempleo en jóvenes.</a:t>
          </a:r>
          <a:endParaRPr lang="en-US" dirty="0"/>
        </a:p>
      </dgm:t>
    </dgm:pt>
    <dgm:pt modelId="{EF5ABED7-0B9F-4A6B-92CE-A544EB600623}" type="parTrans" cxnId="{580E05EE-7EA2-4FD8-8B2B-DEE0EA9A1DB7}">
      <dgm:prSet/>
      <dgm:spPr/>
      <dgm:t>
        <a:bodyPr/>
        <a:lstStyle/>
        <a:p>
          <a:endParaRPr lang="en-US"/>
        </a:p>
      </dgm:t>
    </dgm:pt>
    <dgm:pt modelId="{35804643-1658-48C6-BEAE-476CF6D16626}" type="sibTrans" cxnId="{580E05EE-7EA2-4FD8-8B2B-DEE0EA9A1DB7}">
      <dgm:prSet/>
      <dgm:spPr/>
      <dgm:t>
        <a:bodyPr/>
        <a:lstStyle/>
        <a:p>
          <a:endParaRPr lang="en-US"/>
        </a:p>
      </dgm:t>
    </dgm:pt>
    <dgm:pt modelId="{7CFAB9CA-88C4-46A0-A7D6-02D865697D9D}" type="pres">
      <dgm:prSet presAssocID="{9AFB599E-EAD0-459B-A400-C998BFBC4F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BAFBFB-73EB-4FDB-9FC6-97704EC79434}" type="pres">
      <dgm:prSet presAssocID="{CF86874E-F787-4CEA-AD8A-DA7E013495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8235A-2D22-4C77-BF05-FA11ED7586CF}" type="pres">
      <dgm:prSet presAssocID="{CF86874E-F787-4CEA-AD8A-DA7E013495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741C0-D87F-467B-ADCD-94828A0214F5}" type="pres">
      <dgm:prSet presAssocID="{209EE743-0555-4677-AFEE-B4FF06DC41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446EDE-60F1-498B-AE85-681360273A61}" type="pres">
      <dgm:prSet presAssocID="{209EE743-0555-4677-AFEE-B4FF06DC414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53459A-F2EB-4615-8EB8-8B5E06287C20}" type="presOf" srcId="{E0E952CB-1BBE-4ABB-93D2-C70F47FA6A71}" destId="{21446EDE-60F1-498B-AE85-681360273A61}" srcOrd="0" destOrd="0" presId="urn:microsoft.com/office/officeart/2005/8/layout/vList2"/>
    <dgm:cxn modelId="{ABFD6746-75F4-46BD-9BE3-AB7F4966C664}" srcId="{9AFB599E-EAD0-459B-A400-C998BFBC4F34}" destId="{CF86874E-F787-4CEA-AD8A-DA7E01349563}" srcOrd="0" destOrd="0" parTransId="{6F166A2D-23BA-47CE-AD3E-F0042422F964}" sibTransId="{9D6C66E2-53B5-4556-8557-FD17A33516C0}"/>
    <dgm:cxn modelId="{AAAF8FF3-1844-4547-A85E-7E896B61325B}" type="presOf" srcId="{998FA5D6-2BB1-4D25-B7DF-A46A96B66127}" destId="{82B8235A-2D22-4C77-BF05-FA11ED7586CF}" srcOrd="0" destOrd="0" presId="urn:microsoft.com/office/officeart/2005/8/layout/vList2"/>
    <dgm:cxn modelId="{633A385E-5994-44D2-B248-217357AEE2C8}" type="presOf" srcId="{CF86874E-F787-4CEA-AD8A-DA7E01349563}" destId="{2ABAFBFB-73EB-4FDB-9FC6-97704EC79434}" srcOrd="0" destOrd="0" presId="urn:microsoft.com/office/officeart/2005/8/layout/vList2"/>
    <dgm:cxn modelId="{29CD6292-1817-4618-9272-173732EB8EDF}" type="presOf" srcId="{209EE743-0555-4677-AFEE-B4FF06DC414C}" destId="{4E3741C0-D87F-467B-ADCD-94828A0214F5}" srcOrd="0" destOrd="0" presId="urn:microsoft.com/office/officeart/2005/8/layout/vList2"/>
    <dgm:cxn modelId="{A5D20025-4099-419B-8857-64A220C5CE72}" srcId="{209EE743-0555-4677-AFEE-B4FF06DC414C}" destId="{E0E952CB-1BBE-4ABB-93D2-C70F47FA6A71}" srcOrd="0" destOrd="0" parTransId="{C50EED22-872B-44EC-A869-DE86E7AEA07B}" sibTransId="{691A394F-1D7B-4C9F-A2BA-DE8AF64611A7}"/>
    <dgm:cxn modelId="{840BA122-6069-40B1-AE91-10FBDEE89BDF}" type="presOf" srcId="{9AFB599E-EAD0-459B-A400-C998BFBC4F34}" destId="{7CFAB9CA-88C4-46A0-A7D6-02D865697D9D}" srcOrd="0" destOrd="0" presId="urn:microsoft.com/office/officeart/2005/8/layout/vList2"/>
    <dgm:cxn modelId="{580E05EE-7EA2-4FD8-8B2B-DEE0EA9A1DB7}" srcId="{CF86874E-F787-4CEA-AD8A-DA7E01349563}" destId="{998FA5D6-2BB1-4D25-B7DF-A46A96B66127}" srcOrd="0" destOrd="0" parTransId="{EF5ABED7-0B9F-4A6B-92CE-A544EB600623}" sibTransId="{35804643-1658-48C6-BEAE-476CF6D16626}"/>
    <dgm:cxn modelId="{31E078A1-6E6D-4485-9398-DB0847396D27}" srcId="{9AFB599E-EAD0-459B-A400-C998BFBC4F34}" destId="{209EE743-0555-4677-AFEE-B4FF06DC414C}" srcOrd="1" destOrd="0" parTransId="{213C26D4-CB95-44D6-9BE9-F843FC63B32E}" sibTransId="{59363FEB-32DA-474B-8F06-5AF285E7EFCE}"/>
    <dgm:cxn modelId="{9E79D5FA-ABC8-4C60-B9CE-D2D77CAA14C1}" type="presParOf" srcId="{7CFAB9CA-88C4-46A0-A7D6-02D865697D9D}" destId="{2ABAFBFB-73EB-4FDB-9FC6-97704EC79434}" srcOrd="0" destOrd="0" presId="urn:microsoft.com/office/officeart/2005/8/layout/vList2"/>
    <dgm:cxn modelId="{0D9B7813-7609-4AE6-847C-AEB82C8C3139}" type="presParOf" srcId="{7CFAB9CA-88C4-46A0-A7D6-02D865697D9D}" destId="{82B8235A-2D22-4C77-BF05-FA11ED7586CF}" srcOrd="1" destOrd="0" presId="urn:microsoft.com/office/officeart/2005/8/layout/vList2"/>
    <dgm:cxn modelId="{8EB9E3C9-4810-4FB5-AE6D-3656F4BCAABF}" type="presParOf" srcId="{7CFAB9CA-88C4-46A0-A7D6-02D865697D9D}" destId="{4E3741C0-D87F-467B-ADCD-94828A0214F5}" srcOrd="2" destOrd="0" presId="urn:microsoft.com/office/officeart/2005/8/layout/vList2"/>
    <dgm:cxn modelId="{0AFE6252-C34D-43A1-B843-871BFAF24FDB}" type="presParOf" srcId="{7CFAB9CA-88C4-46A0-A7D6-02D865697D9D}" destId="{21446EDE-60F1-498B-AE85-681360273A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ECB00C-627E-44F6-AB2A-A0022E91F4E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5953D-5A53-4F36-BDBC-2BF2953F4285}">
      <dgm:prSet phldrT="[Texto]" custT="1"/>
      <dgm:spPr/>
      <dgm:t>
        <a:bodyPr/>
        <a:lstStyle/>
        <a:p>
          <a:r>
            <a:rPr lang="es-ES" sz="1800" dirty="0" smtClean="0"/>
            <a:t>La data corresponde al año 2006. </a:t>
          </a:r>
          <a:endParaRPr lang="en-US" sz="1800" dirty="0"/>
        </a:p>
      </dgm:t>
    </dgm:pt>
    <dgm:pt modelId="{3090B46A-E403-46FC-BFC4-9B80E4AF1166}" type="parTrans" cxnId="{37FBEA28-5E3E-4F9D-9CEF-2FE12370A378}">
      <dgm:prSet/>
      <dgm:spPr/>
      <dgm:t>
        <a:bodyPr/>
        <a:lstStyle/>
        <a:p>
          <a:endParaRPr lang="en-US"/>
        </a:p>
      </dgm:t>
    </dgm:pt>
    <dgm:pt modelId="{DEF172C3-64AB-49BF-92D3-51532807C452}" type="sibTrans" cxnId="{37FBEA28-5E3E-4F9D-9CEF-2FE12370A378}">
      <dgm:prSet/>
      <dgm:spPr/>
      <dgm:t>
        <a:bodyPr/>
        <a:lstStyle/>
        <a:p>
          <a:endParaRPr lang="en-US"/>
        </a:p>
      </dgm:t>
    </dgm:pt>
    <dgm:pt modelId="{5E2D5550-DA38-4260-86B2-3FA19352095B}">
      <dgm:prSet phldrT="[Texto]" custT="1"/>
      <dgm:spPr/>
      <dgm:t>
        <a:bodyPr/>
        <a:lstStyle/>
        <a:p>
          <a:r>
            <a:rPr lang="es-ES" sz="1800" dirty="0" smtClean="0"/>
            <a:t>Variables relevantes a nuestro criterio en el análisis descriptivo.</a:t>
          </a:r>
          <a:endParaRPr lang="en-US" sz="1800" dirty="0"/>
        </a:p>
      </dgm:t>
    </dgm:pt>
    <dgm:pt modelId="{125AE164-6B2A-4DCD-BE9A-CFB5241F035D}" type="parTrans" cxnId="{CA7578CB-5B7D-4021-91F9-F4E901EE9FF6}">
      <dgm:prSet/>
      <dgm:spPr/>
      <dgm:t>
        <a:bodyPr/>
        <a:lstStyle/>
        <a:p>
          <a:endParaRPr lang="en-US"/>
        </a:p>
      </dgm:t>
    </dgm:pt>
    <dgm:pt modelId="{B06B21FD-E3E6-47B8-B706-6C937BE4E31A}" type="sibTrans" cxnId="{CA7578CB-5B7D-4021-91F9-F4E901EE9FF6}">
      <dgm:prSet/>
      <dgm:spPr/>
      <dgm:t>
        <a:bodyPr/>
        <a:lstStyle/>
        <a:p>
          <a:endParaRPr lang="en-US"/>
        </a:p>
      </dgm:t>
    </dgm:pt>
    <dgm:pt modelId="{6ADAB8BE-A525-4D5C-A1A3-5286F8479069}">
      <dgm:prSet phldrT="[Texto]" custT="1"/>
      <dgm:spPr/>
      <dgm:t>
        <a:bodyPr/>
        <a:lstStyle/>
        <a:p>
          <a:r>
            <a:rPr lang="es-ES" sz="1800" dirty="0" smtClean="0"/>
            <a:t>Examinamos a cada variable  en el modelo. </a:t>
          </a:r>
          <a:endParaRPr lang="en-US" sz="1800" dirty="0"/>
        </a:p>
      </dgm:t>
    </dgm:pt>
    <dgm:pt modelId="{419FEB59-56DB-459C-9080-12E0B148E103}" type="parTrans" cxnId="{1CE2C5C1-5C68-443C-A2B3-A59F78ADE1F8}">
      <dgm:prSet/>
      <dgm:spPr/>
      <dgm:t>
        <a:bodyPr/>
        <a:lstStyle/>
        <a:p>
          <a:endParaRPr lang="en-US"/>
        </a:p>
      </dgm:t>
    </dgm:pt>
    <dgm:pt modelId="{CB4D444D-7418-407B-AC0B-266597C8C1AB}" type="sibTrans" cxnId="{1CE2C5C1-5C68-443C-A2B3-A59F78ADE1F8}">
      <dgm:prSet/>
      <dgm:spPr/>
      <dgm:t>
        <a:bodyPr/>
        <a:lstStyle/>
        <a:p>
          <a:endParaRPr lang="en-US"/>
        </a:p>
      </dgm:t>
    </dgm:pt>
    <dgm:pt modelId="{F029B1B7-0578-4865-B0BD-6520ED63F293}">
      <dgm:prSet phldrT="[Texto]" custT="1"/>
      <dgm:spPr/>
      <dgm:t>
        <a:bodyPr/>
        <a:lstStyle/>
        <a:p>
          <a:r>
            <a:rPr lang="es-ES" sz="1800" dirty="0" smtClean="0"/>
            <a:t>Analizar el efecto marginal de las  V.I. respecto a la dependiente.</a:t>
          </a:r>
          <a:endParaRPr lang="en-US" sz="1800" dirty="0"/>
        </a:p>
      </dgm:t>
    </dgm:pt>
    <dgm:pt modelId="{29F281F3-2639-41EC-A524-8FA4790CE075}" type="parTrans" cxnId="{6CBD9B04-3F3B-45DC-AD4F-D110F04B5798}">
      <dgm:prSet/>
      <dgm:spPr/>
      <dgm:t>
        <a:bodyPr/>
        <a:lstStyle/>
        <a:p>
          <a:endParaRPr lang="en-US"/>
        </a:p>
      </dgm:t>
    </dgm:pt>
    <dgm:pt modelId="{C6668DDF-A4BE-4BAC-ADD2-E65A726A0F0F}" type="sibTrans" cxnId="{6CBD9B04-3F3B-45DC-AD4F-D110F04B5798}">
      <dgm:prSet/>
      <dgm:spPr/>
      <dgm:t>
        <a:bodyPr/>
        <a:lstStyle/>
        <a:p>
          <a:endParaRPr lang="en-US"/>
        </a:p>
      </dgm:t>
    </dgm:pt>
    <dgm:pt modelId="{DF626CD2-D9A9-48C0-8FCE-65D85E195491}" type="pres">
      <dgm:prSet presAssocID="{83ECB00C-627E-44F6-AB2A-A0022E91F4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3181EC-7CF6-4466-8F00-CFCA0F1471B5}" type="pres">
      <dgm:prSet presAssocID="{0215953D-5A53-4F36-BDBC-2BF2953F428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B235B-A8DB-4E68-B16C-83DFBEAF62ED}" type="pres">
      <dgm:prSet presAssocID="{DEF172C3-64AB-49BF-92D3-51532807C452}" presName="space" presStyleCnt="0"/>
      <dgm:spPr/>
    </dgm:pt>
    <dgm:pt modelId="{317DEDAB-91D7-438D-A223-44B6555B4C77}" type="pres">
      <dgm:prSet presAssocID="{5E2D5550-DA38-4260-86B2-3FA19352095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25951-5543-4491-A47E-022C04B9A6B4}" type="pres">
      <dgm:prSet presAssocID="{B06B21FD-E3E6-47B8-B706-6C937BE4E31A}" presName="space" presStyleCnt="0"/>
      <dgm:spPr/>
    </dgm:pt>
    <dgm:pt modelId="{BA0A64A9-73E5-4985-A171-2C2B98B0190D}" type="pres">
      <dgm:prSet presAssocID="{6ADAB8BE-A525-4D5C-A1A3-5286F847906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57EC-2D2F-4F81-92C8-0FB2D9B71491}" type="pres">
      <dgm:prSet presAssocID="{CB4D444D-7418-407B-AC0B-266597C8C1AB}" presName="space" presStyleCnt="0"/>
      <dgm:spPr/>
    </dgm:pt>
    <dgm:pt modelId="{ECDC4682-2BFF-4FED-8C5C-2D432488AC0F}" type="pres">
      <dgm:prSet presAssocID="{F029B1B7-0578-4865-B0BD-6520ED63F29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BEA28-5E3E-4F9D-9CEF-2FE12370A378}" srcId="{83ECB00C-627E-44F6-AB2A-A0022E91F4E9}" destId="{0215953D-5A53-4F36-BDBC-2BF2953F4285}" srcOrd="0" destOrd="0" parTransId="{3090B46A-E403-46FC-BFC4-9B80E4AF1166}" sibTransId="{DEF172C3-64AB-49BF-92D3-51532807C452}"/>
    <dgm:cxn modelId="{DF5B7703-6BD4-4C07-B1E6-2F5A8D6642CE}" type="presOf" srcId="{0215953D-5A53-4F36-BDBC-2BF2953F4285}" destId="{6E3181EC-7CF6-4466-8F00-CFCA0F1471B5}" srcOrd="0" destOrd="0" presId="urn:microsoft.com/office/officeart/2005/8/layout/venn3"/>
    <dgm:cxn modelId="{6CBD9B04-3F3B-45DC-AD4F-D110F04B5798}" srcId="{83ECB00C-627E-44F6-AB2A-A0022E91F4E9}" destId="{F029B1B7-0578-4865-B0BD-6520ED63F293}" srcOrd="3" destOrd="0" parTransId="{29F281F3-2639-41EC-A524-8FA4790CE075}" sibTransId="{C6668DDF-A4BE-4BAC-ADD2-E65A726A0F0F}"/>
    <dgm:cxn modelId="{0A255E6D-30DD-4754-B842-6D53DAF7908C}" type="presOf" srcId="{83ECB00C-627E-44F6-AB2A-A0022E91F4E9}" destId="{DF626CD2-D9A9-48C0-8FCE-65D85E195491}" srcOrd="0" destOrd="0" presId="urn:microsoft.com/office/officeart/2005/8/layout/venn3"/>
    <dgm:cxn modelId="{1CE2C5C1-5C68-443C-A2B3-A59F78ADE1F8}" srcId="{83ECB00C-627E-44F6-AB2A-A0022E91F4E9}" destId="{6ADAB8BE-A525-4D5C-A1A3-5286F8479069}" srcOrd="2" destOrd="0" parTransId="{419FEB59-56DB-459C-9080-12E0B148E103}" sibTransId="{CB4D444D-7418-407B-AC0B-266597C8C1AB}"/>
    <dgm:cxn modelId="{CA7578CB-5B7D-4021-91F9-F4E901EE9FF6}" srcId="{83ECB00C-627E-44F6-AB2A-A0022E91F4E9}" destId="{5E2D5550-DA38-4260-86B2-3FA19352095B}" srcOrd="1" destOrd="0" parTransId="{125AE164-6B2A-4DCD-BE9A-CFB5241F035D}" sibTransId="{B06B21FD-E3E6-47B8-B706-6C937BE4E31A}"/>
    <dgm:cxn modelId="{1FADCC11-9950-46F3-B7B1-A9671717EA37}" type="presOf" srcId="{F029B1B7-0578-4865-B0BD-6520ED63F293}" destId="{ECDC4682-2BFF-4FED-8C5C-2D432488AC0F}" srcOrd="0" destOrd="0" presId="urn:microsoft.com/office/officeart/2005/8/layout/venn3"/>
    <dgm:cxn modelId="{AA46C8DB-D3DB-4D43-B1B5-A2B0F916C0E5}" type="presOf" srcId="{6ADAB8BE-A525-4D5C-A1A3-5286F8479069}" destId="{BA0A64A9-73E5-4985-A171-2C2B98B0190D}" srcOrd="0" destOrd="0" presId="urn:microsoft.com/office/officeart/2005/8/layout/venn3"/>
    <dgm:cxn modelId="{4224C423-66D7-454A-B64E-6FC25242FC02}" type="presOf" srcId="{5E2D5550-DA38-4260-86B2-3FA19352095B}" destId="{317DEDAB-91D7-438D-A223-44B6555B4C77}" srcOrd="0" destOrd="0" presId="urn:microsoft.com/office/officeart/2005/8/layout/venn3"/>
    <dgm:cxn modelId="{1796B8A4-065D-4843-A4C0-3D203A297CAA}" type="presParOf" srcId="{DF626CD2-D9A9-48C0-8FCE-65D85E195491}" destId="{6E3181EC-7CF6-4466-8F00-CFCA0F1471B5}" srcOrd="0" destOrd="0" presId="urn:microsoft.com/office/officeart/2005/8/layout/venn3"/>
    <dgm:cxn modelId="{67451D91-D09C-4860-A9AE-EA9E81AC6926}" type="presParOf" srcId="{DF626CD2-D9A9-48C0-8FCE-65D85E195491}" destId="{565B235B-A8DB-4E68-B16C-83DFBEAF62ED}" srcOrd="1" destOrd="0" presId="urn:microsoft.com/office/officeart/2005/8/layout/venn3"/>
    <dgm:cxn modelId="{E3D4201F-2DC5-4C6A-94A8-1FABB8847004}" type="presParOf" srcId="{DF626CD2-D9A9-48C0-8FCE-65D85E195491}" destId="{317DEDAB-91D7-438D-A223-44B6555B4C77}" srcOrd="2" destOrd="0" presId="urn:microsoft.com/office/officeart/2005/8/layout/venn3"/>
    <dgm:cxn modelId="{B188CAA7-58AB-4ACC-81CE-8B03F3BC5747}" type="presParOf" srcId="{DF626CD2-D9A9-48C0-8FCE-65D85E195491}" destId="{6F625951-5543-4491-A47E-022C04B9A6B4}" srcOrd="3" destOrd="0" presId="urn:microsoft.com/office/officeart/2005/8/layout/venn3"/>
    <dgm:cxn modelId="{677C3B61-9637-48C7-8893-0001EEFBD0D0}" type="presParOf" srcId="{DF626CD2-D9A9-48C0-8FCE-65D85E195491}" destId="{BA0A64A9-73E5-4985-A171-2C2B98B0190D}" srcOrd="4" destOrd="0" presId="urn:microsoft.com/office/officeart/2005/8/layout/venn3"/>
    <dgm:cxn modelId="{0A31C975-57AB-4B21-915B-C05C53713AD4}" type="presParOf" srcId="{DF626CD2-D9A9-48C0-8FCE-65D85E195491}" destId="{176257EC-2D2F-4F81-92C8-0FB2D9B71491}" srcOrd="5" destOrd="0" presId="urn:microsoft.com/office/officeart/2005/8/layout/venn3"/>
    <dgm:cxn modelId="{584EE610-ED3F-4864-9303-6FD2CB7E7886}" type="presParOf" srcId="{DF626CD2-D9A9-48C0-8FCE-65D85E195491}" destId="{ECDC4682-2BFF-4FED-8C5C-2D432488AC0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811735-9C5D-4F39-90EB-29C427CBAD5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B5C6F-9C86-4339-A67E-578B34319CC4}">
      <dgm:prSet phldrT="[Texto]" custT="1"/>
      <dgm:spPr/>
      <dgm:t>
        <a:bodyPr/>
        <a:lstStyle/>
        <a:p>
          <a:r>
            <a:rPr lang="es-ES" sz="2000" dirty="0" smtClean="0"/>
            <a:t>Muchas variables que no dan utilidad</a:t>
          </a:r>
          <a:endParaRPr lang="en-US" sz="2000" dirty="0"/>
        </a:p>
      </dgm:t>
    </dgm:pt>
    <dgm:pt modelId="{FDE1A52C-CC0E-4252-9F79-5CD5799F15BB}" type="parTrans" cxnId="{5576FFF9-EB8A-47AA-9E21-877067FF0CAB}">
      <dgm:prSet/>
      <dgm:spPr/>
      <dgm:t>
        <a:bodyPr/>
        <a:lstStyle/>
        <a:p>
          <a:endParaRPr lang="en-US"/>
        </a:p>
      </dgm:t>
    </dgm:pt>
    <dgm:pt modelId="{7875858C-FD82-4D4C-907B-040CE60A8474}" type="sibTrans" cxnId="{5576FFF9-EB8A-47AA-9E21-877067FF0CAB}">
      <dgm:prSet/>
      <dgm:spPr/>
      <dgm:t>
        <a:bodyPr/>
        <a:lstStyle/>
        <a:p>
          <a:endParaRPr lang="en-US"/>
        </a:p>
      </dgm:t>
    </dgm:pt>
    <dgm:pt modelId="{6B2B51F2-3824-45E3-93DE-9A664BD9E97B}">
      <dgm:prSet phldrT="[Texto]" custT="1"/>
      <dgm:spPr/>
      <dgm:t>
        <a:bodyPr/>
        <a:lstStyle/>
        <a:p>
          <a:r>
            <a:rPr lang="es-ES" sz="2000" dirty="0" smtClean="0"/>
            <a:t>Individuos con Postgrado, 4 jóvenes</a:t>
          </a:r>
          <a:endParaRPr lang="en-US" sz="2000" dirty="0"/>
        </a:p>
      </dgm:t>
    </dgm:pt>
    <dgm:pt modelId="{D2C1A4B2-CD93-4D6D-9EDE-371947147B2D}" type="parTrans" cxnId="{BDA0178F-E977-4ECF-A976-9B5C56B3BFB2}">
      <dgm:prSet/>
      <dgm:spPr/>
      <dgm:t>
        <a:bodyPr/>
        <a:lstStyle/>
        <a:p>
          <a:endParaRPr lang="en-US"/>
        </a:p>
      </dgm:t>
    </dgm:pt>
    <dgm:pt modelId="{51597F61-CE9F-4FBB-9272-67EB0DFCD3DC}" type="sibTrans" cxnId="{BDA0178F-E977-4ECF-A976-9B5C56B3BFB2}">
      <dgm:prSet/>
      <dgm:spPr/>
      <dgm:t>
        <a:bodyPr/>
        <a:lstStyle/>
        <a:p>
          <a:endParaRPr lang="en-US"/>
        </a:p>
      </dgm:t>
    </dgm:pt>
    <dgm:pt modelId="{441E6EE5-9C40-4335-9A6E-9927D1629D8B}">
      <dgm:prSet phldrT="[Texto]" custT="1"/>
      <dgm:spPr/>
      <dgm:t>
        <a:bodyPr/>
        <a:lstStyle/>
        <a:p>
          <a:r>
            <a:rPr lang="es-ES" sz="2000" dirty="0" smtClean="0"/>
            <a:t>Número de hijos, solo para madres.</a:t>
          </a:r>
          <a:endParaRPr lang="en-US" sz="2000" dirty="0"/>
        </a:p>
      </dgm:t>
    </dgm:pt>
    <dgm:pt modelId="{C222DC1B-CD39-4616-9517-B445DDE72422}" type="parTrans" cxnId="{1EF9B866-D2C6-4470-B34E-B8778899DF58}">
      <dgm:prSet/>
      <dgm:spPr/>
      <dgm:t>
        <a:bodyPr/>
        <a:lstStyle/>
        <a:p>
          <a:endParaRPr lang="en-US"/>
        </a:p>
      </dgm:t>
    </dgm:pt>
    <dgm:pt modelId="{522DE7AB-6A06-4884-8964-521F33B1DF23}" type="sibTrans" cxnId="{1EF9B866-D2C6-4470-B34E-B8778899DF58}">
      <dgm:prSet/>
      <dgm:spPr/>
      <dgm:t>
        <a:bodyPr/>
        <a:lstStyle/>
        <a:p>
          <a:endParaRPr lang="en-US"/>
        </a:p>
      </dgm:t>
    </dgm:pt>
    <dgm:pt modelId="{29F4DB9B-C896-49FD-94F6-0FB7180520CB}">
      <dgm:prSet phldrT="[Texto]" custT="1"/>
      <dgm:spPr/>
      <dgm:t>
        <a:bodyPr/>
        <a:lstStyle/>
        <a:p>
          <a:r>
            <a:rPr lang="es-ES" sz="2000" dirty="0" smtClean="0"/>
            <a:t>No especifican nombre de cantón, solo código.</a:t>
          </a:r>
          <a:endParaRPr lang="en-US" sz="2000" dirty="0"/>
        </a:p>
      </dgm:t>
    </dgm:pt>
    <dgm:pt modelId="{FA64D4E4-8044-4A0F-AF6A-53B3006E3B04}" type="parTrans" cxnId="{CEBA670E-C1D6-4EF1-9661-FE9991FAE31C}">
      <dgm:prSet/>
      <dgm:spPr/>
      <dgm:t>
        <a:bodyPr/>
        <a:lstStyle/>
        <a:p>
          <a:endParaRPr lang="en-US"/>
        </a:p>
      </dgm:t>
    </dgm:pt>
    <dgm:pt modelId="{95FC084E-DEBF-48C8-B404-F181FF322ADE}" type="sibTrans" cxnId="{CEBA670E-C1D6-4EF1-9661-FE9991FAE31C}">
      <dgm:prSet/>
      <dgm:spPr/>
      <dgm:t>
        <a:bodyPr/>
        <a:lstStyle/>
        <a:p>
          <a:endParaRPr lang="en-US"/>
        </a:p>
      </dgm:t>
    </dgm:pt>
    <dgm:pt modelId="{8E933E84-5D55-4D5D-8323-E1947BC9BC23}" type="pres">
      <dgm:prSet presAssocID="{E7811735-9C5D-4F39-90EB-29C427CBAD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C66473-E1B5-44B9-AC79-A498F522B10B}" type="pres">
      <dgm:prSet presAssocID="{E7811735-9C5D-4F39-90EB-29C427CBAD57}" presName="diamond" presStyleLbl="bgShp" presStyleIdx="0" presStyleCnt="1" custScaleX="135743"/>
      <dgm:spPr/>
    </dgm:pt>
    <dgm:pt modelId="{D944C16B-7880-4145-83B3-75ABEAE8DF57}" type="pres">
      <dgm:prSet presAssocID="{E7811735-9C5D-4F39-90EB-29C427CBAD57}" presName="quad1" presStyleLbl="node1" presStyleIdx="0" presStyleCnt="4" custScaleX="151328" custLinFactNeighborX="-32377" custLinFactNeighborY="1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84AA7-650F-406B-8B19-ADFC15AB0B89}" type="pres">
      <dgm:prSet presAssocID="{E7811735-9C5D-4F39-90EB-29C427CBAD57}" presName="quad2" presStyleLbl="node1" presStyleIdx="1" presStyleCnt="4" custScaleX="159020" custLinFactNeighborX="37805" custLinFactNeighborY="1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E4417-F722-4128-AF83-FB5A8D41A650}" type="pres">
      <dgm:prSet presAssocID="{E7811735-9C5D-4F39-90EB-29C427CBAD57}" presName="quad3" presStyleLbl="node1" presStyleIdx="2" presStyleCnt="4" custScaleX="143234" custScaleY="102925" custLinFactNeighborX="-2833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AF22D-926D-4860-96FE-5C567709C176}" type="pres">
      <dgm:prSet presAssocID="{E7811735-9C5D-4F39-90EB-29C427CBAD57}" presName="quad4" presStyleLbl="node1" presStyleIdx="3" presStyleCnt="4" custScaleX="159423" custScaleY="102925" custLinFactNeighborX="3800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6FFF9-EB8A-47AA-9E21-877067FF0CAB}" srcId="{E7811735-9C5D-4F39-90EB-29C427CBAD57}" destId="{C1AB5C6F-9C86-4339-A67E-578B34319CC4}" srcOrd="0" destOrd="0" parTransId="{FDE1A52C-CC0E-4252-9F79-5CD5799F15BB}" sibTransId="{7875858C-FD82-4D4C-907B-040CE60A8474}"/>
    <dgm:cxn modelId="{1EF9B866-D2C6-4470-B34E-B8778899DF58}" srcId="{E7811735-9C5D-4F39-90EB-29C427CBAD57}" destId="{441E6EE5-9C40-4335-9A6E-9927D1629D8B}" srcOrd="2" destOrd="0" parTransId="{C222DC1B-CD39-4616-9517-B445DDE72422}" sibTransId="{522DE7AB-6A06-4884-8964-521F33B1DF23}"/>
    <dgm:cxn modelId="{7AFD3E59-C38B-4418-A13A-0F49162F8A95}" type="presOf" srcId="{6B2B51F2-3824-45E3-93DE-9A664BD9E97B}" destId="{43884AA7-650F-406B-8B19-ADFC15AB0B89}" srcOrd="0" destOrd="0" presId="urn:microsoft.com/office/officeart/2005/8/layout/matrix3"/>
    <dgm:cxn modelId="{1E9FD281-DCC5-4DA9-8531-FA72737337F3}" type="presOf" srcId="{E7811735-9C5D-4F39-90EB-29C427CBAD57}" destId="{8E933E84-5D55-4D5D-8323-E1947BC9BC23}" srcOrd="0" destOrd="0" presId="urn:microsoft.com/office/officeart/2005/8/layout/matrix3"/>
    <dgm:cxn modelId="{A4DD1F09-1E3C-492D-8F7B-69B72D14EA25}" type="presOf" srcId="{29F4DB9B-C896-49FD-94F6-0FB7180520CB}" destId="{7FFAF22D-926D-4860-96FE-5C567709C176}" srcOrd="0" destOrd="0" presId="urn:microsoft.com/office/officeart/2005/8/layout/matrix3"/>
    <dgm:cxn modelId="{CEBA670E-C1D6-4EF1-9661-FE9991FAE31C}" srcId="{E7811735-9C5D-4F39-90EB-29C427CBAD57}" destId="{29F4DB9B-C896-49FD-94F6-0FB7180520CB}" srcOrd="3" destOrd="0" parTransId="{FA64D4E4-8044-4A0F-AF6A-53B3006E3B04}" sibTransId="{95FC084E-DEBF-48C8-B404-F181FF322ADE}"/>
    <dgm:cxn modelId="{8E01E4CB-A975-4E88-B4BC-C5755026BA8B}" type="presOf" srcId="{441E6EE5-9C40-4335-9A6E-9927D1629D8B}" destId="{C27E4417-F722-4128-AF83-FB5A8D41A650}" srcOrd="0" destOrd="0" presId="urn:microsoft.com/office/officeart/2005/8/layout/matrix3"/>
    <dgm:cxn modelId="{BDA0178F-E977-4ECF-A976-9B5C56B3BFB2}" srcId="{E7811735-9C5D-4F39-90EB-29C427CBAD57}" destId="{6B2B51F2-3824-45E3-93DE-9A664BD9E97B}" srcOrd="1" destOrd="0" parTransId="{D2C1A4B2-CD93-4D6D-9EDE-371947147B2D}" sibTransId="{51597F61-CE9F-4FBB-9272-67EB0DFCD3DC}"/>
    <dgm:cxn modelId="{17A0A6DA-84BF-47F6-A80F-98ECC1E5CFBB}" type="presOf" srcId="{C1AB5C6F-9C86-4339-A67E-578B34319CC4}" destId="{D944C16B-7880-4145-83B3-75ABEAE8DF57}" srcOrd="0" destOrd="0" presId="urn:microsoft.com/office/officeart/2005/8/layout/matrix3"/>
    <dgm:cxn modelId="{480F71AF-C019-4403-9C81-6CCCF71173D5}" type="presParOf" srcId="{8E933E84-5D55-4D5D-8323-E1947BC9BC23}" destId="{2DC66473-E1B5-44B9-AC79-A498F522B10B}" srcOrd="0" destOrd="0" presId="urn:microsoft.com/office/officeart/2005/8/layout/matrix3"/>
    <dgm:cxn modelId="{52278B29-0440-485D-965A-0F14F35577D7}" type="presParOf" srcId="{8E933E84-5D55-4D5D-8323-E1947BC9BC23}" destId="{D944C16B-7880-4145-83B3-75ABEAE8DF57}" srcOrd="1" destOrd="0" presId="urn:microsoft.com/office/officeart/2005/8/layout/matrix3"/>
    <dgm:cxn modelId="{FEFF960D-CE86-4751-8B90-C1FC57F1FBFC}" type="presParOf" srcId="{8E933E84-5D55-4D5D-8323-E1947BC9BC23}" destId="{43884AA7-650F-406B-8B19-ADFC15AB0B89}" srcOrd="2" destOrd="0" presId="urn:microsoft.com/office/officeart/2005/8/layout/matrix3"/>
    <dgm:cxn modelId="{81FF6860-FCF3-4289-BA41-27F60B2C0042}" type="presParOf" srcId="{8E933E84-5D55-4D5D-8323-E1947BC9BC23}" destId="{C27E4417-F722-4128-AF83-FB5A8D41A650}" srcOrd="3" destOrd="0" presId="urn:microsoft.com/office/officeart/2005/8/layout/matrix3"/>
    <dgm:cxn modelId="{09297E86-A3A6-4EB4-9FB4-C3CA62ACEF0D}" type="presParOf" srcId="{8E933E84-5D55-4D5D-8323-E1947BC9BC23}" destId="{7FFAF22D-926D-4860-96FE-5C567709C17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D1221B-7A83-45F7-9AC6-D67028432C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A6F70-9E90-46CB-9C00-44ECD893524F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tx1"/>
              </a:solidFill>
            </a:rPr>
            <a:t>Experiencia</a:t>
          </a:r>
          <a:endParaRPr lang="en-US" sz="2400" dirty="0">
            <a:solidFill>
              <a:schemeClr val="tx1"/>
            </a:solidFill>
          </a:endParaRPr>
        </a:p>
      </dgm:t>
    </dgm:pt>
    <dgm:pt modelId="{DEF26457-2260-46D9-B2B6-4E2C4D7A416A}" type="parTrans" cxnId="{F31FCF64-172C-43E1-82C3-F946D909BAC6}">
      <dgm:prSet/>
      <dgm:spPr/>
      <dgm:t>
        <a:bodyPr/>
        <a:lstStyle/>
        <a:p>
          <a:endParaRPr lang="en-US"/>
        </a:p>
      </dgm:t>
    </dgm:pt>
    <dgm:pt modelId="{21973BA5-3EB8-4905-B348-0F7F9FC34247}" type="sibTrans" cxnId="{F31FCF64-172C-43E1-82C3-F946D909BAC6}">
      <dgm:prSet/>
      <dgm:spPr/>
      <dgm:t>
        <a:bodyPr/>
        <a:lstStyle/>
        <a:p>
          <a:endParaRPr lang="en-US"/>
        </a:p>
      </dgm:t>
    </dgm:pt>
    <dgm:pt modelId="{82BA87AA-54E9-44C0-B011-751FF2170033}">
      <dgm:prSet phldrT="[Texto]" custT="1"/>
      <dgm:spPr/>
      <dgm:t>
        <a:bodyPr/>
        <a:lstStyle/>
        <a:p>
          <a:r>
            <a:rPr lang="es-ES" sz="2000" noProof="0" dirty="0" smtClean="0"/>
            <a:t>Relación positiva.</a:t>
          </a:r>
          <a:endParaRPr lang="es-ES" sz="2000" noProof="0" dirty="0"/>
        </a:p>
      </dgm:t>
    </dgm:pt>
    <dgm:pt modelId="{0673D8CB-8984-42BF-9CEE-88EB54A8B65B}" type="parTrans" cxnId="{A3877DF3-428A-4C3D-9432-844E5AFA768C}">
      <dgm:prSet/>
      <dgm:spPr/>
      <dgm:t>
        <a:bodyPr/>
        <a:lstStyle/>
        <a:p>
          <a:endParaRPr lang="en-US"/>
        </a:p>
      </dgm:t>
    </dgm:pt>
    <dgm:pt modelId="{C8861516-35DE-4C09-8613-2E38EBD3639F}" type="sibTrans" cxnId="{A3877DF3-428A-4C3D-9432-844E5AFA768C}">
      <dgm:prSet/>
      <dgm:spPr/>
      <dgm:t>
        <a:bodyPr/>
        <a:lstStyle/>
        <a:p>
          <a:endParaRPr lang="en-US"/>
        </a:p>
      </dgm:t>
    </dgm:pt>
    <dgm:pt modelId="{DD3FC31F-6AD4-45C9-BB7A-4FC9190556C4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tx1"/>
              </a:solidFill>
            </a:rPr>
            <a:t>Vive con Pareja</a:t>
          </a:r>
          <a:endParaRPr lang="en-US" sz="2400" dirty="0">
            <a:solidFill>
              <a:schemeClr val="tx1"/>
            </a:solidFill>
          </a:endParaRPr>
        </a:p>
      </dgm:t>
    </dgm:pt>
    <dgm:pt modelId="{35F5B87B-D938-49E3-BB70-0FE3196E5D06}" type="parTrans" cxnId="{02DBE0D7-773B-4288-84D5-5300046A4B85}">
      <dgm:prSet/>
      <dgm:spPr/>
      <dgm:t>
        <a:bodyPr/>
        <a:lstStyle/>
        <a:p>
          <a:endParaRPr lang="en-US"/>
        </a:p>
      </dgm:t>
    </dgm:pt>
    <dgm:pt modelId="{58385019-FA04-480E-9607-A9F9B4513E73}" type="sibTrans" cxnId="{02DBE0D7-773B-4288-84D5-5300046A4B85}">
      <dgm:prSet/>
      <dgm:spPr/>
      <dgm:t>
        <a:bodyPr/>
        <a:lstStyle/>
        <a:p>
          <a:endParaRPr lang="en-US"/>
        </a:p>
      </dgm:t>
    </dgm:pt>
    <dgm:pt modelId="{EA247DC9-E212-4F71-A3AD-48CE08E24E8D}">
      <dgm:prSet phldrT="[Texto]" custT="1"/>
      <dgm:spPr/>
      <dgm:t>
        <a:bodyPr/>
        <a:lstStyle/>
        <a:p>
          <a:r>
            <a:rPr lang="es-ES" sz="2000" noProof="0" dirty="0" smtClean="0"/>
            <a:t>Afectación Positiva</a:t>
          </a:r>
          <a:endParaRPr lang="es-ES" sz="2000" noProof="0" dirty="0"/>
        </a:p>
      </dgm:t>
    </dgm:pt>
    <dgm:pt modelId="{26C52E11-35BA-47B6-B96B-7137D34421D9}" type="parTrans" cxnId="{CD157E71-C6FA-425A-B142-27DB78762F03}">
      <dgm:prSet/>
      <dgm:spPr/>
      <dgm:t>
        <a:bodyPr/>
        <a:lstStyle/>
        <a:p>
          <a:endParaRPr lang="en-US"/>
        </a:p>
      </dgm:t>
    </dgm:pt>
    <dgm:pt modelId="{05525920-FF84-4ED5-A03B-9593B5C5D495}" type="sibTrans" cxnId="{CD157E71-C6FA-425A-B142-27DB78762F03}">
      <dgm:prSet/>
      <dgm:spPr/>
      <dgm:t>
        <a:bodyPr/>
        <a:lstStyle/>
        <a:p>
          <a:endParaRPr lang="en-US"/>
        </a:p>
      </dgm:t>
    </dgm:pt>
    <dgm:pt modelId="{C7451A4B-A1CA-4BB5-9159-2A93F2F543EE}">
      <dgm:prSet phldrT="[Texto]" custT="1"/>
      <dgm:spPr/>
      <dgm:t>
        <a:bodyPr/>
        <a:lstStyle/>
        <a:p>
          <a:r>
            <a:rPr lang="es-ES" sz="2400" noProof="0" dirty="0" smtClean="0">
              <a:solidFill>
                <a:schemeClr val="tx1"/>
              </a:solidFill>
            </a:rPr>
            <a:t>Tutor Trabaja</a:t>
          </a:r>
          <a:endParaRPr lang="es-ES" sz="2400" noProof="0" dirty="0">
            <a:solidFill>
              <a:schemeClr val="tx1"/>
            </a:solidFill>
          </a:endParaRPr>
        </a:p>
      </dgm:t>
    </dgm:pt>
    <dgm:pt modelId="{D082FC7B-BA4D-42D7-9F47-8F2C0556EC25}" type="parTrans" cxnId="{C988A27B-D0AD-4C37-B4B0-735EFA556E82}">
      <dgm:prSet/>
      <dgm:spPr/>
      <dgm:t>
        <a:bodyPr/>
        <a:lstStyle/>
        <a:p>
          <a:endParaRPr lang="en-US"/>
        </a:p>
      </dgm:t>
    </dgm:pt>
    <dgm:pt modelId="{4BBC2385-7FD5-4AB6-BE05-FB99E1EF8543}" type="sibTrans" cxnId="{C988A27B-D0AD-4C37-B4B0-735EFA556E82}">
      <dgm:prSet/>
      <dgm:spPr/>
      <dgm:t>
        <a:bodyPr/>
        <a:lstStyle/>
        <a:p>
          <a:endParaRPr lang="en-US"/>
        </a:p>
      </dgm:t>
    </dgm:pt>
    <dgm:pt modelId="{0BB8213F-106E-4A4C-8F4E-A22F26488910}">
      <dgm:prSet phldrT="[Texto]" custT="1"/>
      <dgm:spPr/>
      <dgm:t>
        <a:bodyPr/>
        <a:lstStyle/>
        <a:p>
          <a:r>
            <a:rPr lang="es-ES" sz="2000" noProof="0" dirty="0" smtClean="0"/>
            <a:t>Afectación positiva</a:t>
          </a:r>
          <a:endParaRPr lang="es-ES" sz="2000" noProof="0" dirty="0"/>
        </a:p>
      </dgm:t>
    </dgm:pt>
    <dgm:pt modelId="{962595E3-62EC-441F-B706-5D825C2E68F5}" type="parTrans" cxnId="{ECC99DD9-D85C-43FB-AE66-89707804F717}">
      <dgm:prSet/>
      <dgm:spPr/>
      <dgm:t>
        <a:bodyPr/>
        <a:lstStyle/>
        <a:p>
          <a:endParaRPr lang="en-US"/>
        </a:p>
      </dgm:t>
    </dgm:pt>
    <dgm:pt modelId="{EFD6BB55-31AC-439B-947C-AE477B530ED4}" type="sibTrans" cxnId="{ECC99DD9-D85C-43FB-AE66-89707804F717}">
      <dgm:prSet/>
      <dgm:spPr/>
      <dgm:t>
        <a:bodyPr/>
        <a:lstStyle/>
        <a:p>
          <a:endParaRPr lang="en-US"/>
        </a:p>
      </dgm:t>
    </dgm:pt>
    <dgm:pt modelId="{0C7B8C62-8015-49F1-8A37-F88B8AAA2A88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tx1"/>
              </a:solidFill>
            </a:rPr>
            <a:t>Vive con Pareja</a:t>
          </a:r>
          <a:endParaRPr lang="en-US" sz="2400" dirty="0">
            <a:solidFill>
              <a:schemeClr val="tx1"/>
            </a:solidFill>
          </a:endParaRPr>
        </a:p>
      </dgm:t>
    </dgm:pt>
    <dgm:pt modelId="{252FB83E-BF00-41C8-AFD9-33CCAED34E69}" type="parTrans" cxnId="{351F8C8A-D2C1-41D0-8E9A-03C81A1BA5EC}">
      <dgm:prSet/>
      <dgm:spPr/>
      <dgm:t>
        <a:bodyPr/>
        <a:lstStyle/>
        <a:p>
          <a:endParaRPr lang="es-ES"/>
        </a:p>
      </dgm:t>
    </dgm:pt>
    <dgm:pt modelId="{ABE60914-2B0E-4E96-829A-9F172474CCB7}" type="sibTrans" cxnId="{351F8C8A-D2C1-41D0-8E9A-03C81A1BA5EC}">
      <dgm:prSet/>
      <dgm:spPr/>
      <dgm:t>
        <a:bodyPr/>
        <a:lstStyle/>
        <a:p>
          <a:endParaRPr lang="es-ES"/>
        </a:p>
      </dgm:t>
    </dgm:pt>
    <dgm:pt modelId="{2433F5C6-2592-4017-88D3-332B00C137E0}">
      <dgm:prSet phldrT="[Texto]" custT="1"/>
      <dgm:spPr/>
      <dgm:t>
        <a:bodyPr/>
        <a:lstStyle/>
        <a:p>
          <a:r>
            <a:rPr lang="es-ES" sz="2000" noProof="0" dirty="0" smtClean="0"/>
            <a:t>Afectación Positiva</a:t>
          </a:r>
          <a:endParaRPr lang="es-ES" sz="2000" noProof="0" dirty="0"/>
        </a:p>
      </dgm:t>
    </dgm:pt>
    <dgm:pt modelId="{A02ECAE9-B2C2-444E-B16E-6C621495FA81}" type="parTrans" cxnId="{696FE760-1D2F-46C7-89C8-F5E9EFEA92CB}">
      <dgm:prSet/>
      <dgm:spPr/>
      <dgm:t>
        <a:bodyPr/>
        <a:lstStyle/>
        <a:p>
          <a:endParaRPr lang="es-ES"/>
        </a:p>
      </dgm:t>
    </dgm:pt>
    <dgm:pt modelId="{BB3AAF8A-033E-4DB5-952D-C4DA404ED820}" type="sibTrans" cxnId="{696FE760-1D2F-46C7-89C8-F5E9EFEA92CB}">
      <dgm:prSet/>
      <dgm:spPr/>
      <dgm:t>
        <a:bodyPr/>
        <a:lstStyle/>
        <a:p>
          <a:endParaRPr lang="es-ES"/>
        </a:p>
      </dgm:t>
    </dgm:pt>
    <dgm:pt modelId="{BECB93BC-98EF-4726-B20A-BD1ACBDAC5FD}" type="pres">
      <dgm:prSet presAssocID="{E2D1221B-7A83-45F7-9AC6-D67028432C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63E7C1-961C-40E3-A29B-F598CC7A1A7F}" type="pres">
      <dgm:prSet presAssocID="{D1DA6F70-9E90-46CB-9C00-44ECD893524F}" presName="composite" presStyleCnt="0"/>
      <dgm:spPr/>
    </dgm:pt>
    <dgm:pt modelId="{E04D68BD-629A-46EC-9E1B-F8724B34A61F}" type="pres">
      <dgm:prSet presAssocID="{D1DA6F70-9E90-46CB-9C00-44ECD893524F}" presName="parentText" presStyleLbl="alignNode1" presStyleIdx="0" presStyleCnt="4" custScaleX="2651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2E702B-05B5-4B57-A96C-80AFCFD3356B}" type="pres">
      <dgm:prSet presAssocID="{D1DA6F70-9E90-46CB-9C00-44ECD893524F}" presName="descendantText" presStyleLbl="alignAcc1" presStyleIdx="0" presStyleCnt="4" custScaleX="7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B114C-8155-4BC3-BABC-C28A04849132}" type="pres">
      <dgm:prSet presAssocID="{21973BA5-3EB8-4905-B348-0F7F9FC34247}" presName="sp" presStyleCnt="0"/>
      <dgm:spPr/>
    </dgm:pt>
    <dgm:pt modelId="{691EAC67-9F90-47CE-AF1D-34DD7586D5EE}" type="pres">
      <dgm:prSet presAssocID="{DD3FC31F-6AD4-45C9-BB7A-4FC9190556C4}" presName="composite" presStyleCnt="0"/>
      <dgm:spPr/>
    </dgm:pt>
    <dgm:pt modelId="{EDCD59EB-A1F9-485E-A690-9B40B59BDE36}" type="pres">
      <dgm:prSet presAssocID="{DD3FC31F-6AD4-45C9-BB7A-4FC9190556C4}" presName="parentText" presStyleLbl="alignNode1" presStyleIdx="1" presStyleCnt="4" custScaleX="2515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10AEB-A720-4E49-B678-25F3E4AABFAC}" type="pres">
      <dgm:prSet presAssocID="{DD3FC31F-6AD4-45C9-BB7A-4FC9190556C4}" presName="descendantText" presStyleLbl="alignAcc1" presStyleIdx="1" presStyleCnt="4" custScaleX="72653" custLinFactNeighborX="1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FA79C3-7A5C-42F1-B24F-D1960B893916}" type="pres">
      <dgm:prSet presAssocID="{58385019-FA04-480E-9607-A9F9B4513E73}" presName="sp" presStyleCnt="0"/>
      <dgm:spPr/>
    </dgm:pt>
    <dgm:pt modelId="{CE0D02AC-B448-4656-A40B-054B6403CEA1}" type="pres">
      <dgm:prSet presAssocID="{C7451A4B-A1CA-4BB5-9159-2A93F2F543EE}" presName="composite" presStyleCnt="0"/>
      <dgm:spPr/>
    </dgm:pt>
    <dgm:pt modelId="{10DCBBCE-A29E-4D83-AAA9-3D705BEE6C26}" type="pres">
      <dgm:prSet presAssocID="{C7451A4B-A1CA-4BB5-9159-2A93F2F543EE}" presName="parentText" presStyleLbl="alignNode1" presStyleIdx="2" presStyleCnt="4" custScaleX="2495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71C34B-DDE4-4FC9-9DF7-0B77E580CA7B}" type="pres">
      <dgm:prSet presAssocID="{C7451A4B-A1CA-4BB5-9159-2A93F2F543EE}" presName="descendantText" presStyleLbl="alignAcc1" presStyleIdx="2" presStyleCnt="4" custScaleX="72569" custLinFactNeighborX="394" custLinFactNeighborY="-37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DD4E6-D79B-4BC5-9E29-A98395F5811D}" type="pres">
      <dgm:prSet presAssocID="{4BBC2385-7FD5-4AB6-BE05-FB99E1EF8543}" presName="sp" presStyleCnt="0"/>
      <dgm:spPr/>
    </dgm:pt>
    <dgm:pt modelId="{F540B1EE-2F35-43FB-A1FE-141FECFAA78E}" type="pres">
      <dgm:prSet presAssocID="{0C7B8C62-8015-49F1-8A37-F88B8AAA2A88}" presName="composite" presStyleCnt="0"/>
      <dgm:spPr/>
    </dgm:pt>
    <dgm:pt modelId="{9AC958AF-D0ED-4136-A8F8-2235ABC53B67}" type="pres">
      <dgm:prSet presAssocID="{0C7B8C62-8015-49F1-8A37-F88B8AAA2A88}" presName="parentText" presStyleLbl="alignNode1" presStyleIdx="3" presStyleCnt="4" custScaleX="248432" custLinFactNeighborX="609" custLinFactNeighborY="-45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BE8FC-515C-4E8E-B4E6-1D3433F56853}" type="pres">
      <dgm:prSet presAssocID="{0C7B8C62-8015-49F1-8A37-F88B8AAA2A88}" presName="descendantText" presStyleLbl="alignAcc1" presStyleIdx="3" presStyleCnt="4" custScaleX="72653" custLinFactNeighborY="-129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F1276F-C699-423A-AF68-C80AFB8ACCEA}" type="presOf" srcId="{82BA87AA-54E9-44C0-B011-751FF2170033}" destId="{292E702B-05B5-4B57-A96C-80AFCFD3356B}" srcOrd="0" destOrd="0" presId="urn:microsoft.com/office/officeart/2005/8/layout/chevron2"/>
    <dgm:cxn modelId="{33503A7B-ADF5-43AF-BCE7-F9D67E3C7AB3}" type="presOf" srcId="{0C7B8C62-8015-49F1-8A37-F88B8AAA2A88}" destId="{9AC958AF-D0ED-4136-A8F8-2235ABC53B67}" srcOrd="0" destOrd="0" presId="urn:microsoft.com/office/officeart/2005/8/layout/chevron2"/>
    <dgm:cxn modelId="{6C288AC6-5BEB-44DE-8BDC-229CA92E0BE0}" type="presOf" srcId="{C7451A4B-A1CA-4BB5-9159-2A93F2F543EE}" destId="{10DCBBCE-A29E-4D83-AAA9-3D705BEE6C26}" srcOrd="0" destOrd="0" presId="urn:microsoft.com/office/officeart/2005/8/layout/chevron2"/>
    <dgm:cxn modelId="{A3877DF3-428A-4C3D-9432-844E5AFA768C}" srcId="{D1DA6F70-9E90-46CB-9C00-44ECD893524F}" destId="{82BA87AA-54E9-44C0-B011-751FF2170033}" srcOrd="0" destOrd="0" parTransId="{0673D8CB-8984-42BF-9CEE-88EB54A8B65B}" sibTransId="{C8861516-35DE-4C09-8613-2E38EBD3639F}"/>
    <dgm:cxn modelId="{F31FCF64-172C-43E1-82C3-F946D909BAC6}" srcId="{E2D1221B-7A83-45F7-9AC6-D67028432C17}" destId="{D1DA6F70-9E90-46CB-9C00-44ECD893524F}" srcOrd="0" destOrd="0" parTransId="{DEF26457-2260-46D9-B2B6-4E2C4D7A416A}" sibTransId="{21973BA5-3EB8-4905-B348-0F7F9FC34247}"/>
    <dgm:cxn modelId="{696FE760-1D2F-46C7-89C8-F5E9EFEA92CB}" srcId="{0C7B8C62-8015-49F1-8A37-F88B8AAA2A88}" destId="{2433F5C6-2592-4017-88D3-332B00C137E0}" srcOrd="0" destOrd="0" parTransId="{A02ECAE9-B2C2-444E-B16E-6C621495FA81}" sibTransId="{BB3AAF8A-033E-4DB5-952D-C4DA404ED820}"/>
    <dgm:cxn modelId="{C988A27B-D0AD-4C37-B4B0-735EFA556E82}" srcId="{E2D1221B-7A83-45F7-9AC6-D67028432C17}" destId="{C7451A4B-A1CA-4BB5-9159-2A93F2F543EE}" srcOrd="2" destOrd="0" parTransId="{D082FC7B-BA4D-42D7-9F47-8F2C0556EC25}" sibTransId="{4BBC2385-7FD5-4AB6-BE05-FB99E1EF8543}"/>
    <dgm:cxn modelId="{EE96AE16-D754-4EA7-865A-9D4CD829AFEA}" type="presOf" srcId="{D1DA6F70-9E90-46CB-9C00-44ECD893524F}" destId="{E04D68BD-629A-46EC-9E1B-F8724B34A61F}" srcOrd="0" destOrd="0" presId="urn:microsoft.com/office/officeart/2005/8/layout/chevron2"/>
    <dgm:cxn modelId="{CD157E71-C6FA-425A-B142-27DB78762F03}" srcId="{DD3FC31F-6AD4-45C9-BB7A-4FC9190556C4}" destId="{EA247DC9-E212-4F71-A3AD-48CE08E24E8D}" srcOrd="0" destOrd="0" parTransId="{26C52E11-35BA-47B6-B96B-7137D34421D9}" sibTransId="{05525920-FF84-4ED5-A03B-9593B5C5D495}"/>
    <dgm:cxn modelId="{351F8C8A-D2C1-41D0-8E9A-03C81A1BA5EC}" srcId="{E2D1221B-7A83-45F7-9AC6-D67028432C17}" destId="{0C7B8C62-8015-49F1-8A37-F88B8AAA2A88}" srcOrd="3" destOrd="0" parTransId="{252FB83E-BF00-41C8-AFD9-33CCAED34E69}" sibTransId="{ABE60914-2B0E-4E96-829A-9F172474CCB7}"/>
    <dgm:cxn modelId="{02DBE0D7-773B-4288-84D5-5300046A4B85}" srcId="{E2D1221B-7A83-45F7-9AC6-D67028432C17}" destId="{DD3FC31F-6AD4-45C9-BB7A-4FC9190556C4}" srcOrd="1" destOrd="0" parTransId="{35F5B87B-D938-49E3-BB70-0FE3196E5D06}" sibTransId="{58385019-FA04-480E-9607-A9F9B4513E73}"/>
    <dgm:cxn modelId="{05D83037-6474-4E6B-98DF-1F1F4C01A013}" type="presOf" srcId="{DD3FC31F-6AD4-45C9-BB7A-4FC9190556C4}" destId="{EDCD59EB-A1F9-485E-A690-9B40B59BDE36}" srcOrd="0" destOrd="0" presId="urn:microsoft.com/office/officeart/2005/8/layout/chevron2"/>
    <dgm:cxn modelId="{970D3CE5-7D6C-4CBA-8E92-6B56DE21E8C2}" type="presOf" srcId="{E2D1221B-7A83-45F7-9AC6-D67028432C17}" destId="{BECB93BC-98EF-4726-B20A-BD1ACBDAC5FD}" srcOrd="0" destOrd="0" presId="urn:microsoft.com/office/officeart/2005/8/layout/chevron2"/>
    <dgm:cxn modelId="{FBB69B08-B21A-45BF-A4B0-0AAD9387BB9A}" type="presOf" srcId="{EA247DC9-E212-4F71-A3AD-48CE08E24E8D}" destId="{88C10AEB-A720-4E49-B678-25F3E4AABFAC}" srcOrd="0" destOrd="0" presId="urn:microsoft.com/office/officeart/2005/8/layout/chevron2"/>
    <dgm:cxn modelId="{DAF04425-D3C5-4E28-8D27-D82152F079E9}" type="presOf" srcId="{0BB8213F-106E-4A4C-8F4E-A22F26488910}" destId="{2271C34B-DDE4-4FC9-9DF7-0B77E580CA7B}" srcOrd="0" destOrd="0" presId="urn:microsoft.com/office/officeart/2005/8/layout/chevron2"/>
    <dgm:cxn modelId="{ECC99DD9-D85C-43FB-AE66-89707804F717}" srcId="{C7451A4B-A1CA-4BB5-9159-2A93F2F543EE}" destId="{0BB8213F-106E-4A4C-8F4E-A22F26488910}" srcOrd="0" destOrd="0" parTransId="{962595E3-62EC-441F-B706-5D825C2E68F5}" sibTransId="{EFD6BB55-31AC-439B-947C-AE477B530ED4}"/>
    <dgm:cxn modelId="{0530B454-991B-49DE-9AE4-0B04039A99DC}" type="presOf" srcId="{2433F5C6-2592-4017-88D3-332B00C137E0}" destId="{F6CBE8FC-515C-4E8E-B4E6-1D3433F56853}" srcOrd="0" destOrd="0" presId="urn:microsoft.com/office/officeart/2005/8/layout/chevron2"/>
    <dgm:cxn modelId="{B8E060DD-6153-4FEE-9CF4-CDB659A55B15}" type="presParOf" srcId="{BECB93BC-98EF-4726-B20A-BD1ACBDAC5FD}" destId="{5963E7C1-961C-40E3-A29B-F598CC7A1A7F}" srcOrd="0" destOrd="0" presId="urn:microsoft.com/office/officeart/2005/8/layout/chevron2"/>
    <dgm:cxn modelId="{72EE5D12-70CA-4CF5-A876-AC193FC6D2D4}" type="presParOf" srcId="{5963E7C1-961C-40E3-A29B-F598CC7A1A7F}" destId="{E04D68BD-629A-46EC-9E1B-F8724B34A61F}" srcOrd="0" destOrd="0" presId="urn:microsoft.com/office/officeart/2005/8/layout/chevron2"/>
    <dgm:cxn modelId="{40D5DB13-ED17-47D7-B0C9-798855E13B47}" type="presParOf" srcId="{5963E7C1-961C-40E3-A29B-F598CC7A1A7F}" destId="{292E702B-05B5-4B57-A96C-80AFCFD3356B}" srcOrd="1" destOrd="0" presId="urn:microsoft.com/office/officeart/2005/8/layout/chevron2"/>
    <dgm:cxn modelId="{F3BAE648-7BD3-40EC-B17D-9ED7A019C04A}" type="presParOf" srcId="{BECB93BC-98EF-4726-B20A-BD1ACBDAC5FD}" destId="{3B2B114C-8155-4BC3-BABC-C28A04849132}" srcOrd="1" destOrd="0" presId="urn:microsoft.com/office/officeart/2005/8/layout/chevron2"/>
    <dgm:cxn modelId="{D7072414-E40D-4DE5-8350-53780C02214B}" type="presParOf" srcId="{BECB93BC-98EF-4726-B20A-BD1ACBDAC5FD}" destId="{691EAC67-9F90-47CE-AF1D-34DD7586D5EE}" srcOrd="2" destOrd="0" presId="urn:microsoft.com/office/officeart/2005/8/layout/chevron2"/>
    <dgm:cxn modelId="{6D2D3C9B-D1FA-41E3-B82F-486180D31C6D}" type="presParOf" srcId="{691EAC67-9F90-47CE-AF1D-34DD7586D5EE}" destId="{EDCD59EB-A1F9-485E-A690-9B40B59BDE36}" srcOrd="0" destOrd="0" presId="urn:microsoft.com/office/officeart/2005/8/layout/chevron2"/>
    <dgm:cxn modelId="{4213427F-C398-4161-825F-CBD8988136C0}" type="presParOf" srcId="{691EAC67-9F90-47CE-AF1D-34DD7586D5EE}" destId="{88C10AEB-A720-4E49-B678-25F3E4AABFAC}" srcOrd="1" destOrd="0" presId="urn:microsoft.com/office/officeart/2005/8/layout/chevron2"/>
    <dgm:cxn modelId="{66484905-CDF9-4149-B0DB-3D8797F2B612}" type="presParOf" srcId="{BECB93BC-98EF-4726-B20A-BD1ACBDAC5FD}" destId="{46FA79C3-7A5C-42F1-B24F-D1960B893916}" srcOrd="3" destOrd="0" presId="urn:microsoft.com/office/officeart/2005/8/layout/chevron2"/>
    <dgm:cxn modelId="{D75118DA-3DD0-43F5-8DCB-C05C60ED68C2}" type="presParOf" srcId="{BECB93BC-98EF-4726-B20A-BD1ACBDAC5FD}" destId="{CE0D02AC-B448-4656-A40B-054B6403CEA1}" srcOrd="4" destOrd="0" presId="urn:microsoft.com/office/officeart/2005/8/layout/chevron2"/>
    <dgm:cxn modelId="{AB67AAF5-1883-40AB-A13E-08038C9AE8E0}" type="presParOf" srcId="{CE0D02AC-B448-4656-A40B-054B6403CEA1}" destId="{10DCBBCE-A29E-4D83-AAA9-3D705BEE6C26}" srcOrd="0" destOrd="0" presId="urn:microsoft.com/office/officeart/2005/8/layout/chevron2"/>
    <dgm:cxn modelId="{79EA73F3-7551-4409-8864-6E8E123D23A8}" type="presParOf" srcId="{CE0D02AC-B448-4656-A40B-054B6403CEA1}" destId="{2271C34B-DDE4-4FC9-9DF7-0B77E580CA7B}" srcOrd="1" destOrd="0" presId="urn:microsoft.com/office/officeart/2005/8/layout/chevron2"/>
    <dgm:cxn modelId="{EC0EDBBB-3605-4CA7-AFF9-D1BDFA58C4A8}" type="presParOf" srcId="{BECB93BC-98EF-4726-B20A-BD1ACBDAC5FD}" destId="{EB4DD4E6-D79B-4BC5-9E29-A98395F5811D}" srcOrd="5" destOrd="0" presId="urn:microsoft.com/office/officeart/2005/8/layout/chevron2"/>
    <dgm:cxn modelId="{4E3D588C-21D4-4CD7-8A95-E836C762F444}" type="presParOf" srcId="{BECB93BC-98EF-4726-B20A-BD1ACBDAC5FD}" destId="{F540B1EE-2F35-43FB-A1FE-141FECFAA78E}" srcOrd="6" destOrd="0" presId="urn:microsoft.com/office/officeart/2005/8/layout/chevron2"/>
    <dgm:cxn modelId="{2F8B2041-376B-4F62-8989-9B9DE53CBF40}" type="presParOf" srcId="{F540B1EE-2F35-43FB-A1FE-141FECFAA78E}" destId="{9AC958AF-D0ED-4136-A8F8-2235ABC53B67}" srcOrd="0" destOrd="0" presId="urn:microsoft.com/office/officeart/2005/8/layout/chevron2"/>
    <dgm:cxn modelId="{846AF140-F16D-45A0-853E-259F88CD4764}" type="presParOf" srcId="{F540B1EE-2F35-43FB-A1FE-141FECFAA78E}" destId="{F6CBE8FC-515C-4E8E-B4E6-1D3433F568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57C6D-1828-4197-B4B7-6D436B7334A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A39B9-0701-4FF2-B29F-79E9978F0F30}">
      <dgm:prSet phldrT="[Texto]"/>
      <dgm:spPr/>
      <dgm:t>
        <a:bodyPr/>
        <a:lstStyle/>
        <a:p>
          <a:r>
            <a:rPr lang="es-MX" dirty="0" smtClean="0"/>
            <a:t>Hipótesis</a:t>
          </a:r>
          <a:endParaRPr lang="en-US" dirty="0"/>
        </a:p>
      </dgm:t>
    </dgm:pt>
    <dgm:pt modelId="{7610F986-DBA2-443B-A59A-0ED19D095904}" type="parTrans" cxnId="{86E1B5CB-E74C-4E6A-9DC1-0B7E79EB6D33}">
      <dgm:prSet/>
      <dgm:spPr/>
      <dgm:t>
        <a:bodyPr/>
        <a:lstStyle/>
        <a:p>
          <a:endParaRPr lang="en-US"/>
        </a:p>
      </dgm:t>
    </dgm:pt>
    <dgm:pt modelId="{FBAB6A05-2085-48D7-B505-1D53857337BE}" type="sibTrans" cxnId="{86E1B5CB-E74C-4E6A-9DC1-0B7E79EB6D33}">
      <dgm:prSet/>
      <dgm:spPr/>
      <dgm:t>
        <a:bodyPr/>
        <a:lstStyle/>
        <a:p>
          <a:endParaRPr lang="en-US"/>
        </a:p>
      </dgm:t>
    </dgm:pt>
    <dgm:pt modelId="{F594ACC8-7393-43FF-B675-9D66CD703528}">
      <dgm:prSet phldrT="[Texto]"/>
      <dgm:spPr/>
      <dgm:t>
        <a:bodyPr/>
        <a:lstStyle/>
        <a:p>
          <a:r>
            <a:rPr lang="es-ES" dirty="0" smtClean="0"/>
            <a:t>Convivencia en pareja – Jefe de Hogar</a:t>
          </a:r>
          <a:endParaRPr lang="en-US" dirty="0"/>
        </a:p>
      </dgm:t>
    </dgm:pt>
    <dgm:pt modelId="{6A6CE348-E3CD-4FF5-9AD1-8E3206F35522}" type="parTrans" cxnId="{509B40A5-77AA-42CC-B5A2-0BB37BFCAAAF}">
      <dgm:prSet/>
      <dgm:spPr/>
      <dgm:t>
        <a:bodyPr/>
        <a:lstStyle/>
        <a:p>
          <a:endParaRPr lang="en-US"/>
        </a:p>
      </dgm:t>
    </dgm:pt>
    <dgm:pt modelId="{43BBFAAA-2515-40E1-A6CE-C7BD4949AB72}" type="sibTrans" cxnId="{509B40A5-77AA-42CC-B5A2-0BB37BFCAAAF}">
      <dgm:prSet/>
      <dgm:spPr/>
      <dgm:t>
        <a:bodyPr/>
        <a:lstStyle/>
        <a:p>
          <a:endParaRPr lang="en-US"/>
        </a:p>
      </dgm:t>
    </dgm:pt>
    <dgm:pt modelId="{AB462C5E-3AB6-4881-AA15-78450990C89F}">
      <dgm:prSet phldrT="[Texto]"/>
      <dgm:spPr/>
      <dgm:t>
        <a:bodyPr/>
        <a:lstStyle/>
        <a:p>
          <a:r>
            <a:rPr lang="es-ES" dirty="0" smtClean="0"/>
            <a:t>Experiencia</a:t>
          </a:r>
          <a:endParaRPr lang="en-US" dirty="0"/>
        </a:p>
      </dgm:t>
    </dgm:pt>
    <dgm:pt modelId="{F7405CAE-4242-420F-8B82-2434793B723C}" type="parTrans" cxnId="{6CD171B9-A7D5-4D19-B91D-4CEAAA2BCDB4}">
      <dgm:prSet/>
      <dgm:spPr/>
      <dgm:t>
        <a:bodyPr/>
        <a:lstStyle/>
        <a:p>
          <a:endParaRPr lang="en-US"/>
        </a:p>
      </dgm:t>
    </dgm:pt>
    <dgm:pt modelId="{E279F623-7B3C-4942-AF1C-0F01C5A30F19}" type="sibTrans" cxnId="{6CD171B9-A7D5-4D19-B91D-4CEAAA2BCDB4}">
      <dgm:prSet/>
      <dgm:spPr/>
      <dgm:t>
        <a:bodyPr/>
        <a:lstStyle/>
        <a:p>
          <a:endParaRPr lang="en-US"/>
        </a:p>
      </dgm:t>
    </dgm:pt>
    <dgm:pt modelId="{F5C14788-5149-4906-B372-F5C5C8E5734F}">
      <dgm:prSet phldrT="[Texto]"/>
      <dgm:spPr/>
      <dgm:t>
        <a:bodyPr/>
        <a:lstStyle/>
        <a:p>
          <a:r>
            <a:rPr lang="es-ES" dirty="0" smtClean="0"/>
            <a:t>Jefe de Hogar trabaja (jefe no es joven)</a:t>
          </a:r>
          <a:endParaRPr lang="en-US" dirty="0"/>
        </a:p>
      </dgm:t>
    </dgm:pt>
    <dgm:pt modelId="{C9CA0C75-0A03-4035-A834-27423A0EED3E}" type="parTrans" cxnId="{05E7BF98-B778-402C-9DF4-7B5216076EDE}">
      <dgm:prSet/>
      <dgm:spPr/>
      <dgm:t>
        <a:bodyPr/>
        <a:lstStyle/>
        <a:p>
          <a:endParaRPr lang="en-US"/>
        </a:p>
      </dgm:t>
    </dgm:pt>
    <dgm:pt modelId="{674D6614-D0A4-4507-AFD8-55BB04D5A8C3}" type="sibTrans" cxnId="{05E7BF98-B778-402C-9DF4-7B5216076EDE}">
      <dgm:prSet/>
      <dgm:spPr/>
      <dgm:t>
        <a:bodyPr/>
        <a:lstStyle/>
        <a:p>
          <a:endParaRPr lang="en-US"/>
        </a:p>
      </dgm:t>
    </dgm:pt>
    <dgm:pt modelId="{92DD317E-958B-4EC2-9BD8-DC126C7758DD}">
      <dgm:prSet phldrT="[Texto]"/>
      <dgm:spPr/>
      <dgm:t>
        <a:bodyPr/>
        <a:lstStyle/>
        <a:p>
          <a:r>
            <a:rPr lang="es-ES" dirty="0" smtClean="0"/>
            <a:t>Años de Educación Superior</a:t>
          </a:r>
          <a:endParaRPr lang="en-US" dirty="0"/>
        </a:p>
      </dgm:t>
    </dgm:pt>
    <dgm:pt modelId="{E068AFBD-51F9-4E45-B7B2-A4F2BAD80626}" type="parTrans" cxnId="{E354C537-2617-437E-9F07-A336E43CD47E}">
      <dgm:prSet/>
      <dgm:spPr/>
      <dgm:t>
        <a:bodyPr/>
        <a:lstStyle/>
        <a:p>
          <a:endParaRPr lang="en-US"/>
        </a:p>
      </dgm:t>
    </dgm:pt>
    <dgm:pt modelId="{387FF21F-783B-4C17-9E50-EF6FDD2D02A4}" type="sibTrans" cxnId="{E354C537-2617-437E-9F07-A336E43CD47E}">
      <dgm:prSet/>
      <dgm:spPr/>
      <dgm:t>
        <a:bodyPr/>
        <a:lstStyle/>
        <a:p>
          <a:endParaRPr lang="en-US"/>
        </a:p>
      </dgm:t>
    </dgm:pt>
    <dgm:pt modelId="{87262BFA-B2B8-47BE-B917-A3034B99B26C}" type="pres">
      <dgm:prSet presAssocID="{CA257C6D-1828-4197-B4B7-6D436B7334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063AF1-4438-4E9B-BD42-458A4C013DBD}" type="pres">
      <dgm:prSet presAssocID="{CA257C6D-1828-4197-B4B7-6D436B7334AA}" presName="matrix" presStyleCnt="0"/>
      <dgm:spPr/>
    </dgm:pt>
    <dgm:pt modelId="{618A6708-719F-424F-81AF-1ADBFAE7DB98}" type="pres">
      <dgm:prSet presAssocID="{CA257C6D-1828-4197-B4B7-6D436B7334AA}" presName="tile1" presStyleLbl="node1" presStyleIdx="0" presStyleCnt="4"/>
      <dgm:spPr/>
      <dgm:t>
        <a:bodyPr/>
        <a:lstStyle/>
        <a:p>
          <a:endParaRPr lang="en-US"/>
        </a:p>
      </dgm:t>
    </dgm:pt>
    <dgm:pt modelId="{DF03265D-53F3-43E6-AB2E-24C0DB4E1496}" type="pres">
      <dgm:prSet presAssocID="{CA257C6D-1828-4197-B4B7-6D436B7334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999D5-F86F-4ED9-B4AC-C29D511A4B25}" type="pres">
      <dgm:prSet presAssocID="{CA257C6D-1828-4197-B4B7-6D436B7334AA}" presName="tile2" presStyleLbl="node1" presStyleIdx="1" presStyleCnt="4"/>
      <dgm:spPr/>
      <dgm:t>
        <a:bodyPr/>
        <a:lstStyle/>
        <a:p>
          <a:endParaRPr lang="en-US"/>
        </a:p>
      </dgm:t>
    </dgm:pt>
    <dgm:pt modelId="{C418B234-33B1-4B5C-ACED-26CF884420F7}" type="pres">
      <dgm:prSet presAssocID="{CA257C6D-1828-4197-B4B7-6D436B7334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C6103-D44D-4CAD-97C9-7977C11101C4}" type="pres">
      <dgm:prSet presAssocID="{CA257C6D-1828-4197-B4B7-6D436B7334AA}" presName="tile3" presStyleLbl="node1" presStyleIdx="2" presStyleCnt="4"/>
      <dgm:spPr/>
      <dgm:t>
        <a:bodyPr/>
        <a:lstStyle/>
        <a:p>
          <a:endParaRPr lang="en-US"/>
        </a:p>
      </dgm:t>
    </dgm:pt>
    <dgm:pt modelId="{F05A587D-AA28-45BA-9980-AC2996430F6B}" type="pres">
      <dgm:prSet presAssocID="{CA257C6D-1828-4197-B4B7-6D436B7334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7669D-82DA-4908-8527-8A94B654ABAC}" type="pres">
      <dgm:prSet presAssocID="{CA257C6D-1828-4197-B4B7-6D436B7334AA}" presName="tile4" presStyleLbl="node1" presStyleIdx="3" presStyleCnt="4"/>
      <dgm:spPr/>
      <dgm:t>
        <a:bodyPr/>
        <a:lstStyle/>
        <a:p>
          <a:endParaRPr lang="en-US"/>
        </a:p>
      </dgm:t>
    </dgm:pt>
    <dgm:pt modelId="{EDE70CB5-8C9E-4275-8AAE-D624D71AA2D8}" type="pres">
      <dgm:prSet presAssocID="{CA257C6D-1828-4197-B4B7-6D436B7334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FF9C6-4C81-4B65-873A-CA7B7613CC8A}" type="pres">
      <dgm:prSet presAssocID="{CA257C6D-1828-4197-B4B7-6D436B7334A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EE9B2-3448-41D2-9A73-9E2E3F82459A}" type="presOf" srcId="{92DD317E-958B-4EC2-9BD8-DC126C7758DD}" destId="{30F7669D-82DA-4908-8527-8A94B654ABAC}" srcOrd="0" destOrd="0" presId="urn:microsoft.com/office/officeart/2005/8/layout/matrix1"/>
    <dgm:cxn modelId="{DFAA27CB-2485-476E-A156-AB217C432442}" type="presOf" srcId="{F5C14788-5149-4906-B372-F5C5C8E5734F}" destId="{F05A587D-AA28-45BA-9980-AC2996430F6B}" srcOrd="1" destOrd="0" presId="urn:microsoft.com/office/officeart/2005/8/layout/matrix1"/>
    <dgm:cxn modelId="{1EF0C085-228F-45A2-85E9-91FB74E57944}" type="presOf" srcId="{F594ACC8-7393-43FF-B675-9D66CD703528}" destId="{618A6708-719F-424F-81AF-1ADBFAE7DB98}" srcOrd="0" destOrd="0" presId="urn:microsoft.com/office/officeart/2005/8/layout/matrix1"/>
    <dgm:cxn modelId="{AFD486A9-AFE6-4160-8F97-F5F66389A5C5}" type="presOf" srcId="{92DD317E-958B-4EC2-9BD8-DC126C7758DD}" destId="{EDE70CB5-8C9E-4275-8AAE-D624D71AA2D8}" srcOrd="1" destOrd="0" presId="urn:microsoft.com/office/officeart/2005/8/layout/matrix1"/>
    <dgm:cxn modelId="{86E1B5CB-E74C-4E6A-9DC1-0B7E79EB6D33}" srcId="{CA257C6D-1828-4197-B4B7-6D436B7334AA}" destId="{232A39B9-0701-4FF2-B29F-79E9978F0F30}" srcOrd="0" destOrd="0" parTransId="{7610F986-DBA2-443B-A59A-0ED19D095904}" sibTransId="{FBAB6A05-2085-48D7-B505-1D53857337BE}"/>
    <dgm:cxn modelId="{A8A79792-DC44-410B-8A30-ADCC0B572564}" type="presOf" srcId="{CA257C6D-1828-4197-B4B7-6D436B7334AA}" destId="{87262BFA-B2B8-47BE-B917-A3034B99B26C}" srcOrd="0" destOrd="0" presId="urn:microsoft.com/office/officeart/2005/8/layout/matrix1"/>
    <dgm:cxn modelId="{945F1145-8F42-4C4E-AACD-FAAA6EBA557D}" type="presOf" srcId="{232A39B9-0701-4FF2-B29F-79E9978F0F30}" destId="{4C5FF9C6-4C81-4B65-873A-CA7B7613CC8A}" srcOrd="0" destOrd="0" presId="urn:microsoft.com/office/officeart/2005/8/layout/matrix1"/>
    <dgm:cxn modelId="{E67A8077-5E2B-42AC-BA5C-0645A422507C}" type="presOf" srcId="{AB462C5E-3AB6-4881-AA15-78450990C89F}" destId="{2F7999D5-F86F-4ED9-B4AC-C29D511A4B25}" srcOrd="0" destOrd="0" presId="urn:microsoft.com/office/officeart/2005/8/layout/matrix1"/>
    <dgm:cxn modelId="{05E7BF98-B778-402C-9DF4-7B5216076EDE}" srcId="{232A39B9-0701-4FF2-B29F-79E9978F0F30}" destId="{F5C14788-5149-4906-B372-F5C5C8E5734F}" srcOrd="2" destOrd="0" parTransId="{C9CA0C75-0A03-4035-A834-27423A0EED3E}" sibTransId="{674D6614-D0A4-4507-AFD8-55BB04D5A8C3}"/>
    <dgm:cxn modelId="{D42C356F-5288-4A0D-9BBE-7A1595ABB7A6}" type="presOf" srcId="{AB462C5E-3AB6-4881-AA15-78450990C89F}" destId="{C418B234-33B1-4B5C-ACED-26CF884420F7}" srcOrd="1" destOrd="0" presId="urn:microsoft.com/office/officeart/2005/8/layout/matrix1"/>
    <dgm:cxn modelId="{3D4B383A-02FD-48F7-A3A7-4CB13C166CC4}" type="presOf" srcId="{F594ACC8-7393-43FF-B675-9D66CD703528}" destId="{DF03265D-53F3-43E6-AB2E-24C0DB4E1496}" srcOrd="1" destOrd="0" presId="urn:microsoft.com/office/officeart/2005/8/layout/matrix1"/>
    <dgm:cxn modelId="{E354C537-2617-437E-9F07-A336E43CD47E}" srcId="{232A39B9-0701-4FF2-B29F-79E9978F0F30}" destId="{92DD317E-958B-4EC2-9BD8-DC126C7758DD}" srcOrd="3" destOrd="0" parTransId="{E068AFBD-51F9-4E45-B7B2-A4F2BAD80626}" sibTransId="{387FF21F-783B-4C17-9E50-EF6FDD2D02A4}"/>
    <dgm:cxn modelId="{509B40A5-77AA-42CC-B5A2-0BB37BFCAAAF}" srcId="{232A39B9-0701-4FF2-B29F-79E9978F0F30}" destId="{F594ACC8-7393-43FF-B675-9D66CD703528}" srcOrd="0" destOrd="0" parTransId="{6A6CE348-E3CD-4FF5-9AD1-8E3206F35522}" sibTransId="{43BBFAAA-2515-40E1-A6CE-C7BD4949AB72}"/>
    <dgm:cxn modelId="{669A18BF-CBAB-448E-B819-58F3275233F1}" type="presOf" srcId="{F5C14788-5149-4906-B372-F5C5C8E5734F}" destId="{31DC6103-D44D-4CAD-97C9-7977C11101C4}" srcOrd="0" destOrd="0" presId="urn:microsoft.com/office/officeart/2005/8/layout/matrix1"/>
    <dgm:cxn modelId="{6CD171B9-A7D5-4D19-B91D-4CEAAA2BCDB4}" srcId="{232A39B9-0701-4FF2-B29F-79E9978F0F30}" destId="{AB462C5E-3AB6-4881-AA15-78450990C89F}" srcOrd="1" destOrd="0" parTransId="{F7405CAE-4242-420F-8B82-2434793B723C}" sibTransId="{E279F623-7B3C-4942-AF1C-0F01C5A30F19}"/>
    <dgm:cxn modelId="{E2F618BA-2A20-4587-B8C0-453E1D550128}" type="presParOf" srcId="{87262BFA-B2B8-47BE-B917-A3034B99B26C}" destId="{96063AF1-4438-4E9B-BD42-458A4C013DBD}" srcOrd="0" destOrd="0" presId="urn:microsoft.com/office/officeart/2005/8/layout/matrix1"/>
    <dgm:cxn modelId="{C6DDFF48-0021-4E7F-BF59-25600BC9EAF1}" type="presParOf" srcId="{96063AF1-4438-4E9B-BD42-458A4C013DBD}" destId="{618A6708-719F-424F-81AF-1ADBFAE7DB98}" srcOrd="0" destOrd="0" presId="urn:microsoft.com/office/officeart/2005/8/layout/matrix1"/>
    <dgm:cxn modelId="{484DD662-5096-4219-9461-FC9480953DDF}" type="presParOf" srcId="{96063AF1-4438-4E9B-BD42-458A4C013DBD}" destId="{DF03265D-53F3-43E6-AB2E-24C0DB4E1496}" srcOrd="1" destOrd="0" presId="urn:microsoft.com/office/officeart/2005/8/layout/matrix1"/>
    <dgm:cxn modelId="{0AFBE7C8-8D95-4A45-9A26-BAE757EB1574}" type="presParOf" srcId="{96063AF1-4438-4E9B-BD42-458A4C013DBD}" destId="{2F7999D5-F86F-4ED9-B4AC-C29D511A4B25}" srcOrd="2" destOrd="0" presId="urn:microsoft.com/office/officeart/2005/8/layout/matrix1"/>
    <dgm:cxn modelId="{7848BEF3-5F45-45BB-B839-2E9731E122C2}" type="presParOf" srcId="{96063AF1-4438-4E9B-BD42-458A4C013DBD}" destId="{C418B234-33B1-4B5C-ACED-26CF884420F7}" srcOrd="3" destOrd="0" presId="urn:microsoft.com/office/officeart/2005/8/layout/matrix1"/>
    <dgm:cxn modelId="{01FC411B-5A51-4876-A0FC-3FD4D1D6CF33}" type="presParOf" srcId="{96063AF1-4438-4E9B-BD42-458A4C013DBD}" destId="{31DC6103-D44D-4CAD-97C9-7977C11101C4}" srcOrd="4" destOrd="0" presId="urn:microsoft.com/office/officeart/2005/8/layout/matrix1"/>
    <dgm:cxn modelId="{D0094095-5D7D-4FE2-ACA4-EFCD35AAA4A8}" type="presParOf" srcId="{96063AF1-4438-4E9B-BD42-458A4C013DBD}" destId="{F05A587D-AA28-45BA-9980-AC2996430F6B}" srcOrd="5" destOrd="0" presId="urn:microsoft.com/office/officeart/2005/8/layout/matrix1"/>
    <dgm:cxn modelId="{73C0ABF3-6938-431F-81A8-9F8B7DF63685}" type="presParOf" srcId="{96063AF1-4438-4E9B-BD42-458A4C013DBD}" destId="{30F7669D-82DA-4908-8527-8A94B654ABAC}" srcOrd="6" destOrd="0" presId="urn:microsoft.com/office/officeart/2005/8/layout/matrix1"/>
    <dgm:cxn modelId="{E74AF526-65A1-4C70-AEE8-B576576BCE8B}" type="presParOf" srcId="{96063AF1-4438-4E9B-BD42-458A4C013DBD}" destId="{EDE70CB5-8C9E-4275-8AAE-D624D71AA2D8}" srcOrd="7" destOrd="0" presId="urn:microsoft.com/office/officeart/2005/8/layout/matrix1"/>
    <dgm:cxn modelId="{B5590403-DE73-4CF7-850D-C31D66177831}" type="presParOf" srcId="{87262BFA-B2B8-47BE-B917-A3034B99B26C}" destId="{4C5FF9C6-4C81-4B65-873A-CA7B7613CC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6C4DC-ACB9-4587-AD82-155F3E9A128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4D219-1DBC-46D7-830C-B2E1829C6F55}">
      <dgm:prSet phldrT="[Texto]"/>
      <dgm:spPr/>
      <dgm:t>
        <a:bodyPr/>
        <a:lstStyle/>
        <a:p>
          <a:r>
            <a:rPr lang="es-MX" dirty="0" smtClean="0"/>
            <a:t>ECV</a:t>
          </a:r>
          <a:endParaRPr lang="en-US" dirty="0"/>
        </a:p>
      </dgm:t>
    </dgm:pt>
    <dgm:pt modelId="{40AAACA2-DE13-4CEF-80F9-3968F2E1955A}" type="parTrans" cxnId="{BD194DA2-5607-4466-BA84-98641190D7E5}">
      <dgm:prSet/>
      <dgm:spPr/>
      <dgm:t>
        <a:bodyPr/>
        <a:lstStyle/>
        <a:p>
          <a:endParaRPr lang="en-US"/>
        </a:p>
      </dgm:t>
    </dgm:pt>
    <dgm:pt modelId="{671B2851-8993-43D8-9A2A-C6E83C45C519}" type="sibTrans" cxnId="{BD194DA2-5607-4466-BA84-98641190D7E5}">
      <dgm:prSet/>
      <dgm:spPr/>
      <dgm:t>
        <a:bodyPr/>
        <a:lstStyle/>
        <a:p>
          <a:endParaRPr lang="en-US"/>
        </a:p>
      </dgm:t>
    </dgm:pt>
    <dgm:pt modelId="{0B503933-F1D1-4578-ACCA-E772C83E28D8}">
      <dgm:prSet phldrT="[Texto]"/>
      <dgm:spPr/>
      <dgm:t>
        <a:bodyPr/>
        <a:lstStyle/>
        <a:p>
          <a:r>
            <a:rPr lang="es-ES" dirty="0" smtClean="0"/>
            <a:t>Encuesta de Condiciones de Vida del INEC, Quinta Ronda, 2005-2006.</a:t>
          </a:r>
          <a:endParaRPr lang="en-US" dirty="0"/>
        </a:p>
      </dgm:t>
    </dgm:pt>
    <dgm:pt modelId="{E895BF15-7F8B-48DB-8473-5DE0EF8600E8}" type="parTrans" cxnId="{A004727F-4E28-469B-A28A-6263EA02D04E}">
      <dgm:prSet/>
      <dgm:spPr/>
      <dgm:t>
        <a:bodyPr/>
        <a:lstStyle/>
        <a:p>
          <a:endParaRPr lang="en-US"/>
        </a:p>
      </dgm:t>
    </dgm:pt>
    <dgm:pt modelId="{AF22401A-CAC5-4192-A6FD-696B87A3CDC1}" type="sibTrans" cxnId="{A004727F-4E28-469B-A28A-6263EA02D04E}">
      <dgm:prSet/>
      <dgm:spPr/>
      <dgm:t>
        <a:bodyPr/>
        <a:lstStyle/>
        <a:p>
          <a:endParaRPr lang="en-US"/>
        </a:p>
      </dgm:t>
    </dgm:pt>
    <dgm:pt modelId="{4A664E9F-F2B1-4F98-9199-8D06FF3F467C}">
      <dgm:prSet phldrT="[Texto]"/>
      <dgm:spPr/>
      <dgm:t>
        <a:bodyPr/>
        <a:lstStyle/>
        <a:p>
          <a:r>
            <a:rPr lang="es-MX" dirty="0" smtClean="0"/>
            <a:t>Marco Muestral</a:t>
          </a:r>
          <a:endParaRPr lang="en-US" dirty="0"/>
        </a:p>
      </dgm:t>
    </dgm:pt>
    <dgm:pt modelId="{B00BD08E-1C01-490F-8D22-CA3D2C743714}" type="parTrans" cxnId="{7A549D6C-D77A-45C3-8D8D-6830583487C6}">
      <dgm:prSet/>
      <dgm:spPr/>
      <dgm:t>
        <a:bodyPr/>
        <a:lstStyle/>
        <a:p>
          <a:endParaRPr lang="en-US"/>
        </a:p>
      </dgm:t>
    </dgm:pt>
    <dgm:pt modelId="{1961570B-67D0-4110-8C3C-17DC041834B5}" type="sibTrans" cxnId="{7A549D6C-D77A-45C3-8D8D-6830583487C6}">
      <dgm:prSet/>
      <dgm:spPr/>
      <dgm:t>
        <a:bodyPr/>
        <a:lstStyle/>
        <a:p>
          <a:endParaRPr lang="en-US"/>
        </a:p>
      </dgm:t>
    </dgm:pt>
    <dgm:pt modelId="{37170187-80C2-408D-B596-39501D0F8911}">
      <dgm:prSet phldrT="[Texto]"/>
      <dgm:spPr/>
      <dgm:t>
        <a:bodyPr/>
        <a:lstStyle/>
        <a:p>
          <a:r>
            <a:rPr lang="es-ES" dirty="0" smtClean="0"/>
            <a:t>Jóvenes</a:t>
          </a:r>
          <a:endParaRPr lang="en-US" dirty="0"/>
        </a:p>
      </dgm:t>
    </dgm:pt>
    <dgm:pt modelId="{4D379FEE-0EEF-4695-8BD5-AD306C7631ED}" type="parTrans" cxnId="{556D6015-A214-4D10-A9E8-B5522D43D27F}">
      <dgm:prSet/>
      <dgm:spPr/>
      <dgm:t>
        <a:bodyPr/>
        <a:lstStyle/>
        <a:p>
          <a:endParaRPr lang="en-US"/>
        </a:p>
      </dgm:t>
    </dgm:pt>
    <dgm:pt modelId="{7365B67E-7447-4302-9DCD-4C1CFE5D80B7}" type="sibTrans" cxnId="{556D6015-A214-4D10-A9E8-B5522D43D27F}">
      <dgm:prSet/>
      <dgm:spPr/>
      <dgm:t>
        <a:bodyPr/>
        <a:lstStyle/>
        <a:p>
          <a:endParaRPr lang="en-US"/>
        </a:p>
      </dgm:t>
    </dgm:pt>
    <dgm:pt modelId="{464B5CE6-A40C-44A6-BA5F-7514184C1A8C}">
      <dgm:prSet phldrT="[Texto]"/>
      <dgm:spPr/>
      <dgm:t>
        <a:bodyPr/>
        <a:lstStyle/>
        <a:p>
          <a:r>
            <a:rPr lang="es-ES" dirty="0" smtClean="0"/>
            <a:t>Edad,  opción universitaria.</a:t>
          </a:r>
          <a:endParaRPr lang="en-US" dirty="0"/>
        </a:p>
      </dgm:t>
    </dgm:pt>
    <dgm:pt modelId="{F9040DA7-FD22-4764-992D-52A9DF4C4D4A}" type="parTrans" cxnId="{DEC9CCCE-7F10-41A4-9B64-4E17FEAD8921}">
      <dgm:prSet/>
      <dgm:spPr/>
      <dgm:t>
        <a:bodyPr/>
        <a:lstStyle/>
        <a:p>
          <a:endParaRPr lang="en-US"/>
        </a:p>
      </dgm:t>
    </dgm:pt>
    <dgm:pt modelId="{FA9DAB0F-A7E7-445E-90F1-C239325A0CA4}" type="sibTrans" cxnId="{DEC9CCCE-7F10-41A4-9B64-4E17FEAD8921}">
      <dgm:prSet/>
      <dgm:spPr/>
      <dgm:t>
        <a:bodyPr/>
        <a:lstStyle/>
        <a:p>
          <a:endParaRPr lang="en-US"/>
        </a:p>
      </dgm:t>
    </dgm:pt>
    <dgm:pt modelId="{37BCB935-27F9-474B-ABF3-637B799F5983}">
      <dgm:prSet phldrT="[Texto]"/>
      <dgm:spPr/>
      <dgm:t>
        <a:bodyPr/>
        <a:lstStyle/>
        <a:p>
          <a:r>
            <a:rPr lang="es-ES" dirty="0" smtClean="0"/>
            <a:t>Hombre y mujeres</a:t>
          </a:r>
          <a:endParaRPr lang="en-US" dirty="0"/>
        </a:p>
      </dgm:t>
    </dgm:pt>
    <dgm:pt modelId="{D8458D8C-E0B2-41A5-9DC1-E2EBB57E4F86}" type="parTrans" cxnId="{95541031-CB03-4652-AB06-4C24F45C5DCB}">
      <dgm:prSet/>
      <dgm:spPr/>
      <dgm:t>
        <a:bodyPr/>
        <a:lstStyle/>
        <a:p>
          <a:endParaRPr lang="en-US"/>
        </a:p>
      </dgm:t>
    </dgm:pt>
    <dgm:pt modelId="{7F23B978-353C-4CE0-9ED7-00B6BB5C2609}" type="sibTrans" cxnId="{95541031-CB03-4652-AB06-4C24F45C5DCB}">
      <dgm:prSet/>
      <dgm:spPr/>
      <dgm:t>
        <a:bodyPr/>
        <a:lstStyle/>
        <a:p>
          <a:endParaRPr lang="en-US"/>
        </a:p>
      </dgm:t>
    </dgm:pt>
    <dgm:pt modelId="{21E83221-29A0-4ADE-9DF1-B4E20CD03AC5}" type="pres">
      <dgm:prSet presAssocID="{62C6C4DC-ACB9-4587-AD82-155F3E9A12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33189D-6C8C-4CF7-8EC5-A8B78081D1CC}" type="pres">
      <dgm:prSet presAssocID="{2B74D219-1DBC-46D7-830C-B2E1829C6F55}" presName="linNode" presStyleCnt="0"/>
      <dgm:spPr/>
    </dgm:pt>
    <dgm:pt modelId="{B67F0AE2-F535-4466-9E35-09F39CCB47E1}" type="pres">
      <dgm:prSet presAssocID="{2B74D219-1DBC-46D7-830C-B2E1829C6F5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BFB1A-BC4A-402C-B1AA-A57D068662A2}" type="pres">
      <dgm:prSet presAssocID="{2B74D219-1DBC-46D7-830C-B2E1829C6F5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C53DD-0A37-4C39-AB33-824E24E9C15C}" type="pres">
      <dgm:prSet presAssocID="{671B2851-8993-43D8-9A2A-C6E83C45C519}" presName="spacing" presStyleCnt="0"/>
      <dgm:spPr/>
    </dgm:pt>
    <dgm:pt modelId="{086490B6-D70A-4651-B160-C74A769AB5AF}" type="pres">
      <dgm:prSet presAssocID="{4A664E9F-F2B1-4F98-9199-8D06FF3F467C}" presName="linNode" presStyleCnt="0"/>
      <dgm:spPr/>
    </dgm:pt>
    <dgm:pt modelId="{3B7B9C12-EF31-46F3-ABA2-CCC375CE5809}" type="pres">
      <dgm:prSet presAssocID="{4A664E9F-F2B1-4F98-9199-8D06FF3F467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D96E6-7DDF-4C00-BD8F-A1684BFA1267}" type="pres">
      <dgm:prSet presAssocID="{4A664E9F-F2B1-4F98-9199-8D06FF3F467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41031-CB03-4652-AB06-4C24F45C5DCB}" srcId="{4A664E9F-F2B1-4F98-9199-8D06FF3F467C}" destId="{37BCB935-27F9-474B-ABF3-637B799F5983}" srcOrd="2" destOrd="0" parTransId="{D8458D8C-E0B2-41A5-9DC1-E2EBB57E4F86}" sibTransId="{7F23B978-353C-4CE0-9ED7-00B6BB5C2609}"/>
    <dgm:cxn modelId="{7B3BD292-1036-491A-A8CB-E15E312AAD1A}" type="presOf" srcId="{2B74D219-1DBC-46D7-830C-B2E1829C6F55}" destId="{B67F0AE2-F535-4466-9E35-09F39CCB47E1}" srcOrd="0" destOrd="0" presId="urn:microsoft.com/office/officeart/2005/8/layout/vList6"/>
    <dgm:cxn modelId="{7A549D6C-D77A-45C3-8D8D-6830583487C6}" srcId="{62C6C4DC-ACB9-4587-AD82-155F3E9A1287}" destId="{4A664E9F-F2B1-4F98-9199-8D06FF3F467C}" srcOrd="1" destOrd="0" parTransId="{B00BD08E-1C01-490F-8D22-CA3D2C743714}" sibTransId="{1961570B-67D0-4110-8C3C-17DC041834B5}"/>
    <dgm:cxn modelId="{08BD2BD7-56CF-429B-9259-9E0921AEA762}" type="presOf" srcId="{37BCB935-27F9-474B-ABF3-637B799F5983}" destId="{06CD96E6-7DDF-4C00-BD8F-A1684BFA1267}" srcOrd="0" destOrd="2" presId="urn:microsoft.com/office/officeart/2005/8/layout/vList6"/>
    <dgm:cxn modelId="{D36F14F9-16AD-46E4-BC13-4A17D3AC427D}" type="presOf" srcId="{464B5CE6-A40C-44A6-BA5F-7514184C1A8C}" destId="{06CD96E6-7DDF-4C00-BD8F-A1684BFA1267}" srcOrd="0" destOrd="1" presId="urn:microsoft.com/office/officeart/2005/8/layout/vList6"/>
    <dgm:cxn modelId="{640E63E4-1446-47A3-801F-E109C6C3F8BB}" type="presOf" srcId="{4A664E9F-F2B1-4F98-9199-8D06FF3F467C}" destId="{3B7B9C12-EF31-46F3-ABA2-CCC375CE5809}" srcOrd="0" destOrd="0" presId="urn:microsoft.com/office/officeart/2005/8/layout/vList6"/>
    <dgm:cxn modelId="{BD194DA2-5607-4466-BA84-98641190D7E5}" srcId="{62C6C4DC-ACB9-4587-AD82-155F3E9A1287}" destId="{2B74D219-1DBC-46D7-830C-B2E1829C6F55}" srcOrd="0" destOrd="0" parTransId="{40AAACA2-DE13-4CEF-80F9-3968F2E1955A}" sibTransId="{671B2851-8993-43D8-9A2A-C6E83C45C519}"/>
    <dgm:cxn modelId="{90F9E537-32C5-44AA-BCD0-C5F2352820F9}" type="presOf" srcId="{37170187-80C2-408D-B596-39501D0F8911}" destId="{06CD96E6-7DDF-4C00-BD8F-A1684BFA1267}" srcOrd="0" destOrd="0" presId="urn:microsoft.com/office/officeart/2005/8/layout/vList6"/>
    <dgm:cxn modelId="{A004727F-4E28-469B-A28A-6263EA02D04E}" srcId="{2B74D219-1DBC-46D7-830C-B2E1829C6F55}" destId="{0B503933-F1D1-4578-ACCA-E772C83E28D8}" srcOrd="0" destOrd="0" parTransId="{E895BF15-7F8B-48DB-8473-5DE0EF8600E8}" sibTransId="{AF22401A-CAC5-4192-A6FD-696B87A3CDC1}"/>
    <dgm:cxn modelId="{7B1047CC-70EC-4E5C-AC51-43939CBA2DAB}" type="presOf" srcId="{62C6C4DC-ACB9-4587-AD82-155F3E9A1287}" destId="{21E83221-29A0-4ADE-9DF1-B4E20CD03AC5}" srcOrd="0" destOrd="0" presId="urn:microsoft.com/office/officeart/2005/8/layout/vList6"/>
    <dgm:cxn modelId="{DEC9CCCE-7F10-41A4-9B64-4E17FEAD8921}" srcId="{4A664E9F-F2B1-4F98-9199-8D06FF3F467C}" destId="{464B5CE6-A40C-44A6-BA5F-7514184C1A8C}" srcOrd="1" destOrd="0" parTransId="{F9040DA7-FD22-4764-992D-52A9DF4C4D4A}" sibTransId="{FA9DAB0F-A7E7-445E-90F1-C239325A0CA4}"/>
    <dgm:cxn modelId="{556D6015-A214-4D10-A9E8-B5522D43D27F}" srcId="{4A664E9F-F2B1-4F98-9199-8D06FF3F467C}" destId="{37170187-80C2-408D-B596-39501D0F8911}" srcOrd="0" destOrd="0" parTransId="{4D379FEE-0EEF-4695-8BD5-AD306C7631ED}" sibTransId="{7365B67E-7447-4302-9DCD-4C1CFE5D80B7}"/>
    <dgm:cxn modelId="{E9FF1E3D-606C-44D3-9F0E-88B8C25DC2C7}" type="presOf" srcId="{0B503933-F1D1-4578-ACCA-E772C83E28D8}" destId="{54CBFB1A-BC4A-402C-B1AA-A57D068662A2}" srcOrd="0" destOrd="0" presId="urn:microsoft.com/office/officeart/2005/8/layout/vList6"/>
    <dgm:cxn modelId="{EF1714C6-CF49-4AC1-8021-9599A18D46DC}" type="presParOf" srcId="{21E83221-29A0-4ADE-9DF1-B4E20CD03AC5}" destId="{5033189D-6C8C-4CF7-8EC5-A8B78081D1CC}" srcOrd="0" destOrd="0" presId="urn:microsoft.com/office/officeart/2005/8/layout/vList6"/>
    <dgm:cxn modelId="{B9FD6101-FA54-4A6E-BAD6-57A0DCDD0C58}" type="presParOf" srcId="{5033189D-6C8C-4CF7-8EC5-A8B78081D1CC}" destId="{B67F0AE2-F535-4466-9E35-09F39CCB47E1}" srcOrd="0" destOrd="0" presId="urn:microsoft.com/office/officeart/2005/8/layout/vList6"/>
    <dgm:cxn modelId="{923EF774-94FA-4414-AD5A-EF238BF31510}" type="presParOf" srcId="{5033189D-6C8C-4CF7-8EC5-A8B78081D1CC}" destId="{54CBFB1A-BC4A-402C-B1AA-A57D068662A2}" srcOrd="1" destOrd="0" presId="urn:microsoft.com/office/officeart/2005/8/layout/vList6"/>
    <dgm:cxn modelId="{41483F5D-6096-4BA4-B11F-B1E462B7E155}" type="presParOf" srcId="{21E83221-29A0-4ADE-9DF1-B4E20CD03AC5}" destId="{D73C53DD-0A37-4C39-AB33-824E24E9C15C}" srcOrd="1" destOrd="0" presId="urn:microsoft.com/office/officeart/2005/8/layout/vList6"/>
    <dgm:cxn modelId="{83A36CD3-1B3A-41AE-8197-C2E39A557593}" type="presParOf" srcId="{21E83221-29A0-4ADE-9DF1-B4E20CD03AC5}" destId="{086490B6-D70A-4651-B160-C74A769AB5AF}" srcOrd="2" destOrd="0" presId="urn:microsoft.com/office/officeart/2005/8/layout/vList6"/>
    <dgm:cxn modelId="{B740CD8A-190A-43D8-906E-7969C9FFC408}" type="presParOf" srcId="{086490B6-D70A-4651-B160-C74A769AB5AF}" destId="{3B7B9C12-EF31-46F3-ABA2-CCC375CE5809}" srcOrd="0" destOrd="0" presId="urn:microsoft.com/office/officeart/2005/8/layout/vList6"/>
    <dgm:cxn modelId="{578FA896-491F-48D6-888E-E923304CA2EB}" type="presParOf" srcId="{086490B6-D70A-4651-B160-C74A769AB5AF}" destId="{06CD96E6-7DDF-4C00-BD8F-A1684BFA12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B25DB-D4C9-4E2E-A489-362D94648CC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BD0C7-B393-4B0F-9271-F2AF9E04B08A}">
      <dgm:prSet phldrT="[Texto]"/>
      <dgm:spPr/>
      <dgm:t>
        <a:bodyPr/>
        <a:lstStyle/>
        <a:p>
          <a:r>
            <a:rPr lang="es-ES" noProof="0" dirty="0" smtClean="0"/>
            <a:t>Se</a:t>
          </a:r>
          <a:r>
            <a:rPr lang="es-ES" baseline="0" noProof="0" dirty="0" smtClean="0"/>
            <a:t> matricularon y no se han retirado</a:t>
          </a:r>
          <a:endParaRPr lang="es-ES" noProof="0" dirty="0"/>
        </a:p>
      </dgm:t>
    </dgm:pt>
    <dgm:pt modelId="{45BCB6EC-4DFC-46B3-A905-A67384B1B464}" type="parTrans" cxnId="{2C823216-6B13-48FF-8D67-03CC4AB8EC16}">
      <dgm:prSet/>
      <dgm:spPr/>
      <dgm:t>
        <a:bodyPr/>
        <a:lstStyle/>
        <a:p>
          <a:endParaRPr lang="en-US"/>
        </a:p>
      </dgm:t>
    </dgm:pt>
    <dgm:pt modelId="{04E2B061-4FFA-4AF3-9C2A-6115C972E538}" type="sibTrans" cxnId="{2C823216-6B13-48FF-8D67-03CC4AB8EC16}">
      <dgm:prSet/>
      <dgm:spPr/>
      <dgm:t>
        <a:bodyPr/>
        <a:lstStyle/>
        <a:p>
          <a:endParaRPr lang="en-US"/>
        </a:p>
      </dgm:t>
    </dgm:pt>
    <dgm:pt modelId="{6431002B-C7BA-43DD-9273-5B3D9AC95A46}">
      <dgm:prSet phldrT="[Texto]"/>
      <dgm:spPr/>
      <dgm:t>
        <a:bodyPr/>
        <a:lstStyle/>
        <a:p>
          <a:r>
            <a:rPr lang="es-ES" noProof="0" dirty="0" smtClean="0"/>
            <a:t>No se matricularon.</a:t>
          </a:r>
        </a:p>
        <a:p>
          <a:r>
            <a:rPr lang="es-ES" noProof="0" dirty="0" smtClean="0"/>
            <a:t>Se matricularon y se retiraron.</a:t>
          </a:r>
        </a:p>
      </dgm:t>
    </dgm:pt>
    <dgm:pt modelId="{98D80F1E-CBE8-4C80-9D17-EABB522747B6}" type="parTrans" cxnId="{7BC6344F-81AA-452C-AE04-9DAF655B190C}">
      <dgm:prSet/>
      <dgm:spPr/>
      <dgm:t>
        <a:bodyPr/>
        <a:lstStyle/>
        <a:p>
          <a:endParaRPr lang="en-US"/>
        </a:p>
      </dgm:t>
    </dgm:pt>
    <dgm:pt modelId="{CA03677D-767C-48AE-B745-CCEE0633066D}" type="sibTrans" cxnId="{7BC6344F-81AA-452C-AE04-9DAF655B190C}">
      <dgm:prSet/>
      <dgm:spPr/>
      <dgm:t>
        <a:bodyPr/>
        <a:lstStyle/>
        <a:p>
          <a:endParaRPr lang="en-US"/>
        </a:p>
      </dgm:t>
    </dgm:pt>
    <dgm:pt modelId="{3552D791-A415-4F3E-A1AD-6F899A30D7F8}" type="pres">
      <dgm:prSet presAssocID="{4CEB25DB-D4C9-4E2E-A489-362D94648C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797FBB-516B-4138-8C1A-130DC6A62EC6}" type="pres">
      <dgm:prSet presAssocID="{4CEB25DB-D4C9-4E2E-A489-362D94648CCE}" presName="ribbon" presStyleLbl="node1" presStyleIdx="0" presStyleCnt="1"/>
      <dgm:spPr/>
    </dgm:pt>
    <dgm:pt modelId="{DC12AD70-3C91-473B-AE27-BC05CF643CFE}" type="pres">
      <dgm:prSet presAssocID="{4CEB25DB-D4C9-4E2E-A489-362D94648CC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B1862-F2CB-450C-BE07-81DB2DC93262}" type="pres">
      <dgm:prSet presAssocID="{4CEB25DB-D4C9-4E2E-A489-362D94648CC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23216-6B13-48FF-8D67-03CC4AB8EC16}" srcId="{4CEB25DB-D4C9-4E2E-A489-362D94648CCE}" destId="{60BBD0C7-B393-4B0F-9271-F2AF9E04B08A}" srcOrd="0" destOrd="0" parTransId="{45BCB6EC-4DFC-46B3-A905-A67384B1B464}" sibTransId="{04E2B061-4FFA-4AF3-9C2A-6115C972E538}"/>
    <dgm:cxn modelId="{7BC6344F-81AA-452C-AE04-9DAF655B190C}" srcId="{4CEB25DB-D4C9-4E2E-A489-362D94648CCE}" destId="{6431002B-C7BA-43DD-9273-5B3D9AC95A46}" srcOrd="1" destOrd="0" parTransId="{98D80F1E-CBE8-4C80-9D17-EABB522747B6}" sibTransId="{CA03677D-767C-48AE-B745-CCEE0633066D}"/>
    <dgm:cxn modelId="{083AA5C8-DFE8-4F58-B837-BB5B08CC3E34}" type="presOf" srcId="{60BBD0C7-B393-4B0F-9271-F2AF9E04B08A}" destId="{DC12AD70-3C91-473B-AE27-BC05CF643CFE}" srcOrd="0" destOrd="0" presId="urn:microsoft.com/office/officeart/2005/8/layout/arrow6"/>
    <dgm:cxn modelId="{AF6CB55E-FA40-481D-A215-34BBB522A648}" type="presOf" srcId="{4CEB25DB-D4C9-4E2E-A489-362D94648CCE}" destId="{3552D791-A415-4F3E-A1AD-6F899A30D7F8}" srcOrd="0" destOrd="0" presId="urn:microsoft.com/office/officeart/2005/8/layout/arrow6"/>
    <dgm:cxn modelId="{C55490F6-7D3D-4562-827F-EBC831162379}" type="presOf" srcId="{6431002B-C7BA-43DD-9273-5B3D9AC95A46}" destId="{5D1B1862-F2CB-450C-BE07-81DB2DC93262}" srcOrd="0" destOrd="0" presId="urn:microsoft.com/office/officeart/2005/8/layout/arrow6"/>
    <dgm:cxn modelId="{95A7A5B4-F39B-46DA-822A-CAB73AFABEF1}" type="presParOf" srcId="{3552D791-A415-4F3E-A1AD-6F899A30D7F8}" destId="{A4797FBB-516B-4138-8C1A-130DC6A62EC6}" srcOrd="0" destOrd="0" presId="urn:microsoft.com/office/officeart/2005/8/layout/arrow6"/>
    <dgm:cxn modelId="{FF9A2A33-8C54-4489-8721-3354B7C80389}" type="presParOf" srcId="{3552D791-A415-4F3E-A1AD-6F899A30D7F8}" destId="{DC12AD70-3C91-473B-AE27-BC05CF643CFE}" srcOrd="1" destOrd="0" presId="urn:microsoft.com/office/officeart/2005/8/layout/arrow6"/>
    <dgm:cxn modelId="{3088BF45-1554-4912-9082-5CB4587C7065}" type="presParOf" srcId="{3552D791-A415-4F3E-A1AD-6F899A30D7F8}" destId="{5D1B1862-F2CB-450C-BE07-81DB2DC932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AE888-9FDE-43B5-BD67-898F42241D9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6492F-6D26-42C5-AB53-C4584976A264}">
      <dgm:prSet phldrT="[Texto]"/>
      <dgm:spPr/>
      <dgm:t>
        <a:bodyPr/>
        <a:lstStyle/>
        <a:p>
          <a:r>
            <a:rPr lang="es-MX" dirty="0" smtClean="0"/>
            <a:t>Uniones Familiares</a:t>
          </a:r>
          <a:endParaRPr lang="en-US" dirty="0"/>
        </a:p>
      </dgm:t>
    </dgm:pt>
    <dgm:pt modelId="{0AEDE181-F5E7-4540-AE2A-1364711D915C}" type="parTrans" cxnId="{A0898CAF-1F26-40C4-8DA2-B8B26CBD3FF8}">
      <dgm:prSet/>
      <dgm:spPr/>
      <dgm:t>
        <a:bodyPr/>
        <a:lstStyle/>
        <a:p>
          <a:endParaRPr lang="en-US"/>
        </a:p>
      </dgm:t>
    </dgm:pt>
    <dgm:pt modelId="{7C9464C0-7869-40FE-A435-F4ED16A9102E}" type="sibTrans" cxnId="{A0898CAF-1F26-40C4-8DA2-B8B26CBD3FF8}">
      <dgm:prSet/>
      <dgm:spPr/>
      <dgm:t>
        <a:bodyPr/>
        <a:lstStyle/>
        <a:p>
          <a:endParaRPr lang="en-US"/>
        </a:p>
      </dgm:t>
    </dgm:pt>
    <dgm:pt modelId="{CC7E3856-88A5-4D7F-B32E-E2C63B9A5F4A}">
      <dgm:prSet phldrT="[Texto]"/>
      <dgm:spPr/>
      <dgm:t>
        <a:bodyPr/>
        <a:lstStyle/>
        <a:p>
          <a:r>
            <a:rPr lang="es-MX" dirty="0" smtClean="0"/>
            <a:t>2</a:t>
          </a:r>
          <a:endParaRPr lang="en-US" dirty="0"/>
        </a:p>
      </dgm:t>
    </dgm:pt>
    <dgm:pt modelId="{17807406-39BE-440C-860F-99C3812B2313}" type="parTrans" cxnId="{1BD5A59F-34A9-45EB-BE4E-2E4B076324C1}">
      <dgm:prSet/>
      <dgm:spPr/>
      <dgm:t>
        <a:bodyPr/>
        <a:lstStyle/>
        <a:p>
          <a:endParaRPr lang="en-US"/>
        </a:p>
      </dgm:t>
    </dgm:pt>
    <dgm:pt modelId="{2245065F-BB18-4DEB-8433-F44ED00F6F88}" type="sibTrans" cxnId="{1BD5A59F-34A9-45EB-BE4E-2E4B076324C1}">
      <dgm:prSet/>
      <dgm:spPr/>
      <dgm:t>
        <a:bodyPr/>
        <a:lstStyle/>
        <a:p>
          <a:endParaRPr lang="en-US"/>
        </a:p>
      </dgm:t>
    </dgm:pt>
    <dgm:pt modelId="{C3B90534-A961-4C2F-AAC4-64B99F2DEE3F}">
      <dgm:prSet phldrT="[Texto]"/>
      <dgm:spPr/>
      <dgm:t>
        <a:bodyPr/>
        <a:lstStyle/>
        <a:p>
          <a:r>
            <a:rPr lang="es-MX" dirty="0" smtClean="0"/>
            <a:t>“Jóvenes” y “El Resto”</a:t>
          </a:r>
          <a:endParaRPr lang="en-US" dirty="0"/>
        </a:p>
      </dgm:t>
    </dgm:pt>
    <dgm:pt modelId="{3ED5D52D-8A2A-430D-8BE1-EB3817E99986}" type="parTrans" cxnId="{1F9F3719-80CB-498B-B5D0-63F1432C59CD}">
      <dgm:prSet/>
      <dgm:spPr/>
      <dgm:t>
        <a:bodyPr/>
        <a:lstStyle/>
        <a:p>
          <a:endParaRPr lang="en-US"/>
        </a:p>
      </dgm:t>
    </dgm:pt>
    <dgm:pt modelId="{61EA415E-7EB8-4AE2-9158-42E546E2C704}" type="sibTrans" cxnId="{1F9F3719-80CB-498B-B5D0-63F1432C59CD}">
      <dgm:prSet/>
      <dgm:spPr/>
      <dgm:t>
        <a:bodyPr/>
        <a:lstStyle/>
        <a:p>
          <a:endParaRPr lang="en-US"/>
        </a:p>
      </dgm:t>
    </dgm:pt>
    <dgm:pt modelId="{FECC34B8-D3EB-4D65-8A9F-FEE31A473944}">
      <dgm:prSet phldrT="[Texto]"/>
      <dgm:spPr/>
      <dgm:t>
        <a:bodyPr/>
        <a:lstStyle/>
        <a:p>
          <a:r>
            <a:rPr lang="es-MX" dirty="0" smtClean="0"/>
            <a:t>3</a:t>
          </a:r>
          <a:endParaRPr lang="en-US" dirty="0"/>
        </a:p>
      </dgm:t>
    </dgm:pt>
    <dgm:pt modelId="{AD7EB0DA-ACC7-4E70-9529-EACE236633E0}" type="parTrans" cxnId="{FF08360D-DAC8-4E79-A69B-275E678F8C83}">
      <dgm:prSet/>
      <dgm:spPr/>
      <dgm:t>
        <a:bodyPr/>
        <a:lstStyle/>
        <a:p>
          <a:endParaRPr lang="en-US"/>
        </a:p>
      </dgm:t>
    </dgm:pt>
    <dgm:pt modelId="{F10FE017-1F8D-4AF1-AFB8-31C527FC5CCE}" type="sibTrans" cxnId="{FF08360D-DAC8-4E79-A69B-275E678F8C83}">
      <dgm:prSet/>
      <dgm:spPr/>
      <dgm:t>
        <a:bodyPr/>
        <a:lstStyle/>
        <a:p>
          <a:endParaRPr lang="en-US"/>
        </a:p>
      </dgm:t>
    </dgm:pt>
    <dgm:pt modelId="{2BE86395-8BF5-48E8-8D0E-7C2126B40909}">
      <dgm:prSet phldrT="[Texto]"/>
      <dgm:spPr/>
      <dgm:t>
        <a:bodyPr/>
        <a:lstStyle/>
        <a:p>
          <a:r>
            <a:rPr lang="es-MX" dirty="0" smtClean="0"/>
            <a:t>Muestra 6178</a:t>
          </a:r>
          <a:endParaRPr lang="en-US" dirty="0"/>
        </a:p>
      </dgm:t>
    </dgm:pt>
    <dgm:pt modelId="{CFEB16AF-44A2-4C37-ACC2-B61123E2FC89}" type="parTrans" cxnId="{9E992732-25A3-4772-B1E0-6C92D0C55421}">
      <dgm:prSet/>
      <dgm:spPr/>
      <dgm:t>
        <a:bodyPr/>
        <a:lstStyle/>
        <a:p>
          <a:endParaRPr lang="en-US"/>
        </a:p>
      </dgm:t>
    </dgm:pt>
    <dgm:pt modelId="{0E38CB18-F765-4491-82D6-7D8CF8A4AAFF}" type="sibTrans" cxnId="{9E992732-25A3-4772-B1E0-6C92D0C55421}">
      <dgm:prSet/>
      <dgm:spPr/>
      <dgm:t>
        <a:bodyPr/>
        <a:lstStyle/>
        <a:p>
          <a:endParaRPr lang="en-US"/>
        </a:p>
      </dgm:t>
    </dgm:pt>
    <dgm:pt modelId="{EE14D3E5-30A2-48D2-B50F-BCB93922C6DC}">
      <dgm:prSet phldrT="[Texto]"/>
      <dgm:spPr/>
      <dgm:t>
        <a:bodyPr/>
        <a:lstStyle/>
        <a:p>
          <a:r>
            <a:rPr lang="es-MX" dirty="0" smtClean="0"/>
            <a:t>1</a:t>
          </a:r>
          <a:endParaRPr lang="en-US" dirty="0"/>
        </a:p>
      </dgm:t>
    </dgm:pt>
    <dgm:pt modelId="{D4056A7A-A91D-42C3-A853-FD8FBD102E17}" type="sibTrans" cxnId="{39CD9A17-D690-4F5F-9F95-237979597E27}">
      <dgm:prSet/>
      <dgm:spPr/>
      <dgm:t>
        <a:bodyPr/>
        <a:lstStyle/>
        <a:p>
          <a:endParaRPr lang="en-US"/>
        </a:p>
      </dgm:t>
    </dgm:pt>
    <dgm:pt modelId="{D4331A77-532E-4B02-9A48-19D923B3A3E6}" type="parTrans" cxnId="{39CD9A17-D690-4F5F-9F95-237979597E27}">
      <dgm:prSet/>
      <dgm:spPr/>
      <dgm:t>
        <a:bodyPr/>
        <a:lstStyle/>
        <a:p>
          <a:endParaRPr lang="en-US"/>
        </a:p>
      </dgm:t>
    </dgm:pt>
    <dgm:pt modelId="{D6AB7B8F-B112-468F-AEF0-DC00F9070CE6}" type="pres">
      <dgm:prSet presAssocID="{205AE888-9FDE-43B5-BD67-898F42241D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317216-058B-4931-9F9E-C7FABC097461}" type="pres">
      <dgm:prSet presAssocID="{205AE888-9FDE-43B5-BD67-898F42241D97}" presName="tSp" presStyleCnt="0"/>
      <dgm:spPr/>
    </dgm:pt>
    <dgm:pt modelId="{F360D8B4-4061-4476-B2EC-57DE65D03382}" type="pres">
      <dgm:prSet presAssocID="{205AE888-9FDE-43B5-BD67-898F42241D97}" presName="bSp" presStyleCnt="0"/>
      <dgm:spPr/>
    </dgm:pt>
    <dgm:pt modelId="{024BBE45-E4FE-45E8-8FA2-B7D74765D0A3}" type="pres">
      <dgm:prSet presAssocID="{205AE888-9FDE-43B5-BD67-898F42241D97}" presName="process" presStyleCnt="0"/>
      <dgm:spPr/>
    </dgm:pt>
    <dgm:pt modelId="{F6FFFE4F-66F9-457B-BE9F-B7502F6000ED}" type="pres">
      <dgm:prSet presAssocID="{EE14D3E5-30A2-48D2-B50F-BCB93922C6DC}" presName="composite1" presStyleCnt="0"/>
      <dgm:spPr/>
    </dgm:pt>
    <dgm:pt modelId="{3F512D01-CB2E-489E-A0BD-F7BFBBE98EFC}" type="pres">
      <dgm:prSet presAssocID="{EE14D3E5-30A2-48D2-B50F-BCB93922C6DC}" presName="dummyNode1" presStyleLbl="node1" presStyleIdx="0" presStyleCnt="3"/>
      <dgm:spPr/>
    </dgm:pt>
    <dgm:pt modelId="{B25F25DD-FD9C-4BDE-BA9E-AFB730DED58A}" type="pres">
      <dgm:prSet presAssocID="{EE14D3E5-30A2-48D2-B50F-BCB93922C6D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71BE6-C484-4B2B-9090-CAD2ADC8CF7E}" type="pres">
      <dgm:prSet presAssocID="{EE14D3E5-30A2-48D2-B50F-BCB93922C6D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D2CBC-079C-4927-B2DC-63A7D387B45B}" type="pres">
      <dgm:prSet presAssocID="{EE14D3E5-30A2-48D2-B50F-BCB93922C6D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970D8-CD62-4A6F-8182-BD7B6E377C1C}" type="pres">
      <dgm:prSet presAssocID="{EE14D3E5-30A2-48D2-B50F-BCB93922C6DC}" presName="connSite1" presStyleCnt="0"/>
      <dgm:spPr/>
    </dgm:pt>
    <dgm:pt modelId="{33CC5802-5ABC-4635-890C-C03305223BCE}" type="pres">
      <dgm:prSet presAssocID="{D4056A7A-A91D-42C3-A853-FD8FBD102E17}" presName="Name9" presStyleLbl="sibTrans2D1" presStyleIdx="0" presStyleCnt="2"/>
      <dgm:spPr/>
      <dgm:t>
        <a:bodyPr/>
        <a:lstStyle/>
        <a:p>
          <a:endParaRPr lang="es-ES"/>
        </a:p>
      </dgm:t>
    </dgm:pt>
    <dgm:pt modelId="{68B3934B-CE64-4DAE-80F1-E095C6A5A292}" type="pres">
      <dgm:prSet presAssocID="{CC7E3856-88A5-4D7F-B32E-E2C63B9A5F4A}" presName="composite2" presStyleCnt="0"/>
      <dgm:spPr/>
    </dgm:pt>
    <dgm:pt modelId="{17CFB6EE-102F-47C3-9070-060D5E967FCA}" type="pres">
      <dgm:prSet presAssocID="{CC7E3856-88A5-4D7F-B32E-E2C63B9A5F4A}" presName="dummyNode2" presStyleLbl="node1" presStyleIdx="0" presStyleCnt="3"/>
      <dgm:spPr/>
    </dgm:pt>
    <dgm:pt modelId="{24A90EF1-25CC-4D7D-8A29-2C1677A25654}" type="pres">
      <dgm:prSet presAssocID="{CC7E3856-88A5-4D7F-B32E-E2C63B9A5F4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24042-2295-4187-8C0C-B881BB831563}" type="pres">
      <dgm:prSet presAssocID="{CC7E3856-88A5-4D7F-B32E-E2C63B9A5F4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2B691-831F-4E5B-9419-4373D6A8B0B6}" type="pres">
      <dgm:prSet presAssocID="{CC7E3856-88A5-4D7F-B32E-E2C63B9A5F4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155C7-DF4B-41E4-9B48-91158BE7A0AF}" type="pres">
      <dgm:prSet presAssocID="{CC7E3856-88A5-4D7F-B32E-E2C63B9A5F4A}" presName="connSite2" presStyleCnt="0"/>
      <dgm:spPr/>
    </dgm:pt>
    <dgm:pt modelId="{1263C5B2-8145-4BD0-9A1A-2C770321C43D}" type="pres">
      <dgm:prSet presAssocID="{2245065F-BB18-4DEB-8433-F44ED00F6F88}" presName="Name18" presStyleLbl="sibTrans2D1" presStyleIdx="1" presStyleCnt="2"/>
      <dgm:spPr/>
      <dgm:t>
        <a:bodyPr/>
        <a:lstStyle/>
        <a:p>
          <a:endParaRPr lang="es-ES"/>
        </a:p>
      </dgm:t>
    </dgm:pt>
    <dgm:pt modelId="{1CAFA798-AE13-4547-A316-BEB88801E8A1}" type="pres">
      <dgm:prSet presAssocID="{FECC34B8-D3EB-4D65-8A9F-FEE31A473944}" presName="composite1" presStyleCnt="0"/>
      <dgm:spPr/>
    </dgm:pt>
    <dgm:pt modelId="{AE7B71EF-AA75-4E25-A834-FD62297A990F}" type="pres">
      <dgm:prSet presAssocID="{FECC34B8-D3EB-4D65-8A9F-FEE31A473944}" presName="dummyNode1" presStyleLbl="node1" presStyleIdx="1" presStyleCnt="3"/>
      <dgm:spPr/>
    </dgm:pt>
    <dgm:pt modelId="{4F98C79A-064B-47D4-B136-7E8937C9A18F}" type="pres">
      <dgm:prSet presAssocID="{FECC34B8-D3EB-4D65-8A9F-FEE31A47394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12C0-0901-4C39-B9F0-44AF66644920}" type="pres">
      <dgm:prSet presAssocID="{FECC34B8-D3EB-4D65-8A9F-FEE31A47394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464A6-3367-48F2-8A81-63774841D01A}" type="pres">
      <dgm:prSet presAssocID="{FECC34B8-D3EB-4D65-8A9F-FEE31A47394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94FB8-2324-4239-9099-760DCFDF3E09}" type="pres">
      <dgm:prSet presAssocID="{FECC34B8-D3EB-4D65-8A9F-FEE31A473944}" presName="connSite1" presStyleCnt="0"/>
      <dgm:spPr/>
    </dgm:pt>
  </dgm:ptLst>
  <dgm:cxnLst>
    <dgm:cxn modelId="{A0898CAF-1F26-40C4-8DA2-B8B26CBD3FF8}" srcId="{EE14D3E5-30A2-48D2-B50F-BCB93922C6DC}" destId="{0686492F-6D26-42C5-AB53-C4584976A264}" srcOrd="0" destOrd="0" parTransId="{0AEDE181-F5E7-4540-AE2A-1364711D915C}" sibTransId="{7C9464C0-7869-40FE-A435-F4ED16A9102E}"/>
    <dgm:cxn modelId="{9B104263-E68C-4496-B314-F49B99E7D7F3}" type="presOf" srcId="{2BE86395-8BF5-48E8-8D0E-7C2126B40909}" destId="{1CE412C0-0901-4C39-B9F0-44AF66644920}" srcOrd="1" destOrd="0" presId="urn:microsoft.com/office/officeart/2005/8/layout/hProcess4"/>
    <dgm:cxn modelId="{D42A476B-DE30-4137-AEBC-2E36CA51D502}" type="presOf" srcId="{C3B90534-A961-4C2F-AAC4-64B99F2DEE3F}" destId="{24A90EF1-25CC-4D7D-8A29-2C1677A25654}" srcOrd="0" destOrd="0" presId="urn:microsoft.com/office/officeart/2005/8/layout/hProcess4"/>
    <dgm:cxn modelId="{987E8FE5-F950-4DD4-AA7C-17E8949CD00D}" type="presOf" srcId="{0686492F-6D26-42C5-AB53-C4584976A264}" destId="{85871BE6-C484-4B2B-9090-CAD2ADC8CF7E}" srcOrd="1" destOrd="0" presId="urn:microsoft.com/office/officeart/2005/8/layout/hProcess4"/>
    <dgm:cxn modelId="{73B12686-0F59-463C-821E-D5EAB1F3DC2A}" type="presOf" srcId="{2BE86395-8BF5-48E8-8D0E-7C2126B40909}" destId="{4F98C79A-064B-47D4-B136-7E8937C9A18F}" srcOrd="0" destOrd="0" presId="urn:microsoft.com/office/officeart/2005/8/layout/hProcess4"/>
    <dgm:cxn modelId="{1BD5A59F-34A9-45EB-BE4E-2E4B076324C1}" srcId="{205AE888-9FDE-43B5-BD67-898F42241D97}" destId="{CC7E3856-88A5-4D7F-B32E-E2C63B9A5F4A}" srcOrd="1" destOrd="0" parTransId="{17807406-39BE-440C-860F-99C3812B2313}" sibTransId="{2245065F-BB18-4DEB-8433-F44ED00F6F88}"/>
    <dgm:cxn modelId="{1B5A6F58-7509-426B-9F58-27ACAD02EEBE}" type="presOf" srcId="{FECC34B8-D3EB-4D65-8A9F-FEE31A473944}" destId="{C5A464A6-3367-48F2-8A81-63774841D01A}" srcOrd="0" destOrd="0" presId="urn:microsoft.com/office/officeart/2005/8/layout/hProcess4"/>
    <dgm:cxn modelId="{39CD9A17-D690-4F5F-9F95-237979597E27}" srcId="{205AE888-9FDE-43B5-BD67-898F42241D97}" destId="{EE14D3E5-30A2-48D2-B50F-BCB93922C6DC}" srcOrd="0" destOrd="0" parTransId="{D4331A77-532E-4B02-9A48-19D923B3A3E6}" sibTransId="{D4056A7A-A91D-42C3-A853-FD8FBD102E17}"/>
    <dgm:cxn modelId="{A9E30EB7-CAFD-4276-9D29-635F07E9B2C6}" type="presOf" srcId="{2245065F-BB18-4DEB-8433-F44ED00F6F88}" destId="{1263C5B2-8145-4BD0-9A1A-2C770321C43D}" srcOrd="0" destOrd="0" presId="urn:microsoft.com/office/officeart/2005/8/layout/hProcess4"/>
    <dgm:cxn modelId="{FF08360D-DAC8-4E79-A69B-275E678F8C83}" srcId="{205AE888-9FDE-43B5-BD67-898F42241D97}" destId="{FECC34B8-D3EB-4D65-8A9F-FEE31A473944}" srcOrd="2" destOrd="0" parTransId="{AD7EB0DA-ACC7-4E70-9529-EACE236633E0}" sibTransId="{F10FE017-1F8D-4AF1-AFB8-31C527FC5CCE}"/>
    <dgm:cxn modelId="{9E992732-25A3-4772-B1E0-6C92D0C55421}" srcId="{FECC34B8-D3EB-4D65-8A9F-FEE31A473944}" destId="{2BE86395-8BF5-48E8-8D0E-7C2126B40909}" srcOrd="0" destOrd="0" parTransId="{CFEB16AF-44A2-4C37-ACC2-B61123E2FC89}" sibTransId="{0E38CB18-F765-4491-82D6-7D8CF8A4AAFF}"/>
    <dgm:cxn modelId="{3E118B7B-48ED-446F-AEF3-5D9C9B689FEF}" type="presOf" srcId="{0686492F-6D26-42C5-AB53-C4584976A264}" destId="{B25F25DD-FD9C-4BDE-BA9E-AFB730DED58A}" srcOrd="0" destOrd="0" presId="urn:microsoft.com/office/officeart/2005/8/layout/hProcess4"/>
    <dgm:cxn modelId="{85A018E8-6953-482E-8BD3-FA86A0BC9BD6}" type="presOf" srcId="{D4056A7A-A91D-42C3-A853-FD8FBD102E17}" destId="{33CC5802-5ABC-4635-890C-C03305223BCE}" srcOrd="0" destOrd="0" presId="urn:microsoft.com/office/officeart/2005/8/layout/hProcess4"/>
    <dgm:cxn modelId="{3E956D3D-9470-4D99-AF14-2B00C2D303E9}" type="presOf" srcId="{C3B90534-A961-4C2F-AAC4-64B99F2DEE3F}" destId="{BF524042-2295-4187-8C0C-B881BB831563}" srcOrd="1" destOrd="0" presId="urn:microsoft.com/office/officeart/2005/8/layout/hProcess4"/>
    <dgm:cxn modelId="{9CA1D627-560B-4368-872C-8D5FB2010611}" type="presOf" srcId="{CC7E3856-88A5-4D7F-B32E-E2C63B9A5F4A}" destId="{9E62B691-831F-4E5B-9419-4373D6A8B0B6}" srcOrd="0" destOrd="0" presId="urn:microsoft.com/office/officeart/2005/8/layout/hProcess4"/>
    <dgm:cxn modelId="{13252C89-569A-4AEE-99E7-435257AFDE88}" type="presOf" srcId="{205AE888-9FDE-43B5-BD67-898F42241D97}" destId="{D6AB7B8F-B112-468F-AEF0-DC00F9070CE6}" srcOrd="0" destOrd="0" presId="urn:microsoft.com/office/officeart/2005/8/layout/hProcess4"/>
    <dgm:cxn modelId="{272CEE88-FD38-4183-9458-EDAFF1C24394}" type="presOf" srcId="{EE14D3E5-30A2-48D2-B50F-BCB93922C6DC}" destId="{385D2CBC-079C-4927-B2DC-63A7D387B45B}" srcOrd="0" destOrd="0" presId="urn:microsoft.com/office/officeart/2005/8/layout/hProcess4"/>
    <dgm:cxn modelId="{1F9F3719-80CB-498B-B5D0-63F1432C59CD}" srcId="{CC7E3856-88A5-4D7F-B32E-E2C63B9A5F4A}" destId="{C3B90534-A961-4C2F-AAC4-64B99F2DEE3F}" srcOrd="0" destOrd="0" parTransId="{3ED5D52D-8A2A-430D-8BE1-EB3817E99986}" sibTransId="{61EA415E-7EB8-4AE2-9158-42E546E2C704}"/>
    <dgm:cxn modelId="{36C3E0F6-4A97-4080-BE28-C1AA85C2358F}" type="presParOf" srcId="{D6AB7B8F-B112-468F-AEF0-DC00F9070CE6}" destId="{F8317216-058B-4931-9F9E-C7FABC097461}" srcOrd="0" destOrd="0" presId="urn:microsoft.com/office/officeart/2005/8/layout/hProcess4"/>
    <dgm:cxn modelId="{C96E980A-832A-426B-AFE5-162D7D0F6F74}" type="presParOf" srcId="{D6AB7B8F-B112-468F-AEF0-DC00F9070CE6}" destId="{F360D8B4-4061-4476-B2EC-57DE65D03382}" srcOrd="1" destOrd="0" presId="urn:microsoft.com/office/officeart/2005/8/layout/hProcess4"/>
    <dgm:cxn modelId="{A459199A-5DBC-4FF0-A411-260BA02B1A2C}" type="presParOf" srcId="{D6AB7B8F-B112-468F-AEF0-DC00F9070CE6}" destId="{024BBE45-E4FE-45E8-8FA2-B7D74765D0A3}" srcOrd="2" destOrd="0" presId="urn:microsoft.com/office/officeart/2005/8/layout/hProcess4"/>
    <dgm:cxn modelId="{4972610E-8530-4AD4-A367-52CC938B8A36}" type="presParOf" srcId="{024BBE45-E4FE-45E8-8FA2-B7D74765D0A3}" destId="{F6FFFE4F-66F9-457B-BE9F-B7502F6000ED}" srcOrd="0" destOrd="0" presId="urn:microsoft.com/office/officeart/2005/8/layout/hProcess4"/>
    <dgm:cxn modelId="{37596401-8D71-447F-8D94-633B3949FEB4}" type="presParOf" srcId="{F6FFFE4F-66F9-457B-BE9F-B7502F6000ED}" destId="{3F512D01-CB2E-489E-A0BD-F7BFBBE98EFC}" srcOrd="0" destOrd="0" presId="urn:microsoft.com/office/officeart/2005/8/layout/hProcess4"/>
    <dgm:cxn modelId="{62973F57-A1FA-4B54-B364-9F8A76C4A8D1}" type="presParOf" srcId="{F6FFFE4F-66F9-457B-BE9F-B7502F6000ED}" destId="{B25F25DD-FD9C-4BDE-BA9E-AFB730DED58A}" srcOrd="1" destOrd="0" presId="urn:microsoft.com/office/officeart/2005/8/layout/hProcess4"/>
    <dgm:cxn modelId="{5F810ABC-C013-4BC5-A8CD-F293424C55A3}" type="presParOf" srcId="{F6FFFE4F-66F9-457B-BE9F-B7502F6000ED}" destId="{85871BE6-C484-4B2B-9090-CAD2ADC8CF7E}" srcOrd="2" destOrd="0" presId="urn:microsoft.com/office/officeart/2005/8/layout/hProcess4"/>
    <dgm:cxn modelId="{F5C5717D-D8E6-482B-ABC3-E48CE5BDEF13}" type="presParOf" srcId="{F6FFFE4F-66F9-457B-BE9F-B7502F6000ED}" destId="{385D2CBC-079C-4927-B2DC-63A7D387B45B}" srcOrd="3" destOrd="0" presId="urn:microsoft.com/office/officeart/2005/8/layout/hProcess4"/>
    <dgm:cxn modelId="{1039C336-B23F-4931-B628-E1079EA596B2}" type="presParOf" srcId="{F6FFFE4F-66F9-457B-BE9F-B7502F6000ED}" destId="{BE9970D8-CD62-4A6F-8182-BD7B6E377C1C}" srcOrd="4" destOrd="0" presId="urn:microsoft.com/office/officeart/2005/8/layout/hProcess4"/>
    <dgm:cxn modelId="{41B90140-0C18-475F-9B06-14624A802E99}" type="presParOf" srcId="{024BBE45-E4FE-45E8-8FA2-B7D74765D0A3}" destId="{33CC5802-5ABC-4635-890C-C03305223BCE}" srcOrd="1" destOrd="0" presId="urn:microsoft.com/office/officeart/2005/8/layout/hProcess4"/>
    <dgm:cxn modelId="{B99BC804-8476-4556-83F5-2A534D39DD56}" type="presParOf" srcId="{024BBE45-E4FE-45E8-8FA2-B7D74765D0A3}" destId="{68B3934B-CE64-4DAE-80F1-E095C6A5A292}" srcOrd="2" destOrd="0" presId="urn:microsoft.com/office/officeart/2005/8/layout/hProcess4"/>
    <dgm:cxn modelId="{A923443A-4DBD-4456-B319-DEC1DE115901}" type="presParOf" srcId="{68B3934B-CE64-4DAE-80F1-E095C6A5A292}" destId="{17CFB6EE-102F-47C3-9070-060D5E967FCA}" srcOrd="0" destOrd="0" presId="urn:microsoft.com/office/officeart/2005/8/layout/hProcess4"/>
    <dgm:cxn modelId="{2BB61899-6FDA-425E-B67A-79DB9979B263}" type="presParOf" srcId="{68B3934B-CE64-4DAE-80F1-E095C6A5A292}" destId="{24A90EF1-25CC-4D7D-8A29-2C1677A25654}" srcOrd="1" destOrd="0" presId="urn:microsoft.com/office/officeart/2005/8/layout/hProcess4"/>
    <dgm:cxn modelId="{827E192B-7979-4215-9712-587057AE9BC0}" type="presParOf" srcId="{68B3934B-CE64-4DAE-80F1-E095C6A5A292}" destId="{BF524042-2295-4187-8C0C-B881BB831563}" srcOrd="2" destOrd="0" presId="urn:microsoft.com/office/officeart/2005/8/layout/hProcess4"/>
    <dgm:cxn modelId="{9D2D65B7-E89A-4418-A8C8-50EB3D890E27}" type="presParOf" srcId="{68B3934B-CE64-4DAE-80F1-E095C6A5A292}" destId="{9E62B691-831F-4E5B-9419-4373D6A8B0B6}" srcOrd="3" destOrd="0" presId="urn:microsoft.com/office/officeart/2005/8/layout/hProcess4"/>
    <dgm:cxn modelId="{673936BA-4478-4AD9-BB4F-06EC5431CD34}" type="presParOf" srcId="{68B3934B-CE64-4DAE-80F1-E095C6A5A292}" destId="{450155C7-DF4B-41E4-9B48-91158BE7A0AF}" srcOrd="4" destOrd="0" presId="urn:microsoft.com/office/officeart/2005/8/layout/hProcess4"/>
    <dgm:cxn modelId="{C79A0B73-2C3D-46B4-A3AB-A0A1433BABB8}" type="presParOf" srcId="{024BBE45-E4FE-45E8-8FA2-B7D74765D0A3}" destId="{1263C5B2-8145-4BD0-9A1A-2C770321C43D}" srcOrd="3" destOrd="0" presId="urn:microsoft.com/office/officeart/2005/8/layout/hProcess4"/>
    <dgm:cxn modelId="{E84BB6D3-1BAD-42CD-9CED-48D18429D3CE}" type="presParOf" srcId="{024BBE45-E4FE-45E8-8FA2-B7D74765D0A3}" destId="{1CAFA798-AE13-4547-A316-BEB88801E8A1}" srcOrd="4" destOrd="0" presId="urn:microsoft.com/office/officeart/2005/8/layout/hProcess4"/>
    <dgm:cxn modelId="{E975C4DF-99A0-4962-A0B2-E0F4690B5AC3}" type="presParOf" srcId="{1CAFA798-AE13-4547-A316-BEB88801E8A1}" destId="{AE7B71EF-AA75-4E25-A834-FD62297A990F}" srcOrd="0" destOrd="0" presId="urn:microsoft.com/office/officeart/2005/8/layout/hProcess4"/>
    <dgm:cxn modelId="{3BF58C97-EF5E-4E28-8D99-7C8D5B1A366D}" type="presParOf" srcId="{1CAFA798-AE13-4547-A316-BEB88801E8A1}" destId="{4F98C79A-064B-47D4-B136-7E8937C9A18F}" srcOrd="1" destOrd="0" presId="urn:microsoft.com/office/officeart/2005/8/layout/hProcess4"/>
    <dgm:cxn modelId="{6B7A6074-FE60-4953-8AF7-B9A19BEB8F9F}" type="presParOf" srcId="{1CAFA798-AE13-4547-A316-BEB88801E8A1}" destId="{1CE412C0-0901-4C39-B9F0-44AF66644920}" srcOrd="2" destOrd="0" presId="urn:microsoft.com/office/officeart/2005/8/layout/hProcess4"/>
    <dgm:cxn modelId="{FEA21EAE-A1FC-4B20-B06B-2013EBEAE201}" type="presParOf" srcId="{1CAFA798-AE13-4547-A316-BEB88801E8A1}" destId="{C5A464A6-3367-48F2-8A81-63774841D01A}" srcOrd="3" destOrd="0" presId="urn:microsoft.com/office/officeart/2005/8/layout/hProcess4"/>
    <dgm:cxn modelId="{383C8B77-2E3A-4260-9245-F38B6260B3E1}" type="presParOf" srcId="{1CAFA798-AE13-4547-A316-BEB88801E8A1}" destId="{C0694FB8-2324-4239-9099-760DCFDF3E0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8DF572-503F-4BF2-A473-8901CD24A9C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57E7EF9-7CA6-49AD-A936-F1D6E0BF6CDB}">
      <dgm:prSet phldrT="[Texto]" custT="1"/>
      <dgm:spPr/>
      <dgm:t>
        <a:bodyPr/>
        <a:lstStyle/>
        <a:p>
          <a:r>
            <a:rPr lang="es-ES" sz="1800" dirty="0" smtClean="0"/>
            <a:t>Es un modelo de salario de reserva versus salario de mercado.</a:t>
          </a:r>
          <a:endParaRPr lang="en-US" sz="1800" dirty="0"/>
        </a:p>
      </dgm:t>
    </dgm:pt>
    <dgm:pt modelId="{7AEA6164-EDC2-4750-B0BA-126B8259036C}" type="parTrans" cxnId="{51201098-9741-45DA-9C73-37E9A69A36E2}">
      <dgm:prSet/>
      <dgm:spPr/>
      <dgm:t>
        <a:bodyPr/>
        <a:lstStyle/>
        <a:p>
          <a:endParaRPr lang="en-US"/>
        </a:p>
      </dgm:t>
    </dgm:pt>
    <dgm:pt modelId="{0C8B35AC-4839-4C66-9A42-BFF169C45E36}" type="sibTrans" cxnId="{51201098-9741-45DA-9C73-37E9A69A36E2}">
      <dgm:prSet/>
      <dgm:spPr/>
      <dgm:t>
        <a:bodyPr/>
        <a:lstStyle/>
        <a:p>
          <a:endParaRPr lang="en-US"/>
        </a:p>
      </dgm:t>
    </dgm:pt>
    <dgm:pt modelId="{50D20FB7-2274-4C60-835D-5B9074739F96}">
      <dgm:prSet phldrT="[Texto]" custT="1"/>
      <dgm:spPr/>
      <dgm:t>
        <a:bodyPr/>
        <a:lstStyle/>
        <a:p>
          <a:r>
            <a:rPr lang="es-ES" sz="1800" dirty="0" smtClean="0"/>
            <a:t>S. mercado&gt;S. reserva</a:t>
          </a:r>
        </a:p>
        <a:p>
          <a:r>
            <a:rPr lang="es-ES" sz="1800" dirty="0" smtClean="0"/>
            <a:t>variable aleatoria latente y no observable. </a:t>
          </a:r>
        </a:p>
        <a:p>
          <a:r>
            <a:rPr lang="es-ES" sz="1800" dirty="0" smtClean="0"/>
            <a:t>Variables explicativas.</a:t>
          </a:r>
          <a:endParaRPr lang="en-US" sz="1800" dirty="0"/>
        </a:p>
      </dgm:t>
    </dgm:pt>
    <dgm:pt modelId="{63D8760C-4859-4688-816D-37DCF7E2BD66}" type="parTrans" cxnId="{C4969DCD-D2D9-4515-8F30-D5B49207F3C6}">
      <dgm:prSet/>
      <dgm:spPr/>
      <dgm:t>
        <a:bodyPr/>
        <a:lstStyle/>
        <a:p>
          <a:endParaRPr lang="en-US"/>
        </a:p>
      </dgm:t>
    </dgm:pt>
    <dgm:pt modelId="{4CE001CC-E8E1-4A3F-85C8-B71BE9F9A9A2}" type="sibTrans" cxnId="{C4969DCD-D2D9-4515-8F30-D5B49207F3C6}">
      <dgm:prSet/>
      <dgm:spPr/>
      <dgm:t>
        <a:bodyPr/>
        <a:lstStyle/>
        <a:p>
          <a:endParaRPr lang="en-US"/>
        </a:p>
      </dgm:t>
    </dgm:pt>
    <dgm:pt modelId="{9F33BF99-4B84-4BB7-9430-1ABB2CE4BCF6}">
      <dgm:prSet phldrT="[Texto]" custT="1"/>
      <dgm:spPr/>
      <dgm:t>
        <a:bodyPr/>
        <a:lstStyle/>
        <a:p>
          <a:r>
            <a:rPr lang="es-ES" sz="1800" dirty="0" smtClean="0"/>
            <a:t>Probabilidad de ocurrencia del evento condicionada.</a:t>
          </a:r>
          <a:endParaRPr lang="en-US" sz="1800" dirty="0"/>
        </a:p>
      </dgm:t>
    </dgm:pt>
    <dgm:pt modelId="{59641D36-8C42-4270-9979-E950A2FF2ED8}" type="parTrans" cxnId="{D9F0EA7C-86BF-44B5-B236-C2B19A77CB01}">
      <dgm:prSet/>
      <dgm:spPr/>
      <dgm:t>
        <a:bodyPr/>
        <a:lstStyle/>
        <a:p>
          <a:endParaRPr lang="en-US"/>
        </a:p>
      </dgm:t>
    </dgm:pt>
    <dgm:pt modelId="{91CAC96B-9AF4-4DC5-A623-915E4E4EFA30}" type="sibTrans" cxnId="{D9F0EA7C-86BF-44B5-B236-C2B19A77CB01}">
      <dgm:prSet/>
      <dgm:spPr/>
      <dgm:t>
        <a:bodyPr/>
        <a:lstStyle/>
        <a:p>
          <a:endParaRPr lang="en-US"/>
        </a:p>
      </dgm:t>
    </dgm:pt>
    <dgm:pt modelId="{67C6E8B6-A369-4C9B-A577-9E80C602669E}" type="pres">
      <dgm:prSet presAssocID="{D38DF572-503F-4BF2-A473-8901CD24A9C8}" presName="Name0" presStyleCnt="0">
        <dgm:presLayoutVars>
          <dgm:dir/>
          <dgm:resizeHandles val="exact"/>
        </dgm:presLayoutVars>
      </dgm:prSet>
      <dgm:spPr/>
    </dgm:pt>
    <dgm:pt modelId="{28B924D5-7119-4E48-9C61-34B007E22E90}" type="pres">
      <dgm:prSet presAssocID="{D38DF572-503F-4BF2-A473-8901CD24A9C8}" presName="bkgdShp" presStyleLbl="alignAccFollowNode1" presStyleIdx="0" presStyleCnt="1"/>
      <dgm:spPr/>
    </dgm:pt>
    <dgm:pt modelId="{4A0E1308-A690-4BCA-BF14-A19534F7FF63}" type="pres">
      <dgm:prSet presAssocID="{D38DF572-503F-4BF2-A473-8901CD24A9C8}" presName="linComp" presStyleCnt="0"/>
      <dgm:spPr/>
    </dgm:pt>
    <dgm:pt modelId="{70BAC3E1-EE3F-45D4-A2BD-362CD11266C4}" type="pres">
      <dgm:prSet presAssocID="{857E7EF9-7CA6-49AD-A936-F1D6E0BF6CDB}" presName="compNode" presStyleCnt="0"/>
      <dgm:spPr/>
    </dgm:pt>
    <dgm:pt modelId="{97D1B820-E7F0-4644-9B22-D6F086C29A32}" type="pres">
      <dgm:prSet presAssocID="{857E7EF9-7CA6-49AD-A936-F1D6E0BF6C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EC85A-6E97-42ED-8030-9CE4106F4BE2}" type="pres">
      <dgm:prSet presAssocID="{857E7EF9-7CA6-49AD-A936-F1D6E0BF6CDB}" presName="invisiNode" presStyleLbl="node1" presStyleIdx="0" presStyleCnt="3"/>
      <dgm:spPr/>
    </dgm:pt>
    <dgm:pt modelId="{66199C09-B19E-4BB4-9148-305781ED0CAF}" type="pres">
      <dgm:prSet presAssocID="{857E7EF9-7CA6-49AD-A936-F1D6E0BF6CDB}" presName="imagNode" presStyleLbl="fgImgPlace1" presStyleIdx="0" presStyleCnt="3" custScaleX="95175" custScaleY="809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DE5537-B761-4398-AEEB-385C66B83003}" type="pres">
      <dgm:prSet presAssocID="{0C8B35AC-4839-4C66-9A42-BFF169C45E3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9C81A3-4343-4518-ACE9-F285796828B7}" type="pres">
      <dgm:prSet presAssocID="{50D20FB7-2274-4C60-835D-5B9074739F96}" presName="compNode" presStyleCnt="0"/>
      <dgm:spPr/>
    </dgm:pt>
    <dgm:pt modelId="{2D1D368E-972B-4414-B3C9-CCD8E1F133B5}" type="pres">
      <dgm:prSet presAssocID="{50D20FB7-2274-4C60-835D-5B9074739F96}" presName="node" presStyleLbl="node1" presStyleIdx="1" presStyleCnt="3" custScaleX="13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6666A-36C2-4171-AE4D-F1F793DE269E}" type="pres">
      <dgm:prSet presAssocID="{50D20FB7-2274-4C60-835D-5B9074739F96}" presName="invisiNode" presStyleLbl="node1" presStyleIdx="1" presStyleCnt="3"/>
      <dgm:spPr/>
    </dgm:pt>
    <dgm:pt modelId="{48B866EE-3F99-4520-BA18-F895C56E3468}" type="pres">
      <dgm:prSet presAssocID="{50D20FB7-2274-4C60-835D-5B9074739F96}" presName="imagNode" presStyleLbl="fgImgPlace1" presStyleIdx="1" presStyleCnt="3" custScaleX="124126" custScaleY="1020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5600C6-9DCD-4B7F-A2E6-EC48B76F7830}" type="pres">
      <dgm:prSet presAssocID="{4CE001CC-E8E1-4A3F-85C8-B71BE9F9A9A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7767365-4E82-46FE-9AC7-019C439D65E7}" type="pres">
      <dgm:prSet presAssocID="{9F33BF99-4B84-4BB7-9430-1ABB2CE4BCF6}" presName="compNode" presStyleCnt="0"/>
      <dgm:spPr/>
    </dgm:pt>
    <dgm:pt modelId="{1CD06933-660F-479A-BFE0-9DFD38099189}" type="pres">
      <dgm:prSet presAssocID="{9F33BF99-4B84-4BB7-9430-1ABB2CE4BC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851A0-9C5B-4453-AAD0-EF8CB64995DF}" type="pres">
      <dgm:prSet presAssocID="{9F33BF99-4B84-4BB7-9430-1ABB2CE4BCF6}" presName="invisiNode" presStyleLbl="node1" presStyleIdx="2" presStyleCnt="3"/>
      <dgm:spPr/>
    </dgm:pt>
    <dgm:pt modelId="{B4CC5DC4-1E2D-425F-A018-7902C9409672}" type="pres">
      <dgm:prSet presAssocID="{9F33BF99-4B84-4BB7-9430-1ABB2CE4BCF6}" presName="imagNode" presStyleLbl="fgImgPlace1" presStyleIdx="2" presStyleCnt="3" custScaleX="99647" custScaleY="809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053101D-B1D6-4210-8D08-F6297813560F}" type="presOf" srcId="{9F33BF99-4B84-4BB7-9430-1ABB2CE4BCF6}" destId="{1CD06933-660F-479A-BFE0-9DFD38099189}" srcOrd="0" destOrd="0" presId="urn:microsoft.com/office/officeart/2005/8/layout/pList2"/>
    <dgm:cxn modelId="{6DEF5B9A-5678-42E7-B0AE-358D44F7C46E}" type="presOf" srcId="{4CE001CC-E8E1-4A3F-85C8-B71BE9F9A9A2}" destId="{015600C6-9DCD-4B7F-A2E6-EC48B76F7830}" srcOrd="0" destOrd="0" presId="urn:microsoft.com/office/officeart/2005/8/layout/pList2"/>
    <dgm:cxn modelId="{C4969DCD-D2D9-4515-8F30-D5B49207F3C6}" srcId="{D38DF572-503F-4BF2-A473-8901CD24A9C8}" destId="{50D20FB7-2274-4C60-835D-5B9074739F96}" srcOrd="1" destOrd="0" parTransId="{63D8760C-4859-4688-816D-37DCF7E2BD66}" sibTransId="{4CE001CC-E8E1-4A3F-85C8-B71BE9F9A9A2}"/>
    <dgm:cxn modelId="{6650779A-F000-4E69-9F88-02627741A2C6}" type="presOf" srcId="{50D20FB7-2274-4C60-835D-5B9074739F96}" destId="{2D1D368E-972B-4414-B3C9-CCD8E1F133B5}" srcOrd="0" destOrd="0" presId="urn:microsoft.com/office/officeart/2005/8/layout/pList2"/>
    <dgm:cxn modelId="{51201098-9741-45DA-9C73-37E9A69A36E2}" srcId="{D38DF572-503F-4BF2-A473-8901CD24A9C8}" destId="{857E7EF9-7CA6-49AD-A936-F1D6E0BF6CDB}" srcOrd="0" destOrd="0" parTransId="{7AEA6164-EDC2-4750-B0BA-126B8259036C}" sibTransId="{0C8B35AC-4839-4C66-9A42-BFF169C45E36}"/>
    <dgm:cxn modelId="{64A881AE-7BD3-4887-9981-67B7465DFE91}" type="presOf" srcId="{857E7EF9-7CA6-49AD-A936-F1D6E0BF6CDB}" destId="{97D1B820-E7F0-4644-9B22-D6F086C29A32}" srcOrd="0" destOrd="0" presId="urn:microsoft.com/office/officeart/2005/8/layout/pList2"/>
    <dgm:cxn modelId="{D9F0EA7C-86BF-44B5-B236-C2B19A77CB01}" srcId="{D38DF572-503F-4BF2-A473-8901CD24A9C8}" destId="{9F33BF99-4B84-4BB7-9430-1ABB2CE4BCF6}" srcOrd="2" destOrd="0" parTransId="{59641D36-8C42-4270-9979-E950A2FF2ED8}" sibTransId="{91CAC96B-9AF4-4DC5-A623-915E4E4EFA30}"/>
    <dgm:cxn modelId="{8B77144C-213B-44E7-AAE8-C079D6142226}" type="presOf" srcId="{D38DF572-503F-4BF2-A473-8901CD24A9C8}" destId="{67C6E8B6-A369-4C9B-A577-9E80C602669E}" srcOrd="0" destOrd="0" presId="urn:microsoft.com/office/officeart/2005/8/layout/pList2"/>
    <dgm:cxn modelId="{E162EB81-6E76-45D7-BB23-9CAFC5306A8E}" type="presOf" srcId="{0C8B35AC-4839-4C66-9A42-BFF169C45E36}" destId="{67DE5537-B761-4398-AEEB-385C66B83003}" srcOrd="0" destOrd="0" presId="urn:microsoft.com/office/officeart/2005/8/layout/pList2"/>
    <dgm:cxn modelId="{6BDF8235-493D-4FB1-B06D-342D0E4B1036}" type="presParOf" srcId="{67C6E8B6-A369-4C9B-A577-9E80C602669E}" destId="{28B924D5-7119-4E48-9C61-34B007E22E90}" srcOrd="0" destOrd="0" presId="urn:microsoft.com/office/officeart/2005/8/layout/pList2"/>
    <dgm:cxn modelId="{0DF5593A-CB26-4DA8-847F-41A5CA8CDB08}" type="presParOf" srcId="{67C6E8B6-A369-4C9B-A577-9E80C602669E}" destId="{4A0E1308-A690-4BCA-BF14-A19534F7FF63}" srcOrd="1" destOrd="0" presId="urn:microsoft.com/office/officeart/2005/8/layout/pList2"/>
    <dgm:cxn modelId="{C61AC203-9FB6-4E8B-A799-BC89E66B5FEF}" type="presParOf" srcId="{4A0E1308-A690-4BCA-BF14-A19534F7FF63}" destId="{70BAC3E1-EE3F-45D4-A2BD-362CD11266C4}" srcOrd="0" destOrd="0" presId="urn:microsoft.com/office/officeart/2005/8/layout/pList2"/>
    <dgm:cxn modelId="{61B1F0F2-A9B6-4EA5-97B1-9949AAACA37C}" type="presParOf" srcId="{70BAC3E1-EE3F-45D4-A2BD-362CD11266C4}" destId="{97D1B820-E7F0-4644-9B22-D6F086C29A32}" srcOrd="0" destOrd="0" presId="urn:microsoft.com/office/officeart/2005/8/layout/pList2"/>
    <dgm:cxn modelId="{BBDA4F52-7DB3-4A2C-A452-411DC5AC83A0}" type="presParOf" srcId="{70BAC3E1-EE3F-45D4-A2BD-362CD11266C4}" destId="{990EC85A-6E97-42ED-8030-9CE4106F4BE2}" srcOrd="1" destOrd="0" presId="urn:microsoft.com/office/officeart/2005/8/layout/pList2"/>
    <dgm:cxn modelId="{A17316C4-8230-49A2-B97E-70F7A9E972AE}" type="presParOf" srcId="{70BAC3E1-EE3F-45D4-A2BD-362CD11266C4}" destId="{66199C09-B19E-4BB4-9148-305781ED0CAF}" srcOrd="2" destOrd="0" presId="urn:microsoft.com/office/officeart/2005/8/layout/pList2"/>
    <dgm:cxn modelId="{7546840F-030B-4791-9F54-66E3394A7D46}" type="presParOf" srcId="{4A0E1308-A690-4BCA-BF14-A19534F7FF63}" destId="{67DE5537-B761-4398-AEEB-385C66B83003}" srcOrd="1" destOrd="0" presId="urn:microsoft.com/office/officeart/2005/8/layout/pList2"/>
    <dgm:cxn modelId="{A3E1C2AD-A0CB-48B4-9992-647662986767}" type="presParOf" srcId="{4A0E1308-A690-4BCA-BF14-A19534F7FF63}" destId="{039C81A3-4343-4518-ACE9-F285796828B7}" srcOrd="2" destOrd="0" presId="urn:microsoft.com/office/officeart/2005/8/layout/pList2"/>
    <dgm:cxn modelId="{A560DEAA-174B-4171-9221-74564654EBF9}" type="presParOf" srcId="{039C81A3-4343-4518-ACE9-F285796828B7}" destId="{2D1D368E-972B-4414-B3C9-CCD8E1F133B5}" srcOrd="0" destOrd="0" presId="urn:microsoft.com/office/officeart/2005/8/layout/pList2"/>
    <dgm:cxn modelId="{DBDE1F08-2289-4110-ACB5-8EC3FF4ED36A}" type="presParOf" srcId="{039C81A3-4343-4518-ACE9-F285796828B7}" destId="{2DC6666A-36C2-4171-AE4D-F1F793DE269E}" srcOrd="1" destOrd="0" presId="urn:microsoft.com/office/officeart/2005/8/layout/pList2"/>
    <dgm:cxn modelId="{8D85917C-7838-4B27-8A0E-1036C8184320}" type="presParOf" srcId="{039C81A3-4343-4518-ACE9-F285796828B7}" destId="{48B866EE-3F99-4520-BA18-F895C56E3468}" srcOrd="2" destOrd="0" presId="urn:microsoft.com/office/officeart/2005/8/layout/pList2"/>
    <dgm:cxn modelId="{A4EB2FC8-73B1-44C2-9F48-B512F8F669B8}" type="presParOf" srcId="{4A0E1308-A690-4BCA-BF14-A19534F7FF63}" destId="{015600C6-9DCD-4B7F-A2E6-EC48B76F7830}" srcOrd="3" destOrd="0" presId="urn:microsoft.com/office/officeart/2005/8/layout/pList2"/>
    <dgm:cxn modelId="{AA4BB25D-7EA5-4741-9792-A34FF8EA2EF9}" type="presParOf" srcId="{4A0E1308-A690-4BCA-BF14-A19534F7FF63}" destId="{D7767365-4E82-46FE-9AC7-019C439D65E7}" srcOrd="4" destOrd="0" presId="urn:microsoft.com/office/officeart/2005/8/layout/pList2"/>
    <dgm:cxn modelId="{2E0A06E8-E5BB-4BBD-A197-3E04A2A8A33C}" type="presParOf" srcId="{D7767365-4E82-46FE-9AC7-019C439D65E7}" destId="{1CD06933-660F-479A-BFE0-9DFD38099189}" srcOrd="0" destOrd="0" presId="urn:microsoft.com/office/officeart/2005/8/layout/pList2"/>
    <dgm:cxn modelId="{37DE494E-FBF8-4009-92FF-D70C2E81C2B6}" type="presParOf" srcId="{D7767365-4E82-46FE-9AC7-019C439D65E7}" destId="{5FC851A0-9C5B-4453-AAD0-EF8CB64995DF}" srcOrd="1" destOrd="0" presId="urn:microsoft.com/office/officeart/2005/8/layout/pList2"/>
    <dgm:cxn modelId="{6EAC8645-547A-4E6F-83B2-24667D316B5D}" type="presParOf" srcId="{D7767365-4E82-46FE-9AC7-019C439D65E7}" destId="{B4CC5DC4-1E2D-425F-A018-7902C940967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2A580A-1695-4B86-8CC7-16848AAE61F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9700167-BFA5-41F7-91D2-B124A3073A2F}">
      <dgm:prSet phldrT="[Texto]" custT="1"/>
      <dgm:spPr/>
      <dgm:t>
        <a:bodyPr/>
        <a:lstStyle/>
        <a:p>
          <a:r>
            <a:rPr lang="es-ES" sz="2000" dirty="0" smtClean="0"/>
            <a:t>Mediante Máxima Verosimilitud.</a:t>
          </a:r>
        </a:p>
        <a:p>
          <a:r>
            <a:rPr lang="es-ES" sz="2000" dirty="0" smtClean="0"/>
            <a:t>Representa la función acumulada para una variable con distribución Logística.</a:t>
          </a:r>
        </a:p>
        <a:p>
          <a:endParaRPr lang="en-US" sz="1600" dirty="0"/>
        </a:p>
      </dgm:t>
    </dgm:pt>
    <dgm:pt modelId="{21D5441D-5D31-4A66-AEA5-0D60A45AA83A}" type="parTrans" cxnId="{2235C285-0ED5-4066-9C01-868E5218D8E7}">
      <dgm:prSet/>
      <dgm:spPr/>
      <dgm:t>
        <a:bodyPr/>
        <a:lstStyle/>
        <a:p>
          <a:endParaRPr lang="en-US"/>
        </a:p>
      </dgm:t>
    </dgm:pt>
    <dgm:pt modelId="{21FCF84F-A3B6-43D0-8409-6C9DE620AEC7}" type="sibTrans" cxnId="{2235C285-0ED5-4066-9C01-868E5218D8E7}">
      <dgm:prSet/>
      <dgm:spPr/>
      <dgm:t>
        <a:bodyPr/>
        <a:lstStyle/>
        <a:p>
          <a:endParaRPr lang="en-US"/>
        </a:p>
      </dgm:t>
    </dgm:pt>
    <dgm:pt modelId="{51FDCFEC-BF36-4392-8262-D1748BD08259}">
      <dgm:prSet phldrT="[Texto]" custT="1"/>
      <dgm:spPr/>
      <dgm:t>
        <a:bodyPr/>
        <a:lstStyle/>
        <a:p>
          <a:r>
            <a:rPr lang="es-ES" sz="2000" dirty="0" smtClean="0"/>
            <a:t>β estimados no representan necesariamente los efectos marginales. </a:t>
          </a:r>
        </a:p>
        <a:p>
          <a:r>
            <a:rPr lang="es-ES" sz="2000" dirty="0" smtClean="0"/>
            <a:t>Para un Logit, esta es una buena aproximación.</a:t>
          </a:r>
          <a:endParaRPr lang="en-US" sz="2000" dirty="0"/>
        </a:p>
      </dgm:t>
    </dgm:pt>
    <dgm:pt modelId="{500B71E9-D7DF-4194-8370-4F9F284F2BCD}" type="parTrans" cxnId="{40A085BE-4FDB-4E04-B9FC-AB6D4E832FB7}">
      <dgm:prSet/>
      <dgm:spPr/>
      <dgm:t>
        <a:bodyPr/>
        <a:lstStyle/>
        <a:p>
          <a:endParaRPr lang="en-US"/>
        </a:p>
      </dgm:t>
    </dgm:pt>
    <dgm:pt modelId="{A2D2622F-1898-4C2B-B98D-D7C73E99C9B4}" type="sibTrans" cxnId="{40A085BE-4FDB-4E04-B9FC-AB6D4E832FB7}">
      <dgm:prSet/>
      <dgm:spPr/>
      <dgm:t>
        <a:bodyPr/>
        <a:lstStyle/>
        <a:p>
          <a:endParaRPr lang="en-US"/>
        </a:p>
      </dgm:t>
    </dgm:pt>
    <dgm:pt modelId="{44F7685D-9B85-46A7-BE48-E645C23F0A20}" type="pres">
      <dgm:prSet presAssocID="{A02A580A-1695-4B86-8CC7-16848AAE61FD}" presName="Name0" presStyleCnt="0">
        <dgm:presLayoutVars>
          <dgm:dir/>
          <dgm:resizeHandles val="exact"/>
        </dgm:presLayoutVars>
      </dgm:prSet>
      <dgm:spPr/>
    </dgm:pt>
    <dgm:pt modelId="{D2CBA479-4EC5-4849-A0A5-EB96CC121B32}" type="pres">
      <dgm:prSet presAssocID="{A02A580A-1695-4B86-8CC7-16848AAE61FD}" presName="bkgdShp" presStyleLbl="alignAccFollowNode1" presStyleIdx="0" presStyleCnt="1" custLinFactNeighborX="917"/>
      <dgm:spPr/>
      <dgm:t>
        <a:bodyPr/>
        <a:lstStyle/>
        <a:p>
          <a:endParaRPr lang="en-US"/>
        </a:p>
      </dgm:t>
    </dgm:pt>
    <dgm:pt modelId="{CC66B295-37FA-4143-884C-2B2190DCF7DA}" type="pres">
      <dgm:prSet presAssocID="{A02A580A-1695-4B86-8CC7-16848AAE61FD}" presName="linComp" presStyleCnt="0"/>
      <dgm:spPr/>
    </dgm:pt>
    <dgm:pt modelId="{16A21DEA-F517-4C6B-9CAB-FFFF721E4FB1}" type="pres">
      <dgm:prSet presAssocID="{79700167-BFA5-41F7-91D2-B124A3073A2F}" presName="compNode" presStyleCnt="0"/>
      <dgm:spPr/>
    </dgm:pt>
    <dgm:pt modelId="{3275B710-BC0C-424B-85BC-51A3B94C16AB}" type="pres">
      <dgm:prSet presAssocID="{79700167-BFA5-41F7-91D2-B124A3073A2F}" presName="node" presStyleLbl="node1" presStyleIdx="0" presStyleCnt="2" custScaleX="198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F7D1B-41B2-4A75-A241-C7F8D7460ACF}" type="pres">
      <dgm:prSet presAssocID="{79700167-BFA5-41F7-91D2-B124A3073A2F}" presName="invisiNode" presStyleLbl="node1" presStyleIdx="0" presStyleCnt="2"/>
      <dgm:spPr/>
    </dgm:pt>
    <dgm:pt modelId="{AED424D9-AD47-40BF-B27D-AF8BA04CE573}" type="pres">
      <dgm:prSet presAssocID="{79700167-BFA5-41F7-91D2-B124A3073A2F}" presName="imagNode" presStyleLbl="fgImgPlace1" presStyleIdx="0" presStyleCnt="2" custScaleX="84758" custScaleY="697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372C5A-1E29-4A4A-8B21-6E6CD5B02AEC}" type="pres">
      <dgm:prSet presAssocID="{21FCF84F-A3B6-43D0-8409-6C9DE620AEC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FC574D4-1EC0-4DB4-A9CB-D814A41DC596}" type="pres">
      <dgm:prSet presAssocID="{51FDCFEC-BF36-4392-8262-D1748BD08259}" presName="compNode" presStyleCnt="0"/>
      <dgm:spPr/>
    </dgm:pt>
    <dgm:pt modelId="{B4658CA5-8900-4EC1-9518-08DE23459E44}" type="pres">
      <dgm:prSet presAssocID="{51FDCFEC-BF36-4392-8262-D1748BD08259}" presName="node" presStyleLbl="node1" presStyleIdx="1" presStyleCnt="2" custScaleX="241096" custLinFactNeighborX="5887" custLinFactNeighborY="-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71BFF-5962-4F7A-AD34-1CD8839012A5}" type="pres">
      <dgm:prSet presAssocID="{51FDCFEC-BF36-4392-8262-D1748BD08259}" presName="invisiNode" presStyleLbl="node1" presStyleIdx="1" presStyleCnt="2"/>
      <dgm:spPr/>
    </dgm:pt>
    <dgm:pt modelId="{26865A11-F9FE-4270-98FA-DB7B812A8FA6}" type="pres">
      <dgm:prSet presAssocID="{51FDCFEC-BF36-4392-8262-D1748BD08259}" presName="imagNode" presStyleLbl="fgImgPlace1" presStyleIdx="1" presStyleCnt="2" custScaleX="248605" custScaleY="85625" custLinFactNeighborX="6524" custLinFactNeighborY="-158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0A085BE-4FDB-4E04-B9FC-AB6D4E832FB7}" srcId="{A02A580A-1695-4B86-8CC7-16848AAE61FD}" destId="{51FDCFEC-BF36-4392-8262-D1748BD08259}" srcOrd="1" destOrd="0" parTransId="{500B71E9-D7DF-4194-8370-4F9F284F2BCD}" sibTransId="{A2D2622F-1898-4C2B-B98D-D7C73E99C9B4}"/>
    <dgm:cxn modelId="{6C4B8FF7-06E4-4A4C-B0E6-C9BBA7910601}" type="presOf" srcId="{A02A580A-1695-4B86-8CC7-16848AAE61FD}" destId="{44F7685D-9B85-46A7-BE48-E645C23F0A20}" srcOrd="0" destOrd="0" presId="urn:microsoft.com/office/officeart/2005/8/layout/pList2"/>
    <dgm:cxn modelId="{3AF806B0-56E2-4D7E-98D8-A80B94EAC488}" type="presOf" srcId="{21FCF84F-A3B6-43D0-8409-6C9DE620AEC7}" destId="{9D372C5A-1E29-4A4A-8B21-6E6CD5B02AEC}" srcOrd="0" destOrd="0" presId="urn:microsoft.com/office/officeart/2005/8/layout/pList2"/>
    <dgm:cxn modelId="{DFF401BE-7E67-43B2-83E9-0D00C7FDC555}" type="presOf" srcId="{79700167-BFA5-41F7-91D2-B124A3073A2F}" destId="{3275B710-BC0C-424B-85BC-51A3B94C16AB}" srcOrd="0" destOrd="0" presId="urn:microsoft.com/office/officeart/2005/8/layout/pList2"/>
    <dgm:cxn modelId="{2235C285-0ED5-4066-9C01-868E5218D8E7}" srcId="{A02A580A-1695-4B86-8CC7-16848AAE61FD}" destId="{79700167-BFA5-41F7-91D2-B124A3073A2F}" srcOrd="0" destOrd="0" parTransId="{21D5441D-5D31-4A66-AEA5-0D60A45AA83A}" sibTransId="{21FCF84F-A3B6-43D0-8409-6C9DE620AEC7}"/>
    <dgm:cxn modelId="{5F1FD75E-95A5-4DE3-A3AB-315CBF185C38}" type="presOf" srcId="{51FDCFEC-BF36-4392-8262-D1748BD08259}" destId="{B4658CA5-8900-4EC1-9518-08DE23459E44}" srcOrd="0" destOrd="0" presId="urn:microsoft.com/office/officeart/2005/8/layout/pList2"/>
    <dgm:cxn modelId="{F7043570-1B32-455C-80DC-91EAB0C2CBF1}" type="presParOf" srcId="{44F7685D-9B85-46A7-BE48-E645C23F0A20}" destId="{D2CBA479-4EC5-4849-A0A5-EB96CC121B32}" srcOrd="0" destOrd="0" presId="urn:microsoft.com/office/officeart/2005/8/layout/pList2"/>
    <dgm:cxn modelId="{DCF07FD8-A7B0-4AD2-9A60-4607C483EA52}" type="presParOf" srcId="{44F7685D-9B85-46A7-BE48-E645C23F0A20}" destId="{CC66B295-37FA-4143-884C-2B2190DCF7DA}" srcOrd="1" destOrd="0" presId="urn:microsoft.com/office/officeart/2005/8/layout/pList2"/>
    <dgm:cxn modelId="{FB719037-9F77-466A-9B7F-D33B4069CFBA}" type="presParOf" srcId="{CC66B295-37FA-4143-884C-2B2190DCF7DA}" destId="{16A21DEA-F517-4C6B-9CAB-FFFF721E4FB1}" srcOrd="0" destOrd="0" presId="urn:microsoft.com/office/officeart/2005/8/layout/pList2"/>
    <dgm:cxn modelId="{4258608A-E78F-4114-84A3-A4D0872544C7}" type="presParOf" srcId="{16A21DEA-F517-4C6B-9CAB-FFFF721E4FB1}" destId="{3275B710-BC0C-424B-85BC-51A3B94C16AB}" srcOrd="0" destOrd="0" presId="urn:microsoft.com/office/officeart/2005/8/layout/pList2"/>
    <dgm:cxn modelId="{7FAE6123-7286-4CF7-8B7C-914584CE9557}" type="presParOf" srcId="{16A21DEA-F517-4C6B-9CAB-FFFF721E4FB1}" destId="{E19F7D1B-41B2-4A75-A241-C7F8D7460ACF}" srcOrd="1" destOrd="0" presId="urn:microsoft.com/office/officeart/2005/8/layout/pList2"/>
    <dgm:cxn modelId="{F68CB172-D20F-4D99-A405-55DCA42798DF}" type="presParOf" srcId="{16A21DEA-F517-4C6B-9CAB-FFFF721E4FB1}" destId="{AED424D9-AD47-40BF-B27D-AF8BA04CE573}" srcOrd="2" destOrd="0" presId="urn:microsoft.com/office/officeart/2005/8/layout/pList2"/>
    <dgm:cxn modelId="{B35D8A77-3725-47C1-ABD4-3D6A0D34AB47}" type="presParOf" srcId="{CC66B295-37FA-4143-884C-2B2190DCF7DA}" destId="{9D372C5A-1E29-4A4A-8B21-6E6CD5B02AEC}" srcOrd="1" destOrd="0" presId="urn:microsoft.com/office/officeart/2005/8/layout/pList2"/>
    <dgm:cxn modelId="{FFFD9DBF-9982-40F3-962A-CE9F30F5F948}" type="presParOf" srcId="{CC66B295-37FA-4143-884C-2B2190DCF7DA}" destId="{0FC574D4-1EC0-4DB4-A9CB-D814A41DC596}" srcOrd="2" destOrd="0" presId="urn:microsoft.com/office/officeart/2005/8/layout/pList2"/>
    <dgm:cxn modelId="{809100BF-2E23-4CE7-8159-04352C1A3496}" type="presParOf" srcId="{0FC574D4-1EC0-4DB4-A9CB-D814A41DC596}" destId="{B4658CA5-8900-4EC1-9518-08DE23459E44}" srcOrd="0" destOrd="0" presId="urn:microsoft.com/office/officeart/2005/8/layout/pList2"/>
    <dgm:cxn modelId="{24E1BA7F-6CAC-4318-8510-EDD1393E8DD8}" type="presParOf" srcId="{0FC574D4-1EC0-4DB4-A9CB-D814A41DC596}" destId="{C9271BFF-5962-4F7A-AD34-1CD8839012A5}" srcOrd="1" destOrd="0" presId="urn:microsoft.com/office/officeart/2005/8/layout/pList2"/>
    <dgm:cxn modelId="{32CA1E85-4F62-406D-9293-2AC87311C383}" type="presParOf" srcId="{0FC574D4-1EC0-4DB4-A9CB-D814A41DC596}" destId="{26865A11-F9FE-4270-98FA-DB7B812A8FA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BA41F7-A895-46F4-85EC-A5DDC2C6E2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0A09C-1CB8-4D04-BB2F-A3A180696333}">
      <dgm:prSet phldrT="[Texto]"/>
      <dgm:spPr/>
      <dgm:t>
        <a:bodyPr/>
        <a:lstStyle/>
        <a:p>
          <a:r>
            <a:rPr lang="es-MX" dirty="0" smtClean="0"/>
            <a:t>Selección de Variables</a:t>
          </a:r>
          <a:endParaRPr lang="en-US" dirty="0"/>
        </a:p>
      </dgm:t>
    </dgm:pt>
    <dgm:pt modelId="{B37FB337-9803-4BEE-AC5C-E3F5D491B283}" type="parTrans" cxnId="{F3FA3EBD-34A3-4BBC-AD9A-C7B584F54D4B}">
      <dgm:prSet/>
      <dgm:spPr/>
      <dgm:t>
        <a:bodyPr/>
        <a:lstStyle/>
        <a:p>
          <a:endParaRPr lang="en-US"/>
        </a:p>
      </dgm:t>
    </dgm:pt>
    <dgm:pt modelId="{C8E9E8DD-4C1A-4A43-BE24-84679393A779}" type="sibTrans" cxnId="{F3FA3EBD-34A3-4BBC-AD9A-C7B584F54D4B}">
      <dgm:prSet/>
      <dgm:spPr/>
      <dgm:t>
        <a:bodyPr/>
        <a:lstStyle/>
        <a:p>
          <a:endParaRPr lang="en-US"/>
        </a:p>
      </dgm:t>
    </dgm:pt>
    <dgm:pt modelId="{0FD40580-91AA-4D0F-B9AB-EA86A01A2F4A}">
      <dgm:prSet phldrT="[Texto]"/>
      <dgm:spPr/>
      <dgm:t>
        <a:bodyPr/>
        <a:lstStyle/>
        <a:p>
          <a:r>
            <a:rPr lang="es-ES" dirty="0" smtClean="0"/>
            <a:t>Variables más relevantes </a:t>
          </a:r>
          <a:endParaRPr lang="en-US" dirty="0"/>
        </a:p>
      </dgm:t>
    </dgm:pt>
    <dgm:pt modelId="{0C4EB311-F9BA-458B-A7D4-3076A12F8D48}" type="parTrans" cxnId="{1FCDAEAD-5F5C-4DD0-876E-C47E498ACA94}">
      <dgm:prSet/>
      <dgm:spPr/>
      <dgm:t>
        <a:bodyPr/>
        <a:lstStyle/>
        <a:p>
          <a:endParaRPr lang="en-US"/>
        </a:p>
      </dgm:t>
    </dgm:pt>
    <dgm:pt modelId="{CDCD9105-06FB-48B3-AEE5-9BB7431FCC3E}" type="sibTrans" cxnId="{1FCDAEAD-5F5C-4DD0-876E-C47E498ACA94}">
      <dgm:prSet/>
      <dgm:spPr/>
      <dgm:t>
        <a:bodyPr/>
        <a:lstStyle/>
        <a:p>
          <a:endParaRPr lang="en-US"/>
        </a:p>
      </dgm:t>
    </dgm:pt>
    <dgm:pt modelId="{921D3BA6-47CD-4B0F-BF49-79E21A7AC146}">
      <dgm:prSet phldrT="[Texto]"/>
      <dgm:spPr/>
      <dgm:t>
        <a:bodyPr/>
        <a:lstStyle/>
        <a:p>
          <a:r>
            <a:rPr lang="es-MX" dirty="0" smtClean="0"/>
            <a:t>Definición de Variables</a:t>
          </a:r>
          <a:endParaRPr lang="en-US" dirty="0"/>
        </a:p>
      </dgm:t>
    </dgm:pt>
    <dgm:pt modelId="{0FBC439B-8A1A-4FFF-95E9-D54ABBBAC64A}" type="parTrans" cxnId="{FEAF2753-D7D1-4928-92EE-D09F74E46D35}">
      <dgm:prSet/>
      <dgm:spPr/>
      <dgm:t>
        <a:bodyPr/>
        <a:lstStyle/>
        <a:p>
          <a:endParaRPr lang="en-US"/>
        </a:p>
      </dgm:t>
    </dgm:pt>
    <dgm:pt modelId="{F6AE1725-ACD3-4566-85EA-A70A2716C688}" type="sibTrans" cxnId="{FEAF2753-D7D1-4928-92EE-D09F74E46D35}">
      <dgm:prSet/>
      <dgm:spPr/>
      <dgm:t>
        <a:bodyPr/>
        <a:lstStyle/>
        <a:p>
          <a:endParaRPr lang="en-US"/>
        </a:p>
      </dgm:t>
    </dgm:pt>
    <dgm:pt modelId="{C57B747B-504D-435D-944B-ADA2287EF6DD}">
      <dgm:prSet phldrT="[Texto]"/>
      <dgm:spPr/>
      <dgm:t>
        <a:bodyPr/>
        <a:lstStyle/>
        <a:p>
          <a:r>
            <a:rPr lang="es-ES" dirty="0" smtClean="0"/>
            <a:t>Las mayormente explicativas de salario de mercado y de reserva.</a:t>
          </a:r>
          <a:endParaRPr lang="en-US" dirty="0"/>
        </a:p>
      </dgm:t>
    </dgm:pt>
    <dgm:pt modelId="{258BA453-7470-491E-BFAA-630463B8E330}" type="parTrans" cxnId="{F334338D-F4CD-4CF4-BF81-2FA39D10B5F5}">
      <dgm:prSet/>
      <dgm:spPr/>
      <dgm:t>
        <a:bodyPr/>
        <a:lstStyle/>
        <a:p>
          <a:endParaRPr lang="en-US"/>
        </a:p>
      </dgm:t>
    </dgm:pt>
    <dgm:pt modelId="{6BA2742F-4592-477A-92E5-7A04CBE78C76}" type="sibTrans" cxnId="{F334338D-F4CD-4CF4-BF81-2FA39D10B5F5}">
      <dgm:prSet/>
      <dgm:spPr/>
      <dgm:t>
        <a:bodyPr/>
        <a:lstStyle/>
        <a:p>
          <a:endParaRPr lang="en-US"/>
        </a:p>
      </dgm:t>
    </dgm:pt>
    <dgm:pt modelId="{51D6E74B-8967-458B-9C16-34C42357BF5B}">
      <dgm:prSet/>
      <dgm:spPr/>
      <dgm:t>
        <a:bodyPr/>
        <a:lstStyle/>
        <a:p>
          <a:r>
            <a:rPr lang="es-ES" dirty="0" smtClean="0"/>
            <a:t>El primer grupo variables características de las personas</a:t>
          </a:r>
        </a:p>
      </dgm:t>
    </dgm:pt>
    <dgm:pt modelId="{A1FEF59F-5978-49D1-A51A-AEB309EF7B72}" type="parTrans" cxnId="{02DD980B-DF5B-4D9D-A1BA-9AFD62AEE6D9}">
      <dgm:prSet/>
      <dgm:spPr/>
      <dgm:t>
        <a:bodyPr/>
        <a:lstStyle/>
        <a:p>
          <a:endParaRPr lang="en-US"/>
        </a:p>
      </dgm:t>
    </dgm:pt>
    <dgm:pt modelId="{587C62BA-2306-48AE-9699-E79644E94C71}" type="sibTrans" cxnId="{02DD980B-DF5B-4D9D-A1BA-9AFD62AEE6D9}">
      <dgm:prSet/>
      <dgm:spPr/>
      <dgm:t>
        <a:bodyPr/>
        <a:lstStyle/>
        <a:p>
          <a:endParaRPr lang="en-US"/>
        </a:p>
      </dgm:t>
    </dgm:pt>
    <dgm:pt modelId="{536F1F9A-1C01-4744-B9F9-55717F850B46}">
      <dgm:prSet/>
      <dgm:spPr/>
      <dgm:t>
        <a:bodyPr/>
        <a:lstStyle/>
        <a:p>
          <a:r>
            <a:rPr lang="es-ES" dirty="0" smtClean="0"/>
            <a:t>En el segundo grupo variables que influyen en el  salario de mercado y  el de reserva. </a:t>
          </a:r>
        </a:p>
      </dgm:t>
    </dgm:pt>
    <dgm:pt modelId="{067FBD71-15E1-4AD1-9652-87C27C07A391}" type="parTrans" cxnId="{30C58BF6-1DA6-4A82-A8C4-C191437D940B}">
      <dgm:prSet/>
      <dgm:spPr/>
      <dgm:t>
        <a:bodyPr/>
        <a:lstStyle/>
        <a:p>
          <a:endParaRPr lang="en-US"/>
        </a:p>
      </dgm:t>
    </dgm:pt>
    <dgm:pt modelId="{B9D4B064-FA6E-4663-A1C3-24093012ED5F}" type="sibTrans" cxnId="{30C58BF6-1DA6-4A82-A8C4-C191437D940B}">
      <dgm:prSet/>
      <dgm:spPr/>
      <dgm:t>
        <a:bodyPr/>
        <a:lstStyle/>
        <a:p>
          <a:endParaRPr lang="en-US"/>
        </a:p>
      </dgm:t>
    </dgm:pt>
    <dgm:pt modelId="{21883DCC-CBD9-4174-BA3D-9EA7683B65FE}" type="pres">
      <dgm:prSet presAssocID="{5DBA41F7-A895-46F4-85EC-A5DDC2C6E2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A9EB6C-1DE7-4881-A808-AD93868A6FF1}" type="pres">
      <dgm:prSet presAssocID="{55D0A09C-1CB8-4D04-BB2F-A3A180696333}" presName="composite" presStyleCnt="0"/>
      <dgm:spPr/>
    </dgm:pt>
    <dgm:pt modelId="{6E11AA61-B767-4642-8823-982AB29D4B94}" type="pres">
      <dgm:prSet presAssocID="{55D0A09C-1CB8-4D04-BB2F-A3A18069633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7E3ED-E9F2-4ECB-AD0A-B3EFC255A9B5}" type="pres">
      <dgm:prSet presAssocID="{55D0A09C-1CB8-4D04-BB2F-A3A18069633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611A-6DE7-4D94-87EE-0F24F7779C5A}" type="pres">
      <dgm:prSet presAssocID="{C8E9E8DD-4C1A-4A43-BE24-84679393A779}" presName="space" presStyleCnt="0"/>
      <dgm:spPr/>
    </dgm:pt>
    <dgm:pt modelId="{C3EE48CE-2118-4451-B7CC-E8AA11D3B83B}" type="pres">
      <dgm:prSet presAssocID="{921D3BA6-47CD-4B0F-BF49-79E21A7AC146}" presName="composite" presStyleCnt="0"/>
      <dgm:spPr/>
    </dgm:pt>
    <dgm:pt modelId="{F0800423-4F88-45BF-AE76-3EE382420B3B}" type="pres">
      <dgm:prSet presAssocID="{921D3BA6-47CD-4B0F-BF49-79E21A7AC1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62272-F73B-49C5-89A6-E9880DD69403}" type="pres">
      <dgm:prSet presAssocID="{921D3BA6-47CD-4B0F-BF49-79E21A7AC14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34FE6-F736-4837-98F9-A50C18CAFB58}" type="presOf" srcId="{536F1F9A-1C01-4744-B9F9-55717F850B46}" destId="{8F862272-F73B-49C5-89A6-E9880DD69403}" srcOrd="0" destOrd="1" presId="urn:microsoft.com/office/officeart/2005/8/layout/hList1"/>
    <dgm:cxn modelId="{8FE70DA5-1591-4378-86C5-B7F5AE625675}" type="presOf" srcId="{51D6E74B-8967-458B-9C16-34C42357BF5B}" destId="{8F862272-F73B-49C5-89A6-E9880DD69403}" srcOrd="0" destOrd="0" presId="urn:microsoft.com/office/officeart/2005/8/layout/hList1"/>
    <dgm:cxn modelId="{02DD980B-DF5B-4D9D-A1BA-9AFD62AEE6D9}" srcId="{921D3BA6-47CD-4B0F-BF49-79E21A7AC146}" destId="{51D6E74B-8967-458B-9C16-34C42357BF5B}" srcOrd="0" destOrd="0" parTransId="{A1FEF59F-5978-49D1-A51A-AEB309EF7B72}" sibTransId="{587C62BA-2306-48AE-9699-E79644E94C71}"/>
    <dgm:cxn modelId="{30C58BF6-1DA6-4A82-A8C4-C191437D940B}" srcId="{921D3BA6-47CD-4B0F-BF49-79E21A7AC146}" destId="{536F1F9A-1C01-4744-B9F9-55717F850B46}" srcOrd="1" destOrd="0" parTransId="{067FBD71-15E1-4AD1-9652-87C27C07A391}" sibTransId="{B9D4B064-FA6E-4663-A1C3-24093012ED5F}"/>
    <dgm:cxn modelId="{AC1B75AD-2D71-4B69-96EA-8CB8F3575F4A}" type="presOf" srcId="{C57B747B-504D-435D-944B-ADA2287EF6DD}" destId="{C957E3ED-E9F2-4ECB-AD0A-B3EFC255A9B5}" srcOrd="0" destOrd="1" presId="urn:microsoft.com/office/officeart/2005/8/layout/hList1"/>
    <dgm:cxn modelId="{FEAF2753-D7D1-4928-92EE-D09F74E46D35}" srcId="{5DBA41F7-A895-46F4-85EC-A5DDC2C6E22D}" destId="{921D3BA6-47CD-4B0F-BF49-79E21A7AC146}" srcOrd="1" destOrd="0" parTransId="{0FBC439B-8A1A-4FFF-95E9-D54ABBBAC64A}" sibTransId="{F6AE1725-ACD3-4566-85EA-A70A2716C688}"/>
    <dgm:cxn modelId="{F3FA3EBD-34A3-4BBC-AD9A-C7B584F54D4B}" srcId="{5DBA41F7-A895-46F4-85EC-A5DDC2C6E22D}" destId="{55D0A09C-1CB8-4D04-BB2F-A3A180696333}" srcOrd="0" destOrd="0" parTransId="{B37FB337-9803-4BEE-AC5C-E3F5D491B283}" sibTransId="{C8E9E8DD-4C1A-4A43-BE24-84679393A779}"/>
    <dgm:cxn modelId="{F334338D-F4CD-4CF4-BF81-2FA39D10B5F5}" srcId="{55D0A09C-1CB8-4D04-BB2F-A3A180696333}" destId="{C57B747B-504D-435D-944B-ADA2287EF6DD}" srcOrd="1" destOrd="0" parTransId="{258BA453-7470-491E-BFAA-630463B8E330}" sibTransId="{6BA2742F-4592-477A-92E5-7A04CBE78C76}"/>
    <dgm:cxn modelId="{CC0DD3D9-39BE-47A4-BAC6-36B9916DA057}" type="presOf" srcId="{0FD40580-91AA-4D0F-B9AB-EA86A01A2F4A}" destId="{C957E3ED-E9F2-4ECB-AD0A-B3EFC255A9B5}" srcOrd="0" destOrd="0" presId="urn:microsoft.com/office/officeart/2005/8/layout/hList1"/>
    <dgm:cxn modelId="{3432BCC2-0686-49DD-B788-02823C457268}" type="presOf" srcId="{921D3BA6-47CD-4B0F-BF49-79E21A7AC146}" destId="{F0800423-4F88-45BF-AE76-3EE382420B3B}" srcOrd="0" destOrd="0" presId="urn:microsoft.com/office/officeart/2005/8/layout/hList1"/>
    <dgm:cxn modelId="{07236313-F7A8-403A-B738-21FB17F03336}" type="presOf" srcId="{5DBA41F7-A895-46F4-85EC-A5DDC2C6E22D}" destId="{21883DCC-CBD9-4174-BA3D-9EA7683B65FE}" srcOrd="0" destOrd="0" presId="urn:microsoft.com/office/officeart/2005/8/layout/hList1"/>
    <dgm:cxn modelId="{1FCDAEAD-5F5C-4DD0-876E-C47E498ACA94}" srcId="{55D0A09C-1CB8-4D04-BB2F-A3A180696333}" destId="{0FD40580-91AA-4D0F-B9AB-EA86A01A2F4A}" srcOrd="0" destOrd="0" parTransId="{0C4EB311-F9BA-458B-A7D4-3076A12F8D48}" sibTransId="{CDCD9105-06FB-48B3-AEE5-9BB7431FCC3E}"/>
    <dgm:cxn modelId="{09868FBD-04C1-44B2-A7D1-A95C72C26CA3}" type="presOf" srcId="{55D0A09C-1CB8-4D04-BB2F-A3A180696333}" destId="{6E11AA61-B767-4642-8823-982AB29D4B94}" srcOrd="0" destOrd="0" presId="urn:microsoft.com/office/officeart/2005/8/layout/hList1"/>
    <dgm:cxn modelId="{3F4FC94B-559C-4025-A078-F9771B6FC7D7}" type="presParOf" srcId="{21883DCC-CBD9-4174-BA3D-9EA7683B65FE}" destId="{2FA9EB6C-1DE7-4881-A808-AD93868A6FF1}" srcOrd="0" destOrd="0" presId="urn:microsoft.com/office/officeart/2005/8/layout/hList1"/>
    <dgm:cxn modelId="{B14A61D2-AC08-4C2A-AB89-20145A23E62E}" type="presParOf" srcId="{2FA9EB6C-1DE7-4881-A808-AD93868A6FF1}" destId="{6E11AA61-B767-4642-8823-982AB29D4B94}" srcOrd="0" destOrd="0" presId="urn:microsoft.com/office/officeart/2005/8/layout/hList1"/>
    <dgm:cxn modelId="{2C192D57-C2B4-41B5-A545-43E7624B0049}" type="presParOf" srcId="{2FA9EB6C-1DE7-4881-A808-AD93868A6FF1}" destId="{C957E3ED-E9F2-4ECB-AD0A-B3EFC255A9B5}" srcOrd="1" destOrd="0" presId="urn:microsoft.com/office/officeart/2005/8/layout/hList1"/>
    <dgm:cxn modelId="{3CFCF4FE-6FF3-4481-942F-DC03B46FE41F}" type="presParOf" srcId="{21883DCC-CBD9-4174-BA3D-9EA7683B65FE}" destId="{FBB0611A-6DE7-4D94-87EE-0F24F7779C5A}" srcOrd="1" destOrd="0" presId="urn:microsoft.com/office/officeart/2005/8/layout/hList1"/>
    <dgm:cxn modelId="{C42A9FF0-D545-4B1E-8794-7BDB51A58C7B}" type="presParOf" srcId="{21883DCC-CBD9-4174-BA3D-9EA7683B65FE}" destId="{C3EE48CE-2118-4451-B7CC-E8AA11D3B83B}" srcOrd="2" destOrd="0" presId="urn:microsoft.com/office/officeart/2005/8/layout/hList1"/>
    <dgm:cxn modelId="{BC899AEF-1403-4ADE-8872-72D769295DD0}" type="presParOf" srcId="{C3EE48CE-2118-4451-B7CC-E8AA11D3B83B}" destId="{F0800423-4F88-45BF-AE76-3EE382420B3B}" srcOrd="0" destOrd="0" presId="urn:microsoft.com/office/officeart/2005/8/layout/hList1"/>
    <dgm:cxn modelId="{EA88600F-A569-47A7-8244-E904C750B37F}" type="presParOf" srcId="{C3EE48CE-2118-4451-B7CC-E8AA11D3B83B}" destId="{8F862272-F73B-49C5-89A6-E9880DD694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706D5D-ABD7-4CB2-8D34-8DC6266EF71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BD019B-FF1E-4324-925E-7A73B34FB1E8}">
      <dgm:prSet phldrT="[Texto]" custT="1"/>
      <dgm:spPr/>
      <dgm:t>
        <a:bodyPr/>
        <a:lstStyle/>
        <a:p>
          <a:r>
            <a:rPr lang="es-ES" sz="1800" dirty="0" smtClean="0"/>
            <a:t>Última ronda de la ECV</a:t>
          </a:r>
          <a:endParaRPr lang="en-US" sz="1800" dirty="0"/>
        </a:p>
      </dgm:t>
    </dgm:pt>
    <dgm:pt modelId="{1DBFC66B-D491-40E1-A2AB-D52B00587D46}" type="parTrans" cxnId="{3BE21272-45BB-42F3-9E1C-EC39A5FFA7F1}">
      <dgm:prSet/>
      <dgm:spPr/>
      <dgm:t>
        <a:bodyPr/>
        <a:lstStyle/>
        <a:p>
          <a:endParaRPr lang="en-US"/>
        </a:p>
      </dgm:t>
    </dgm:pt>
    <dgm:pt modelId="{87EFA60E-93B1-4DB8-B79C-95CAA59F8CBF}" type="sibTrans" cxnId="{3BE21272-45BB-42F3-9E1C-EC39A5FFA7F1}">
      <dgm:prSet/>
      <dgm:spPr/>
      <dgm:t>
        <a:bodyPr/>
        <a:lstStyle/>
        <a:p>
          <a:endParaRPr lang="en-US"/>
        </a:p>
      </dgm:t>
    </dgm:pt>
    <dgm:pt modelId="{34CF5732-E000-4BB3-8F3E-BD8FCC124CA0}">
      <dgm:prSet phldrT="[Texto]" custT="1"/>
      <dgm:spPr/>
      <dgm:t>
        <a:bodyPr/>
        <a:lstStyle/>
        <a:p>
          <a:r>
            <a:rPr lang="es-ES" sz="1800" dirty="0" smtClean="0"/>
            <a:t>Acopla la unidad familiar</a:t>
          </a:r>
          <a:endParaRPr lang="en-US" sz="1800" dirty="0"/>
        </a:p>
      </dgm:t>
    </dgm:pt>
    <dgm:pt modelId="{937A5486-2E73-4CB7-B9F3-2B7F635854E8}" type="parTrans" cxnId="{13A9DA7E-2D21-4F69-87F4-732D867817BD}">
      <dgm:prSet/>
      <dgm:spPr/>
      <dgm:t>
        <a:bodyPr/>
        <a:lstStyle/>
        <a:p>
          <a:endParaRPr lang="en-US"/>
        </a:p>
      </dgm:t>
    </dgm:pt>
    <dgm:pt modelId="{77899EFB-12EB-4C0B-B97C-1B0CD0283D6D}" type="sibTrans" cxnId="{13A9DA7E-2D21-4F69-87F4-732D867817BD}">
      <dgm:prSet/>
      <dgm:spPr/>
      <dgm:t>
        <a:bodyPr/>
        <a:lstStyle/>
        <a:p>
          <a:endParaRPr lang="en-US"/>
        </a:p>
      </dgm:t>
    </dgm:pt>
    <dgm:pt modelId="{7589AD69-8FEE-4729-BD84-83C9A1FAC794}">
      <dgm:prSet phldrT="[Texto]" custT="1"/>
      <dgm:spPr/>
      <dgm:t>
        <a:bodyPr/>
        <a:lstStyle/>
        <a:p>
          <a:r>
            <a:rPr lang="es-ES" sz="1800" dirty="0" smtClean="0"/>
            <a:t>Se eliminan  individuos que no entraban en rango .</a:t>
          </a:r>
          <a:endParaRPr lang="en-US" sz="1800" dirty="0"/>
        </a:p>
      </dgm:t>
    </dgm:pt>
    <dgm:pt modelId="{3FCC8A3F-6262-4313-956A-209440F5677A}" type="parTrans" cxnId="{1AF8D78F-BA5B-47BC-B361-33B968CF176C}">
      <dgm:prSet/>
      <dgm:spPr/>
      <dgm:t>
        <a:bodyPr/>
        <a:lstStyle/>
        <a:p>
          <a:endParaRPr lang="en-US"/>
        </a:p>
      </dgm:t>
    </dgm:pt>
    <dgm:pt modelId="{ABD7B56C-46F5-434B-AAB8-D8729C5BEBB5}" type="sibTrans" cxnId="{1AF8D78F-BA5B-47BC-B361-33B968CF176C}">
      <dgm:prSet/>
      <dgm:spPr/>
      <dgm:t>
        <a:bodyPr/>
        <a:lstStyle/>
        <a:p>
          <a:endParaRPr lang="en-US"/>
        </a:p>
      </dgm:t>
    </dgm:pt>
    <dgm:pt modelId="{82BADA7C-8D35-4F20-8E78-5E43F6FFA348}">
      <dgm:prSet phldrT="[Texto]" custT="1"/>
      <dgm:spPr/>
      <dgm:t>
        <a:bodyPr/>
        <a:lstStyle/>
        <a:p>
          <a:r>
            <a:rPr lang="es-ES" sz="1800" dirty="0" smtClean="0"/>
            <a:t>Selección de variables; exista una relación entre ellas</a:t>
          </a:r>
          <a:endParaRPr lang="en-US" sz="1800" dirty="0"/>
        </a:p>
      </dgm:t>
    </dgm:pt>
    <dgm:pt modelId="{4A257698-E855-4590-A3A1-6504610E03E1}" type="parTrans" cxnId="{348EE2BC-D3EB-4096-9E5E-48B1D1C41B74}">
      <dgm:prSet/>
      <dgm:spPr/>
      <dgm:t>
        <a:bodyPr/>
        <a:lstStyle/>
        <a:p>
          <a:endParaRPr lang="en-US"/>
        </a:p>
      </dgm:t>
    </dgm:pt>
    <dgm:pt modelId="{C8F2ABF9-5AFD-4BE5-A781-03F22F9DC060}" type="sibTrans" cxnId="{348EE2BC-D3EB-4096-9E5E-48B1D1C41B74}">
      <dgm:prSet/>
      <dgm:spPr/>
      <dgm:t>
        <a:bodyPr/>
        <a:lstStyle/>
        <a:p>
          <a:endParaRPr lang="en-US"/>
        </a:p>
      </dgm:t>
    </dgm:pt>
    <dgm:pt modelId="{3DE4BC03-68E6-431F-88F1-55530BF270D3}">
      <dgm:prSet phldrT="[Texto]" custT="1"/>
      <dgm:spPr/>
      <dgm:t>
        <a:bodyPr/>
        <a:lstStyle/>
        <a:p>
          <a:r>
            <a:rPr lang="es-ES" sz="1800" dirty="0" smtClean="0"/>
            <a:t>Manipulación de variables en encuesta, para hallar las necesarias (mayores a 10 años)</a:t>
          </a:r>
          <a:endParaRPr lang="en-US" sz="1800" dirty="0"/>
        </a:p>
      </dgm:t>
    </dgm:pt>
    <dgm:pt modelId="{B2FD8B74-68D1-441A-A6B4-235A83D06401}" type="parTrans" cxnId="{20DECE86-54C0-434D-9EA7-1363B7374305}">
      <dgm:prSet/>
      <dgm:spPr/>
      <dgm:t>
        <a:bodyPr/>
        <a:lstStyle/>
        <a:p>
          <a:endParaRPr lang="en-US"/>
        </a:p>
      </dgm:t>
    </dgm:pt>
    <dgm:pt modelId="{679D35EC-46C0-4E55-ABE0-50B010C45601}" type="sibTrans" cxnId="{20DECE86-54C0-434D-9EA7-1363B7374305}">
      <dgm:prSet/>
      <dgm:spPr/>
      <dgm:t>
        <a:bodyPr/>
        <a:lstStyle/>
        <a:p>
          <a:endParaRPr lang="en-US"/>
        </a:p>
      </dgm:t>
    </dgm:pt>
    <dgm:pt modelId="{CDB9EB16-C691-4D53-8121-E9F8E3445E1B}" type="pres">
      <dgm:prSet presAssocID="{C2706D5D-ABD7-4CB2-8D34-8DC6266EF7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D853FF-8DB7-496C-9C7B-B6C0F81F1070}" type="pres">
      <dgm:prSet presAssocID="{9EBD019B-FF1E-4324-925E-7A73B34FB1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EFC2D-FB51-4868-91B0-042C28DF294D}" type="pres">
      <dgm:prSet presAssocID="{87EFA60E-93B1-4DB8-B79C-95CAA59F8CBF}" presName="sibTrans" presStyleLbl="sibTrans2D1" presStyleIdx="0" presStyleCnt="4"/>
      <dgm:spPr/>
      <dgm:t>
        <a:bodyPr/>
        <a:lstStyle/>
        <a:p>
          <a:endParaRPr lang="es-ES"/>
        </a:p>
      </dgm:t>
    </dgm:pt>
    <dgm:pt modelId="{347C0958-8905-4BA8-98B5-D971D01F3E3F}" type="pres">
      <dgm:prSet presAssocID="{87EFA60E-93B1-4DB8-B79C-95CAA59F8CBF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BA51DA5-3988-4102-80E5-084FCE50B9C9}" type="pres">
      <dgm:prSet presAssocID="{34CF5732-E000-4BB3-8F3E-BD8FCC124C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0C9B0-6403-4837-BADD-234FD732524D}" type="pres">
      <dgm:prSet presAssocID="{77899EFB-12EB-4C0B-B97C-1B0CD0283D6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05EBE601-BBEC-4260-8374-1B5DEDE103CF}" type="pres">
      <dgm:prSet presAssocID="{77899EFB-12EB-4C0B-B97C-1B0CD0283D6D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75380F3-1303-447F-B716-734F6754BDB4}" type="pres">
      <dgm:prSet presAssocID="{7589AD69-8FEE-4729-BD84-83C9A1FAC7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4A080-ED1C-48C9-BE5B-D1490BA74FF5}" type="pres">
      <dgm:prSet presAssocID="{ABD7B56C-46F5-434B-AAB8-D8729C5BEBB5}" presName="sibTrans" presStyleLbl="sibTrans2D1" presStyleIdx="2" presStyleCnt="4"/>
      <dgm:spPr/>
      <dgm:t>
        <a:bodyPr/>
        <a:lstStyle/>
        <a:p>
          <a:endParaRPr lang="es-ES"/>
        </a:p>
      </dgm:t>
    </dgm:pt>
    <dgm:pt modelId="{D43E3CC5-4D0D-4D75-B493-0B480C29578D}" type="pres">
      <dgm:prSet presAssocID="{ABD7B56C-46F5-434B-AAB8-D8729C5BEBB5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AA22D85-FFF7-42FF-9279-3FEDA26463A5}" type="pres">
      <dgm:prSet presAssocID="{82BADA7C-8D35-4F20-8E78-5E43F6FFA348}" presName="node" presStyleLbl="node1" presStyleIdx="3" presStyleCnt="5" custScaleX="114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FAFD8-4DCB-4079-BAF7-7A39D1356D84}" type="pres">
      <dgm:prSet presAssocID="{C8F2ABF9-5AFD-4BE5-A781-03F22F9DC060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179DD66-0174-42E2-9CFD-734B1B298143}" type="pres">
      <dgm:prSet presAssocID="{C8F2ABF9-5AFD-4BE5-A781-03F22F9DC060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1E896DBE-F713-48BD-89BE-AFD9A7C85DED}" type="pres">
      <dgm:prSet presAssocID="{3DE4BC03-68E6-431F-88F1-55530BF270D3}" presName="node" presStyleLbl="node1" presStyleIdx="4" presStyleCnt="5" custScaleX="172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96C2A-D294-40F6-99D9-ED066079E77A}" type="presOf" srcId="{C2706D5D-ABD7-4CB2-8D34-8DC6266EF715}" destId="{CDB9EB16-C691-4D53-8121-E9F8E3445E1B}" srcOrd="0" destOrd="0" presId="urn:microsoft.com/office/officeart/2005/8/layout/process5"/>
    <dgm:cxn modelId="{F8C1A6D1-9F94-4AC8-AEF4-2CE5C3557CEA}" type="presOf" srcId="{3DE4BC03-68E6-431F-88F1-55530BF270D3}" destId="{1E896DBE-F713-48BD-89BE-AFD9A7C85DED}" srcOrd="0" destOrd="0" presId="urn:microsoft.com/office/officeart/2005/8/layout/process5"/>
    <dgm:cxn modelId="{26173537-8AC2-4829-98EF-EA78859256ED}" type="presOf" srcId="{ABD7B56C-46F5-434B-AAB8-D8729C5BEBB5}" destId="{D43E3CC5-4D0D-4D75-B493-0B480C29578D}" srcOrd="1" destOrd="0" presId="urn:microsoft.com/office/officeart/2005/8/layout/process5"/>
    <dgm:cxn modelId="{98136A20-7DD4-4BEA-9064-4B34F7270784}" type="presOf" srcId="{C8F2ABF9-5AFD-4BE5-A781-03F22F9DC060}" destId="{1179DD66-0174-42E2-9CFD-734B1B298143}" srcOrd="1" destOrd="0" presId="urn:microsoft.com/office/officeart/2005/8/layout/process5"/>
    <dgm:cxn modelId="{1D2DA714-00FE-4AB1-AD04-FFF18C4FD473}" type="presOf" srcId="{C8F2ABF9-5AFD-4BE5-A781-03F22F9DC060}" destId="{23AFAFD8-4DCB-4079-BAF7-7A39D1356D84}" srcOrd="0" destOrd="0" presId="urn:microsoft.com/office/officeart/2005/8/layout/process5"/>
    <dgm:cxn modelId="{348EE2BC-D3EB-4096-9E5E-48B1D1C41B74}" srcId="{C2706D5D-ABD7-4CB2-8D34-8DC6266EF715}" destId="{82BADA7C-8D35-4F20-8E78-5E43F6FFA348}" srcOrd="3" destOrd="0" parTransId="{4A257698-E855-4590-A3A1-6504610E03E1}" sibTransId="{C8F2ABF9-5AFD-4BE5-A781-03F22F9DC060}"/>
    <dgm:cxn modelId="{E26F110B-9E88-49E6-8133-D1BB5A216D28}" type="presOf" srcId="{7589AD69-8FEE-4729-BD84-83C9A1FAC794}" destId="{375380F3-1303-447F-B716-734F6754BDB4}" srcOrd="0" destOrd="0" presId="urn:microsoft.com/office/officeart/2005/8/layout/process5"/>
    <dgm:cxn modelId="{B1588C90-AD3F-4C91-AAB4-B9478D44878A}" type="presOf" srcId="{82BADA7C-8D35-4F20-8E78-5E43F6FFA348}" destId="{4AA22D85-FFF7-42FF-9279-3FEDA26463A5}" srcOrd="0" destOrd="0" presId="urn:microsoft.com/office/officeart/2005/8/layout/process5"/>
    <dgm:cxn modelId="{3BE21272-45BB-42F3-9E1C-EC39A5FFA7F1}" srcId="{C2706D5D-ABD7-4CB2-8D34-8DC6266EF715}" destId="{9EBD019B-FF1E-4324-925E-7A73B34FB1E8}" srcOrd="0" destOrd="0" parTransId="{1DBFC66B-D491-40E1-A2AB-D52B00587D46}" sibTransId="{87EFA60E-93B1-4DB8-B79C-95CAA59F8CBF}"/>
    <dgm:cxn modelId="{20DECE86-54C0-434D-9EA7-1363B7374305}" srcId="{C2706D5D-ABD7-4CB2-8D34-8DC6266EF715}" destId="{3DE4BC03-68E6-431F-88F1-55530BF270D3}" srcOrd="4" destOrd="0" parTransId="{B2FD8B74-68D1-441A-A6B4-235A83D06401}" sibTransId="{679D35EC-46C0-4E55-ABE0-50B010C45601}"/>
    <dgm:cxn modelId="{BE8AA4EF-49D1-4176-85A9-866240C89862}" type="presOf" srcId="{9EBD019B-FF1E-4324-925E-7A73B34FB1E8}" destId="{DBD853FF-8DB7-496C-9C7B-B6C0F81F1070}" srcOrd="0" destOrd="0" presId="urn:microsoft.com/office/officeart/2005/8/layout/process5"/>
    <dgm:cxn modelId="{AC76E9EE-F3E2-4CD6-8CAF-7691468683CA}" type="presOf" srcId="{34CF5732-E000-4BB3-8F3E-BD8FCC124CA0}" destId="{4BA51DA5-3988-4102-80E5-084FCE50B9C9}" srcOrd="0" destOrd="0" presId="urn:microsoft.com/office/officeart/2005/8/layout/process5"/>
    <dgm:cxn modelId="{1A2B54D0-E1C2-4CF4-9AB5-5AE88610A465}" type="presOf" srcId="{77899EFB-12EB-4C0B-B97C-1B0CD0283D6D}" destId="{AAF0C9B0-6403-4837-BADD-234FD732524D}" srcOrd="0" destOrd="0" presId="urn:microsoft.com/office/officeart/2005/8/layout/process5"/>
    <dgm:cxn modelId="{70C223AC-F3C6-4D35-82BE-8E8A8BA2DC62}" type="presOf" srcId="{77899EFB-12EB-4C0B-B97C-1B0CD0283D6D}" destId="{05EBE601-BBEC-4260-8374-1B5DEDE103CF}" srcOrd="1" destOrd="0" presId="urn:microsoft.com/office/officeart/2005/8/layout/process5"/>
    <dgm:cxn modelId="{FCEE4F16-2A95-4772-832D-F47C96C618BF}" type="presOf" srcId="{87EFA60E-93B1-4DB8-B79C-95CAA59F8CBF}" destId="{347C0958-8905-4BA8-98B5-D971D01F3E3F}" srcOrd="1" destOrd="0" presId="urn:microsoft.com/office/officeart/2005/8/layout/process5"/>
    <dgm:cxn modelId="{7DF83FE8-6C85-4208-9812-5988791D9BF5}" type="presOf" srcId="{87EFA60E-93B1-4DB8-B79C-95CAA59F8CBF}" destId="{77CEFC2D-FB51-4868-91B0-042C28DF294D}" srcOrd="0" destOrd="0" presId="urn:microsoft.com/office/officeart/2005/8/layout/process5"/>
    <dgm:cxn modelId="{1B6B303D-65FA-428A-B190-457EBF6C61E3}" type="presOf" srcId="{ABD7B56C-46F5-434B-AAB8-D8729C5BEBB5}" destId="{D6F4A080-ED1C-48C9-BE5B-D1490BA74FF5}" srcOrd="0" destOrd="0" presId="urn:microsoft.com/office/officeart/2005/8/layout/process5"/>
    <dgm:cxn modelId="{13A9DA7E-2D21-4F69-87F4-732D867817BD}" srcId="{C2706D5D-ABD7-4CB2-8D34-8DC6266EF715}" destId="{34CF5732-E000-4BB3-8F3E-BD8FCC124CA0}" srcOrd="1" destOrd="0" parTransId="{937A5486-2E73-4CB7-B9F3-2B7F635854E8}" sibTransId="{77899EFB-12EB-4C0B-B97C-1B0CD0283D6D}"/>
    <dgm:cxn modelId="{1AF8D78F-BA5B-47BC-B361-33B968CF176C}" srcId="{C2706D5D-ABD7-4CB2-8D34-8DC6266EF715}" destId="{7589AD69-8FEE-4729-BD84-83C9A1FAC794}" srcOrd="2" destOrd="0" parTransId="{3FCC8A3F-6262-4313-956A-209440F5677A}" sibTransId="{ABD7B56C-46F5-434B-AAB8-D8729C5BEBB5}"/>
    <dgm:cxn modelId="{96221A7A-560E-411F-86DF-56CA081A40AA}" type="presParOf" srcId="{CDB9EB16-C691-4D53-8121-E9F8E3445E1B}" destId="{DBD853FF-8DB7-496C-9C7B-B6C0F81F1070}" srcOrd="0" destOrd="0" presId="urn:microsoft.com/office/officeart/2005/8/layout/process5"/>
    <dgm:cxn modelId="{D1A3786C-0E93-4462-97C8-E1D703A18AD0}" type="presParOf" srcId="{CDB9EB16-C691-4D53-8121-E9F8E3445E1B}" destId="{77CEFC2D-FB51-4868-91B0-042C28DF294D}" srcOrd="1" destOrd="0" presId="urn:microsoft.com/office/officeart/2005/8/layout/process5"/>
    <dgm:cxn modelId="{7E1F93BF-D79E-468D-9F5D-3BCAD972A42B}" type="presParOf" srcId="{77CEFC2D-FB51-4868-91B0-042C28DF294D}" destId="{347C0958-8905-4BA8-98B5-D971D01F3E3F}" srcOrd="0" destOrd="0" presId="urn:microsoft.com/office/officeart/2005/8/layout/process5"/>
    <dgm:cxn modelId="{561044DE-2249-4AF5-8DC7-F88B34AA32C2}" type="presParOf" srcId="{CDB9EB16-C691-4D53-8121-E9F8E3445E1B}" destId="{4BA51DA5-3988-4102-80E5-084FCE50B9C9}" srcOrd="2" destOrd="0" presId="urn:microsoft.com/office/officeart/2005/8/layout/process5"/>
    <dgm:cxn modelId="{F5507F6A-6ACC-4CE5-9060-D37178E31FCE}" type="presParOf" srcId="{CDB9EB16-C691-4D53-8121-E9F8E3445E1B}" destId="{AAF0C9B0-6403-4837-BADD-234FD732524D}" srcOrd="3" destOrd="0" presId="urn:microsoft.com/office/officeart/2005/8/layout/process5"/>
    <dgm:cxn modelId="{AEDB5948-0ED6-4A13-B014-2948DDD6ECB4}" type="presParOf" srcId="{AAF0C9B0-6403-4837-BADD-234FD732524D}" destId="{05EBE601-BBEC-4260-8374-1B5DEDE103CF}" srcOrd="0" destOrd="0" presId="urn:microsoft.com/office/officeart/2005/8/layout/process5"/>
    <dgm:cxn modelId="{5FA36F66-D6C4-4CB6-9795-C00D5142A72D}" type="presParOf" srcId="{CDB9EB16-C691-4D53-8121-E9F8E3445E1B}" destId="{375380F3-1303-447F-B716-734F6754BDB4}" srcOrd="4" destOrd="0" presId="urn:microsoft.com/office/officeart/2005/8/layout/process5"/>
    <dgm:cxn modelId="{41A928C1-BC75-4F4F-83E7-624E6D327ED2}" type="presParOf" srcId="{CDB9EB16-C691-4D53-8121-E9F8E3445E1B}" destId="{D6F4A080-ED1C-48C9-BE5B-D1490BA74FF5}" srcOrd="5" destOrd="0" presId="urn:microsoft.com/office/officeart/2005/8/layout/process5"/>
    <dgm:cxn modelId="{AEFDC693-820A-46E8-BC2B-7B64F7A4B120}" type="presParOf" srcId="{D6F4A080-ED1C-48C9-BE5B-D1490BA74FF5}" destId="{D43E3CC5-4D0D-4D75-B493-0B480C29578D}" srcOrd="0" destOrd="0" presId="urn:microsoft.com/office/officeart/2005/8/layout/process5"/>
    <dgm:cxn modelId="{4AE5F822-8DD7-4609-8AF8-13A93A0EBAEA}" type="presParOf" srcId="{CDB9EB16-C691-4D53-8121-E9F8E3445E1B}" destId="{4AA22D85-FFF7-42FF-9279-3FEDA26463A5}" srcOrd="6" destOrd="0" presId="urn:microsoft.com/office/officeart/2005/8/layout/process5"/>
    <dgm:cxn modelId="{0B3616A1-62DC-4DB8-ABC1-A9F71F2155A6}" type="presParOf" srcId="{CDB9EB16-C691-4D53-8121-E9F8E3445E1B}" destId="{23AFAFD8-4DCB-4079-BAF7-7A39D1356D84}" srcOrd="7" destOrd="0" presId="urn:microsoft.com/office/officeart/2005/8/layout/process5"/>
    <dgm:cxn modelId="{34DB03B3-EDE5-47D4-B4B4-43867A6D0DD5}" type="presParOf" srcId="{23AFAFD8-4DCB-4079-BAF7-7A39D1356D84}" destId="{1179DD66-0174-42E2-9CFD-734B1B298143}" srcOrd="0" destOrd="0" presId="urn:microsoft.com/office/officeart/2005/8/layout/process5"/>
    <dgm:cxn modelId="{CC8AE1F1-4DE0-4C5A-9AD5-00E4F0E27809}" type="presParOf" srcId="{CDB9EB16-C691-4D53-8121-E9F8E3445E1B}" destId="{1E896DBE-F713-48BD-89BE-AFD9A7C85DE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AFBFB-73EB-4FDB-9FC6-97704EC79434}">
      <dsp:nvSpPr>
        <dsp:cNvPr id="0" name=""/>
        <dsp:cNvSpPr/>
      </dsp:nvSpPr>
      <dsp:spPr>
        <a:xfrm>
          <a:off x="0" y="222383"/>
          <a:ext cx="77724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Problema</a:t>
          </a:r>
          <a:endParaRPr lang="en-US" sz="4000" kern="1200" dirty="0"/>
        </a:p>
      </dsp:txBody>
      <dsp:txXfrm>
        <a:off x="0" y="222383"/>
        <a:ext cx="7772400" cy="1158299"/>
      </dsp:txXfrm>
    </dsp:sp>
    <dsp:sp modelId="{82B8235A-2D22-4C77-BF05-FA11ED7586CF}">
      <dsp:nvSpPr>
        <dsp:cNvPr id="0" name=""/>
        <dsp:cNvSpPr/>
      </dsp:nvSpPr>
      <dsp:spPr>
        <a:xfrm>
          <a:off x="0" y="1380683"/>
          <a:ext cx="77724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100" kern="1200" dirty="0" smtClean="0"/>
            <a:t>Alta tasa de desempleo en jóvenes.</a:t>
          </a:r>
          <a:endParaRPr lang="en-US" sz="3100" kern="1200" dirty="0"/>
        </a:p>
      </dsp:txBody>
      <dsp:txXfrm>
        <a:off x="0" y="1380683"/>
        <a:ext cx="7772400" cy="662400"/>
      </dsp:txXfrm>
    </dsp:sp>
    <dsp:sp modelId="{4E3741C0-D87F-467B-ADCD-94828A0214F5}">
      <dsp:nvSpPr>
        <dsp:cNvPr id="0" name=""/>
        <dsp:cNvSpPr/>
      </dsp:nvSpPr>
      <dsp:spPr>
        <a:xfrm>
          <a:off x="0" y="2043083"/>
          <a:ext cx="7772400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Objetivos</a:t>
          </a:r>
          <a:endParaRPr lang="en-US" sz="4000" kern="1200" dirty="0"/>
        </a:p>
      </dsp:txBody>
      <dsp:txXfrm>
        <a:off x="0" y="2043083"/>
        <a:ext cx="7772400" cy="1158299"/>
      </dsp:txXfrm>
    </dsp:sp>
    <dsp:sp modelId="{21446EDE-60F1-498B-AE85-681360273A61}">
      <dsp:nvSpPr>
        <dsp:cNvPr id="0" name=""/>
        <dsp:cNvSpPr/>
      </dsp:nvSpPr>
      <dsp:spPr>
        <a:xfrm>
          <a:off x="0" y="3201383"/>
          <a:ext cx="77724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100" kern="1200" dirty="0" smtClean="0"/>
            <a:t>Conocer variables relevantes que afectan la probabilidad de trabajar para un joven. </a:t>
          </a:r>
          <a:endParaRPr lang="en-US" sz="3100" kern="1200" dirty="0"/>
        </a:p>
      </dsp:txBody>
      <dsp:txXfrm>
        <a:off x="0" y="3201383"/>
        <a:ext cx="7772400" cy="1738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D68BD-629A-46EC-9E1B-F8724B34A61F}">
      <dsp:nvSpPr>
        <dsp:cNvPr id="0" name=""/>
        <dsp:cNvSpPr/>
      </dsp:nvSpPr>
      <dsp:spPr>
        <a:xfrm rot="5400000">
          <a:off x="1183825" y="-613426"/>
          <a:ext cx="1445311" cy="2682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Experiencia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1183825" y="-613426"/>
        <a:ext cx="1445311" cy="2682276"/>
      </dsp:txXfrm>
    </dsp:sp>
    <dsp:sp modelId="{292E702B-05B5-4B57-A96C-80AFCFD3356B}">
      <dsp:nvSpPr>
        <dsp:cNvPr id="0" name=""/>
        <dsp:cNvSpPr/>
      </dsp:nvSpPr>
      <dsp:spPr>
        <a:xfrm rot="5400000">
          <a:off x="4801889" y="-1593548"/>
          <a:ext cx="939946" cy="4137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Relación positiva.</a:t>
          </a:r>
          <a:endParaRPr lang="es-ES" sz="2000" kern="1200" noProof="0" dirty="0"/>
        </a:p>
      </dsp:txBody>
      <dsp:txXfrm rot="5400000">
        <a:off x="4801889" y="-1593548"/>
        <a:ext cx="939946" cy="4137156"/>
      </dsp:txXfrm>
    </dsp:sp>
    <dsp:sp modelId="{EDCD59EB-A1F9-485E-A690-9B40B59BDE36}">
      <dsp:nvSpPr>
        <dsp:cNvPr id="0" name=""/>
        <dsp:cNvSpPr/>
      </dsp:nvSpPr>
      <dsp:spPr>
        <a:xfrm rot="5400000">
          <a:off x="1115211" y="755997"/>
          <a:ext cx="1445311" cy="25450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Vive con Pareja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1115211" y="755997"/>
        <a:ext cx="1445311" cy="2545047"/>
      </dsp:txXfrm>
    </dsp:sp>
    <dsp:sp modelId="{88C10AEB-A720-4E49-B678-25F3E4AABFAC}">
      <dsp:nvSpPr>
        <dsp:cNvPr id="0" name=""/>
        <dsp:cNvSpPr/>
      </dsp:nvSpPr>
      <dsp:spPr>
        <a:xfrm rot="5400000">
          <a:off x="4756462" y="-310926"/>
          <a:ext cx="939452" cy="4173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Afectación Positiva</a:t>
          </a:r>
          <a:endParaRPr lang="es-ES" sz="2000" kern="1200" noProof="0" dirty="0"/>
        </a:p>
      </dsp:txBody>
      <dsp:txXfrm rot="5400000">
        <a:off x="4756462" y="-310926"/>
        <a:ext cx="939452" cy="4173035"/>
      </dsp:txXfrm>
    </dsp:sp>
    <dsp:sp modelId="{10DCBBCE-A29E-4D83-AAA9-3D705BEE6C26}">
      <dsp:nvSpPr>
        <dsp:cNvPr id="0" name=""/>
        <dsp:cNvSpPr/>
      </dsp:nvSpPr>
      <dsp:spPr>
        <a:xfrm rot="5400000">
          <a:off x="1105276" y="2066740"/>
          <a:ext cx="1445311" cy="252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noProof="0" dirty="0" smtClean="0">
              <a:solidFill>
                <a:schemeClr val="tx1"/>
              </a:solidFill>
            </a:rPr>
            <a:t>Tutor Trabaja</a:t>
          </a:r>
          <a:endParaRPr lang="es-ES" sz="2400" kern="1200" noProof="0" dirty="0">
            <a:solidFill>
              <a:schemeClr val="tx1"/>
            </a:solidFill>
          </a:endParaRPr>
        </a:p>
      </dsp:txBody>
      <dsp:txXfrm rot="5400000">
        <a:off x="1105276" y="2066740"/>
        <a:ext cx="1445311" cy="2525177"/>
      </dsp:txXfrm>
    </dsp:sp>
    <dsp:sp modelId="{2271C34B-DDE4-4FC9-9DF7-0B77E580CA7B}">
      <dsp:nvSpPr>
        <dsp:cNvPr id="0" name=""/>
        <dsp:cNvSpPr/>
      </dsp:nvSpPr>
      <dsp:spPr>
        <a:xfrm rot="5400000">
          <a:off x="4755243" y="959803"/>
          <a:ext cx="939452" cy="4163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Afectación positiva</a:t>
          </a:r>
          <a:endParaRPr lang="es-ES" sz="2000" kern="1200" noProof="0" dirty="0"/>
        </a:p>
      </dsp:txBody>
      <dsp:txXfrm rot="5400000">
        <a:off x="4755243" y="959803"/>
        <a:ext cx="939452" cy="4163391"/>
      </dsp:txXfrm>
    </dsp:sp>
    <dsp:sp modelId="{9AC958AF-D0ED-4136-A8F8-2235ABC53B67}">
      <dsp:nvSpPr>
        <dsp:cNvPr id="0" name=""/>
        <dsp:cNvSpPr/>
      </dsp:nvSpPr>
      <dsp:spPr>
        <a:xfrm rot="5400000">
          <a:off x="1105564" y="3307039"/>
          <a:ext cx="1445311" cy="2513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Vive con Pareja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1105564" y="3307039"/>
        <a:ext cx="1445311" cy="2513431"/>
      </dsp:txXfrm>
    </dsp:sp>
    <dsp:sp modelId="{F6CBE8FC-515C-4E8E-B4E6-1D3433F56853}">
      <dsp:nvSpPr>
        <dsp:cNvPr id="0" name=""/>
        <dsp:cNvSpPr/>
      </dsp:nvSpPr>
      <dsp:spPr>
        <a:xfrm rot="5400000">
          <a:off x="4730086" y="2169426"/>
          <a:ext cx="939452" cy="4173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noProof="0" dirty="0" smtClean="0"/>
            <a:t>Afectación Positiva</a:t>
          </a:r>
          <a:endParaRPr lang="es-ES" sz="2000" kern="1200" noProof="0" dirty="0"/>
        </a:p>
      </dsp:txBody>
      <dsp:txXfrm rot="5400000">
        <a:off x="4730086" y="2169426"/>
        <a:ext cx="939452" cy="41730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3DBD-E750-4277-98F8-7FBB081F41AB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3F89B-9850-493E-B5F0-305542F49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3F89B-9850-493E-B5F0-305542F4975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73E8F7-626F-4C95-8307-7352CD9C99F8}" type="datetimeFigureOut">
              <a:rPr lang="es-ES" smtClean="0"/>
              <a:pPr/>
              <a:t>04/03/2010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60D5B5-72FF-4245-8136-93EAA2CF9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DESEMPLEO E INACTIVIDAD DE LA POBLACIÓN JUVENIL EN ECUADOR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205690" cy="3014682"/>
          </a:xfrm>
        </p:spPr>
        <p:txBody>
          <a:bodyPr>
            <a:normAutofit/>
          </a:bodyPr>
          <a:lstStyle/>
          <a:p>
            <a:r>
              <a:rPr lang="pt-PT" sz="2000" b="1" dirty="0" smtClean="0"/>
              <a:t>PRESENTADO POR:</a:t>
            </a:r>
            <a:endParaRPr lang="es-ES" sz="2000" dirty="0" smtClean="0"/>
          </a:p>
          <a:p>
            <a:r>
              <a:rPr lang="pt-PT" sz="2400" dirty="0" smtClean="0"/>
              <a:t>LILIBETH FERNANDA ARMIJOS SOLANO</a:t>
            </a:r>
            <a:endParaRPr lang="es-ES" sz="2400" dirty="0" smtClean="0"/>
          </a:p>
          <a:p>
            <a:r>
              <a:rPr lang="es-ES" sz="2400" dirty="0" smtClean="0"/>
              <a:t>ANDREA VERÓNICA ORDÓÑEZ MARCHÁN</a:t>
            </a:r>
          </a:p>
          <a:p>
            <a:r>
              <a:rPr lang="es-ES" sz="2400" dirty="0" smtClean="0"/>
              <a:t>KARLA GABRIELA RAMIREZ VELASCO</a:t>
            </a:r>
          </a:p>
          <a:p>
            <a:r>
              <a:rPr lang="es-ES" sz="2400" dirty="0" smtClean="0"/>
              <a:t>2010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Desempleo juvenil creciente, países seleccionados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pPr lvl="2">
              <a:buNone/>
            </a:pPr>
            <a:endParaRPr lang="es-ES" sz="2000" b="1" dirty="0" smtClean="0"/>
          </a:p>
          <a:p>
            <a:pPr lvl="2">
              <a:buNone/>
            </a:pPr>
            <a:endParaRPr lang="es-ES" sz="2000" b="1" dirty="0" smtClean="0"/>
          </a:p>
          <a:p>
            <a:pPr lvl="2">
              <a:buNone/>
            </a:pPr>
            <a:r>
              <a:rPr lang="es-ES" sz="2000" b="1" dirty="0" smtClean="0"/>
              <a:t>        </a:t>
            </a:r>
            <a:r>
              <a:rPr lang="es-ES" sz="1200" dirty="0" smtClean="0"/>
              <a:t>Fuente: El desempleo Juvenil, un problema estructural y global.</a:t>
            </a:r>
          </a:p>
          <a:p>
            <a:pPr lvl="2">
              <a:buNone/>
            </a:pPr>
            <a:r>
              <a:rPr lang="es-ES" sz="1200" dirty="0" smtClean="0"/>
              <a:t>		        </a:t>
            </a:r>
            <a:r>
              <a:rPr lang="en-US" sz="1200" dirty="0" err="1" smtClean="0"/>
              <a:t>Elaboración</a:t>
            </a:r>
            <a:r>
              <a:rPr lang="en-US" sz="1200" dirty="0" smtClean="0"/>
              <a:t>: Youth and work, global trends, ILO, </a:t>
            </a:r>
            <a:r>
              <a:rPr lang="en-US" sz="1200" dirty="0" err="1" smtClean="0"/>
              <a:t>Génova</a:t>
            </a:r>
            <a:r>
              <a:rPr lang="en-US" sz="1200" dirty="0" smtClean="0"/>
              <a:t>, 2001</a:t>
            </a:r>
            <a:endParaRPr lang="es-ES" sz="1200" dirty="0" smtClean="0"/>
          </a:p>
          <a:p>
            <a:pPr>
              <a:buNone/>
            </a:pPr>
            <a:endParaRPr lang="es-ES" sz="20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>
            <a:no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2.1.1.4 TASAS DE DESEMPLEO JUVENIL VS. TASA DE DESEMPLEO ADULTOS.</a:t>
            </a:r>
          </a:p>
        </p:txBody>
      </p:sp>
      <p:pic>
        <p:nvPicPr>
          <p:cNvPr id="4" name="3 Imagen" descr="GRAFICO"/>
          <p:cNvPicPr/>
          <p:nvPr/>
        </p:nvPicPr>
        <p:blipFill>
          <a:blip r:embed="rId2" cstate="print"/>
          <a:srcRect l="1024" r="1633"/>
          <a:stretch>
            <a:fillRect/>
          </a:stretch>
        </p:blipFill>
        <p:spPr bwMode="auto">
          <a:xfrm>
            <a:off x="1643042" y="2000240"/>
            <a:ext cx="59293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357850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2.1.2.1 ESTADÍSTICAS SOBRE DESEMPLEO JUVENIL DEL CONO SUR</a:t>
            </a:r>
            <a:endParaRPr lang="es-ES" sz="2400" dirty="0" smtClean="0"/>
          </a:p>
          <a:p>
            <a:r>
              <a:rPr lang="es-ES" sz="1900" b="1" dirty="0" smtClean="0"/>
              <a:t>   Desempleo juvenil y total		     Desempleo por edad (1988)</a:t>
            </a:r>
            <a:endParaRPr lang="es-ES" sz="1900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r>
              <a:rPr lang="es-ES" sz="900" dirty="0" smtClean="0"/>
              <a:t>Fuente: Desempleo Juvenil en el Cono Sur: Causas, Consecuencias y Políticas.	Fuente: Desempleo Juvenil en el Cono Sur, Causas, Consecuencias y 					Políticas.</a:t>
            </a:r>
          </a:p>
          <a:p>
            <a:pPr>
              <a:buNone/>
            </a:pPr>
            <a:r>
              <a:rPr lang="es-ES" sz="900" dirty="0" smtClean="0"/>
              <a:t>Elaboración: Encuestas de Hogares cada país. Employment Outlock, 2002.	Elaboración: Encuesta de hogares de cada país en el Cono Sur. OECD. </a:t>
            </a:r>
          </a:p>
          <a:p>
            <a:pPr>
              <a:buNone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2.1.2   Desempleo Juvenil en Latinoamérica</a:t>
            </a:r>
            <a:r>
              <a:rPr lang="es-ES" sz="2600" dirty="0" smtClean="0"/>
              <a:t/>
            </a:r>
            <a:br>
              <a:rPr lang="es-ES" sz="2600" dirty="0" smtClean="0"/>
            </a:br>
            <a:endParaRPr lang="es-ES" sz="26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1617" t="13580" r="12584" b="4784"/>
          <a:stretch>
            <a:fillRect/>
          </a:stretch>
        </p:blipFill>
        <p:spPr bwMode="auto">
          <a:xfrm>
            <a:off x="4714876" y="2428868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99490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303838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/>
              <a:t>Desempleo por Edad y Sexo</a:t>
            </a:r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endParaRPr lang="es-ES" sz="1200" dirty="0" smtClean="0"/>
          </a:p>
          <a:p>
            <a:endParaRPr lang="es-ES" sz="1200" dirty="0" smtClean="0"/>
          </a:p>
          <a:p>
            <a:pPr>
              <a:buNone/>
            </a:pPr>
            <a:r>
              <a:rPr lang="es-ES" sz="1200" dirty="0" smtClean="0"/>
              <a:t>		Fuente: Desempleo Juvenil en el Cono Sur: Causas, Consecuencias y Políticas</a:t>
            </a:r>
          </a:p>
          <a:p>
            <a:pPr>
              <a:buNone/>
            </a:pPr>
            <a:r>
              <a:rPr lang="es-ES" sz="1200" dirty="0" smtClean="0"/>
              <a:t>		Elaboración: Diez de  Medina. 2001.</a:t>
            </a:r>
          </a:p>
          <a:p>
            <a:pPr algn="ctr"/>
            <a:endParaRPr lang="es-ES" sz="2000" b="1" dirty="0" smtClean="0"/>
          </a:p>
          <a:p>
            <a:pPr algn="ctr"/>
            <a:endParaRPr lang="es-ES" sz="2000" dirty="0" smtClean="0"/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579" t="13472" r="4352" b="7593"/>
          <a:stretch>
            <a:fillRect/>
          </a:stretch>
        </p:blipFill>
        <p:spPr bwMode="auto">
          <a:xfrm>
            <a:off x="1214414" y="1500174"/>
            <a:ext cx="66437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28662" y="1214422"/>
          <a:ext cx="4500594" cy="5370108"/>
        </p:xfrm>
        <a:graphic>
          <a:graphicData uri="http://schemas.openxmlformats.org/drawingml/2006/table">
            <a:tbl>
              <a:tblPr/>
              <a:tblGrid>
                <a:gridCol w="991356"/>
                <a:gridCol w="342540"/>
                <a:gridCol w="451348"/>
                <a:gridCol w="471498"/>
                <a:gridCol w="454572"/>
                <a:gridCol w="453769"/>
                <a:gridCol w="471498"/>
                <a:gridCol w="453769"/>
                <a:gridCol w="410244"/>
              </a:tblGrid>
              <a:tr h="2305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1997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1998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1999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II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Arial"/>
                          <a:ea typeface="Times New Roman"/>
                          <a:cs typeface="Times New Roman"/>
                        </a:rPr>
                        <a:t>II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8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América Latina Desempleo Juvenil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19.7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17.6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18.7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18.9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18.5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18.7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20.8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b/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15-19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29.1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27.2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28.1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25.6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24.4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24.8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25.6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6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Brasil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11.7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10.4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14.4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13.6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Chile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20-24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13.9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13.4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12.9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15.3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14.1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18.7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Colombia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20-29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18.1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16.5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17.3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20.5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21.1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20.8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26.2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b/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México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20-24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6.8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6.4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6.3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5.3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5.8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4.9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Panamá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15-24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26.1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27.5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25.4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26.4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24.4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b/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Perú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14-24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16.1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12.9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14.5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13.9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14.3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17.1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b/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Uruguay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14-24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28.6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25.8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27.2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26.1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25.5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28.6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c/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Venezuela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15-24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25.4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20.8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23.1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21.9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21.3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Times New Roman"/>
                          <a:cs typeface="Times New Roman"/>
                        </a:rPr>
                        <a:t>21.6</a:t>
                      </a:r>
                      <a:endParaRPr lang="es-ES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E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18" marR="360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94" y="642918"/>
            <a:ext cx="8686800" cy="785818"/>
          </a:xfrm>
        </p:spPr>
        <p:txBody>
          <a:bodyPr>
            <a:normAutofit fontScale="90000"/>
          </a:bodyPr>
          <a:lstStyle/>
          <a:p>
            <a:pPr>
              <a:buClr>
                <a:srgbClr val="C00000"/>
              </a:buClr>
              <a:buSzPct val="130000"/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Tasa de desempleo juvenil por semestre, </a:t>
            </a:r>
            <a:r>
              <a:rPr lang="es-ES" sz="2000" b="1" dirty="0" smtClean="0">
                <a:solidFill>
                  <a:schemeClr val="tx1"/>
                </a:solidFill>
                <a:latin typeface="+mn-lt"/>
              </a:rPr>
              <a:t>1997-1999 (porcentajes)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5786454"/>
            <a:ext cx="3214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Fuente: Organización Internacional del Trabajo.</a:t>
            </a:r>
          </a:p>
          <a:p>
            <a:r>
              <a:rPr lang="es-ES" sz="1000" dirty="0" smtClean="0"/>
              <a:t>Elaboración: OIT con base en datos oficiales de los países.</a:t>
            </a:r>
          </a:p>
          <a:p>
            <a:r>
              <a:rPr lang="es-ES" sz="1000" dirty="0" smtClean="0"/>
              <a:t>b/: Cifra provisoria</a:t>
            </a:r>
          </a:p>
          <a:p>
            <a:r>
              <a:rPr lang="es-ES" sz="1000" dirty="0" smtClean="0"/>
              <a:t>c/: Enero-mayo</a:t>
            </a:r>
          </a:p>
          <a:p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Participación de los desempleados jóvenes por grupos de edad.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pPr lvl="2">
              <a:buNone/>
            </a:pPr>
            <a:r>
              <a:rPr lang="es-ES" sz="1200" dirty="0" smtClean="0"/>
              <a:t>		Fuente: Coyuntura del mercado laboral, Agosto 2007</a:t>
            </a:r>
          </a:p>
          <a:p>
            <a:pPr lvl="2">
              <a:buNone/>
            </a:pPr>
            <a:r>
              <a:rPr lang="es-ES" sz="1200" dirty="0" smtClean="0"/>
              <a:t>		Elaboración: Banco central Ecuador. </a:t>
            </a:r>
          </a:p>
          <a:p>
            <a:endParaRPr lang="es-ES" sz="20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643734" cy="838200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s-E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2.1.3 </a:t>
            </a:r>
            <a:r>
              <a:rPr lang="es-ES" sz="28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Desempleo Juvenil en Ecuador</a:t>
            </a:r>
            <a:endParaRPr lang="es-E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b="6329"/>
          <a:stretch>
            <a:fillRect/>
          </a:stretch>
        </p:blipFill>
        <p:spPr bwMode="auto">
          <a:xfrm>
            <a:off x="1285852" y="2000240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14356"/>
            <a:ext cx="8686800" cy="571504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/>
              <a:t>Desempleados jóvenes por grupos de edad y género</a:t>
            </a:r>
            <a:endParaRPr lang="es-ES" sz="20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1200" dirty="0" smtClean="0"/>
          </a:p>
          <a:p>
            <a:endParaRPr lang="es-ES" sz="1200" dirty="0" smtClean="0"/>
          </a:p>
          <a:p>
            <a:pPr lvl="3">
              <a:buNone/>
            </a:pPr>
            <a:endParaRPr lang="es-ES" sz="1200" dirty="0" smtClean="0"/>
          </a:p>
          <a:p>
            <a:pPr lvl="3">
              <a:buNone/>
            </a:pPr>
            <a:r>
              <a:rPr lang="es-ES" sz="1200" dirty="0" smtClean="0"/>
              <a:t>		Fuente: Coyuntura del mercado laboral, Agosto 2007.</a:t>
            </a:r>
          </a:p>
          <a:p>
            <a:pPr lvl="3">
              <a:buNone/>
            </a:pPr>
            <a:r>
              <a:rPr lang="es-ES" sz="1200" dirty="0" smtClean="0"/>
              <a:t>		Elaboración: Banco central Ecuador.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b="3468"/>
          <a:stretch>
            <a:fillRect/>
          </a:stretch>
        </p:blipFill>
        <p:spPr bwMode="auto">
          <a:xfrm>
            <a:off x="1719279" y="1500174"/>
            <a:ext cx="52101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Capítulo 3: Desarrollo Del Modelo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3.1 Hipótesis de Investigación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785918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428736"/>
            <a:ext cx="7772400" cy="4572000"/>
          </a:xfrm>
        </p:spPr>
        <p:txBody>
          <a:bodyPr>
            <a:normAutofit/>
          </a:bodyPr>
          <a:lstStyle/>
          <a:p>
            <a:endParaRPr lang="es-ES" sz="1200" dirty="0" smtClean="0"/>
          </a:p>
          <a:p>
            <a:pPr algn="just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3.2 Especificación de la Muestra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00166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2000" y="1571612"/>
            <a:ext cx="4500000" cy="34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1722" y="500042"/>
            <a:ext cx="4872046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3.2.1 Definición de Datos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71736" y="5000636"/>
            <a:ext cx="4071966" cy="7143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algn="just"/>
            <a:r>
              <a:rPr lang="es-ES" sz="1300" dirty="0" smtClean="0"/>
              <a:t>Fuente: Metodología de ECV de la Quinta Ronda</a:t>
            </a:r>
          </a:p>
          <a:p>
            <a:pPr algn="just"/>
            <a:r>
              <a:rPr lang="es-ES" sz="1300" dirty="0" smtClean="0"/>
              <a:t>Elaboración: Instituto Nacional de Estadísticas y Censos.</a:t>
            </a:r>
            <a:endParaRPr lang="es-E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1059712"/>
            <a:ext cx="7208924" cy="1828800"/>
          </a:xfrm>
        </p:spPr>
        <p:txBody>
          <a:bodyPr/>
          <a:lstStyle/>
          <a:p>
            <a:r>
              <a:rPr lang="es-ES" dirty="0" smtClean="0"/>
              <a:t>Capítulo 1: Introducción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3.2.2 Análisis de variables estratificando la Muestra.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000100" y="1214422"/>
          <a:ext cx="742955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714356"/>
            <a:ext cx="5857916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3.2.3 Tamaño de la Muestra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785786" y="1357298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772400" cy="857248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3.3.1 Modelo Logit: Decisión de trabajar o no</a:t>
            </a:r>
            <a:endParaRPr lang="es-ES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57224" y="21429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3.3 Descripción del Modelo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7" name="16 Diagrama"/>
          <p:cNvGraphicFramePr/>
          <p:nvPr/>
        </p:nvGraphicFramePr>
        <p:xfrm>
          <a:off x="428596" y="2000240"/>
          <a:ext cx="842968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14348" y="642918"/>
          <a:ext cx="778674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71566" y="357150"/>
            <a:ext cx="7772400" cy="92871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3.4 Especificación Metodológica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500166" y="1357298"/>
          <a:ext cx="657229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8"/>
            <a:ext cx="77724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3.4.3 Descripción de Variables</a:t>
            </a:r>
            <a:endParaRPr lang="es-ES" sz="2800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71538" y="1071546"/>
            <a:ext cx="7543824" cy="48577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endParaRPr lang="es-ES" dirty="0" smtClean="0"/>
          </a:p>
          <a:p>
            <a:pPr lvl="0"/>
            <a:r>
              <a:rPr lang="es-ES" dirty="0" smtClean="0"/>
              <a:t>Edad </a:t>
            </a:r>
          </a:p>
          <a:p>
            <a:pPr lvl="0"/>
            <a:r>
              <a:rPr lang="es-ES" dirty="0" smtClean="0"/>
              <a:t>Etnia </a:t>
            </a:r>
          </a:p>
          <a:p>
            <a:pPr lvl="0"/>
            <a:r>
              <a:rPr lang="es-ES" dirty="0" smtClean="0"/>
              <a:t>Discapacidad </a:t>
            </a:r>
          </a:p>
          <a:p>
            <a:pPr lvl="0"/>
            <a:r>
              <a:rPr lang="es-ES" dirty="0" smtClean="0"/>
              <a:t>El joven vive con la pareja </a:t>
            </a:r>
          </a:p>
          <a:p>
            <a:pPr lvl="0"/>
            <a:r>
              <a:rPr lang="es-ES" dirty="0" smtClean="0"/>
              <a:t>El joven es el jefe de la familia </a:t>
            </a:r>
          </a:p>
          <a:p>
            <a:pPr lvl="0"/>
            <a:r>
              <a:rPr lang="es-ES" dirty="0" smtClean="0"/>
              <a:t>Región </a:t>
            </a:r>
          </a:p>
          <a:p>
            <a:pPr lvl="0"/>
            <a:r>
              <a:rPr lang="es-ES" dirty="0" smtClean="0"/>
              <a:t>Zona </a:t>
            </a:r>
          </a:p>
          <a:p>
            <a:pPr lvl="0"/>
            <a:r>
              <a:rPr lang="es-ES" dirty="0" smtClean="0"/>
              <a:t>Años de educación, separando por tipo</a:t>
            </a:r>
          </a:p>
          <a:p>
            <a:pPr lvl="0"/>
            <a:r>
              <a:rPr lang="es-ES" dirty="0" smtClean="0"/>
              <a:t>Experiencia potencial </a:t>
            </a:r>
          </a:p>
          <a:p>
            <a:pPr lvl="0"/>
            <a:r>
              <a:rPr lang="es-ES" dirty="0" smtClean="0"/>
              <a:t>Jefe de familia trabaja</a:t>
            </a:r>
          </a:p>
          <a:p>
            <a:pPr lvl="0"/>
            <a:r>
              <a:rPr lang="es-ES" dirty="0" smtClean="0"/>
              <a:t>Logaritmo del ingreso del hogar, neto del joven </a:t>
            </a:r>
          </a:p>
          <a:p>
            <a:pPr lvl="0"/>
            <a:r>
              <a:rPr lang="es-ES" dirty="0" smtClean="0"/>
              <a:t>Tasa de desempleo por ciudad </a:t>
            </a:r>
          </a:p>
          <a:p>
            <a:pPr lvl="0"/>
            <a:r>
              <a:rPr lang="es-ES" dirty="0" smtClean="0"/>
              <a:t>Tasa de inactividad por ciudad </a:t>
            </a:r>
          </a:p>
          <a:p>
            <a:pPr lvl="0"/>
            <a:r>
              <a:rPr lang="es-ES" dirty="0" smtClean="0"/>
              <a:t>Joven estudia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3.5 Manipulación de Datos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357158" y="1397000"/>
          <a:ext cx="8358246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3929090" cy="1000132"/>
          </a:xfrm>
        </p:spPr>
        <p:txBody>
          <a:bodyPr/>
          <a:lstStyle/>
          <a:p>
            <a:r>
              <a:rPr lang="es-MX" dirty="0" smtClean="0"/>
              <a:t>ARGUMENTOS</a:t>
            </a:r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57158" y="1285860"/>
          <a:ext cx="8501122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3.5.1 Fallas Muestrales</a:t>
            </a:r>
            <a:endParaRPr lang="es-ES" sz="2800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45720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r="6422"/>
          <a:stretch>
            <a:fillRect/>
          </a:stretch>
        </p:blipFill>
        <p:spPr bwMode="auto">
          <a:xfrm>
            <a:off x="5072066" y="2285992"/>
            <a:ext cx="35943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14348" y="1714488"/>
            <a:ext cx="7500990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Autoidentificación étnica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85786" y="357166"/>
            <a:ext cx="7715304" cy="92868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3.6 Resultados Obtenidos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928662" y="1214422"/>
            <a:ext cx="5072098" cy="57149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3.6.1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Descriptivas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914400" y="857232"/>
          <a:ext cx="7772400" cy="516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b="2903"/>
          <a:stretch>
            <a:fillRect/>
          </a:stretch>
        </p:blipFill>
        <p:spPr bwMode="auto">
          <a:xfrm>
            <a:off x="714348" y="2143116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Años de Educación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22068" r="22762"/>
          <a:stretch>
            <a:fillRect/>
          </a:stretch>
        </p:blipFill>
        <p:spPr bwMode="auto">
          <a:xfrm>
            <a:off x="5572132" y="1571612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869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Años de Educación Superior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52149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3" cstate="print"/>
          <a:srcRect l="12605" r="14772"/>
          <a:stretch>
            <a:fillRect/>
          </a:stretch>
        </p:blipFill>
        <p:spPr bwMode="auto">
          <a:xfrm>
            <a:off x="5286380" y="1857364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5720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r="2756"/>
          <a:stretch>
            <a:fillRect/>
          </a:stretch>
        </p:blipFill>
        <p:spPr bwMode="auto">
          <a:xfrm>
            <a:off x="5143504" y="1071546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966" y="4500570"/>
            <a:ext cx="48228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 cstate="print"/>
          <a:srcRect l="9312" r="10715"/>
          <a:stretch>
            <a:fillRect/>
          </a:stretch>
        </p:blipFill>
        <p:spPr bwMode="auto">
          <a:xfrm>
            <a:off x="357158" y="3643314"/>
            <a:ext cx="34515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928686"/>
          </a:xfrm>
        </p:spPr>
        <p:txBody>
          <a:bodyPr>
            <a:no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Años de Educación Secundaria y Post-bachillerato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50720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Experiencia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29077" t="1805" r="30108" b="2514"/>
          <a:stretch>
            <a:fillRect/>
          </a:stretch>
        </p:blipFill>
        <p:spPr bwMode="auto">
          <a:xfrm>
            <a:off x="5643570" y="1571612"/>
            <a:ext cx="32147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871" y="1428736"/>
            <a:ext cx="50203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Jefe del Hogar trabaja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28690" y="3003573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dirty="0" smtClean="0">
                <a:ea typeface="+mj-ea"/>
                <a:cs typeface="+mj-cs"/>
              </a:rPr>
              <a:t>Joven es Jefe del Hogar</a:t>
            </a:r>
            <a:endParaRPr lang="es-ES" sz="3500" dirty="0"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b="9202"/>
          <a:stretch>
            <a:fillRect/>
          </a:stretch>
        </p:blipFill>
        <p:spPr bwMode="auto">
          <a:xfrm>
            <a:off x="2143108" y="4214819"/>
            <a:ext cx="51435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52149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Joven vive con su pareja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14348" y="2928942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dirty="0" smtClean="0">
                <a:ea typeface="+mj-ea"/>
                <a:cs typeface="+mj-cs"/>
              </a:rPr>
              <a:t>Joven está Estudiando</a:t>
            </a:r>
            <a:endParaRPr lang="es-ES" sz="3500" dirty="0"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143380"/>
            <a:ext cx="5250396" cy="186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b="11927"/>
          <a:stretch>
            <a:fillRect/>
          </a:stretch>
        </p:blipFill>
        <p:spPr bwMode="auto">
          <a:xfrm>
            <a:off x="342886" y="742928"/>
            <a:ext cx="5300684" cy="152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71636" y="142852"/>
            <a:ext cx="2285984" cy="78581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>
                <a:solidFill>
                  <a:schemeClr val="tx1"/>
                </a:solidFill>
                <a:latin typeface="+mn-lt"/>
              </a:rPr>
              <a:t>Mujer</a:t>
            </a:r>
            <a:endParaRPr lang="es-ES" sz="3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3512"/>
            <a:ext cx="52149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42910" y="4286256"/>
            <a:ext cx="4143404" cy="7858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Zona</a:t>
            </a:r>
            <a:endParaRPr kumimoji="0" lang="es-E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2081" y="2928934"/>
            <a:ext cx="5719075" cy="150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786346" y="2143116"/>
            <a:ext cx="2571736" cy="78581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Discapacidad</a:t>
            </a:r>
            <a:endParaRPr kumimoji="0" lang="es-E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8580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28662" y="428604"/>
            <a:ext cx="5072098" cy="57149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3.6.2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Regresión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57356" y="1285860"/>
            <a:ext cx="5643602" cy="57149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Efectos Marginales de la Regresión Logit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70723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571604" y="1000116"/>
            <a:ext cx="5857916" cy="571496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Comprobación: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Regresión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Probit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85786" y="357166"/>
            <a:ext cx="7715304" cy="92868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3.7 Discusión de Resultados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1285860"/>
          <a:ext cx="790578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214678" y="1059712"/>
            <a:ext cx="5280098" cy="1828800"/>
          </a:xfrm>
        </p:spPr>
        <p:txBody>
          <a:bodyPr/>
          <a:lstStyle/>
          <a:p>
            <a:r>
              <a:rPr lang="es-ES" dirty="0" smtClean="0"/>
              <a:t>Capítulo 2: Marco Teórico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143000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090812"/>
          </a:xfrm>
        </p:spPr>
        <p:txBody>
          <a:bodyPr>
            <a:noAutofit/>
          </a:bodyPr>
          <a:lstStyle/>
          <a:p>
            <a:pPr lvl="0" algn="just"/>
            <a:r>
              <a:rPr lang="es-ES" sz="2400" dirty="0" smtClean="0"/>
              <a:t>Tasa de desempleo mundial mayor a la de los adultos. Tasa de desempleo femenil es superior. </a:t>
            </a:r>
          </a:p>
          <a:p>
            <a:pPr lvl="0" algn="just"/>
            <a:endParaRPr lang="es-ES" sz="700" dirty="0" smtClean="0"/>
          </a:p>
          <a:p>
            <a:pPr lvl="0" algn="just"/>
            <a:r>
              <a:rPr lang="es-ES" sz="2400" dirty="0" smtClean="0"/>
              <a:t>Tasa mundial de desempleo se incrementó en 14.8% (1995-2005), al igual que la tasa de América del Sur en 16.1%. Ecuador, Tasa desempleo del 64.2% para los individuos de 15-28 años y 34.7% los de 29-44 años de edad.</a:t>
            </a:r>
          </a:p>
          <a:p>
            <a:pPr lvl="0" algn="just"/>
            <a:endParaRPr lang="es-ES" sz="700" dirty="0" smtClean="0"/>
          </a:p>
          <a:p>
            <a:pPr lvl="0" algn="just"/>
            <a:r>
              <a:rPr lang="es-ES" sz="2400" dirty="0" smtClean="0"/>
              <a:t>Discapacidad (42.9%), Si es mujer (-25.99%), Si estudia (-19.11%), Zona en la que reside (-12.24%), Joven es jefe de hogar (21.72%), Años de post-bachillerato (8.18%), Años de educación superior (4.43%), Experiencia (4.31%), Si tutor trabaja (3.83%).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85786" y="1447800"/>
            <a:ext cx="7901014" cy="4910158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s-ES" sz="4400" dirty="0" smtClean="0"/>
              <a:t>Acoplar base, análisis de datos por series de tiempo.</a:t>
            </a:r>
          </a:p>
          <a:p>
            <a:pPr lvl="0" algn="just"/>
            <a:endParaRPr lang="es-ES" sz="4400" dirty="0" smtClean="0"/>
          </a:p>
          <a:p>
            <a:pPr lvl="0" algn="just"/>
            <a:r>
              <a:rPr lang="es-ES" sz="4400" dirty="0" smtClean="0"/>
              <a:t>Profundizar en número de dependientes del joven (aumento de oferta laboral, reacciones de la demanda laboral).</a:t>
            </a:r>
          </a:p>
          <a:p>
            <a:pPr lvl="0" algn="just"/>
            <a:endParaRPr lang="es-ES" sz="4400" dirty="0" smtClean="0"/>
          </a:p>
          <a:p>
            <a:pPr lvl="0" algn="just"/>
            <a:r>
              <a:rPr lang="es-ES" sz="4400" dirty="0" smtClean="0"/>
              <a:t>Clara definición de variables a utilizar.</a:t>
            </a:r>
          </a:p>
          <a:p>
            <a:pPr lvl="0" algn="just"/>
            <a:endParaRPr lang="es-ES" sz="4400" dirty="0" smtClean="0"/>
          </a:p>
          <a:p>
            <a:pPr lvl="0" algn="just"/>
            <a:r>
              <a:rPr lang="es-ES" sz="4400" dirty="0" smtClean="0"/>
              <a:t>Información confiable y útil.</a:t>
            </a:r>
          </a:p>
          <a:p>
            <a:pPr lvl="0" algn="just"/>
            <a:endParaRPr lang="es-ES" sz="4400" dirty="0" smtClean="0"/>
          </a:p>
          <a:p>
            <a:pPr lvl="0" algn="just"/>
            <a:r>
              <a:rPr lang="es-ES" sz="4400" dirty="0" smtClean="0"/>
              <a:t>Las investigaciones de este tipo deben ser guiadas por mandatarios y autoridades del país.</a:t>
            </a:r>
          </a:p>
          <a:p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143000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Gracias…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7384" y="1571644"/>
            <a:ext cx="6843706" cy="4572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s-E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2.1.1 </a:t>
            </a:r>
            <a:r>
              <a:rPr lang="es-E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Desempleo Juvenil en el Mundo</a:t>
            </a:r>
          </a:p>
          <a:p>
            <a:pPr algn="just"/>
            <a:endParaRPr lang="es-ES" sz="26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2.1 </a:t>
            </a:r>
            <a:r>
              <a:rPr lang="es-ES" dirty="0" smtClean="0"/>
              <a:t>Revisión Literaria</a:t>
            </a:r>
            <a:endParaRPr lang="es-ES" dirty="0"/>
          </a:p>
        </p:txBody>
      </p:sp>
      <p:pic>
        <p:nvPicPr>
          <p:cNvPr id="13316" name="Picture 4" descr="http://www.larepublica.pe/files/image/2009/agosto/11/dire110809jov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5357850" cy="420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5143512"/>
          </a:xfrm>
        </p:spPr>
        <p:txBody>
          <a:bodyPr>
            <a:noAutofit/>
          </a:bodyPr>
          <a:lstStyle/>
          <a:p>
            <a:pPr algn="ctr"/>
            <a:endParaRPr lang="es-EC" sz="2000" b="1" dirty="0" smtClean="0"/>
          </a:p>
          <a:p>
            <a:pPr algn="ctr"/>
            <a:r>
              <a:rPr lang="es-EC" sz="2000" b="1" dirty="0" smtClean="0"/>
              <a:t>Distribución regional de la población juvenil, 2005 y 2015</a:t>
            </a: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>
              <a:buNone/>
            </a:pPr>
            <a:r>
              <a:rPr lang="es-EC" sz="1200" dirty="0" smtClean="0"/>
              <a:t>	         Fuente: Modelo de Tendencias Mundiales del Empleo (TME), OIT. 2006. </a:t>
            </a:r>
            <a:endParaRPr lang="es-ES" sz="1200" dirty="0" smtClean="0"/>
          </a:p>
          <a:p>
            <a:pPr>
              <a:buNone/>
            </a:pPr>
            <a:r>
              <a:rPr lang="es-EC" sz="1200" dirty="0" smtClean="0"/>
              <a:t>	         Elaboración: Organización Internacional del Trabajo.</a:t>
            </a:r>
            <a:endParaRPr lang="es-ES" sz="1200" dirty="0" smtClean="0"/>
          </a:p>
          <a:p>
            <a:pPr algn="just">
              <a:buNone/>
            </a:pPr>
            <a:endParaRPr lang="es-ES" sz="2400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943880" cy="1143000"/>
          </a:xfrm>
        </p:spPr>
        <p:txBody>
          <a:bodyPr>
            <a:no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2.1.1.1 ESTADÍSTICAS MUNDIALES SOBRE LA DISTRIBUCIÓN REGIONAL DE LA POBLACIÓN JUVENIL Y SU PARTICIPACIÓN EN LA FUERZA DE TRABAJO</a:t>
            </a:r>
            <a:endParaRPr lang="es-ES" sz="2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75724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928826"/>
            <a:ext cx="8686800" cy="4714884"/>
          </a:xfrm>
        </p:spPr>
        <p:txBody>
          <a:bodyPr>
            <a:normAutofit/>
          </a:bodyPr>
          <a:lstStyle/>
          <a:p>
            <a:r>
              <a:rPr lang="es-ES" sz="2000" b="1" dirty="0" smtClean="0"/>
              <a:t>Tasas de participación de los jóvenes en la fuerza de trabajo, por género 1995 y 2005</a:t>
            </a:r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1050" b="1" dirty="0" smtClean="0"/>
          </a:p>
          <a:p>
            <a:pPr lvl="1">
              <a:buNone/>
            </a:pPr>
            <a:r>
              <a:rPr lang="es-ES" sz="1200" dirty="0" smtClean="0"/>
              <a:t>	Fuente: Modelo de Tendencias Mundiales del Empleo (TME), OIT. 2006.</a:t>
            </a:r>
          </a:p>
          <a:p>
            <a:pPr lvl="1">
              <a:buNone/>
            </a:pPr>
            <a:r>
              <a:rPr lang="es-ES" sz="1200" dirty="0" smtClean="0"/>
              <a:t>	Elaboración: Organización Internacional del Trabajo.</a:t>
            </a:r>
          </a:p>
          <a:p>
            <a:endParaRPr lang="es-ES" sz="2000" b="1" dirty="0" smtClean="0"/>
          </a:p>
          <a:p>
            <a:endParaRPr lang="es-ES" sz="2000" dirty="0" smtClean="0"/>
          </a:p>
          <a:p>
            <a:endParaRPr lang="es-ES" dirty="0"/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943880" cy="1143000"/>
          </a:xfrm>
        </p:spPr>
        <p:txBody>
          <a:bodyPr>
            <a:no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2.1.1.2 ESTADÍSTICAS SOBRE TENDENCIAS DEL EMPLEO JUVENIL</a:t>
            </a:r>
            <a:endParaRPr lang="es-ES" sz="2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b="7388"/>
          <a:stretch>
            <a:fillRect/>
          </a:stretch>
        </p:blipFill>
        <p:spPr bwMode="auto">
          <a:xfrm>
            <a:off x="714348" y="2571744"/>
            <a:ext cx="77867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982790"/>
            <a:ext cx="8686800" cy="4946672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Desempleo juvenil total, 1995, 2004 y 2005</a:t>
            </a:r>
            <a:endParaRPr lang="es-ES" sz="20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C" sz="1300" dirty="0" smtClean="0"/>
          </a:p>
          <a:p>
            <a:endParaRPr lang="es-EC" sz="1300" dirty="0" smtClean="0"/>
          </a:p>
          <a:p>
            <a:pPr lvl="3">
              <a:buNone/>
            </a:pPr>
            <a:r>
              <a:rPr lang="es-EC" sz="1200" dirty="0" smtClean="0"/>
              <a:t>	Fuente: Modelo de Tendencias Mundiales del Empleo (TME), OIT. 2006,</a:t>
            </a:r>
            <a:endParaRPr lang="es-ES" sz="1200" dirty="0" smtClean="0"/>
          </a:p>
          <a:p>
            <a:pPr lvl="3">
              <a:buNone/>
            </a:pPr>
            <a:r>
              <a:rPr lang="es-ES" sz="1200" dirty="0" smtClean="0"/>
              <a:t>	</a:t>
            </a:r>
            <a:r>
              <a:rPr lang="es-EC" sz="1200" dirty="0" smtClean="0"/>
              <a:t>Elaboración: Organización Internacional del Trabajo.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714356"/>
            <a:ext cx="7839100" cy="838200"/>
          </a:xfrm>
        </p:spPr>
        <p:txBody>
          <a:bodyPr>
            <a:no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2.1.1.3 ESTADÍSTICAS SOBRE EL DESEMPLEO JUVENIL MUNDIAL.</a:t>
            </a:r>
            <a:endParaRPr lang="es-ES" sz="2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61436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14356"/>
            <a:ext cx="8553480" cy="5929354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Tasas de desempleo mundial juvenil y de desempleo juvenil, 1995-2005</a:t>
            </a:r>
            <a:endParaRPr lang="es-ES" sz="20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2"/>
            <a:r>
              <a:rPr lang="es-ES" sz="1200" dirty="0" smtClean="0"/>
              <a:t>      Fuente: Modelo de Tendencias Mundiales del Empleo (TME), OIT. 2006.</a:t>
            </a:r>
          </a:p>
          <a:p>
            <a:pPr lvl="2"/>
            <a:r>
              <a:rPr lang="es-ES" sz="1200" dirty="0" smtClean="0"/>
              <a:t>       Elaboración: Organización Internacional del Trabajo.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857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1050</TotalTime>
  <Words>1087</Words>
  <Application>Microsoft Office PowerPoint</Application>
  <PresentationFormat>Presentación en pantalla (4:3)</PresentationFormat>
  <Paragraphs>372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Concurrencia</vt:lpstr>
      <vt:lpstr>DESEMPLEO E INACTIVIDAD DE LA POBLACIÓN JUVENIL EN ECUADOR</vt:lpstr>
      <vt:lpstr>Capítulo 1: Introducción</vt:lpstr>
      <vt:lpstr>Diapositiva 3</vt:lpstr>
      <vt:lpstr>Capítulo 2: Marco Teórico</vt:lpstr>
      <vt:lpstr>2.1 Revisión Literaria</vt:lpstr>
      <vt:lpstr>2.1.1.1 ESTADÍSTICAS MUNDIALES SOBRE LA DISTRIBUCIÓN REGIONAL DE LA POBLACIÓN JUVENIL Y SU PARTICIPACIÓN EN LA FUERZA DE TRABAJO</vt:lpstr>
      <vt:lpstr>2.1.1.2 ESTADÍSTICAS SOBRE TENDENCIAS DEL EMPLEO JUVENIL</vt:lpstr>
      <vt:lpstr>2.1.1.3 ESTADÍSTICAS SOBRE EL DESEMPLEO JUVENIL MUNDIAL.</vt:lpstr>
      <vt:lpstr>Diapositiva 9</vt:lpstr>
      <vt:lpstr>2.1.1.4 TASAS DE DESEMPLEO JUVENIL VS. TASA DE DESEMPLEO ADULTOS.</vt:lpstr>
      <vt:lpstr>2.1.2   Desempleo Juvenil en Latinoamérica </vt:lpstr>
      <vt:lpstr>Diapositiva 12</vt:lpstr>
      <vt:lpstr>    Tasa de desempleo juvenil por semestre, 1997-1999 (porcentajes) </vt:lpstr>
      <vt:lpstr>2.1.3 Desempleo Juvenil en Ecuador</vt:lpstr>
      <vt:lpstr>Diapositiva 15</vt:lpstr>
      <vt:lpstr>Capítulo 3: Desarrollo Del Modelo</vt:lpstr>
      <vt:lpstr>3.1 Hipótesis de Investigación</vt:lpstr>
      <vt:lpstr>3.2 Especificación de la Muestra</vt:lpstr>
      <vt:lpstr>3.2.1 Definición de Datos</vt:lpstr>
      <vt:lpstr>3.2.2 Análisis de variables estratificando la Muestra.</vt:lpstr>
      <vt:lpstr>3.2.3 Tamaño de la Muestra</vt:lpstr>
      <vt:lpstr>3.3.1 Modelo Logit: Decisión de trabajar o no</vt:lpstr>
      <vt:lpstr>Diapositiva 23</vt:lpstr>
      <vt:lpstr>Diapositiva 24</vt:lpstr>
      <vt:lpstr>3.4.3 Descripción de Variables</vt:lpstr>
      <vt:lpstr>3.5 Manipulación de Datos</vt:lpstr>
      <vt:lpstr>ARGUMENTOS</vt:lpstr>
      <vt:lpstr>3.5.1 Fallas Muestrales</vt:lpstr>
      <vt:lpstr>Diapositiva 29</vt:lpstr>
      <vt:lpstr>Años de Educación</vt:lpstr>
      <vt:lpstr>Años de Educación Superior</vt:lpstr>
      <vt:lpstr>Años de Educación Secundaria y Post-bachillerato</vt:lpstr>
      <vt:lpstr>Experiencia</vt:lpstr>
      <vt:lpstr>Jefe del Hogar trabaja</vt:lpstr>
      <vt:lpstr>Joven vive con su pareja</vt:lpstr>
      <vt:lpstr>Mujer</vt:lpstr>
      <vt:lpstr>Diapositiva 37</vt:lpstr>
      <vt:lpstr>Diapositiva 38</vt:lpstr>
      <vt:lpstr>Diapositiva 39</vt:lpstr>
      <vt:lpstr>Conclusiones</vt:lpstr>
      <vt:lpstr>Recomendaciones</vt:lpstr>
      <vt:lpstr>Gracias…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2</dc:title>
  <dc:creator>lifearmi</dc:creator>
  <cp:lastModifiedBy>WINXP</cp:lastModifiedBy>
  <cp:revision>94</cp:revision>
  <dcterms:created xsi:type="dcterms:W3CDTF">2010-02-24T15:41:38Z</dcterms:created>
  <dcterms:modified xsi:type="dcterms:W3CDTF">2010-03-05T04:19:31Z</dcterms:modified>
</cp:coreProperties>
</file>