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172E49-34E3-480A-92B6-87300F1E68CB}" type="datetimeFigureOut">
              <a:rPr lang="es-EC" smtClean="0"/>
              <a:t>31/08/2010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D78A36-BD96-4E2E-B507-C4C1D555D300}" type="slidenum">
              <a:rPr lang="es-EC" smtClean="0"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06513"/>
            <a:ext cx="64674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F(t) =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sen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(t) , t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[1,7] </a:t>
            </a:r>
            <a:endParaRPr lang="es-EC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509120"/>
            <a:ext cx="53149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Reconstrucci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ón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j=1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28862"/>
            <a:ext cx="6552728" cy="492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Reconstrucci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ón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05968"/>
            <a:ext cx="6480720" cy="484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F(t) =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sen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(t) , t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[1,7] </a:t>
            </a:r>
            <a:endParaRPr lang="es-EC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08026"/>
            <a:ext cx="78295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C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Parametro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Traslación</a:t>
            </a:r>
            <a:endParaRPr lang="es-EC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365522" cy="309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Coeficientes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Escala</a:t>
            </a:r>
            <a:endParaRPr lang="es-EC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523" y="3140968"/>
            <a:ext cx="4522725" cy="10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961" y="1772816"/>
            <a:ext cx="658739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596558"/>
            <a:ext cx="4536504" cy="84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Calculo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Coeficientes</a:t>
            </a:r>
            <a:endParaRPr lang="en-US" sz="6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9" y="1628800"/>
            <a:ext cx="473239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3068960"/>
            <a:ext cx="471325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97152"/>
            <a:ext cx="780086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Coeficientes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j=0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6007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Coeficientes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j=1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1696"/>
            <a:ext cx="4200467" cy="360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81696"/>
            <a:ext cx="420046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Coeficientes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j=2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0194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30289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Reconstrucci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ón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j=0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4610"/>
            <a:ext cx="6264696" cy="468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</TotalTime>
  <Words>43</Words>
  <Application>Microsoft Office PowerPoint</Application>
  <PresentationFormat>Presentación en pantalla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Técnico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Carlos</cp:lastModifiedBy>
  <cp:revision>5</cp:revision>
  <dcterms:created xsi:type="dcterms:W3CDTF">2010-08-31T11:21:19Z</dcterms:created>
  <dcterms:modified xsi:type="dcterms:W3CDTF">2010-08-31T12:07:21Z</dcterms:modified>
</cp:coreProperties>
</file>