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7" r:id="rId2"/>
    <p:sldId id="277" r:id="rId3"/>
    <p:sldId id="297" r:id="rId4"/>
    <p:sldId id="281" r:id="rId5"/>
    <p:sldId id="282" r:id="rId6"/>
    <p:sldId id="295" r:id="rId7"/>
    <p:sldId id="284" r:id="rId8"/>
    <p:sldId id="280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18" autoAdjust="0"/>
    <p:restoredTop sz="94660"/>
  </p:normalViewPr>
  <p:slideViewPr>
    <p:cSldViewPr>
      <p:cViewPr varScale="1">
        <p:scale>
          <a:sx n="69" d="100"/>
          <a:sy n="69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ACFD5-9BFE-4B09-9A2E-266529A320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E088B7-7C09-4B84-A4C2-5C4F9E1FE585}">
      <dgm:prSet phldrT="[Text]"/>
      <dgm:spPr/>
      <dgm:t>
        <a:bodyPr/>
        <a:lstStyle/>
        <a:p>
          <a:r>
            <a:rPr lang="es-EC" dirty="0" smtClean="0">
              <a:latin typeface="Calibri" pitchFamily="34" charset="0"/>
            </a:rPr>
            <a:t>Datos vs. Información</a:t>
          </a:r>
          <a:endParaRPr lang="es-ES" dirty="0"/>
        </a:p>
      </dgm:t>
    </dgm:pt>
    <dgm:pt modelId="{88952F64-477D-4106-8301-3142208C2421}" type="parTrans" cxnId="{B15B90DB-08BF-4174-B7D9-EAA1C81DC956}">
      <dgm:prSet/>
      <dgm:spPr/>
      <dgm:t>
        <a:bodyPr/>
        <a:lstStyle/>
        <a:p>
          <a:endParaRPr lang="es-ES"/>
        </a:p>
      </dgm:t>
    </dgm:pt>
    <dgm:pt modelId="{864B5833-D177-4B58-ADD7-6C0B76C4ED10}" type="sibTrans" cxnId="{B15B90DB-08BF-4174-B7D9-EAA1C81DC956}">
      <dgm:prSet/>
      <dgm:spPr/>
      <dgm:t>
        <a:bodyPr/>
        <a:lstStyle/>
        <a:p>
          <a:endParaRPr lang="es-ES"/>
        </a:p>
      </dgm:t>
    </dgm:pt>
    <dgm:pt modelId="{34CFCDA2-373C-4E41-B89C-1FA98576D993}" type="pres">
      <dgm:prSet presAssocID="{E75ACFD5-9BFE-4B09-9A2E-266529A320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CAFFB7-102A-4E5F-B563-3B3A6F93285F}" type="pres">
      <dgm:prSet presAssocID="{DBE088B7-7C09-4B84-A4C2-5C4F9E1FE5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7A7E90-1C43-4444-8E52-85FF68FA0B38}" type="presOf" srcId="{E75ACFD5-9BFE-4B09-9A2E-266529A3201A}" destId="{34CFCDA2-373C-4E41-B89C-1FA98576D993}" srcOrd="0" destOrd="0" presId="urn:microsoft.com/office/officeart/2005/8/layout/vList2"/>
    <dgm:cxn modelId="{10B06095-F53F-47F6-A2B1-D603C9EAF668}" type="presOf" srcId="{DBE088B7-7C09-4B84-A4C2-5C4F9E1FE585}" destId="{A7CAFFB7-102A-4E5F-B563-3B3A6F93285F}" srcOrd="0" destOrd="0" presId="urn:microsoft.com/office/officeart/2005/8/layout/vList2"/>
    <dgm:cxn modelId="{B15B90DB-08BF-4174-B7D9-EAA1C81DC956}" srcId="{E75ACFD5-9BFE-4B09-9A2E-266529A3201A}" destId="{DBE088B7-7C09-4B84-A4C2-5C4F9E1FE585}" srcOrd="0" destOrd="0" parTransId="{88952F64-477D-4106-8301-3142208C2421}" sibTransId="{864B5833-D177-4B58-ADD7-6C0B76C4ED10}"/>
    <dgm:cxn modelId="{B2CB0903-35B0-4FBB-950E-FFFB2E7A5E1D}" type="presParOf" srcId="{34CFCDA2-373C-4E41-B89C-1FA98576D993}" destId="{A7CAFFB7-102A-4E5F-B563-3B3A6F93285F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8D6198-0E25-4936-BE08-B84722ADE6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37E76CE-1880-49B5-8A51-7298DD331BB4}">
      <dgm:prSet phldrT="[Text]"/>
      <dgm:spPr/>
      <dgm:t>
        <a:bodyPr/>
        <a:lstStyle/>
        <a:p>
          <a:r>
            <a:rPr lang="es-EC" dirty="0" smtClean="0"/>
            <a:t>Asignar suficiente espacio en disco para la instalación.</a:t>
          </a:r>
        </a:p>
        <a:p>
          <a:endParaRPr lang="es-EC" dirty="0" smtClean="0"/>
        </a:p>
      </dgm:t>
    </dgm:pt>
    <dgm:pt modelId="{3C8CE93C-D177-4D62-B87D-2348A10A7F61}" type="parTrans" cxnId="{92D95541-704A-4963-9447-98A0BDDE25EC}">
      <dgm:prSet/>
      <dgm:spPr/>
      <dgm:t>
        <a:bodyPr/>
        <a:lstStyle/>
        <a:p>
          <a:endParaRPr lang="es-EC"/>
        </a:p>
      </dgm:t>
    </dgm:pt>
    <dgm:pt modelId="{F985A70A-96A6-47E5-B258-EE1522752B7D}" type="sibTrans" cxnId="{92D95541-704A-4963-9447-98A0BDDE25EC}">
      <dgm:prSet/>
      <dgm:spPr/>
      <dgm:t>
        <a:bodyPr/>
        <a:lstStyle/>
        <a:p>
          <a:endParaRPr lang="es-EC"/>
        </a:p>
      </dgm:t>
    </dgm:pt>
    <dgm:pt modelId="{CB83C8C6-0479-4B56-9163-51328AFCFEA2}">
      <dgm:prSet phldrT="[Text]"/>
      <dgm:spPr/>
      <dgm:t>
        <a:bodyPr/>
        <a:lstStyle/>
        <a:p>
          <a:r>
            <a:rPr lang="es-EC" dirty="0" smtClean="0"/>
            <a:t>Familiarizarse con el entorno que ofrece </a:t>
          </a:r>
          <a:r>
            <a:rPr lang="es-EC" dirty="0" err="1" smtClean="0"/>
            <a:t>Hadoop</a:t>
          </a:r>
          <a:r>
            <a:rPr lang="es-EC" dirty="0" smtClean="0"/>
            <a:t> y su aplicación </a:t>
          </a:r>
          <a:r>
            <a:rPr lang="es-EC" dirty="0" err="1" smtClean="0"/>
            <a:t>Hive</a:t>
          </a:r>
          <a:r>
            <a:rPr lang="es-EC" dirty="0" smtClean="0"/>
            <a:t>.</a:t>
          </a:r>
        </a:p>
      </dgm:t>
    </dgm:pt>
    <dgm:pt modelId="{733D551B-7848-48FF-9378-5D59099EE052}" type="parTrans" cxnId="{438B5E5B-C75E-4A10-8B2E-6B5DEB2D5B17}">
      <dgm:prSet/>
      <dgm:spPr/>
      <dgm:t>
        <a:bodyPr/>
        <a:lstStyle/>
        <a:p>
          <a:endParaRPr lang="es-EC"/>
        </a:p>
      </dgm:t>
    </dgm:pt>
    <dgm:pt modelId="{2BC61B25-E0CA-428C-8180-884F51D7681D}" type="sibTrans" cxnId="{438B5E5B-C75E-4A10-8B2E-6B5DEB2D5B17}">
      <dgm:prSet/>
      <dgm:spPr/>
      <dgm:t>
        <a:bodyPr/>
        <a:lstStyle/>
        <a:p>
          <a:endParaRPr lang="es-EC"/>
        </a:p>
      </dgm:t>
    </dgm:pt>
    <dgm:pt modelId="{7D756CED-3AC7-41D4-86F8-78ACF8B45F9E}" type="pres">
      <dgm:prSet presAssocID="{338D6198-0E25-4936-BE08-B84722ADE68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AB10EC-4424-41C9-908F-A5AD35C57D10}" type="pres">
      <dgm:prSet presAssocID="{737E76CE-1880-49B5-8A51-7298DD331BB4}" presName="comp" presStyleCnt="0"/>
      <dgm:spPr/>
    </dgm:pt>
    <dgm:pt modelId="{A103AE94-8C40-4FF3-A7C6-5FB660C65694}" type="pres">
      <dgm:prSet presAssocID="{737E76CE-1880-49B5-8A51-7298DD331BB4}" presName="box" presStyleLbl="node1" presStyleIdx="0" presStyleCnt="2"/>
      <dgm:spPr/>
      <dgm:t>
        <a:bodyPr/>
        <a:lstStyle/>
        <a:p>
          <a:endParaRPr lang="es-EC"/>
        </a:p>
      </dgm:t>
    </dgm:pt>
    <dgm:pt modelId="{DEA1980B-AED1-4CE2-83A4-CBC81E7F9668}" type="pres">
      <dgm:prSet presAssocID="{737E76CE-1880-49B5-8A51-7298DD331BB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C14E18-BFAE-45BC-A007-07C206818162}" type="pres">
      <dgm:prSet presAssocID="{737E76CE-1880-49B5-8A51-7298DD331BB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2E3FDF-ECAA-4F80-89DB-F179610E06FE}" type="pres">
      <dgm:prSet presAssocID="{F985A70A-96A6-47E5-B258-EE1522752B7D}" presName="spacer" presStyleCnt="0"/>
      <dgm:spPr/>
    </dgm:pt>
    <dgm:pt modelId="{8805A2EA-3381-4728-BD58-856C12B364CD}" type="pres">
      <dgm:prSet presAssocID="{CB83C8C6-0479-4B56-9163-51328AFCFEA2}" presName="comp" presStyleCnt="0"/>
      <dgm:spPr/>
    </dgm:pt>
    <dgm:pt modelId="{7A39AF72-5ED4-47D8-BC72-C6885B445C17}" type="pres">
      <dgm:prSet presAssocID="{CB83C8C6-0479-4B56-9163-51328AFCFEA2}" presName="box" presStyleLbl="node1" presStyleIdx="1" presStyleCnt="2"/>
      <dgm:spPr/>
      <dgm:t>
        <a:bodyPr/>
        <a:lstStyle/>
        <a:p>
          <a:endParaRPr lang="es-EC"/>
        </a:p>
      </dgm:t>
    </dgm:pt>
    <dgm:pt modelId="{FB76AA61-50AB-4189-9AFF-908B075ADAD8}" type="pres">
      <dgm:prSet presAssocID="{CB83C8C6-0479-4B56-9163-51328AFCFEA2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6AE7CF-EA02-4A09-94C7-D390D7DAA0A7}" type="pres">
      <dgm:prSet presAssocID="{CB83C8C6-0479-4B56-9163-51328AFCFEA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97F202-E350-48C6-BDEA-243D4E9ED296}" type="presOf" srcId="{CB83C8C6-0479-4B56-9163-51328AFCFEA2}" destId="{7A39AF72-5ED4-47D8-BC72-C6885B445C17}" srcOrd="0" destOrd="0" presId="urn:microsoft.com/office/officeart/2005/8/layout/vList4"/>
    <dgm:cxn modelId="{92D95541-704A-4963-9447-98A0BDDE25EC}" srcId="{338D6198-0E25-4936-BE08-B84722ADE68F}" destId="{737E76CE-1880-49B5-8A51-7298DD331BB4}" srcOrd="0" destOrd="0" parTransId="{3C8CE93C-D177-4D62-B87D-2348A10A7F61}" sibTransId="{F985A70A-96A6-47E5-B258-EE1522752B7D}"/>
    <dgm:cxn modelId="{438B5E5B-C75E-4A10-8B2E-6B5DEB2D5B17}" srcId="{338D6198-0E25-4936-BE08-B84722ADE68F}" destId="{CB83C8C6-0479-4B56-9163-51328AFCFEA2}" srcOrd="1" destOrd="0" parTransId="{733D551B-7848-48FF-9378-5D59099EE052}" sibTransId="{2BC61B25-E0CA-428C-8180-884F51D7681D}"/>
    <dgm:cxn modelId="{64FFC587-4184-46A6-8DF7-4FFE1BD40CDC}" type="presOf" srcId="{737E76CE-1880-49B5-8A51-7298DD331BB4}" destId="{A103AE94-8C40-4FF3-A7C6-5FB660C65694}" srcOrd="0" destOrd="0" presId="urn:microsoft.com/office/officeart/2005/8/layout/vList4"/>
    <dgm:cxn modelId="{95B270DD-B601-4234-88AD-66978611D566}" type="presOf" srcId="{338D6198-0E25-4936-BE08-B84722ADE68F}" destId="{7D756CED-3AC7-41D4-86F8-78ACF8B45F9E}" srcOrd="0" destOrd="0" presId="urn:microsoft.com/office/officeart/2005/8/layout/vList4"/>
    <dgm:cxn modelId="{2A409DFD-7B05-4BC6-87FD-FC2D47D862A1}" type="presOf" srcId="{737E76CE-1880-49B5-8A51-7298DD331BB4}" destId="{C5C14E18-BFAE-45BC-A007-07C206818162}" srcOrd="1" destOrd="0" presId="urn:microsoft.com/office/officeart/2005/8/layout/vList4"/>
    <dgm:cxn modelId="{79F83193-1848-452B-BDC2-B60C18C467A0}" type="presOf" srcId="{CB83C8C6-0479-4B56-9163-51328AFCFEA2}" destId="{CC6AE7CF-EA02-4A09-94C7-D390D7DAA0A7}" srcOrd="1" destOrd="0" presId="urn:microsoft.com/office/officeart/2005/8/layout/vList4"/>
    <dgm:cxn modelId="{7E2D423A-BAF9-457E-87D6-3C132F376BF6}" type="presParOf" srcId="{7D756CED-3AC7-41D4-86F8-78ACF8B45F9E}" destId="{8BAB10EC-4424-41C9-908F-A5AD35C57D10}" srcOrd="0" destOrd="0" presId="urn:microsoft.com/office/officeart/2005/8/layout/vList4"/>
    <dgm:cxn modelId="{806CB70A-0343-4A94-B1C4-71159898FC16}" type="presParOf" srcId="{8BAB10EC-4424-41C9-908F-A5AD35C57D10}" destId="{A103AE94-8C40-4FF3-A7C6-5FB660C65694}" srcOrd="0" destOrd="0" presId="urn:microsoft.com/office/officeart/2005/8/layout/vList4"/>
    <dgm:cxn modelId="{28F1F2FC-B60A-4F42-90DE-D212F0A40F0C}" type="presParOf" srcId="{8BAB10EC-4424-41C9-908F-A5AD35C57D10}" destId="{DEA1980B-AED1-4CE2-83A4-CBC81E7F9668}" srcOrd="1" destOrd="0" presId="urn:microsoft.com/office/officeart/2005/8/layout/vList4"/>
    <dgm:cxn modelId="{B5AD0F1A-1BB0-4646-BFD5-F5812A8DD38D}" type="presParOf" srcId="{8BAB10EC-4424-41C9-908F-A5AD35C57D10}" destId="{C5C14E18-BFAE-45BC-A007-07C206818162}" srcOrd="2" destOrd="0" presId="urn:microsoft.com/office/officeart/2005/8/layout/vList4"/>
    <dgm:cxn modelId="{5D01EE58-076C-4DD0-ACE9-86FB8AC097D4}" type="presParOf" srcId="{7D756CED-3AC7-41D4-86F8-78ACF8B45F9E}" destId="{AF2E3FDF-ECAA-4F80-89DB-F179610E06FE}" srcOrd="1" destOrd="0" presId="urn:microsoft.com/office/officeart/2005/8/layout/vList4"/>
    <dgm:cxn modelId="{22D19AF3-E258-4C4B-81C3-1DF95C608418}" type="presParOf" srcId="{7D756CED-3AC7-41D4-86F8-78ACF8B45F9E}" destId="{8805A2EA-3381-4728-BD58-856C12B364CD}" srcOrd="2" destOrd="0" presId="urn:microsoft.com/office/officeart/2005/8/layout/vList4"/>
    <dgm:cxn modelId="{62F8801B-03C0-4B46-9E28-38BE9D194E2C}" type="presParOf" srcId="{8805A2EA-3381-4728-BD58-856C12B364CD}" destId="{7A39AF72-5ED4-47D8-BC72-C6885B445C17}" srcOrd="0" destOrd="0" presId="urn:microsoft.com/office/officeart/2005/8/layout/vList4"/>
    <dgm:cxn modelId="{C0D3FBD3-D5E5-4736-996D-07279B967F3E}" type="presParOf" srcId="{8805A2EA-3381-4728-BD58-856C12B364CD}" destId="{FB76AA61-50AB-4189-9AFF-908B075ADAD8}" srcOrd="1" destOrd="0" presId="urn:microsoft.com/office/officeart/2005/8/layout/vList4"/>
    <dgm:cxn modelId="{5E0FCF0C-D3DE-4E21-AA02-10FD0618014E}" type="presParOf" srcId="{8805A2EA-3381-4728-BD58-856C12B364CD}" destId="{CC6AE7CF-EA02-4A09-94C7-D390D7DAA0A7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38824-0010-4CF8-A24A-B38A5668FB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C8729A9-F2BA-4743-945A-DF6064FCD5CF}">
      <dgm:prSet phldrT="[Text]" custT="1"/>
      <dgm:spPr/>
      <dgm:t>
        <a:bodyPr/>
        <a:lstStyle/>
        <a:p>
          <a:r>
            <a:rPr lang="en-US" sz="2800" dirty="0" err="1" smtClean="0"/>
            <a:t>Existen</a:t>
          </a:r>
          <a:r>
            <a:rPr lang="en-US" sz="2800" dirty="0" smtClean="0"/>
            <a:t> </a:t>
          </a:r>
          <a:r>
            <a:rPr lang="en-US" sz="2800" dirty="0" err="1" smtClean="0"/>
            <a:t>herramientas</a:t>
          </a:r>
          <a:r>
            <a:rPr lang="en-US" sz="2800" dirty="0" smtClean="0"/>
            <a:t> con </a:t>
          </a:r>
          <a:r>
            <a:rPr lang="en-US" sz="2800" dirty="0" err="1" smtClean="0"/>
            <a:t>precios</a:t>
          </a:r>
          <a:r>
            <a:rPr lang="en-US" sz="2800" dirty="0" smtClean="0"/>
            <a:t> altos</a:t>
          </a:r>
          <a:endParaRPr lang="es-EC" sz="2800" dirty="0"/>
        </a:p>
      </dgm:t>
    </dgm:pt>
    <dgm:pt modelId="{81181A66-EAA8-4519-828E-7C9C78E779B9}" type="parTrans" cxnId="{0E3BD036-CFEC-4BB0-B7E4-1765DE15B1D3}">
      <dgm:prSet/>
      <dgm:spPr/>
      <dgm:t>
        <a:bodyPr/>
        <a:lstStyle/>
        <a:p>
          <a:endParaRPr lang="es-EC" sz="2400"/>
        </a:p>
      </dgm:t>
    </dgm:pt>
    <dgm:pt modelId="{FF654B22-9E75-4CEC-9D0B-5687B7541D2E}" type="sibTrans" cxnId="{0E3BD036-CFEC-4BB0-B7E4-1765DE15B1D3}">
      <dgm:prSet/>
      <dgm:spPr/>
      <dgm:t>
        <a:bodyPr/>
        <a:lstStyle/>
        <a:p>
          <a:endParaRPr lang="es-EC" sz="2400"/>
        </a:p>
      </dgm:t>
    </dgm:pt>
    <dgm:pt modelId="{E8F33011-8BDB-4B17-A224-82B3AC065862}">
      <dgm:prSet phldrT="[Text]" custT="1"/>
      <dgm:spPr/>
      <dgm:t>
        <a:bodyPr/>
        <a:lstStyle/>
        <a:p>
          <a:r>
            <a:rPr lang="en-US" sz="2800" dirty="0" smtClean="0"/>
            <a:t>No </a:t>
          </a:r>
          <a:r>
            <a:rPr lang="en-US" sz="2800" dirty="0" err="1" smtClean="0"/>
            <a:t>muestran</a:t>
          </a:r>
          <a:r>
            <a:rPr lang="en-US" sz="2800" dirty="0" smtClean="0"/>
            <a:t> </a:t>
          </a:r>
          <a:r>
            <a:rPr lang="en-US" sz="2800" dirty="0" err="1" smtClean="0"/>
            <a:t>resultados</a:t>
          </a:r>
          <a:r>
            <a:rPr lang="en-US" sz="2800" dirty="0" smtClean="0"/>
            <a:t> </a:t>
          </a:r>
          <a:r>
            <a:rPr lang="en-US" sz="2800" dirty="0" err="1" smtClean="0"/>
            <a:t>deseados</a:t>
          </a:r>
          <a:endParaRPr lang="es-EC" sz="2800" dirty="0" smtClean="0"/>
        </a:p>
      </dgm:t>
    </dgm:pt>
    <dgm:pt modelId="{A6B25872-3C99-4A22-91EB-7E7622E9F179}" type="parTrans" cxnId="{F0B7DB37-0EAC-497E-9150-6F7AE62D40F5}">
      <dgm:prSet/>
      <dgm:spPr/>
      <dgm:t>
        <a:bodyPr/>
        <a:lstStyle/>
        <a:p>
          <a:endParaRPr lang="es-EC" sz="2400"/>
        </a:p>
      </dgm:t>
    </dgm:pt>
    <dgm:pt modelId="{481F97D2-B270-4192-A53C-6A048A23B75E}" type="sibTrans" cxnId="{F0B7DB37-0EAC-497E-9150-6F7AE62D40F5}">
      <dgm:prSet/>
      <dgm:spPr/>
      <dgm:t>
        <a:bodyPr/>
        <a:lstStyle/>
        <a:p>
          <a:endParaRPr lang="es-EC" sz="2400"/>
        </a:p>
      </dgm:t>
    </dgm:pt>
    <dgm:pt modelId="{187D573F-EBFD-41CE-BC0C-E61ECA869BC1}">
      <dgm:prSet phldrT="[Text]" custT="1"/>
      <dgm:spPr/>
      <dgm:t>
        <a:bodyPr/>
        <a:lstStyle/>
        <a:p>
          <a:r>
            <a:rPr lang="en-US" sz="2800" dirty="0" err="1" smtClean="0"/>
            <a:t>Rendimiento</a:t>
          </a:r>
          <a:r>
            <a:rPr lang="en-US" sz="2800" dirty="0" smtClean="0"/>
            <a:t> </a:t>
          </a:r>
          <a:r>
            <a:rPr lang="en-US" sz="2800" dirty="0" err="1" smtClean="0"/>
            <a:t>deficiente</a:t>
          </a:r>
          <a:r>
            <a:rPr lang="en-US" sz="2800" dirty="0" smtClean="0"/>
            <a:t> / </a:t>
          </a:r>
          <a:r>
            <a:rPr lang="en-US" sz="2800" dirty="0" err="1" smtClean="0"/>
            <a:t>tiempo</a:t>
          </a:r>
          <a:r>
            <a:rPr lang="en-US" sz="2800" dirty="0" smtClean="0"/>
            <a:t> </a:t>
          </a:r>
          <a:r>
            <a:rPr lang="en-US" sz="2800" dirty="0" err="1" smtClean="0"/>
            <a:t>extenso</a:t>
          </a:r>
          <a:endParaRPr lang="es-EC" sz="2800" dirty="0"/>
        </a:p>
      </dgm:t>
    </dgm:pt>
    <dgm:pt modelId="{411F616D-B3D1-4D2F-BA41-382B03D915A0}" type="parTrans" cxnId="{DE0F1E43-8C57-4682-AB17-498646188140}">
      <dgm:prSet/>
      <dgm:spPr/>
      <dgm:t>
        <a:bodyPr/>
        <a:lstStyle/>
        <a:p>
          <a:endParaRPr lang="es-EC" sz="2400"/>
        </a:p>
      </dgm:t>
    </dgm:pt>
    <dgm:pt modelId="{950DB31E-849B-429E-8BFD-9399AD215F4C}" type="sibTrans" cxnId="{DE0F1E43-8C57-4682-AB17-498646188140}">
      <dgm:prSet/>
      <dgm:spPr/>
      <dgm:t>
        <a:bodyPr/>
        <a:lstStyle/>
        <a:p>
          <a:endParaRPr lang="es-EC" sz="2400"/>
        </a:p>
      </dgm:t>
    </dgm:pt>
    <dgm:pt modelId="{A32F8CF4-7FDA-48CD-81B4-074F92D1FBFD}">
      <dgm:prSet phldrT="[Text]" custT="1"/>
      <dgm:spPr/>
      <dgm:t>
        <a:bodyPr/>
        <a:lstStyle/>
        <a:p>
          <a:r>
            <a:rPr lang="en-US" sz="2800" dirty="0" smtClean="0"/>
            <a:t>No son </a:t>
          </a:r>
          <a:r>
            <a:rPr lang="en-US" sz="2800" dirty="0" err="1" smtClean="0"/>
            <a:t>distribuidas</a:t>
          </a:r>
          <a:r>
            <a:rPr lang="en-US" sz="2800" dirty="0" smtClean="0"/>
            <a:t> </a:t>
          </a:r>
          <a:r>
            <a:rPr lang="en-US" sz="2800" dirty="0" err="1" smtClean="0"/>
            <a:t>ni</a:t>
          </a:r>
          <a:r>
            <a:rPr lang="en-US" sz="2800" dirty="0" smtClean="0"/>
            <a:t> </a:t>
          </a:r>
          <a:r>
            <a:rPr lang="en-US" sz="2800" dirty="0" err="1" smtClean="0"/>
            <a:t>escalables</a:t>
          </a:r>
          <a:endParaRPr lang="es-EC" sz="2800" dirty="0"/>
        </a:p>
      </dgm:t>
    </dgm:pt>
    <dgm:pt modelId="{0EEAF6E8-F07F-4934-B365-9317E50598EB}" type="parTrans" cxnId="{40EB1C5B-3F71-4DA7-9478-A16322D06871}">
      <dgm:prSet/>
      <dgm:spPr/>
      <dgm:t>
        <a:bodyPr/>
        <a:lstStyle/>
        <a:p>
          <a:endParaRPr lang="es-EC" sz="2400"/>
        </a:p>
      </dgm:t>
    </dgm:pt>
    <dgm:pt modelId="{4CFD4ECE-C5FA-45E0-93F7-2B71389CCA6A}" type="sibTrans" cxnId="{40EB1C5B-3F71-4DA7-9478-A16322D06871}">
      <dgm:prSet/>
      <dgm:spPr/>
      <dgm:t>
        <a:bodyPr/>
        <a:lstStyle/>
        <a:p>
          <a:endParaRPr lang="es-EC" sz="2400"/>
        </a:p>
      </dgm:t>
    </dgm:pt>
    <dgm:pt modelId="{2FC10937-FA7F-4FF0-A04B-AA2D6257D221}" type="pres">
      <dgm:prSet presAssocID="{EF038824-0010-4CF8-A24A-B38A5668FB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D0D785-7FED-4875-A5BD-DF4A5A65BB04}" type="pres">
      <dgm:prSet presAssocID="{7C8729A9-F2BA-4743-945A-DF6064FCD5CF}" presName="comp" presStyleCnt="0"/>
      <dgm:spPr/>
    </dgm:pt>
    <dgm:pt modelId="{72020DBC-4127-461B-A475-5255D5E0D60F}" type="pres">
      <dgm:prSet presAssocID="{7C8729A9-F2BA-4743-945A-DF6064FCD5CF}" presName="box" presStyleLbl="node1" presStyleIdx="0" presStyleCnt="4"/>
      <dgm:spPr/>
      <dgm:t>
        <a:bodyPr/>
        <a:lstStyle/>
        <a:p>
          <a:endParaRPr lang="es-ES"/>
        </a:p>
      </dgm:t>
    </dgm:pt>
    <dgm:pt modelId="{5A8ECB56-E59E-4100-A3F5-1F915A8DDAE8}" type="pres">
      <dgm:prSet presAssocID="{7C8729A9-F2BA-4743-945A-DF6064FCD5C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3B27D6-84DA-4A80-AEAC-DF553630B843}" type="pres">
      <dgm:prSet presAssocID="{7C8729A9-F2BA-4743-945A-DF6064FCD5C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D5D7E2-E507-41BC-B1FB-5C8121E377F3}" type="pres">
      <dgm:prSet presAssocID="{FF654B22-9E75-4CEC-9D0B-5687B7541D2E}" presName="spacer" presStyleCnt="0"/>
      <dgm:spPr/>
    </dgm:pt>
    <dgm:pt modelId="{53F9EED3-841B-4741-8B38-5B98BE8D4AD1}" type="pres">
      <dgm:prSet presAssocID="{E8F33011-8BDB-4B17-A224-82B3AC065862}" presName="comp" presStyleCnt="0"/>
      <dgm:spPr/>
    </dgm:pt>
    <dgm:pt modelId="{F5C77990-86A5-4106-9E0C-0F6981082CEF}" type="pres">
      <dgm:prSet presAssocID="{E8F33011-8BDB-4B17-A224-82B3AC065862}" presName="box" presStyleLbl="node1" presStyleIdx="1" presStyleCnt="4"/>
      <dgm:spPr/>
      <dgm:t>
        <a:bodyPr/>
        <a:lstStyle/>
        <a:p>
          <a:endParaRPr lang="es-ES"/>
        </a:p>
      </dgm:t>
    </dgm:pt>
    <dgm:pt modelId="{E63DFBAA-2E63-4F5C-AFBA-E6BB189432D2}" type="pres">
      <dgm:prSet presAssocID="{E8F33011-8BDB-4B17-A224-82B3AC065862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4800437-38A7-48EE-B188-5D2967FCE249}" type="pres">
      <dgm:prSet presAssocID="{E8F33011-8BDB-4B17-A224-82B3AC06586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8DC05A-C893-49A5-9D23-F3ADBD570C03}" type="pres">
      <dgm:prSet presAssocID="{481F97D2-B270-4192-A53C-6A048A23B75E}" presName="spacer" presStyleCnt="0"/>
      <dgm:spPr/>
    </dgm:pt>
    <dgm:pt modelId="{63E57248-5E53-40A4-9DB1-4F60FF18082C}" type="pres">
      <dgm:prSet presAssocID="{187D573F-EBFD-41CE-BC0C-E61ECA869BC1}" presName="comp" presStyleCnt="0"/>
      <dgm:spPr/>
    </dgm:pt>
    <dgm:pt modelId="{C9748947-52D3-4E87-9F6B-EA546D2D2EBA}" type="pres">
      <dgm:prSet presAssocID="{187D573F-EBFD-41CE-BC0C-E61ECA869BC1}" presName="box" presStyleLbl="node1" presStyleIdx="2" presStyleCnt="4"/>
      <dgm:spPr/>
      <dgm:t>
        <a:bodyPr/>
        <a:lstStyle/>
        <a:p>
          <a:endParaRPr lang="es-EC"/>
        </a:p>
      </dgm:t>
    </dgm:pt>
    <dgm:pt modelId="{273B2432-B75F-4E8C-9BA2-87F2233F8A31}" type="pres">
      <dgm:prSet presAssocID="{187D573F-EBFD-41CE-BC0C-E61ECA869BC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53EA6ED-6424-4B38-AAF9-211E44BEBBBF}" type="pres">
      <dgm:prSet presAssocID="{187D573F-EBFD-41CE-BC0C-E61ECA869BC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6C14AA-38B7-4F72-845B-7409357744E5}" type="pres">
      <dgm:prSet presAssocID="{950DB31E-849B-429E-8BFD-9399AD215F4C}" presName="spacer" presStyleCnt="0"/>
      <dgm:spPr/>
    </dgm:pt>
    <dgm:pt modelId="{DDC924D5-426E-49A3-A516-1448FBF58B9C}" type="pres">
      <dgm:prSet presAssocID="{A32F8CF4-7FDA-48CD-81B4-074F92D1FBFD}" presName="comp" presStyleCnt="0"/>
      <dgm:spPr/>
    </dgm:pt>
    <dgm:pt modelId="{1E14C499-B0F0-4728-B408-F4F0A00D7263}" type="pres">
      <dgm:prSet presAssocID="{A32F8CF4-7FDA-48CD-81B4-074F92D1FBFD}" presName="box" presStyleLbl="node1" presStyleIdx="3" presStyleCnt="4"/>
      <dgm:spPr/>
      <dgm:t>
        <a:bodyPr/>
        <a:lstStyle/>
        <a:p>
          <a:endParaRPr lang="es-ES"/>
        </a:p>
      </dgm:t>
    </dgm:pt>
    <dgm:pt modelId="{A7627E55-B2EE-49E4-9C11-125003985677}" type="pres">
      <dgm:prSet presAssocID="{A32F8CF4-7FDA-48CD-81B4-074F92D1FBFD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A15E66C-E986-4367-A1E0-F2B08FE4667C}" type="pres">
      <dgm:prSet presAssocID="{A32F8CF4-7FDA-48CD-81B4-074F92D1FBF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0729E7-759B-4BA1-9940-DDC5EA4ACFDF}" type="presOf" srcId="{7C8729A9-F2BA-4743-945A-DF6064FCD5CF}" destId="{72020DBC-4127-461B-A475-5255D5E0D60F}" srcOrd="0" destOrd="0" presId="urn:microsoft.com/office/officeart/2005/8/layout/vList4"/>
    <dgm:cxn modelId="{5848303A-84E4-43A5-B344-8CBAEAEB677B}" type="presOf" srcId="{7C8729A9-F2BA-4743-945A-DF6064FCD5CF}" destId="{173B27D6-84DA-4A80-AEAC-DF553630B843}" srcOrd="1" destOrd="0" presId="urn:microsoft.com/office/officeart/2005/8/layout/vList4"/>
    <dgm:cxn modelId="{0A5BBA78-A764-45AE-A8BF-11B397E951A9}" type="presOf" srcId="{187D573F-EBFD-41CE-BC0C-E61ECA869BC1}" destId="{C9748947-52D3-4E87-9F6B-EA546D2D2EBA}" srcOrd="0" destOrd="0" presId="urn:microsoft.com/office/officeart/2005/8/layout/vList4"/>
    <dgm:cxn modelId="{DE0F1E43-8C57-4682-AB17-498646188140}" srcId="{EF038824-0010-4CF8-A24A-B38A5668FB94}" destId="{187D573F-EBFD-41CE-BC0C-E61ECA869BC1}" srcOrd="2" destOrd="0" parTransId="{411F616D-B3D1-4D2F-BA41-382B03D915A0}" sibTransId="{950DB31E-849B-429E-8BFD-9399AD215F4C}"/>
    <dgm:cxn modelId="{3E6A99AA-36C6-49D9-BE8C-B7ACE1E2FC5D}" type="presOf" srcId="{E8F33011-8BDB-4B17-A224-82B3AC065862}" destId="{24800437-38A7-48EE-B188-5D2967FCE249}" srcOrd="1" destOrd="0" presId="urn:microsoft.com/office/officeart/2005/8/layout/vList4"/>
    <dgm:cxn modelId="{40EB1C5B-3F71-4DA7-9478-A16322D06871}" srcId="{EF038824-0010-4CF8-A24A-B38A5668FB94}" destId="{A32F8CF4-7FDA-48CD-81B4-074F92D1FBFD}" srcOrd="3" destOrd="0" parTransId="{0EEAF6E8-F07F-4934-B365-9317E50598EB}" sibTransId="{4CFD4ECE-C5FA-45E0-93F7-2B71389CCA6A}"/>
    <dgm:cxn modelId="{65391A3F-A0DE-4CF1-B37E-EDA5C81DC0F2}" type="presOf" srcId="{A32F8CF4-7FDA-48CD-81B4-074F92D1FBFD}" destId="{1E14C499-B0F0-4728-B408-F4F0A00D7263}" srcOrd="0" destOrd="0" presId="urn:microsoft.com/office/officeart/2005/8/layout/vList4"/>
    <dgm:cxn modelId="{0E3BD036-CFEC-4BB0-B7E4-1765DE15B1D3}" srcId="{EF038824-0010-4CF8-A24A-B38A5668FB94}" destId="{7C8729A9-F2BA-4743-945A-DF6064FCD5CF}" srcOrd="0" destOrd="0" parTransId="{81181A66-EAA8-4519-828E-7C9C78E779B9}" sibTransId="{FF654B22-9E75-4CEC-9D0B-5687B7541D2E}"/>
    <dgm:cxn modelId="{563F6E13-6C79-4FA3-A3AA-3EB36F15049D}" type="presOf" srcId="{187D573F-EBFD-41CE-BC0C-E61ECA869BC1}" destId="{753EA6ED-6424-4B38-AAF9-211E44BEBBBF}" srcOrd="1" destOrd="0" presId="urn:microsoft.com/office/officeart/2005/8/layout/vList4"/>
    <dgm:cxn modelId="{4D0F6D67-8C60-4003-87A7-BE8650930211}" type="presOf" srcId="{E8F33011-8BDB-4B17-A224-82B3AC065862}" destId="{F5C77990-86A5-4106-9E0C-0F6981082CEF}" srcOrd="0" destOrd="0" presId="urn:microsoft.com/office/officeart/2005/8/layout/vList4"/>
    <dgm:cxn modelId="{F0B7DB37-0EAC-497E-9150-6F7AE62D40F5}" srcId="{EF038824-0010-4CF8-A24A-B38A5668FB94}" destId="{E8F33011-8BDB-4B17-A224-82B3AC065862}" srcOrd="1" destOrd="0" parTransId="{A6B25872-3C99-4A22-91EB-7E7622E9F179}" sibTransId="{481F97D2-B270-4192-A53C-6A048A23B75E}"/>
    <dgm:cxn modelId="{EBA4E71F-C13F-436E-BBAB-AD61DCC590A6}" type="presOf" srcId="{A32F8CF4-7FDA-48CD-81B4-074F92D1FBFD}" destId="{7A15E66C-E986-4367-A1E0-F2B08FE4667C}" srcOrd="1" destOrd="0" presId="urn:microsoft.com/office/officeart/2005/8/layout/vList4"/>
    <dgm:cxn modelId="{6A6B97C4-180D-4CE8-ABC4-CB666E96E765}" type="presOf" srcId="{EF038824-0010-4CF8-A24A-B38A5668FB94}" destId="{2FC10937-FA7F-4FF0-A04B-AA2D6257D221}" srcOrd="0" destOrd="0" presId="urn:microsoft.com/office/officeart/2005/8/layout/vList4"/>
    <dgm:cxn modelId="{BC752304-3349-4E91-A981-6987B44CA5C3}" type="presParOf" srcId="{2FC10937-FA7F-4FF0-A04B-AA2D6257D221}" destId="{16D0D785-7FED-4875-A5BD-DF4A5A65BB04}" srcOrd="0" destOrd="0" presId="urn:microsoft.com/office/officeart/2005/8/layout/vList4"/>
    <dgm:cxn modelId="{384AD02F-D4D9-4FB5-AD2F-EA9A12507B06}" type="presParOf" srcId="{16D0D785-7FED-4875-A5BD-DF4A5A65BB04}" destId="{72020DBC-4127-461B-A475-5255D5E0D60F}" srcOrd="0" destOrd="0" presId="urn:microsoft.com/office/officeart/2005/8/layout/vList4"/>
    <dgm:cxn modelId="{2995B673-1296-405A-AF23-464EDCFF3DB2}" type="presParOf" srcId="{16D0D785-7FED-4875-A5BD-DF4A5A65BB04}" destId="{5A8ECB56-E59E-4100-A3F5-1F915A8DDAE8}" srcOrd="1" destOrd="0" presId="urn:microsoft.com/office/officeart/2005/8/layout/vList4"/>
    <dgm:cxn modelId="{43D61285-B4A8-4D76-925A-BCAE45806099}" type="presParOf" srcId="{16D0D785-7FED-4875-A5BD-DF4A5A65BB04}" destId="{173B27D6-84DA-4A80-AEAC-DF553630B843}" srcOrd="2" destOrd="0" presId="urn:microsoft.com/office/officeart/2005/8/layout/vList4"/>
    <dgm:cxn modelId="{AA3BCCC7-D3CD-4E20-9783-B89D391B05C3}" type="presParOf" srcId="{2FC10937-FA7F-4FF0-A04B-AA2D6257D221}" destId="{8ED5D7E2-E507-41BC-B1FB-5C8121E377F3}" srcOrd="1" destOrd="0" presId="urn:microsoft.com/office/officeart/2005/8/layout/vList4"/>
    <dgm:cxn modelId="{516C3083-0A61-4FF8-8BBF-D11603EB299E}" type="presParOf" srcId="{2FC10937-FA7F-4FF0-A04B-AA2D6257D221}" destId="{53F9EED3-841B-4741-8B38-5B98BE8D4AD1}" srcOrd="2" destOrd="0" presId="urn:microsoft.com/office/officeart/2005/8/layout/vList4"/>
    <dgm:cxn modelId="{84B1E6D2-19BE-480F-8621-7B015A1E80E7}" type="presParOf" srcId="{53F9EED3-841B-4741-8B38-5B98BE8D4AD1}" destId="{F5C77990-86A5-4106-9E0C-0F6981082CEF}" srcOrd="0" destOrd="0" presId="urn:microsoft.com/office/officeart/2005/8/layout/vList4"/>
    <dgm:cxn modelId="{C3849752-2B54-4128-842D-8346488C7819}" type="presParOf" srcId="{53F9EED3-841B-4741-8B38-5B98BE8D4AD1}" destId="{E63DFBAA-2E63-4F5C-AFBA-E6BB189432D2}" srcOrd="1" destOrd="0" presId="urn:microsoft.com/office/officeart/2005/8/layout/vList4"/>
    <dgm:cxn modelId="{EA070B1B-438C-4603-A34C-54734CFCC214}" type="presParOf" srcId="{53F9EED3-841B-4741-8B38-5B98BE8D4AD1}" destId="{24800437-38A7-48EE-B188-5D2967FCE249}" srcOrd="2" destOrd="0" presId="urn:microsoft.com/office/officeart/2005/8/layout/vList4"/>
    <dgm:cxn modelId="{FD9B595F-1F5B-4E6A-BA32-6F66D93D233B}" type="presParOf" srcId="{2FC10937-FA7F-4FF0-A04B-AA2D6257D221}" destId="{FB8DC05A-C893-49A5-9D23-F3ADBD570C03}" srcOrd="3" destOrd="0" presId="urn:microsoft.com/office/officeart/2005/8/layout/vList4"/>
    <dgm:cxn modelId="{CB1B191C-F38B-42F9-9A61-C0498ABD7339}" type="presParOf" srcId="{2FC10937-FA7F-4FF0-A04B-AA2D6257D221}" destId="{63E57248-5E53-40A4-9DB1-4F60FF18082C}" srcOrd="4" destOrd="0" presId="urn:microsoft.com/office/officeart/2005/8/layout/vList4"/>
    <dgm:cxn modelId="{314FF4B9-C9FF-4295-8FAD-7D71A599A214}" type="presParOf" srcId="{63E57248-5E53-40A4-9DB1-4F60FF18082C}" destId="{C9748947-52D3-4E87-9F6B-EA546D2D2EBA}" srcOrd="0" destOrd="0" presId="urn:microsoft.com/office/officeart/2005/8/layout/vList4"/>
    <dgm:cxn modelId="{59ECFCE4-6B31-4DC1-BD1A-A12A032687A7}" type="presParOf" srcId="{63E57248-5E53-40A4-9DB1-4F60FF18082C}" destId="{273B2432-B75F-4E8C-9BA2-87F2233F8A31}" srcOrd="1" destOrd="0" presId="urn:microsoft.com/office/officeart/2005/8/layout/vList4"/>
    <dgm:cxn modelId="{7BC9AFC1-68A3-4678-8383-29139CE32E13}" type="presParOf" srcId="{63E57248-5E53-40A4-9DB1-4F60FF18082C}" destId="{753EA6ED-6424-4B38-AAF9-211E44BEBBBF}" srcOrd="2" destOrd="0" presId="urn:microsoft.com/office/officeart/2005/8/layout/vList4"/>
    <dgm:cxn modelId="{07D902D3-6D03-4FCF-AB05-558F6354A0D2}" type="presParOf" srcId="{2FC10937-FA7F-4FF0-A04B-AA2D6257D221}" destId="{126C14AA-38B7-4F72-845B-7409357744E5}" srcOrd="5" destOrd="0" presId="urn:microsoft.com/office/officeart/2005/8/layout/vList4"/>
    <dgm:cxn modelId="{C863EE53-0442-4D3D-8F9D-F953526C9F6F}" type="presParOf" srcId="{2FC10937-FA7F-4FF0-A04B-AA2D6257D221}" destId="{DDC924D5-426E-49A3-A516-1448FBF58B9C}" srcOrd="6" destOrd="0" presId="urn:microsoft.com/office/officeart/2005/8/layout/vList4"/>
    <dgm:cxn modelId="{AA5BE6F3-2F2B-4C36-B2A6-88003FF08DAF}" type="presParOf" srcId="{DDC924D5-426E-49A3-A516-1448FBF58B9C}" destId="{1E14C499-B0F0-4728-B408-F4F0A00D7263}" srcOrd="0" destOrd="0" presId="urn:microsoft.com/office/officeart/2005/8/layout/vList4"/>
    <dgm:cxn modelId="{AAB940E8-AF40-4721-AEEC-CFD9C30B6195}" type="presParOf" srcId="{DDC924D5-426E-49A3-A516-1448FBF58B9C}" destId="{A7627E55-B2EE-49E4-9C11-125003985677}" srcOrd="1" destOrd="0" presId="urn:microsoft.com/office/officeart/2005/8/layout/vList4"/>
    <dgm:cxn modelId="{D58C5A89-A8C8-4998-B5D5-94EF86E202D8}" type="presParOf" srcId="{DDC924D5-426E-49A3-A516-1448FBF58B9C}" destId="{7A15E66C-E986-4367-A1E0-F2B08FE4667C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21EE3-7CEB-45DB-9CD4-E537B466217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757DD52-0625-4053-8D5C-DF4615038EFB}">
      <dgm:prSet phldrT="[Text]" custT="1"/>
      <dgm:spPr/>
      <dgm:t>
        <a:bodyPr/>
        <a:lstStyle/>
        <a:p>
          <a:r>
            <a:rPr lang="es-EC" sz="2400" dirty="0" smtClean="0"/>
            <a:t>Visitas/Recursos/Navegadores</a:t>
          </a:r>
          <a:endParaRPr lang="es-EC" sz="2400" dirty="0"/>
        </a:p>
      </dgm:t>
    </dgm:pt>
    <dgm:pt modelId="{64BD3E9A-5562-420B-ADF5-8DED03229F27}" type="parTrans" cxnId="{E2111AA9-5E8A-4E81-8F56-E2CA9C99B09E}">
      <dgm:prSet/>
      <dgm:spPr/>
      <dgm:t>
        <a:bodyPr/>
        <a:lstStyle/>
        <a:p>
          <a:endParaRPr lang="es-EC" sz="1400"/>
        </a:p>
      </dgm:t>
    </dgm:pt>
    <dgm:pt modelId="{CA07D6BF-0066-4949-A3DB-F76741D8FBDE}" type="sibTrans" cxnId="{E2111AA9-5E8A-4E81-8F56-E2CA9C99B09E}">
      <dgm:prSet/>
      <dgm:spPr/>
      <dgm:t>
        <a:bodyPr/>
        <a:lstStyle/>
        <a:p>
          <a:endParaRPr lang="es-EC" sz="1400"/>
        </a:p>
      </dgm:t>
    </dgm:pt>
    <dgm:pt modelId="{D2E57E4B-33C2-4479-9737-5F4DC39D3BD3}">
      <dgm:prSet phldrT="[Text]" custT="1"/>
      <dgm:spPr/>
      <dgm:t>
        <a:bodyPr/>
        <a:lstStyle/>
        <a:p>
          <a:r>
            <a:rPr lang="es-EC" sz="2400" dirty="0" smtClean="0"/>
            <a:t>Correos</a:t>
          </a:r>
          <a:endParaRPr lang="es-EC" sz="2400" dirty="0"/>
        </a:p>
      </dgm:t>
    </dgm:pt>
    <dgm:pt modelId="{A8FCB921-224F-4CA4-8310-5B3C6FB90B41}" type="parTrans" cxnId="{6C667894-9E16-49C7-8629-05A6FEFC77AF}">
      <dgm:prSet/>
      <dgm:spPr/>
      <dgm:t>
        <a:bodyPr/>
        <a:lstStyle/>
        <a:p>
          <a:endParaRPr lang="es-EC" sz="1400"/>
        </a:p>
      </dgm:t>
    </dgm:pt>
    <dgm:pt modelId="{20027585-570E-480A-AA15-019E5992B035}" type="sibTrans" cxnId="{6C667894-9E16-49C7-8629-05A6FEFC77AF}">
      <dgm:prSet/>
      <dgm:spPr/>
      <dgm:t>
        <a:bodyPr/>
        <a:lstStyle/>
        <a:p>
          <a:endParaRPr lang="es-EC" sz="1400"/>
        </a:p>
      </dgm:t>
    </dgm:pt>
    <dgm:pt modelId="{D76B8C1A-E64A-49B4-8D53-4F3D78B8F741}">
      <dgm:prSet phldrT="[Text]" custT="1"/>
      <dgm:spPr/>
      <dgm:t>
        <a:bodyPr/>
        <a:lstStyle/>
        <a:p>
          <a:r>
            <a:rPr lang="es-EC" sz="2400" dirty="0" smtClean="0"/>
            <a:t>Acceso de usuarios/Recursos</a:t>
          </a:r>
          <a:endParaRPr lang="es-EC" sz="2400" dirty="0"/>
        </a:p>
      </dgm:t>
    </dgm:pt>
    <dgm:pt modelId="{8E065F62-3237-4D33-BFF2-58EDBE74D2CE}" type="parTrans" cxnId="{E8E2B9FA-0884-4791-8C36-70AB24FB3F5A}">
      <dgm:prSet/>
      <dgm:spPr/>
      <dgm:t>
        <a:bodyPr/>
        <a:lstStyle/>
        <a:p>
          <a:endParaRPr lang="es-EC" sz="1400"/>
        </a:p>
      </dgm:t>
    </dgm:pt>
    <dgm:pt modelId="{4085ABC2-86FC-4D7F-85CC-83871D86CA63}" type="sibTrans" cxnId="{E8E2B9FA-0884-4791-8C36-70AB24FB3F5A}">
      <dgm:prSet/>
      <dgm:spPr/>
      <dgm:t>
        <a:bodyPr/>
        <a:lstStyle/>
        <a:p>
          <a:endParaRPr lang="es-EC" sz="1400"/>
        </a:p>
      </dgm:t>
    </dgm:pt>
    <dgm:pt modelId="{FD6411EB-7AD2-4AC0-A11E-BBFD7113AC4C}" type="pres">
      <dgm:prSet presAssocID="{B4121EE3-7CEB-45DB-9CD4-E537B4662177}" presName="linearFlow" presStyleCnt="0">
        <dgm:presLayoutVars>
          <dgm:dir/>
          <dgm:resizeHandles val="exact"/>
        </dgm:presLayoutVars>
      </dgm:prSet>
      <dgm:spPr/>
    </dgm:pt>
    <dgm:pt modelId="{268FAADB-8775-4E35-9B5E-E32840C841D5}" type="pres">
      <dgm:prSet presAssocID="{5757DD52-0625-4053-8D5C-DF4615038EFB}" presName="composite" presStyleCnt="0"/>
      <dgm:spPr/>
    </dgm:pt>
    <dgm:pt modelId="{530E4E78-E0C9-4346-B448-F3FF07960F54}" type="pres">
      <dgm:prSet presAssocID="{5757DD52-0625-4053-8D5C-DF4615038EF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0CB35F-3410-46F4-B324-C5623AC56E4A}" type="pres">
      <dgm:prSet presAssocID="{5757DD52-0625-4053-8D5C-DF4615038EF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E38A80-3478-49B3-BE50-3DEDB48865F0}" type="pres">
      <dgm:prSet presAssocID="{CA07D6BF-0066-4949-A3DB-F76741D8FBDE}" presName="spacing" presStyleCnt="0"/>
      <dgm:spPr/>
    </dgm:pt>
    <dgm:pt modelId="{7BE20B8D-4A94-4FB0-9CDB-7DF929E15BD0}" type="pres">
      <dgm:prSet presAssocID="{D2E57E4B-33C2-4479-9737-5F4DC39D3BD3}" presName="composite" presStyleCnt="0"/>
      <dgm:spPr/>
    </dgm:pt>
    <dgm:pt modelId="{E56F0BCF-45B4-4117-981B-7BD178201548}" type="pres">
      <dgm:prSet presAssocID="{D2E57E4B-33C2-4479-9737-5F4DC39D3BD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CDF3E39-8CD1-486B-AEE8-1356745843F4}" type="pres">
      <dgm:prSet presAssocID="{D2E57E4B-33C2-4479-9737-5F4DC39D3BD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4BCB8-A661-4FDE-9A0D-D63AD67B4810}" type="pres">
      <dgm:prSet presAssocID="{20027585-570E-480A-AA15-019E5992B035}" presName="spacing" presStyleCnt="0"/>
      <dgm:spPr/>
    </dgm:pt>
    <dgm:pt modelId="{0D4E0AA0-3789-4827-B533-44C6B92263F3}" type="pres">
      <dgm:prSet presAssocID="{D76B8C1A-E64A-49B4-8D53-4F3D78B8F741}" presName="composite" presStyleCnt="0"/>
      <dgm:spPr/>
    </dgm:pt>
    <dgm:pt modelId="{37E130B0-BB71-434F-A249-72C752FB8291}" type="pres">
      <dgm:prSet presAssocID="{D76B8C1A-E64A-49B4-8D53-4F3D78B8F74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F303A10-15B0-42E9-9BC3-DC642C47056D}" type="pres">
      <dgm:prSet presAssocID="{D76B8C1A-E64A-49B4-8D53-4F3D78B8F74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ABC380-76BF-4991-82F0-BC0337006BED}" type="presOf" srcId="{B4121EE3-7CEB-45DB-9CD4-E537B4662177}" destId="{FD6411EB-7AD2-4AC0-A11E-BBFD7113AC4C}" srcOrd="0" destOrd="0" presId="urn:microsoft.com/office/officeart/2005/8/layout/vList3"/>
    <dgm:cxn modelId="{238C5D78-B546-46A1-877F-A75B7D4F1B96}" type="presOf" srcId="{5757DD52-0625-4053-8D5C-DF4615038EFB}" destId="{970CB35F-3410-46F4-B324-C5623AC56E4A}" srcOrd="0" destOrd="0" presId="urn:microsoft.com/office/officeart/2005/8/layout/vList3"/>
    <dgm:cxn modelId="{4FFD9BD6-C558-4B79-9A8D-EEEF15D296C1}" type="presOf" srcId="{D2E57E4B-33C2-4479-9737-5F4DC39D3BD3}" destId="{BCDF3E39-8CD1-486B-AEE8-1356745843F4}" srcOrd="0" destOrd="0" presId="urn:microsoft.com/office/officeart/2005/8/layout/vList3"/>
    <dgm:cxn modelId="{7CC1A8F6-AC65-4849-8951-703F688F45AC}" type="presOf" srcId="{D76B8C1A-E64A-49B4-8D53-4F3D78B8F741}" destId="{BF303A10-15B0-42E9-9BC3-DC642C47056D}" srcOrd="0" destOrd="0" presId="urn:microsoft.com/office/officeart/2005/8/layout/vList3"/>
    <dgm:cxn modelId="{E2111AA9-5E8A-4E81-8F56-E2CA9C99B09E}" srcId="{B4121EE3-7CEB-45DB-9CD4-E537B4662177}" destId="{5757DD52-0625-4053-8D5C-DF4615038EFB}" srcOrd="0" destOrd="0" parTransId="{64BD3E9A-5562-420B-ADF5-8DED03229F27}" sibTransId="{CA07D6BF-0066-4949-A3DB-F76741D8FBDE}"/>
    <dgm:cxn modelId="{E8E2B9FA-0884-4791-8C36-70AB24FB3F5A}" srcId="{B4121EE3-7CEB-45DB-9CD4-E537B4662177}" destId="{D76B8C1A-E64A-49B4-8D53-4F3D78B8F741}" srcOrd="2" destOrd="0" parTransId="{8E065F62-3237-4D33-BFF2-58EDBE74D2CE}" sibTransId="{4085ABC2-86FC-4D7F-85CC-83871D86CA63}"/>
    <dgm:cxn modelId="{6C667894-9E16-49C7-8629-05A6FEFC77AF}" srcId="{B4121EE3-7CEB-45DB-9CD4-E537B4662177}" destId="{D2E57E4B-33C2-4479-9737-5F4DC39D3BD3}" srcOrd="1" destOrd="0" parTransId="{A8FCB921-224F-4CA4-8310-5B3C6FB90B41}" sibTransId="{20027585-570E-480A-AA15-019E5992B035}"/>
    <dgm:cxn modelId="{4EDB1086-5318-4B4E-BB60-BA167D913AB9}" type="presParOf" srcId="{FD6411EB-7AD2-4AC0-A11E-BBFD7113AC4C}" destId="{268FAADB-8775-4E35-9B5E-E32840C841D5}" srcOrd="0" destOrd="0" presId="urn:microsoft.com/office/officeart/2005/8/layout/vList3"/>
    <dgm:cxn modelId="{7DB3063F-7957-45F1-B92B-E1143C3355EC}" type="presParOf" srcId="{268FAADB-8775-4E35-9B5E-E32840C841D5}" destId="{530E4E78-E0C9-4346-B448-F3FF07960F54}" srcOrd="0" destOrd="0" presId="urn:microsoft.com/office/officeart/2005/8/layout/vList3"/>
    <dgm:cxn modelId="{9B30E024-9546-4EF0-855D-6159473F2284}" type="presParOf" srcId="{268FAADB-8775-4E35-9B5E-E32840C841D5}" destId="{970CB35F-3410-46F4-B324-C5623AC56E4A}" srcOrd="1" destOrd="0" presId="urn:microsoft.com/office/officeart/2005/8/layout/vList3"/>
    <dgm:cxn modelId="{4E7992AA-E68B-49C1-BC21-03CF32819033}" type="presParOf" srcId="{FD6411EB-7AD2-4AC0-A11E-BBFD7113AC4C}" destId="{6FE38A80-3478-49B3-BE50-3DEDB48865F0}" srcOrd="1" destOrd="0" presId="urn:microsoft.com/office/officeart/2005/8/layout/vList3"/>
    <dgm:cxn modelId="{B406D218-EAEC-4FDB-A3A3-7EE9537DCC58}" type="presParOf" srcId="{FD6411EB-7AD2-4AC0-A11E-BBFD7113AC4C}" destId="{7BE20B8D-4A94-4FB0-9CDB-7DF929E15BD0}" srcOrd="2" destOrd="0" presId="urn:microsoft.com/office/officeart/2005/8/layout/vList3"/>
    <dgm:cxn modelId="{B30D79CE-B0FB-4007-8F2F-F7E76787B80E}" type="presParOf" srcId="{7BE20B8D-4A94-4FB0-9CDB-7DF929E15BD0}" destId="{E56F0BCF-45B4-4117-981B-7BD178201548}" srcOrd="0" destOrd="0" presId="urn:microsoft.com/office/officeart/2005/8/layout/vList3"/>
    <dgm:cxn modelId="{6A672BF4-8DE1-4347-BCD5-39A87FA7D46B}" type="presParOf" srcId="{7BE20B8D-4A94-4FB0-9CDB-7DF929E15BD0}" destId="{BCDF3E39-8CD1-486B-AEE8-1356745843F4}" srcOrd="1" destOrd="0" presId="urn:microsoft.com/office/officeart/2005/8/layout/vList3"/>
    <dgm:cxn modelId="{12C89D69-14BC-4F5F-810B-BDF437336175}" type="presParOf" srcId="{FD6411EB-7AD2-4AC0-A11E-BBFD7113AC4C}" destId="{3024BCB8-A661-4FDE-9A0D-D63AD67B4810}" srcOrd="3" destOrd="0" presId="urn:microsoft.com/office/officeart/2005/8/layout/vList3"/>
    <dgm:cxn modelId="{60C67FCB-B47E-4ABF-B51E-9714A9B69AB7}" type="presParOf" srcId="{FD6411EB-7AD2-4AC0-A11E-BBFD7113AC4C}" destId="{0D4E0AA0-3789-4827-B533-44C6B92263F3}" srcOrd="4" destOrd="0" presId="urn:microsoft.com/office/officeart/2005/8/layout/vList3"/>
    <dgm:cxn modelId="{E2E30957-ADE5-428A-B3EF-F12EF8478E8E}" type="presParOf" srcId="{0D4E0AA0-3789-4827-B533-44C6B92263F3}" destId="{37E130B0-BB71-434F-A249-72C752FB8291}" srcOrd="0" destOrd="0" presId="urn:microsoft.com/office/officeart/2005/8/layout/vList3"/>
    <dgm:cxn modelId="{E49845C0-4E0D-4114-989F-05A3B2F3EE53}" type="presParOf" srcId="{0D4E0AA0-3789-4827-B533-44C6B92263F3}" destId="{BF303A10-15B0-42E9-9BC3-DC642C47056D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C3B51-E51D-4D83-BE34-BFEA442803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51682C3-5EF9-4229-B410-48876CE88908}">
      <dgm:prSet phldrT="[Text]"/>
      <dgm:spPr/>
      <dgm:t>
        <a:bodyPr/>
        <a:lstStyle/>
        <a:p>
          <a:pPr algn="l"/>
          <a:r>
            <a:rPr lang="es-EC" dirty="0" smtClean="0"/>
            <a:t>Información de los servidores: Cedro(HTTP), Ceibo(</a:t>
          </a:r>
          <a:r>
            <a:rPr lang="es-EC" dirty="0" err="1" smtClean="0"/>
            <a:t>Maillog</a:t>
          </a:r>
          <a:r>
            <a:rPr lang="es-EC" dirty="0" smtClean="0"/>
            <a:t>) y Palma(Samba).</a:t>
          </a:r>
          <a:endParaRPr lang="es-EC" dirty="0"/>
        </a:p>
      </dgm:t>
    </dgm:pt>
    <dgm:pt modelId="{91F1526C-DDA8-428A-A5AA-9D344E02B131}" type="parTrans" cxnId="{7ADDE385-A553-44EC-9F71-985591C69261}">
      <dgm:prSet/>
      <dgm:spPr/>
      <dgm:t>
        <a:bodyPr/>
        <a:lstStyle/>
        <a:p>
          <a:endParaRPr lang="es-EC"/>
        </a:p>
      </dgm:t>
    </dgm:pt>
    <dgm:pt modelId="{BDA0E215-3E98-49D3-B555-32C4ABF3A717}" type="sibTrans" cxnId="{7ADDE385-A553-44EC-9F71-985591C69261}">
      <dgm:prSet/>
      <dgm:spPr/>
      <dgm:t>
        <a:bodyPr/>
        <a:lstStyle/>
        <a:p>
          <a:endParaRPr lang="es-EC"/>
        </a:p>
      </dgm:t>
    </dgm:pt>
    <dgm:pt modelId="{F7E10648-CF86-4636-A000-CBF27B9744B9}" type="pres">
      <dgm:prSet presAssocID="{1CFC3B51-E51D-4D83-BE34-BFEA442803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64026E-9C15-47D5-8ABF-65A35A675E82}" type="pres">
      <dgm:prSet presAssocID="{351682C3-5EF9-4229-B410-48876CE88908}" presName="parentText" presStyleLbl="node1" presStyleIdx="0" presStyleCnt="1" custLinFactNeighborX="-1852" custLinFactNeighborY="193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DDE385-A553-44EC-9F71-985591C69261}" srcId="{1CFC3B51-E51D-4D83-BE34-BFEA442803A6}" destId="{351682C3-5EF9-4229-B410-48876CE88908}" srcOrd="0" destOrd="0" parTransId="{91F1526C-DDA8-428A-A5AA-9D344E02B131}" sibTransId="{BDA0E215-3E98-49D3-B555-32C4ABF3A717}"/>
    <dgm:cxn modelId="{7EEE4B0A-9E83-4502-91CA-9AE082A3B061}" type="presOf" srcId="{1CFC3B51-E51D-4D83-BE34-BFEA442803A6}" destId="{F7E10648-CF86-4636-A000-CBF27B9744B9}" srcOrd="0" destOrd="0" presId="urn:microsoft.com/office/officeart/2005/8/layout/vList2"/>
    <dgm:cxn modelId="{ACEEFF42-8598-46D9-80E3-8C6EEFEDA406}" type="presOf" srcId="{351682C3-5EF9-4229-B410-48876CE88908}" destId="{BB64026E-9C15-47D5-8ABF-65A35A675E82}" srcOrd="0" destOrd="0" presId="urn:microsoft.com/office/officeart/2005/8/layout/vList2"/>
    <dgm:cxn modelId="{2EC49F69-A1F5-4F55-9215-A31A2B29B689}" type="presParOf" srcId="{F7E10648-CF86-4636-A000-CBF27B9744B9}" destId="{BB64026E-9C15-47D5-8ABF-65A35A675E82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2F7181-3B77-46B4-AC1A-611669775B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D031F42-3190-45F7-BF27-6B74A02E2826}">
      <dgm:prSet phldrT="[Text]" custT="1"/>
      <dgm:spPr/>
      <dgm:t>
        <a:bodyPr/>
        <a:lstStyle/>
        <a:p>
          <a:r>
            <a:rPr lang="es-EC" sz="2000" dirty="0" smtClean="0"/>
            <a:t>Plataforma -&gt; aplicaciones escalables</a:t>
          </a:r>
          <a:endParaRPr lang="es-EC" sz="2000" dirty="0"/>
        </a:p>
      </dgm:t>
    </dgm:pt>
    <dgm:pt modelId="{3AFD8DA1-102F-46E9-BD3E-D82E1A559348}" type="parTrans" cxnId="{736651FC-1D0B-4F3B-AAE1-CF54417D908B}">
      <dgm:prSet/>
      <dgm:spPr/>
      <dgm:t>
        <a:bodyPr/>
        <a:lstStyle/>
        <a:p>
          <a:endParaRPr lang="es-EC" sz="2800"/>
        </a:p>
      </dgm:t>
    </dgm:pt>
    <dgm:pt modelId="{9E5881FB-AFB8-4BDE-9225-A22CE7B7DD3D}" type="sibTrans" cxnId="{736651FC-1D0B-4F3B-AAE1-CF54417D908B}">
      <dgm:prSet/>
      <dgm:spPr/>
      <dgm:t>
        <a:bodyPr/>
        <a:lstStyle/>
        <a:p>
          <a:endParaRPr lang="es-EC" sz="2800"/>
        </a:p>
      </dgm:t>
    </dgm:pt>
    <dgm:pt modelId="{FBBE9B7B-326A-4392-A8DD-1094E09E7016}">
      <dgm:prSet phldrT="[Text]" custT="1"/>
      <dgm:spPr/>
      <dgm:t>
        <a:bodyPr/>
        <a:lstStyle/>
        <a:p>
          <a:r>
            <a:rPr lang="en-US" sz="2000" dirty="0" err="1" smtClean="0"/>
            <a:t>Desarrollador</a:t>
          </a:r>
          <a:r>
            <a:rPr lang="en-US" sz="2000" dirty="0" smtClean="0"/>
            <a:t> </a:t>
          </a:r>
          <a:r>
            <a:rPr lang="en-US" sz="2000" dirty="0" err="1" smtClean="0"/>
            <a:t>enfoca</a:t>
          </a:r>
          <a:r>
            <a:rPr lang="en-US" sz="2000" dirty="0" smtClean="0"/>
            <a:t> -&gt; </a:t>
          </a:r>
          <a:r>
            <a:rPr lang="en-US" sz="2000" dirty="0" err="1" smtClean="0"/>
            <a:t>lógica</a:t>
          </a:r>
          <a:r>
            <a:rPr lang="en-US" sz="2000" dirty="0" smtClean="0"/>
            <a:t> de </a:t>
          </a:r>
          <a:r>
            <a:rPr lang="en-US" sz="2000" dirty="0" err="1" smtClean="0"/>
            <a:t>negocio</a:t>
          </a:r>
          <a:endParaRPr lang="en-US" sz="2000" dirty="0" smtClean="0"/>
        </a:p>
      </dgm:t>
    </dgm:pt>
    <dgm:pt modelId="{3D6FC44D-A294-4364-8A59-553B4455AD57}" type="parTrans" cxnId="{A3DC446E-CB25-4706-ADE6-7DC80F244196}">
      <dgm:prSet/>
      <dgm:spPr/>
      <dgm:t>
        <a:bodyPr/>
        <a:lstStyle/>
        <a:p>
          <a:endParaRPr lang="es-EC" sz="2800"/>
        </a:p>
      </dgm:t>
    </dgm:pt>
    <dgm:pt modelId="{AF55C866-05A7-4EBC-A2BB-C0EEE57E521F}" type="sibTrans" cxnId="{A3DC446E-CB25-4706-ADE6-7DC80F244196}">
      <dgm:prSet/>
      <dgm:spPr/>
      <dgm:t>
        <a:bodyPr/>
        <a:lstStyle/>
        <a:p>
          <a:endParaRPr lang="es-EC" sz="2800"/>
        </a:p>
      </dgm:t>
    </dgm:pt>
    <dgm:pt modelId="{4B6A9432-F02A-4BFC-A889-A1464C522B90}">
      <dgm:prSet phldrT="[Text]" custT="1"/>
      <dgm:spPr/>
      <dgm:t>
        <a:bodyPr/>
        <a:lstStyle/>
        <a:p>
          <a:r>
            <a:rPr lang="es-EC" sz="2000" dirty="0" smtClean="0"/>
            <a:t>Corre en </a:t>
          </a:r>
          <a:r>
            <a:rPr lang="es-EC" sz="2000" dirty="0" err="1" smtClean="0"/>
            <a:t>cluster</a:t>
          </a:r>
          <a:r>
            <a:rPr lang="es-EC" sz="2000" dirty="0" smtClean="0"/>
            <a:t> / (HDFS)</a:t>
          </a:r>
          <a:endParaRPr lang="es-EC" sz="2000" dirty="0"/>
        </a:p>
      </dgm:t>
    </dgm:pt>
    <dgm:pt modelId="{57E9F147-09EE-4C63-87C5-A249E915889E}" type="parTrans" cxnId="{A3441886-AD79-4645-B513-345C8B1F3983}">
      <dgm:prSet/>
      <dgm:spPr/>
      <dgm:t>
        <a:bodyPr/>
        <a:lstStyle/>
        <a:p>
          <a:endParaRPr lang="es-EC" sz="2800"/>
        </a:p>
      </dgm:t>
    </dgm:pt>
    <dgm:pt modelId="{1B41B5A2-B166-4051-92D7-724B27C8D44A}" type="sibTrans" cxnId="{A3441886-AD79-4645-B513-345C8B1F3983}">
      <dgm:prSet/>
      <dgm:spPr/>
      <dgm:t>
        <a:bodyPr/>
        <a:lstStyle/>
        <a:p>
          <a:endParaRPr lang="es-EC" sz="2800"/>
        </a:p>
      </dgm:t>
    </dgm:pt>
    <dgm:pt modelId="{4D5383CF-E35B-4585-B6F5-63E221FCED57}">
      <dgm:prSet phldrT="[Text]" custT="1"/>
      <dgm:spPr/>
      <dgm:t>
        <a:bodyPr/>
        <a:lstStyle/>
        <a:p>
          <a:r>
            <a:rPr lang="en-US" sz="2000" dirty="0" smtClean="0"/>
            <a:t>Map/Reduce</a:t>
          </a:r>
          <a:endParaRPr lang="es-EC" sz="2000" dirty="0"/>
        </a:p>
      </dgm:t>
    </dgm:pt>
    <dgm:pt modelId="{872F9B49-3426-48A8-B0C2-50BD22874D27}" type="parTrans" cxnId="{F5356D31-D0A5-475A-8ED8-48A4CB662FA8}">
      <dgm:prSet/>
      <dgm:spPr/>
      <dgm:t>
        <a:bodyPr/>
        <a:lstStyle/>
        <a:p>
          <a:endParaRPr lang="es-EC" sz="2800"/>
        </a:p>
      </dgm:t>
    </dgm:pt>
    <dgm:pt modelId="{56BBDA90-BB6B-483D-92C3-9730BF0EBFC1}" type="sibTrans" cxnId="{F5356D31-D0A5-475A-8ED8-48A4CB662FA8}">
      <dgm:prSet/>
      <dgm:spPr/>
      <dgm:t>
        <a:bodyPr/>
        <a:lstStyle/>
        <a:p>
          <a:endParaRPr lang="es-EC" sz="2800"/>
        </a:p>
      </dgm:t>
    </dgm:pt>
    <dgm:pt modelId="{8C91B4BD-A42E-490D-96B7-276EA50099C5}" type="pres">
      <dgm:prSet presAssocID="{6F2F7181-3B77-46B4-AC1A-611669775B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6819BF-7FC6-4A1E-BEF4-54B001CBF4A2}" type="pres">
      <dgm:prSet presAssocID="{8D031F42-3190-45F7-BF27-6B74A02E282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C777FB-13C8-4DC8-92D7-BD1C1BD7B724}" type="pres">
      <dgm:prSet presAssocID="{9E5881FB-AFB8-4BDE-9225-A22CE7B7DD3D}" presName="spacer" presStyleCnt="0"/>
      <dgm:spPr/>
    </dgm:pt>
    <dgm:pt modelId="{2F7E505F-C84D-4386-B972-0A27E4E4E34A}" type="pres">
      <dgm:prSet presAssocID="{FBBE9B7B-326A-4392-A8DD-1094E09E70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DAC3FF-E757-4ECD-A2FF-BA62F29C6C79}" type="pres">
      <dgm:prSet presAssocID="{AF55C866-05A7-4EBC-A2BB-C0EEE57E521F}" presName="spacer" presStyleCnt="0"/>
      <dgm:spPr/>
    </dgm:pt>
    <dgm:pt modelId="{5C6EFC37-4513-45B8-85A2-BDF54B4C20BD}" type="pres">
      <dgm:prSet presAssocID="{4B6A9432-F02A-4BFC-A889-A1464C522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CE6C7D-7C86-43F5-8B8F-E579E909DB72}" type="pres">
      <dgm:prSet presAssocID="{1B41B5A2-B166-4051-92D7-724B27C8D44A}" presName="spacer" presStyleCnt="0"/>
      <dgm:spPr/>
    </dgm:pt>
    <dgm:pt modelId="{365BD73B-DAF7-4E5A-9A1F-258825BA6709}" type="pres">
      <dgm:prSet presAssocID="{4D5383CF-E35B-4585-B6F5-63E221FCED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DC446E-CB25-4706-ADE6-7DC80F244196}" srcId="{6F2F7181-3B77-46B4-AC1A-611669775BDE}" destId="{FBBE9B7B-326A-4392-A8DD-1094E09E7016}" srcOrd="1" destOrd="0" parTransId="{3D6FC44D-A294-4364-8A59-553B4455AD57}" sibTransId="{AF55C866-05A7-4EBC-A2BB-C0EEE57E521F}"/>
    <dgm:cxn modelId="{2B0F3ABD-2D0A-420B-B7A4-65BC0002C01C}" type="presOf" srcId="{6F2F7181-3B77-46B4-AC1A-611669775BDE}" destId="{8C91B4BD-A42E-490D-96B7-276EA50099C5}" srcOrd="0" destOrd="0" presId="urn:microsoft.com/office/officeart/2005/8/layout/vList2"/>
    <dgm:cxn modelId="{3516BF52-FEB1-47FD-A4A9-083C13A1BA91}" type="presOf" srcId="{4D5383CF-E35B-4585-B6F5-63E221FCED57}" destId="{365BD73B-DAF7-4E5A-9A1F-258825BA6709}" srcOrd="0" destOrd="0" presId="urn:microsoft.com/office/officeart/2005/8/layout/vList2"/>
    <dgm:cxn modelId="{736651FC-1D0B-4F3B-AAE1-CF54417D908B}" srcId="{6F2F7181-3B77-46B4-AC1A-611669775BDE}" destId="{8D031F42-3190-45F7-BF27-6B74A02E2826}" srcOrd="0" destOrd="0" parTransId="{3AFD8DA1-102F-46E9-BD3E-D82E1A559348}" sibTransId="{9E5881FB-AFB8-4BDE-9225-A22CE7B7DD3D}"/>
    <dgm:cxn modelId="{AE93C221-68AA-4D79-9373-8EFED6260BD1}" type="presOf" srcId="{8D031F42-3190-45F7-BF27-6B74A02E2826}" destId="{BE6819BF-7FC6-4A1E-BEF4-54B001CBF4A2}" srcOrd="0" destOrd="0" presId="urn:microsoft.com/office/officeart/2005/8/layout/vList2"/>
    <dgm:cxn modelId="{2023FFD0-C212-456A-BA99-474D14191E5A}" type="presOf" srcId="{FBBE9B7B-326A-4392-A8DD-1094E09E7016}" destId="{2F7E505F-C84D-4386-B972-0A27E4E4E34A}" srcOrd="0" destOrd="0" presId="urn:microsoft.com/office/officeart/2005/8/layout/vList2"/>
    <dgm:cxn modelId="{F5356D31-D0A5-475A-8ED8-48A4CB662FA8}" srcId="{6F2F7181-3B77-46B4-AC1A-611669775BDE}" destId="{4D5383CF-E35B-4585-B6F5-63E221FCED57}" srcOrd="3" destOrd="0" parTransId="{872F9B49-3426-48A8-B0C2-50BD22874D27}" sibTransId="{56BBDA90-BB6B-483D-92C3-9730BF0EBFC1}"/>
    <dgm:cxn modelId="{A3441886-AD79-4645-B513-345C8B1F3983}" srcId="{6F2F7181-3B77-46B4-AC1A-611669775BDE}" destId="{4B6A9432-F02A-4BFC-A889-A1464C522B90}" srcOrd="2" destOrd="0" parTransId="{57E9F147-09EE-4C63-87C5-A249E915889E}" sibTransId="{1B41B5A2-B166-4051-92D7-724B27C8D44A}"/>
    <dgm:cxn modelId="{CBA01CC0-534E-4402-BE06-3C6B2E396856}" type="presOf" srcId="{4B6A9432-F02A-4BFC-A889-A1464C522B90}" destId="{5C6EFC37-4513-45B8-85A2-BDF54B4C20BD}" srcOrd="0" destOrd="0" presId="urn:microsoft.com/office/officeart/2005/8/layout/vList2"/>
    <dgm:cxn modelId="{DA5745E6-08CD-48C1-BBAC-0B1CA9A9AF25}" type="presParOf" srcId="{8C91B4BD-A42E-490D-96B7-276EA50099C5}" destId="{BE6819BF-7FC6-4A1E-BEF4-54B001CBF4A2}" srcOrd="0" destOrd="0" presId="urn:microsoft.com/office/officeart/2005/8/layout/vList2"/>
    <dgm:cxn modelId="{48F61EC2-C4BA-47F8-955C-248AB2D47EE9}" type="presParOf" srcId="{8C91B4BD-A42E-490D-96B7-276EA50099C5}" destId="{C5C777FB-13C8-4DC8-92D7-BD1C1BD7B724}" srcOrd="1" destOrd="0" presId="urn:microsoft.com/office/officeart/2005/8/layout/vList2"/>
    <dgm:cxn modelId="{17DE193C-F168-4AA4-A114-E231636A7B15}" type="presParOf" srcId="{8C91B4BD-A42E-490D-96B7-276EA50099C5}" destId="{2F7E505F-C84D-4386-B972-0A27E4E4E34A}" srcOrd="2" destOrd="0" presId="urn:microsoft.com/office/officeart/2005/8/layout/vList2"/>
    <dgm:cxn modelId="{DD875D7A-AC03-47E0-9357-B8D128E6F250}" type="presParOf" srcId="{8C91B4BD-A42E-490D-96B7-276EA50099C5}" destId="{7DDAC3FF-E757-4ECD-A2FF-BA62F29C6C79}" srcOrd="3" destOrd="0" presId="urn:microsoft.com/office/officeart/2005/8/layout/vList2"/>
    <dgm:cxn modelId="{11E8F0C5-20CE-4737-836A-B66C8B935B69}" type="presParOf" srcId="{8C91B4BD-A42E-490D-96B7-276EA50099C5}" destId="{5C6EFC37-4513-45B8-85A2-BDF54B4C20BD}" srcOrd="4" destOrd="0" presId="urn:microsoft.com/office/officeart/2005/8/layout/vList2"/>
    <dgm:cxn modelId="{D549F4AC-16D7-4D0C-BC1A-922AA20511D9}" type="presParOf" srcId="{8C91B4BD-A42E-490D-96B7-276EA50099C5}" destId="{D9CE6C7D-7C86-43F5-8B8F-E579E909DB72}" srcOrd="5" destOrd="0" presId="urn:microsoft.com/office/officeart/2005/8/layout/vList2"/>
    <dgm:cxn modelId="{BA87DB17-0D9E-4D21-A8CE-7E61DD203D29}" type="presParOf" srcId="{8C91B4BD-A42E-490D-96B7-276EA50099C5}" destId="{365BD73B-DAF7-4E5A-9A1F-258825BA6709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57CC87-D44D-4A24-9CEA-733900490D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3517EA-1001-4CC2-8EEE-02DA2599FF6A}">
      <dgm:prSet phldrT="[Text]" custT="1"/>
      <dgm:spPr/>
      <dgm:t>
        <a:bodyPr/>
        <a:lstStyle/>
        <a:p>
          <a:r>
            <a:rPr lang="es-ES" sz="1800" dirty="0" smtClean="0"/>
            <a:t>Infraestructura para data </a:t>
          </a:r>
          <a:r>
            <a:rPr lang="es-ES" sz="1800" dirty="0" err="1" smtClean="0"/>
            <a:t>warehouse</a:t>
          </a:r>
          <a:r>
            <a:rPr lang="es-ES" sz="1800" dirty="0" smtClean="0"/>
            <a:t>  que provee </a:t>
          </a:r>
          <a:r>
            <a:rPr lang="es-ES" sz="1800" dirty="0" err="1" smtClean="0"/>
            <a:t>sumarización</a:t>
          </a:r>
          <a:r>
            <a:rPr lang="es-ES" sz="1800" dirty="0" smtClean="0"/>
            <a:t> de datos y soporta Ad-hoc </a:t>
          </a:r>
          <a:r>
            <a:rPr lang="es-ES" sz="1800" dirty="0" err="1" smtClean="0"/>
            <a:t>queries</a:t>
          </a:r>
          <a:endParaRPr lang="es-EC" sz="1800" dirty="0"/>
        </a:p>
      </dgm:t>
    </dgm:pt>
    <dgm:pt modelId="{9A2EE614-22B3-40F3-BEF1-2AB0B2774045}" type="parTrans" cxnId="{D3AAB4F4-45F3-4048-A8BC-964B26ECEC72}">
      <dgm:prSet/>
      <dgm:spPr/>
      <dgm:t>
        <a:bodyPr/>
        <a:lstStyle/>
        <a:p>
          <a:endParaRPr lang="es-EC" sz="2000"/>
        </a:p>
      </dgm:t>
    </dgm:pt>
    <dgm:pt modelId="{F1CD6B13-AC65-407D-BB6A-D00B74E50FDB}" type="sibTrans" cxnId="{D3AAB4F4-45F3-4048-A8BC-964B26ECEC72}">
      <dgm:prSet/>
      <dgm:spPr/>
      <dgm:t>
        <a:bodyPr/>
        <a:lstStyle/>
        <a:p>
          <a:endParaRPr lang="es-EC" sz="2000"/>
        </a:p>
      </dgm:t>
    </dgm:pt>
    <dgm:pt modelId="{CF25445E-BF73-461B-869C-27B14AAC6181}" type="pres">
      <dgm:prSet presAssocID="{6D57CC87-D44D-4A24-9CEA-733900490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ABA296-B2B5-42E0-9117-D508F0195B74}" type="pres">
      <dgm:prSet presAssocID="{183517EA-1001-4CC2-8EEE-02DA2599FF6A}" presName="parentText" presStyleLbl="node1" presStyleIdx="0" presStyleCnt="1" custScaleY="11272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2D4DED-1BE0-4F73-B1AD-D09B7EDFBA40}" type="presOf" srcId="{183517EA-1001-4CC2-8EEE-02DA2599FF6A}" destId="{73ABA296-B2B5-42E0-9117-D508F0195B74}" srcOrd="0" destOrd="0" presId="urn:microsoft.com/office/officeart/2005/8/layout/vList2"/>
    <dgm:cxn modelId="{91A924F3-0364-42CF-B728-8F55364A32BF}" type="presOf" srcId="{6D57CC87-D44D-4A24-9CEA-733900490DE1}" destId="{CF25445E-BF73-461B-869C-27B14AAC6181}" srcOrd="0" destOrd="0" presId="urn:microsoft.com/office/officeart/2005/8/layout/vList2"/>
    <dgm:cxn modelId="{D3AAB4F4-45F3-4048-A8BC-964B26ECEC72}" srcId="{6D57CC87-D44D-4A24-9CEA-733900490DE1}" destId="{183517EA-1001-4CC2-8EEE-02DA2599FF6A}" srcOrd="0" destOrd="0" parTransId="{9A2EE614-22B3-40F3-BEF1-2AB0B2774045}" sibTransId="{F1CD6B13-AC65-407D-BB6A-D00B74E50FDB}"/>
    <dgm:cxn modelId="{EF707A77-A31E-4AFD-8795-8333D64004CD}" type="presParOf" srcId="{CF25445E-BF73-461B-869C-27B14AAC6181}" destId="{73ABA296-B2B5-42E0-9117-D508F0195B74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CF2334-560D-4430-8F43-A9A505E092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32F60B-5138-419E-8582-30324016779A}">
      <dgm:prSet phldrT="[Text]"/>
      <dgm:spPr/>
      <dgm:t>
        <a:bodyPr/>
        <a:lstStyle/>
        <a:p>
          <a:r>
            <a:rPr lang="en-US" dirty="0" err="1" smtClean="0"/>
            <a:t>Aplicaciones</a:t>
          </a:r>
          <a:r>
            <a:rPr lang="en-US" dirty="0" smtClean="0"/>
            <a:t> </a:t>
          </a:r>
          <a:endParaRPr lang="es-ES" dirty="0"/>
        </a:p>
      </dgm:t>
    </dgm:pt>
    <dgm:pt modelId="{E996B35D-E87B-4E4F-8BD7-2EF5244E25AB}" type="parTrans" cxnId="{1D2F7615-2E46-4774-873C-3350B7481DE4}">
      <dgm:prSet/>
      <dgm:spPr/>
      <dgm:t>
        <a:bodyPr/>
        <a:lstStyle/>
        <a:p>
          <a:endParaRPr lang="es-ES"/>
        </a:p>
      </dgm:t>
    </dgm:pt>
    <dgm:pt modelId="{7F34AD66-3380-4680-A0FF-46AC30BAA30F}" type="sibTrans" cxnId="{1D2F7615-2E46-4774-873C-3350B7481DE4}">
      <dgm:prSet/>
      <dgm:spPr/>
      <dgm:t>
        <a:bodyPr/>
        <a:lstStyle/>
        <a:p>
          <a:endParaRPr lang="es-ES"/>
        </a:p>
      </dgm:t>
    </dgm:pt>
    <dgm:pt modelId="{FB849FEA-A58A-43E9-8F81-40287F78C16E}">
      <dgm:prSet/>
      <dgm:spPr/>
      <dgm:t>
        <a:bodyPr/>
        <a:lstStyle/>
        <a:p>
          <a:r>
            <a:rPr lang="en-US" smtClean="0"/>
            <a:t>Logs</a:t>
          </a:r>
          <a:endParaRPr lang="en-US" dirty="0" smtClean="0"/>
        </a:p>
      </dgm:t>
    </dgm:pt>
    <dgm:pt modelId="{8258AB48-8CD9-4152-A540-35CE993ADB4A}" type="parTrans" cxnId="{13279782-857A-4E79-8F24-A39DD18CF4B0}">
      <dgm:prSet/>
      <dgm:spPr/>
      <dgm:t>
        <a:bodyPr/>
        <a:lstStyle/>
        <a:p>
          <a:endParaRPr lang="es-ES"/>
        </a:p>
      </dgm:t>
    </dgm:pt>
    <dgm:pt modelId="{BD13BDED-43DB-486D-A357-15B2BDA0CE6F}" type="sibTrans" cxnId="{13279782-857A-4E79-8F24-A39DD18CF4B0}">
      <dgm:prSet/>
      <dgm:spPr/>
      <dgm:t>
        <a:bodyPr/>
        <a:lstStyle/>
        <a:p>
          <a:endParaRPr lang="es-ES"/>
        </a:p>
      </dgm:t>
    </dgm:pt>
    <dgm:pt modelId="{94A7EC77-7221-4D8F-A0AE-BF5AE74F8711}">
      <dgm:prSet/>
      <dgm:spPr/>
      <dgm:t>
        <a:bodyPr/>
        <a:lstStyle/>
        <a:p>
          <a:r>
            <a:rPr lang="en-US" smtClean="0"/>
            <a:t>Minería Datos</a:t>
          </a:r>
          <a:endParaRPr lang="en-US" dirty="0" smtClean="0"/>
        </a:p>
      </dgm:t>
    </dgm:pt>
    <dgm:pt modelId="{F367EE83-433D-4EE6-B060-91EB9D56DF70}" type="parTrans" cxnId="{2B5AB97B-51BC-4C38-93EC-AC046730C6BF}">
      <dgm:prSet/>
      <dgm:spPr/>
      <dgm:t>
        <a:bodyPr/>
        <a:lstStyle/>
        <a:p>
          <a:endParaRPr lang="es-ES"/>
        </a:p>
      </dgm:t>
    </dgm:pt>
    <dgm:pt modelId="{B1CECDFA-3527-49E0-9BDA-34049D58C13E}" type="sibTrans" cxnId="{2B5AB97B-51BC-4C38-93EC-AC046730C6BF}">
      <dgm:prSet/>
      <dgm:spPr/>
      <dgm:t>
        <a:bodyPr/>
        <a:lstStyle/>
        <a:p>
          <a:endParaRPr lang="es-ES"/>
        </a:p>
      </dgm:t>
    </dgm:pt>
    <dgm:pt modelId="{64A7AD3F-6585-4967-B5A5-F512D03D5F4A}">
      <dgm:prSet/>
      <dgm:spPr/>
      <dgm:t>
        <a:bodyPr/>
        <a:lstStyle/>
        <a:p>
          <a:r>
            <a:rPr lang="en-US" smtClean="0"/>
            <a:t>Indexación documentos</a:t>
          </a:r>
          <a:endParaRPr lang="en-US" dirty="0" smtClean="0"/>
        </a:p>
      </dgm:t>
    </dgm:pt>
    <dgm:pt modelId="{83B5A381-D2E9-4EBA-A51B-5189FAD1C33E}" type="parTrans" cxnId="{3B204398-9079-4A66-B5C7-7C1700427FBA}">
      <dgm:prSet/>
      <dgm:spPr/>
      <dgm:t>
        <a:bodyPr/>
        <a:lstStyle/>
        <a:p>
          <a:endParaRPr lang="es-ES"/>
        </a:p>
      </dgm:t>
    </dgm:pt>
    <dgm:pt modelId="{761066A1-BD6A-410B-BBDA-EEBE5D8146F3}" type="sibTrans" cxnId="{3B204398-9079-4A66-B5C7-7C1700427FBA}">
      <dgm:prSet/>
      <dgm:spPr/>
      <dgm:t>
        <a:bodyPr/>
        <a:lstStyle/>
        <a:p>
          <a:endParaRPr lang="es-ES"/>
        </a:p>
      </dgm:t>
    </dgm:pt>
    <dgm:pt modelId="{A9860587-2CE9-4F2E-B6CB-52540C7E03A8}">
      <dgm:prSet/>
      <dgm:spPr/>
      <dgm:t>
        <a:bodyPr/>
        <a:lstStyle/>
        <a:p>
          <a:r>
            <a:rPr lang="en-US" smtClean="0"/>
            <a:t>Inteligencia Negocios</a:t>
          </a:r>
          <a:endParaRPr lang="en-US" dirty="0" smtClean="0"/>
        </a:p>
      </dgm:t>
    </dgm:pt>
    <dgm:pt modelId="{ED99F91F-23E6-466D-9AF5-B3B6AEFEF9AE}" type="parTrans" cxnId="{F6110E0D-12FA-48A6-9A58-D95BEFD0BA88}">
      <dgm:prSet/>
      <dgm:spPr/>
      <dgm:t>
        <a:bodyPr/>
        <a:lstStyle/>
        <a:p>
          <a:endParaRPr lang="es-ES"/>
        </a:p>
      </dgm:t>
    </dgm:pt>
    <dgm:pt modelId="{9C2DEB42-8D5D-49F0-8518-28A8E9F3D6D8}" type="sibTrans" cxnId="{F6110E0D-12FA-48A6-9A58-D95BEFD0BA88}">
      <dgm:prSet/>
      <dgm:spPr/>
      <dgm:t>
        <a:bodyPr/>
        <a:lstStyle/>
        <a:p>
          <a:endParaRPr lang="es-ES"/>
        </a:p>
      </dgm:t>
    </dgm:pt>
    <dgm:pt modelId="{E9313110-F4C3-4616-A334-877200AAA4DF}">
      <dgm:prSet/>
      <dgm:spPr/>
      <dgm:t>
        <a:bodyPr/>
        <a:lstStyle/>
        <a:p>
          <a:r>
            <a:rPr lang="en-US" dirty="0" err="1" smtClean="0"/>
            <a:t>Modelamiento</a:t>
          </a:r>
          <a:r>
            <a:rPr lang="en-US" dirty="0" smtClean="0"/>
            <a:t> </a:t>
          </a:r>
          <a:r>
            <a:rPr lang="en-US" dirty="0" err="1" smtClean="0"/>
            <a:t>predictivo</a:t>
          </a:r>
          <a:r>
            <a:rPr lang="en-US" dirty="0" smtClean="0"/>
            <a:t> y </a:t>
          </a:r>
          <a:r>
            <a:rPr lang="en-US" dirty="0" err="1" smtClean="0"/>
            <a:t>Prueba</a:t>
          </a:r>
          <a:r>
            <a:rPr lang="en-US" dirty="0" smtClean="0"/>
            <a:t> de </a:t>
          </a:r>
          <a:r>
            <a:rPr lang="en-US" dirty="0" err="1" smtClean="0"/>
            <a:t>hipótesis</a:t>
          </a:r>
          <a:endParaRPr lang="es-EC" dirty="0"/>
        </a:p>
      </dgm:t>
    </dgm:pt>
    <dgm:pt modelId="{EAA430ED-8092-4B6C-BCAC-CB6FDA35F2D8}" type="parTrans" cxnId="{93B6D7D6-DFA1-477F-BBE9-1443064A19FD}">
      <dgm:prSet/>
      <dgm:spPr/>
      <dgm:t>
        <a:bodyPr/>
        <a:lstStyle/>
        <a:p>
          <a:endParaRPr lang="es-ES"/>
        </a:p>
      </dgm:t>
    </dgm:pt>
    <dgm:pt modelId="{F91A462A-F426-4737-9523-D61E9D0E236E}" type="sibTrans" cxnId="{93B6D7D6-DFA1-477F-BBE9-1443064A19FD}">
      <dgm:prSet/>
      <dgm:spPr/>
      <dgm:t>
        <a:bodyPr/>
        <a:lstStyle/>
        <a:p>
          <a:endParaRPr lang="es-ES"/>
        </a:p>
      </dgm:t>
    </dgm:pt>
    <dgm:pt modelId="{7CB17C38-534B-49AF-8733-D8BA5C3B7B1B}" type="pres">
      <dgm:prSet presAssocID="{3FCF2334-560D-4430-8F43-A9A505E092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2F5158-B441-4C2D-874A-A253E53EE86B}" type="pres">
      <dgm:prSet presAssocID="{0A32F60B-5138-419E-8582-30324016779A}" presName="composite" presStyleCnt="0"/>
      <dgm:spPr/>
    </dgm:pt>
    <dgm:pt modelId="{B2204DC8-5A0B-4124-96B4-3AD0F3915E88}" type="pres">
      <dgm:prSet presAssocID="{0A32F60B-5138-419E-8582-30324016779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5CEAD-7159-4276-8961-A34FFAE05D2B}" type="pres">
      <dgm:prSet presAssocID="{0A32F60B-5138-419E-8582-30324016779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3D01CA-CD3D-42B0-8320-A18424A08C43}" type="presOf" srcId="{A9860587-2CE9-4F2E-B6CB-52540C7E03A8}" destId="{EE85CEAD-7159-4276-8961-A34FFAE05D2B}" srcOrd="0" destOrd="3" presId="urn:microsoft.com/office/officeart/2005/8/layout/hList1"/>
    <dgm:cxn modelId="{7BC3C793-17A2-4D56-81A3-E9DC73923B6F}" type="presOf" srcId="{3FCF2334-560D-4430-8F43-A9A505E09261}" destId="{7CB17C38-534B-49AF-8733-D8BA5C3B7B1B}" srcOrd="0" destOrd="0" presId="urn:microsoft.com/office/officeart/2005/8/layout/hList1"/>
    <dgm:cxn modelId="{93B6D7D6-DFA1-477F-BBE9-1443064A19FD}" srcId="{0A32F60B-5138-419E-8582-30324016779A}" destId="{E9313110-F4C3-4616-A334-877200AAA4DF}" srcOrd="4" destOrd="0" parTransId="{EAA430ED-8092-4B6C-BCAC-CB6FDA35F2D8}" sibTransId="{F91A462A-F426-4737-9523-D61E9D0E236E}"/>
    <dgm:cxn modelId="{3B204398-9079-4A66-B5C7-7C1700427FBA}" srcId="{0A32F60B-5138-419E-8582-30324016779A}" destId="{64A7AD3F-6585-4967-B5A5-F512D03D5F4A}" srcOrd="2" destOrd="0" parTransId="{83B5A381-D2E9-4EBA-A51B-5189FAD1C33E}" sibTransId="{761066A1-BD6A-410B-BBDA-EEBE5D8146F3}"/>
    <dgm:cxn modelId="{2B5AB97B-51BC-4C38-93EC-AC046730C6BF}" srcId="{0A32F60B-5138-419E-8582-30324016779A}" destId="{94A7EC77-7221-4D8F-A0AE-BF5AE74F8711}" srcOrd="1" destOrd="0" parTransId="{F367EE83-433D-4EE6-B060-91EB9D56DF70}" sibTransId="{B1CECDFA-3527-49E0-9BDA-34049D58C13E}"/>
    <dgm:cxn modelId="{FEF018E5-F64E-45A2-83F6-456A47B410D1}" type="presOf" srcId="{FB849FEA-A58A-43E9-8F81-40287F78C16E}" destId="{EE85CEAD-7159-4276-8961-A34FFAE05D2B}" srcOrd="0" destOrd="0" presId="urn:microsoft.com/office/officeart/2005/8/layout/hList1"/>
    <dgm:cxn modelId="{F8A35789-3BBD-4428-AD12-950530240573}" type="presOf" srcId="{94A7EC77-7221-4D8F-A0AE-BF5AE74F8711}" destId="{EE85CEAD-7159-4276-8961-A34FFAE05D2B}" srcOrd="0" destOrd="1" presId="urn:microsoft.com/office/officeart/2005/8/layout/hList1"/>
    <dgm:cxn modelId="{B645B5BB-062B-487A-9E3D-F7F4C23DA87D}" type="presOf" srcId="{64A7AD3F-6585-4967-B5A5-F512D03D5F4A}" destId="{EE85CEAD-7159-4276-8961-A34FFAE05D2B}" srcOrd="0" destOrd="2" presId="urn:microsoft.com/office/officeart/2005/8/layout/hList1"/>
    <dgm:cxn modelId="{22BF2B36-C8FC-456A-91BF-D223B5B92C27}" type="presOf" srcId="{E9313110-F4C3-4616-A334-877200AAA4DF}" destId="{EE85CEAD-7159-4276-8961-A34FFAE05D2B}" srcOrd="0" destOrd="4" presId="urn:microsoft.com/office/officeart/2005/8/layout/hList1"/>
    <dgm:cxn modelId="{1D2F7615-2E46-4774-873C-3350B7481DE4}" srcId="{3FCF2334-560D-4430-8F43-A9A505E09261}" destId="{0A32F60B-5138-419E-8582-30324016779A}" srcOrd="0" destOrd="0" parTransId="{E996B35D-E87B-4E4F-8BD7-2EF5244E25AB}" sibTransId="{7F34AD66-3380-4680-A0FF-46AC30BAA30F}"/>
    <dgm:cxn modelId="{F6110E0D-12FA-48A6-9A58-D95BEFD0BA88}" srcId="{0A32F60B-5138-419E-8582-30324016779A}" destId="{A9860587-2CE9-4F2E-B6CB-52540C7E03A8}" srcOrd="3" destOrd="0" parTransId="{ED99F91F-23E6-466D-9AF5-B3B6AEFEF9AE}" sibTransId="{9C2DEB42-8D5D-49F0-8518-28A8E9F3D6D8}"/>
    <dgm:cxn modelId="{20646DCF-2F04-42E8-B797-F933DF92FF6A}" type="presOf" srcId="{0A32F60B-5138-419E-8582-30324016779A}" destId="{B2204DC8-5A0B-4124-96B4-3AD0F3915E88}" srcOrd="0" destOrd="0" presId="urn:microsoft.com/office/officeart/2005/8/layout/hList1"/>
    <dgm:cxn modelId="{13279782-857A-4E79-8F24-A39DD18CF4B0}" srcId="{0A32F60B-5138-419E-8582-30324016779A}" destId="{FB849FEA-A58A-43E9-8F81-40287F78C16E}" srcOrd="0" destOrd="0" parTransId="{8258AB48-8CD9-4152-A540-35CE993ADB4A}" sibTransId="{BD13BDED-43DB-486D-A357-15B2BDA0CE6F}"/>
    <dgm:cxn modelId="{2A80CD68-2C48-4425-A160-B856ACC2FE93}" type="presParOf" srcId="{7CB17C38-534B-49AF-8733-D8BA5C3B7B1B}" destId="{0C2F5158-B441-4C2D-874A-A253E53EE86B}" srcOrd="0" destOrd="0" presId="urn:microsoft.com/office/officeart/2005/8/layout/hList1"/>
    <dgm:cxn modelId="{A09958C3-4AFD-4B59-8041-B47B7BE9871D}" type="presParOf" srcId="{0C2F5158-B441-4C2D-874A-A253E53EE86B}" destId="{B2204DC8-5A0B-4124-96B4-3AD0F3915E88}" srcOrd="0" destOrd="0" presId="urn:microsoft.com/office/officeart/2005/8/layout/hList1"/>
    <dgm:cxn modelId="{89B2DD34-503E-43F2-859E-D91871ACB4D0}" type="presParOf" srcId="{0C2F5158-B441-4C2D-874A-A253E53EE86B}" destId="{EE85CEAD-7159-4276-8961-A34FFAE05D2B}" srcOrd="1" destOrd="0" presId="urn:microsoft.com/office/officeart/2005/8/layout/h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449E97-0551-42FB-B272-1C524D593D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5A699E-0706-4CB9-8B73-1E9170D01DFF}">
      <dgm:prSet phldrT="[Text]"/>
      <dgm:spPr/>
      <dgm:t>
        <a:bodyPr/>
        <a:lstStyle/>
        <a:p>
          <a:r>
            <a:rPr lang="es-EC" dirty="0" smtClean="0"/>
            <a:t>Carga</a:t>
          </a:r>
          <a:endParaRPr lang="es-EC" dirty="0"/>
        </a:p>
      </dgm:t>
    </dgm:pt>
    <dgm:pt modelId="{FAC6140A-5849-4899-9B6C-38DDFC2EDC3C}" type="parTrans" cxnId="{9B6C1EB4-643A-4CE3-8025-B5BC055043AE}">
      <dgm:prSet/>
      <dgm:spPr/>
      <dgm:t>
        <a:bodyPr/>
        <a:lstStyle/>
        <a:p>
          <a:endParaRPr lang="es-EC"/>
        </a:p>
      </dgm:t>
    </dgm:pt>
    <dgm:pt modelId="{E76C23E8-E0F7-4746-B54A-862FC79FF85B}" type="sibTrans" cxnId="{9B6C1EB4-643A-4CE3-8025-B5BC055043AE}">
      <dgm:prSet/>
      <dgm:spPr/>
      <dgm:t>
        <a:bodyPr/>
        <a:lstStyle/>
        <a:p>
          <a:endParaRPr lang="es-EC"/>
        </a:p>
      </dgm:t>
    </dgm:pt>
    <dgm:pt modelId="{981E1CA7-0F5F-44ED-AD17-89138443A0B2}">
      <dgm:prSet phldrT="[Text]"/>
      <dgm:spPr/>
      <dgm:t>
        <a:bodyPr/>
        <a:lstStyle/>
        <a:p>
          <a:r>
            <a:rPr lang="es-EC" dirty="0" smtClean="0"/>
            <a:t>10 GB</a:t>
          </a:r>
          <a:endParaRPr lang="es-EC" dirty="0"/>
        </a:p>
      </dgm:t>
    </dgm:pt>
    <dgm:pt modelId="{61E85023-EE27-4FF3-BBCA-9941364E82F2}" type="parTrans" cxnId="{57BAB397-5743-43BC-926E-15EA470EB7C3}">
      <dgm:prSet/>
      <dgm:spPr/>
      <dgm:t>
        <a:bodyPr/>
        <a:lstStyle/>
        <a:p>
          <a:endParaRPr lang="es-EC"/>
        </a:p>
      </dgm:t>
    </dgm:pt>
    <dgm:pt modelId="{550A0D43-B9B0-473E-8C40-B3DBD09C9E38}" type="sibTrans" cxnId="{57BAB397-5743-43BC-926E-15EA470EB7C3}">
      <dgm:prSet/>
      <dgm:spPr/>
      <dgm:t>
        <a:bodyPr/>
        <a:lstStyle/>
        <a:p>
          <a:endParaRPr lang="es-EC"/>
        </a:p>
      </dgm:t>
    </dgm:pt>
    <dgm:pt modelId="{C996EC73-C411-4C6C-9440-B129057FDD82}" type="pres">
      <dgm:prSet presAssocID="{7B449E97-0551-42FB-B272-1C524D593D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FC9C2E-BD2A-43D4-926B-4F85AA71B44D}" type="pres">
      <dgm:prSet presAssocID="{095A699E-0706-4CB9-8B73-1E9170D01D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0C492C-09F7-4E13-B79E-5180E5B04D57}" type="pres">
      <dgm:prSet presAssocID="{095A699E-0706-4CB9-8B73-1E9170D01DF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A9CF78-ACFC-48DC-82FB-E23F5E031485}" type="presOf" srcId="{095A699E-0706-4CB9-8B73-1E9170D01DFF}" destId="{D3FC9C2E-BD2A-43D4-926B-4F85AA71B44D}" srcOrd="0" destOrd="0" presId="urn:microsoft.com/office/officeart/2005/8/layout/vList2"/>
    <dgm:cxn modelId="{385FC718-9911-4A11-AEA1-C9F7835D8E84}" type="presOf" srcId="{7B449E97-0551-42FB-B272-1C524D593DC8}" destId="{C996EC73-C411-4C6C-9440-B129057FDD82}" srcOrd="0" destOrd="0" presId="urn:microsoft.com/office/officeart/2005/8/layout/vList2"/>
    <dgm:cxn modelId="{57BAB397-5743-43BC-926E-15EA470EB7C3}" srcId="{095A699E-0706-4CB9-8B73-1E9170D01DFF}" destId="{981E1CA7-0F5F-44ED-AD17-89138443A0B2}" srcOrd="0" destOrd="0" parTransId="{61E85023-EE27-4FF3-BBCA-9941364E82F2}" sibTransId="{550A0D43-B9B0-473E-8C40-B3DBD09C9E38}"/>
    <dgm:cxn modelId="{9B6C1EB4-643A-4CE3-8025-B5BC055043AE}" srcId="{7B449E97-0551-42FB-B272-1C524D593DC8}" destId="{095A699E-0706-4CB9-8B73-1E9170D01DFF}" srcOrd="0" destOrd="0" parTransId="{FAC6140A-5849-4899-9B6C-38DDFC2EDC3C}" sibTransId="{E76C23E8-E0F7-4746-B54A-862FC79FF85B}"/>
    <dgm:cxn modelId="{AEF1BB9C-330D-4CE8-9E11-A8DD0A219462}" type="presOf" srcId="{981E1CA7-0F5F-44ED-AD17-89138443A0B2}" destId="{970C492C-09F7-4E13-B79E-5180E5B04D57}" srcOrd="0" destOrd="0" presId="urn:microsoft.com/office/officeart/2005/8/layout/vList2"/>
    <dgm:cxn modelId="{5A365F73-D4E2-4E01-8EBB-49F5C1E089A0}" type="presParOf" srcId="{C996EC73-C411-4C6C-9440-B129057FDD82}" destId="{D3FC9C2E-BD2A-43D4-926B-4F85AA71B44D}" srcOrd="0" destOrd="0" presId="urn:microsoft.com/office/officeart/2005/8/layout/vList2"/>
    <dgm:cxn modelId="{07D3501B-2E02-4EAD-B931-7F7A94D799A7}" type="presParOf" srcId="{C996EC73-C411-4C6C-9440-B129057FDD82}" destId="{970C492C-09F7-4E13-B79E-5180E5B04D57}" srcOrd="1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8D6198-0E25-4936-BE08-B84722ADE68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37E76CE-1880-49B5-8A51-7298DD331BB4}">
      <dgm:prSet phldrT="[Text]"/>
      <dgm:spPr/>
      <dgm:t>
        <a:bodyPr/>
        <a:lstStyle/>
        <a:p>
          <a:r>
            <a:rPr lang="es-EC" dirty="0" smtClean="0"/>
            <a:t>Estable entre 5 y 10 nodos con carga 1GB.</a:t>
          </a:r>
        </a:p>
      </dgm:t>
    </dgm:pt>
    <dgm:pt modelId="{3C8CE93C-D177-4D62-B87D-2348A10A7F61}" type="parTrans" cxnId="{92D95541-704A-4963-9447-98A0BDDE25EC}">
      <dgm:prSet/>
      <dgm:spPr/>
      <dgm:t>
        <a:bodyPr/>
        <a:lstStyle/>
        <a:p>
          <a:endParaRPr lang="es-EC"/>
        </a:p>
      </dgm:t>
    </dgm:pt>
    <dgm:pt modelId="{F985A70A-96A6-47E5-B258-EE1522752B7D}" type="sibTrans" cxnId="{92D95541-704A-4963-9447-98A0BDDE25EC}">
      <dgm:prSet/>
      <dgm:spPr/>
      <dgm:t>
        <a:bodyPr/>
        <a:lstStyle/>
        <a:p>
          <a:endParaRPr lang="es-EC"/>
        </a:p>
      </dgm:t>
    </dgm:pt>
    <dgm:pt modelId="{CB83C8C6-0479-4B56-9163-51328AFCFEA2}">
      <dgm:prSet phldrT="[Text]"/>
      <dgm:spPr/>
      <dgm:t>
        <a:bodyPr/>
        <a:lstStyle/>
        <a:p>
          <a:r>
            <a:rPr lang="es-EC" dirty="0" smtClean="0"/>
            <a:t>Procesamiento secuencial es extenso con archivos de gran tamaño.</a:t>
          </a:r>
        </a:p>
      </dgm:t>
    </dgm:pt>
    <dgm:pt modelId="{733D551B-7848-48FF-9378-5D59099EE052}" type="parTrans" cxnId="{438B5E5B-C75E-4A10-8B2E-6B5DEB2D5B17}">
      <dgm:prSet/>
      <dgm:spPr/>
      <dgm:t>
        <a:bodyPr/>
        <a:lstStyle/>
        <a:p>
          <a:endParaRPr lang="es-EC"/>
        </a:p>
      </dgm:t>
    </dgm:pt>
    <dgm:pt modelId="{2BC61B25-E0CA-428C-8180-884F51D7681D}" type="sibTrans" cxnId="{438B5E5B-C75E-4A10-8B2E-6B5DEB2D5B17}">
      <dgm:prSet/>
      <dgm:spPr/>
      <dgm:t>
        <a:bodyPr/>
        <a:lstStyle/>
        <a:p>
          <a:endParaRPr lang="es-EC"/>
        </a:p>
      </dgm:t>
    </dgm:pt>
    <dgm:pt modelId="{AE29D878-0C31-45C2-88A9-804119536BB4}">
      <dgm:prSet phldrT="[Text]"/>
      <dgm:spPr/>
      <dgm:t>
        <a:bodyPr/>
        <a:lstStyle/>
        <a:p>
          <a:r>
            <a:rPr lang="es-EC" dirty="0" smtClean="0"/>
            <a:t>El modelo distribuido es una solución escalable y la tolerancia a fallos se puede controlar.</a:t>
          </a:r>
          <a:endParaRPr lang="es-EC" dirty="0"/>
        </a:p>
      </dgm:t>
    </dgm:pt>
    <dgm:pt modelId="{10A02B0C-6A1B-4994-94F2-37004ABF1DE7}" type="parTrans" cxnId="{83C1C010-6F79-419D-A412-07B10AA51A82}">
      <dgm:prSet/>
      <dgm:spPr/>
      <dgm:t>
        <a:bodyPr/>
        <a:lstStyle/>
        <a:p>
          <a:endParaRPr lang="es-EC"/>
        </a:p>
      </dgm:t>
    </dgm:pt>
    <dgm:pt modelId="{960EA0CC-0691-4430-9A31-7569F94C8B5C}" type="sibTrans" cxnId="{83C1C010-6F79-419D-A412-07B10AA51A82}">
      <dgm:prSet/>
      <dgm:spPr/>
      <dgm:t>
        <a:bodyPr/>
        <a:lstStyle/>
        <a:p>
          <a:endParaRPr lang="es-EC"/>
        </a:p>
      </dgm:t>
    </dgm:pt>
    <dgm:pt modelId="{7D756CED-3AC7-41D4-86F8-78ACF8B45F9E}" type="pres">
      <dgm:prSet presAssocID="{338D6198-0E25-4936-BE08-B84722ADE68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AB10EC-4424-41C9-908F-A5AD35C57D10}" type="pres">
      <dgm:prSet presAssocID="{737E76CE-1880-49B5-8A51-7298DD331BB4}" presName="comp" presStyleCnt="0"/>
      <dgm:spPr/>
    </dgm:pt>
    <dgm:pt modelId="{A103AE94-8C40-4FF3-A7C6-5FB660C65694}" type="pres">
      <dgm:prSet presAssocID="{737E76CE-1880-49B5-8A51-7298DD331BB4}" presName="box" presStyleLbl="node1" presStyleIdx="0" presStyleCnt="3"/>
      <dgm:spPr/>
      <dgm:t>
        <a:bodyPr/>
        <a:lstStyle/>
        <a:p>
          <a:endParaRPr lang="es-EC"/>
        </a:p>
      </dgm:t>
    </dgm:pt>
    <dgm:pt modelId="{DEA1980B-AED1-4CE2-83A4-CBC81E7F9668}" type="pres">
      <dgm:prSet presAssocID="{737E76CE-1880-49B5-8A51-7298DD331BB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C14E18-BFAE-45BC-A007-07C206818162}" type="pres">
      <dgm:prSet presAssocID="{737E76CE-1880-49B5-8A51-7298DD331BB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2E3FDF-ECAA-4F80-89DB-F179610E06FE}" type="pres">
      <dgm:prSet presAssocID="{F985A70A-96A6-47E5-B258-EE1522752B7D}" presName="spacer" presStyleCnt="0"/>
      <dgm:spPr/>
    </dgm:pt>
    <dgm:pt modelId="{8805A2EA-3381-4728-BD58-856C12B364CD}" type="pres">
      <dgm:prSet presAssocID="{CB83C8C6-0479-4B56-9163-51328AFCFEA2}" presName="comp" presStyleCnt="0"/>
      <dgm:spPr/>
    </dgm:pt>
    <dgm:pt modelId="{7A39AF72-5ED4-47D8-BC72-C6885B445C17}" type="pres">
      <dgm:prSet presAssocID="{CB83C8C6-0479-4B56-9163-51328AFCFEA2}" presName="box" presStyleLbl="node1" presStyleIdx="1" presStyleCnt="3"/>
      <dgm:spPr/>
      <dgm:t>
        <a:bodyPr/>
        <a:lstStyle/>
        <a:p>
          <a:endParaRPr lang="es-EC"/>
        </a:p>
      </dgm:t>
    </dgm:pt>
    <dgm:pt modelId="{FB76AA61-50AB-4189-9AFF-908B075ADAD8}" type="pres">
      <dgm:prSet presAssocID="{CB83C8C6-0479-4B56-9163-51328AFCFEA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6AE7CF-EA02-4A09-94C7-D390D7DAA0A7}" type="pres">
      <dgm:prSet presAssocID="{CB83C8C6-0479-4B56-9163-51328AFCFEA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6E7ED2-C137-437D-A5A0-AAD0B42BDA82}" type="pres">
      <dgm:prSet presAssocID="{2BC61B25-E0CA-428C-8180-884F51D7681D}" presName="spacer" presStyleCnt="0"/>
      <dgm:spPr/>
    </dgm:pt>
    <dgm:pt modelId="{761C73CC-0A61-442B-B097-4D68BF8BD8EC}" type="pres">
      <dgm:prSet presAssocID="{AE29D878-0C31-45C2-88A9-804119536BB4}" presName="comp" presStyleCnt="0"/>
      <dgm:spPr/>
    </dgm:pt>
    <dgm:pt modelId="{02D1D66A-DC17-4ED3-8C26-15BF2C1089B2}" type="pres">
      <dgm:prSet presAssocID="{AE29D878-0C31-45C2-88A9-804119536BB4}" presName="box" presStyleLbl="node1" presStyleIdx="2" presStyleCnt="3"/>
      <dgm:spPr/>
      <dgm:t>
        <a:bodyPr/>
        <a:lstStyle/>
        <a:p>
          <a:endParaRPr lang="es-EC"/>
        </a:p>
      </dgm:t>
    </dgm:pt>
    <dgm:pt modelId="{05586D1E-A261-4023-A8F0-47C5D5260B99}" type="pres">
      <dgm:prSet presAssocID="{AE29D878-0C31-45C2-88A9-804119536BB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4EEB126-7900-4DAD-96DD-3F126B9E5C01}" type="pres">
      <dgm:prSet presAssocID="{AE29D878-0C31-45C2-88A9-804119536BB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87C869-F292-4AD5-A503-1D9A573EA68F}" type="presOf" srcId="{AE29D878-0C31-45C2-88A9-804119536BB4}" destId="{02D1D66A-DC17-4ED3-8C26-15BF2C1089B2}" srcOrd="0" destOrd="0" presId="urn:microsoft.com/office/officeart/2005/8/layout/vList4"/>
    <dgm:cxn modelId="{83C1C010-6F79-419D-A412-07B10AA51A82}" srcId="{338D6198-0E25-4936-BE08-B84722ADE68F}" destId="{AE29D878-0C31-45C2-88A9-804119536BB4}" srcOrd="2" destOrd="0" parTransId="{10A02B0C-6A1B-4994-94F2-37004ABF1DE7}" sibTransId="{960EA0CC-0691-4430-9A31-7569F94C8B5C}"/>
    <dgm:cxn modelId="{92D95541-704A-4963-9447-98A0BDDE25EC}" srcId="{338D6198-0E25-4936-BE08-B84722ADE68F}" destId="{737E76CE-1880-49B5-8A51-7298DD331BB4}" srcOrd="0" destOrd="0" parTransId="{3C8CE93C-D177-4D62-B87D-2348A10A7F61}" sibTransId="{F985A70A-96A6-47E5-B258-EE1522752B7D}"/>
    <dgm:cxn modelId="{438B5E5B-C75E-4A10-8B2E-6B5DEB2D5B17}" srcId="{338D6198-0E25-4936-BE08-B84722ADE68F}" destId="{CB83C8C6-0479-4B56-9163-51328AFCFEA2}" srcOrd="1" destOrd="0" parTransId="{733D551B-7848-48FF-9378-5D59099EE052}" sibTransId="{2BC61B25-E0CA-428C-8180-884F51D7681D}"/>
    <dgm:cxn modelId="{DFE4DA6F-7100-440B-8B31-B5BC27151CA2}" type="presOf" srcId="{CB83C8C6-0479-4B56-9163-51328AFCFEA2}" destId="{CC6AE7CF-EA02-4A09-94C7-D390D7DAA0A7}" srcOrd="1" destOrd="0" presId="urn:microsoft.com/office/officeart/2005/8/layout/vList4"/>
    <dgm:cxn modelId="{7417D89F-A4CD-4B62-87F8-34E492060536}" type="presOf" srcId="{737E76CE-1880-49B5-8A51-7298DD331BB4}" destId="{C5C14E18-BFAE-45BC-A007-07C206818162}" srcOrd="1" destOrd="0" presId="urn:microsoft.com/office/officeart/2005/8/layout/vList4"/>
    <dgm:cxn modelId="{DE7287C6-93D0-4983-8C64-C7819EEC942B}" type="presOf" srcId="{AE29D878-0C31-45C2-88A9-804119536BB4}" destId="{B4EEB126-7900-4DAD-96DD-3F126B9E5C01}" srcOrd="1" destOrd="0" presId="urn:microsoft.com/office/officeart/2005/8/layout/vList4"/>
    <dgm:cxn modelId="{CE586774-A252-4DDF-B5A6-B15063965869}" type="presOf" srcId="{338D6198-0E25-4936-BE08-B84722ADE68F}" destId="{7D756CED-3AC7-41D4-86F8-78ACF8B45F9E}" srcOrd="0" destOrd="0" presId="urn:microsoft.com/office/officeart/2005/8/layout/vList4"/>
    <dgm:cxn modelId="{88C1F201-4276-42A8-84B0-37E643FC2992}" type="presOf" srcId="{737E76CE-1880-49B5-8A51-7298DD331BB4}" destId="{A103AE94-8C40-4FF3-A7C6-5FB660C65694}" srcOrd="0" destOrd="0" presId="urn:microsoft.com/office/officeart/2005/8/layout/vList4"/>
    <dgm:cxn modelId="{A6AC8016-DDF8-480D-BF11-815D8FDDE8DF}" type="presOf" srcId="{CB83C8C6-0479-4B56-9163-51328AFCFEA2}" destId="{7A39AF72-5ED4-47D8-BC72-C6885B445C17}" srcOrd="0" destOrd="0" presId="urn:microsoft.com/office/officeart/2005/8/layout/vList4"/>
    <dgm:cxn modelId="{BFA7826A-1441-416A-B013-2F79E28FD189}" type="presParOf" srcId="{7D756CED-3AC7-41D4-86F8-78ACF8B45F9E}" destId="{8BAB10EC-4424-41C9-908F-A5AD35C57D10}" srcOrd="0" destOrd="0" presId="urn:microsoft.com/office/officeart/2005/8/layout/vList4"/>
    <dgm:cxn modelId="{3B64BA68-87A0-4E59-A81E-9BC4B4205046}" type="presParOf" srcId="{8BAB10EC-4424-41C9-908F-A5AD35C57D10}" destId="{A103AE94-8C40-4FF3-A7C6-5FB660C65694}" srcOrd="0" destOrd="0" presId="urn:microsoft.com/office/officeart/2005/8/layout/vList4"/>
    <dgm:cxn modelId="{FF3F24E4-7B41-4CDD-B40B-A339B9CD9BC6}" type="presParOf" srcId="{8BAB10EC-4424-41C9-908F-A5AD35C57D10}" destId="{DEA1980B-AED1-4CE2-83A4-CBC81E7F9668}" srcOrd="1" destOrd="0" presId="urn:microsoft.com/office/officeart/2005/8/layout/vList4"/>
    <dgm:cxn modelId="{2FEC0B8E-F446-4215-8FF9-33C718B8DBAA}" type="presParOf" srcId="{8BAB10EC-4424-41C9-908F-A5AD35C57D10}" destId="{C5C14E18-BFAE-45BC-A007-07C206818162}" srcOrd="2" destOrd="0" presId="urn:microsoft.com/office/officeart/2005/8/layout/vList4"/>
    <dgm:cxn modelId="{55FC9C72-C4A7-47F0-B89C-1FB89E8BAF68}" type="presParOf" srcId="{7D756CED-3AC7-41D4-86F8-78ACF8B45F9E}" destId="{AF2E3FDF-ECAA-4F80-89DB-F179610E06FE}" srcOrd="1" destOrd="0" presId="urn:microsoft.com/office/officeart/2005/8/layout/vList4"/>
    <dgm:cxn modelId="{93522DFF-9D2F-4F01-B200-CDFD81EEAA4B}" type="presParOf" srcId="{7D756CED-3AC7-41D4-86F8-78ACF8B45F9E}" destId="{8805A2EA-3381-4728-BD58-856C12B364CD}" srcOrd="2" destOrd="0" presId="urn:microsoft.com/office/officeart/2005/8/layout/vList4"/>
    <dgm:cxn modelId="{73B9B508-BD34-4186-AB61-2A3B55D95368}" type="presParOf" srcId="{8805A2EA-3381-4728-BD58-856C12B364CD}" destId="{7A39AF72-5ED4-47D8-BC72-C6885B445C17}" srcOrd="0" destOrd="0" presId="urn:microsoft.com/office/officeart/2005/8/layout/vList4"/>
    <dgm:cxn modelId="{34631F20-0225-4024-B420-8E7022EB55E5}" type="presParOf" srcId="{8805A2EA-3381-4728-BD58-856C12B364CD}" destId="{FB76AA61-50AB-4189-9AFF-908B075ADAD8}" srcOrd="1" destOrd="0" presId="urn:microsoft.com/office/officeart/2005/8/layout/vList4"/>
    <dgm:cxn modelId="{70A0392B-0238-475B-A1AD-ABAB02D52D09}" type="presParOf" srcId="{8805A2EA-3381-4728-BD58-856C12B364CD}" destId="{CC6AE7CF-EA02-4A09-94C7-D390D7DAA0A7}" srcOrd="2" destOrd="0" presId="urn:microsoft.com/office/officeart/2005/8/layout/vList4"/>
    <dgm:cxn modelId="{78EE9524-4C5A-47FC-93D0-01E3333199FB}" type="presParOf" srcId="{7D756CED-3AC7-41D4-86F8-78ACF8B45F9E}" destId="{7E6E7ED2-C137-437D-A5A0-AAD0B42BDA82}" srcOrd="3" destOrd="0" presId="urn:microsoft.com/office/officeart/2005/8/layout/vList4"/>
    <dgm:cxn modelId="{3000F949-C7CA-42C6-B2D1-4C50A8B0F5B5}" type="presParOf" srcId="{7D756CED-3AC7-41D4-86F8-78ACF8B45F9E}" destId="{761C73CC-0A61-442B-B097-4D68BF8BD8EC}" srcOrd="4" destOrd="0" presId="urn:microsoft.com/office/officeart/2005/8/layout/vList4"/>
    <dgm:cxn modelId="{D95904D4-431C-4BF7-A98D-EC9E7778C4EB}" type="presParOf" srcId="{761C73CC-0A61-442B-B097-4D68BF8BD8EC}" destId="{02D1D66A-DC17-4ED3-8C26-15BF2C1089B2}" srcOrd="0" destOrd="0" presId="urn:microsoft.com/office/officeart/2005/8/layout/vList4"/>
    <dgm:cxn modelId="{723C44CB-C5AF-46B6-8135-8E8BBF2F63F2}" type="presParOf" srcId="{761C73CC-0A61-442B-B097-4D68BF8BD8EC}" destId="{05586D1E-A261-4023-A8F0-47C5D5260B99}" srcOrd="1" destOrd="0" presId="urn:microsoft.com/office/officeart/2005/8/layout/vList4"/>
    <dgm:cxn modelId="{16CC2475-CBE5-442E-A63F-C8A84624F7DA}" type="presParOf" srcId="{761C73CC-0A61-442B-B097-4D68BF8BD8EC}" destId="{B4EEB126-7900-4DAD-96DD-3F126B9E5C01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46795E-7F23-438F-B731-E7B971E4125F}" type="datetimeFigureOut">
              <a:rPr lang="es-EC"/>
              <a:pPr>
                <a:defRPr/>
              </a:pPr>
              <a:t>16/02/2011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C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B3FC67-A4E4-48A0-AF18-DD79C7B7F94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018F-15B8-4765-A501-571346F0F318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8C32-3621-4159-ACA2-ABE22B1D2B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F89F-FFFA-4DDC-881C-5CDEAAAFA8EB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15FF-B7EC-401F-BB11-22FC7B9D33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A535-A4EE-4FDF-8647-73E4A7C3B35D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444C-B976-4455-8333-C8F36E4045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E2D8E4-2AC2-46FD-A5DB-1C464AEAC587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586B58-9138-4F5B-8CB4-2730C85E06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CEC8-9179-4F22-B861-216B63B969D7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C4B6-054F-4CEB-995B-59DD55F8BE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0207-923C-4F54-99D3-236ED88F68AC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4932-A7A8-4B37-8BDA-2F109B0055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B9A7-E5E4-4AF4-8E48-6DFEB8EB9553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D71B-AB2D-4118-B742-C9D2213744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205DBE-C891-4C94-BA45-E56EB2EFFCCB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451193-65C2-4628-882E-279C448D08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6E3E-8A12-4469-A9E9-EAC58FE9D0FE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5C70-06BB-4F38-AB26-E48BD80950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A605A2-BD1D-49B6-AE5B-94718D6BDFE5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2F02E2-DD44-405D-9E1F-D96E8CFAE7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BAF20C-D7F2-46AE-BB3F-5CD3EA93E89B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C587BB-471D-42BA-A986-70C7A7BDB2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64BC4A-1F24-4B78-8D50-E5F78A28CED8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45C3DC-B8C1-4223-8C84-29776E7192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87" r:id="rId4"/>
    <p:sldLayoutId id="2147483888" r:id="rId5"/>
    <p:sldLayoutId id="2147483895" r:id="rId6"/>
    <p:sldLayoutId id="2147483889" r:id="rId7"/>
    <p:sldLayoutId id="2147483896" r:id="rId8"/>
    <p:sldLayoutId id="2147483897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46C8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CBFC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CDD8E3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339975"/>
            <a:ext cx="6934200" cy="2308225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C" sz="3200" dirty="0" smtClean="0">
                <a:solidFill>
                  <a:schemeClr val="accent1">
                    <a:satMod val="150000"/>
                  </a:schemeClr>
                </a:solidFill>
              </a:rPr>
              <a:t>Sistema para el Análisis y Procesamiento de los logs  de los servidores de red de la Facultad de Ingeniería en Electricidad y Computación (FIEC) de la ESPOL usando HADOOP</a:t>
            </a:r>
            <a:endParaRPr lang="es-EC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4213" y="1268413"/>
            <a:ext cx="8077200" cy="12969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C" smtClean="0"/>
              <a:t>ESCUELA SUPERIOR POLITÉCNICA DEL LITORAL</a:t>
            </a:r>
          </a:p>
          <a:p>
            <a:pPr eaLnBrk="1" hangingPunct="1">
              <a:buFont typeface="Arial" charset="0"/>
              <a:buNone/>
            </a:pPr>
            <a:r>
              <a:rPr lang="es-EC" smtClean="0"/>
              <a:t>Facultad de Ingeniería en Electricidad y Computación</a:t>
            </a:r>
          </a:p>
          <a:p>
            <a:pPr eaLnBrk="1" hangingPunct="1">
              <a:buFont typeface="Arial" charset="0"/>
              <a:buNone/>
            </a:pPr>
            <a:endParaRPr lang="es-EC" smtClean="0"/>
          </a:p>
          <a:p>
            <a:pPr eaLnBrk="1" hangingPunct="1">
              <a:buFont typeface="Arial" charset="0"/>
              <a:buNone/>
            </a:pPr>
            <a:endParaRPr lang="es-EC" smtClean="0"/>
          </a:p>
        </p:txBody>
      </p:sp>
      <p:pic>
        <p:nvPicPr>
          <p:cNvPr id="9220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79400"/>
            <a:ext cx="863600" cy="820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752600" y="5410200"/>
            <a:ext cx="5976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>
                <a:latin typeface="Corbel" pitchFamily="34" charset="0"/>
              </a:rPr>
              <a:t>INTEGRANTES</a:t>
            </a:r>
            <a:r>
              <a:rPr lang="es-EC" sz="2400">
                <a:latin typeface="Corbel" pitchFamily="34" charset="0"/>
              </a:rPr>
              <a:t>:</a:t>
            </a:r>
          </a:p>
          <a:p>
            <a:pPr algn="ctr"/>
            <a:r>
              <a:rPr lang="es-EC" sz="2400">
                <a:latin typeface="Corbel" pitchFamily="34" charset="0"/>
              </a:rPr>
              <a:t>	Eddy Roberto Espinosa Daquilema</a:t>
            </a:r>
          </a:p>
          <a:p>
            <a:pPr algn="ctr"/>
            <a:r>
              <a:rPr lang="es-EC" sz="2400">
                <a:latin typeface="Corbel" pitchFamily="34" charset="0"/>
              </a:rPr>
              <a:t>	Josué Jefferson Guartatanga Robayo</a:t>
            </a: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33375"/>
            <a:ext cx="1400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Código Base: Mapper/Reducer de Cedro</a:t>
            </a:r>
          </a:p>
        </p:txBody>
      </p:sp>
      <p:pic>
        <p:nvPicPr>
          <p:cNvPr id="3686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1225550"/>
            <a:ext cx="8386762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23963"/>
            <a:ext cx="6324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Código Base: Mapper/Reducer de Ceibo</a:t>
            </a: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2"/>
          <a:srcRect l="31541" t="33173" r="25674" b="24489"/>
          <a:stretch>
            <a:fillRect/>
          </a:stretch>
        </p:blipFill>
        <p:spPr bwMode="auto">
          <a:xfrm>
            <a:off x="381000" y="1231900"/>
            <a:ext cx="833278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77406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Código Base: Mapper/Reducer de Palma</a:t>
            </a:r>
          </a:p>
        </p:txBody>
      </p:sp>
      <p:pic>
        <p:nvPicPr>
          <p:cNvPr id="3891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1295400"/>
            <a:ext cx="84851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04925"/>
            <a:ext cx="70961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Tiempos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Calibri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Calibri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1905000"/>
            <a:ext cx="8763000" cy="4572000"/>
            <a:chOff x="76201" y="1905000"/>
            <a:chExt cx="8762999" cy="4572000"/>
          </a:xfrm>
        </p:grpSpPr>
        <p:graphicFrame>
          <p:nvGraphicFramePr>
            <p:cNvPr id="39942" name="Object 6"/>
            <p:cNvGraphicFramePr>
              <a:graphicFrameLocks/>
            </p:cNvGraphicFramePr>
            <p:nvPr/>
          </p:nvGraphicFramePr>
          <p:xfrm>
            <a:off x="380464" y="1905000"/>
            <a:ext cx="8458736" cy="4572000"/>
          </p:xfrm>
          <a:graphic>
            <a:graphicData uri="http://schemas.openxmlformats.org/presentationml/2006/ole">
              <p:oleObj spid="_x0000_s1026" name="Chart" r:id="rId3" imgW="4733841" imgH="2381385" progId="Excel.Chart.8">
                <p:embed/>
              </p:oleObj>
            </a:graphicData>
          </a:graphic>
        </p:graphicFrame>
        <p:sp>
          <p:nvSpPr>
            <p:cNvPr id="1034" name="TextBox 8"/>
            <p:cNvSpPr txBox="1">
              <a:spLocks noChangeArrowheads="1"/>
            </p:cNvSpPr>
            <p:nvPr/>
          </p:nvSpPr>
          <p:spPr bwMode="auto">
            <a:xfrm>
              <a:off x="6172200" y="5486400"/>
              <a:ext cx="813043" cy="369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/>
                <a:t>nodos</a:t>
              </a:r>
            </a:p>
          </p:txBody>
        </p:sp>
        <p:sp>
          <p:nvSpPr>
            <p:cNvPr id="1035" name="TextBox 9"/>
            <p:cNvSpPr txBox="1">
              <a:spLocks noChangeArrowheads="1"/>
            </p:cNvSpPr>
            <p:nvPr/>
          </p:nvSpPr>
          <p:spPr bwMode="auto">
            <a:xfrm rot="-5400000">
              <a:off x="-724914" y="2791953"/>
              <a:ext cx="19715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/>
                <a:t>Tiempo (minutos)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990600"/>
          <a:ext cx="8229595" cy="5713307"/>
        </p:xfrm>
        <a:graphic>
          <a:graphicData uri="http://schemas.openxmlformats.org/drawingml/2006/table">
            <a:tbl>
              <a:tblPr/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296333">
                <a:tc>
                  <a:txBody>
                    <a:bodyPr/>
                    <a:lstStyle/>
                    <a:p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tiempo (min)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carga 37.2 MB / 0.036 GB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Palma Concatena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Palma Accesos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Palma Recursos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Nodos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6333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6333">
                <a:tc rowSpan="10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# prueba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6,783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1,933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1,367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0,620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6,833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1,967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1,983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0,620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0,220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7,017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3,020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1,683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0,240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7,683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3,517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1,683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0,210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0,220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6,833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4,350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1,267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0,270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0,600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6,383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4,417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2,050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0,717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0,220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0,220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9,683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5,667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1,633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0,210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0,630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6,167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4,317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1,483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0,600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0,240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8,633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4,267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1,283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0,590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0,680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6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6,350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5,367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1,333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0,230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0,200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0,317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92667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promedio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7,237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3,882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1,577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0,512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0,350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0,315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0,490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0,387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0,333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6333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Var. Std.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1,124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1,273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0,281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0,081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0,180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0,040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0,048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0,213</a:t>
                      </a:r>
                      <a:endParaRPr lang="es-EC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0,030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Aplicación no Distribuida</a:t>
            </a:r>
          </a:p>
        </p:txBody>
      </p:sp>
      <p:pic>
        <p:nvPicPr>
          <p:cNvPr id="21507" name="Picture 313" descr="Se cae analyzer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105400"/>
            <a:ext cx="48752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12" descr="Se cae analyzer"/>
          <p:cNvPicPr>
            <a:picLocks noChangeAspect="1" noChangeArrowheads="1"/>
          </p:cNvPicPr>
          <p:nvPr/>
        </p:nvPicPr>
        <p:blipFill>
          <a:blip r:embed="rId3"/>
          <a:srcRect l="33704" t="14729" r="14008" b="12041"/>
          <a:stretch>
            <a:fillRect/>
          </a:stretch>
        </p:blipFill>
        <p:spPr bwMode="auto">
          <a:xfrm>
            <a:off x="4724400" y="1371600"/>
            <a:ext cx="3825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838200" y="2057400"/>
          <a:ext cx="3352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438275"/>
            <a:ext cx="85518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Aplicación Distribuida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4257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526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Recomendaciones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7526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385" y="2967335"/>
            <a:ext cx="63272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MUCHAS GRACIAS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C:\Users\eddy\Desktop\ultima tesis\imagenes\graficos estadistic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724400"/>
            <a:ext cx="12192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Group 14"/>
          <p:cNvGrpSpPr>
            <a:grpSpLocks/>
          </p:cNvGrpSpPr>
          <p:nvPr/>
        </p:nvGrpSpPr>
        <p:grpSpPr bwMode="auto">
          <a:xfrm>
            <a:off x="1447800" y="2438400"/>
            <a:ext cx="6596063" cy="2209800"/>
            <a:chOff x="1433933" y="1905000"/>
            <a:chExt cx="6262267" cy="2098171"/>
          </a:xfrm>
        </p:grpSpPr>
        <p:pic>
          <p:nvPicPr>
            <p:cNvPr id="10247" name="Picture 2" descr="C:\Users\eddy\Desktop\ultima tesis\imagenes\unos y cero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6514949">
              <a:off x="5715000" y="1981201"/>
              <a:ext cx="1981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2" descr="C:\Users\eddy\Desktop\ultima tesis\imagenes\unos y cero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1433933" y="1905000"/>
              <a:ext cx="1981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9000" y="1905000"/>
              <a:ext cx="2400300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Down Arrow 10"/>
            <p:cNvSpPr/>
            <p:nvPr/>
          </p:nvSpPr>
          <p:spPr>
            <a:xfrm>
              <a:off x="4571849" y="3774060"/>
              <a:ext cx="229089" cy="2291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</p:grpSp>
      <p:pic>
        <p:nvPicPr>
          <p:cNvPr id="4101" name="Picture 6" descr="C:\Users\eddy\Desktop\ultima tesis\imagenes\interrogant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9075" y="4724400"/>
            <a:ext cx="1685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/>
        </p:nvGraphicFramePr>
        <p:xfrm>
          <a:off x="1524000" y="1397000"/>
          <a:ext cx="6096000" cy="88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Problema a resolver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Justificación</a:t>
            </a:r>
            <a:endParaRPr lang="es-EC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1371600"/>
          <a:ext cx="807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Alcance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2667000"/>
          <a:ext cx="8991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838200" y="1397000"/>
          <a:ext cx="70104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Hadoop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449513"/>
            <a:ext cx="6172200" cy="3875087"/>
          </a:xfrm>
          <a:noFill/>
        </p:spPr>
      </p:pic>
      <p:graphicFrame>
        <p:nvGraphicFramePr>
          <p:cNvPr id="9" name="Diagram 8"/>
          <p:cNvGraphicFramePr/>
          <p:nvPr/>
        </p:nvGraphicFramePr>
        <p:xfrm>
          <a:off x="3429000" y="990600"/>
          <a:ext cx="51816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Hive</a:t>
            </a:r>
            <a:endParaRPr lang="es-EC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95401"/>
          <a:ext cx="4724400" cy="15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333500"/>
            <a:ext cx="33909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533400" y="2819400"/>
          <a:ext cx="4648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Formato de Logs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 l="31593" t="51614" r="21156" b="28540"/>
          <a:stretch>
            <a:fillRect/>
          </a:stretch>
        </p:blipFill>
        <p:spPr bwMode="auto">
          <a:xfrm>
            <a:off x="1981200" y="5029200"/>
            <a:ext cx="57610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 l="31593" t="42165" r="21156" b="46495"/>
          <a:stretch>
            <a:fillRect/>
          </a:stretch>
        </p:blipFill>
        <p:spPr bwMode="auto">
          <a:xfrm>
            <a:off x="1981200" y="3530600"/>
            <a:ext cx="57610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/>
          <a:srcRect l="31691" t="31100" r="21060" b="57561"/>
          <a:stretch>
            <a:fillRect/>
          </a:stretch>
        </p:blipFill>
        <p:spPr bwMode="auto">
          <a:xfrm>
            <a:off x="1981200" y="1981200"/>
            <a:ext cx="5759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762000" y="2895600"/>
            <a:ext cx="7010400" cy="609600"/>
            <a:chOff x="0" y="7119"/>
            <a:chExt cx="7010400" cy="103428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7119"/>
              <a:ext cx="70104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0800" y="58295"/>
              <a:ext cx="6908800" cy="931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2800" dirty="0"/>
                <a:t>Ceibo genera archivos tipo </a:t>
              </a:r>
              <a:r>
                <a:rPr lang="es-EC" sz="2800" dirty="0" err="1"/>
                <a:t>Maillog</a:t>
              </a:r>
              <a:endParaRPr lang="es-EC" sz="2800" dirty="0"/>
            </a:p>
          </p:txBody>
        </p:sp>
      </p:grpSp>
      <p:grpSp>
        <p:nvGrpSpPr>
          <p:cNvPr id="15367" name="Group 13"/>
          <p:cNvGrpSpPr>
            <a:grpSpLocks/>
          </p:cNvGrpSpPr>
          <p:nvPr/>
        </p:nvGrpSpPr>
        <p:grpSpPr bwMode="auto">
          <a:xfrm>
            <a:off x="762000" y="4419600"/>
            <a:ext cx="7010400" cy="609600"/>
            <a:chOff x="0" y="7119"/>
            <a:chExt cx="7010400" cy="1034280"/>
          </a:xfrm>
        </p:grpSpPr>
        <p:sp>
          <p:nvSpPr>
            <p:cNvPr id="15" name="Rounded Rectangle 14"/>
            <p:cNvSpPr/>
            <p:nvPr/>
          </p:nvSpPr>
          <p:spPr>
            <a:xfrm>
              <a:off x="0" y="7119"/>
              <a:ext cx="70104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0800" y="58295"/>
              <a:ext cx="6908800" cy="931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2800" dirty="0"/>
                <a:t>Palma posee un servidor Samba.</a:t>
              </a:r>
            </a:p>
          </p:txBody>
        </p:sp>
      </p:grpSp>
      <p:grpSp>
        <p:nvGrpSpPr>
          <p:cNvPr id="15368" name="Group 7"/>
          <p:cNvGrpSpPr>
            <a:grpSpLocks/>
          </p:cNvGrpSpPr>
          <p:nvPr/>
        </p:nvGrpSpPr>
        <p:grpSpPr bwMode="auto">
          <a:xfrm>
            <a:off x="762000" y="1371600"/>
            <a:ext cx="7010400" cy="609600"/>
            <a:chOff x="0" y="7119"/>
            <a:chExt cx="7010400" cy="1034280"/>
          </a:xfrm>
        </p:grpSpPr>
        <p:sp>
          <p:nvSpPr>
            <p:cNvPr id="9" name="Rounded Rectangle 8"/>
            <p:cNvSpPr/>
            <p:nvPr/>
          </p:nvSpPr>
          <p:spPr>
            <a:xfrm>
              <a:off x="0" y="7119"/>
              <a:ext cx="70104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0800" y="58295"/>
              <a:ext cx="6908800" cy="931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2800" dirty="0"/>
                <a:t>Cedro posee un Servidor Apache HTTP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Diseño de la solución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1278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Claves y Valores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1306513"/>
            <a:ext cx="2981325" cy="3381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1301750"/>
            <a:ext cx="2562225" cy="23050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4413" y="1295400"/>
            <a:ext cx="2809875" cy="5381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1239</TotalTime>
  <Words>410</Words>
  <Application>Microsoft Office PowerPoint</Application>
  <PresentationFormat>Presentación en pantalla (4:3)</PresentationFormat>
  <Paragraphs>192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Franklin Gothic Book</vt:lpstr>
      <vt:lpstr>Wingdings</vt:lpstr>
      <vt:lpstr>Wingdings 2</vt:lpstr>
      <vt:lpstr>Calibri</vt:lpstr>
      <vt:lpstr>Corbel</vt:lpstr>
      <vt:lpstr>Oriel</vt:lpstr>
      <vt:lpstr>Microsoft Office Excel Chart</vt:lpstr>
      <vt:lpstr>Sistema para el Análisis y Procesamiento de los logs  de los servidores de red de la Facultad de Ingeniería en Electricidad y Computación (FIEC) de la ESPOL usando HADOOP</vt:lpstr>
      <vt:lpstr>Problema a resolver</vt:lpstr>
      <vt:lpstr>Justificación</vt:lpstr>
      <vt:lpstr>Alcance</vt:lpstr>
      <vt:lpstr>Hadoop</vt:lpstr>
      <vt:lpstr>Hive</vt:lpstr>
      <vt:lpstr>Formato de Logs</vt:lpstr>
      <vt:lpstr>Diseño de la solución</vt:lpstr>
      <vt:lpstr>Claves y Valores</vt:lpstr>
      <vt:lpstr>Código Base: Mapper/Reducer de Cedro</vt:lpstr>
      <vt:lpstr>Código Base: Mapper/Reducer de Ceibo</vt:lpstr>
      <vt:lpstr>Código Base: Mapper/Reducer de Palma</vt:lpstr>
      <vt:lpstr>Tiempos</vt:lpstr>
      <vt:lpstr>Aplicación no Distribuida</vt:lpstr>
      <vt:lpstr>Aplicación Distribuida</vt:lpstr>
      <vt:lpstr>Conclusiones</vt:lpstr>
      <vt:lpstr>Recomendaciones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para el Análisis y Procesamiento de los logs  de los servidores de red de la Facultad de Ingeniería en Electricidad y Computación (FIEC) de la ESPOL usando HADOOP</dc:title>
  <dc:creator>eddy</dc:creator>
  <cp:lastModifiedBy>LABFIEC</cp:lastModifiedBy>
  <cp:revision>135</cp:revision>
  <dcterms:created xsi:type="dcterms:W3CDTF">2006-08-16T00:00:00Z</dcterms:created>
  <dcterms:modified xsi:type="dcterms:W3CDTF">2011-02-16T17:04:34Z</dcterms:modified>
</cp:coreProperties>
</file>