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313" r:id="rId3"/>
    <p:sldId id="287" r:id="rId4"/>
    <p:sldId id="306" r:id="rId5"/>
    <p:sldId id="278" r:id="rId6"/>
    <p:sldId id="259" r:id="rId7"/>
    <p:sldId id="288" r:id="rId8"/>
    <p:sldId id="310" r:id="rId9"/>
    <p:sldId id="311" r:id="rId10"/>
    <p:sldId id="312" r:id="rId11"/>
    <p:sldId id="261" r:id="rId12"/>
    <p:sldId id="269" r:id="rId13"/>
    <p:sldId id="276" r:id="rId14"/>
    <p:sldId id="264" r:id="rId15"/>
    <p:sldId id="263" r:id="rId16"/>
    <p:sldId id="289" r:id="rId17"/>
    <p:sldId id="291" r:id="rId18"/>
    <p:sldId id="290" r:id="rId19"/>
    <p:sldId id="293" r:id="rId20"/>
    <p:sldId id="294" r:id="rId21"/>
    <p:sldId id="305" r:id="rId22"/>
    <p:sldId id="273" r:id="rId23"/>
    <p:sldId id="279" r:id="rId24"/>
    <p:sldId id="297" r:id="rId25"/>
    <p:sldId id="277" r:id="rId26"/>
    <p:sldId id="296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11F0"/>
    <a:srgbClr val="F8EF74"/>
    <a:srgbClr val="7CBF33"/>
    <a:srgbClr val="FCB6E3"/>
    <a:srgbClr val="88F9FC"/>
    <a:srgbClr val="FFFFCC"/>
    <a:srgbClr val="FFFF99"/>
    <a:srgbClr val="EAEAE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>
        <p:scale>
          <a:sx n="70" d="100"/>
          <a:sy n="70" d="100"/>
        </p:scale>
        <p:origin x="-115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CE4E32-DFD0-4B03-BB2B-5A8FDEFD32A2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C"/>
        </a:p>
      </dgm:t>
    </dgm:pt>
    <dgm:pt modelId="{A7F54416-3AD5-4336-9189-49C7CEDD981D}">
      <dgm:prSet phldrT="[Texto]"/>
      <dgm:spPr/>
      <dgm:t>
        <a:bodyPr/>
        <a:lstStyle/>
        <a:p>
          <a:r>
            <a:rPr lang="es-EC" dirty="0" smtClean="0"/>
            <a:t>Definición y resolución del problema</a:t>
          </a:r>
          <a:endParaRPr lang="es-EC" dirty="0"/>
        </a:p>
      </dgm:t>
    </dgm:pt>
    <dgm:pt modelId="{8EFB6031-9379-4B88-9D9C-2AC1A235873B}" type="parTrans" cxnId="{F36B1B9F-2EFE-4410-A45D-D13503A266B3}">
      <dgm:prSet/>
      <dgm:spPr/>
      <dgm:t>
        <a:bodyPr/>
        <a:lstStyle/>
        <a:p>
          <a:endParaRPr lang="es-EC"/>
        </a:p>
      </dgm:t>
    </dgm:pt>
    <dgm:pt modelId="{30146731-5AE9-4861-82EB-CBAFD8FD2497}" type="sibTrans" cxnId="{F36B1B9F-2EFE-4410-A45D-D13503A266B3}">
      <dgm:prSet/>
      <dgm:spPr/>
      <dgm:t>
        <a:bodyPr/>
        <a:lstStyle/>
        <a:p>
          <a:endParaRPr lang="es-EC"/>
        </a:p>
      </dgm:t>
    </dgm:pt>
    <dgm:pt modelId="{F01BF521-BD5C-4887-A6FC-214584CA517D}">
      <dgm:prSet/>
      <dgm:spPr/>
      <dgm:t>
        <a:bodyPr/>
        <a:lstStyle/>
        <a:p>
          <a:r>
            <a:rPr lang="es-EC" dirty="0" smtClean="0"/>
            <a:t>Base teórica </a:t>
          </a:r>
        </a:p>
        <a:p>
          <a:r>
            <a:rPr lang="es-EC" dirty="0" smtClean="0"/>
            <a:t>VoIP</a:t>
          </a:r>
        </a:p>
      </dgm:t>
    </dgm:pt>
    <dgm:pt modelId="{963409A1-3247-4C1F-B51A-DE406B21EF97}" type="parTrans" cxnId="{37E71D7B-ADC4-4776-920C-659CAC4E8140}">
      <dgm:prSet/>
      <dgm:spPr/>
      <dgm:t>
        <a:bodyPr/>
        <a:lstStyle/>
        <a:p>
          <a:endParaRPr lang="es-EC"/>
        </a:p>
      </dgm:t>
    </dgm:pt>
    <dgm:pt modelId="{2C42EE99-3D05-4C7E-A3D6-F061177DC1B0}" type="sibTrans" cxnId="{37E71D7B-ADC4-4776-920C-659CAC4E8140}">
      <dgm:prSet/>
      <dgm:spPr/>
      <dgm:t>
        <a:bodyPr/>
        <a:lstStyle/>
        <a:p>
          <a:endParaRPr lang="es-EC"/>
        </a:p>
      </dgm:t>
    </dgm:pt>
    <dgm:pt modelId="{CFCE54FC-0C23-43C0-AF62-FA16665431ED}">
      <dgm:prSet/>
      <dgm:spPr/>
      <dgm:t>
        <a:bodyPr/>
        <a:lstStyle/>
        <a:p>
          <a:r>
            <a:rPr lang="es-EC" dirty="0" smtClean="0"/>
            <a:t>Aportes </a:t>
          </a:r>
        </a:p>
        <a:p>
          <a:r>
            <a:rPr lang="es-EC" dirty="0" smtClean="0"/>
            <a:t>Y</a:t>
          </a:r>
        </a:p>
        <a:p>
          <a:r>
            <a:rPr lang="es-EC" dirty="0" smtClean="0"/>
            <a:t> Beneficios</a:t>
          </a:r>
          <a:endParaRPr lang="es-EC" dirty="0"/>
        </a:p>
      </dgm:t>
    </dgm:pt>
    <dgm:pt modelId="{CCE2D6F8-E185-4628-A4CA-8B951AA7C48E}" type="parTrans" cxnId="{64B75D64-5463-4577-9B55-88C81B589598}">
      <dgm:prSet/>
      <dgm:spPr/>
      <dgm:t>
        <a:bodyPr/>
        <a:lstStyle/>
        <a:p>
          <a:endParaRPr lang="es-EC"/>
        </a:p>
      </dgm:t>
    </dgm:pt>
    <dgm:pt modelId="{4B7534A0-FF71-4382-9674-8385162288F5}" type="sibTrans" cxnId="{64B75D64-5463-4577-9B55-88C81B589598}">
      <dgm:prSet/>
      <dgm:spPr/>
      <dgm:t>
        <a:bodyPr/>
        <a:lstStyle/>
        <a:p>
          <a:endParaRPr lang="es-EC"/>
        </a:p>
      </dgm:t>
    </dgm:pt>
    <dgm:pt modelId="{6AFE08CF-1795-47CB-A402-3C20A9D20BAD}">
      <dgm:prSet/>
      <dgm:spPr/>
      <dgm:t>
        <a:bodyPr/>
        <a:lstStyle/>
        <a:p>
          <a:r>
            <a:rPr lang="es-EC" dirty="0" smtClean="0"/>
            <a:t>Alcances </a:t>
          </a:r>
        </a:p>
        <a:p>
          <a:r>
            <a:rPr lang="es-EC" dirty="0" smtClean="0"/>
            <a:t>Y</a:t>
          </a:r>
        </a:p>
        <a:p>
          <a:r>
            <a:rPr lang="es-EC" dirty="0" smtClean="0"/>
            <a:t>Limitaciones</a:t>
          </a:r>
        </a:p>
      </dgm:t>
    </dgm:pt>
    <dgm:pt modelId="{146465AB-99E0-4A86-9205-5D0DC109467C}" type="parTrans" cxnId="{C370B85B-A9D7-4779-9EB7-66EB2B863177}">
      <dgm:prSet/>
      <dgm:spPr/>
      <dgm:t>
        <a:bodyPr/>
        <a:lstStyle/>
        <a:p>
          <a:endParaRPr lang="es-EC"/>
        </a:p>
      </dgm:t>
    </dgm:pt>
    <dgm:pt modelId="{4747DCC0-8E5B-4410-9F67-AD1E3DB6F80C}" type="sibTrans" cxnId="{C370B85B-A9D7-4779-9EB7-66EB2B863177}">
      <dgm:prSet/>
      <dgm:spPr/>
      <dgm:t>
        <a:bodyPr/>
        <a:lstStyle/>
        <a:p>
          <a:endParaRPr lang="es-EC"/>
        </a:p>
      </dgm:t>
    </dgm:pt>
    <dgm:pt modelId="{22A64565-05A0-417B-A634-E23879D5AF12}" type="pres">
      <dgm:prSet presAssocID="{7FCE4E32-DFD0-4B03-BB2B-5A8FDEFD32A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89CD88DA-B152-44B4-B8E9-57E30D28FE41}" type="pres">
      <dgm:prSet presAssocID="{7FCE4E32-DFD0-4B03-BB2B-5A8FDEFD32A2}" presName="diamond" presStyleLbl="bgShp" presStyleIdx="0" presStyleCnt="1"/>
      <dgm:spPr/>
    </dgm:pt>
    <dgm:pt modelId="{DE85F423-0B8D-4554-B6F5-E3AFBC137703}" type="pres">
      <dgm:prSet presAssocID="{7FCE4E32-DFD0-4B03-BB2B-5A8FDEFD32A2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4722D2E-ED81-41C0-A610-CD48770747E7}" type="pres">
      <dgm:prSet presAssocID="{7FCE4E32-DFD0-4B03-BB2B-5A8FDEFD32A2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3FC331A-FC34-410C-B95D-6DE50CF30645}" type="pres">
      <dgm:prSet presAssocID="{7FCE4E32-DFD0-4B03-BB2B-5A8FDEFD32A2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7369609-C5A4-45F1-8277-07996BA229FC}" type="pres">
      <dgm:prSet presAssocID="{7FCE4E32-DFD0-4B03-BB2B-5A8FDEFD32A2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48F4036A-2115-4F6D-A2C7-E0DB4C3EF1F0}" type="presOf" srcId="{7FCE4E32-DFD0-4B03-BB2B-5A8FDEFD32A2}" destId="{22A64565-05A0-417B-A634-E23879D5AF12}" srcOrd="0" destOrd="0" presId="urn:microsoft.com/office/officeart/2005/8/layout/matrix3"/>
    <dgm:cxn modelId="{37E71D7B-ADC4-4776-920C-659CAC4E8140}" srcId="{7FCE4E32-DFD0-4B03-BB2B-5A8FDEFD32A2}" destId="{F01BF521-BD5C-4887-A6FC-214584CA517D}" srcOrd="1" destOrd="0" parTransId="{963409A1-3247-4C1F-B51A-DE406B21EF97}" sibTransId="{2C42EE99-3D05-4C7E-A3D6-F061177DC1B0}"/>
    <dgm:cxn modelId="{C94260FD-1EE1-4EDE-9A01-DC6FA651761B}" type="presOf" srcId="{F01BF521-BD5C-4887-A6FC-214584CA517D}" destId="{C4722D2E-ED81-41C0-A610-CD48770747E7}" srcOrd="0" destOrd="0" presId="urn:microsoft.com/office/officeart/2005/8/layout/matrix3"/>
    <dgm:cxn modelId="{DD8C0E35-982A-4562-85B6-4C3846E71C3F}" type="presOf" srcId="{6AFE08CF-1795-47CB-A402-3C20A9D20BAD}" destId="{27369609-C5A4-45F1-8277-07996BA229FC}" srcOrd="0" destOrd="0" presId="urn:microsoft.com/office/officeart/2005/8/layout/matrix3"/>
    <dgm:cxn modelId="{64B75D64-5463-4577-9B55-88C81B589598}" srcId="{7FCE4E32-DFD0-4B03-BB2B-5A8FDEFD32A2}" destId="{CFCE54FC-0C23-43C0-AF62-FA16665431ED}" srcOrd="2" destOrd="0" parTransId="{CCE2D6F8-E185-4628-A4CA-8B951AA7C48E}" sibTransId="{4B7534A0-FF71-4382-9674-8385162288F5}"/>
    <dgm:cxn modelId="{F36B1B9F-2EFE-4410-A45D-D13503A266B3}" srcId="{7FCE4E32-DFD0-4B03-BB2B-5A8FDEFD32A2}" destId="{A7F54416-3AD5-4336-9189-49C7CEDD981D}" srcOrd="0" destOrd="0" parTransId="{8EFB6031-9379-4B88-9D9C-2AC1A235873B}" sibTransId="{30146731-5AE9-4861-82EB-CBAFD8FD2497}"/>
    <dgm:cxn modelId="{C370B85B-A9D7-4779-9EB7-66EB2B863177}" srcId="{7FCE4E32-DFD0-4B03-BB2B-5A8FDEFD32A2}" destId="{6AFE08CF-1795-47CB-A402-3C20A9D20BAD}" srcOrd="3" destOrd="0" parTransId="{146465AB-99E0-4A86-9205-5D0DC109467C}" sibTransId="{4747DCC0-8E5B-4410-9F67-AD1E3DB6F80C}"/>
    <dgm:cxn modelId="{61726BD6-9C83-4D6F-80CE-75BC7180F88E}" type="presOf" srcId="{A7F54416-3AD5-4336-9189-49C7CEDD981D}" destId="{DE85F423-0B8D-4554-B6F5-E3AFBC137703}" srcOrd="0" destOrd="0" presId="urn:microsoft.com/office/officeart/2005/8/layout/matrix3"/>
    <dgm:cxn modelId="{D764E483-2CB1-465E-B0A5-197A24F74142}" type="presOf" srcId="{CFCE54FC-0C23-43C0-AF62-FA16665431ED}" destId="{93FC331A-FC34-410C-B95D-6DE50CF30645}" srcOrd="0" destOrd="0" presId="urn:microsoft.com/office/officeart/2005/8/layout/matrix3"/>
    <dgm:cxn modelId="{CAAFC196-2064-475D-BFE7-27391C0D7454}" type="presParOf" srcId="{22A64565-05A0-417B-A634-E23879D5AF12}" destId="{89CD88DA-B152-44B4-B8E9-57E30D28FE41}" srcOrd="0" destOrd="0" presId="urn:microsoft.com/office/officeart/2005/8/layout/matrix3"/>
    <dgm:cxn modelId="{7B9F6099-9B4C-4F27-92AB-45D75E51C561}" type="presParOf" srcId="{22A64565-05A0-417B-A634-E23879D5AF12}" destId="{DE85F423-0B8D-4554-B6F5-E3AFBC137703}" srcOrd="1" destOrd="0" presId="urn:microsoft.com/office/officeart/2005/8/layout/matrix3"/>
    <dgm:cxn modelId="{F61A1588-95E7-430A-A479-2F884CFD9A37}" type="presParOf" srcId="{22A64565-05A0-417B-A634-E23879D5AF12}" destId="{C4722D2E-ED81-41C0-A610-CD48770747E7}" srcOrd="2" destOrd="0" presId="urn:microsoft.com/office/officeart/2005/8/layout/matrix3"/>
    <dgm:cxn modelId="{6660F0DE-B8A5-4D67-BD74-0C8C24F09452}" type="presParOf" srcId="{22A64565-05A0-417B-A634-E23879D5AF12}" destId="{93FC331A-FC34-410C-B95D-6DE50CF30645}" srcOrd="3" destOrd="0" presId="urn:microsoft.com/office/officeart/2005/8/layout/matrix3"/>
    <dgm:cxn modelId="{264E5416-BDFB-4A83-BF64-9F8B53B4CADD}" type="presParOf" srcId="{22A64565-05A0-417B-A634-E23879D5AF12}" destId="{27369609-C5A4-45F1-8277-07996BA229F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B80D0B-ED30-418E-8E71-33851CF3F95A}" type="doc">
      <dgm:prSet loTypeId="urn:microsoft.com/office/officeart/2005/8/layout/hList3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s-EC"/>
        </a:p>
      </dgm:t>
    </dgm:pt>
    <dgm:pt modelId="{099FB233-21B9-4280-ACD9-606E4F39C7CA}">
      <dgm:prSet phldrT="[Texto]" custT="1"/>
      <dgm:spPr/>
      <dgm:t>
        <a:bodyPr/>
        <a:lstStyle/>
        <a:p>
          <a:r>
            <a:rPr lang="es-EC" sz="4800" dirty="0" smtClean="0"/>
            <a:t>ASTERISK</a:t>
          </a:r>
          <a:endParaRPr lang="es-EC" sz="6500" dirty="0"/>
        </a:p>
      </dgm:t>
    </dgm:pt>
    <dgm:pt modelId="{6A20324A-26D5-43D0-B1B5-000535DE1BDB}" type="parTrans" cxnId="{09C061F2-677B-4408-9F96-9B52E1BFE2FB}">
      <dgm:prSet/>
      <dgm:spPr/>
      <dgm:t>
        <a:bodyPr/>
        <a:lstStyle/>
        <a:p>
          <a:endParaRPr lang="es-EC"/>
        </a:p>
      </dgm:t>
    </dgm:pt>
    <dgm:pt modelId="{6A809D6F-2810-440E-BA80-8F895779739A}" type="sibTrans" cxnId="{09C061F2-677B-4408-9F96-9B52E1BFE2FB}">
      <dgm:prSet/>
      <dgm:spPr/>
      <dgm:t>
        <a:bodyPr/>
        <a:lstStyle/>
        <a:p>
          <a:endParaRPr lang="es-EC"/>
        </a:p>
      </dgm:t>
    </dgm:pt>
    <dgm:pt modelId="{F5349765-67B4-41B8-BDFE-4880052DC020}">
      <dgm:prSet phldrT="[Texto]" custT="1"/>
      <dgm:spPr/>
      <dgm:t>
        <a:bodyPr/>
        <a:lstStyle/>
        <a:p>
          <a:r>
            <a:rPr lang="es-EC" sz="1500" dirty="0" smtClean="0"/>
            <a:t>CARACTERISTICAS PRINCIPALES</a:t>
          </a:r>
        </a:p>
        <a:p>
          <a:r>
            <a:rPr lang="es-EC" sz="1500" dirty="0" smtClean="0"/>
            <a:t>(LLAMADAS)</a:t>
          </a:r>
          <a:endParaRPr lang="es-EC" sz="1500" dirty="0"/>
        </a:p>
      </dgm:t>
    </dgm:pt>
    <dgm:pt modelId="{BBFA8D77-5ABF-4361-A06C-AD957CF537B1}" type="parTrans" cxnId="{F55CC4EC-E95E-4A99-A78C-B691C4060909}">
      <dgm:prSet/>
      <dgm:spPr/>
      <dgm:t>
        <a:bodyPr/>
        <a:lstStyle/>
        <a:p>
          <a:endParaRPr lang="es-EC"/>
        </a:p>
      </dgm:t>
    </dgm:pt>
    <dgm:pt modelId="{1E77B5B3-ACA8-4C8A-84F1-B42C467EB84B}" type="sibTrans" cxnId="{F55CC4EC-E95E-4A99-A78C-B691C4060909}">
      <dgm:prSet/>
      <dgm:spPr/>
      <dgm:t>
        <a:bodyPr/>
        <a:lstStyle/>
        <a:p>
          <a:endParaRPr lang="es-EC"/>
        </a:p>
      </dgm:t>
    </dgm:pt>
    <dgm:pt modelId="{64AC2E34-0E38-4FF4-B946-9C89E3DBF7DA}">
      <dgm:prSet phldrT="[Texto]" custT="1"/>
      <dgm:spPr/>
      <dgm:t>
        <a:bodyPr/>
        <a:lstStyle/>
        <a:p>
          <a:r>
            <a:rPr lang="es-EC" sz="1600" dirty="0" smtClean="0"/>
            <a:t>FUNCIONES BÁSICAS</a:t>
          </a:r>
        </a:p>
        <a:p>
          <a:r>
            <a:rPr lang="es-EC" sz="1600" dirty="0" smtClean="0"/>
            <a:t>(INTERFACES, LINEAS TRONCALES, EXTENSIONES)</a:t>
          </a:r>
          <a:endParaRPr lang="es-EC" sz="1600" dirty="0"/>
        </a:p>
      </dgm:t>
    </dgm:pt>
    <dgm:pt modelId="{06D84261-9164-46DB-A132-253C87276A41}" type="parTrans" cxnId="{B924FC01-5073-47D7-8AC1-136DF6389C27}">
      <dgm:prSet/>
      <dgm:spPr/>
      <dgm:t>
        <a:bodyPr/>
        <a:lstStyle/>
        <a:p>
          <a:endParaRPr lang="es-EC"/>
        </a:p>
      </dgm:t>
    </dgm:pt>
    <dgm:pt modelId="{E53AB042-478A-4266-B4EC-C74E0F7342D7}" type="sibTrans" cxnId="{B924FC01-5073-47D7-8AC1-136DF6389C27}">
      <dgm:prSet/>
      <dgm:spPr/>
      <dgm:t>
        <a:bodyPr/>
        <a:lstStyle/>
        <a:p>
          <a:endParaRPr lang="es-EC"/>
        </a:p>
      </dgm:t>
    </dgm:pt>
    <dgm:pt modelId="{E003F9E9-C128-4731-BF64-4AB4B6D8FA17}">
      <dgm:prSet phldrT="[Texto]" custT="1"/>
      <dgm:spPr/>
      <dgm:t>
        <a:bodyPr/>
        <a:lstStyle/>
        <a:p>
          <a:r>
            <a:rPr lang="es-EC" sz="1600" dirty="0" smtClean="0"/>
            <a:t>FUNCIONES AVANZADAS</a:t>
          </a:r>
        </a:p>
        <a:p>
          <a:r>
            <a:rPr lang="es-EC" sz="1600" dirty="0" smtClean="0"/>
            <a:t>(BUZON DE VOZ, AUDIOCONFERNCIA, IVR, CDR, ACD, CTI, IPCC)</a:t>
          </a:r>
          <a:endParaRPr lang="es-EC" sz="1600" dirty="0"/>
        </a:p>
      </dgm:t>
    </dgm:pt>
    <dgm:pt modelId="{47463D14-2E0A-4AEF-90D8-2A6E5A88844F}" type="parTrans" cxnId="{02DCE0BE-4C2B-40DB-A166-156E69934964}">
      <dgm:prSet/>
      <dgm:spPr/>
      <dgm:t>
        <a:bodyPr/>
        <a:lstStyle/>
        <a:p>
          <a:endParaRPr lang="es-EC"/>
        </a:p>
      </dgm:t>
    </dgm:pt>
    <dgm:pt modelId="{D187E400-6699-4EFA-A19E-10449DF0EE5D}" type="sibTrans" cxnId="{02DCE0BE-4C2B-40DB-A166-156E69934964}">
      <dgm:prSet/>
      <dgm:spPr/>
      <dgm:t>
        <a:bodyPr/>
        <a:lstStyle/>
        <a:p>
          <a:endParaRPr lang="es-EC"/>
        </a:p>
      </dgm:t>
    </dgm:pt>
    <dgm:pt modelId="{B7AA98C2-03BE-4964-9D3A-84474DADA0CD}">
      <dgm:prSet phldrT="[Texto]" custT="1"/>
      <dgm:spPr/>
      <dgm:t>
        <a:bodyPr/>
        <a:lstStyle/>
        <a:p>
          <a:r>
            <a:rPr lang="es-EC" sz="1600" dirty="0" smtClean="0"/>
            <a:t>FUNCIONES BASICAS DE USUARIO </a:t>
          </a:r>
          <a:endParaRPr lang="es-EC" sz="1600" dirty="0"/>
        </a:p>
      </dgm:t>
    </dgm:pt>
    <dgm:pt modelId="{9F446D59-6377-4B59-AEAD-872B0CBD9AE3}" type="parTrans" cxnId="{79E92B9A-C256-4E45-879C-7E09E5D6454C}">
      <dgm:prSet/>
      <dgm:spPr/>
      <dgm:t>
        <a:bodyPr/>
        <a:lstStyle/>
        <a:p>
          <a:endParaRPr lang="es-EC"/>
        </a:p>
      </dgm:t>
    </dgm:pt>
    <dgm:pt modelId="{01C939CA-4017-4565-8D0C-559A7826D3E9}" type="sibTrans" cxnId="{79E92B9A-C256-4E45-879C-7E09E5D6454C}">
      <dgm:prSet/>
      <dgm:spPr/>
      <dgm:t>
        <a:bodyPr/>
        <a:lstStyle/>
        <a:p>
          <a:endParaRPr lang="es-EC"/>
        </a:p>
      </dgm:t>
    </dgm:pt>
    <dgm:pt modelId="{07154035-B84D-4DFB-AB1B-186FBF88BE88}" type="pres">
      <dgm:prSet presAssocID="{ABB80D0B-ED30-418E-8E71-33851CF3F95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0536EF08-BCAD-4926-92B1-3D43832F0931}" type="pres">
      <dgm:prSet presAssocID="{099FB233-21B9-4280-ACD9-606E4F39C7CA}" presName="roof" presStyleLbl="dkBgShp" presStyleIdx="0" presStyleCnt="2" custLinFactNeighborX="-749" custLinFactNeighborY="-59901"/>
      <dgm:spPr/>
      <dgm:t>
        <a:bodyPr/>
        <a:lstStyle/>
        <a:p>
          <a:endParaRPr lang="es-EC"/>
        </a:p>
      </dgm:t>
    </dgm:pt>
    <dgm:pt modelId="{CEA978F5-EE98-40F8-B290-66D7F17BE4A6}" type="pres">
      <dgm:prSet presAssocID="{099FB233-21B9-4280-ACD9-606E4F39C7CA}" presName="pillars" presStyleCnt="0"/>
      <dgm:spPr/>
    </dgm:pt>
    <dgm:pt modelId="{49895ED9-6B4A-437B-80E9-2E1422F0011D}" type="pres">
      <dgm:prSet presAssocID="{099FB233-21B9-4280-ACD9-606E4F39C7CA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0AC295B-CB01-4DC7-AB5A-8674F0CE0AE6}" type="pres">
      <dgm:prSet presAssocID="{64AC2E34-0E38-4FF4-B946-9C89E3DBF7DA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AB4079D-3172-423E-971B-BE66BFD65DBE}" type="pres">
      <dgm:prSet presAssocID="{E003F9E9-C128-4731-BF64-4AB4B6D8FA17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886F8D4-1C33-4627-B258-D2FD4EDC5C3E}" type="pres">
      <dgm:prSet presAssocID="{B7AA98C2-03BE-4964-9D3A-84474DADA0CD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06FC8CF-D972-4C56-945E-28E22833F3DE}" type="pres">
      <dgm:prSet presAssocID="{099FB233-21B9-4280-ACD9-606E4F39C7CA}" presName="base" presStyleLbl="dkBgShp" presStyleIdx="1" presStyleCnt="2"/>
      <dgm:spPr/>
    </dgm:pt>
  </dgm:ptLst>
  <dgm:cxnLst>
    <dgm:cxn modelId="{8EE57DAB-CA1E-4B78-91C6-7556E7040738}" type="presOf" srcId="{E003F9E9-C128-4731-BF64-4AB4B6D8FA17}" destId="{EAB4079D-3172-423E-971B-BE66BFD65DBE}" srcOrd="0" destOrd="0" presId="urn:microsoft.com/office/officeart/2005/8/layout/hList3"/>
    <dgm:cxn modelId="{B924FC01-5073-47D7-8AC1-136DF6389C27}" srcId="{099FB233-21B9-4280-ACD9-606E4F39C7CA}" destId="{64AC2E34-0E38-4FF4-B946-9C89E3DBF7DA}" srcOrd="1" destOrd="0" parTransId="{06D84261-9164-46DB-A132-253C87276A41}" sibTransId="{E53AB042-478A-4266-B4EC-C74E0F7342D7}"/>
    <dgm:cxn modelId="{ADA97BA0-928A-4392-AB05-6F43969C582A}" type="presOf" srcId="{64AC2E34-0E38-4FF4-B946-9C89E3DBF7DA}" destId="{60AC295B-CB01-4DC7-AB5A-8674F0CE0AE6}" srcOrd="0" destOrd="0" presId="urn:microsoft.com/office/officeart/2005/8/layout/hList3"/>
    <dgm:cxn modelId="{A1A3F33F-6DA9-4D28-85A7-E31E185DBB3F}" type="presOf" srcId="{F5349765-67B4-41B8-BDFE-4880052DC020}" destId="{49895ED9-6B4A-437B-80E9-2E1422F0011D}" srcOrd="0" destOrd="0" presId="urn:microsoft.com/office/officeart/2005/8/layout/hList3"/>
    <dgm:cxn modelId="{F55CC4EC-E95E-4A99-A78C-B691C4060909}" srcId="{099FB233-21B9-4280-ACD9-606E4F39C7CA}" destId="{F5349765-67B4-41B8-BDFE-4880052DC020}" srcOrd="0" destOrd="0" parTransId="{BBFA8D77-5ABF-4361-A06C-AD957CF537B1}" sibTransId="{1E77B5B3-ACA8-4C8A-84F1-B42C467EB84B}"/>
    <dgm:cxn modelId="{79E92B9A-C256-4E45-879C-7E09E5D6454C}" srcId="{099FB233-21B9-4280-ACD9-606E4F39C7CA}" destId="{B7AA98C2-03BE-4964-9D3A-84474DADA0CD}" srcOrd="3" destOrd="0" parTransId="{9F446D59-6377-4B59-AEAD-872B0CBD9AE3}" sibTransId="{01C939CA-4017-4565-8D0C-559A7826D3E9}"/>
    <dgm:cxn modelId="{8D399F45-6497-4F98-AA60-124ADF87FC2D}" type="presOf" srcId="{099FB233-21B9-4280-ACD9-606E4F39C7CA}" destId="{0536EF08-BCAD-4926-92B1-3D43832F0931}" srcOrd="0" destOrd="0" presId="urn:microsoft.com/office/officeart/2005/8/layout/hList3"/>
    <dgm:cxn modelId="{38C00EA3-37DB-48AA-A882-6AF6A71441F7}" type="presOf" srcId="{ABB80D0B-ED30-418E-8E71-33851CF3F95A}" destId="{07154035-B84D-4DFB-AB1B-186FBF88BE88}" srcOrd="0" destOrd="0" presId="urn:microsoft.com/office/officeart/2005/8/layout/hList3"/>
    <dgm:cxn modelId="{09C061F2-677B-4408-9F96-9B52E1BFE2FB}" srcId="{ABB80D0B-ED30-418E-8E71-33851CF3F95A}" destId="{099FB233-21B9-4280-ACD9-606E4F39C7CA}" srcOrd="0" destOrd="0" parTransId="{6A20324A-26D5-43D0-B1B5-000535DE1BDB}" sibTransId="{6A809D6F-2810-440E-BA80-8F895779739A}"/>
    <dgm:cxn modelId="{AF281F3F-49FB-4071-9EE6-4B6296B5EB1B}" type="presOf" srcId="{B7AA98C2-03BE-4964-9D3A-84474DADA0CD}" destId="{4886F8D4-1C33-4627-B258-D2FD4EDC5C3E}" srcOrd="0" destOrd="0" presId="urn:microsoft.com/office/officeart/2005/8/layout/hList3"/>
    <dgm:cxn modelId="{02DCE0BE-4C2B-40DB-A166-156E69934964}" srcId="{099FB233-21B9-4280-ACD9-606E4F39C7CA}" destId="{E003F9E9-C128-4731-BF64-4AB4B6D8FA17}" srcOrd="2" destOrd="0" parTransId="{47463D14-2E0A-4AEF-90D8-2A6E5A88844F}" sibTransId="{D187E400-6699-4EFA-A19E-10449DF0EE5D}"/>
    <dgm:cxn modelId="{280DBCB9-4EBC-4E7B-A13A-6F3800F2F7F8}" type="presParOf" srcId="{07154035-B84D-4DFB-AB1B-186FBF88BE88}" destId="{0536EF08-BCAD-4926-92B1-3D43832F0931}" srcOrd="0" destOrd="0" presId="urn:microsoft.com/office/officeart/2005/8/layout/hList3"/>
    <dgm:cxn modelId="{4ED578C8-3514-44D3-9B7E-07A004D89775}" type="presParOf" srcId="{07154035-B84D-4DFB-AB1B-186FBF88BE88}" destId="{CEA978F5-EE98-40F8-B290-66D7F17BE4A6}" srcOrd="1" destOrd="0" presId="urn:microsoft.com/office/officeart/2005/8/layout/hList3"/>
    <dgm:cxn modelId="{0C1CF218-34FE-4505-B241-5BFDC32B4978}" type="presParOf" srcId="{CEA978F5-EE98-40F8-B290-66D7F17BE4A6}" destId="{49895ED9-6B4A-437B-80E9-2E1422F0011D}" srcOrd="0" destOrd="0" presId="urn:microsoft.com/office/officeart/2005/8/layout/hList3"/>
    <dgm:cxn modelId="{1671CEE8-BCE3-4324-B86D-A02281A8E466}" type="presParOf" srcId="{CEA978F5-EE98-40F8-B290-66D7F17BE4A6}" destId="{60AC295B-CB01-4DC7-AB5A-8674F0CE0AE6}" srcOrd="1" destOrd="0" presId="urn:microsoft.com/office/officeart/2005/8/layout/hList3"/>
    <dgm:cxn modelId="{339C448B-AF83-4398-989D-BFB8F1DD0C16}" type="presParOf" srcId="{CEA978F5-EE98-40F8-B290-66D7F17BE4A6}" destId="{EAB4079D-3172-423E-971B-BE66BFD65DBE}" srcOrd="2" destOrd="0" presId="urn:microsoft.com/office/officeart/2005/8/layout/hList3"/>
    <dgm:cxn modelId="{FFCDE8DF-2023-480F-B1A7-5B25EA0B104B}" type="presParOf" srcId="{CEA978F5-EE98-40F8-B290-66D7F17BE4A6}" destId="{4886F8D4-1C33-4627-B258-D2FD4EDC5C3E}" srcOrd="3" destOrd="0" presId="urn:microsoft.com/office/officeart/2005/8/layout/hList3"/>
    <dgm:cxn modelId="{151EEA86-422F-4AEF-A83A-2AAB03E59BCC}" type="presParOf" srcId="{07154035-B84D-4DFB-AB1B-186FBF88BE88}" destId="{C06FC8CF-D972-4C56-945E-28E22833F3D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BA269D-D753-46C1-BB1A-21D9B641FBB9}" type="doc">
      <dgm:prSet loTypeId="urn:microsoft.com/office/officeart/2005/8/layout/process5" loCatId="process" qsTypeId="urn:microsoft.com/office/officeart/2005/8/quickstyle/3d3" qsCatId="3D" csTypeId="urn:microsoft.com/office/officeart/2005/8/colors/colorful4" csCatId="colorful" phldr="1"/>
      <dgm:spPr/>
    </dgm:pt>
    <dgm:pt modelId="{2AF03E28-4516-49F5-A664-AD2E3179711A}">
      <dgm:prSet phldrT="[Texto]"/>
      <dgm:spPr/>
      <dgm:t>
        <a:bodyPr/>
        <a:lstStyle/>
        <a:p>
          <a:r>
            <a:rPr lang="es-EC" dirty="0" smtClean="0"/>
            <a:t>BAJO COSTO</a:t>
          </a:r>
          <a:endParaRPr lang="es-EC" dirty="0"/>
        </a:p>
      </dgm:t>
    </dgm:pt>
    <dgm:pt modelId="{7C91BAF0-A207-4968-A823-AF5E0D7F4570}" type="parTrans" cxnId="{75DB8F94-7FD8-4936-B190-686F2CD62633}">
      <dgm:prSet/>
      <dgm:spPr/>
      <dgm:t>
        <a:bodyPr/>
        <a:lstStyle/>
        <a:p>
          <a:endParaRPr lang="es-EC"/>
        </a:p>
      </dgm:t>
    </dgm:pt>
    <dgm:pt modelId="{40F87C65-16AF-412A-9FF0-474046A8DD4B}" type="sibTrans" cxnId="{75DB8F94-7FD8-4936-B190-686F2CD62633}">
      <dgm:prSet/>
      <dgm:spPr/>
      <dgm:t>
        <a:bodyPr/>
        <a:lstStyle/>
        <a:p>
          <a:endParaRPr lang="es-EC"/>
        </a:p>
      </dgm:t>
    </dgm:pt>
    <dgm:pt modelId="{3EE84E45-8200-48E8-80AA-5504115FA6C3}">
      <dgm:prSet phldrT="[Texto]"/>
      <dgm:spPr/>
      <dgm:t>
        <a:bodyPr/>
        <a:lstStyle/>
        <a:p>
          <a:r>
            <a:rPr lang="es-EC" dirty="0" smtClean="0"/>
            <a:t>ESCALABLE</a:t>
          </a:r>
          <a:endParaRPr lang="es-EC" dirty="0"/>
        </a:p>
      </dgm:t>
    </dgm:pt>
    <dgm:pt modelId="{11AADC90-0385-4235-916D-F364FF510325}" type="parTrans" cxnId="{B6CFF17B-EBE9-4ABC-ABB0-4D437F831B3B}">
      <dgm:prSet/>
      <dgm:spPr/>
      <dgm:t>
        <a:bodyPr/>
        <a:lstStyle/>
        <a:p>
          <a:endParaRPr lang="es-EC"/>
        </a:p>
      </dgm:t>
    </dgm:pt>
    <dgm:pt modelId="{2C2E5E1D-1CA6-44EC-94F3-63722239DCC3}" type="sibTrans" cxnId="{B6CFF17B-EBE9-4ABC-ABB0-4D437F831B3B}">
      <dgm:prSet/>
      <dgm:spPr/>
      <dgm:t>
        <a:bodyPr/>
        <a:lstStyle/>
        <a:p>
          <a:endParaRPr lang="es-EC"/>
        </a:p>
      </dgm:t>
    </dgm:pt>
    <dgm:pt modelId="{FC96931A-E578-4992-AF77-06B6FC6BAEE4}">
      <dgm:prSet phldrT="[Texto]"/>
      <dgm:spPr/>
      <dgm:t>
        <a:bodyPr/>
        <a:lstStyle/>
        <a:p>
          <a:r>
            <a:rPr lang="es-EC" dirty="0" smtClean="0"/>
            <a:t>FUNCIONALIDAD</a:t>
          </a:r>
          <a:endParaRPr lang="es-EC" dirty="0"/>
        </a:p>
      </dgm:t>
    </dgm:pt>
    <dgm:pt modelId="{43FB351A-03B9-408E-8A42-58B4DDAA640F}" type="parTrans" cxnId="{12563448-0398-4DE8-80C6-4CA9F6C778EC}">
      <dgm:prSet/>
      <dgm:spPr/>
      <dgm:t>
        <a:bodyPr/>
        <a:lstStyle/>
        <a:p>
          <a:endParaRPr lang="es-EC"/>
        </a:p>
      </dgm:t>
    </dgm:pt>
    <dgm:pt modelId="{E3F82F68-B4F2-4A1B-B3CD-8762D3DEBF42}" type="sibTrans" cxnId="{12563448-0398-4DE8-80C6-4CA9F6C778EC}">
      <dgm:prSet/>
      <dgm:spPr/>
      <dgm:t>
        <a:bodyPr/>
        <a:lstStyle/>
        <a:p>
          <a:endParaRPr lang="es-EC"/>
        </a:p>
      </dgm:t>
    </dgm:pt>
    <dgm:pt modelId="{56789D1F-B854-4E22-9FCB-7451232EE2CB}">
      <dgm:prSet phldrT="[Texto]"/>
      <dgm:spPr/>
      <dgm:t>
        <a:bodyPr/>
        <a:lstStyle/>
        <a:p>
          <a:r>
            <a:rPr lang="es-EC" dirty="0" smtClean="0"/>
            <a:t>INTEROPERABILIDAD</a:t>
          </a:r>
          <a:endParaRPr lang="es-EC" dirty="0"/>
        </a:p>
      </dgm:t>
    </dgm:pt>
    <dgm:pt modelId="{5DF801A6-0A90-4C10-AADD-C371FC80C962}" type="parTrans" cxnId="{6CB94DB8-4889-40AE-ABD7-A1FF75644BDB}">
      <dgm:prSet/>
      <dgm:spPr/>
    </dgm:pt>
    <dgm:pt modelId="{9C73187F-7277-4CA5-B91E-9213ACE5B329}" type="sibTrans" cxnId="{6CB94DB8-4889-40AE-ABD7-A1FF75644BDB}">
      <dgm:prSet/>
      <dgm:spPr/>
      <dgm:t>
        <a:bodyPr/>
        <a:lstStyle/>
        <a:p>
          <a:endParaRPr lang="es-EC"/>
        </a:p>
      </dgm:t>
    </dgm:pt>
    <dgm:pt modelId="{13F3AA8D-462B-4F60-AF5C-36EBE9F4C6A4}">
      <dgm:prSet phldrT="[Texto]"/>
      <dgm:spPr/>
      <dgm:t>
        <a:bodyPr/>
        <a:lstStyle/>
        <a:p>
          <a:r>
            <a:rPr lang="es-EC" dirty="0" smtClean="0"/>
            <a:t>FLEXIBILIDAD</a:t>
          </a:r>
          <a:endParaRPr lang="es-EC" dirty="0"/>
        </a:p>
      </dgm:t>
    </dgm:pt>
    <dgm:pt modelId="{8BD9C6D9-A2CE-4BC7-AE59-AE1A5CEF6E92}" type="parTrans" cxnId="{7CD500AA-8EB1-4A43-82E6-4A64628D3AD6}">
      <dgm:prSet/>
      <dgm:spPr/>
    </dgm:pt>
    <dgm:pt modelId="{85463C90-001F-48E3-8F5A-015962796754}" type="sibTrans" cxnId="{7CD500AA-8EB1-4A43-82E6-4A64628D3AD6}">
      <dgm:prSet/>
      <dgm:spPr/>
    </dgm:pt>
    <dgm:pt modelId="{1DEDF383-F9D5-4603-89B7-F8EE4B21712E}" type="pres">
      <dgm:prSet presAssocID="{10BA269D-D753-46C1-BB1A-21D9B641FBB9}" presName="diagram" presStyleCnt="0">
        <dgm:presLayoutVars>
          <dgm:dir/>
          <dgm:resizeHandles val="exact"/>
        </dgm:presLayoutVars>
      </dgm:prSet>
      <dgm:spPr/>
    </dgm:pt>
    <dgm:pt modelId="{7DCD502F-12DE-4461-B1B7-B22706F95B01}" type="pres">
      <dgm:prSet presAssocID="{2AF03E28-4516-49F5-A664-AD2E3179711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BCB1B92-E9DE-483A-9D65-BF018A49F0A4}" type="pres">
      <dgm:prSet presAssocID="{40F87C65-16AF-412A-9FF0-474046A8DD4B}" presName="sibTrans" presStyleLbl="sibTrans2D1" presStyleIdx="0" presStyleCnt="4"/>
      <dgm:spPr/>
      <dgm:t>
        <a:bodyPr/>
        <a:lstStyle/>
        <a:p>
          <a:endParaRPr lang="es-EC"/>
        </a:p>
      </dgm:t>
    </dgm:pt>
    <dgm:pt modelId="{898E9E52-1291-4E22-82F5-66EAF82A378E}" type="pres">
      <dgm:prSet presAssocID="{40F87C65-16AF-412A-9FF0-474046A8DD4B}" presName="connectorText" presStyleLbl="sibTrans2D1" presStyleIdx="0" presStyleCnt="4"/>
      <dgm:spPr/>
      <dgm:t>
        <a:bodyPr/>
        <a:lstStyle/>
        <a:p>
          <a:endParaRPr lang="es-EC"/>
        </a:p>
      </dgm:t>
    </dgm:pt>
    <dgm:pt modelId="{10488209-BDA4-430B-AD7B-842759A65CB7}" type="pres">
      <dgm:prSet presAssocID="{3EE84E45-8200-48E8-80AA-5504115FA6C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05F1FCD-9FE0-4435-BC57-A9FE5BEB5EEC}" type="pres">
      <dgm:prSet presAssocID="{2C2E5E1D-1CA6-44EC-94F3-63722239DCC3}" presName="sibTrans" presStyleLbl="sibTrans2D1" presStyleIdx="1" presStyleCnt="4"/>
      <dgm:spPr/>
      <dgm:t>
        <a:bodyPr/>
        <a:lstStyle/>
        <a:p>
          <a:endParaRPr lang="es-EC"/>
        </a:p>
      </dgm:t>
    </dgm:pt>
    <dgm:pt modelId="{FCD128D1-3FEF-4A67-9CAF-EB688DF75A0C}" type="pres">
      <dgm:prSet presAssocID="{2C2E5E1D-1CA6-44EC-94F3-63722239DCC3}" presName="connectorText" presStyleLbl="sibTrans2D1" presStyleIdx="1" presStyleCnt="4"/>
      <dgm:spPr/>
      <dgm:t>
        <a:bodyPr/>
        <a:lstStyle/>
        <a:p>
          <a:endParaRPr lang="es-EC"/>
        </a:p>
      </dgm:t>
    </dgm:pt>
    <dgm:pt modelId="{19D1C2F8-1B4F-4BF9-9A70-B10577D07F54}" type="pres">
      <dgm:prSet presAssocID="{FC96931A-E578-4992-AF77-06B6FC6BAEE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AED9ADA-A0D2-4965-B3FF-DB1244847E0F}" type="pres">
      <dgm:prSet presAssocID="{E3F82F68-B4F2-4A1B-B3CD-8762D3DEBF42}" presName="sibTrans" presStyleLbl="sibTrans2D1" presStyleIdx="2" presStyleCnt="4"/>
      <dgm:spPr/>
      <dgm:t>
        <a:bodyPr/>
        <a:lstStyle/>
        <a:p>
          <a:endParaRPr lang="es-EC"/>
        </a:p>
      </dgm:t>
    </dgm:pt>
    <dgm:pt modelId="{12F2D340-E448-46E3-9F7D-47EB8FABBFFE}" type="pres">
      <dgm:prSet presAssocID="{E3F82F68-B4F2-4A1B-B3CD-8762D3DEBF42}" presName="connectorText" presStyleLbl="sibTrans2D1" presStyleIdx="2" presStyleCnt="4"/>
      <dgm:spPr/>
      <dgm:t>
        <a:bodyPr/>
        <a:lstStyle/>
        <a:p>
          <a:endParaRPr lang="es-EC"/>
        </a:p>
      </dgm:t>
    </dgm:pt>
    <dgm:pt modelId="{5B2C14E0-9ED9-49B2-9E22-9B5A255E0706}" type="pres">
      <dgm:prSet presAssocID="{56789D1F-B854-4E22-9FCB-7451232EE2C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D730D3D-AD96-4E1C-9FCF-05EB7DEA8BE1}" type="pres">
      <dgm:prSet presAssocID="{9C73187F-7277-4CA5-B91E-9213ACE5B329}" presName="sibTrans" presStyleLbl="sibTrans2D1" presStyleIdx="3" presStyleCnt="4"/>
      <dgm:spPr/>
      <dgm:t>
        <a:bodyPr/>
        <a:lstStyle/>
        <a:p>
          <a:endParaRPr lang="es-EC"/>
        </a:p>
      </dgm:t>
    </dgm:pt>
    <dgm:pt modelId="{28928FB8-6CDE-49BD-B77B-4789741AE4DD}" type="pres">
      <dgm:prSet presAssocID="{9C73187F-7277-4CA5-B91E-9213ACE5B329}" presName="connectorText" presStyleLbl="sibTrans2D1" presStyleIdx="3" presStyleCnt="4"/>
      <dgm:spPr/>
      <dgm:t>
        <a:bodyPr/>
        <a:lstStyle/>
        <a:p>
          <a:endParaRPr lang="es-EC"/>
        </a:p>
      </dgm:t>
    </dgm:pt>
    <dgm:pt modelId="{EE703459-CFA9-48EE-A0CA-FF2BAF8E52D3}" type="pres">
      <dgm:prSet presAssocID="{13F3AA8D-462B-4F60-AF5C-36EBE9F4C6A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7CD500AA-8EB1-4A43-82E6-4A64628D3AD6}" srcId="{10BA269D-D753-46C1-BB1A-21D9B641FBB9}" destId="{13F3AA8D-462B-4F60-AF5C-36EBE9F4C6A4}" srcOrd="4" destOrd="0" parTransId="{8BD9C6D9-A2CE-4BC7-AE59-AE1A5CEF6E92}" sibTransId="{85463C90-001F-48E3-8F5A-015962796754}"/>
    <dgm:cxn modelId="{05E75550-386F-4B8E-AFE0-96DE58C064C4}" type="presOf" srcId="{E3F82F68-B4F2-4A1B-B3CD-8762D3DEBF42}" destId="{12F2D340-E448-46E3-9F7D-47EB8FABBFFE}" srcOrd="1" destOrd="0" presId="urn:microsoft.com/office/officeart/2005/8/layout/process5"/>
    <dgm:cxn modelId="{4F76E72D-B1E8-4B1A-8E4F-7A4A225E754D}" type="presOf" srcId="{40F87C65-16AF-412A-9FF0-474046A8DD4B}" destId="{9BCB1B92-E9DE-483A-9D65-BF018A49F0A4}" srcOrd="0" destOrd="0" presId="urn:microsoft.com/office/officeart/2005/8/layout/process5"/>
    <dgm:cxn modelId="{B0C1F390-6CCF-4E4C-BFFD-58FD42C96034}" type="presOf" srcId="{2C2E5E1D-1CA6-44EC-94F3-63722239DCC3}" destId="{FCD128D1-3FEF-4A67-9CAF-EB688DF75A0C}" srcOrd="1" destOrd="0" presId="urn:microsoft.com/office/officeart/2005/8/layout/process5"/>
    <dgm:cxn modelId="{12563448-0398-4DE8-80C6-4CA9F6C778EC}" srcId="{10BA269D-D753-46C1-BB1A-21D9B641FBB9}" destId="{FC96931A-E578-4992-AF77-06B6FC6BAEE4}" srcOrd="2" destOrd="0" parTransId="{43FB351A-03B9-408E-8A42-58B4DDAA640F}" sibTransId="{E3F82F68-B4F2-4A1B-B3CD-8762D3DEBF42}"/>
    <dgm:cxn modelId="{2DC3F43F-250B-4F32-BF4A-F84BAA997975}" type="presOf" srcId="{9C73187F-7277-4CA5-B91E-9213ACE5B329}" destId="{7D730D3D-AD96-4E1C-9FCF-05EB7DEA8BE1}" srcOrd="0" destOrd="0" presId="urn:microsoft.com/office/officeart/2005/8/layout/process5"/>
    <dgm:cxn modelId="{75DB8F94-7FD8-4936-B190-686F2CD62633}" srcId="{10BA269D-D753-46C1-BB1A-21D9B641FBB9}" destId="{2AF03E28-4516-49F5-A664-AD2E3179711A}" srcOrd="0" destOrd="0" parTransId="{7C91BAF0-A207-4968-A823-AF5E0D7F4570}" sibTransId="{40F87C65-16AF-412A-9FF0-474046A8DD4B}"/>
    <dgm:cxn modelId="{0FA69D0D-5F34-4BFF-BA8F-A337453115E9}" type="presOf" srcId="{2C2E5E1D-1CA6-44EC-94F3-63722239DCC3}" destId="{505F1FCD-9FE0-4435-BC57-A9FE5BEB5EEC}" srcOrd="0" destOrd="0" presId="urn:microsoft.com/office/officeart/2005/8/layout/process5"/>
    <dgm:cxn modelId="{F2C15421-3883-45EB-9822-CCD7ECD0AF7F}" type="presOf" srcId="{10BA269D-D753-46C1-BB1A-21D9B641FBB9}" destId="{1DEDF383-F9D5-4603-89B7-F8EE4B21712E}" srcOrd="0" destOrd="0" presId="urn:microsoft.com/office/officeart/2005/8/layout/process5"/>
    <dgm:cxn modelId="{13AD887D-E79D-4071-87D8-798287041052}" type="presOf" srcId="{FC96931A-E578-4992-AF77-06B6FC6BAEE4}" destId="{19D1C2F8-1B4F-4BF9-9A70-B10577D07F54}" srcOrd="0" destOrd="0" presId="urn:microsoft.com/office/officeart/2005/8/layout/process5"/>
    <dgm:cxn modelId="{DE448CF5-1AA1-4793-A9EE-E95335FE60B4}" type="presOf" srcId="{56789D1F-B854-4E22-9FCB-7451232EE2CB}" destId="{5B2C14E0-9ED9-49B2-9E22-9B5A255E0706}" srcOrd="0" destOrd="0" presId="urn:microsoft.com/office/officeart/2005/8/layout/process5"/>
    <dgm:cxn modelId="{6CB94DB8-4889-40AE-ABD7-A1FF75644BDB}" srcId="{10BA269D-D753-46C1-BB1A-21D9B641FBB9}" destId="{56789D1F-B854-4E22-9FCB-7451232EE2CB}" srcOrd="3" destOrd="0" parTransId="{5DF801A6-0A90-4C10-AADD-C371FC80C962}" sibTransId="{9C73187F-7277-4CA5-B91E-9213ACE5B329}"/>
    <dgm:cxn modelId="{BA68218A-7DB5-4F91-9559-1B9E2FB62AFD}" type="presOf" srcId="{2AF03E28-4516-49F5-A664-AD2E3179711A}" destId="{7DCD502F-12DE-4461-B1B7-B22706F95B01}" srcOrd="0" destOrd="0" presId="urn:microsoft.com/office/officeart/2005/8/layout/process5"/>
    <dgm:cxn modelId="{0F95B7ED-B350-45F8-82B9-342E085B68C1}" type="presOf" srcId="{40F87C65-16AF-412A-9FF0-474046A8DD4B}" destId="{898E9E52-1291-4E22-82F5-66EAF82A378E}" srcOrd="1" destOrd="0" presId="urn:microsoft.com/office/officeart/2005/8/layout/process5"/>
    <dgm:cxn modelId="{B6CFF17B-EBE9-4ABC-ABB0-4D437F831B3B}" srcId="{10BA269D-D753-46C1-BB1A-21D9B641FBB9}" destId="{3EE84E45-8200-48E8-80AA-5504115FA6C3}" srcOrd="1" destOrd="0" parTransId="{11AADC90-0385-4235-916D-F364FF510325}" sibTransId="{2C2E5E1D-1CA6-44EC-94F3-63722239DCC3}"/>
    <dgm:cxn modelId="{3B6831CF-E20E-4027-AED3-457F3169870E}" type="presOf" srcId="{E3F82F68-B4F2-4A1B-B3CD-8762D3DEBF42}" destId="{CAED9ADA-A0D2-4965-B3FF-DB1244847E0F}" srcOrd="0" destOrd="0" presId="urn:microsoft.com/office/officeart/2005/8/layout/process5"/>
    <dgm:cxn modelId="{2E4F2C68-EC8A-4CF1-8B48-544E783D04E4}" type="presOf" srcId="{9C73187F-7277-4CA5-B91E-9213ACE5B329}" destId="{28928FB8-6CDE-49BD-B77B-4789741AE4DD}" srcOrd="1" destOrd="0" presId="urn:microsoft.com/office/officeart/2005/8/layout/process5"/>
    <dgm:cxn modelId="{01BAFC10-4CAC-4826-B1B4-2D4E3A70819A}" type="presOf" srcId="{3EE84E45-8200-48E8-80AA-5504115FA6C3}" destId="{10488209-BDA4-430B-AD7B-842759A65CB7}" srcOrd="0" destOrd="0" presId="urn:microsoft.com/office/officeart/2005/8/layout/process5"/>
    <dgm:cxn modelId="{E4B0EFDE-C90C-40B2-B783-E7BDAF57E5D1}" type="presOf" srcId="{13F3AA8D-462B-4F60-AF5C-36EBE9F4C6A4}" destId="{EE703459-CFA9-48EE-A0CA-FF2BAF8E52D3}" srcOrd="0" destOrd="0" presId="urn:microsoft.com/office/officeart/2005/8/layout/process5"/>
    <dgm:cxn modelId="{69E39D01-E821-4ABE-8B42-840120AF966D}" type="presParOf" srcId="{1DEDF383-F9D5-4603-89B7-F8EE4B21712E}" destId="{7DCD502F-12DE-4461-B1B7-B22706F95B01}" srcOrd="0" destOrd="0" presId="urn:microsoft.com/office/officeart/2005/8/layout/process5"/>
    <dgm:cxn modelId="{DB50F8B0-0F34-45F4-80B9-AD7D76CDD4D8}" type="presParOf" srcId="{1DEDF383-F9D5-4603-89B7-F8EE4B21712E}" destId="{9BCB1B92-E9DE-483A-9D65-BF018A49F0A4}" srcOrd="1" destOrd="0" presId="urn:microsoft.com/office/officeart/2005/8/layout/process5"/>
    <dgm:cxn modelId="{26E58165-53A8-44A2-8097-77FB67153494}" type="presParOf" srcId="{9BCB1B92-E9DE-483A-9D65-BF018A49F0A4}" destId="{898E9E52-1291-4E22-82F5-66EAF82A378E}" srcOrd="0" destOrd="0" presId="urn:microsoft.com/office/officeart/2005/8/layout/process5"/>
    <dgm:cxn modelId="{911097EB-1F49-4748-A20A-FEE05BF3C53F}" type="presParOf" srcId="{1DEDF383-F9D5-4603-89B7-F8EE4B21712E}" destId="{10488209-BDA4-430B-AD7B-842759A65CB7}" srcOrd="2" destOrd="0" presId="urn:microsoft.com/office/officeart/2005/8/layout/process5"/>
    <dgm:cxn modelId="{81BA1BBF-25A0-45AA-923C-A50EA95699B7}" type="presParOf" srcId="{1DEDF383-F9D5-4603-89B7-F8EE4B21712E}" destId="{505F1FCD-9FE0-4435-BC57-A9FE5BEB5EEC}" srcOrd="3" destOrd="0" presId="urn:microsoft.com/office/officeart/2005/8/layout/process5"/>
    <dgm:cxn modelId="{A3B85FBD-AB78-465A-9D6D-EFAF1E6C5086}" type="presParOf" srcId="{505F1FCD-9FE0-4435-BC57-A9FE5BEB5EEC}" destId="{FCD128D1-3FEF-4A67-9CAF-EB688DF75A0C}" srcOrd="0" destOrd="0" presId="urn:microsoft.com/office/officeart/2005/8/layout/process5"/>
    <dgm:cxn modelId="{13DE8CF6-CD72-4806-8578-38F490D749B6}" type="presParOf" srcId="{1DEDF383-F9D5-4603-89B7-F8EE4B21712E}" destId="{19D1C2F8-1B4F-4BF9-9A70-B10577D07F54}" srcOrd="4" destOrd="0" presId="urn:microsoft.com/office/officeart/2005/8/layout/process5"/>
    <dgm:cxn modelId="{1B12AB7A-A6F8-42CB-A07D-31AE5A01DC0C}" type="presParOf" srcId="{1DEDF383-F9D5-4603-89B7-F8EE4B21712E}" destId="{CAED9ADA-A0D2-4965-B3FF-DB1244847E0F}" srcOrd="5" destOrd="0" presId="urn:microsoft.com/office/officeart/2005/8/layout/process5"/>
    <dgm:cxn modelId="{A73B838C-EEA5-40C3-BE33-DB028F330CE1}" type="presParOf" srcId="{CAED9ADA-A0D2-4965-B3FF-DB1244847E0F}" destId="{12F2D340-E448-46E3-9F7D-47EB8FABBFFE}" srcOrd="0" destOrd="0" presId="urn:microsoft.com/office/officeart/2005/8/layout/process5"/>
    <dgm:cxn modelId="{07B7C07E-2AFB-46E6-BAC8-5F973553CF52}" type="presParOf" srcId="{1DEDF383-F9D5-4603-89B7-F8EE4B21712E}" destId="{5B2C14E0-9ED9-49B2-9E22-9B5A255E0706}" srcOrd="6" destOrd="0" presId="urn:microsoft.com/office/officeart/2005/8/layout/process5"/>
    <dgm:cxn modelId="{C5BC7447-9C70-45A2-8B24-C681D0FF41A0}" type="presParOf" srcId="{1DEDF383-F9D5-4603-89B7-F8EE4B21712E}" destId="{7D730D3D-AD96-4E1C-9FCF-05EB7DEA8BE1}" srcOrd="7" destOrd="0" presId="urn:microsoft.com/office/officeart/2005/8/layout/process5"/>
    <dgm:cxn modelId="{EB0F03C1-06FD-41C7-9208-4F9FFCBA4A7F}" type="presParOf" srcId="{7D730D3D-AD96-4E1C-9FCF-05EB7DEA8BE1}" destId="{28928FB8-6CDE-49BD-B77B-4789741AE4DD}" srcOrd="0" destOrd="0" presId="urn:microsoft.com/office/officeart/2005/8/layout/process5"/>
    <dgm:cxn modelId="{5FBB5F5A-2AF4-4A43-8F40-E61F59470327}" type="presParOf" srcId="{1DEDF383-F9D5-4603-89B7-F8EE4B21712E}" destId="{EE703459-CFA9-48EE-A0CA-FF2BAF8E52D3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C2C053-1DEC-416D-86A7-54A85AAA4C2D}" type="doc">
      <dgm:prSet loTypeId="urn:microsoft.com/office/officeart/2005/8/layout/equation1" loCatId="process" qsTypeId="urn:microsoft.com/office/officeart/2005/8/quickstyle/3d5" qsCatId="3D" csTypeId="urn:microsoft.com/office/officeart/2005/8/colors/colorful5" csCatId="colorful" phldr="1"/>
      <dgm:spPr/>
      <dgm:t>
        <a:bodyPr/>
        <a:lstStyle/>
        <a:p>
          <a:endParaRPr lang="es-EC"/>
        </a:p>
      </dgm:t>
    </dgm:pt>
    <dgm:pt modelId="{03494AE3-DDD2-4D0C-A6BF-C4BB84AC1C92}">
      <dgm:prSet phldrT="[Texto]"/>
      <dgm:spPr/>
      <dgm:t>
        <a:bodyPr/>
        <a:lstStyle/>
        <a:p>
          <a:r>
            <a:rPr lang="es-EC" dirty="0" smtClean="0"/>
            <a:t>AGI</a:t>
          </a:r>
          <a:endParaRPr lang="es-EC" dirty="0"/>
        </a:p>
      </dgm:t>
    </dgm:pt>
    <dgm:pt modelId="{EDB19655-E0D4-4DF2-9C38-0AA25E4CA594}" type="parTrans" cxnId="{C443157A-CC5E-42D1-9622-C4223C58EC15}">
      <dgm:prSet/>
      <dgm:spPr/>
      <dgm:t>
        <a:bodyPr/>
        <a:lstStyle/>
        <a:p>
          <a:endParaRPr lang="es-EC"/>
        </a:p>
      </dgm:t>
    </dgm:pt>
    <dgm:pt modelId="{BE628396-B8E3-4BCE-88B8-CB2A832B2665}" type="sibTrans" cxnId="{C443157A-CC5E-42D1-9622-C4223C58EC15}">
      <dgm:prSet/>
      <dgm:spPr/>
      <dgm:t>
        <a:bodyPr/>
        <a:lstStyle/>
        <a:p>
          <a:endParaRPr lang="es-EC"/>
        </a:p>
      </dgm:t>
    </dgm:pt>
    <dgm:pt modelId="{8BD19D51-31CE-40E6-9631-DDDF9425ABB5}">
      <dgm:prSet phldrT="[Texto]"/>
      <dgm:spPr/>
      <dgm:t>
        <a:bodyPr/>
        <a:lstStyle/>
        <a:p>
          <a:r>
            <a:rPr lang="es-EC" dirty="0" smtClean="0"/>
            <a:t>CLASE PHP AGI</a:t>
          </a:r>
          <a:endParaRPr lang="es-EC" dirty="0"/>
        </a:p>
      </dgm:t>
    </dgm:pt>
    <dgm:pt modelId="{ADA6B8BD-E12C-4FCF-91C5-D5BD4D7246CF}" type="parTrans" cxnId="{8F651556-0394-482D-8B44-3F789F809059}">
      <dgm:prSet/>
      <dgm:spPr/>
      <dgm:t>
        <a:bodyPr/>
        <a:lstStyle/>
        <a:p>
          <a:endParaRPr lang="es-EC"/>
        </a:p>
      </dgm:t>
    </dgm:pt>
    <dgm:pt modelId="{E1F692B8-CF38-42FB-9B73-CF8AE6A08219}" type="sibTrans" cxnId="{8F651556-0394-482D-8B44-3F789F809059}">
      <dgm:prSet/>
      <dgm:spPr/>
      <dgm:t>
        <a:bodyPr/>
        <a:lstStyle/>
        <a:p>
          <a:endParaRPr lang="es-EC"/>
        </a:p>
      </dgm:t>
    </dgm:pt>
    <dgm:pt modelId="{14648C68-528D-4F90-86F9-09AB244E515B}">
      <dgm:prSet phldrT="[Texto]"/>
      <dgm:spPr/>
      <dgm:t>
        <a:bodyPr/>
        <a:lstStyle/>
        <a:p>
          <a:r>
            <a:rPr lang="es-EC" dirty="0" smtClean="0"/>
            <a:t>IVR</a:t>
          </a:r>
          <a:endParaRPr lang="es-EC" dirty="0"/>
        </a:p>
      </dgm:t>
    </dgm:pt>
    <dgm:pt modelId="{7B242A8B-2CA4-45C4-8FD7-D040F0518AD7}" type="parTrans" cxnId="{F947745D-6CE9-49C7-9C68-D71B2A4CDB1F}">
      <dgm:prSet/>
      <dgm:spPr/>
      <dgm:t>
        <a:bodyPr/>
        <a:lstStyle/>
        <a:p>
          <a:endParaRPr lang="es-EC"/>
        </a:p>
      </dgm:t>
    </dgm:pt>
    <dgm:pt modelId="{5B02FA96-CB9C-4BF3-8AD4-9972DF4DBD14}" type="sibTrans" cxnId="{F947745D-6CE9-49C7-9C68-D71B2A4CDB1F}">
      <dgm:prSet/>
      <dgm:spPr/>
      <dgm:t>
        <a:bodyPr/>
        <a:lstStyle/>
        <a:p>
          <a:endParaRPr lang="es-EC"/>
        </a:p>
      </dgm:t>
    </dgm:pt>
    <dgm:pt modelId="{F7F53E28-A907-4C7D-80BA-E8C468B2797B}" type="pres">
      <dgm:prSet presAssocID="{80C2C053-1DEC-416D-86A7-54A85AAA4C2D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37709011-4940-4662-AA5E-198753EF433C}" type="pres">
      <dgm:prSet presAssocID="{03494AE3-DDD2-4D0C-A6BF-C4BB84AC1C9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C469B86-45A7-4BD9-9737-FE5061BC897E}" type="pres">
      <dgm:prSet presAssocID="{BE628396-B8E3-4BCE-88B8-CB2A832B2665}" presName="spacerL" presStyleCnt="0"/>
      <dgm:spPr/>
    </dgm:pt>
    <dgm:pt modelId="{5E89BA14-57BD-4B30-B075-16C6FC05309A}" type="pres">
      <dgm:prSet presAssocID="{BE628396-B8E3-4BCE-88B8-CB2A832B2665}" presName="sibTrans" presStyleLbl="sibTrans2D1" presStyleIdx="0" presStyleCnt="2"/>
      <dgm:spPr/>
      <dgm:t>
        <a:bodyPr/>
        <a:lstStyle/>
        <a:p>
          <a:endParaRPr lang="es-EC"/>
        </a:p>
      </dgm:t>
    </dgm:pt>
    <dgm:pt modelId="{CD0EA3D5-B037-4FED-B40B-02F08615F4D4}" type="pres">
      <dgm:prSet presAssocID="{BE628396-B8E3-4BCE-88B8-CB2A832B2665}" presName="spacerR" presStyleCnt="0"/>
      <dgm:spPr/>
    </dgm:pt>
    <dgm:pt modelId="{01BD8BCD-96E1-43A5-B77C-F3458D8D0CE5}" type="pres">
      <dgm:prSet presAssocID="{8BD19D51-31CE-40E6-9631-DDDF9425ABB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51C6E1A-C861-4F9C-969E-6C6793E6DD0A}" type="pres">
      <dgm:prSet presAssocID="{E1F692B8-CF38-42FB-9B73-CF8AE6A08219}" presName="spacerL" presStyleCnt="0"/>
      <dgm:spPr/>
    </dgm:pt>
    <dgm:pt modelId="{58DFDF1C-492B-4E67-8FB2-EA1F224C1A86}" type="pres">
      <dgm:prSet presAssocID="{E1F692B8-CF38-42FB-9B73-CF8AE6A08219}" presName="sibTrans" presStyleLbl="sibTrans2D1" presStyleIdx="1" presStyleCnt="2"/>
      <dgm:spPr/>
      <dgm:t>
        <a:bodyPr/>
        <a:lstStyle/>
        <a:p>
          <a:endParaRPr lang="es-EC"/>
        </a:p>
      </dgm:t>
    </dgm:pt>
    <dgm:pt modelId="{B42AF80B-ED75-4443-943B-66088981D1E6}" type="pres">
      <dgm:prSet presAssocID="{E1F692B8-CF38-42FB-9B73-CF8AE6A08219}" presName="spacerR" presStyleCnt="0"/>
      <dgm:spPr/>
    </dgm:pt>
    <dgm:pt modelId="{848F39B0-7166-407A-8624-847F81CACE79}" type="pres">
      <dgm:prSet presAssocID="{14648C68-528D-4F90-86F9-09AB244E515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6A8CDD2F-8AA4-4FDA-B41E-2F38DFAD39DA}" type="presOf" srcId="{BE628396-B8E3-4BCE-88B8-CB2A832B2665}" destId="{5E89BA14-57BD-4B30-B075-16C6FC05309A}" srcOrd="0" destOrd="0" presId="urn:microsoft.com/office/officeart/2005/8/layout/equation1"/>
    <dgm:cxn modelId="{3EEA10C8-EDF8-4B4C-8AB2-9F72B8082492}" type="presOf" srcId="{80C2C053-1DEC-416D-86A7-54A85AAA4C2D}" destId="{F7F53E28-A907-4C7D-80BA-E8C468B2797B}" srcOrd="0" destOrd="0" presId="urn:microsoft.com/office/officeart/2005/8/layout/equation1"/>
    <dgm:cxn modelId="{F947745D-6CE9-49C7-9C68-D71B2A4CDB1F}" srcId="{80C2C053-1DEC-416D-86A7-54A85AAA4C2D}" destId="{14648C68-528D-4F90-86F9-09AB244E515B}" srcOrd="2" destOrd="0" parTransId="{7B242A8B-2CA4-45C4-8FD7-D040F0518AD7}" sibTransId="{5B02FA96-CB9C-4BF3-8AD4-9972DF4DBD14}"/>
    <dgm:cxn modelId="{306EEE9F-C5B0-4AB6-B835-59AD544E83DB}" type="presOf" srcId="{14648C68-528D-4F90-86F9-09AB244E515B}" destId="{848F39B0-7166-407A-8624-847F81CACE79}" srcOrd="0" destOrd="0" presId="urn:microsoft.com/office/officeart/2005/8/layout/equation1"/>
    <dgm:cxn modelId="{C443157A-CC5E-42D1-9622-C4223C58EC15}" srcId="{80C2C053-1DEC-416D-86A7-54A85AAA4C2D}" destId="{03494AE3-DDD2-4D0C-A6BF-C4BB84AC1C92}" srcOrd="0" destOrd="0" parTransId="{EDB19655-E0D4-4DF2-9C38-0AA25E4CA594}" sibTransId="{BE628396-B8E3-4BCE-88B8-CB2A832B2665}"/>
    <dgm:cxn modelId="{DA15B32C-E824-459F-BB8A-EE8DB34B76A0}" type="presOf" srcId="{E1F692B8-CF38-42FB-9B73-CF8AE6A08219}" destId="{58DFDF1C-492B-4E67-8FB2-EA1F224C1A86}" srcOrd="0" destOrd="0" presId="urn:microsoft.com/office/officeart/2005/8/layout/equation1"/>
    <dgm:cxn modelId="{3B812C35-F392-47A8-A801-0FAE665FD111}" type="presOf" srcId="{03494AE3-DDD2-4D0C-A6BF-C4BB84AC1C92}" destId="{37709011-4940-4662-AA5E-198753EF433C}" srcOrd="0" destOrd="0" presId="urn:microsoft.com/office/officeart/2005/8/layout/equation1"/>
    <dgm:cxn modelId="{8F651556-0394-482D-8B44-3F789F809059}" srcId="{80C2C053-1DEC-416D-86A7-54A85AAA4C2D}" destId="{8BD19D51-31CE-40E6-9631-DDDF9425ABB5}" srcOrd="1" destOrd="0" parTransId="{ADA6B8BD-E12C-4FCF-91C5-D5BD4D7246CF}" sibTransId="{E1F692B8-CF38-42FB-9B73-CF8AE6A08219}"/>
    <dgm:cxn modelId="{49D05CE2-83E1-420E-B88F-98824385A883}" type="presOf" srcId="{8BD19D51-31CE-40E6-9631-DDDF9425ABB5}" destId="{01BD8BCD-96E1-43A5-B77C-F3458D8D0CE5}" srcOrd="0" destOrd="0" presId="urn:microsoft.com/office/officeart/2005/8/layout/equation1"/>
    <dgm:cxn modelId="{E7D97561-1427-47F8-94AF-7A7FC6C6FD7F}" type="presParOf" srcId="{F7F53E28-A907-4C7D-80BA-E8C468B2797B}" destId="{37709011-4940-4662-AA5E-198753EF433C}" srcOrd="0" destOrd="0" presId="urn:microsoft.com/office/officeart/2005/8/layout/equation1"/>
    <dgm:cxn modelId="{524DD313-CA80-4A0B-9B38-5EA4399FE1E5}" type="presParOf" srcId="{F7F53E28-A907-4C7D-80BA-E8C468B2797B}" destId="{9C469B86-45A7-4BD9-9737-FE5061BC897E}" srcOrd="1" destOrd="0" presId="urn:microsoft.com/office/officeart/2005/8/layout/equation1"/>
    <dgm:cxn modelId="{23D95307-3B2F-442B-8B46-BD3D24BEDA85}" type="presParOf" srcId="{F7F53E28-A907-4C7D-80BA-E8C468B2797B}" destId="{5E89BA14-57BD-4B30-B075-16C6FC05309A}" srcOrd="2" destOrd="0" presId="urn:microsoft.com/office/officeart/2005/8/layout/equation1"/>
    <dgm:cxn modelId="{201B1830-2395-4206-8486-6512C994BD3E}" type="presParOf" srcId="{F7F53E28-A907-4C7D-80BA-E8C468B2797B}" destId="{CD0EA3D5-B037-4FED-B40B-02F08615F4D4}" srcOrd="3" destOrd="0" presId="urn:microsoft.com/office/officeart/2005/8/layout/equation1"/>
    <dgm:cxn modelId="{9EFEF48D-E432-4B5C-9FCB-512C9ACD2692}" type="presParOf" srcId="{F7F53E28-A907-4C7D-80BA-E8C468B2797B}" destId="{01BD8BCD-96E1-43A5-B77C-F3458D8D0CE5}" srcOrd="4" destOrd="0" presId="urn:microsoft.com/office/officeart/2005/8/layout/equation1"/>
    <dgm:cxn modelId="{6B5C5337-EB5E-4F8E-97B9-3ADF8B082201}" type="presParOf" srcId="{F7F53E28-A907-4C7D-80BA-E8C468B2797B}" destId="{E51C6E1A-C861-4F9C-969E-6C6793E6DD0A}" srcOrd="5" destOrd="0" presId="urn:microsoft.com/office/officeart/2005/8/layout/equation1"/>
    <dgm:cxn modelId="{982581C2-E2A1-4F2E-AC94-34DC7BC28031}" type="presParOf" srcId="{F7F53E28-A907-4C7D-80BA-E8C468B2797B}" destId="{58DFDF1C-492B-4E67-8FB2-EA1F224C1A86}" srcOrd="6" destOrd="0" presId="urn:microsoft.com/office/officeart/2005/8/layout/equation1"/>
    <dgm:cxn modelId="{704AA72D-BDFD-4D5C-A668-84F077F3DE84}" type="presParOf" srcId="{F7F53E28-A907-4C7D-80BA-E8C468B2797B}" destId="{B42AF80B-ED75-4443-943B-66088981D1E6}" srcOrd="7" destOrd="0" presId="urn:microsoft.com/office/officeart/2005/8/layout/equation1"/>
    <dgm:cxn modelId="{F1A54711-F3CE-4D33-83F0-BE98AC99EE3A}" type="presParOf" srcId="{F7F53E28-A907-4C7D-80BA-E8C468B2797B}" destId="{848F39B0-7166-407A-8624-847F81CACE79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CD88DA-B152-44B4-B8E9-57E30D28FE41}">
      <dsp:nvSpPr>
        <dsp:cNvPr id="0" name=""/>
        <dsp:cNvSpPr/>
      </dsp:nvSpPr>
      <dsp:spPr>
        <a:xfrm>
          <a:off x="1490662" y="0"/>
          <a:ext cx="5248275" cy="5248275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85F423-0B8D-4554-B6F5-E3AFBC137703}">
      <dsp:nvSpPr>
        <dsp:cNvPr id="0" name=""/>
        <dsp:cNvSpPr/>
      </dsp:nvSpPr>
      <dsp:spPr>
        <a:xfrm>
          <a:off x="1989248" y="498586"/>
          <a:ext cx="2046827" cy="204682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100" kern="1200" dirty="0" smtClean="0"/>
            <a:t>Definición y resolución del problema</a:t>
          </a:r>
          <a:endParaRPr lang="es-EC" sz="2100" kern="1200" dirty="0"/>
        </a:p>
      </dsp:txBody>
      <dsp:txXfrm>
        <a:off x="1989248" y="498586"/>
        <a:ext cx="2046827" cy="2046827"/>
      </dsp:txXfrm>
    </dsp:sp>
    <dsp:sp modelId="{C4722D2E-ED81-41C0-A610-CD48770747E7}">
      <dsp:nvSpPr>
        <dsp:cNvPr id="0" name=""/>
        <dsp:cNvSpPr/>
      </dsp:nvSpPr>
      <dsp:spPr>
        <a:xfrm>
          <a:off x="4193524" y="498586"/>
          <a:ext cx="2046827" cy="2046827"/>
        </a:xfrm>
        <a:prstGeom prst="roundRect">
          <a:avLst/>
        </a:prstGeom>
        <a:solidFill>
          <a:schemeClr val="accent5">
            <a:hueOff val="-3543072"/>
            <a:satOff val="102"/>
            <a:lumOff val="-83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100" kern="1200" dirty="0" smtClean="0"/>
            <a:t>Base teórica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100" kern="1200" dirty="0" smtClean="0"/>
            <a:t>VoIP</a:t>
          </a:r>
        </a:p>
      </dsp:txBody>
      <dsp:txXfrm>
        <a:off x="4193524" y="498586"/>
        <a:ext cx="2046827" cy="2046827"/>
      </dsp:txXfrm>
    </dsp:sp>
    <dsp:sp modelId="{93FC331A-FC34-410C-B95D-6DE50CF30645}">
      <dsp:nvSpPr>
        <dsp:cNvPr id="0" name=""/>
        <dsp:cNvSpPr/>
      </dsp:nvSpPr>
      <dsp:spPr>
        <a:xfrm>
          <a:off x="1989248" y="2702861"/>
          <a:ext cx="2046827" cy="2046827"/>
        </a:xfrm>
        <a:prstGeom prst="roundRect">
          <a:avLst/>
        </a:prstGeom>
        <a:solidFill>
          <a:schemeClr val="accent5">
            <a:hueOff val="-7086145"/>
            <a:satOff val="205"/>
            <a:lumOff val="-166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100" kern="1200" dirty="0" smtClean="0"/>
            <a:t>Aportes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100" kern="1200" dirty="0" smtClean="0"/>
            <a:t>Y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100" kern="1200" dirty="0" smtClean="0"/>
            <a:t> Beneficios</a:t>
          </a:r>
          <a:endParaRPr lang="es-EC" sz="2100" kern="1200" dirty="0"/>
        </a:p>
      </dsp:txBody>
      <dsp:txXfrm>
        <a:off x="1989248" y="2702861"/>
        <a:ext cx="2046827" cy="2046827"/>
      </dsp:txXfrm>
    </dsp:sp>
    <dsp:sp modelId="{27369609-C5A4-45F1-8277-07996BA229FC}">
      <dsp:nvSpPr>
        <dsp:cNvPr id="0" name=""/>
        <dsp:cNvSpPr/>
      </dsp:nvSpPr>
      <dsp:spPr>
        <a:xfrm>
          <a:off x="4193524" y="2702861"/>
          <a:ext cx="2046827" cy="2046827"/>
        </a:xfrm>
        <a:prstGeom prst="roundRect">
          <a:avLst/>
        </a:prstGeom>
        <a:solidFill>
          <a:schemeClr val="accent5">
            <a:hueOff val="-10629217"/>
            <a:satOff val="307"/>
            <a:lumOff val="-24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100" kern="1200" dirty="0" smtClean="0"/>
            <a:t>Alcances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100" kern="1200" dirty="0" smtClean="0"/>
            <a:t>Y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100" kern="1200" dirty="0" smtClean="0"/>
            <a:t>Limitaciones</a:t>
          </a:r>
        </a:p>
      </dsp:txBody>
      <dsp:txXfrm>
        <a:off x="4193524" y="2702861"/>
        <a:ext cx="2046827" cy="204682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36EF08-BCAD-4926-92B1-3D43832F0931}">
      <dsp:nvSpPr>
        <dsp:cNvPr id="0" name=""/>
        <dsp:cNvSpPr/>
      </dsp:nvSpPr>
      <dsp:spPr>
        <a:xfrm>
          <a:off x="0" y="0"/>
          <a:ext cx="8229600" cy="144736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4800" kern="1200" dirty="0" smtClean="0"/>
            <a:t>ASTERISK</a:t>
          </a:r>
          <a:endParaRPr lang="es-EC" sz="6500" kern="1200" dirty="0"/>
        </a:p>
      </dsp:txBody>
      <dsp:txXfrm>
        <a:off x="0" y="0"/>
        <a:ext cx="8229600" cy="1447360"/>
      </dsp:txXfrm>
    </dsp:sp>
    <dsp:sp modelId="{49895ED9-6B4A-437B-80E9-2E1422F0011D}">
      <dsp:nvSpPr>
        <dsp:cNvPr id="0" name=""/>
        <dsp:cNvSpPr/>
      </dsp:nvSpPr>
      <dsp:spPr>
        <a:xfrm>
          <a:off x="0" y="1447360"/>
          <a:ext cx="2057399" cy="3039457"/>
        </a:xfrm>
        <a:prstGeom prst="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dirty="0" smtClean="0"/>
            <a:t>CARACTERISTICAS PRINCIPALES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dirty="0" smtClean="0"/>
            <a:t>(LLAMADAS)</a:t>
          </a:r>
          <a:endParaRPr lang="es-EC" sz="1500" kern="1200" dirty="0"/>
        </a:p>
      </dsp:txBody>
      <dsp:txXfrm>
        <a:off x="0" y="1447360"/>
        <a:ext cx="2057399" cy="3039457"/>
      </dsp:txXfrm>
    </dsp:sp>
    <dsp:sp modelId="{60AC295B-CB01-4DC7-AB5A-8674F0CE0AE6}">
      <dsp:nvSpPr>
        <dsp:cNvPr id="0" name=""/>
        <dsp:cNvSpPr/>
      </dsp:nvSpPr>
      <dsp:spPr>
        <a:xfrm>
          <a:off x="2057400" y="1447360"/>
          <a:ext cx="2057399" cy="3039457"/>
        </a:xfrm>
        <a:prstGeom prst="rect">
          <a:avLst/>
        </a:prstGeom>
        <a:solidFill>
          <a:schemeClr val="accent2">
            <a:shade val="50000"/>
            <a:hueOff val="-220579"/>
            <a:satOff val="6949"/>
            <a:lumOff val="217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FUNCIONES BÁSICAS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(INTERFACES, LINEAS TRONCALES, EXTENSIONES)</a:t>
          </a:r>
          <a:endParaRPr lang="es-EC" sz="1600" kern="1200" dirty="0"/>
        </a:p>
      </dsp:txBody>
      <dsp:txXfrm>
        <a:off x="2057400" y="1447360"/>
        <a:ext cx="2057399" cy="3039457"/>
      </dsp:txXfrm>
    </dsp:sp>
    <dsp:sp modelId="{EAB4079D-3172-423E-971B-BE66BFD65DBE}">
      <dsp:nvSpPr>
        <dsp:cNvPr id="0" name=""/>
        <dsp:cNvSpPr/>
      </dsp:nvSpPr>
      <dsp:spPr>
        <a:xfrm>
          <a:off x="4114800" y="1447360"/>
          <a:ext cx="2057399" cy="3039457"/>
        </a:xfrm>
        <a:prstGeom prst="rect">
          <a:avLst/>
        </a:prstGeom>
        <a:solidFill>
          <a:schemeClr val="accent2">
            <a:shade val="50000"/>
            <a:hueOff val="-441159"/>
            <a:satOff val="13899"/>
            <a:lumOff val="435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FUNCIONES AVANZADAS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(BUZON DE VOZ, AUDIOCONFERNCIA, IVR, CDR, ACD, CTI, IPCC)</a:t>
          </a:r>
          <a:endParaRPr lang="es-EC" sz="1600" kern="1200" dirty="0"/>
        </a:p>
      </dsp:txBody>
      <dsp:txXfrm>
        <a:off x="4114800" y="1447360"/>
        <a:ext cx="2057399" cy="3039457"/>
      </dsp:txXfrm>
    </dsp:sp>
    <dsp:sp modelId="{4886F8D4-1C33-4627-B258-D2FD4EDC5C3E}">
      <dsp:nvSpPr>
        <dsp:cNvPr id="0" name=""/>
        <dsp:cNvSpPr/>
      </dsp:nvSpPr>
      <dsp:spPr>
        <a:xfrm>
          <a:off x="6172199" y="1447360"/>
          <a:ext cx="2057399" cy="3039457"/>
        </a:xfrm>
        <a:prstGeom prst="rect">
          <a:avLst/>
        </a:prstGeom>
        <a:solidFill>
          <a:schemeClr val="accent2">
            <a:shade val="50000"/>
            <a:hueOff val="-220579"/>
            <a:satOff val="6949"/>
            <a:lumOff val="217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FUNCIONES BASICAS DE USUARIO </a:t>
          </a:r>
          <a:endParaRPr lang="es-EC" sz="1600" kern="1200" dirty="0"/>
        </a:p>
      </dsp:txBody>
      <dsp:txXfrm>
        <a:off x="6172199" y="1447360"/>
        <a:ext cx="2057399" cy="3039457"/>
      </dsp:txXfrm>
    </dsp:sp>
    <dsp:sp modelId="{C06FC8CF-D972-4C56-945E-28E22833F3DE}">
      <dsp:nvSpPr>
        <dsp:cNvPr id="0" name=""/>
        <dsp:cNvSpPr/>
      </dsp:nvSpPr>
      <dsp:spPr>
        <a:xfrm>
          <a:off x="0" y="4486818"/>
          <a:ext cx="8229600" cy="337717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CD502F-12DE-4461-B1B7-B22706F95B01}">
      <dsp:nvSpPr>
        <dsp:cNvPr id="0" name=""/>
        <dsp:cNvSpPr/>
      </dsp:nvSpPr>
      <dsp:spPr>
        <a:xfrm>
          <a:off x="7233" y="894635"/>
          <a:ext cx="2161877" cy="129712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/>
            <a:t>BAJO COSTO</a:t>
          </a:r>
          <a:endParaRPr lang="es-EC" sz="1400" kern="1200" dirty="0"/>
        </a:p>
      </dsp:txBody>
      <dsp:txXfrm>
        <a:off x="7233" y="894635"/>
        <a:ext cx="2161877" cy="1297126"/>
      </dsp:txXfrm>
    </dsp:sp>
    <dsp:sp modelId="{9BCB1B92-E9DE-483A-9D65-BF018A49F0A4}">
      <dsp:nvSpPr>
        <dsp:cNvPr id="0" name=""/>
        <dsp:cNvSpPr/>
      </dsp:nvSpPr>
      <dsp:spPr>
        <a:xfrm>
          <a:off x="2359355" y="1275126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100" kern="1200"/>
        </a:p>
      </dsp:txBody>
      <dsp:txXfrm>
        <a:off x="2359355" y="1275126"/>
        <a:ext cx="458317" cy="536145"/>
      </dsp:txXfrm>
    </dsp:sp>
    <dsp:sp modelId="{10488209-BDA4-430B-AD7B-842759A65CB7}">
      <dsp:nvSpPr>
        <dsp:cNvPr id="0" name=""/>
        <dsp:cNvSpPr/>
      </dsp:nvSpPr>
      <dsp:spPr>
        <a:xfrm>
          <a:off x="3033861" y="894635"/>
          <a:ext cx="2161877" cy="1297126"/>
        </a:xfrm>
        <a:prstGeom prst="roundRect">
          <a:avLst>
            <a:gd name="adj" fmla="val 10000"/>
          </a:avLst>
        </a:prstGeom>
        <a:solidFill>
          <a:schemeClr val="accent4">
            <a:hueOff val="-23218"/>
            <a:satOff val="-2334"/>
            <a:lumOff val="1279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/>
            <a:t>ESCALABLE</a:t>
          </a:r>
          <a:endParaRPr lang="es-EC" sz="1400" kern="1200" dirty="0"/>
        </a:p>
      </dsp:txBody>
      <dsp:txXfrm>
        <a:off x="3033861" y="894635"/>
        <a:ext cx="2161877" cy="1297126"/>
      </dsp:txXfrm>
    </dsp:sp>
    <dsp:sp modelId="{505F1FCD-9FE0-4435-BC57-A9FE5BEB5EEC}">
      <dsp:nvSpPr>
        <dsp:cNvPr id="0" name=""/>
        <dsp:cNvSpPr/>
      </dsp:nvSpPr>
      <dsp:spPr>
        <a:xfrm>
          <a:off x="5385983" y="1275126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0957"/>
            <a:satOff val="-3112"/>
            <a:lumOff val="1705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100" kern="1200"/>
        </a:p>
      </dsp:txBody>
      <dsp:txXfrm>
        <a:off x="5385983" y="1275126"/>
        <a:ext cx="458317" cy="536145"/>
      </dsp:txXfrm>
    </dsp:sp>
    <dsp:sp modelId="{19D1C2F8-1B4F-4BF9-9A70-B10577D07F54}">
      <dsp:nvSpPr>
        <dsp:cNvPr id="0" name=""/>
        <dsp:cNvSpPr/>
      </dsp:nvSpPr>
      <dsp:spPr>
        <a:xfrm>
          <a:off x="6060489" y="894635"/>
          <a:ext cx="2161877" cy="1297126"/>
        </a:xfrm>
        <a:prstGeom prst="roundRect">
          <a:avLst>
            <a:gd name="adj" fmla="val 10000"/>
          </a:avLst>
        </a:prstGeom>
        <a:solidFill>
          <a:schemeClr val="accent4">
            <a:hueOff val="-46436"/>
            <a:satOff val="-4669"/>
            <a:lumOff val="2558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/>
            <a:t>FUNCIONALIDAD</a:t>
          </a:r>
          <a:endParaRPr lang="es-EC" sz="1400" kern="1200" dirty="0"/>
        </a:p>
      </dsp:txBody>
      <dsp:txXfrm>
        <a:off x="6060489" y="894635"/>
        <a:ext cx="2161877" cy="1297126"/>
      </dsp:txXfrm>
    </dsp:sp>
    <dsp:sp modelId="{CAED9ADA-A0D2-4965-B3FF-DB1244847E0F}">
      <dsp:nvSpPr>
        <dsp:cNvPr id="0" name=""/>
        <dsp:cNvSpPr/>
      </dsp:nvSpPr>
      <dsp:spPr>
        <a:xfrm rot="5400000">
          <a:off x="6912269" y="2343093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61914"/>
            <a:satOff val="-6225"/>
            <a:lumOff val="3411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100" kern="1200"/>
        </a:p>
      </dsp:txBody>
      <dsp:txXfrm rot="5400000">
        <a:off x="6912269" y="2343093"/>
        <a:ext cx="458317" cy="536145"/>
      </dsp:txXfrm>
    </dsp:sp>
    <dsp:sp modelId="{5B2C14E0-9ED9-49B2-9E22-9B5A255E0706}">
      <dsp:nvSpPr>
        <dsp:cNvPr id="0" name=""/>
        <dsp:cNvSpPr/>
      </dsp:nvSpPr>
      <dsp:spPr>
        <a:xfrm>
          <a:off x="6060489" y="3056512"/>
          <a:ext cx="2161877" cy="1297126"/>
        </a:xfrm>
        <a:prstGeom prst="roundRect">
          <a:avLst>
            <a:gd name="adj" fmla="val 10000"/>
          </a:avLst>
        </a:prstGeom>
        <a:solidFill>
          <a:schemeClr val="accent4">
            <a:hueOff val="-69653"/>
            <a:satOff val="-7003"/>
            <a:lumOff val="3838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/>
            <a:t>INTEROPERABILIDAD</a:t>
          </a:r>
          <a:endParaRPr lang="es-EC" sz="1400" kern="1200" dirty="0"/>
        </a:p>
      </dsp:txBody>
      <dsp:txXfrm>
        <a:off x="6060489" y="3056512"/>
        <a:ext cx="2161877" cy="1297126"/>
      </dsp:txXfrm>
    </dsp:sp>
    <dsp:sp modelId="{7D730D3D-AD96-4E1C-9FCF-05EB7DEA8BE1}">
      <dsp:nvSpPr>
        <dsp:cNvPr id="0" name=""/>
        <dsp:cNvSpPr/>
      </dsp:nvSpPr>
      <dsp:spPr>
        <a:xfrm rot="10800000">
          <a:off x="5411926" y="3437003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92871"/>
            <a:satOff val="-9337"/>
            <a:lumOff val="5117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100" kern="1200"/>
        </a:p>
      </dsp:txBody>
      <dsp:txXfrm rot="10800000">
        <a:off x="5411926" y="3437003"/>
        <a:ext cx="458317" cy="536145"/>
      </dsp:txXfrm>
    </dsp:sp>
    <dsp:sp modelId="{EE703459-CFA9-48EE-A0CA-FF2BAF8E52D3}">
      <dsp:nvSpPr>
        <dsp:cNvPr id="0" name=""/>
        <dsp:cNvSpPr/>
      </dsp:nvSpPr>
      <dsp:spPr>
        <a:xfrm>
          <a:off x="3033861" y="3056512"/>
          <a:ext cx="2161877" cy="1297126"/>
        </a:xfrm>
        <a:prstGeom prst="roundRect">
          <a:avLst>
            <a:gd name="adj" fmla="val 10000"/>
          </a:avLst>
        </a:prstGeom>
        <a:solidFill>
          <a:schemeClr val="accent4">
            <a:hueOff val="-92871"/>
            <a:satOff val="-9337"/>
            <a:lumOff val="5117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/>
            <a:t>FLEXIBILIDAD</a:t>
          </a:r>
          <a:endParaRPr lang="es-EC" sz="1400" kern="1200" dirty="0"/>
        </a:p>
      </dsp:txBody>
      <dsp:txXfrm>
        <a:off x="3033861" y="3056512"/>
        <a:ext cx="2161877" cy="129712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709011-4940-4662-AA5E-198753EF433C}">
      <dsp:nvSpPr>
        <dsp:cNvPr id="0" name=""/>
        <dsp:cNvSpPr/>
      </dsp:nvSpPr>
      <dsp:spPr>
        <a:xfrm>
          <a:off x="1383" y="1706946"/>
          <a:ext cx="1834381" cy="183438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900" kern="1200" dirty="0" smtClean="0"/>
            <a:t>AGI</a:t>
          </a:r>
          <a:endParaRPr lang="es-EC" sz="2900" kern="1200" dirty="0"/>
        </a:p>
      </dsp:txBody>
      <dsp:txXfrm>
        <a:off x="1383" y="1706946"/>
        <a:ext cx="1834381" cy="1834381"/>
      </dsp:txXfrm>
    </dsp:sp>
    <dsp:sp modelId="{5E89BA14-57BD-4B30-B075-16C6FC05309A}">
      <dsp:nvSpPr>
        <dsp:cNvPr id="0" name=""/>
        <dsp:cNvSpPr/>
      </dsp:nvSpPr>
      <dsp:spPr>
        <a:xfrm>
          <a:off x="1984716" y="2092166"/>
          <a:ext cx="1063941" cy="1063941"/>
        </a:xfrm>
        <a:prstGeom prst="mathPlus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800" kern="1200"/>
        </a:p>
      </dsp:txBody>
      <dsp:txXfrm>
        <a:off x="1984716" y="2092166"/>
        <a:ext cx="1063941" cy="1063941"/>
      </dsp:txXfrm>
    </dsp:sp>
    <dsp:sp modelId="{01BD8BCD-96E1-43A5-B77C-F3458D8D0CE5}">
      <dsp:nvSpPr>
        <dsp:cNvPr id="0" name=""/>
        <dsp:cNvSpPr/>
      </dsp:nvSpPr>
      <dsp:spPr>
        <a:xfrm>
          <a:off x="3197609" y="1706946"/>
          <a:ext cx="1834381" cy="1834381"/>
        </a:xfrm>
        <a:prstGeom prst="ellipse">
          <a:avLst/>
        </a:prstGeom>
        <a:solidFill>
          <a:schemeClr val="accent5">
            <a:hueOff val="-5314608"/>
            <a:satOff val="153"/>
            <a:lumOff val="-12451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900" kern="1200" dirty="0" smtClean="0"/>
            <a:t>CLASE PHP AGI</a:t>
          </a:r>
          <a:endParaRPr lang="es-EC" sz="2900" kern="1200" dirty="0"/>
        </a:p>
      </dsp:txBody>
      <dsp:txXfrm>
        <a:off x="3197609" y="1706946"/>
        <a:ext cx="1834381" cy="1834381"/>
      </dsp:txXfrm>
    </dsp:sp>
    <dsp:sp modelId="{58DFDF1C-492B-4E67-8FB2-EA1F224C1A86}">
      <dsp:nvSpPr>
        <dsp:cNvPr id="0" name=""/>
        <dsp:cNvSpPr/>
      </dsp:nvSpPr>
      <dsp:spPr>
        <a:xfrm>
          <a:off x="5180942" y="2092166"/>
          <a:ext cx="1063941" cy="1063941"/>
        </a:xfrm>
        <a:prstGeom prst="mathEqual">
          <a:avLst/>
        </a:prstGeom>
        <a:solidFill>
          <a:schemeClr val="accent5">
            <a:hueOff val="-10629217"/>
            <a:satOff val="307"/>
            <a:lumOff val="-24902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3900" kern="1200"/>
        </a:p>
      </dsp:txBody>
      <dsp:txXfrm>
        <a:off x="5180942" y="2092166"/>
        <a:ext cx="1063941" cy="1063941"/>
      </dsp:txXfrm>
    </dsp:sp>
    <dsp:sp modelId="{848F39B0-7166-407A-8624-847F81CACE79}">
      <dsp:nvSpPr>
        <dsp:cNvPr id="0" name=""/>
        <dsp:cNvSpPr/>
      </dsp:nvSpPr>
      <dsp:spPr>
        <a:xfrm>
          <a:off x="6393835" y="1706946"/>
          <a:ext cx="1834381" cy="1834381"/>
        </a:xfrm>
        <a:prstGeom prst="ellipse">
          <a:avLst/>
        </a:prstGeom>
        <a:solidFill>
          <a:schemeClr val="accent5">
            <a:hueOff val="-10629217"/>
            <a:satOff val="307"/>
            <a:lumOff val="-24902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900" kern="1200" dirty="0" smtClean="0"/>
            <a:t>IVR</a:t>
          </a:r>
          <a:endParaRPr lang="es-EC" sz="2900" kern="1200" dirty="0"/>
        </a:p>
      </dsp:txBody>
      <dsp:txXfrm>
        <a:off x="6393835" y="1706946"/>
        <a:ext cx="1834381" cy="18343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E973D-6E06-4D69-9A74-7B0BC0001477}" type="datetimeFigureOut">
              <a:rPr lang="es-ES" smtClean="0"/>
              <a:pPr/>
              <a:t>10/06/2011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A8CE8-3EC6-4BA7-92ED-A7F5131FA1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457200" y="762000"/>
            <a:ext cx="5638800" cy="1752600"/>
          </a:xfrm>
        </p:spPr>
        <p:txBody>
          <a:bodyPr/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228600" y="5334000"/>
            <a:ext cx="86868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/>
            </a:lvl1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886200" y="6015038"/>
            <a:ext cx="1308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latin typeface="Verdana" pitchFamily="34" charset="0"/>
              </a:rPr>
              <a:t>LOGO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59D7F-BD0A-45EA-A734-38385A7B556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319088"/>
            <a:ext cx="2057400" cy="600551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19088"/>
            <a:ext cx="6019800" cy="600551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2FD0A-01A0-40DE-B450-EDC7284EB0A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19088"/>
            <a:ext cx="8229600" cy="56356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r>
              <a:rPr lang="es-ES" smtClean="0"/>
              <a:t>Haga clic en el icono para agregar una tabla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858000" y="0"/>
            <a:ext cx="2133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43600" y="6508750"/>
            <a:ext cx="2895600" cy="29051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3429000" y="6537325"/>
            <a:ext cx="2133600" cy="258763"/>
          </a:xfrm>
        </p:spPr>
        <p:txBody>
          <a:bodyPr/>
          <a:lstStyle>
            <a:lvl1pPr>
              <a:defRPr/>
            </a:lvl1pPr>
          </a:lstStyle>
          <a:p>
            <a:fld id="{620EC8E8-BFA0-4480-8DCF-30D20B5D2C8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75859-BAE8-470B-A18C-7840F0F1FC8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FCF62-3708-414D-9E1A-8B94F9E0E99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1EF55-0E26-4B2E-9A90-D436635C168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3E422-FC6D-41D1-93CE-FC16C2AA564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199A11-95F6-47BA-A869-18C3239D4C6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A5F02-7BF6-4013-B923-769FAE1CF2B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119680-84F4-4C22-B92D-41581D826EA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FD86E-BDE6-49A2-BCA4-718EBC7E907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7"/>
          <p:cNvSpPr>
            <a:spLocks noChangeArrowheads="1"/>
          </p:cNvSpPr>
          <p:nvPr/>
        </p:nvSpPr>
        <p:spPr bwMode="gray">
          <a:xfrm>
            <a:off x="0" y="6524625"/>
            <a:ext cx="9144000" cy="3333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0" y="188913"/>
          <a:ext cx="9144000" cy="792162"/>
        </p:xfrm>
        <a:graphic>
          <a:graphicData uri="http://schemas.openxmlformats.org/presentationml/2006/ole">
            <p:oleObj spid="_x0000_s1039" name="Image" r:id="rId15" imgW="10006349" imgH="1269841" progId="">
              <p:embed/>
            </p:oleObj>
          </a:graphicData>
        </a:graphic>
      </p:graphicFrame>
      <p:sp>
        <p:nvSpPr>
          <p:cNvPr id="1040" name="Rectangle 16"/>
          <p:cNvSpPr>
            <a:spLocks noChangeArrowheads="1"/>
          </p:cNvSpPr>
          <p:nvPr/>
        </p:nvSpPr>
        <p:spPr bwMode="ltGray">
          <a:xfrm>
            <a:off x="0" y="0"/>
            <a:ext cx="9144000" cy="2413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0" y="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508750"/>
            <a:ext cx="28956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+mn-lt"/>
              </a:defRPr>
            </a:lvl1pPr>
          </a:lstStyle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537325"/>
            <a:ext cx="21336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n-lt"/>
              </a:defRPr>
            </a:lvl1pPr>
          </a:lstStyle>
          <a:p>
            <a:fld id="{EBE96456-2230-441F-B300-2C18E8BA5748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19088"/>
            <a:ext cx="8229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hp\Desktop\Documentos%20de%20Sustentaci&#243;n\FINALVIDEO.wmv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58" y="428604"/>
            <a:ext cx="7358114" cy="1714512"/>
          </a:xfrm>
        </p:spPr>
        <p:txBody>
          <a:bodyPr/>
          <a:lstStyle/>
          <a:p>
            <a:pPr algn="just"/>
            <a:r>
              <a:rPr lang="es-EC" sz="2400" dirty="0" smtClean="0"/>
              <a:t>Diseño e Implementación de un Sistema Telefónico Interactivo que me Permita Automatizar la Asignación y Consulta de Citas Médicas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42844" y="5643578"/>
            <a:ext cx="3143240" cy="1000132"/>
          </a:xfrm>
        </p:spPr>
        <p:txBody>
          <a:bodyPr/>
          <a:lstStyle/>
          <a:p>
            <a:pPr algn="l"/>
            <a:r>
              <a:rPr lang="es-EC" sz="1600" dirty="0" smtClean="0"/>
              <a:t>Expositoras</a:t>
            </a:r>
            <a:r>
              <a:rPr lang="en-US" sz="1600" dirty="0" smtClean="0"/>
              <a:t>:</a:t>
            </a:r>
          </a:p>
          <a:p>
            <a:pPr algn="l"/>
            <a:r>
              <a:rPr lang="en-US" sz="1600" dirty="0" smtClean="0"/>
              <a:t>Cristina Alvarado T.</a:t>
            </a:r>
          </a:p>
          <a:p>
            <a:pPr algn="l"/>
            <a:r>
              <a:rPr lang="en-US" sz="1600" dirty="0" smtClean="0"/>
              <a:t>Stephanie Kravarovich G.</a:t>
            </a:r>
          </a:p>
        </p:txBody>
      </p:sp>
      <p:pic>
        <p:nvPicPr>
          <p:cNvPr id="6" name="5 Imagen" descr="images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4857760"/>
            <a:ext cx="2743200" cy="1666875"/>
          </a:xfrm>
          <a:prstGeom prst="rect">
            <a:avLst/>
          </a:prstGeom>
        </p:spPr>
      </p:pic>
      <p:pic>
        <p:nvPicPr>
          <p:cNvPr id="7" name="6 Imagen" descr="image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15074" y="3214686"/>
            <a:ext cx="2676525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 smtClean="0"/>
              <a:t>AGI ASTERISK GATEWAY INTERFACE</a:t>
            </a:r>
            <a:endParaRPr lang="es-EC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076325"/>
          <a:ext cx="8229600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</p:spTree>
  </p:cSld>
  <p:clrMapOvr>
    <a:masterClrMapping/>
  </p:clrMapOvr>
  <p:transition spd="med">
    <p:checker dir="vert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72707" name="AutoShape 3"/>
          <p:cNvSpPr>
            <a:spLocks noChangeArrowheads="1"/>
          </p:cNvSpPr>
          <p:nvPr/>
        </p:nvSpPr>
        <p:spPr bwMode="auto">
          <a:xfrm>
            <a:off x="6357950" y="3286124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s-ES">
              <a:latin typeface="Verdana" pitchFamily="34" charset="0"/>
            </a:endParaRPr>
          </a:p>
        </p:txBody>
      </p:sp>
      <p:sp>
        <p:nvSpPr>
          <p:cNvPr id="72709" name="AutoShape 5"/>
          <p:cNvSpPr>
            <a:spLocks noChangeArrowheads="1"/>
          </p:cNvSpPr>
          <p:nvPr/>
        </p:nvSpPr>
        <p:spPr bwMode="auto">
          <a:xfrm>
            <a:off x="642910" y="3357562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s-ES">
              <a:latin typeface="Verdana" pitchFamily="34" charset="0"/>
            </a:endParaRP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785786" y="3571876"/>
            <a:ext cx="203835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rgbClr val="000000"/>
                </a:solidFill>
              </a:rPr>
              <a:t>HARDWARE</a:t>
            </a:r>
          </a:p>
          <a:p>
            <a:pPr eaLnBrk="0" hangingPunct="0"/>
            <a:endParaRPr lang="en-US" sz="2000" b="1" dirty="0" smtClean="0">
              <a:solidFill>
                <a:srgbClr val="000000"/>
              </a:solidFill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es-EC" dirty="0" smtClean="0">
                <a:solidFill>
                  <a:srgbClr val="000000"/>
                </a:solidFill>
              </a:rPr>
              <a:t>Servidor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0000"/>
                </a:solidFill>
              </a:rPr>
              <a:t>Telefono</a:t>
            </a:r>
            <a:r>
              <a:rPr lang="en-US" dirty="0" smtClean="0">
                <a:solidFill>
                  <a:srgbClr val="000000"/>
                </a:solidFill>
              </a:rPr>
              <a:t> IP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2711" name="Freeform 7"/>
          <p:cNvSpPr>
            <a:spLocks/>
          </p:cNvSpPr>
          <p:nvPr/>
        </p:nvSpPr>
        <p:spPr bwMode="gray">
          <a:xfrm>
            <a:off x="3071802" y="2857496"/>
            <a:ext cx="1046164" cy="1887549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72712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72713" name="Freeform 9"/>
          <p:cNvSpPr>
            <a:spLocks/>
          </p:cNvSpPr>
          <p:nvPr/>
        </p:nvSpPr>
        <p:spPr bwMode="gray">
          <a:xfrm flipH="1">
            <a:off x="5000626" y="2786058"/>
            <a:ext cx="1214447" cy="2071702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grpSp>
        <p:nvGrpSpPr>
          <p:cNvPr id="72714" name="Group 10"/>
          <p:cNvGrpSpPr>
            <a:grpSpLocks/>
          </p:cNvGrpSpPr>
          <p:nvPr/>
        </p:nvGrpSpPr>
        <p:grpSpPr bwMode="auto">
          <a:xfrm>
            <a:off x="3071802" y="1214422"/>
            <a:ext cx="2998788" cy="1601788"/>
            <a:chOff x="1997" y="1314"/>
            <a:chExt cx="1889" cy="1009"/>
          </a:xfrm>
        </p:grpSpPr>
        <p:grpSp>
          <p:nvGrpSpPr>
            <p:cNvPr id="72715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72716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72717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sp>
          <p:nvSpPr>
            <p:cNvPr id="72718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72719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72720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72721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</p:grpSp>
      <p:sp>
        <p:nvSpPr>
          <p:cNvPr id="72722" name="Text Box 18"/>
          <p:cNvSpPr txBox="1">
            <a:spLocks noChangeArrowheads="1"/>
          </p:cNvSpPr>
          <p:nvPr/>
        </p:nvSpPr>
        <p:spPr bwMode="auto">
          <a:xfrm>
            <a:off x="3286116" y="1571612"/>
            <a:ext cx="259558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 smtClean="0">
                <a:solidFill>
                  <a:srgbClr val="000000"/>
                </a:solidFill>
              </a:rPr>
              <a:t>COMPONENTES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72723" name="Text Box 19"/>
          <p:cNvSpPr txBox="1">
            <a:spLocks noChangeArrowheads="1"/>
          </p:cNvSpPr>
          <p:nvPr/>
        </p:nvSpPr>
        <p:spPr bwMode="auto">
          <a:xfrm>
            <a:off x="6500826" y="3571876"/>
            <a:ext cx="203835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rgbClr val="000000"/>
                </a:solidFill>
              </a:rPr>
              <a:t>SOFTWARE</a:t>
            </a:r>
          </a:p>
          <a:p>
            <a:pPr eaLnBrk="0" hangingPunct="0"/>
            <a:r>
              <a:rPr lang="en-US" dirty="0" smtClean="0">
                <a:solidFill>
                  <a:srgbClr val="000000"/>
                </a:solidFill>
              </a:rPr>
              <a:t> 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s-EC" dirty="0" err="1" smtClean="0">
                <a:solidFill>
                  <a:srgbClr val="000000"/>
                </a:solidFill>
              </a:rPr>
              <a:t>Centos</a:t>
            </a:r>
            <a:r>
              <a:rPr lang="es-EC" dirty="0" smtClean="0">
                <a:solidFill>
                  <a:srgbClr val="000000"/>
                </a:solidFill>
              </a:rPr>
              <a:t> 5.6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s-EC" dirty="0" err="1" smtClean="0">
                <a:solidFill>
                  <a:srgbClr val="000000"/>
                </a:solidFill>
              </a:rPr>
              <a:t>Mysql</a:t>
            </a:r>
            <a:endParaRPr lang="es-EC" dirty="0" smtClean="0">
              <a:solidFill>
                <a:srgbClr val="000000"/>
              </a:solidFill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es-EC" dirty="0" err="1" smtClean="0">
                <a:solidFill>
                  <a:srgbClr val="000000"/>
                </a:solidFill>
              </a:rPr>
              <a:t>Php</a:t>
            </a:r>
            <a:endParaRPr lang="es-EC" dirty="0" smtClean="0">
              <a:solidFill>
                <a:srgbClr val="000000"/>
              </a:solidFill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es-EC" dirty="0" err="1" smtClean="0">
                <a:solidFill>
                  <a:srgbClr val="000000"/>
                </a:solidFill>
              </a:rPr>
              <a:t>Zoiper</a:t>
            </a:r>
            <a:endParaRPr lang="es-EC" dirty="0" smtClean="0">
              <a:solidFill>
                <a:srgbClr val="000000"/>
              </a:solidFill>
            </a:endParaRPr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</p:spTree>
  </p:cSld>
  <p:clrMapOvr>
    <a:masterClrMapping/>
  </p:clrMapOvr>
  <p:transition spd="med">
    <p:pull dir="r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Hardware</a:t>
            </a:r>
            <a:endParaRPr lang="en-US" sz="2000" dirty="0"/>
          </a:p>
        </p:txBody>
      </p:sp>
      <p:grpSp>
        <p:nvGrpSpPr>
          <p:cNvPr id="80899" name="Group 3"/>
          <p:cNvGrpSpPr>
            <a:grpSpLocks/>
          </p:cNvGrpSpPr>
          <p:nvPr/>
        </p:nvGrpSpPr>
        <p:grpSpPr bwMode="auto">
          <a:xfrm>
            <a:off x="3500430" y="2214554"/>
            <a:ext cx="2362200" cy="1571636"/>
            <a:chOff x="4071" y="1584"/>
            <a:chExt cx="1092" cy="1097"/>
          </a:xfrm>
        </p:grpSpPr>
        <p:sp>
          <p:nvSpPr>
            <p:cNvPr id="80900" name="Oval 4"/>
            <p:cNvSpPr>
              <a:spLocks noChangeArrowheads="1"/>
            </p:cNvSpPr>
            <p:nvPr/>
          </p:nvSpPr>
          <p:spPr bwMode="gray">
            <a:xfrm>
              <a:off x="4071" y="1584"/>
              <a:ext cx="1090" cy="1088"/>
            </a:xfrm>
            <a:prstGeom prst="ellipse">
              <a:avLst/>
            </a:prstGeom>
            <a:gradFill rotWithShape="1">
              <a:gsLst>
                <a:gs pos="0">
                  <a:srgbClr val="D8755A">
                    <a:gamma/>
                    <a:tint val="0"/>
                    <a:invGamma/>
                  </a:srgbClr>
                </a:gs>
                <a:gs pos="50000">
                  <a:srgbClr val="D8755A"/>
                </a:gs>
                <a:gs pos="100000">
                  <a:srgbClr val="D8755A">
                    <a:gamma/>
                    <a:tint val="0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80901" name="Oval 5"/>
            <p:cNvSpPr>
              <a:spLocks noChangeArrowheads="1"/>
            </p:cNvSpPr>
            <p:nvPr/>
          </p:nvSpPr>
          <p:spPr bwMode="gray">
            <a:xfrm>
              <a:off x="4073" y="1593"/>
              <a:ext cx="1090" cy="1088"/>
            </a:xfrm>
            <a:prstGeom prst="ellipse">
              <a:avLst/>
            </a:prstGeom>
            <a:gradFill rotWithShape="1">
              <a:gsLst>
                <a:gs pos="0">
                  <a:srgbClr val="D8755A">
                    <a:alpha val="32001"/>
                  </a:srgbClr>
                </a:gs>
                <a:gs pos="100000">
                  <a:srgbClr val="D8755A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80902" name="Oval 6"/>
            <p:cNvSpPr>
              <a:spLocks noChangeArrowheads="1"/>
            </p:cNvSpPr>
            <p:nvPr/>
          </p:nvSpPr>
          <p:spPr bwMode="gray">
            <a:xfrm>
              <a:off x="4131" y="1655"/>
              <a:ext cx="946" cy="945"/>
            </a:xfrm>
            <a:prstGeom prst="ellipse">
              <a:avLst/>
            </a:prstGeom>
            <a:gradFill rotWithShape="1">
              <a:gsLst>
                <a:gs pos="0">
                  <a:srgbClr val="D8755A">
                    <a:gamma/>
                    <a:shade val="54118"/>
                    <a:invGamma/>
                  </a:srgbClr>
                </a:gs>
                <a:gs pos="50000">
                  <a:srgbClr val="D8755A"/>
                </a:gs>
                <a:gs pos="100000">
                  <a:srgbClr val="D8755A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80903" name="Oval 7"/>
            <p:cNvSpPr>
              <a:spLocks noChangeArrowheads="1"/>
            </p:cNvSpPr>
            <p:nvPr/>
          </p:nvSpPr>
          <p:spPr bwMode="gray">
            <a:xfrm>
              <a:off x="4128" y="1650"/>
              <a:ext cx="946" cy="945"/>
            </a:xfrm>
            <a:prstGeom prst="ellipse">
              <a:avLst/>
            </a:prstGeom>
            <a:gradFill rotWithShape="1">
              <a:gsLst>
                <a:gs pos="0">
                  <a:srgbClr val="D8755A">
                    <a:gamma/>
                    <a:shade val="63529"/>
                    <a:invGamma/>
                  </a:srgbClr>
                </a:gs>
                <a:gs pos="100000">
                  <a:srgbClr val="D8755A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80904" name="Oval 8"/>
            <p:cNvSpPr>
              <a:spLocks noChangeArrowheads="1"/>
            </p:cNvSpPr>
            <p:nvPr/>
          </p:nvSpPr>
          <p:spPr bwMode="gray">
            <a:xfrm>
              <a:off x="4178" y="1703"/>
              <a:ext cx="852" cy="850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grpSp>
          <p:nvGrpSpPr>
            <p:cNvPr id="80905" name="Group 9"/>
            <p:cNvGrpSpPr>
              <a:grpSpLocks/>
            </p:cNvGrpSpPr>
            <p:nvPr/>
          </p:nvGrpSpPr>
          <p:grpSpPr bwMode="auto">
            <a:xfrm>
              <a:off x="4197" y="1716"/>
              <a:ext cx="826" cy="825"/>
              <a:chOff x="4166" y="1706"/>
              <a:chExt cx="1252" cy="1252"/>
            </a:xfrm>
          </p:grpSpPr>
          <p:sp>
            <p:nvSpPr>
              <p:cNvPr id="80906" name="Oval 10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s-ES"/>
              </a:p>
            </p:txBody>
          </p:sp>
          <p:sp>
            <p:nvSpPr>
              <p:cNvPr id="80907" name="Oval 11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s-ES"/>
              </a:p>
            </p:txBody>
          </p:sp>
          <p:sp>
            <p:nvSpPr>
              <p:cNvPr id="80908" name="Oval 12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s-ES"/>
              </a:p>
            </p:txBody>
          </p:sp>
          <p:sp>
            <p:nvSpPr>
              <p:cNvPr id="80909" name="Oval 13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s-ES"/>
              </a:p>
            </p:txBody>
          </p:sp>
        </p:grpSp>
      </p:grpSp>
      <p:grpSp>
        <p:nvGrpSpPr>
          <p:cNvPr id="80910" name="Group 14"/>
          <p:cNvGrpSpPr>
            <a:grpSpLocks/>
          </p:cNvGrpSpPr>
          <p:nvPr/>
        </p:nvGrpSpPr>
        <p:grpSpPr bwMode="auto">
          <a:xfrm>
            <a:off x="2786063" y="2715071"/>
            <a:ext cx="3824288" cy="1825682"/>
            <a:chOff x="1611" y="1803"/>
            <a:chExt cx="2409" cy="1363"/>
          </a:xfrm>
        </p:grpSpPr>
        <p:sp>
          <p:nvSpPr>
            <p:cNvPr id="80911" name="AutoShape 15"/>
            <p:cNvSpPr>
              <a:spLocks noChangeArrowheads="1"/>
            </p:cNvSpPr>
            <p:nvPr/>
          </p:nvSpPr>
          <p:spPr bwMode="gray">
            <a:xfrm rot="10800000">
              <a:off x="3636" y="1803"/>
              <a:ext cx="384" cy="288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666699"/>
                </a:gs>
                <a:gs pos="100000">
                  <a:srgbClr val="666699">
                    <a:gamma/>
                    <a:tint val="42353"/>
                    <a:invGamma/>
                  </a:srgb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0912" name="AutoShape 16"/>
            <p:cNvSpPr>
              <a:spLocks noChangeArrowheads="1"/>
            </p:cNvSpPr>
            <p:nvPr/>
          </p:nvSpPr>
          <p:spPr bwMode="gray">
            <a:xfrm rot="17914860">
              <a:off x="1984" y="2720"/>
              <a:ext cx="567" cy="288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666699"/>
                </a:gs>
                <a:gs pos="100000">
                  <a:srgbClr val="666699">
                    <a:gamma/>
                    <a:tint val="42353"/>
                    <a:invGamma/>
                  </a:srgb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0913" name="AutoShape 17"/>
            <p:cNvSpPr>
              <a:spLocks noChangeArrowheads="1"/>
            </p:cNvSpPr>
            <p:nvPr/>
          </p:nvSpPr>
          <p:spPr bwMode="gray">
            <a:xfrm>
              <a:off x="1611" y="1803"/>
              <a:ext cx="384" cy="288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666699"/>
                </a:gs>
                <a:gs pos="100000">
                  <a:srgbClr val="666699">
                    <a:gamma/>
                    <a:tint val="42353"/>
                    <a:invGamma/>
                  </a:srgb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0914" name="AutoShape 18"/>
            <p:cNvSpPr>
              <a:spLocks noChangeArrowheads="1"/>
            </p:cNvSpPr>
            <p:nvPr/>
          </p:nvSpPr>
          <p:spPr bwMode="gray">
            <a:xfrm rot="13815450">
              <a:off x="3070" y="2723"/>
              <a:ext cx="599" cy="288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666699"/>
                </a:gs>
                <a:gs pos="100000">
                  <a:srgbClr val="666699">
                    <a:gamma/>
                    <a:tint val="42353"/>
                    <a:invGamma/>
                  </a:srgb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80915" name="Text Box 19"/>
          <p:cNvSpPr txBox="1">
            <a:spLocks noChangeArrowheads="1"/>
          </p:cNvSpPr>
          <p:nvPr/>
        </p:nvSpPr>
        <p:spPr bwMode="gray">
          <a:xfrm>
            <a:off x="3857620" y="2714620"/>
            <a:ext cx="17869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 smtClean="0">
                <a:solidFill>
                  <a:srgbClr val="000000"/>
                </a:solidFill>
              </a:rPr>
              <a:t>SERVIDOR</a:t>
            </a:r>
            <a:endParaRPr lang="en-US" sz="2400" b="1" dirty="0">
              <a:solidFill>
                <a:srgbClr val="000000"/>
              </a:solidFill>
            </a:endParaRPr>
          </a:p>
        </p:txBody>
      </p:sp>
      <p:grpSp>
        <p:nvGrpSpPr>
          <p:cNvPr id="80916" name="Group 20"/>
          <p:cNvGrpSpPr>
            <a:grpSpLocks/>
          </p:cNvGrpSpPr>
          <p:nvPr/>
        </p:nvGrpSpPr>
        <p:grpSpPr bwMode="auto">
          <a:xfrm>
            <a:off x="6637338" y="2571745"/>
            <a:ext cx="2506662" cy="928694"/>
            <a:chOff x="2789" y="1625"/>
            <a:chExt cx="907" cy="907"/>
          </a:xfrm>
        </p:grpSpPr>
        <p:sp>
          <p:nvSpPr>
            <p:cNvPr id="80917" name="Oval 21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tint val="0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tint val="0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80918" name="Oval 22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83A6A7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80919" name="Oval 23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54118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80920" name="Oval 24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63529"/>
                    <a:invGamma/>
                  </a:srgbClr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80921" name="Oval 25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grpSp>
          <p:nvGrpSpPr>
            <p:cNvPr id="80922" name="Group 26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80923" name="Oval 27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s-ES"/>
              </a:p>
            </p:txBody>
          </p:sp>
          <p:sp>
            <p:nvSpPr>
              <p:cNvPr id="80924" name="Oval 28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s-ES"/>
              </a:p>
            </p:txBody>
          </p:sp>
          <p:sp>
            <p:nvSpPr>
              <p:cNvPr id="80925" name="Oval 29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s-ES"/>
              </a:p>
            </p:txBody>
          </p:sp>
          <p:sp>
            <p:nvSpPr>
              <p:cNvPr id="80926" name="Oval 30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s-ES"/>
              </a:p>
            </p:txBody>
          </p:sp>
        </p:grpSp>
      </p:grpSp>
      <p:sp>
        <p:nvSpPr>
          <p:cNvPr id="80927" name="Text Box 31"/>
          <p:cNvSpPr txBox="1">
            <a:spLocks noChangeArrowheads="1"/>
          </p:cNvSpPr>
          <p:nvPr/>
        </p:nvSpPr>
        <p:spPr bwMode="gray">
          <a:xfrm>
            <a:off x="6929454" y="2857496"/>
            <a:ext cx="193213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s-EC" sz="2000" b="1" dirty="0" smtClean="0">
                <a:solidFill>
                  <a:srgbClr val="000000"/>
                </a:solidFill>
              </a:rPr>
              <a:t>Tarjeta</a:t>
            </a:r>
            <a:r>
              <a:rPr lang="en-US" sz="2000" b="1" dirty="0" smtClean="0">
                <a:solidFill>
                  <a:srgbClr val="000000"/>
                </a:solidFill>
              </a:rPr>
              <a:t> de Red</a:t>
            </a:r>
            <a:endParaRPr lang="en-US" sz="2000" b="1" dirty="0">
              <a:solidFill>
                <a:srgbClr val="000000"/>
              </a:solidFill>
            </a:endParaRPr>
          </a:p>
        </p:txBody>
      </p:sp>
      <p:grpSp>
        <p:nvGrpSpPr>
          <p:cNvPr id="80928" name="Group 32"/>
          <p:cNvGrpSpPr>
            <a:grpSpLocks/>
          </p:cNvGrpSpPr>
          <p:nvPr/>
        </p:nvGrpSpPr>
        <p:grpSpPr bwMode="auto">
          <a:xfrm>
            <a:off x="5286380" y="4643446"/>
            <a:ext cx="2386034" cy="785818"/>
            <a:chOff x="864" y="1680"/>
            <a:chExt cx="910" cy="960"/>
          </a:xfrm>
        </p:grpSpPr>
        <p:sp>
          <p:nvSpPr>
            <p:cNvPr id="80929" name="Oval 33"/>
            <p:cNvSpPr>
              <a:spLocks noChangeArrowheads="1"/>
            </p:cNvSpPr>
            <p:nvPr/>
          </p:nvSpPr>
          <p:spPr bwMode="gray">
            <a:xfrm>
              <a:off x="864" y="1680"/>
              <a:ext cx="910" cy="960"/>
            </a:xfrm>
            <a:prstGeom prst="ellipse">
              <a:avLst/>
            </a:prstGeom>
            <a:gradFill rotWithShape="1">
              <a:gsLst>
                <a:gs pos="0">
                  <a:srgbClr val="FF6699">
                    <a:gamma/>
                    <a:tint val="0"/>
                    <a:invGamma/>
                  </a:srgbClr>
                </a:gs>
                <a:gs pos="50000">
                  <a:srgbClr val="FF6699"/>
                </a:gs>
                <a:gs pos="100000">
                  <a:srgbClr val="FF6699">
                    <a:gamma/>
                    <a:tint val="0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80930" name="Oval 34"/>
            <p:cNvSpPr>
              <a:spLocks noChangeArrowheads="1"/>
            </p:cNvSpPr>
            <p:nvPr/>
          </p:nvSpPr>
          <p:spPr bwMode="gray">
            <a:xfrm>
              <a:off x="864" y="1680"/>
              <a:ext cx="910" cy="960"/>
            </a:xfrm>
            <a:prstGeom prst="ellipse">
              <a:avLst/>
            </a:prstGeom>
            <a:gradFill rotWithShape="1">
              <a:gsLst>
                <a:gs pos="0">
                  <a:srgbClr val="FF6699">
                    <a:alpha val="32001"/>
                  </a:srgbClr>
                </a:gs>
                <a:gs pos="100000">
                  <a:srgbClr val="FF6699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80931" name="Oval 35"/>
            <p:cNvSpPr>
              <a:spLocks noChangeArrowheads="1"/>
            </p:cNvSpPr>
            <p:nvPr/>
          </p:nvSpPr>
          <p:spPr bwMode="gray">
            <a:xfrm>
              <a:off x="923" y="1742"/>
              <a:ext cx="792" cy="836"/>
            </a:xfrm>
            <a:prstGeom prst="ellipse">
              <a:avLst/>
            </a:prstGeom>
            <a:gradFill rotWithShape="1">
              <a:gsLst>
                <a:gs pos="0">
                  <a:srgbClr val="FF6699">
                    <a:gamma/>
                    <a:shade val="54118"/>
                    <a:invGamma/>
                  </a:srgbClr>
                </a:gs>
                <a:gs pos="50000">
                  <a:srgbClr val="FF6699"/>
                </a:gs>
                <a:gs pos="100000">
                  <a:srgbClr val="FF6699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80932" name="Oval 36"/>
            <p:cNvSpPr>
              <a:spLocks noChangeArrowheads="1"/>
            </p:cNvSpPr>
            <p:nvPr/>
          </p:nvSpPr>
          <p:spPr bwMode="gray">
            <a:xfrm>
              <a:off x="912" y="1728"/>
              <a:ext cx="791" cy="836"/>
            </a:xfrm>
            <a:prstGeom prst="ellipse">
              <a:avLst/>
            </a:prstGeom>
            <a:gradFill rotWithShape="1">
              <a:gsLst>
                <a:gs pos="0">
                  <a:srgbClr val="FF6699">
                    <a:gamma/>
                    <a:shade val="63529"/>
                    <a:invGamma/>
                  </a:srgbClr>
                </a:gs>
                <a:gs pos="100000">
                  <a:srgbClr val="FF6699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80933" name="Oval 37"/>
            <p:cNvSpPr>
              <a:spLocks noChangeArrowheads="1"/>
            </p:cNvSpPr>
            <p:nvPr/>
          </p:nvSpPr>
          <p:spPr bwMode="gray">
            <a:xfrm>
              <a:off x="966" y="1785"/>
              <a:ext cx="712" cy="750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80934" name="Oval 38"/>
            <p:cNvSpPr>
              <a:spLocks noChangeArrowheads="1"/>
            </p:cNvSpPr>
            <p:nvPr/>
          </p:nvSpPr>
          <p:spPr bwMode="gray">
            <a:xfrm>
              <a:off x="960" y="1776"/>
              <a:ext cx="689" cy="727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46275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80935" name="Oval 39"/>
            <p:cNvSpPr>
              <a:spLocks noChangeArrowheads="1"/>
            </p:cNvSpPr>
            <p:nvPr/>
          </p:nvSpPr>
          <p:spPr bwMode="gray">
            <a:xfrm>
              <a:off x="986" y="1801"/>
              <a:ext cx="673" cy="709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alpha val="0"/>
                  </a:srgbClr>
                </a:gs>
                <a:gs pos="100000">
                  <a:srgbClr val="C0C0C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80936" name="Oval 40"/>
            <p:cNvSpPr>
              <a:spLocks noChangeArrowheads="1"/>
            </p:cNvSpPr>
            <p:nvPr/>
          </p:nvSpPr>
          <p:spPr bwMode="gray">
            <a:xfrm>
              <a:off x="994" y="1808"/>
              <a:ext cx="640" cy="663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79216"/>
                    <a:invGamma/>
                  </a:srgbClr>
                </a:gs>
                <a:gs pos="100000">
                  <a:srgbClr val="C0C0C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80937" name="Oval 41"/>
            <p:cNvSpPr>
              <a:spLocks noChangeArrowheads="1"/>
            </p:cNvSpPr>
            <p:nvPr/>
          </p:nvSpPr>
          <p:spPr bwMode="gray">
            <a:xfrm>
              <a:off x="1031" y="1827"/>
              <a:ext cx="569" cy="538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80938" name="Text Box 42"/>
            <p:cNvSpPr txBox="1">
              <a:spLocks noChangeArrowheads="1"/>
            </p:cNvSpPr>
            <p:nvPr/>
          </p:nvSpPr>
          <p:spPr bwMode="gray">
            <a:xfrm>
              <a:off x="902" y="1942"/>
              <a:ext cx="857" cy="2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sz="2000" b="1" dirty="0" smtClean="0">
                  <a:solidFill>
                    <a:srgbClr val="000000"/>
                  </a:solidFill>
                </a:rPr>
                <a:t>Disco </a:t>
              </a:r>
              <a:r>
                <a:rPr lang="es-EC" sz="2000" b="1" dirty="0" smtClean="0">
                  <a:solidFill>
                    <a:srgbClr val="000000"/>
                  </a:solidFill>
                </a:rPr>
                <a:t>Duro</a:t>
              </a:r>
              <a:endParaRPr lang="es-EC" sz="20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80939" name="Group 43"/>
          <p:cNvGrpSpPr>
            <a:grpSpLocks/>
          </p:cNvGrpSpPr>
          <p:nvPr/>
        </p:nvGrpSpPr>
        <p:grpSpPr bwMode="auto">
          <a:xfrm>
            <a:off x="357158" y="2500306"/>
            <a:ext cx="2384455" cy="928694"/>
            <a:chOff x="884" y="2523"/>
            <a:chExt cx="862" cy="862"/>
          </a:xfrm>
        </p:grpSpPr>
        <p:sp>
          <p:nvSpPr>
            <p:cNvPr id="80940" name="Oval 44"/>
            <p:cNvSpPr>
              <a:spLocks noChangeArrowheads="1"/>
            </p:cNvSpPr>
            <p:nvPr/>
          </p:nvSpPr>
          <p:spPr bwMode="gray">
            <a:xfrm>
              <a:off x="884" y="2523"/>
              <a:ext cx="862" cy="862"/>
            </a:xfrm>
            <a:prstGeom prst="ellipse">
              <a:avLst/>
            </a:prstGeom>
            <a:gradFill rotWithShape="1">
              <a:gsLst>
                <a:gs pos="0">
                  <a:srgbClr val="00CC66">
                    <a:gamma/>
                    <a:tint val="0"/>
                    <a:invGamma/>
                  </a:srgbClr>
                </a:gs>
                <a:gs pos="50000">
                  <a:srgbClr val="00CC66"/>
                </a:gs>
                <a:gs pos="100000">
                  <a:srgbClr val="00CC66">
                    <a:gamma/>
                    <a:tint val="0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80941" name="Oval 45"/>
            <p:cNvSpPr>
              <a:spLocks noChangeArrowheads="1"/>
            </p:cNvSpPr>
            <p:nvPr/>
          </p:nvSpPr>
          <p:spPr bwMode="gray">
            <a:xfrm>
              <a:off x="884" y="2523"/>
              <a:ext cx="862" cy="862"/>
            </a:xfrm>
            <a:prstGeom prst="ellipse">
              <a:avLst/>
            </a:prstGeom>
            <a:gradFill rotWithShape="1">
              <a:gsLst>
                <a:gs pos="0">
                  <a:srgbClr val="00CC66">
                    <a:alpha val="32001"/>
                  </a:srgbClr>
                </a:gs>
                <a:gs pos="100000">
                  <a:srgbClr val="00CC66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80942" name="Oval 46"/>
            <p:cNvSpPr>
              <a:spLocks noChangeArrowheads="1"/>
            </p:cNvSpPr>
            <p:nvPr/>
          </p:nvSpPr>
          <p:spPr bwMode="gray">
            <a:xfrm>
              <a:off x="940" y="2579"/>
              <a:ext cx="750" cy="750"/>
            </a:xfrm>
            <a:prstGeom prst="ellipse">
              <a:avLst/>
            </a:prstGeom>
            <a:gradFill rotWithShape="1">
              <a:gsLst>
                <a:gs pos="0">
                  <a:srgbClr val="00CC66">
                    <a:gamma/>
                    <a:shade val="54118"/>
                    <a:invGamma/>
                  </a:srgbClr>
                </a:gs>
                <a:gs pos="50000">
                  <a:srgbClr val="00CC66"/>
                </a:gs>
                <a:gs pos="100000">
                  <a:srgbClr val="00CC66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80943" name="Oval 47"/>
            <p:cNvSpPr>
              <a:spLocks noChangeArrowheads="1"/>
            </p:cNvSpPr>
            <p:nvPr/>
          </p:nvSpPr>
          <p:spPr bwMode="gray">
            <a:xfrm>
              <a:off x="941" y="2579"/>
              <a:ext cx="749" cy="750"/>
            </a:xfrm>
            <a:prstGeom prst="ellipse">
              <a:avLst/>
            </a:prstGeom>
            <a:gradFill rotWithShape="1">
              <a:gsLst>
                <a:gs pos="0">
                  <a:srgbClr val="00CC66">
                    <a:gamma/>
                    <a:shade val="63529"/>
                    <a:invGamma/>
                  </a:srgbClr>
                </a:gs>
                <a:gs pos="100000">
                  <a:srgbClr val="00CC66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80944" name="Oval 48"/>
            <p:cNvSpPr>
              <a:spLocks noChangeArrowheads="1"/>
            </p:cNvSpPr>
            <p:nvPr/>
          </p:nvSpPr>
          <p:spPr bwMode="gray">
            <a:xfrm>
              <a:off x="981" y="2617"/>
              <a:ext cx="674" cy="674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80945" name="Oval 49"/>
            <p:cNvSpPr>
              <a:spLocks noChangeArrowheads="1"/>
            </p:cNvSpPr>
            <p:nvPr/>
          </p:nvSpPr>
          <p:spPr bwMode="gray">
            <a:xfrm>
              <a:off x="992" y="2628"/>
              <a:ext cx="653" cy="653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46275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80946" name="Oval 50"/>
            <p:cNvSpPr>
              <a:spLocks noChangeArrowheads="1"/>
            </p:cNvSpPr>
            <p:nvPr/>
          </p:nvSpPr>
          <p:spPr bwMode="gray">
            <a:xfrm>
              <a:off x="1000" y="2632"/>
              <a:ext cx="637" cy="636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alpha val="0"/>
                  </a:srgbClr>
                </a:gs>
                <a:gs pos="100000">
                  <a:srgbClr val="C0C0C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80947" name="Oval 51"/>
            <p:cNvSpPr>
              <a:spLocks noChangeArrowheads="1"/>
            </p:cNvSpPr>
            <p:nvPr/>
          </p:nvSpPr>
          <p:spPr bwMode="gray">
            <a:xfrm>
              <a:off x="1007" y="2638"/>
              <a:ext cx="606" cy="595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79216"/>
                    <a:invGamma/>
                  </a:srgbClr>
                </a:gs>
                <a:gs pos="100000">
                  <a:srgbClr val="C0C0C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80948" name="Oval 52"/>
            <p:cNvSpPr>
              <a:spLocks noChangeArrowheads="1"/>
            </p:cNvSpPr>
            <p:nvPr/>
          </p:nvSpPr>
          <p:spPr bwMode="gray">
            <a:xfrm>
              <a:off x="1042" y="2655"/>
              <a:ext cx="539" cy="483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</p:grpSp>
      <p:sp>
        <p:nvSpPr>
          <p:cNvPr id="80949" name="Text Box 53"/>
          <p:cNvSpPr txBox="1">
            <a:spLocks noChangeArrowheads="1"/>
          </p:cNvSpPr>
          <p:nvPr/>
        </p:nvSpPr>
        <p:spPr bwMode="gray">
          <a:xfrm>
            <a:off x="785786" y="2786058"/>
            <a:ext cx="159691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s-EC" sz="2000" b="1" dirty="0" smtClean="0">
                <a:solidFill>
                  <a:srgbClr val="000000"/>
                </a:solidFill>
              </a:rPr>
              <a:t>Procesador</a:t>
            </a:r>
            <a:endParaRPr lang="es-EC" sz="2000" b="1" dirty="0">
              <a:solidFill>
                <a:srgbClr val="000000"/>
              </a:solidFill>
            </a:endParaRPr>
          </a:p>
        </p:txBody>
      </p:sp>
      <p:grpSp>
        <p:nvGrpSpPr>
          <p:cNvPr id="80950" name="Group 54"/>
          <p:cNvGrpSpPr>
            <a:grpSpLocks/>
          </p:cNvGrpSpPr>
          <p:nvPr/>
        </p:nvGrpSpPr>
        <p:grpSpPr bwMode="auto">
          <a:xfrm>
            <a:off x="1428728" y="4500570"/>
            <a:ext cx="2587525" cy="928694"/>
            <a:chOff x="1685" y="3125"/>
            <a:chExt cx="989" cy="910"/>
          </a:xfrm>
        </p:grpSpPr>
        <p:grpSp>
          <p:nvGrpSpPr>
            <p:cNvPr id="80951" name="Group 55"/>
            <p:cNvGrpSpPr>
              <a:grpSpLocks/>
            </p:cNvGrpSpPr>
            <p:nvPr/>
          </p:nvGrpSpPr>
          <p:grpSpPr bwMode="auto">
            <a:xfrm>
              <a:off x="1685" y="3125"/>
              <a:ext cx="989" cy="910"/>
              <a:chOff x="2832" y="1728"/>
              <a:chExt cx="989" cy="910"/>
            </a:xfrm>
          </p:grpSpPr>
          <p:sp>
            <p:nvSpPr>
              <p:cNvPr id="80952" name="Oval 56"/>
              <p:cNvSpPr>
                <a:spLocks noChangeArrowheads="1"/>
              </p:cNvSpPr>
              <p:nvPr/>
            </p:nvSpPr>
            <p:spPr bwMode="gray">
              <a:xfrm>
                <a:off x="2832" y="1728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3965E1">
                      <a:gamma/>
                      <a:tint val="0"/>
                      <a:invGamma/>
                    </a:srgbClr>
                  </a:gs>
                  <a:gs pos="50000">
                    <a:srgbClr val="3965E1"/>
                  </a:gs>
                  <a:gs pos="100000">
                    <a:srgbClr val="3965E1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80953" name="Oval 57"/>
              <p:cNvSpPr>
                <a:spLocks noChangeArrowheads="1"/>
              </p:cNvSpPr>
              <p:nvPr/>
            </p:nvSpPr>
            <p:spPr bwMode="gray">
              <a:xfrm>
                <a:off x="2914" y="1731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3965E1">
                      <a:alpha val="32001"/>
                    </a:srgbClr>
                  </a:gs>
                  <a:gs pos="100000">
                    <a:srgbClr val="3965E1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80954" name="Oval 58"/>
              <p:cNvSpPr>
                <a:spLocks noChangeArrowheads="1"/>
              </p:cNvSpPr>
              <p:nvPr/>
            </p:nvSpPr>
            <p:spPr bwMode="gray">
              <a:xfrm>
                <a:off x="2889" y="1788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3965E1">
                      <a:gamma/>
                      <a:shade val="54118"/>
                      <a:invGamma/>
                    </a:srgbClr>
                  </a:gs>
                  <a:gs pos="50000">
                    <a:srgbClr val="3965E1"/>
                  </a:gs>
                  <a:gs pos="100000">
                    <a:srgbClr val="3965E1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80955" name="Oval 59"/>
              <p:cNvSpPr>
                <a:spLocks noChangeArrowheads="1"/>
              </p:cNvSpPr>
              <p:nvPr/>
            </p:nvSpPr>
            <p:spPr bwMode="gray">
              <a:xfrm>
                <a:off x="2889" y="1794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3965E1">
                      <a:gamma/>
                      <a:shade val="66667"/>
                      <a:invGamma/>
                    </a:srgbClr>
                  </a:gs>
                  <a:gs pos="100000">
                    <a:srgbClr val="3965E1">
                      <a:alpha val="0"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80956" name="Oval 60"/>
              <p:cNvSpPr>
                <a:spLocks noChangeArrowheads="1"/>
              </p:cNvSpPr>
              <p:nvPr/>
            </p:nvSpPr>
            <p:spPr bwMode="gray">
              <a:xfrm>
                <a:off x="2928" y="1833"/>
                <a:ext cx="709" cy="709"/>
              </a:xfrm>
              <a:prstGeom prst="ellipse">
                <a:avLst/>
              </a:prstGeom>
              <a:gradFill rotWithShape="1">
                <a:gsLst>
                  <a:gs pos="0">
                    <a:srgbClr val="3965E1"/>
                  </a:gs>
                  <a:gs pos="100000">
                    <a:srgbClr val="3965E1">
                      <a:gamma/>
                      <a:shade val="5882"/>
                      <a:invGamma/>
                    </a:srgbClr>
                  </a:gs>
                </a:gsLst>
                <a:lin ang="54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s-ES"/>
              </a:p>
            </p:txBody>
          </p:sp>
          <p:grpSp>
            <p:nvGrpSpPr>
              <p:cNvPr id="80957" name="Group 61"/>
              <p:cNvGrpSpPr>
                <a:grpSpLocks/>
              </p:cNvGrpSpPr>
              <p:nvPr/>
            </p:nvGrpSpPr>
            <p:grpSpPr bwMode="auto">
              <a:xfrm>
                <a:off x="2946" y="1842"/>
                <a:ext cx="687" cy="688"/>
                <a:chOff x="4166" y="1706"/>
                <a:chExt cx="1252" cy="1252"/>
              </a:xfrm>
            </p:grpSpPr>
            <p:sp>
              <p:nvSpPr>
                <p:cNvPr id="80958" name="Oval 62"/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46275"/>
                        <a:invGamma/>
                      </a:srgbClr>
                    </a:gs>
                    <a:gs pos="100000">
                      <a:srgbClr val="D6E1E2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es-ES"/>
                </a:p>
              </p:txBody>
            </p:sp>
            <p:sp>
              <p:nvSpPr>
                <p:cNvPr id="80959" name="Oval 63"/>
                <p:cNvSpPr>
                  <a:spLocks noChangeArrowheads="1"/>
                </p:cNvSpPr>
                <p:nvPr/>
              </p:nvSpPr>
              <p:spPr bwMode="gray">
                <a:xfrm>
                  <a:off x="4182" y="1713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D6E1E2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es-ES"/>
                </a:p>
              </p:txBody>
            </p:sp>
            <p:sp>
              <p:nvSpPr>
                <p:cNvPr id="80960" name="Oval 64"/>
                <p:cNvSpPr>
                  <a:spLocks noChangeArrowheads="1"/>
                </p:cNvSpPr>
                <p:nvPr/>
              </p:nvSpPr>
              <p:spPr bwMode="gray">
                <a:xfrm>
                  <a:off x="4195" y="1725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79216"/>
                        <a:invGamma/>
                      </a:srgbClr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es-ES"/>
                </a:p>
              </p:txBody>
            </p:sp>
            <p:sp>
              <p:nvSpPr>
                <p:cNvPr id="80961" name="Oval 65"/>
                <p:cNvSpPr>
                  <a:spLocks noChangeArrowheads="1"/>
                </p:cNvSpPr>
                <p:nvPr/>
              </p:nvSpPr>
              <p:spPr bwMode="gray">
                <a:xfrm>
                  <a:off x="4263" y="1757"/>
                  <a:ext cx="1033" cy="92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tint val="0"/>
                        <a:invGamma/>
                      </a:srgbClr>
                    </a:gs>
                    <a:gs pos="100000">
                      <a:srgbClr val="D6E1E2">
                        <a:alpha val="3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  <a:effectLst/>
              </p:spPr>
              <p:txBody>
                <a:bodyPr vert="eaVert" wrap="none" anchor="ctr"/>
                <a:lstStyle/>
                <a:p>
                  <a:endParaRPr lang="es-ES"/>
                </a:p>
              </p:txBody>
            </p:sp>
          </p:grpSp>
        </p:grpSp>
        <p:sp>
          <p:nvSpPr>
            <p:cNvPr id="80962" name="Text Box 66"/>
            <p:cNvSpPr txBox="1">
              <a:spLocks noChangeArrowheads="1"/>
            </p:cNvSpPr>
            <p:nvPr/>
          </p:nvSpPr>
          <p:spPr bwMode="gray">
            <a:xfrm>
              <a:off x="1685" y="3405"/>
              <a:ext cx="956" cy="2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s-EC" sz="2000" b="1" dirty="0" smtClean="0">
                  <a:solidFill>
                    <a:srgbClr val="000000"/>
                  </a:solidFill>
                </a:rPr>
                <a:t>Memoria</a:t>
              </a:r>
              <a:r>
                <a:rPr lang="en-US" sz="2000" b="1" dirty="0" smtClean="0">
                  <a:solidFill>
                    <a:srgbClr val="000000"/>
                  </a:solidFill>
                </a:rPr>
                <a:t> RAM</a:t>
              </a:r>
              <a:endParaRPr lang="en-US" sz="20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69" name="6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</p:spTree>
  </p:cSld>
  <p:clrMapOvr>
    <a:masterClrMapping/>
  </p:clrMapOvr>
  <p:transition spd="med">
    <p:pull dir="l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SOFTWARE</a:t>
            </a:r>
            <a:endParaRPr lang="en-US" dirty="0"/>
          </a:p>
        </p:txBody>
      </p:sp>
      <p:grpSp>
        <p:nvGrpSpPr>
          <p:cNvPr id="88067" name="Group 3"/>
          <p:cNvGrpSpPr>
            <a:grpSpLocks/>
          </p:cNvGrpSpPr>
          <p:nvPr/>
        </p:nvGrpSpPr>
        <p:grpSpPr bwMode="auto">
          <a:xfrm>
            <a:off x="1066800" y="1981200"/>
            <a:ext cx="6781800" cy="4006850"/>
            <a:chOff x="240" y="864"/>
            <a:chExt cx="5280" cy="3120"/>
          </a:xfrm>
        </p:grpSpPr>
        <p:sp>
          <p:nvSpPr>
            <p:cNvPr id="88068" name="AutoShape 4"/>
            <p:cNvSpPr>
              <a:spLocks noChangeArrowheads="1"/>
            </p:cNvSpPr>
            <p:nvPr/>
          </p:nvSpPr>
          <p:spPr bwMode="auto">
            <a:xfrm>
              <a:off x="240" y="1008"/>
              <a:ext cx="2592" cy="2976"/>
            </a:xfrm>
            <a:prstGeom prst="roundRect">
              <a:avLst>
                <a:gd name="adj" fmla="val 9106"/>
              </a:avLst>
            </a:prstGeom>
            <a:noFill/>
            <a:ln w="254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8070" name="AutoShape 6"/>
            <p:cNvSpPr>
              <a:spLocks noChangeArrowheads="1"/>
            </p:cNvSpPr>
            <p:nvPr/>
          </p:nvSpPr>
          <p:spPr bwMode="auto">
            <a:xfrm>
              <a:off x="480" y="864"/>
              <a:ext cx="2112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8071" name="AutoShape 7"/>
            <p:cNvSpPr>
              <a:spLocks noChangeArrowheads="1"/>
            </p:cNvSpPr>
            <p:nvPr/>
          </p:nvSpPr>
          <p:spPr bwMode="auto">
            <a:xfrm>
              <a:off x="576" y="960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8072" name="AutoShape 8"/>
            <p:cNvSpPr>
              <a:spLocks noChangeArrowheads="1"/>
            </p:cNvSpPr>
            <p:nvPr/>
          </p:nvSpPr>
          <p:spPr bwMode="auto">
            <a:xfrm>
              <a:off x="2400" y="960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8073" name="AutoShape 9"/>
            <p:cNvSpPr>
              <a:spLocks noChangeArrowheads="1"/>
            </p:cNvSpPr>
            <p:nvPr/>
          </p:nvSpPr>
          <p:spPr bwMode="auto">
            <a:xfrm>
              <a:off x="2928" y="1008"/>
              <a:ext cx="2592" cy="2976"/>
            </a:xfrm>
            <a:prstGeom prst="roundRect">
              <a:avLst>
                <a:gd name="adj" fmla="val 9106"/>
              </a:avLst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8075" name="AutoShape 11"/>
            <p:cNvSpPr>
              <a:spLocks noChangeArrowheads="1"/>
            </p:cNvSpPr>
            <p:nvPr/>
          </p:nvSpPr>
          <p:spPr bwMode="auto">
            <a:xfrm>
              <a:off x="3168" y="864"/>
              <a:ext cx="2112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8076" name="AutoShape 12"/>
            <p:cNvSpPr>
              <a:spLocks noChangeArrowheads="1"/>
            </p:cNvSpPr>
            <p:nvPr/>
          </p:nvSpPr>
          <p:spPr bwMode="auto">
            <a:xfrm>
              <a:off x="3264" y="960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8077" name="AutoShape 13"/>
            <p:cNvSpPr>
              <a:spLocks noChangeArrowheads="1"/>
            </p:cNvSpPr>
            <p:nvPr/>
          </p:nvSpPr>
          <p:spPr bwMode="auto">
            <a:xfrm>
              <a:off x="5088" y="960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18" name="17 CuadroTexto"/>
          <p:cNvSpPr txBox="1"/>
          <p:nvPr/>
        </p:nvSpPr>
        <p:spPr>
          <a:xfrm>
            <a:off x="2000232" y="2000240"/>
            <a:ext cx="1643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600" b="1" dirty="0" smtClean="0">
                <a:solidFill>
                  <a:schemeClr val="bg1">
                    <a:lumMod val="95000"/>
                  </a:schemeClr>
                </a:solidFill>
              </a:rPr>
              <a:t>TELEFONO IP</a:t>
            </a:r>
            <a:endParaRPr lang="es-EC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072066" y="2000240"/>
            <a:ext cx="2143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600" b="1" dirty="0" smtClean="0">
                <a:solidFill>
                  <a:schemeClr val="bg1">
                    <a:lumMod val="95000"/>
                  </a:schemeClr>
                </a:solidFill>
              </a:rPr>
              <a:t>CARACTERISTICAS</a:t>
            </a:r>
            <a:endParaRPr lang="es-EC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4572000" y="3140968"/>
            <a:ext cx="32147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EC" dirty="0" smtClean="0">
                <a:solidFill>
                  <a:schemeClr val="tx2"/>
                </a:solidFill>
              </a:rPr>
              <a:t> </a:t>
            </a:r>
            <a:r>
              <a:rPr lang="es-EC" dirty="0" smtClean="0">
                <a:solidFill>
                  <a:schemeClr val="tx2"/>
                </a:solidFill>
              </a:rPr>
              <a:t>Adaptable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EC" dirty="0" smtClean="0">
                <a:solidFill>
                  <a:schemeClr val="tx2"/>
                </a:solidFill>
              </a:rPr>
              <a:t> Calidad de la voz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EC" dirty="0" smtClean="0">
                <a:solidFill>
                  <a:schemeClr val="tx2"/>
                </a:solidFill>
              </a:rPr>
              <a:t> </a:t>
            </a:r>
            <a:r>
              <a:rPr lang="es-EC" dirty="0" smtClean="0">
                <a:solidFill>
                  <a:schemeClr val="tx2"/>
                </a:solidFill>
              </a:rPr>
              <a:t>Interoperable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EC" dirty="0" smtClean="0">
                <a:solidFill>
                  <a:schemeClr val="tx2"/>
                </a:solidFill>
              </a:rPr>
              <a:t> </a:t>
            </a:r>
            <a:r>
              <a:rPr lang="es-EC" dirty="0" smtClean="0">
                <a:solidFill>
                  <a:schemeClr val="tx2"/>
                </a:solidFill>
              </a:rPr>
              <a:t>Provee de Autenticación</a:t>
            </a:r>
            <a:endParaRPr lang="es-MX" dirty="0" smtClean="0">
              <a:solidFill>
                <a:schemeClr val="tx2"/>
              </a:solidFill>
            </a:endParaRPr>
          </a:p>
        </p:txBody>
      </p:sp>
      <p:pic>
        <p:nvPicPr>
          <p:cNvPr id="35" name="34 Imagen"/>
          <p:cNvPicPr/>
          <p:nvPr/>
        </p:nvPicPr>
        <p:blipFill>
          <a:blip r:embed="rId3" cstate="print"/>
          <a:srcRect l="51029" t="20400" r="27560" b="7819"/>
          <a:stretch>
            <a:fillRect/>
          </a:stretch>
        </p:blipFill>
        <p:spPr bwMode="auto">
          <a:xfrm>
            <a:off x="1475656" y="2564904"/>
            <a:ext cx="244827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SOFTWARE</a:t>
            </a:r>
            <a:endParaRPr lang="en-US" sz="1800" dirty="0"/>
          </a:p>
        </p:txBody>
      </p:sp>
      <p:grpSp>
        <p:nvGrpSpPr>
          <p:cNvPr id="75779" name="Group 3"/>
          <p:cNvGrpSpPr>
            <a:grpSpLocks/>
          </p:cNvGrpSpPr>
          <p:nvPr/>
        </p:nvGrpSpPr>
        <p:grpSpPr bwMode="auto">
          <a:xfrm>
            <a:off x="500668" y="2209800"/>
            <a:ext cx="8072354" cy="2400165"/>
            <a:chOff x="82" y="1248"/>
            <a:chExt cx="5605" cy="1615"/>
          </a:xfrm>
        </p:grpSpPr>
        <p:grpSp>
          <p:nvGrpSpPr>
            <p:cNvPr id="75780" name="Group 4"/>
            <p:cNvGrpSpPr>
              <a:grpSpLocks/>
            </p:cNvGrpSpPr>
            <p:nvPr/>
          </p:nvGrpSpPr>
          <p:grpSpPr bwMode="auto">
            <a:xfrm>
              <a:off x="1824" y="1248"/>
              <a:ext cx="2014" cy="1615"/>
              <a:chOff x="1872" y="1824"/>
              <a:chExt cx="2014" cy="1615"/>
            </a:xfrm>
          </p:grpSpPr>
          <p:sp>
            <p:nvSpPr>
              <p:cNvPr id="75781" name="AutoShape 5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75782" name="AutoShape 6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75784" name="Oval 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75785" name="Oval 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75786" name="Oval 10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75787" name="Oval 11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75788" name="Oval 12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75789" name="Oval 13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s-ES"/>
              </a:p>
            </p:txBody>
          </p:sp>
        </p:grpSp>
        <p:sp>
          <p:nvSpPr>
            <p:cNvPr id="75790" name="AutoShape 14"/>
            <p:cNvSpPr>
              <a:spLocks noChangeArrowheads="1"/>
            </p:cNvSpPr>
            <p:nvPr/>
          </p:nvSpPr>
          <p:spPr bwMode="gray">
            <a:xfrm>
              <a:off x="82" y="2256"/>
              <a:ext cx="1598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5791" name="AutoShape 15"/>
            <p:cNvSpPr>
              <a:spLocks noChangeArrowheads="1"/>
            </p:cNvSpPr>
            <p:nvPr/>
          </p:nvSpPr>
          <p:spPr bwMode="gray">
            <a:xfrm>
              <a:off x="82" y="1920"/>
              <a:ext cx="1598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5792" name="AutoShape 16"/>
            <p:cNvSpPr>
              <a:spLocks noChangeArrowheads="1"/>
            </p:cNvSpPr>
            <p:nvPr/>
          </p:nvSpPr>
          <p:spPr bwMode="gray">
            <a:xfrm>
              <a:off x="82" y="1584"/>
              <a:ext cx="1598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5793" name="AutoShape 17"/>
            <p:cNvSpPr>
              <a:spLocks noChangeArrowheads="1"/>
            </p:cNvSpPr>
            <p:nvPr/>
          </p:nvSpPr>
          <p:spPr bwMode="gray">
            <a:xfrm>
              <a:off x="3984" y="2256"/>
              <a:ext cx="1703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5794" name="AutoShape 18"/>
            <p:cNvSpPr>
              <a:spLocks noChangeArrowheads="1"/>
            </p:cNvSpPr>
            <p:nvPr/>
          </p:nvSpPr>
          <p:spPr bwMode="gray">
            <a:xfrm>
              <a:off x="3984" y="1920"/>
              <a:ext cx="1703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5795" name="AutoShape 19"/>
            <p:cNvSpPr>
              <a:spLocks noChangeArrowheads="1"/>
            </p:cNvSpPr>
            <p:nvPr/>
          </p:nvSpPr>
          <p:spPr bwMode="gray">
            <a:xfrm>
              <a:off x="3984" y="1584"/>
              <a:ext cx="1703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5796" name="Text Box 20"/>
            <p:cNvSpPr txBox="1">
              <a:spLocks noChangeArrowheads="1"/>
            </p:cNvSpPr>
            <p:nvPr/>
          </p:nvSpPr>
          <p:spPr bwMode="gray">
            <a:xfrm>
              <a:off x="2214" y="1876"/>
              <a:ext cx="1241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 smtClean="0">
                  <a:solidFill>
                    <a:schemeClr val="bg1"/>
                  </a:solidFill>
                </a:rPr>
                <a:t>SERVIDOR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5798" name="Text Box 22"/>
            <p:cNvSpPr txBox="1">
              <a:spLocks noChangeArrowheads="1"/>
            </p:cNvSpPr>
            <p:nvPr/>
          </p:nvSpPr>
          <p:spPr bwMode="gray">
            <a:xfrm>
              <a:off x="82" y="1684"/>
              <a:ext cx="1535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s-EC" b="1" dirty="0" smtClean="0">
                  <a:solidFill>
                    <a:schemeClr val="bg1"/>
                  </a:solidFill>
                </a:rPr>
                <a:t>Sistema</a:t>
              </a:r>
              <a:r>
                <a:rPr lang="en-US" b="1" dirty="0" smtClean="0">
                  <a:solidFill>
                    <a:schemeClr val="bg1"/>
                  </a:solidFill>
                </a:rPr>
                <a:t> </a:t>
              </a:r>
              <a:r>
                <a:rPr lang="es-EC" b="1" dirty="0" smtClean="0">
                  <a:solidFill>
                    <a:schemeClr val="bg1"/>
                  </a:solidFill>
                </a:rPr>
                <a:t>Operativo</a:t>
              </a:r>
              <a:endParaRPr lang="es-EC" b="1" dirty="0">
                <a:solidFill>
                  <a:schemeClr val="bg1"/>
                </a:solidFill>
              </a:endParaRPr>
            </a:p>
          </p:txBody>
        </p:sp>
        <p:sp>
          <p:nvSpPr>
            <p:cNvPr id="75799" name="Text Box 23"/>
            <p:cNvSpPr txBox="1">
              <a:spLocks noChangeArrowheads="1"/>
            </p:cNvSpPr>
            <p:nvPr/>
          </p:nvSpPr>
          <p:spPr bwMode="gray">
            <a:xfrm>
              <a:off x="379" y="2020"/>
              <a:ext cx="1063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s-EC" b="1" dirty="0" smtClean="0">
                  <a:solidFill>
                    <a:schemeClr val="bg1"/>
                  </a:solidFill>
                </a:rPr>
                <a:t>Distribución</a:t>
              </a:r>
              <a:endParaRPr lang="es-EC" b="1" dirty="0">
                <a:solidFill>
                  <a:schemeClr val="bg1"/>
                </a:solidFill>
              </a:endParaRPr>
            </a:p>
          </p:txBody>
        </p:sp>
        <p:sp>
          <p:nvSpPr>
            <p:cNvPr id="75800" name="Text Box 24"/>
            <p:cNvSpPr txBox="1">
              <a:spLocks noChangeArrowheads="1"/>
            </p:cNvSpPr>
            <p:nvPr/>
          </p:nvSpPr>
          <p:spPr bwMode="gray">
            <a:xfrm>
              <a:off x="379" y="2357"/>
              <a:ext cx="1081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s-EC" b="1" dirty="0" smtClean="0">
                  <a:solidFill>
                    <a:schemeClr val="bg1"/>
                  </a:solidFill>
                </a:rPr>
                <a:t>Arquitectura</a:t>
              </a:r>
              <a:endParaRPr lang="es-EC" b="1" dirty="0">
                <a:solidFill>
                  <a:schemeClr val="bg1"/>
                </a:solidFill>
              </a:endParaRPr>
            </a:p>
          </p:txBody>
        </p:sp>
        <p:sp>
          <p:nvSpPr>
            <p:cNvPr id="75801" name="Text Box 25"/>
            <p:cNvSpPr txBox="1">
              <a:spLocks noChangeArrowheads="1"/>
            </p:cNvSpPr>
            <p:nvPr/>
          </p:nvSpPr>
          <p:spPr bwMode="gray">
            <a:xfrm>
              <a:off x="4199" y="1684"/>
              <a:ext cx="137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 dirty="0" smtClean="0">
                  <a:solidFill>
                    <a:schemeClr val="bg1"/>
                  </a:solidFill>
                </a:rPr>
                <a:t>Software IP PBX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75802" name="Text Box 26"/>
            <p:cNvSpPr txBox="1">
              <a:spLocks noChangeArrowheads="1"/>
            </p:cNvSpPr>
            <p:nvPr/>
          </p:nvSpPr>
          <p:spPr bwMode="gray">
            <a:xfrm>
              <a:off x="4248" y="2020"/>
              <a:ext cx="123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 dirty="0" smtClean="0">
                  <a:solidFill>
                    <a:schemeClr val="bg1"/>
                  </a:solidFill>
                </a:rPr>
                <a:t>Base de </a:t>
              </a:r>
              <a:r>
                <a:rPr lang="es-EC" b="1" dirty="0" smtClean="0">
                  <a:solidFill>
                    <a:schemeClr val="bg1"/>
                  </a:solidFill>
                </a:rPr>
                <a:t>Datos</a:t>
              </a:r>
              <a:endParaRPr lang="es-EC" b="1" dirty="0">
                <a:solidFill>
                  <a:schemeClr val="bg1"/>
                </a:solidFill>
              </a:endParaRPr>
            </a:p>
          </p:txBody>
        </p:sp>
        <p:sp>
          <p:nvSpPr>
            <p:cNvPr id="75803" name="Text Box 27"/>
            <p:cNvSpPr txBox="1">
              <a:spLocks noChangeArrowheads="1"/>
            </p:cNvSpPr>
            <p:nvPr/>
          </p:nvSpPr>
          <p:spPr bwMode="gray">
            <a:xfrm>
              <a:off x="4099" y="2357"/>
              <a:ext cx="1565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 dirty="0" smtClean="0">
                  <a:solidFill>
                    <a:schemeClr val="bg1"/>
                  </a:solidFill>
                </a:rPr>
                <a:t>Software </a:t>
              </a:r>
              <a:r>
                <a:rPr lang="es-EC" b="1" dirty="0" smtClean="0">
                  <a:solidFill>
                    <a:schemeClr val="bg1"/>
                  </a:solidFill>
                </a:rPr>
                <a:t>Adicional</a:t>
              </a:r>
              <a:endParaRPr lang="es-EC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</p:spTree>
  </p:cSld>
  <p:clrMapOvr>
    <a:masterClrMapping/>
  </p:clrMapOvr>
  <p:transition spd="med">
    <p:zoom dir="in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CONFIGURACION DE ASTERISK</a:t>
            </a:r>
            <a:endParaRPr lang="en-US" sz="1800" dirty="0"/>
          </a:p>
        </p:txBody>
      </p:sp>
      <p:grpSp>
        <p:nvGrpSpPr>
          <p:cNvPr id="74755" name="Group 3"/>
          <p:cNvGrpSpPr>
            <a:grpSpLocks/>
          </p:cNvGrpSpPr>
          <p:nvPr/>
        </p:nvGrpSpPr>
        <p:grpSpPr bwMode="auto">
          <a:xfrm>
            <a:off x="1428994" y="2302075"/>
            <a:ext cx="5857649" cy="2967705"/>
            <a:chOff x="1524" y="1344"/>
            <a:chExt cx="3516" cy="1968"/>
          </a:xfrm>
        </p:grpSpPr>
        <p:sp>
          <p:nvSpPr>
            <p:cNvPr id="74759" name="Text Box 7"/>
            <p:cNvSpPr txBox="1">
              <a:spLocks noChangeArrowheads="1"/>
            </p:cNvSpPr>
            <p:nvPr/>
          </p:nvSpPr>
          <p:spPr bwMode="gray">
            <a:xfrm>
              <a:off x="2619" y="1969"/>
              <a:ext cx="446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74760" name="Text Box 8"/>
            <p:cNvSpPr txBox="1">
              <a:spLocks noChangeArrowheads="1"/>
            </p:cNvSpPr>
            <p:nvPr/>
          </p:nvSpPr>
          <p:spPr bwMode="gray">
            <a:xfrm>
              <a:off x="2619" y="2305"/>
              <a:ext cx="446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74761" name="Text Box 9"/>
            <p:cNvSpPr txBox="1">
              <a:spLocks noChangeArrowheads="1"/>
            </p:cNvSpPr>
            <p:nvPr/>
          </p:nvSpPr>
          <p:spPr bwMode="gray">
            <a:xfrm>
              <a:off x="2619" y="2641"/>
              <a:ext cx="446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 dirty="0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74765" name="AutoShape 13"/>
            <p:cNvSpPr>
              <a:spLocks noChangeArrowheads="1"/>
            </p:cNvSpPr>
            <p:nvPr/>
          </p:nvSpPr>
          <p:spPr bwMode="auto">
            <a:xfrm>
              <a:off x="3888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s-ES">
                <a:latin typeface="Verdana" pitchFamily="34" charset="0"/>
              </a:endParaRPr>
            </a:p>
          </p:txBody>
        </p:sp>
        <p:sp>
          <p:nvSpPr>
            <p:cNvPr id="74767" name="AutoShape 15"/>
            <p:cNvSpPr>
              <a:spLocks noChangeArrowheads="1"/>
            </p:cNvSpPr>
            <p:nvPr/>
          </p:nvSpPr>
          <p:spPr bwMode="gray">
            <a:xfrm>
              <a:off x="3458" y="1680"/>
              <a:ext cx="334" cy="1296"/>
            </a:xfrm>
            <a:prstGeom prst="rightArrow">
              <a:avLst>
                <a:gd name="adj1" fmla="val 67750"/>
                <a:gd name="adj2" fmla="val 66167"/>
              </a:avLst>
            </a:prstGeom>
            <a:gradFill rotWithShape="1">
              <a:gsLst>
                <a:gs pos="0">
                  <a:schemeClr val="bg2">
                    <a:gamma/>
                    <a:shade val="46275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4768" name="AutoShape 16"/>
            <p:cNvSpPr>
              <a:spLocks noChangeArrowheads="1"/>
            </p:cNvSpPr>
            <p:nvPr/>
          </p:nvSpPr>
          <p:spPr bwMode="gray">
            <a:xfrm>
              <a:off x="1524" y="1807"/>
              <a:ext cx="1920" cy="384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4770" name="Text Box 18"/>
            <p:cNvSpPr txBox="1">
              <a:spLocks noChangeArrowheads="1"/>
            </p:cNvSpPr>
            <p:nvPr/>
          </p:nvSpPr>
          <p:spPr bwMode="gray">
            <a:xfrm>
              <a:off x="2210" y="1902"/>
              <a:ext cx="657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 dirty="0" smtClean="0">
                  <a:solidFill>
                    <a:schemeClr val="bg1"/>
                  </a:solidFill>
                </a:rPr>
                <a:t>Sip.conf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74771" name="AutoShape 19"/>
            <p:cNvSpPr>
              <a:spLocks noChangeArrowheads="1"/>
            </p:cNvSpPr>
            <p:nvPr/>
          </p:nvSpPr>
          <p:spPr bwMode="gray">
            <a:xfrm>
              <a:off x="1524" y="2328"/>
              <a:ext cx="1920" cy="384"/>
            </a:xfrm>
            <a:prstGeom prst="can">
              <a:avLst>
                <a:gd name="adj" fmla="val 32032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4772" name="Text Box 20"/>
            <p:cNvSpPr txBox="1">
              <a:spLocks noChangeArrowheads="1"/>
            </p:cNvSpPr>
            <p:nvPr/>
          </p:nvSpPr>
          <p:spPr bwMode="gray">
            <a:xfrm>
              <a:off x="1910" y="2470"/>
              <a:ext cx="1181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 dirty="0" smtClean="0">
                  <a:solidFill>
                    <a:schemeClr val="bg1"/>
                  </a:solidFill>
                </a:rPr>
                <a:t>Extensions.conf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  <p:pic>
        <p:nvPicPr>
          <p:cNvPr id="28" name="27 Imagen" descr="images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0694" y="2500306"/>
            <a:ext cx="1724025" cy="2647950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4282" y="1000108"/>
            <a:ext cx="4285862" cy="5500726"/>
            <a:chOff x="720" y="1296"/>
            <a:chExt cx="1414" cy="2542"/>
          </a:xfrm>
        </p:grpSpPr>
        <p:sp>
          <p:nvSpPr>
            <p:cNvPr id="91140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1141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1142" name="AutoShape 6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3CA1E6">
                    <a:gamma/>
                    <a:tint val="51373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1143" name="AutoShape 7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gamma/>
                    <a:tint val="33333"/>
                    <a:invGamma/>
                  </a:srgbClr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1144" name="AutoShape 8"/>
            <p:cNvSpPr>
              <a:spLocks noChangeArrowheads="1"/>
            </p:cNvSpPr>
            <p:nvPr/>
          </p:nvSpPr>
          <p:spPr bwMode="gray">
            <a:xfrm>
              <a:off x="724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1145" name="AutoShape 9"/>
            <p:cNvSpPr>
              <a:spLocks noChangeArrowheads="1"/>
            </p:cNvSpPr>
            <p:nvPr/>
          </p:nvSpPr>
          <p:spPr bwMode="gray">
            <a:xfrm>
              <a:off x="752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1189" y="1296"/>
              <a:ext cx="405" cy="405"/>
              <a:chOff x="1288" y="583"/>
              <a:chExt cx="668" cy="668"/>
            </a:xfrm>
          </p:grpSpPr>
          <p:sp>
            <p:nvSpPr>
              <p:cNvPr id="91147" name="Oval 11"/>
              <p:cNvSpPr>
                <a:spLocks noChangeArrowheads="1"/>
              </p:cNvSpPr>
              <p:nvPr/>
            </p:nvSpPr>
            <p:spPr bwMode="gray">
              <a:xfrm>
                <a:off x="1288" y="583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91148" name="Oval 12"/>
              <p:cNvSpPr>
                <a:spLocks noChangeArrowheads="1"/>
              </p:cNvSpPr>
              <p:nvPr/>
            </p:nvSpPr>
            <p:spPr bwMode="gray">
              <a:xfrm>
                <a:off x="1296" y="588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s-ES"/>
              </a:p>
            </p:txBody>
          </p:sp>
          <p:sp>
            <p:nvSpPr>
              <p:cNvPr id="91149" name="Oval 13"/>
              <p:cNvSpPr>
                <a:spLocks noChangeArrowheads="1"/>
              </p:cNvSpPr>
              <p:nvPr/>
            </p:nvSpPr>
            <p:spPr bwMode="gray">
              <a:xfrm>
                <a:off x="1304" y="592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s-ES"/>
              </a:p>
            </p:txBody>
          </p:sp>
          <p:sp>
            <p:nvSpPr>
              <p:cNvPr id="91150" name="Oval 14"/>
              <p:cNvSpPr>
                <a:spLocks noChangeArrowheads="1"/>
              </p:cNvSpPr>
              <p:nvPr/>
            </p:nvSpPr>
            <p:spPr bwMode="gray">
              <a:xfrm>
                <a:off x="1311" y="598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s-ES"/>
              </a:p>
            </p:txBody>
          </p:sp>
          <p:sp>
            <p:nvSpPr>
              <p:cNvPr id="91151" name="Oval 15"/>
              <p:cNvSpPr>
                <a:spLocks noChangeArrowheads="1"/>
              </p:cNvSpPr>
              <p:nvPr/>
            </p:nvSpPr>
            <p:spPr bwMode="gray">
              <a:xfrm>
                <a:off x="1346" y="614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s-ES"/>
              </a:p>
            </p:txBody>
          </p:sp>
        </p:grpSp>
        <p:sp>
          <p:nvSpPr>
            <p:cNvPr id="91152" name="Text Box 16"/>
            <p:cNvSpPr txBox="1">
              <a:spLocks noChangeArrowheads="1"/>
            </p:cNvSpPr>
            <p:nvPr/>
          </p:nvSpPr>
          <p:spPr bwMode="gray">
            <a:xfrm>
              <a:off x="1207" y="1395"/>
              <a:ext cx="371" cy="17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/>
                <a:t>Sip.conf</a:t>
              </a:r>
              <a:endParaRPr lang="en-US" dirty="0"/>
            </a:p>
          </p:txBody>
        </p:sp>
        <p:sp>
          <p:nvSpPr>
            <p:cNvPr id="91153" name="Text Box 17"/>
            <p:cNvSpPr txBox="1">
              <a:spLocks noChangeArrowheads="1"/>
            </p:cNvSpPr>
            <p:nvPr/>
          </p:nvSpPr>
          <p:spPr bwMode="gray">
            <a:xfrm>
              <a:off x="838" y="1725"/>
              <a:ext cx="1296" cy="13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[general]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err="1" smtClean="0">
                  <a:solidFill>
                    <a:schemeClr val="tx2"/>
                  </a:solidFill>
                </a:rPr>
                <a:t>rtcachefriends</a:t>
              </a:r>
              <a:r>
                <a:rPr lang="en-US" sz="1400" dirty="0" smtClean="0">
                  <a:solidFill>
                    <a:schemeClr val="tx2"/>
                  </a:solidFill>
                </a:rPr>
                <a:t>=yes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err="1" smtClean="0">
                  <a:solidFill>
                    <a:schemeClr val="tx2"/>
                  </a:solidFill>
                </a:rPr>
                <a:t>rtupdate</a:t>
              </a:r>
              <a:r>
                <a:rPr lang="en-US" sz="1400" dirty="0" smtClean="0">
                  <a:solidFill>
                    <a:schemeClr val="tx2"/>
                  </a:solidFill>
                </a:rPr>
                <a:t>=no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err="1" smtClean="0">
                  <a:solidFill>
                    <a:schemeClr val="tx2"/>
                  </a:solidFill>
                </a:rPr>
                <a:t>rtautoclear</a:t>
              </a:r>
              <a:r>
                <a:rPr lang="en-US" sz="1400" dirty="0" smtClean="0">
                  <a:solidFill>
                    <a:schemeClr val="tx2"/>
                  </a:solidFill>
                </a:rPr>
                <a:t>=yes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err="1" smtClean="0">
                  <a:solidFill>
                    <a:schemeClr val="tx2"/>
                  </a:solidFill>
                </a:rPr>
                <a:t>srvlookup</a:t>
              </a:r>
              <a:r>
                <a:rPr lang="en-US" sz="1400" dirty="0" smtClean="0">
                  <a:solidFill>
                    <a:schemeClr val="tx2"/>
                  </a:solidFill>
                </a:rPr>
                <a:t>=yes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smtClean="0">
                  <a:solidFill>
                    <a:schemeClr val="tx2"/>
                  </a:solidFill>
                </a:rPr>
                <a:t>disallow=all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smtClean="0">
                  <a:solidFill>
                    <a:schemeClr val="tx2"/>
                  </a:solidFill>
                </a:rPr>
                <a:t>allow=</a:t>
              </a:r>
              <a:r>
                <a:rPr lang="en-US" sz="1400" dirty="0" err="1" smtClean="0">
                  <a:solidFill>
                    <a:schemeClr val="tx2"/>
                  </a:solidFill>
                </a:rPr>
                <a:t>alaw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smtClean="0">
                  <a:solidFill>
                    <a:schemeClr val="tx2"/>
                  </a:solidFill>
                </a:rPr>
                <a:t>allow=</a:t>
              </a:r>
              <a:r>
                <a:rPr lang="en-US" sz="1400" dirty="0" err="1" smtClean="0">
                  <a:solidFill>
                    <a:schemeClr val="tx2"/>
                  </a:solidFill>
                </a:rPr>
                <a:t>ulaw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smtClean="0">
                  <a:solidFill>
                    <a:schemeClr val="tx2"/>
                  </a:solidFill>
                </a:rPr>
                <a:t>allow=gsm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smtClean="0">
                  <a:solidFill>
                    <a:schemeClr val="tx2"/>
                  </a:solidFill>
                </a:rPr>
                <a:t>language=</a:t>
              </a:r>
              <a:r>
                <a:rPr lang="en-US" sz="1400" dirty="0" err="1" smtClean="0">
                  <a:solidFill>
                    <a:schemeClr val="tx2"/>
                  </a:solidFill>
                </a:rPr>
                <a:t>es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err="1" smtClean="0">
                  <a:solidFill>
                    <a:schemeClr val="tx2"/>
                  </a:solidFill>
                </a:rPr>
                <a:t>calltranfer</a:t>
              </a:r>
              <a:r>
                <a:rPr lang="en-US" sz="1400" dirty="0" smtClean="0">
                  <a:solidFill>
                    <a:schemeClr val="tx2"/>
                  </a:solidFill>
                </a:rPr>
                <a:t>=no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err="1" smtClean="0">
                  <a:solidFill>
                    <a:schemeClr val="tx2"/>
                  </a:solidFill>
                </a:rPr>
                <a:t>callforwarding</a:t>
              </a:r>
              <a:r>
                <a:rPr lang="en-US" sz="1400" dirty="0" smtClean="0">
                  <a:solidFill>
                    <a:schemeClr val="tx2"/>
                  </a:solidFill>
                </a:rPr>
                <a:t>=no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smtClean="0">
                  <a:solidFill>
                    <a:schemeClr val="tx2"/>
                  </a:solidFill>
                </a:rPr>
                <a:t>qualify=yes</a:t>
              </a:r>
              <a:endParaRPr lang="en-US" sz="1400" dirty="0">
                <a:solidFill>
                  <a:schemeClr val="tx2"/>
                </a:solidFill>
              </a:endParaRPr>
            </a:p>
          </p:txBody>
        </p:sp>
      </p:grpSp>
      <p:sp>
        <p:nvSpPr>
          <p:cNvPr id="49" name="4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  <p:grpSp>
        <p:nvGrpSpPr>
          <p:cNvPr id="51" name="Group 3"/>
          <p:cNvGrpSpPr>
            <a:grpSpLocks/>
          </p:cNvGrpSpPr>
          <p:nvPr/>
        </p:nvGrpSpPr>
        <p:grpSpPr bwMode="auto">
          <a:xfrm>
            <a:off x="4929190" y="1428736"/>
            <a:ext cx="4071934" cy="5080922"/>
            <a:chOff x="720" y="1490"/>
            <a:chExt cx="1367" cy="2348"/>
          </a:xfrm>
        </p:grpSpPr>
        <p:sp>
          <p:nvSpPr>
            <p:cNvPr id="52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3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4" name="AutoShape 6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3CA1E6">
                    <a:gamma/>
                    <a:tint val="51373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5" name="AutoShape 7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gamma/>
                    <a:tint val="33333"/>
                    <a:invGamma/>
                  </a:srgbClr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" name="AutoShape 8"/>
            <p:cNvSpPr>
              <a:spLocks noChangeArrowheads="1"/>
            </p:cNvSpPr>
            <p:nvPr/>
          </p:nvSpPr>
          <p:spPr bwMode="gray">
            <a:xfrm>
              <a:off x="724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7" name="AutoShape 9"/>
            <p:cNvSpPr>
              <a:spLocks noChangeArrowheads="1"/>
            </p:cNvSpPr>
            <p:nvPr/>
          </p:nvSpPr>
          <p:spPr bwMode="gray">
            <a:xfrm>
              <a:off x="752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0" name="Text Box 17"/>
            <p:cNvSpPr txBox="1">
              <a:spLocks noChangeArrowheads="1"/>
            </p:cNvSpPr>
            <p:nvPr/>
          </p:nvSpPr>
          <p:spPr bwMode="gray">
            <a:xfrm>
              <a:off x="768" y="1776"/>
              <a:ext cx="1296" cy="8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[2442268]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smtClean="0">
                  <a:solidFill>
                    <a:schemeClr val="tx2"/>
                  </a:solidFill>
                </a:rPr>
                <a:t>type=friend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smtClean="0">
                  <a:solidFill>
                    <a:schemeClr val="tx2"/>
                  </a:solidFill>
                </a:rPr>
                <a:t>secret=2442268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smtClean="0">
                  <a:solidFill>
                    <a:schemeClr val="tx2"/>
                  </a:solidFill>
                </a:rPr>
                <a:t>qualify=yes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err="1" smtClean="0">
                  <a:solidFill>
                    <a:schemeClr val="tx2"/>
                  </a:solidFill>
                </a:rPr>
                <a:t>nat</a:t>
              </a:r>
              <a:r>
                <a:rPr lang="en-US" sz="1400" dirty="0" smtClean="0">
                  <a:solidFill>
                    <a:schemeClr val="tx2"/>
                  </a:solidFill>
                </a:rPr>
                <a:t>=no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smtClean="0">
                  <a:solidFill>
                    <a:schemeClr val="tx2"/>
                  </a:solidFill>
                </a:rPr>
                <a:t>host=dynamic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err="1" smtClean="0">
                  <a:solidFill>
                    <a:schemeClr val="tx2"/>
                  </a:solidFill>
                </a:rPr>
                <a:t>canreinvite</a:t>
              </a:r>
              <a:r>
                <a:rPr lang="en-US" sz="1400" dirty="0" smtClean="0">
                  <a:solidFill>
                    <a:schemeClr val="tx2"/>
                  </a:solidFill>
                </a:rPr>
                <a:t>=no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smtClean="0">
                  <a:solidFill>
                    <a:schemeClr val="tx2"/>
                  </a:solidFill>
                </a:rPr>
                <a:t>context=internal</a:t>
              </a:r>
              <a:endParaRPr lang="es-ES" sz="1400" dirty="0" smtClean="0">
                <a:solidFill>
                  <a:schemeClr val="tx2"/>
                </a:solidFill>
              </a:endParaRPr>
            </a:p>
          </p:txBody>
        </p:sp>
      </p:grpSp>
      <p:sp>
        <p:nvSpPr>
          <p:cNvPr id="66" name="AutoShape 15"/>
          <p:cNvSpPr>
            <a:spLocks noChangeArrowheads="1"/>
          </p:cNvSpPr>
          <p:nvPr/>
        </p:nvSpPr>
        <p:spPr bwMode="gray">
          <a:xfrm>
            <a:off x="4429124" y="2428868"/>
            <a:ext cx="489882" cy="1954342"/>
          </a:xfrm>
          <a:prstGeom prst="rightArrow">
            <a:avLst>
              <a:gd name="adj1" fmla="val 67750"/>
              <a:gd name="adj2" fmla="val 66167"/>
            </a:avLst>
          </a:prstGeom>
          <a:gradFill rotWithShape="1">
            <a:gsLst>
              <a:gs pos="0">
                <a:schemeClr val="bg2">
                  <a:gamma/>
                  <a:shade val="46275"/>
                  <a:invGamma/>
                  <a:alpha val="12000"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 spd="med">
    <p:split dir="in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14282" y="1071546"/>
            <a:ext cx="3929090" cy="5429288"/>
            <a:chOff x="2208" y="1296"/>
            <a:chExt cx="1365" cy="2542"/>
          </a:xfrm>
        </p:grpSpPr>
        <p:sp>
          <p:nvSpPr>
            <p:cNvPr id="7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73E77E">
                    <a:gamma/>
                    <a:tint val="54510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>
                    <a:gamma/>
                    <a:tint val="33333"/>
                    <a:invGamma/>
                  </a:srgbClr>
                </a:gs>
                <a:gs pos="100000">
                  <a:srgbClr val="73E77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" name="Oval 23"/>
            <p:cNvSpPr>
              <a:spLocks noChangeArrowheads="1"/>
            </p:cNvSpPr>
            <p:nvPr/>
          </p:nvSpPr>
          <p:spPr bwMode="gray">
            <a:xfrm>
              <a:off x="2655" y="1296"/>
              <a:ext cx="521" cy="243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s-ES"/>
            </a:p>
          </p:txBody>
        </p:sp>
        <p:sp>
          <p:nvSpPr>
            <p:cNvPr id="12" name="Oval 24"/>
            <p:cNvSpPr>
              <a:spLocks noChangeArrowheads="1"/>
            </p:cNvSpPr>
            <p:nvPr/>
          </p:nvSpPr>
          <p:spPr bwMode="gray">
            <a:xfrm>
              <a:off x="2605" y="1299"/>
              <a:ext cx="596" cy="39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13" name="Oval 25"/>
            <p:cNvSpPr>
              <a:spLocks noChangeArrowheads="1"/>
            </p:cNvSpPr>
            <p:nvPr/>
          </p:nvSpPr>
          <p:spPr bwMode="gray">
            <a:xfrm>
              <a:off x="2655" y="1296"/>
              <a:ext cx="564" cy="38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14" name="Oval 26"/>
            <p:cNvSpPr>
              <a:spLocks noChangeArrowheads="1"/>
            </p:cNvSpPr>
            <p:nvPr/>
          </p:nvSpPr>
          <p:spPr bwMode="gray">
            <a:xfrm>
              <a:off x="2630" y="1296"/>
              <a:ext cx="585" cy="35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15" name="Oval 27"/>
            <p:cNvSpPr>
              <a:spLocks noChangeArrowheads="1"/>
            </p:cNvSpPr>
            <p:nvPr/>
          </p:nvSpPr>
          <p:spPr bwMode="gray">
            <a:xfrm>
              <a:off x="2630" y="1329"/>
              <a:ext cx="563" cy="27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16" name="Text Box 28"/>
            <p:cNvSpPr txBox="1">
              <a:spLocks noChangeArrowheads="1"/>
            </p:cNvSpPr>
            <p:nvPr/>
          </p:nvSpPr>
          <p:spPr bwMode="gray">
            <a:xfrm>
              <a:off x="2580" y="1396"/>
              <a:ext cx="630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Extensions.conf</a:t>
              </a:r>
              <a:endParaRPr lang="en-US" dirty="0"/>
            </a:p>
          </p:txBody>
        </p:sp>
        <p:sp>
          <p:nvSpPr>
            <p:cNvPr id="17" name="Text Box 29"/>
            <p:cNvSpPr txBox="1">
              <a:spLocks noChangeArrowheads="1"/>
            </p:cNvSpPr>
            <p:nvPr/>
          </p:nvSpPr>
          <p:spPr bwMode="gray">
            <a:xfrm>
              <a:off x="2258" y="1630"/>
              <a:ext cx="1296" cy="135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400" dirty="0" smtClean="0">
                  <a:solidFill>
                    <a:schemeClr val="tx2"/>
                  </a:solidFill>
                </a:rPr>
                <a:t>[general]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err="1" smtClean="0">
                  <a:solidFill>
                    <a:schemeClr val="tx2"/>
                  </a:solidFill>
                </a:rPr>
                <a:t>autofallthrough</a:t>
              </a:r>
              <a:r>
                <a:rPr lang="en-US" sz="1400" dirty="0" smtClean="0">
                  <a:solidFill>
                    <a:schemeClr val="tx2"/>
                  </a:solidFill>
                </a:rPr>
                <a:t>=no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err="1" smtClean="0">
                  <a:solidFill>
                    <a:schemeClr val="tx2"/>
                  </a:solidFill>
                </a:rPr>
                <a:t>clearglobalvars</a:t>
              </a:r>
              <a:r>
                <a:rPr lang="en-US" sz="1400" dirty="0" smtClean="0">
                  <a:solidFill>
                    <a:schemeClr val="tx2"/>
                  </a:solidFill>
                </a:rPr>
                <a:t>=no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smtClean="0">
                  <a:solidFill>
                    <a:schemeClr val="tx2"/>
                  </a:solidFill>
                </a:rPr>
                <a:t> </a:t>
              </a:r>
            </a:p>
            <a:p>
              <a:r>
                <a:rPr lang="en-US" sz="1400" dirty="0" smtClean="0">
                  <a:solidFill>
                    <a:schemeClr val="tx2"/>
                  </a:solidFill>
                </a:rPr>
                <a:t>[internal]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err="1" smtClean="0">
                  <a:solidFill>
                    <a:schemeClr val="tx2"/>
                  </a:solidFill>
                </a:rPr>
                <a:t>exten</a:t>
              </a:r>
              <a:r>
                <a:rPr lang="en-US" sz="1400" dirty="0" smtClean="0">
                  <a:solidFill>
                    <a:schemeClr val="tx2"/>
                  </a:solidFill>
                </a:rPr>
                <a:t>=&gt;2442268,1,set(CHANNEL(language)=</a:t>
              </a:r>
              <a:r>
                <a:rPr lang="en-US" sz="1400" dirty="0" err="1" smtClean="0">
                  <a:solidFill>
                    <a:schemeClr val="tx2"/>
                  </a:solidFill>
                </a:rPr>
                <a:t>es</a:t>
              </a:r>
              <a:r>
                <a:rPr lang="en-US" sz="1400" dirty="0" smtClean="0">
                  <a:solidFill>
                    <a:schemeClr val="tx2"/>
                  </a:solidFill>
                </a:rPr>
                <a:t>)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err="1" smtClean="0">
                  <a:solidFill>
                    <a:schemeClr val="tx2"/>
                  </a:solidFill>
                </a:rPr>
                <a:t>exten</a:t>
              </a:r>
              <a:r>
                <a:rPr lang="en-US" sz="1400" dirty="0" smtClean="0">
                  <a:solidFill>
                    <a:schemeClr val="tx2"/>
                  </a:solidFill>
                </a:rPr>
                <a:t>=&gt;2442268,2,background(bienvenida0)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err="1" smtClean="0">
                  <a:solidFill>
                    <a:schemeClr val="tx2"/>
                  </a:solidFill>
                </a:rPr>
                <a:t>exten</a:t>
              </a:r>
              <a:r>
                <a:rPr lang="en-US" sz="1400" dirty="0" smtClean="0">
                  <a:solidFill>
                    <a:schemeClr val="tx2"/>
                  </a:solidFill>
                </a:rPr>
                <a:t>=&gt;</a:t>
              </a:r>
              <a:r>
                <a:rPr lang="en-US" sz="1400" dirty="0" smtClean="0">
                  <a:solidFill>
                    <a:schemeClr val="tx2"/>
                  </a:solidFill>
                </a:rPr>
                <a:t>2442268,3,WaitExten(4</a:t>
              </a:r>
              <a:r>
                <a:rPr lang="en-US" sz="1400" dirty="0" smtClean="0">
                  <a:solidFill>
                    <a:schemeClr val="tx2"/>
                  </a:solidFill>
                </a:rPr>
                <a:t>)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s-EC" sz="1400" dirty="0" err="1" smtClean="0">
                  <a:solidFill>
                    <a:schemeClr val="tx2"/>
                  </a:solidFill>
                </a:rPr>
                <a:t>exten</a:t>
              </a:r>
              <a:r>
                <a:rPr lang="es-EC" sz="1400" dirty="0" smtClean="0">
                  <a:solidFill>
                    <a:schemeClr val="tx2"/>
                  </a:solidFill>
                </a:rPr>
                <a:t>=&gt;1,1,Goto(agente,801,1)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s-EC" sz="1400" dirty="0" err="1" smtClean="0">
                  <a:solidFill>
                    <a:schemeClr val="tx2"/>
                  </a:solidFill>
                </a:rPr>
                <a:t>exten</a:t>
              </a:r>
              <a:r>
                <a:rPr lang="es-EC" sz="1400" dirty="0" smtClean="0">
                  <a:solidFill>
                    <a:schemeClr val="tx2"/>
                  </a:solidFill>
                </a:rPr>
                <a:t>=&gt;2,1,Goto(cita,701,1) 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err="1" smtClean="0">
                  <a:solidFill>
                    <a:schemeClr val="tx2"/>
                  </a:solidFill>
                </a:rPr>
                <a:t>exten</a:t>
              </a:r>
              <a:r>
                <a:rPr lang="en-US" sz="1400" dirty="0" smtClean="0">
                  <a:solidFill>
                    <a:schemeClr val="tx2"/>
                  </a:solidFill>
                </a:rPr>
                <a:t>=&gt;2442268,4,hangup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endParaRPr lang="es-ES" sz="1400" dirty="0"/>
            </a:p>
          </p:txBody>
        </p:sp>
        <p:sp>
          <p:nvSpPr>
            <p:cNvPr id="18" name="AutoShape 30"/>
            <p:cNvSpPr>
              <a:spLocks noChangeArrowheads="1"/>
            </p:cNvSpPr>
            <p:nvPr/>
          </p:nvSpPr>
          <p:spPr bwMode="gray">
            <a:xfrm>
              <a:off x="2210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9" name="AutoShape 31"/>
            <p:cNvSpPr>
              <a:spLocks noChangeArrowheads="1"/>
            </p:cNvSpPr>
            <p:nvPr/>
          </p:nvSpPr>
          <p:spPr bwMode="gray">
            <a:xfrm>
              <a:off x="2238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22" name="Group 18"/>
          <p:cNvGrpSpPr>
            <a:grpSpLocks/>
          </p:cNvGrpSpPr>
          <p:nvPr/>
        </p:nvGrpSpPr>
        <p:grpSpPr bwMode="auto">
          <a:xfrm>
            <a:off x="4786314" y="1214422"/>
            <a:ext cx="3929090" cy="5215706"/>
            <a:chOff x="2208" y="1396"/>
            <a:chExt cx="1365" cy="2442"/>
          </a:xfrm>
        </p:grpSpPr>
        <p:sp>
          <p:nvSpPr>
            <p:cNvPr id="23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4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5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73E77E">
                    <a:gamma/>
                    <a:tint val="54510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6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>
                    <a:gamma/>
                    <a:tint val="33333"/>
                    <a:invGamma/>
                  </a:srgbClr>
                </a:gs>
                <a:gs pos="100000">
                  <a:srgbClr val="73E77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2" name="Text Box 28"/>
            <p:cNvSpPr txBox="1">
              <a:spLocks noChangeArrowheads="1"/>
            </p:cNvSpPr>
            <p:nvPr/>
          </p:nvSpPr>
          <p:spPr bwMode="gray">
            <a:xfrm>
              <a:off x="2580" y="1396"/>
              <a:ext cx="64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3" name="Text Box 29"/>
            <p:cNvSpPr txBox="1">
              <a:spLocks noChangeArrowheads="1"/>
            </p:cNvSpPr>
            <p:nvPr/>
          </p:nvSpPr>
          <p:spPr bwMode="gray">
            <a:xfrm>
              <a:off x="2258" y="1530"/>
              <a:ext cx="1296" cy="115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400" dirty="0" smtClean="0"/>
                <a:t> </a:t>
              </a:r>
              <a:r>
                <a:rPr lang="es-EC" sz="1400" dirty="0" smtClean="0"/>
                <a:t> </a:t>
              </a:r>
              <a:endParaRPr lang="es-ES" sz="1400" dirty="0" smtClean="0"/>
            </a:p>
            <a:p>
              <a:r>
                <a:rPr lang="es-EC" sz="1400" dirty="0" smtClean="0">
                  <a:solidFill>
                    <a:schemeClr val="tx2"/>
                  </a:solidFill>
                </a:rPr>
                <a:t>[cita]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s-EC" sz="1400" dirty="0" err="1" smtClean="0">
                  <a:solidFill>
                    <a:schemeClr val="tx2"/>
                  </a:solidFill>
                </a:rPr>
                <a:t>exten</a:t>
              </a:r>
              <a:r>
                <a:rPr lang="es-EC" sz="1400" dirty="0" smtClean="0">
                  <a:solidFill>
                    <a:schemeClr val="tx2"/>
                  </a:solidFill>
                </a:rPr>
                <a:t>=&gt;701,1,AGI(citasmedicas.php)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err="1" smtClean="0">
                  <a:solidFill>
                    <a:schemeClr val="tx2"/>
                  </a:solidFill>
                </a:rPr>
                <a:t>exten</a:t>
              </a:r>
              <a:r>
                <a:rPr lang="en-US" sz="1400" dirty="0" smtClean="0">
                  <a:solidFill>
                    <a:schemeClr val="tx2"/>
                  </a:solidFill>
                </a:rPr>
                <a:t>=&gt;701,2,hangup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smtClean="0">
                  <a:solidFill>
                    <a:schemeClr val="tx2"/>
                  </a:solidFill>
                </a:rPr>
                <a:t> 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smtClean="0">
                  <a:solidFill>
                    <a:schemeClr val="tx2"/>
                  </a:solidFill>
                </a:rPr>
                <a:t>[agente]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err="1" smtClean="0">
                  <a:solidFill>
                    <a:schemeClr val="tx2"/>
                  </a:solidFill>
                </a:rPr>
                <a:t>exten</a:t>
              </a:r>
              <a:r>
                <a:rPr lang="en-US" sz="1400" dirty="0" smtClean="0">
                  <a:solidFill>
                    <a:schemeClr val="tx2"/>
                  </a:solidFill>
                </a:rPr>
                <a:t>=&gt;801,1,Dial(${ANDRES},10,r)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err="1" smtClean="0">
                  <a:solidFill>
                    <a:schemeClr val="tx2"/>
                  </a:solidFill>
                </a:rPr>
                <a:t>exten</a:t>
              </a:r>
              <a:r>
                <a:rPr lang="en-US" sz="1400" dirty="0" smtClean="0">
                  <a:solidFill>
                    <a:schemeClr val="tx2"/>
                  </a:solidFill>
                </a:rPr>
                <a:t>=&gt;801,2,playback(</a:t>
              </a:r>
              <a:r>
                <a:rPr lang="en-US" sz="1400" dirty="0" err="1" smtClean="0">
                  <a:solidFill>
                    <a:schemeClr val="tx2"/>
                  </a:solidFill>
                </a:rPr>
                <a:t>vm-nobodyavail</a:t>
              </a:r>
              <a:r>
                <a:rPr lang="en-US" sz="1400" dirty="0" smtClean="0">
                  <a:solidFill>
                    <a:schemeClr val="tx2"/>
                  </a:solidFill>
                </a:rPr>
                <a:t>)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err="1" smtClean="0">
                  <a:solidFill>
                    <a:schemeClr val="tx2"/>
                  </a:solidFill>
                </a:rPr>
                <a:t>exten</a:t>
              </a:r>
              <a:r>
                <a:rPr lang="en-US" sz="1400" dirty="0" smtClean="0">
                  <a:solidFill>
                    <a:schemeClr val="tx2"/>
                  </a:solidFill>
                </a:rPr>
                <a:t>=&gt;801,3hangup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n-US" sz="1400" dirty="0" err="1" smtClean="0">
                  <a:solidFill>
                    <a:schemeClr val="tx2"/>
                  </a:solidFill>
                </a:rPr>
                <a:t>exten</a:t>
              </a:r>
              <a:r>
                <a:rPr lang="en-US" sz="1400" dirty="0" smtClean="0">
                  <a:solidFill>
                    <a:schemeClr val="tx2"/>
                  </a:solidFill>
                </a:rPr>
                <a:t>=&gt;801,102,playback(</a:t>
              </a:r>
              <a:r>
                <a:rPr lang="en-US" sz="1400" dirty="0" err="1" smtClean="0">
                  <a:solidFill>
                    <a:schemeClr val="tx2"/>
                  </a:solidFill>
                </a:rPr>
                <a:t>tt-allbusy</a:t>
              </a:r>
              <a:r>
                <a:rPr lang="en-US" sz="1400" dirty="0" smtClean="0">
                  <a:solidFill>
                    <a:schemeClr val="tx2"/>
                  </a:solidFill>
                </a:rPr>
                <a:t>)</a:t>
              </a:r>
              <a:endParaRPr lang="es-ES" sz="1400" dirty="0" smtClean="0">
                <a:solidFill>
                  <a:schemeClr val="tx2"/>
                </a:solidFill>
              </a:endParaRPr>
            </a:p>
            <a:p>
              <a:r>
                <a:rPr lang="es-EC" sz="1400" dirty="0" err="1" smtClean="0">
                  <a:solidFill>
                    <a:schemeClr val="tx2"/>
                  </a:solidFill>
                </a:rPr>
                <a:t>exten</a:t>
              </a:r>
              <a:r>
                <a:rPr lang="es-EC" sz="1400" dirty="0" smtClean="0">
                  <a:solidFill>
                    <a:schemeClr val="tx2"/>
                  </a:solidFill>
                </a:rPr>
                <a:t>=&gt;801,103,hangup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34" name="AutoShape 30"/>
            <p:cNvSpPr>
              <a:spLocks noChangeArrowheads="1"/>
            </p:cNvSpPr>
            <p:nvPr/>
          </p:nvSpPr>
          <p:spPr bwMode="gray">
            <a:xfrm>
              <a:off x="2210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5" name="AutoShape 31"/>
            <p:cNvSpPr>
              <a:spLocks noChangeArrowheads="1"/>
            </p:cNvSpPr>
            <p:nvPr/>
          </p:nvSpPr>
          <p:spPr bwMode="gray">
            <a:xfrm>
              <a:off x="2238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36" name="AutoShape 15"/>
          <p:cNvSpPr>
            <a:spLocks noChangeArrowheads="1"/>
          </p:cNvSpPr>
          <p:nvPr/>
        </p:nvSpPr>
        <p:spPr bwMode="gray">
          <a:xfrm>
            <a:off x="4214810" y="2500306"/>
            <a:ext cx="489882" cy="1954342"/>
          </a:xfrm>
          <a:prstGeom prst="rightArrow">
            <a:avLst>
              <a:gd name="adj1" fmla="val 67750"/>
              <a:gd name="adj2" fmla="val 66167"/>
            </a:avLst>
          </a:prstGeom>
          <a:gradFill rotWithShape="1">
            <a:gsLst>
              <a:gs pos="0">
                <a:schemeClr val="bg2">
                  <a:gamma/>
                  <a:shade val="46275"/>
                  <a:invGamma/>
                  <a:alpha val="12000"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 spd="med">
    <p:spli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8926" y="285728"/>
            <a:ext cx="3686172" cy="563562"/>
          </a:xfrm>
        </p:spPr>
        <p:txBody>
          <a:bodyPr/>
          <a:lstStyle/>
          <a:p>
            <a:r>
              <a:rPr lang="en-US" dirty="0" smtClean="0"/>
              <a:t>BASE DE DATOS</a:t>
            </a:r>
            <a:endParaRPr lang="en-US" sz="1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71802" y="1571612"/>
            <a:ext cx="2816087" cy="4124325"/>
            <a:chOff x="1824" y="967"/>
            <a:chExt cx="1920" cy="2735"/>
          </a:xfrm>
        </p:grpSpPr>
        <p:sp>
          <p:nvSpPr>
            <p:cNvPr id="74756" name="AutoShape 4"/>
            <p:cNvSpPr>
              <a:spLocks noChangeArrowheads="1"/>
            </p:cNvSpPr>
            <p:nvPr/>
          </p:nvSpPr>
          <p:spPr bwMode="gray">
            <a:xfrm>
              <a:off x="2079" y="2505"/>
              <a:ext cx="1461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4757" name="AutoShape 5"/>
            <p:cNvSpPr>
              <a:spLocks noChangeArrowheads="1"/>
            </p:cNvSpPr>
            <p:nvPr/>
          </p:nvSpPr>
          <p:spPr bwMode="gray">
            <a:xfrm>
              <a:off x="2079" y="2126"/>
              <a:ext cx="1461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4758" name="AutoShape 6"/>
            <p:cNvSpPr>
              <a:spLocks noChangeArrowheads="1"/>
            </p:cNvSpPr>
            <p:nvPr/>
          </p:nvSpPr>
          <p:spPr bwMode="gray">
            <a:xfrm>
              <a:off x="2079" y="1747"/>
              <a:ext cx="1461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4759" name="Text Box 7"/>
            <p:cNvSpPr txBox="1">
              <a:spLocks noChangeArrowheads="1"/>
            </p:cNvSpPr>
            <p:nvPr/>
          </p:nvSpPr>
          <p:spPr bwMode="gray">
            <a:xfrm>
              <a:off x="2566" y="1889"/>
              <a:ext cx="423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s-EC" b="1" dirty="0" smtClean="0">
                  <a:solidFill>
                    <a:schemeClr val="bg1"/>
                  </a:solidFill>
                </a:rPr>
                <a:t>Cita</a:t>
              </a:r>
              <a:endParaRPr lang="es-EC" b="1" dirty="0">
                <a:solidFill>
                  <a:schemeClr val="bg1"/>
                </a:solidFill>
              </a:endParaRPr>
            </a:p>
          </p:txBody>
        </p:sp>
        <p:sp>
          <p:nvSpPr>
            <p:cNvPr id="74760" name="Text Box 8"/>
            <p:cNvSpPr txBox="1">
              <a:spLocks noChangeArrowheads="1"/>
            </p:cNvSpPr>
            <p:nvPr/>
          </p:nvSpPr>
          <p:spPr bwMode="gray">
            <a:xfrm>
              <a:off x="2408" y="2246"/>
              <a:ext cx="773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s-EC" b="1" dirty="0" smtClean="0">
                  <a:solidFill>
                    <a:schemeClr val="bg1"/>
                  </a:solidFill>
                </a:rPr>
                <a:t>Paciente</a:t>
              </a:r>
              <a:endParaRPr lang="es-EC" b="1" dirty="0">
                <a:solidFill>
                  <a:schemeClr val="bg1"/>
                </a:solidFill>
              </a:endParaRPr>
            </a:p>
          </p:txBody>
        </p:sp>
        <p:sp>
          <p:nvSpPr>
            <p:cNvPr id="74761" name="Text Box 9"/>
            <p:cNvSpPr txBox="1">
              <a:spLocks noChangeArrowheads="1"/>
            </p:cNvSpPr>
            <p:nvPr/>
          </p:nvSpPr>
          <p:spPr bwMode="gray">
            <a:xfrm>
              <a:off x="2457" y="2625"/>
              <a:ext cx="764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s-EC" b="1" dirty="0" smtClean="0">
                  <a:solidFill>
                    <a:schemeClr val="bg1"/>
                  </a:solidFill>
                </a:rPr>
                <a:t>Registro</a:t>
              </a:r>
              <a:endParaRPr lang="es-EC" b="1" dirty="0">
                <a:solidFill>
                  <a:schemeClr val="bg1"/>
                </a:solidFill>
              </a:endParaRPr>
            </a:p>
          </p:txBody>
        </p:sp>
        <p:sp>
          <p:nvSpPr>
            <p:cNvPr id="74768" name="AutoShape 16"/>
            <p:cNvSpPr>
              <a:spLocks noChangeArrowheads="1"/>
            </p:cNvSpPr>
            <p:nvPr/>
          </p:nvSpPr>
          <p:spPr bwMode="gray">
            <a:xfrm>
              <a:off x="1824" y="967"/>
              <a:ext cx="1920" cy="384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4770" name="Text Box 18"/>
            <p:cNvSpPr txBox="1">
              <a:spLocks noChangeArrowheads="1"/>
            </p:cNvSpPr>
            <p:nvPr/>
          </p:nvSpPr>
          <p:spPr bwMode="gray">
            <a:xfrm>
              <a:off x="2457" y="1109"/>
              <a:ext cx="677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 dirty="0" smtClean="0">
                  <a:solidFill>
                    <a:schemeClr val="bg1"/>
                  </a:solidFill>
                </a:rPr>
                <a:t>db_cita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74772" name="Text Box 20"/>
            <p:cNvSpPr txBox="1">
              <a:spLocks noChangeArrowheads="1"/>
            </p:cNvSpPr>
            <p:nvPr/>
          </p:nvSpPr>
          <p:spPr bwMode="gray">
            <a:xfrm>
              <a:off x="2604" y="3459"/>
              <a:ext cx="446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 dirty="0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74773" name="AutoShape 21"/>
            <p:cNvSpPr>
              <a:spLocks noChangeArrowheads="1"/>
            </p:cNvSpPr>
            <p:nvPr/>
          </p:nvSpPr>
          <p:spPr bwMode="gray">
            <a:xfrm>
              <a:off x="2274" y="1415"/>
              <a:ext cx="1106" cy="332"/>
            </a:xfrm>
            <a:prstGeom prst="downArrow">
              <a:avLst>
                <a:gd name="adj1" fmla="val 67093"/>
                <a:gd name="adj2" fmla="val 64051"/>
              </a:avLst>
            </a:prstGeom>
            <a:gradFill rotWithShape="1">
              <a:gsLst>
                <a:gs pos="0">
                  <a:schemeClr val="bg2">
                    <a:gamma/>
                    <a:tint val="63529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2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gray">
          <a:xfrm>
            <a:off x="3428992" y="4500570"/>
            <a:ext cx="2143140" cy="579064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gray">
          <a:xfrm>
            <a:off x="3428992" y="5072074"/>
            <a:ext cx="2143140" cy="579064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7" name="AutoShape 5"/>
          <p:cNvSpPr>
            <a:spLocks noChangeArrowheads="1"/>
          </p:cNvSpPr>
          <p:nvPr/>
        </p:nvSpPr>
        <p:spPr bwMode="gray">
          <a:xfrm>
            <a:off x="3428992" y="5643578"/>
            <a:ext cx="2143140" cy="579064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gray">
          <a:xfrm>
            <a:off x="4000496" y="4714884"/>
            <a:ext cx="11721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s-EC" b="1" dirty="0" smtClean="0">
                <a:solidFill>
                  <a:schemeClr val="bg1"/>
                </a:solidFill>
              </a:rPr>
              <a:t>Usuarios</a:t>
            </a:r>
            <a:endParaRPr lang="es-EC" b="1" dirty="0">
              <a:solidFill>
                <a:schemeClr val="bg1"/>
              </a:solidFill>
            </a:endParaRP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gray">
          <a:xfrm>
            <a:off x="3786182" y="5286388"/>
            <a:ext cx="15953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s-EC" b="1" dirty="0" smtClean="0">
                <a:solidFill>
                  <a:schemeClr val="bg1"/>
                </a:solidFill>
              </a:rPr>
              <a:t>Especialidad</a:t>
            </a:r>
            <a:endParaRPr lang="es-EC" b="1" dirty="0">
              <a:solidFill>
                <a:schemeClr val="bg1"/>
              </a:solidFill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gray">
          <a:xfrm>
            <a:off x="4143372" y="5857892"/>
            <a:ext cx="8215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s-EC" b="1" dirty="0" smtClean="0">
                <a:solidFill>
                  <a:schemeClr val="bg1"/>
                </a:solidFill>
              </a:rPr>
              <a:t>Turno</a:t>
            </a:r>
            <a:endParaRPr lang="es-EC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ipe dir="u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 smtClean="0"/>
              <a:t>TABLAS DE LA BASE DE DATOS</a:t>
            </a:r>
            <a:endParaRPr lang="es-EC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42844" y="1643050"/>
          <a:ext cx="4214842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2"/>
              </a:tblGrid>
              <a:tr h="303213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create table 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paciente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b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</a:b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Idpaciente</a:t>
                      </a:r>
                      <a:r>
                        <a:rPr lang="es-E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int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(2)</a:t>
                      </a:r>
                      <a:r>
                        <a:rPr lang="es-E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NOT</a:t>
                      </a:r>
                      <a:r>
                        <a:rPr lang="es-E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NULL 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auto_increment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cedula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varchar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(10) NOT NULL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nombres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varchar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(20) NOT NULL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apellidop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varchar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(20) </a:t>
                      </a:r>
                      <a:r>
                        <a:rPr lang="es-MX" sz="1400" i="1" dirty="0" smtClean="0">
                          <a:latin typeface="Arial" pitchFamily="34" charset="0"/>
                          <a:cs typeface="Arial" pitchFamily="34" charset="0"/>
                        </a:rPr>
                        <a:t>NOT NULL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s-MX" sz="1400" i="1" dirty="0" err="1" smtClean="0">
                          <a:latin typeface="Arial" pitchFamily="34" charset="0"/>
                          <a:cs typeface="Arial" pitchFamily="34" charset="0"/>
                        </a:rPr>
                        <a:t>Apellidom</a:t>
                      </a:r>
                      <a:r>
                        <a:rPr lang="es-MX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i="1" dirty="0" err="1" smtClean="0">
                          <a:latin typeface="Arial" pitchFamily="34" charset="0"/>
                          <a:cs typeface="Arial" pitchFamily="34" charset="0"/>
                        </a:rPr>
                        <a:t>varchar</a:t>
                      </a:r>
                      <a:r>
                        <a:rPr lang="es-MX" sz="1400" i="1" dirty="0" smtClean="0">
                          <a:latin typeface="Arial" pitchFamily="34" charset="0"/>
                          <a:cs typeface="Arial" pitchFamily="34" charset="0"/>
                        </a:rPr>
                        <a:t>(20) NOT NULL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s-MX" sz="1400" i="1" dirty="0" err="1" smtClean="0">
                          <a:latin typeface="Arial" pitchFamily="34" charset="0"/>
                          <a:cs typeface="Arial" pitchFamily="34" charset="0"/>
                        </a:rPr>
                        <a:t>Telefono</a:t>
                      </a:r>
                      <a:r>
                        <a:rPr lang="es-MX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i="1" dirty="0" err="1" smtClean="0">
                          <a:latin typeface="Arial" pitchFamily="34" charset="0"/>
                          <a:cs typeface="Arial" pitchFamily="34" charset="0"/>
                        </a:rPr>
                        <a:t>varchar</a:t>
                      </a:r>
                      <a:r>
                        <a:rPr lang="es-MX" sz="1400" i="1" dirty="0" smtClean="0">
                          <a:latin typeface="Arial" pitchFamily="34" charset="0"/>
                          <a:cs typeface="Arial" pitchFamily="34" charset="0"/>
                        </a:rPr>
                        <a:t>(9) NOT NULL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s-MX" sz="1400" i="1" dirty="0" smtClean="0">
                          <a:latin typeface="Arial" pitchFamily="34" charset="0"/>
                          <a:cs typeface="Arial" pitchFamily="34" charset="0"/>
                        </a:rPr>
                        <a:t>Edad </a:t>
                      </a:r>
                      <a:r>
                        <a:rPr lang="es-MX" sz="1400" i="1" dirty="0" err="1" smtClean="0">
                          <a:latin typeface="Arial" pitchFamily="34" charset="0"/>
                          <a:cs typeface="Arial" pitchFamily="34" charset="0"/>
                        </a:rPr>
                        <a:t>int</a:t>
                      </a:r>
                      <a:r>
                        <a:rPr lang="es-MX" sz="1400" i="1" dirty="0" smtClean="0">
                          <a:latin typeface="Arial" pitchFamily="34" charset="0"/>
                          <a:cs typeface="Arial" pitchFamily="34" charset="0"/>
                        </a:rPr>
                        <a:t>(2) NOT NULL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s-MX" sz="1400" i="1" dirty="0" smtClean="0">
                          <a:latin typeface="Arial" pitchFamily="34" charset="0"/>
                          <a:cs typeface="Arial" pitchFamily="34" charset="0"/>
                        </a:rPr>
                        <a:t>Sexo </a:t>
                      </a:r>
                      <a:r>
                        <a:rPr lang="es-MX" sz="1400" i="1" dirty="0" err="1" smtClean="0">
                          <a:latin typeface="Arial" pitchFamily="34" charset="0"/>
                          <a:cs typeface="Arial" pitchFamily="34" charset="0"/>
                        </a:rPr>
                        <a:t>varchar</a:t>
                      </a:r>
                      <a:r>
                        <a:rPr lang="es-MX" sz="1400" i="1" dirty="0" smtClean="0">
                          <a:latin typeface="Arial" pitchFamily="34" charset="0"/>
                          <a:cs typeface="Arial" pitchFamily="34" charset="0"/>
                        </a:rPr>
                        <a:t>(1) NOT NULL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s-MX" sz="1400" i="1" dirty="0" smtClean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MX" sz="1400" i="1" dirty="0" err="1" smtClean="0">
                          <a:latin typeface="Arial" pitchFamily="34" charset="0"/>
                          <a:cs typeface="Arial" pitchFamily="34" charset="0"/>
                        </a:rPr>
                        <a:t>numcarp</a:t>
                      </a:r>
                      <a:r>
                        <a:rPr lang="es-MX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i="1" dirty="0" err="1" smtClean="0">
                          <a:latin typeface="Arial" pitchFamily="34" charset="0"/>
                          <a:cs typeface="Arial" pitchFamily="34" charset="0"/>
                        </a:rPr>
                        <a:t>int</a:t>
                      </a:r>
                      <a:r>
                        <a:rPr lang="es-MX" sz="1400" i="1" dirty="0" smtClean="0">
                          <a:latin typeface="Arial" pitchFamily="34" charset="0"/>
                          <a:cs typeface="Arial" pitchFamily="34" charset="0"/>
                        </a:rPr>
                        <a:t>(4) NOT NULL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s-MX" sz="1400" i="1" dirty="0" smtClean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primary key (´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idpaciente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´)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4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) ENGINE=INNODB DEFAULT CHARSET= utf8 COLLATE=utf8_unicode_ci</a:t>
                      </a:r>
                      <a:endParaRPr lang="es-EC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endParaRPr lang="es-EC" dirty="0" smtClean="0"/>
                    </a:p>
                    <a:p>
                      <a:endParaRPr lang="es-EC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4429124" y="1643050"/>
          <a:ext cx="4500562" cy="3857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62"/>
              </a:tblGrid>
              <a:tr h="385765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create table 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cita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endParaRPr lang="en-US" sz="14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Idcita</a:t>
                      </a:r>
                      <a:r>
                        <a:rPr lang="es-E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int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(2) NOT NULL,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Fechacita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 date NOT NULL,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t_idturno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int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(2) NOT</a:t>
                      </a:r>
                      <a:r>
                        <a:rPr lang="es-E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NULL</a:t>
                      </a:r>
                    </a:p>
                    <a:p>
                      <a:pPr>
                        <a:buNone/>
                      </a:pP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Especialidad</a:t>
                      </a:r>
                      <a:r>
                        <a:rPr lang="es-E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int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(2)NOT NULL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primary key (´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idcita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´),</a:t>
                      </a:r>
                    </a:p>
                    <a:p>
                      <a:pPr>
                        <a:buNone/>
                      </a:pPr>
                      <a:endParaRPr lang="en-US" sz="14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) ENGINE=INNODB DEFAULT CHARSET= utf8 COLLATE=utf8_unicode_ci</a:t>
                      </a:r>
                      <a:endParaRPr lang="es-EC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s-EC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randomBar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 smtClean="0"/>
              <a:t>INDICE DE CONTENIDOS</a:t>
            </a:r>
            <a:endParaRPr lang="es-EC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1228410" y="1730152"/>
            <a:ext cx="2520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631510" y="1120552"/>
            <a:ext cx="679450" cy="685800"/>
            <a:chOff x="624" y="1536"/>
            <a:chExt cx="1251" cy="1256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grpSpPr>
        <p:sp>
          <p:nvSpPr>
            <p:cNvPr id="9" name="Oval 7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gray">
            <a:xfrm>
              <a:off x="706" y="1617"/>
              <a:ext cx="1087" cy="109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gray">
            <a:xfrm>
              <a:off x="706" y="1620"/>
              <a:ext cx="1087" cy="1090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gray">
            <a:xfrm>
              <a:off x="760" y="1673"/>
              <a:ext cx="979" cy="983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4" name="Group 12"/>
            <p:cNvGrpSpPr>
              <a:grpSpLocks/>
            </p:cNvGrpSpPr>
            <p:nvPr/>
          </p:nvGrpSpPr>
          <p:grpSpPr bwMode="auto">
            <a:xfrm>
              <a:off x="776" y="1687"/>
              <a:ext cx="947" cy="952"/>
              <a:chOff x="4166" y="1706"/>
              <a:chExt cx="1252" cy="1252"/>
            </a:xfrm>
          </p:grpSpPr>
          <p:sp>
            <p:nvSpPr>
              <p:cNvPr id="15" name="Oval 13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6" name="Oval 14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7" name="Oval 15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8" name="Oval 16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</p:grpSp>
      <p:sp>
        <p:nvSpPr>
          <p:cNvPr id="19" name="Text Box 50"/>
          <p:cNvSpPr txBox="1">
            <a:spLocks noChangeArrowheads="1"/>
          </p:cNvSpPr>
          <p:nvPr/>
        </p:nvSpPr>
        <p:spPr bwMode="auto">
          <a:xfrm>
            <a:off x="783910" y="122691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1</a:t>
            </a:r>
          </a:p>
        </p:txBody>
      </p:sp>
      <p:sp>
        <p:nvSpPr>
          <p:cNvPr id="20" name="Rectangle 54"/>
          <p:cNvSpPr>
            <a:spLocks noChangeArrowheads="1"/>
          </p:cNvSpPr>
          <p:nvPr/>
        </p:nvSpPr>
        <p:spPr bwMode="auto">
          <a:xfrm>
            <a:off x="1095060" y="1196752"/>
            <a:ext cx="2520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" charset="0"/>
              </a:rPr>
              <a:t>   Antecedentes</a:t>
            </a:r>
            <a:endParaRPr lang="en-US" sz="2400" dirty="0">
              <a:latin typeface="Arial" charset="0"/>
            </a:endParaRPr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1236446" y="2526432"/>
            <a:ext cx="2520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" name="Group 6"/>
          <p:cNvGrpSpPr>
            <a:grpSpLocks/>
          </p:cNvGrpSpPr>
          <p:nvPr/>
        </p:nvGrpSpPr>
        <p:grpSpPr bwMode="auto">
          <a:xfrm>
            <a:off x="639546" y="1916832"/>
            <a:ext cx="679450" cy="685800"/>
            <a:chOff x="624" y="1536"/>
            <a:chExt cx="1251" cy="1256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grpSpPr>
        <p:sp>
          <p:nvSpPr>
            <p:cNvPr id="23" name="Oval 7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8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9"/>
            <p:cNvSpPr>
              <a:spLocks noChangeArrowheads="1"/>
            </p:cNvSpPr>
            <p:nvPr/>
          </p:nvSpPr>
          <p:spPr bwMode="gray">
            <a:xfrm>
              <a:off x="706" y="1617"/>
              <a:ext cx="1087" cy="109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10"/>
            <p:cNvSpPr>
              <a:spLocks noChangeArrowheads="1"/>
            </p:cNvSpPr>
            <p:nvPr/>
          </p:nvSpPr>
          <p:spPr bwMode="gray">
            <a:xfrm>
              <a:off x="706" y="1620"/>
              <a:ext cx="1087" cy="1090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11"/>
            <p:cNvSpPr>
              <a:spLocks noChangeArrowheads="1"/>
            </p:cNvSpPr>
            <p:nvPr/>
          </p:nvSpPr>
          <p:spPr bwMode="gray">
            <a:xfrm>
              <a:off x="760" y="1673"/>
              <a:ext cx="979" cy="983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8" name="Group 12"/>
            <p:cNvGrpSpPr>
              <a:grpSpLocks/>
            </p:cNvGrpSpPr>
            <p:nvPr/>
          </p:nvGrpSpPr>
          <p:grpSpPr bwMode="auto">
            <a:xfrm>
              <a:off x="776" y="1687"/>
              <a:ext cx="947" cy="952"/>
              <a:chOff x="4166" y="1706"/>
              <a:chExt cx="1252" cy="1252"/>
            </a:xfrm>
          </p:grpSpPr>
          <p:sp>
            <p:nvSpPr>
              <p:cNvPr id="29" name="Oval 13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0" name="Oval 14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1" name="Oval 15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2" name="Oval 16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</p:grpSp>
      <p:sp>
        <p:nvSpPr>
          <p:cNvPr id="33" name="Text Box 50"/>
          <p:cNvSpPr txBox="1">
            <a:spLocks noChangeArrowheads="1"/>
          </p:cNvSpPr>
          <p:nvPr/>
        </p:nvSpPr>
        <p:spPr bwMode="auto">
          <a:xfrm>
            <a:off x="791946" y="202319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/>
              <a:t>2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34" name="Rectangle 54"/>
          <p:cNvSpPr>
            <a:spLocks noChangeArrowheads="1"/>
          </p:cNvSpPr>
          <p:nvPr/>
        </p:nvSpPr>
        <p:spPr bwMode="auto">
          <a:xfrm>
            <a:off x="1103096" y="1993032"/>
            <a:ext cx="26562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" charset="0"/>
              </a:rPr>
              <a:t>   Justificación</a:t>
            </a:r>
            <a:endParaRPr lang="en-US" sz="2400" dirty="0">
              <a:latin typeface="Arial" charset="0"/>
            </a:endParaRPr>
          </a:p>
        </p:txBody>
      </p:sp>
      <p:sp>
        <p:nvSpPr>
          <p:cNvPr id="35" name="Line 4"/>
          <p:cNvSpPr>
            <a:spLocks noChangeShapeType="1"/>
          </p:cNvSpPr>
          <p:nvPr/>
        </p:nvSpPr>
        <p:spPr bwMode="auto">
          <a:xfrm>
            <a:off x="1236446" y="3352800"/>
            <a:ext cx="2520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" name="Group 6"/>
          <p:cNvGrpSpPr>
            <a:grpSpLocks/>
          </p:cNvGrpSpPr>
          <p:nvPr/>
        </p:nvGrpSpPr>
        <p:grpSpPr bwMode="auto">
          <a:xfrm>
            <a:off x="639546" y="2743200"/>
            <a:ext cx="679450" cy="685800"/>
            <a:chOff x="624" y="1536"/>
            <a:chExt cx="1251" cy="1256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grpSpPr>
        <p:sp>
          <p:nvSpPr>
            <p:cNvPr id="37" name="Oval 7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Oval 8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Oval 9"/>
            <p:cNvSpPr>
              <a:spLocks noChangeArrowheads="1"/>
            </p:cNvSpPr>
            <p:nvPr/>
          </p:nvSpPr>
          <p:spPr bwMode="gray">
            <a:xfrm>
              <a:off x="706" y="1617"/>
              <a:ext cx="1087" cy="109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Oval 10"/>
            <p:cNvSpPr>
              <a:spLocks noChangeArrowheads="1"/>
            </p:cNvSpPr>
            <p:nvPr/>
          </p:nvSpPr>
          <p:spPr bwMode="gray">
            <a:xfrm>
              <a:off x="706" y="1620"/>
              <a:ext cx="1087" cy="1090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Oval 11"/>
            <p:cNvSpPr>
              <a:spLocks noChangeArrowheads="1"/>
            </p:cNvSpPr>
            <p:nvPr/>
          </p:nvSpPr>
          <p:spPr bwMode="gray">
            <a:xfrm>
              <a:off x="760" y="1673"/>
              <a:ext cx="979" cy="983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42" name="Group 12"/>
            <p:cNvGrpSpPr>
              <a:grpSpLocks/>
            </p:cNvGrpSpPr>
            <p:nvPr/>
          </p:nvGrpSpPr>
          <p:grpSpPr bwMode="auto">
            <a:xfrm>
              <a:off x="776" y="1687"/>
              <a:ext cx="947" cy="952"/>
              <a:chOff x="4166" y="1706"/>
              <a:chExt cx="1252" cy="1252"/>
            </a:xfrm>
          </p:grpSpPr>
          <p:sp>
            <p:nvSpPr>
              <p:cNvPr id="43" name="Oval 13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44" name="Oval 14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45" name="Oval 15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46" name="Oval 16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</p:grpSp>
      <p:sp>
        <p:nvSpPr>
          <p:cNvPr id="47" name="Text Box 50"/>
          <p:cNvSpPr txBox="1">
            <a:spLocks noChangeArrowheads="1"/>
          </p:cNvSpPr>
          <p:nvPr/>
        </p:nvSpPr>
        <p:spPr bwMode="auto">
          <a:xfrm>
            <a:off x="791946" y="2849563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/>
              <a:t>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48" name="Rectangle 54"/>
          <p:cNvSpPr>
            <a:spLocks noChangeArrowheads="1"/>
          </p:cNvSpPr>
          <p:nvPr/>
        </p:nvSpPr>
        <p:spPr bwMode="auto">
          <a:xfrm>
            <a:off x="1103096" y="2819400"/>
            <a:ext cx="26562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" charset="0"/>
              </a:rPr>
              <a:t>   Objetivos</a:t>
            </a:r>
            <a:endParaRPr lang="en-US" sz="2400" dirty="0">
              <a:latin typeface="Arial" charset="0"/>
            </a:endParaRPr>
          </a:p>
        </p:txBody>
      </p:sp>
      <p:sp>
        <p:nvSpPr>
          <p:cNvPr id="49" name="Line 4"/>
          <p:cNvSpPr>
            <a:spLocks noChangeShapeType="1"/>
          </p:cNvSpPr>
          <p:nvPr/>
        </p:nvSpPr>
        <p:spPr bwMode="auto">
          <a:xfrm>
            <a:off x="1236446" y="4216896"/>
            <a:ext cx="2520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" name="Group 6"/>
          <p:cNvGrpSpPr>
            <a:grpSpLocks/>
          </p:cNvGrpSpPr>
          <p:nvPr/>
        </p:nvGrpSpPr>
        <p:grpSpPr bwMode="auto">
          <a:xfrm>
            <a:off x="639546" y="3607296"/>
            <a:ext cx="679450" cy="685800"/>
            <a:chOff x="624" y="1536"/>
            <a:chExt cx="1251" cy="1256"/>
          </a:xfrm>
          <a:effectLst>
            <a:glow rad="228600">
              <a:srgbClr val="7CBF33">
                <a:alpha val="40000"/>
              </a:srgbClr>
            </a:glow>
          </a:effectLst>
        </p:grpSpPr>
        <p:sp>
          <p:nvSpPr>
            <p:cNvPr id="51" name="Oval 7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Oval 8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" name="Oval 9"/>
            <p:cNvSpPr>
              <a:spLocks noChangeArrowheads="1"/>
            </p:cNvSpPr>
            <p:nvPr/>
          </p:nvSpPr>
          <p:spPr bwMode="gray">
            <a:xfrm>
              <a:off x="706" y="1617"/>
              <a:ext cx="1087" cy="109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" name="Oval 10"/>
            <p:cNvSpPr>
              <a:spLocks noChangeArrowheads="1"/>
            </p:cNvSpPr>
            <p:nvPr/>
          </p:nvSpPr>
          <p:spPr bwMode="gray">
            <a:xfrm>
              <a:off x="706" y="1620"/>
              <a:ext cx="1087" cy="1090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Oval 11"/>
            <p:cNvSpPr>
              <a:spLocks noChangeArrowheads="1"/>
            </p:cNvSpPr>
            <p:nvPr/>
          </p:nvSpPr>
          <p:spPr bwMode="gray">
            <a:xfrm>
              <a:off x="760" y="1673"/>
              <a:ext cx="979" cy="983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56" name="Group 12"/>
            <p:cNvGrpSpPr>
              <a:grpSpLocks/>
            </p:cNvGrpSpPr>
            <p:nvPr/>
          </p:nvGrpSpPr>
          <p:grpSpPr bwMode="auto">
            <a:xfrm>
              <a:off x="776" y="1687"/>
              <a:ext cx="947" cy="952"/>
              <a:chOff x="4166" y="1706"/>
              <a:chExt cx="1252" cy="1252"/>
            </a:xfrm>
          </p:grpSpPr>
          <p:sp>
            <p:nvSpPr>
              <p:cNvPr id="57" name="Oval 13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58" name="Oval 14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59" name="Oval 15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60" name="Oval 16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</p:grpSp>
      <p:sp>
        <p:nvSpPr>
          <p:cNvPr id="61" name="Text Box 50"/>
          <p:cNvSpPr txBox="1">
            <a:spLocks noChangeArrowheads="1"/>
          </p:cNvSpPr>
          <p:nvPr/>
        </p:nvSpPr>
        <p:spPr bwMode="auto">
          <a:xfrm>
            <a:off x="791946" y="3713659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/>
              <a:t>4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62" name="Rectangle 54"/>
          <p:cNvSpPr>
            <a:spLocks noChangeArrowheads="1"/>
          </p:cNvSpPr>
          <p:nvPr/>
        </p:nvSpPr>
        <p:spPr bwMode="auto">
          <a:xfrm>
            <a:off x="1103096" y="3683496"/>
            <a:ext cx="26562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" charset="0"/>
              </a:rPr>
              <a:t>   Metodolog</a:t>
            </a:r>
            <a:r>
              <a:rPr lang="en-US" sz="2400" dirty="0" smtClean="0"/>
              <a:t>ía</a:t>
            </a:r>
            <a:endParaRPr lang="en-US" sz="2400" dirty="0">
              <a:latin typeface="Arial" charset="0"/>
            </a:endParaRPr>
          </a:p>
        </p:txBody>
      </p:sp>
      <p:sp>
        <p:nvSpPr>
          <p:cNvPr id="63" name="Line 4"/>
          <p:cNvSpPr>
            <a:spLocks noChangeShapeType="1"/>
          </p:cNvSpPr>
          <p:nvPr/>
        </p:nvSpPr>
        <p:spPr bwMode="auto">
          <a:xfrm>
            <a:off x="1236446" y="5046712"/>
            <a:ext cx="2520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4" name="Group 6"/>
          <p:cNvGrpSpPr>
            <a:grpSpLocks/>
          </p:cNvGrpSpPr>
          <p:nvPr/>
        </p:nvGrpSpPr>
        <p:grpSpPr bwMode="auto">
          <a:xfrm>
            <a:off x="639546" y="4437112"/>
            <a:ext cx="679450" cy="685800"/>
            <a:chOff x="624" y="1536"/>
            <a:chExt cx="1251" cy="1256"/>
          </a:xfrm>
          <a:effectLst>
            <a:glow rad="228600">
              <a:srgbClr val="7CBF33">
                <a:alpha val="40000"/>
              </a:srgbClr>
            </a:glow>
          </a:effectLst>
        </p:grpSpPr>
        <p:sp>
          <p:nvSpPr>
            <p:cNvPr id="65" name="Oval 7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Oval 8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" name="Oval 9"/>
            <p:cNvSpPr>
              <a:spLocks noChangeArrowheads="1"/>
            </p:cNvSpPr>
            <p:nvPr/>
          </p:nvSpPr>
          <p:spPr bwMode="gray">
            <a:xfrm>
              <a:off x="706" y="1617"/>
              <a:ext cx="1087" cy="109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Oval 10"/>
            <p:cNvSpPr>
              <a:spLocks noChangeArrowheads="1"/>
            </p:cNvSpPr>
            <p:nvPr/>
          </p:nvSpPr>
          <p:spPr bwMode="gray">
            <a:xfrm>
              <a:off x="706" y="1620"/>
              <a:ext cx="1087" cy="1090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Oval 11"/>
            <p:cNvSpPr>
              <a:spLocks noChangeArrowheads="1"/>
            </p:cNvSpPr>
            <p:nvPr/>
          </p:nvSpPr>
          <p:spPr bwMode="gray">
            <a:xfrm>
              <a:off x="760" y="1673"/>
              <a:ext cx="979" cy="983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70" name="Group 12"/>
            <p:cNvGrpSpPr>
              <a:grpSpLocks/>
            </p:cNvGrpSpPr>
            <p:nvPr/>
          </p:nvGrpSpPr>
          <p:grpSpPr bwMode="auto">
            <a:xfrm>
              <a:off x="776" y="1687"/>
              <a:ext cx="947" cy="952"/>
              <a:chOff x="4166" y="1706"/>
              <a:chExt cx="1252" cy="1252"/>
            </a:xfrm>
          </p:grpSpPr>
          <p:sp>
            <p:nvSpPr>
              <p:cNvPr id="71" name="Oval 13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72" name="Oval 14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73" name="Oval 15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74" name="Oval 16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</p:grpSp>
      <p:sp>
        <p:nvSpPr>
          <p:cNvPr id="75" name="Text Box 50"/>
          <p:cNvSpPr txBox="1">
            <a:spLocks noChangeArrowheads="1"/>
          </p:cNvSpPr>
          <p:nvPr/>
        </p:nvSpPr>
        <p:spPr bwMode="auto">
          <a:xfrm>
            <a:off x="791946" y="454347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/>
              <a:t>5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76" name="Rectangle 54"/>
          <p:cNvSpPr>
            <a:spLocks noChangeArrowheads="1"/>
          </p:cNvSpPr>
          <p:nvPr/>
        </p:nvSpPr>
        <p:spPr bwMode="auto">
          <a:xfrm>
            <a:off x="1103096" y="4513312"/>
            <a:ext cx="24402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" charset="0"/>
              </a:rPr>
              <a:t>   Descripción</a:t>
            </a:r>
            <a:endParaRPr lang="en-US" sz="2400" dirty="0">
              <a:latin typeface="Arial" charset="0"/>
            </a:endParaRPr>
          </a:p>
        </p:txBody>
      </p:sp>
      <p:sp>
        <p:nvSpPr>
          <p:cNvPr id="77" name="Line 4"/>
          <p:cNvSpPr>
            <a:spLocks noChangeShapeType="1"/>
          </p:cNvSpPr>
          <p:nvPr/>
        </p:nvSpPr>
        <p:spPr bwMode="auto">
          <a:xfrm>
            <a:off x="1259912" y="5838800"/>
            <a:ext cx="2520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8" name="Group 6"/>
          <p:cNvGrpSpPr>
            <a:grpSpLocks/>
          </p:cNvGrpSpPr>
          <p:nvPr/>
        </p:nvGrpSpPr>
        <p:grpSpPr bwMode="auto">
          <a:xfrm>
            <a:off x="663012" y="5229200"/>
            <a:ext cx="679450" cy="685800"/>
            <a:chOff x="624" y="1536"/>
            <a:chExt cx="1251" cy="1256"/>
          </a:xfrm>
          <a:effectLst>
            <a:glow rad="228600">
              <a:srgbClr val="7CBF33">
                <a:alpha val="40000"/>
              </a:srgbClr>
            </a:glow>
          </a:effectLst>
        </p:grpSpPr>
        <p:sp>
          <p:nvSpPr>
            <p:cNvPr id="79" name="Oval 7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Oval 8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Oval 9"/>
            <p:cNvSpPr>
              <a:spLocks noChangeArrowheads="1"/>
            </p:cNvSpPr>
            <p:nvPr/>
          </p:nvSpPr>
          <p:spPr bwMode="gray">
            <a:xfrm>
              <a:off x="706" y="1617"/>
              <a:ext cx="1087" cy="109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" name="Oval 10"/>
            <p:cNvSpPr>
              <a:spLocks noChangeArrowheads="1"/>
            </p:cNvSpPr>
            <p:nvPr/>
          </p:nvSpPr>
          <p:spPr bwMode="gray">
            <a:xfrm>
              <a:off x="706" y="1620"/>
              <a:ext cx="1087" cy="1090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Oval 11"/>
            <p:cNvSpPr>
              <a:spLocks noChangeArrowheads="1"/>
            </p:cNvSpPr>
            <p:nvPr/>
          </p:nvSpPr>
          <p:spPr bwMode="gray">
            <a:xfrm>
              <a:off x="760" y="1673"/>
              <a:ext cx="979" cy="983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84" name="Group 12"/>
            <p:cNvGrpSpPr>
              <a:grpSpLocks/>
            </p:cNvGrpSpPr>
            <p:nvPr/>
          </p:nvGrpSpPr>
          <p:grpSpPr bwMode="auto">
            <a:xfrm>
              <a:off x="776" y="1687"/>
              <a:ext cx="947" cy="952"/>
              <a:chOff x="4166" y="1706"/>
              <a:chExt cx="1252" cy="1252"/>
            </a:xfrm>
          </p:grpSpPr>
          <p:sp>
            <p:nvSpPr>
              <p:cNvPr id="85" name="Oval 13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86" name="Oval 14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87" name="Oval 15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88" name="Oval 16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</p:grpSp>
      <p:sp>
        <p:nvSpPr>
          <p:cNvPr id="89" name="Text Box 50"/>
          <p:cNvSpPr txBox="1">
            <a:spLocks noChangeArrowheads="1"/>
          </p:cNvSpPr>
          <p:nvPr/>
        </p:nvSpPr>
        <p:spPr bwMode="auto">
          <a:xfrm>
            <a:off x="815412" y="5335563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Arial" charset="0"/>
              </a:rPr>
              <a:t>6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90" name="Rectangle 54"/>
          <p:cNvSpPr>
            <a:spLocks noChangeArrowheads="1"/>
          </p:cNvSpPr>
          <p:nvPr/>
        </p:nvSpPr>
        <p:spPr bwMode="auto">
          <a:xfrm>
            <a:off x="1126562" y="5305400"/>
            <a:ext cx="24167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" charset="0"/>
              </a:rPr>
              <a:t>   Asterisk</a:t>
            </a:r>
            <a:endParaRPr lang="en-US" sz="2400" dirty="0">
              <a:latin typeface="Arial" charset="0"/>
            </a:endParaRPr>
          </a:p>
        </p:txBody>
      </p:sp>
      <p:sp>
        <p:nvSpPr>
          <p:cNvPr id="91" name="Line 4"/>
          <p:cNvSpPr>
            <a:spLocks noChangeShapeType="1"/>
          </p:cNvSpPr>
          <p:nvPr/>
        </p:nvSpPr>
        <p:spPr bwMode="auto">
          <a:xfrm>
            <a:off x="4911884" y="1734344"/>
            <a:ext cx="3600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" name="Group 6"/>
          <p:cNvGrpSpPr>
            <a:grpSpLocks/>
          </p:cNvGrpSpPr>
          <p:nvPr/>
        </p:nvGrpSpPr>
        <p:grpSpPr bwMode="auto">
          <a:xfrm>
            <a:off x="4314984" y="1124744"/>
            <a:ext cx="679450" cy="685800"/>
            <a:chOff x="624" y="1536"/>
            <a:chExt cx="1251" cy="1256"/>
          </a:xfrm>
          <a:effectLst>
            <a:glow rad="228600">
              <a:srgbClr val="F8EF74">
                <a:alpha val="40000"/>
              </a:srgbClr>
            </a:glow>
          </a:effectLst>
        </p:grpSpPr>
        <p:sp>
          <p:nvSpPr>
            <p:cNvPr id="93" name="Oval 7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4" name="Oval 8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5" name="Oval 9"/>
            <p:cNvSpPr>
              <a:spLocks noChangeArrowheads="1"/>
            </p:cNvSpPr>
            <p:nvPr/>
          </p:nvSpPr>
          <p:spPr bwMode="gray">
            <a:xfrm>
              <a:off x="706" y="1617"/>
              <a:ext cx="1087" cy="109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Oval 10"/>
            <p:cNvSpPr>
              <a:spLocks noChangeArrowheads="1"/>
            </p:cNvSpPr>
            <p:nvPr/>
          </p:nvSpPr>
          <p:spPr bwMode="gray">
            <a:xfrm>
              <a:off x="706" y="1620"/>
              <a:ext cx="1087" cy="1090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" name="Oval 11"/>
            <p:cNvSpPr>
              <a:spLocks noChangeArrowheads="1"/>
            </p:cNvSpPr>
            <p:nvPr/>
          </p:nvSpPr>
          <p:spPr bwMode="gray">
            <a:xfrm>
              <a:off x="760" y="1673"/>
              <a:ext cx="979" cy="983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98" name="Group 12"/>
            <p:cNvGrpSpPr>
              <a:grpSpLocks/>
            </p:cNvGrpSpPr>
            <p:nvPr/>
          </p:nvGrpSpPr>
          <p:grpSpPr bwMode="auto">
            <a:xfrm>
              <a:off x="776" y="1687"/>
              <a:ext cx="947" cy="952"/>
              <a:chOff x="4166" y="1706"/>
              <a:chExt cx="1252" cy="1252"/>
            </a:xfrm>
          </p:grpSpPr>
          <p:sp>
            <p:nvSpPr>
              <p:cNvPr id="99" name="Oval 13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00" name="Oval 14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01" name="Oval 15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02" name="Oval 16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</p:grpSp>
      <p:sp>
        <p:nvSpPr>
          <p:cNvPr id="103" name="Text Box 50"/>
          <p:cNvSpPr txBox="1">
            <a:spLocks noChangeArrowheads="1"/>
          </p:cNvSpPr>
          <p:nvPr/>
        </p:nvSpPr>
        <p:spPr bwMode="auto">
          <a:xfrm>
            <a:off x="4467384" y="1231107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Arial" charset="0"/>
              </a:rPr>
              <a:t>7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04" name="Rectangle 54"/>
          <p:cNvSpPr>
            <a:spLocks noChangeArrowheads="1"/>
          </p:cNvSpPr>
          <p:nvPr/>
        </p:nvSpPr>
        <p:spPr bwMode="auto">
          <a:xfrm>
            <a:off x="4778534" y="1200944"/>
            <a:ext cx="2520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" charset="0"/>
              </a:rPr>
              <a:t>   AGI</a:t>
            </a:r>
            <a:endParaRPr lang="en-US" sz="2400" dirty="0">
              <a:latin typeface="Arial" charset="0"/>
            </a:endParaRPr>
          </a:p>
        </p:txBody>
      </p:sp>
      <p:sp>
        <p:nvSpPr>
          <p:cNvPr id="105" name="Line 4"/>
          <p:cNvSpPr>
            <a:spLocks noChangeShapeType="1"/>
          </p:cNvSpPr>
          <p:nvPr/>
        </p:nvSpPr>
        <p:spPr bwMode="auto">
          <a:xfrm>
            <a:off x="4908974" y="2526432"/>
            <a:ext cx="3600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6" name="Group 6"/>
          <p:cNvGrpSpPr>
            <a:grpSpLocks/>
          </p:cNvGrpSpPr>
          <p:nvPr/>
        </p:nvGrpSpPr>
        <p:grpSpPr bwMode="auto">
          <a:xfrm>
            <a:off x="4312074" y="1916832"/>
            <a:ext cx="679450" cy="685800"/>
            <a:chOff x="624" y="1536"/>
            <a:chExt cx="1251" cy="1256"/>
          </a:xfrm>
          <a:effectLst>
            <a:glow rad="228600">
              <a:srgbClr val="F8EF74">
                <a:alpha val="40000"/>
              </a:srgbClr>
            </a:glow>
          </a:effectLst>
        </p:grpSpPr>
        <p:sp>
          <p:nvSpPr>
            <p:cNvPr id="107" name="Oval 7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" name="Oval 8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" name="Oval 9"/>
            <p:cNvSpPr>
              <a:spLocks noChangeArrowheads="1"/>
            </p:cNvSpPr>
            <p:nvPr/>
          </p:nvSpPr>
          <p:spPr bwMode="gray">
            <a:xfrm>
              <a:off x="706" y="1617"/>
              <a:ext cx="1087" cy="109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Oval 10"/>
            <p:cNvSpPr>
              <a:spLocks noChangeArrowheads="1"/>
            </p:cNvSpPr>
            <p:nvPr/>
          </p:nvSpPr>
          <p:spPr bwMode="gray">
            <a:xfrm>
              <a:off x="706" y="1620"/>
              <a:ext cx="1087" cy="1090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" name="Oval 11"/>
            <p:cNvSpPr>
              <a:spLocks noChangeArrowheads="1"/>
            </p:cNvSpPr>
            <p:nvPr/>
          </p:nvSpPr>
          <p:spPr bwMode="gray">
            <a:xfrm>
              <a:off x="760" y="1673"/>
              <a:ext cx="979" cy="983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12" name="Group 12"/>
            <p:cNvGrpSpPr>
              <a:grpSpLocks/>
            </p:cNvGrpSpPr>
            <p:nvPr/>
          </p:nvGrpSpPr>
          <p:grpSpPr bwMode="auto">
            <a:xfrm>
              <a:off x="776" y="1687"/>
              <a:ext cx="947" cy="952"/>
              <a:chOff x="4166" y="1706"/>
              <a:chExt cx="1252" cy="1252"/>
            </a:xfrm>
          </p:grpSpPr>
          <p:sp>
            <p:nvSpPr>
              <p:cNvPr id="113" name="Oval 13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14" name="Oval 14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15" name="Oval 15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16" name="Oval 16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</p:grpSp>
      <p:sp>
        <p:nvSpPr>
          <p:cNvPr id="117" name="Text Box 50"/>
          <p:cNvSpPr txBox="1">
            <a:spLocks noChangeArrowheads="1"/>
          </p:cNvSpPr>
          <p:nvPr/>
        </p:nvSpPr>
        <p:spPr bwMode="auto">
          <a:xfrm>
            <a:off x="4464474" y="202319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/>
              <a:t>8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18" name="Rectangle 54"/>
          <p:cNvSpPr>
            <a:spLocks noChangeArrowheads="1"/>
          </p:cNvSpPr>
          <p:nvPr/>
        </p:nvSpPr>
        <p:spPr bwMode="auto">
          <a:xfrm>
            <a:off x="4775624" y="1993032"/>
            <a:ext cx="33763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" charset="0"/>
              </a:rPr>
              <a:t>   Hardware &amp; Software</a:t>
            </a:r>
            <a:endParaRPr lang="en-US" sz="2400" dirty="0">
              <a:latin typeface="Arial" charset="0"/>
            </a:endParaRPr>
          </a:p>
        </p:txBody>
      </p:sp>
      <p:sp>
        <p:nvSpPr>
          <p:cNvPr id="119" name="Line 4"/>
          <p:cNvSpPr>
            <a:spLocks noChangeShapeType="1"/>
          </p:cNvSpPr>
          <p:nvPr/>
        </p:nvSpPr>
        <p:spPr bwMode="auto">
          <a:xfrm>
            <a:off x="4932440" y="3352800"/>
            <a:ext cx="3600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0" name="Group 6"/>
          <p:cNvGrpSpPr>
            <a:grpSpLocks/>
          </p:cNvGrpSpPr>
          <p:nvPr/>
        </p:nvGrpSpPr>
        <p:grpSpPr bwMode="auto">
          <a:xfrm>
            <a:off x="4335540" y="2743200"/>
            <a:ext cx="679450" cy="685800"/>
            <a:chOff x="624" y="1536"/>
            <a:chExt cx="1251" cy="1256"/>
          </a:xfrm>
          <a:effectLst>
            <a:glow rad="228600">
              <a:srgbClr val="F8EF74">
                <a:alpha val="40000"/>
              </a:srgbClr>
            </a:glow>
          </a:effectLst>
        </p:grpSpPr>
        <p:sp>
          <p:nvSpPr>
            <p:cNvPr id="121" name="Oval 7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" name="Oval 8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" name="Oval 9"/>
            <p:cNvSpPr>
              <a:spLocks noChangeArrowheads="1"/>
            </p:cNvSpPr>
            <p:nvPr/>
          </p:nvSpPr>
          <p:spPr bwMode="gray">
            <a:xfrm>
              <a:off x="706" y="1617"/>
              <a:ext cx="1087" cy="109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" name="Oval 10"/>
            <p:cNvSpPr>
              <a:spLocks noChangeArrowheads="1"/>
            </p:cNvSpPr>
            <p:nvPr/>
          </p:nvSpPr>
          <p:spPr bwMode="gray">
            <a:xfrm>
              <a:off x="706" y="1620"/>
              <a:ext cx="1087" cy="1090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Oval 11"/>
            <p:cNvSpPr>
              <a:spLocks noChangeArrowheads="1"/>
            </p:cNvSpPr>
            <p:nvPr/>
          </p:nvSpPr>
          <p:spPr bwMode="gray">
            <a:xfrm>
              <a:off x="760" y="1673"/>
              <a:ext cx="979" cy="983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26" name="Group 12"/>
            <p:cNvGrpSpPr>
              <a:grpSpLocks/>
            </p:cNvGrpSpPr>
            <p:nvPr/>
          </p:nvGrpSpPr>
          <p:grpSpPr bwMode="auto">
            <a:xfrm>
              <a:off x="776" y="1687"/>
              <a:ext cx="947" cy="952"/>
              <a:chOff x="4166" y="1706"/>
              <a:chExt cx="1252" cy="1252"/>
            </a:xfrm>
          </p:grpSpPr>
          <p:sp>
            <p:nvSpPr>
              <p:cNvPr id="127" name="Oval 13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28" name="Oval 14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29" name="Oval 15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30" name="Oval 16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</p:grpSp>
      <p:sp>
        <p:nvSpPr>
          <p:cNvPr id="131" name="Text Box 50"/>
          <p:cNvSpPr txBox="1">
            <a:spLocks noChangeArrowheads="1"/>
          </p:cNvSpPr>
          <p:nvPr/>
        </p:nvSpPr>
        <p:spPr bwMode="auto">
          <a:xfrm>
            <a:off x="4487940" y="2849563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Arial" charset="0"/>
              </a:rPr>
              <a:t>9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32" name="Rectangle 54"/>
          <p:cNvSpPr>
            <a:spLocks noChangeArrowheads="1"/>
          </p:cNvSpPr>
          <p:nvPr/>
        </p:nvSpPr>
        <p:spPr bwMode="auto">
          <a:xfrm>
            <a:off x="4799090" y="2819400"/>
            <a:ext cx="3784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" charset="0"/>
              </a:rPr>
              <a:t>   </a:t>
            </a:r>
            <a:r>
              <a:rPr lang="en-US" sz="2100" dirty="0" smtClean="0">
                <a:latin typeface="Arial" charset="0"/>
              </a:rPr>
              <a:t>Configuraciones de Asterisk</a:t>
            </a:r>
            <a:endParaRPr lang="en-US" sz="2100" dirty="0">
              <a:latin typeface="Arial" charset="0"/>
            </a:endParaRPr>
          </a:p>
        </p:txBody>
      </p:sp>
      <p:sp>
        <p:nvSpPr>
          <p:cNvPr id="147" name="Line 4"/>
          <p:cNvSpPr>
            <a:spLocks noChangeShapeType="1"/>
          </p:cNvSpPr>
          <p:nvPr/>
        </p:nvSpPr>
        <p:spPr bwMode="auto">
          <a:xfrm>
            <a:off x="4980982" y="4216896"/>
            <a:ext cx="3600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8" name="Group 6"/>
          <p:cNvGrpSpPr>
            <a:grpSpLocks/>
          </p:cNvGrpSpPr>
          <p:nvPr/>
        </p:nvGrpSpPr>
        <p:grpSpPr bwMode="auto">
          <a:xfrm>
            <a:off x="4384082" y="3607296"/>
            <a:ext cx="679450" cy="685800"/>
            <a:chOff x="624" y="1536"/>
            <a:chExt cx="1251" cy="1256"/>
          </a:xfrm>
          <a:effectLst>
            <a:glow rad="228600">
              <a:schemeClr val="accent4">
                <a:satMod val="175000"/>
                <a:alpha val="40000"/>
              </a:schemeClr>
            </a:glow>
          </a:effectLst>
        </p:grpSpPr>
        <p:sp>
          <p:nvSpPr>
            <p:cNvPr id="149" name="Oval 7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0" name="Oval 8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1" name="Oval 9"/>
            <p:cNvSpPr>
              <a:spLocks noChangeArrowheads="1"/>
            </p:cNvSpPr>
            <p:nvPr/>
          </p:nvSpPr>
          <p:spPr bwMode="gray">
            <a:xfrm>
              <a:off x="706" y="1617"/>
              <a:ext cx="1087" cy="109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" name="Oval 10"/>
            <p:cNvSpPr>
              <a:spLocks noChangeArrowheads="1"/>
            </p:cNvSpPr>
            <p:nvPr/>
          </p:nvSpPr>
          <p:spPr bwMode="gray">
            <a:xfrm>
              <a:off x="706" y="1620"/>
              <a:ext cx="1087" cy="1090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" name="Oval 11"/>
            <p:cNvSpPr>
              <a:spLocks noChangeArrowheads="1"/>
            </p:cNvSpPr>
            <p:nvPr/>
          </p:nvSpPr>
          <p:spPr bwMode="gray">
            <a:xfrm>
              <a:off x="760" y="1673"/>
              <a:ext cx="979" cy="983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54" name="Group 12"/>
            <p:cNvGrpSpPr>
              <a:grpSpLocks/>
            </p:cNvGrpSpPr>
            <p:nvPr/>
          </p:nvGrpSpPr>
          <p:grpSpPr bwMode="auto">
            <a:xfrm>
              <a:off x="776" y="1687"/>
              <a:ext cx="947" cy="952"/>
              <a:chOff x="4166" y="1706"/>
              <a:chExt cx="1252" cy="1252"/>
            </a:xfrm>
          </p:grpSpPr>
          <p:sp>
            <p:nvSpPr>
              <p:cNvPr id="155" name="Oval 13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56" name="Oval 14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57" name="Oval 15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58" name="Oval 16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</p:grpSp>
      <p:sp>
        <p:nvSpPr>
          <p:cNvPr id="159" name="Text Box 50"/>
          <p:cNvSpPr txBox="1">
            <a:spLocks noChangeArrowheads="1"/>
          </p:cNvSpPr>
          <p:nvPr/>
        </p:nvSpPr>
        <p:spPr bwMode="auto">
          <a:xfrm>
            <a:off x="4536482" y="3789040"/>
            <a:ext cx="381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/>
              <a:t>10</a:t>
            </a:r>
            <a:endParaRPr lang="en-US" sz="1400" b="1" dirty="0">
              <a:latin typeface="Arial" charset="0"/>
            </a:endParaRPr>
          </a:p>
        </p:txBody>
      </p:sp>
      <p:sp>
        <p:nvSpPr>
          <p:cNvPr id="160" name="Rectangle 54"/>
          <p:cNvSpPr>
            <a:spLocks noChangeArrowheads="1"/>
          </p:cNvSpPr>
          <p:nvPr/>
        </p:nvSpPr>
        <p:spPr bwMode="auto">
          <a:xfrm>
            <a:off x="4847632" y="3683496"/>
            <a:ext cx="26562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" charset="0"/>
              </a:rPr>
              <a:t>   Base de Datos</a:t>
            </a:r>
            <a:endParaRPr lang="en-US" sz="2400" dirty="0">
              <a:latin typeface="Arial" charset="0"/>
            </a:endParaRPr>
          </a:p>
        </p:txBody>
      </p:sp>
      <p:sp>
        <p:nvSpPr>
          <p:cNvPr id="161" name="Line 4"/>
          <p:cNvSpPr>
            <a:spLocks noChangeShapeType="1"/>
          </p:cNvSpPr>
          <p:nvPr/>
        </p:nvSpPr>
        <p:spPr bwMode="auto">
          <a:xfrm>
            <a:off x="5004448" y="5046712"/>
            <a:ext cx="3600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2" name="Group 6"/>
          <p:cNvGrpSpPr>
            <a:grpSpLocks/>
          </p:cNvGrpSpPr>
          <p:nvPr/>
        </p:nvGrpSpPr>
        <p:grpSpPr bwMode="auto">
          <a:xfrm>
            <a:off x="4407548" y="4437112"/>
            <a:ext cx="679450" cy="685800"/>
            <a:chOff x="624" y="1536"/>
            <a:chExt cx="1251" cy="1256"/>
          </a:xfrm>
          <a:effectLst>
            <a:glow rad="228600">
              <a:schemeClr val="accent4">
                <a:satMod val="175000"/>
                <a:alpha val="40000"/>
              </a:schemeClr>
            </a:glow>
          </a:effectLst>
        </p:grpSpPr>
        <p:sp>
          <p:nvSpPr>
            <p:cNvPr id="163" name="Oval 7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" name="Oval 8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5" name="Oval 9"/>
            <p:cNvSpPr>
              <a:spLocks noChangeArrowheads="1"/>
            </p:cNvSpPr>
            <p:nvPr/>
          </p:nvSpPr>
          <p:spPr bwMode="gray">
            <a:xfrm>
              <a:off x="706" y="1617"/>
              <a:ext cx="1087" cy="109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6" name="Oval 10"/>
            <p:cNvSpPr>
              <a:spLocks noChangeArrowheads="1"/>
            </p:cNvSpPr>
            <p:nvPr/>
          </p:nvSpPr>
          <p:spPr bwMode="gray">
            <a:xfrm>
              <a:off x="706" y="1620"/>
              <a:ext cx="1087" cy="1090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7" name="Oval 11"/>
            <p:cNvSpPr>
              <a:spLocks noChangeArrowheads="1"/>
            </p:cNvSpPr>
            <p:nvPr/>
          </p:nvSpPr>
          <p:spPr bwMode="gray">
            <a:xfrm>
              <a:off x="760" y="1673"/>
              <a:ext cx="979" cy="983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68" name="Group 12"/>
            <p:cNvGrpSpPr>
              <a:grpSpLocks/>
            </p:cNvGrpSpPr>
            <p:nvPr/>
          </p:nvGrpSpPr>
          <p:grpSpPr bwMode="auto">
            <a:xfrm>
              <a:off x="776" y="1687"/>
              <a:ext cx="947" cy="952"/>
              <a:chOff x="4166" y="1706"/>
              <a:chExt cx="1252" cy="1252"/>
            </a:xfrm>
          </p:grpSpPr>
          <p:sp>
            <p:nvSpPr>
              <p:cNvPr id="169" name="Oval 13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70" name="Oval 14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71" name="Oval 15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72" name="Oval 16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</p:grpSp>
      <p:sp>
        <p:nvSpPr>
          <p:cNvPr id="173" name="Text Box 50"/>
          <p:cNvSpPr txBox="1">
            <a:spLocks noChangeArrowheads="1"/>
          </p:cNvSpPr>
          <p:nvPr/>
        </p:nvSpPr>
        <p:spPr bwMode="auto">
          <a:xfrm>
            <a:off x="4559948" y="4618856"/>
            <a:ext cx="381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/>
              <a:t>11</a:t>
            </a:r>
            <a:endParaRPr lang="en-US" sz="1400" b="1" dirty="0">
              <a:latin typeface="Arial" charset="0"/>
            </a:endParaRPr>
          </a:p>
        </p:txBody>
      </p:sp>
      <p:sp>
        <p:nvSpPr>
          <p:cNvPr id="174" name="Rectangle 54"/>
          <p:cNvSpPr>
            <a:spLocks noChangeArrowheads="1"/>
          </p:cNvSpPr>
          <p:nvPr/>
        </p:nvSpPr>
        <p:spPr bwMode="auto">
          <a:xfrm>
            <a:off x="4871098" y="4513312"/>
            <a:ext cx="26562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" charset="0"/>
              </a:rPr>
              <a:t>   Conclusiones </a:t>
            </a:r>
            <a:endParaRPr lang="en-US" sz="2400" dirty="0">
              <a:latin typeface="Arial" charset="0"/>
            </a:endParaRPr>
          </a:p>
        </p:txBody>
      </p:sp>
      <p:sp>
        <p:nvSpPr>
          <p:cNvPr id="175" name="Line 4"/>
          <p:cNvSpPr>
            <a:spLocks noChangeShapeType="1"/>
          </p:cNvSpPr>
          <p:nvPr/>
        </p:nvSpPr>
        <p:spPr bwMode="auto">
          <a:xfrm>
            <a:off x="5004448" y="5801072"/>
            <a:ext cx="3600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oval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6" name="Group 6"/>
          <p:cNvGrpSpPr>
            <a:grpSpLocks/>
          </p:cNvGrpSpPr>
          <p:nvPr/>
        </p:nvGrpSpPr>
        <p:grpSpPr bwMode="auto">
          <a:xfrm>
            <a:off x="4407548" y="5191472"/>
            <a:ext cx="679450" cy="685800"/>
            <a:chOff x="624" y="1536"/>
            <a:chExt cx="1251" cy="1256"/>
          </a:xfrm>
          <a:effectLst>
            <a:glow rad="228600">
              <a:schemeClr val="accent4">
                <a:satMod val="175000"/>
                <a:alpha val="40000"/>
              </a:schemeClr>
            </a:glow>
          </a:effectLst>
        </p:grpSpPr>
        <p:sp>
          <p:nvSpPr>
            <p:cNvPr id="177" name="Oval 7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8" name="Oval 8"/>
            <p:cNvSpPr>
              <a:spLocks noChangeArrowheads="1"/>
            </p:cNvSpPr>
            <p:nvPr/>
          </p:nvSpPr>
          <p:spPr bwMode="gray">
            <a:xfrm>
              <a:off x="624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" name="Oval 9"/>
            <p:cNvSpPr>
              <a:spLocks noChangeArrowheads="1"/>
            </p:cNvSpPr>
            <p:nvPr/>
          </p:nvSpPr>
          <p:spPr bwMode="gray">
            <a:xfrm>
              <a:off x="706" y="1617"/>
              <a:ext cx="1087" cy="109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0" name="Oval 10"/>
            <p:cNvSpPr>
              <a:spLocks noChangeArrowheads="1"/>
            </p:cNvSpPr>
            <p:nvPr/>
          </p:nvSpPr>
          <p:spPr bwMode="gray">
            <a:xfrm>
              <a:off x="706" y="1620"/>
              <a:ext cx="1087" cy="1090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1" name="Oval 11"/>
            <p:cNvSpPr>
              <a:spLocks noChangeArrowheads="1"/>
            </p:cNvSpPr>
            <p:nvPr/>
          </p:nvSpPr>
          <p:spPr bwMode="gray">
            <a:xfrm>
              <a:off x="760" y="1673"/>
              <a:ext cx="979" cy="983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82" name="Group 12"/>
            <p:cNvGrpSpPr>
              <a:grpSpLocks/>
            </p:cNvGrpSpPr>
            <p:nvPr/>
          </p:nvGrpSpPr>
          <p:grpSpPr bwMode="auto">
            <a:xfrm>
              <a:off x="776" y="1687"/>
              <a:ext cx="947" cy="952"/>
              <a:chOff x="4166" y="1706"/>
              <a:chExt cx="1252" cy="1252"/>
            </a:xfrm>
          </p:grpSpPr>
          <p:sp>
            <p:nvSpPr>
              <p:cNvPr id="183" name="Oval 13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84" name="Oval 14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85" name="Oval 15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86" name="Oval 16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</p:grpSp>
      <p:sp>
        <p:nvSpPr>
          <p:cNvPr id="187" name="Text Box 50"/>
          <p:cNvSpPr txBox="1">
            <a:spLocks noChangeArrowheads="1"/>
          </p:cNvSpPr>
          <p:nvPr/>
        </p:nvSpPr>
        <p:spPr bwMode="auto">
          <a:xfrm>
            <a:off x="4559948" y="5373216"/>
            <a:ext cx="381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/>
              <a:t>12</a:t>
            </a:r>
            <a:endParaRPr lang="en-US" sz="1400" b="1" dirty="0">
              <a:latin typeface="Arial" charset="0"/>
            </a:endParaRPr>
          </a:p>
        </p:txBody>
      </p:sp>
      <p:sp>
        <p:nvSpPr>
          <p:cNvPr id="188" name="Rectangle 54"/>
          <p:cNvSpPr>
            <a:spLocks noChangeArrowheads="1"/>
          </p:cNvSpPr>
          <p:nvPr/>
        </p:nvSpPr>
        <p:spPr bwMode="auto">
          <a:xfrm>
            <a:off x="4871098" y="5267672"/>
            <a:ext cx="31368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" charset="0"/>
              </a:rPr>
              <a:t>   R</a:t>
            </a:r>
            <a:r>
              <a:rPr lang="en-US" sz="2400" dirty="0" smtClean="0"/>
              <a:t>ecomendac</a:t>
            </a:r>
            <a:r>
              <a:rPr lang="en-US" sz="2400" dirty="0" smtClean="0">
                <a:latin typeface="Arial" charset="0"/>
              </a:rPr>
              <a:t>iones </a:t>
            </a:r>
            <a:endParaRPr lang="en-US" sz="2400" dirty="0">
              <a:latin typeface="Arial" charset="0"/>
            </a:endParaRPr>
          </a:p>
        </p:txBody>
      </p:sp>
    </p:spTree>
  </p:cSld>
  <p:clrMapOvr>
    <a:masterClrMapping/>
  </p:clrMapOvr>
  <p:transition spd="med">
    <p:split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42844" y="1643050"/>
          <a:ext cx="4286280" cy="4143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</a:tblGrid>
              <a:tr h="414340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create table 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registro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endParaRPr lang="es-ES" sz="14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endParaRPr lang="es-ES" sz="14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Idregistro</a:t>
                      </a:r>
                      <a:r>
                        <a:rPr lang="es-E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int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(2)</a:t>
                      </a:r>
                      <a:r>
                        <a:rPr lang="es-E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NOT</a:t>
                      </a:r>
                      <a:r>
                        <a:rPr lang="es-E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NULL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Fecharegistro</a:t>
                      </a:r>
                      <a:r>
                        <a:rPr lang="es-E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datetime</a:t>
                      </a:r>
                      <a:r>
                        <a:rPr lang="es-E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NOT</a:t>
                      </a:r>
                      <a:r>
                        <a:rPr lang="es-E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NULL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Idpaciente</a:t>
                      </a:r>
                      <a:r>
                        <a:rPr lang="es-E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int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(2)</a:t>
                      </a:r>
                      <a:r>
                        <a:rPr lang="es-E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NOT</a:t>
                      </a:r>
                      <a:r>
                        <a:rPr lang="es-E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NULL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Idcita</a:t>
                      </a:r>
                      <a:r>
                        <a:rPr lang="es-E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int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s-MX" sz="1400" i="1" dirty="0" smtClean="0">
                          <a:latin typeface="Arial" pitchFamily="34" charset="0"/>
                          <a:cs typeface="Arial" pitchFamily="34" charset="0"/>
                        </a:rPr>
                        <a:t>2)</a:t>
                      </a:r>
                      <a:r>
                        <a:rPr lang="es-E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i="1" dirty="0" smtClean="0">
                          <a:latin typeface="Arial" pitchFamily="34" charset="0"/>
                          <a:cs typeface="Arial" pitchFamily="34" charset="0"/>
                        </a:rPr>
                        <a:t>NOT</a:t>
                      </a:r>
                      <a:r>
                        <a:rPr lang="es-ES" sz="1400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i="1" dirty="0" smtClean="0">
                          <a:latin typeface="Arial" pitchFamily="34" charset="0"/>
                          <a:cs typeface="Arial" pitchFamily="34" charset="0"/>
                        </a:rPr>
                        <a:t>NULL</a:t>
                      </a:r>
                      <a:endParaRPr lang="es-ES" sz="14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primary key (´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idregistro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´),</a:t>
                      </a:r>
                    </a:p>
                    <a:p>
                      <a:pPr>
                        <a:buNone/>
                      </a:pP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foreign key (´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idpaciente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´), references ´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paciente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´ (´ 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idpaciente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´) on delete no action on update no</a:t>
                      </a:r>
                    </a:p>
                    <a:p>
                      <a:pPr>
                        <a:buNone/>
                      </a:pP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action</a:t>
                      </a:r>
                    </a:p>
                    <a:p>
                      <a:pPr>
                        <a:buNone/>
                      </a:pP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foreign key (´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idcita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´), references ´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cita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´ (´ </a:t>
                      </a:r>
                      <a:r>
                        <a:rPr lang="en-US" sz="1400" i="1" dirty="0" err="1" smtClean="0">
                          <a:latin typeface="Arial" pitchFamily="34" charset="0"/>
                          <a:cs typeface="Arial" pitchFamily="34" charset="0"/>
                        </a:rPr>
                        <a:t>idcita</a:t>
                      </a: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´) on delete no action on update no action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endParaRPr lang="en-US" sz="14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1400" i="1" dirty="0" smtClean="0">
                          <a:latin typeface="Arial" pitchFamily="34" charset="0"/>
                          <a:cs typeface="Arial" pitchFamily="34" charset="0"/>
                        </a:rPr>
                        <a:t>) ENGINE=INNODB DEFAULT CHARSET= utf8 COLLATE=utf8_unicode_ci</a:t>
                      </a:r>
                      <a:endParaRPr lang="es-E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s-EC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4500562" y="1643050"/>
          <a:ext cx="4286280" cy="4143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</a:tblGrid>
              <a:tr h="414340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create table  `</a:t>
                      </a:r>
                      <a:r>
                        <a:rPr lang="en-US" sz="1400" b="1" i="1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especialidad</a:t>
                      </a: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` (</a:t>
                      </a:r>
                    </a:p>
                    <a:p>
                      <a:pPr>
                        <a:buNone/>
                      </a:pPr>
                      <a:endParaRPr lang="en-US" sz="1400" b="1" i="1" kern="1200" dirty="0" smtClean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Ides</a:t>
                      </a:r>
                      <a:r>
                        <a:rPr lang="en-US" sz="1400" b="1" i="1" kern="1200" baseline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int</a:t>
                      </a: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(2) NOT NULL AUTO_INCREMENT,</a:t>
                      </a:r>
                    </a:p>
                    <a:p>
                      <a:pPr>
                        <a:buNone/>
                      </a:pPr>
                      <a:r>
                        <a:rPr lang="en-US" sz="1400" b="1" i="1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descripcion</a:t>
                      </a:r>
                      <a:r>
                        <a:rPr lang="en-US" sz="1400" b="1" i="1" kern="1200" baseline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varchar</a:t>
                      </a: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(30) NOT NULL,</a:t>
                      </a:r>
                      <a:b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primary key (`ides`)</a:t>
                      </a:r>
                      <a:b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endParaRPr lang="en-US" sz="1400" b="1" i="1" kern="1200" dirty="0" smtClean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 ENGINE=</a:t>
                      </a:r>
                      <a:r>
                        <a:rPr lang="en-US" sz="1400" b="1" i="1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InnoDB</a:t>
                      </a: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 DEFAULT CHARSET=utf8 COLLATE=utf8_unicode_ci AUTO_INCREMENT=3 ;</a:t>
                      </a:r>
                      <a:endParaRPr lang="es-EC" sz="1400" b="1" i="1" kern="1200" dirty="0" smtClean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zoom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42844" y="1643050"/>
          <a:ext cx="4286280" cy="428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</a:tblGrid>
              <a:tr h="4286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create table  `</a:t>
                      </a:r>
                      <a:r>
                        <a:rPr lang="en-US" sz="1400" b="1" i="1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horaturn</a:t>
                      </a: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`(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/>
                      </a:r>
                      <a:b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en-US" sz="1400" b="1" i="1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idhora</a:t>
                      </a:r>
                      <a:r>
                        <a:rPr lang="en-US" sz="1400" b="1" i="1" kern="1200" baseline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int</a:t>
                      </a: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(2) NOT NULL AUTO_INCREMENT,</a:t>
                      </a:r>
                      <a:b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en-US" sz="1400" b="1" i="1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hora</a:t>
                      </a:r>
                      <a:r>
                        <a:rPr lang="en-US" sz="1400" b="1" i="1" kern="1200" baseline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varchar</a:t>
                      </a: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(5) COLLATE utf8_unicode_ci NOT NULL,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primary key (`</a:t>
                      </a:r>
                      <a:r>
                        <a:rPr lang="en-US" sz="1400" b="1" i="1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idhora</a:t>
                      </a: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`)</a:t>
                      </a:r>
                      <a:b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endParaRPr lang="en-US" sz="1400" b="1" i="1" kern="1200" dirty="0" smtClean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 ENGINE=</a:t>
                      </a:r>
                      <a:r>
                        <a:rPr lang="en-US" sz="1400" b="1" i="1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InnoDB</a:t>
                      </a: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 DEFAULT CHARSET=utf8 COLLATE=utf8_unicode_ci</a:t>
                      </a:r>
                      <a:r>
                        <a:rPr lang="en-US" sz="1400" b="1" i="1" kern="1200" baseline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AUTO_INCREMENT=3 ;</a:t>
                      </a:r>
                      <a:endParaRPr lang="es-ES" sz="1400" b="1" kern="1200" dirty="0" smtClean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es-EC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4572000" y="1643050"/>
          <a:ext cx="4286280" cy="428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</a:tblGrid>
              <a:tr h="4286280">
                <a:tc>
                  <a:txBody>
                    <a:bodyPr/>
                    <a:lstStyle/>
                    <a:p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create table `</a:t>
                      </a:r>
                      <a:r>
                        <a:rPr lang="en-US" sz="1400" b="1" i="1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usuarios</a:t>
                      </a: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` (</a:t>
                      </a:r>
                    </a:p>
                    <a:p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/>
                      </a:r>
                      <a:b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id </a:t>
                      </a:r>
                      <a:r>
                        <a:rPr lang="en-US" sz="1400" b="1" i="1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int</a:t>
                      </a: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(4) NOT NULL AUTO_INCREMENT,</a:t>
                      </a:r>
                      <a:b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en-US" sz="1400" b="1" i="1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usuario</a:t>
                      </a: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varchar</a:t>
                      </a: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(15) NOT NULL,</a:t>
                      </a:r>
                      <a:b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password </a:t>
                      </a:r>
                      <a:r>
                        <a:rPr lang="en-US" sz="1400" b="1" i="1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varchar</a:t>
                      </a: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(15) NOT NULL,</a:t>
                      </a:r>
                      <a:b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en-US" sz="1400" b="1" i="1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tipo</a:t>
                      </a: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i="1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varchar</a:t>
                      </a: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(8) NOT NULL,</a:t>
                      </a:r>
                      <a:b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primary key (`id`)</a:t>
                      </a:r>
                      <a:b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endParaRPr lang="en-US" sz="1400" b="1" i="1" kern="1200" dirty="0" smtClean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 ENGINE=</a:t>
                      </a:r>
                      <a:r>
                        <a:rPr lang="en-US" sz="1400" b="1" i="1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InnoDB</a:t>
                      </a:r>
                      <a:r>
                        <a:rPr lang="en-US" sz="1400" b="1" i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 DEFAULT CHARSET=utf8 COLLATE=utf8_unicode_ci AUTO_INCREMENT=3 ;</a:t>
                      </a:r>
                      <a:endParaRPr lang="es-EC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zoom dir="in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CONCLUSIONES</a:t>
            </a:r>
            <a:endParaRPr lang="en-US" dirty="0"/>
          </a:p>
        </p:txBody>
      </p:sp>
      <p:sp>
        <p:nvSpPr>
          <p:cNvPr id="84995" name="AutoShape 3"/>
          <p:cNvSpPr>
            <a:spLocks noChangeArrowheads="1"/>
          </p:cNvSpPr>
          <p:nvPr/>
        </p:nvSpPr>
        <p:spPr bwMode="auto">
          <a:xfrm>
            <a:off x="6286512" y="3429000"/>
            <a:ext cx="1857388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4996" name="AutoShape 4"/>
          <p:cNvSpPr>
            <a:spLocks noChangeArrowheads="1"/>
          </p:cNvSpPr>
          <p:nvPr/>
        </p:nvSpPr>
        <p:spPr bwMode="auto">
          <a:xfrm>
            <a:off x="4456112" y="3433763"/>
            <a:ext cx="1758961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4997" name="AutoShape 5"/>
          <p:cNvSpPr>
            <a:spLocks noChangeArrowheads="1"/>
          </p:cNvSpPr>
          <p:nvPr/>
        </p:nvSpPr>
        <p:spPr bwMode="auto">
          <a:xfrm>
            <a:off x="2643175" y="3433763"/>
            <a:ext cx="1693876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4998" name="AutoShape 6"/>
          <p:cNvSpPr>
            <a:spLocks noChangeArrowheads="1"/>
          </p:cNvSpPr>
          <p:nvPr/>
        </p:nvSpPr>
        <p:spPr bwMode="auto">
          <a:xfrm>
            <a:off x="571472" y="3429000"/>
            <a:ext cx="1973290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grpSp>
        <p:nvGrpSpPr>
          <p:cNvPr id="84999" name="Group 7"/>
          <p:cNvGrpSpPr>
            <a:grpSpLocks/>
          </p:cNvGrpSpPr>
          <p:nvPr/>
        </p:nvGrpSpPr>
        <p:grpSpPr bwMode="auto">
          <a:xfrm>
            <a:off x="1287463" y="2057400"/>
            <a:ext cx="5895975" cy="936625"/>
            <a:chOff x="624" y="1152"/>
            <a:chExt cx="4080" cy="720"/>
          </a:xfrm>
        </p:grpSpPr>
        <p:sp>
          <p:nvSpPr>
            <p:cNvPr id="85000" name="Rectangle 8"/>
            <p:cNvSpPr>
              <a:spLocks noChangeArrowheads="1"/>
            </p:cNvSpPr>
            <p:nvPr/>
          </p:nvSpPr>
          <p:spPr bwMode="gray">
            <a:xfrm rot="3419336">
              <a:off x="624" y="1200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endParaRPr lang="es-ES"/>
            </a:p>
          </p:txBody>
        </p:sp>
        <p:grpSp>
          <p:nvGrpSpPr>
            <p:cNvPr id="85001" name="Group 9"/>
            <p:cNvGrpSpPr>
              <a:grpSpLocks/>
            </p:cNvGrpSpPr>
            <p:nvPr/>
          </p:nvGrpSpPr>
          <p:grpSpPr bwMode="auto">
            <a:xfrm>
              <a:off x="1296" y="1290"/>
              <a:ext cx="624" cy="96"/>
              <a:chOff x="2003" y="3439"/>
              <a:chExt cx="468" cy="245"/>
            </a:xfrm>
          </p:grpSpPr>
          <p:sp>
            <p:nvSpPr>
              <p:cNvPr id="85002" name="Oval 10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85003" name="Rectangle 11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85004" name="Oval 12"/>
              <p:cNvSpPr>
                <a:spLocks noChangeArrowheads="1"/>
              </p:cNvSpPr>
              <p:nvPr/>
            </p:nvSpPr>
            <p:spPr bwMode="gray">
              <a:xfrm>
                <a:off x="2400" y="3450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85005" name="Oval 13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sp>
          <p:nvSpPr>
            <p:cNvPr id="85006" name="Rectangle 14"/>
            <p:cNvSpPr>
              <a:spLocks noChangeArrowheads="1"/>
            </p:cNvSpPr>
            <p:nvPr/>
          </p:nvSpPr>
          <p:spPr bwMode="gray">
            <a:xfrm rot="3419336">
              <a:off x="1776" y="1152"/>
              <a:ext cx="672" cy="672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es-ES"/>
            </a:p>
          </p:txBody>
        </p:sp>
        <p:grpSp>
          <p:nvGrpSpPr>
            <p:cNvPr id="85007" name="Group 15"/>
            <p:cNvGrpSpPr>
              <a:grpSpLocks/>
            </p:cNvGrpSpPr>
            <p:nvPr/>
          </p:nvGrpSpPr>
          <p:grpSpPr bwMode="auto">
            <a:xfrm>
              <a:off x="2448" y="1296"/>
              <a:ext cx="624" cy="96"/>
              <a:chOff x="2003" y="3439"/>
              <a:chExt cx="468" cy="244"/>
            </a:xfrm>
          </p:grpSpPr>
          <p:sp>
            <p:nvSpPr>
              <p:cNvPr id="85008" name="Oval 16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85009" name="Rectangle 17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85010" name="Oval 18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85011" name="Oval 19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sp>
          <p:nvSpPr>
            <p:cNvPr id="85012" name="Rectangle 20"/>
            <p:cNvSpPr>
              <a:spLocks noChangeArrowheads="1"/>
            </p:cNvSpPr>
            <p:nvPr/>
          </p:nvSpPr>
          <p:spPr bwMode="gray">
            <a:xfrm rot="3419336">
              <a:off x="2880" y="1152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wrap="none" anchor="ctr">
              <a:flatTx/>
            </a:bodyPr>
            <a:lstStyle/>
            <a:p>
              <a:endParaRPr lang="es-ES"/>
            </a:p>
          </p:txBody>
        </p:sp>
        <p:grpSp>
          <p:nvGrpSpPr>
            <p:cNvPr id="85013" name="Group 21"/>
            <p:cNvGrpSpPr>
              <a:grpSpLocks/>
            </p:cNvGrpSpPr>
            <p:nvPr/>
          </p:nvGrpSpPr>
          <p:grpSpPr bwMode="auto">
            <a:xfrm>
              <a:off x="3600" y="1296"/>
              <a:ext cx="816" cy="96"/>
              <a:chOff x="2003" y="3439"/>
              <a:chExt cx="468" cy="244"/>
            </a:xfrm>
          </p:grpSpPr>
          <p:sp>
            <p:nvSpPr>
              <p:cNvPr id="85014" name="Oval 22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85015" name="Rectangle 23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85016" name="Oval 24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85017" name="Oval 25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sp>
          <p:nvSpPr>
            <p:cNvPr id="85018" name="Rectangle 26"/>
            <p:cNvSpPr>
              <a:spLocks noChangeArrowheads="1"/>
            </p:cNvSpPr>
            <p:nvPr/>
          </p:nvSpPr>
          <p:spPr bwMode="gray">
            <a:xfrm rot="3419336">
              <a:off x="4032" y="1152"/>
              <a:ext cx="672" cy="672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es-ES"/>
            </a:p>
          </p:txBody>
        </p:sp>
      </p:grpSp>
      <p:sp>
        <p:nvSpPr>
          <p:cNvPr id="85019" name="Rectangle 27"/>
          <p:cNvSpPr>
            <a:spLocks noChangeArrowheads="1"/>
          </p:cNvSpPr>
          <p:nvPr/>
        </p:nvSpPr>
        <p:spPr bwMode="gray">
          <a:xfrm>
            <a:off x="1643042" y="2357430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5020" name="Rectangle 28"/>
          <p:cNvSpPr>
            <a:spLocks noChangeArrowheads="1"/>
          </p:cNvSpPr>
          <p:nvPr/>
        </p:nvSpPr>
        <p:spPr bwMode="gray">
          <a:xfrm>
            <a:off x="3286116" y="2357430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2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5021" name="Rectangle 29"/>
          <p:cNvSpPr>
            <a:spLocks noChangeArrowheads="1"/>
          </p:cNvSpPr>
          <p:nvPr/>
        </p:nvSpPr>
        <p:spPr bwMode="gray">
          <a:xfrm>
            <a:off x="4857752" y="2357430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3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5022" name="Rectangle 30"/>
          <p:cNvSpPr>
            <a:spLocks noChangeArrowheads="1"/>
          </p:cNvSpPr>
          <p:nvPr/>
        </p:nvSpPr>
        <p:spPr bwMode="gray">
          <a:xfrm>
            <a:off x="6500826" y="2357430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4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5023" name="Rectangle 31"/>
          <p:cNvSpPr>
            <a:spLocks noChangeArrowheads="1"/>
          </p:cNvSpPr>
          <p:nvPr/>
        </p:nvSpPr>
        <p:spPr bwMode="auto">
          <a:xfrm>
            <a:off x="642910" y="4071942"/>
            <a:ext cx="18573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C" sz="1400" dirty="0" smtClean="0"/>
              <a:t>Con el uso de la interfaz de desarrollo de Asterisk AGI</a:t>
            </a:r>
            <a:endParaRPr lang="en-US" sz="1400" b="1" dirty="0"/>
          </a:p>
        </p:txBody>
      </p:sp>
      <p:sp>
        <p:nvSpPr>
          <p:cNvPr id="85024" name="Rectangle 32"/>
          <p:cNvSpPr>
            <a:spLocks noChangeArrowheads="1"/>
          </p:cNvSpPr>
          <p:nvPr/>
        </p:nvSpPr>
        <p:spPr bwMode="auto">
          <a:xfrm>
            <a:off x="2714612" y="4000504"/>
            <a:ext cx="15716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C" sz="1400" dirty="0" smtClean="0"/>
              <a:t>La implementación de un sistema telefónico</a:t>
            </a:r>
            <a:endParaRPr lang="en-US" sz="1400" b="1" dirty="0"/>
          </a:p>
        </p:txBody>
      </p:sp>
      <p:sp>
        <p:nvSpPr>
          <p:cNvPr id="85025" name="Rectangle 33"/>
          <p:cNvSpPr>
            <a:spLocks noChangeArrowheads="1"/>
          </p:cNvSpPr>
          <p:nvPr/>
        </p:nvSpPr>
        <p:spPr bwMode="auto">
          <a:xfrm>
            <a:off x="4572000" y="4071942"/>
            <a:ext cx="15716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C" sz="1400" dirty="0" smtClean="0"/>
              <a:t>La instalación de software libre</a:t>
            </a:r>
            <a:endParaRPr lang="en-US" sz="1400" b="1" dirty="0"/>
          </a:p>
        </p:txBody>
      </p:sp>
      <p:sp>
        <p:nvSpPr>
          <p:cNvPr id="85026" name="Rectangle 34"/>
          <p:cNvSpPr>
            <a:spLocks noChangeArrowheads="1"/>
          </p:cNvSpPr>
          <p:nvPr/>
        </p:nvSpPr>
        <p:spPr bwMode="auto">
          <a:xfrm>
            <a:off x="6357950" y="4000504"/>
            <a:ext cx="171451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C" sz="1400" dirty="0" smtClean="0"/>
              <a:t>Para la administración de la base de datos</a:t>
            </a:r>
            <a:endParaRPr lang="en-US" sz="1400" b="1" dirty="0"/>
          </a:p>
        </p:txBody>
      </p:sp>
      <p:sp>
        <p:nvSpPr>
          <p:cNvPr id="37" name="3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</p:spTree>
  </p:cSld>
  <p:clrMapOvr>
    <a:masterClrMapping/>
  </p:clrMapOvr>
  <p:transition spd="med">
    <p:diamond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RECOMENDACIONES</a:t>
            </a:r>
            <a:endParaRPr lang="en-US" sz="2000" dirty="0"/>
          </a:p>
        </p:txBody>
      </p:sp>
      <p:grpSp>
        <p:nvGrpSpPr>
          <p:cNvPr id="91139" name="Group 3"/>
          <p:cNvGrpSpPr>
            <a:grpSpLocks/>
          </p:cNvGrpSpPr>
          <p:nvPr/>
        </p:nvGrpSpPr>
        <p:grpSpPr bwMode="auto">
          <a:xfrm>
            <a:off x="142844" y="1643050"/>
            <a:ext cx="2163763" cy="3929090"/>
            <a:chOff x="720" y="1296"/>
            <a:chExt cx="1363" cy="1994"/>
          </a:xfrm>
          <a:solidFill>
            <a:srgbClr val="FCB6E3"/>
          </a:solidFill>
        </p:grpSpPr>
        <p:sp>
          <p:nvSpPr>
            <p:cNvPr id="91140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1141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1142" name="AutoShape 6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1143" name="AutoShape 7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91146" name="Group 10"/>
            <p:cNvGrpSpPr>
              <a:grpSpLocks/>
            </p:cNvGrpSpPr>
            <p:nvPr/>
          </p:nvGrpSpPr>
          <p:grpSpPr bwMode="auto">
            <a:xfrm>
              <a:off x="1189" y="1296"/>
              <a:ext cx="405" cy="405"/>
              <a:chOff x="1289" y="582"/>
              <a:chExt cx="668" cy="668"/>
            </a:xfrm>
            <a:grpFill/>
          </p:grpSpPr>
          <p:sp>
            <p:nvSpPr>
              <p:cNvPr id="91147" name="Oval 11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91148" name="Oval 12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s-ES"/>
              </a:p>
            </p:txBody>
          </p:sp>
          <p:sp>
            <p:nvSpPr>
              <p:cNvPr id="91149" name="Oval 13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s-ES"/>
              </a:p>
            </p:txBody>
          </p:sp>
          <p:sp>
            <p:nvSpPr>
              <p:cNvPr id="91150" name="Oval 14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s-ES"/>
              </a:p>
            </p:txBody>
          </p:sp>
          <p:sp>
            <p:nvSpPr>
              <p:cNvPr id="91151" name="Oval 15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s-ES"/>
              </a:p>
            </p:txBody>
          </p:sp>
        </p:grpSp>
        <p:sp>
          <p:nvSpPr>
            <p:cNvPr id="91152" name="Text Box 16"/>
            <p:cNvSpPr txBox="1">
              <a:spLocks noChangeArrowheads="1"/>
            </p:cNvSpPr>
            <p:nvPr/>
          </p:nvSpPr>
          <p:spPr bwMode="gray">
            <a:xfrm>
              <a:off x="1276" y="1354"/>
              <a:ext cx="223" cy="288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solidFill>
                    <a:srgbClr val="000000"/>
                  </a:solidFill>
                </a:rPr>
                <a:t>1</a:t>
              </a:r>
              <a:endParaRPr lang="en-US" dirty="0"/>
            </a:p>
          </p:txBody>
        </p:sp>
        <p:sp>
          <p:nvSpPr>
            <p:cNvPr id="91153" name="Text Box 17"/>
            <p:cNvSpPr txBox="1">
              <a:spLocks noChangeArrowheads="1"/>
            </p:cNvSpPr>
            <p:nvPr/>
          </p:nvSpPr>
          <p:spPr bwMode="gray">
            <a:xfrm>
              <a:off x="768" y="1776"/>
              <a:ext cx="1296" cy="375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s-MX" sz="1400" dirty="0" smtClean="0">
                  <a:solidFill>
                    <a:schemeClr val="tx2"/>
                  </a:solidFill>
                </a:rPr>
                <a:t>Sistema Operativo Linux de la distribución de CENTOS</a:t>
              </a:r>
              <a:endParaRPr lang="en-US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91154" name="Group 18"/>
          <p:cNvGrpSpPr>
            <a:grpSpLocks/>
          </p:cNvGrpSpPr>
          <p:nvPr/>
        </p:nvGrpSpPr>
        <p:grpSpPr bwMode="auto">
          <a:xfrm>
            <a:off x="2428860" y="1643050"/>
            <a:ext cx="2163763" cy="3857652"/>
            <a:chOff x="2208" y="1296"/>
            <a:chExt cx="1363" cy="1994"/>
          </a:xfrm>
          <a:solidFill>
            <a:srgbClr val="88F9FC"/>
          </a:solidFill>
        </p:grpSpPr>
        <p:sp>
          <p:nvSpPr>
            <p:cNvPr id="91155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1156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1157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1158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1159" name="Oval 23"/>
            <p:cNvSpPr>
              <a:spLocks noChangeArrowheads="1"/>
            </p:cNvSpPr>
            <p:nvPr/>
          </p:nvSpPr>
          <p:spPr bwMode="gray">
            <a:xfrm>
              <a:off x="2677" y="1296"/>
              <a:ext cx="405" cy="405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91160" name="Oval 24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solidFill>
              <a:schemeClr val="accent3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91161" name="Oval 25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91162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91163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91164" name="Text Box 28"/>
            <p:cNvSpPr txBox="1">
              <a:spLocks noChangeArrowheads="1"/>
            </p:cNvSpPr>
            <p:nvPr/>
          </p:nvSpPr>
          <p:spPr bwMode="gray">
            <a:xfrm>
              <a:off x="2764" y="1354"/>
              <a:ext cx="223" cy="288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2</a:t>
              </a:r>
              <a:endParaRPr lang="en-US"/>
            </a:p>
          </p:txBody>
        </p:sp>
        <p:sp>
          <p:nvSpPr>
            <p:cNvPr id="91165" name="Text Box 29"/>
            <p:cNvSpPr txBox="1">
              <a:spLocks noChangeArrowheads="1"/>
            </p:cNvSpPr>
            <p:nvPr/>
          </p:nvSpPr>
          <p:spPr bwMode="gray">
            <a:xfrm>
              <a:off x="2256" y="1776"/>
              <a:ext cx="1296" cy="159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s-EC" sz="1400" dirty="0" smtClean="0">
                  <a:solidFill>
                    <a:schemeClr val="tx2"/>
                  </a:solidFill>
                </a:rPr>
                <a:t>Servicio de MySQL</a:t>
              </a:r>
              <a:endParaRPr lang="en-US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91168" name="Group 32"/>
          <p:cNvGrpSpPr>
            <a:grpSpLocks/>
          </p:cNvGrpSpPr>
          <p:nvPr/>
        </p:nvGrpSpPr>
        <p:grpSpPr bwMode="auto">
          <a:xfrm>
            <a:off x="4714876" y="1643050"/>
            <a:ext cx="2163763" cy="3857652"/>
            <a:chOff x="3696" y="1296"/>
            <a:chExt cx="1363" cy="1994"/>
          </a:xfrm>
          <a:solidFill>
            <a:srgbClr val="FFFFCC"/>
          </a:solidFill>
        </p:grpSpPr>
        <p:sp>
          <p:nvSpPr>
            <p:cNvPr id="91169" name="AutoShape 33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1170" name="AutoShape 34"/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1171" name="AutoShape 35"/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1172" name="AutoShape 36"/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91173" name="Group 37"/>
            <p:cNvGrpSpPr>
              <a:grpSpLocks/>
            </p:cNvGrpSpPr>
            <p:nvPr/>
          </p:nvGrpSpPr>
          <p:grpSpPr bwMode="auto">
            <a:xfrm>
              <a:off x="4165" y="1296"/>
              <a:ext cx="405" cy="405"/>
              <a:chOff x="1289" y="582"/>
              <a:chExt cx="668" cy="668"/>
            </a:xfrm>
            <a:grpFill/>
          </p:grpSpPr>
          <p:sp>
            <p:nvSpPr>
              <p:cNvPr id="91174" name="Oval 38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grpFill/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91175" name="Oval 39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s-ES"/>
              </a:p>
            </p:txBody>
          </p:sp>
          <p:sp>
            <p:nvSpPr>
              <p:cNvPr id="91176" name="Oval 40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solidFill>
                <a:schemeClr val="accent3"/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s-ES"/>
              </a:p>
            </p:txBody>
          </p:sp>
          <p:sp>
            <p:nvSpPr>
              <p:cNvPr id="91177" name="Oval 41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s-ES"/>
              </a:p>
            </p:txBody>
          </p:sp>
          <p:sp>
            <p:nvSpPr>
              <p:cNvPr id="91178" name="Oval 42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s-ES"/>
              </a:p>
            </p:txBody>
          </p:sp>
        </p:grpSp>
        <p:sp>
          <p:nvSpPr>
            <p:cNvPr id="91179" name="Text Box 43"/>
            <p:cNvSpPr txBox="1">
              <a:spLocks noChangeArrowheads="1"/>
            </p:cNvSpPr>
            <p:nvPr/>
          </p:nvSpPr>
          <p:spPr bwMode="gray">
            <a:xfrm>
              <a:off x="4252" y="1354"/>
              <a:ext cx="223" cy="288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solidFill>
                    <a:srgbClr val="000000"/>
                  </a:solidFill>
                </a:rPr>
                <a:t>3</a:t>
              </a:r>
              <a:endParaRPr lang="en-US" dirty="0"/>
            </a:p>
          </p:txBody>
        </p:sp>
        <p:sp>
          <p:nvSpPr>
            <p:cNvPr id="91180" name="Text Box 44"/>
            <p:cNvSpPr txBox="1">
              <a:spLocks noChangeArrowheads="1"/>
            </p:cNvSpPr>
            <p:nvPr/>
          </p:nvSpPr>
          <p:spPr bwMode="gray">
            <a:xfrm>
              <a:off x="3744" y="1776"/>
              <a:ext cx="1296" cy="270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s-EC" sz="1400" dirty="0" smtClean="0">
                  <a:solidFill>
                    <a:schemeClr val="tx2"/>
                  </a:solidFill>
                </a:rPr>
                <a:t>La descarga del software </a:t>
              </a:r>
              <a:r>
                <a:rPr lang="es-EC" sz="1400" dirty="0" err="1" smtClean="0">
                  <a:solidFill>
                    <a:schemeClr val="tx2"/>
                  </a:solidFill>
                </a:rPr>
                <a:t>phpMyAdmin</a:t>
              </a:r>
              <a:endParaRPr lang="en-US" dirty="0">
                <a:solidFill>
                  <a:schemeClr val="tx2"/>
                </a:solidFill>
              </a:endParaRPr>
            </a:p>
          </p:txBody>
        </p:sp>
      </p:grpSp>
      <p:sp>
        <p:nvSpPr>
          <p:cNvPr id="49" name="4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  <p:grpSp>
        <p:nvGrpSpPr>
          <p:cNvPr id="51" name="Group 18"/>
          <p:cNvGrpSpPr>
            <a:grpSpLocks/>
          </p:cNvGrpSpPr>
          <p:nvPr/>
        </p:nvGrpSpPr>
        <p:grpSpPr bwMode="auto">
          <a:xfrm>
            <a:off x="6980237" y="1643050"/>
            <a:ext cx="2163763" cy="3786214"/>
            <a:chOff x="2208" y="1296"/>
            <a:chExt cx="1363" cy="1994"/>
          </a:xfrm>
          <a:solidFill>
            <a:schemeClr val="tx1">
              <a:lumMod val="20000"/>
              <a:lumOff val="80000"/>
            </a:schemeClr>
          </a:solidFill>
        </p:grpSpPr>
        <p:sp>
          <p:nvSpPr>
            <p:cNvPr id="52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3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4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5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6" name="Oval 23"/>
            <p:cNvSpPr>
              <a:spLocks noChangeArrowheads="1"/>
            </p:cNvSpPr>
            <p:nvPr/>
          </p:nvSpPr>
          <p:spPr bwMode="gray">
            <a:xfrm>
              <a:off x="2677" y="1296"/>
              <a:ext cx="405" cy="405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57" name="Oval 24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58" name="Oval 25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solidFill>
              <a:schemeClr val="accent3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59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60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61" name="Text Box 28"/>
            <p:cNvSpPr txBox="1">
              <a:spLocks noChangeArrowheads="1"/>
            </p:cNvSpPr>
            <p:nvPr/>
          </p:nvSpPr>
          <p:spPr bwMode="gray">
            <a:xfrm>
              <a:off x="2764" y="1354"/>
              <a:ext cx="223" cy="288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2</a:t>
              </a:r>
              <a:endParaRPr lang="en-US"/>
            </a:p>
          </p:txBody>
        </p:sp>
        <p:sp>
          <p:nvSpPr>
            <p:cNvPr id="62" name="Text Box 29"/>
            <p:cNvSpPr txBox="1">
              <a:spLocks noChangeArrowheads="1"/>
            </p:cNvSpPr>
            <p:nvPr/>
          </p:nvSpPr>
          <p:spPr bwMode="gray">
            <a:xfrm>
              <a:off x="2256" y="1776"/>
              <a:ext cx="1296" cy="27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s-EC" sz="1400" dirty="0" smtClean="0">
                  <a:solidFill>
                    <a:schemeClr val="tx2"/>
                  </a:solidFill>
                </a:rPr>
                <a:t>Actualizaciones del sistema operativo</a:t>
              </a:r>
              <a:endParaRPr lang="en-US" dirty="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ransition spd="med">
    <p:plus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7" name="WordArt 4"/>
          <p:cNvSpPr>
            <a:spLocks noChangeArrowheads="1" noChangeShapeType="1" noTextEdit="1"/>
          </p:cNvSpPr>
          <p:nvPr/>
        </p:nvSpPr>
        <p:spPr bwMode="gray">
          <a:xfrm>
            <a:off x="1714480" y="2285992"/>
            <a:ext cx="5759450" cy="863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s-ES" sz="3600" b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100000">
                      <a:schemeClr val="hlink"/>
                    </a:gs>
                  </a:gsLst>
                  <a:lin ang="0" scaled="1"/>
                </a:gradFill>
                <a:effectLst>
                  <a:outerShdw dist="63500" dir="2212194" algn="ctr" rotWithShape="0">
                    <a:schemeClr val="tx2">
                      <a:alpha val="50000"/>
                    </a:schemeClr>
                  </a:outerShdw>
                </a:effectLst>
                <a:latin typeface="Arial"/>
                <a:cs typeface="Arial"/>
              </a:rPr>
              <a:t>Pruebas…</a:t>
            </a:r>
            <a:endParaRPr lang="es-ES" sz="3600" b="1" kern="10" dirty="0">
              <a:ln w="1905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1"/>
                  </a:gs>
                  <a:gs pos="100000">
                    <a:schemeClr val="hlink"/>
                  </a:gs>
                </a:gsLst>
                <a:lin ang="0" scaled="1"/>
              </a:gradFill>
              <a:effectLst>
                <a:outerShdw dist="63500" dir="2212194" algn="ctr" rotWithShape="0">
                  <a:schemeClr val="tx2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2" name="11 Flecha derecha"/>
          <p:cNvSpPr/>
          <p:nvPr/>
        </p:nvSpPr>
        <p:spPr>
          <a:xfrm>
            <a:off x="3428992" y="4000504"/>
            <a:ext cx="1928826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" name="12 CuadroTexto"/>
          <p:cNvSpPr txBox="1"/>
          <p:nvPr/>
        </p:nvSpPr>
        <p:spPr>
          <a:xfrm>
            <a:off x="3714744" y="421481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dirty="0" smtClean="0">
                <a:solidFill>
                  <a:schemeClr val="accent3"/>
                </a:solidFill>
              </a:rPr>
              <a:t>VIDEO</a:t>
            </a:r>
            <a:endParaRPr lang="es-EC" b="1" dirty="0">
              <a:solidFill>
                <a:schemeClr val="accent3"/>
              </a:solidFill>
            </a:endParaRPr>
          </a:p>
        </p:txBody>
      </p:sp>
      <p:sp>
        <p:nvSpPr>
          <p:cNvPr id="8" name="7 Botón de acción: Película">
            <a:hlinkClick r:id="rId3" action="ppaction://program" highlightClick="1"/>
          </p:cNvPr>
          <p:cNvSpPr/>
          <p:nvPr/>
        </p:nvSpPr>
        <p:spPr>
          <a:xfrm>
            <a:off x="6228184" y="4293096"/>
            <a:ext cx="720080" cy="432048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ransition spd="med">
    <p:circl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WordArt 4"/>
          <p:cNvSpPr>
            <a:spLocks noChangeArrowheads="1" noChangeShapeType="1" noTextEdit="1"/>
          </p:cNvSpPr>
          <p:nvPr/>
        </p:nvSpPr>
        <p:spPr bwMode="gray">
          <a:xfrm>
            <a:off x="1692275" y="2997200"/>
            <a:ext cx="5759450" cy="863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s-ES" sz="3600" b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100000">
                      <a:schemeClr val="hlink"/>
                    </a:gs>
                  </a:gsLst>
                  <a:lin ang="0" scaled="1"/>
                </a:gradFill>
                <a:effectLst>
                  <a:outerShdw dist="63500" dir="2212194" algn="ctr" rotWithShape="0">
                    <a:schemeClr val="tx2">
                      <a:alpha val="50000"/>
                    </a:schemeClr>
                  </a:outerShdw>
                </a:effectLst>
                <a:latin typeface="Arial"/>
                <a:cs typeface="Arial"/>
              </a:rPr>
              <a:t>Preguntas?</a:t>
            </a:r>
            <a:endParaRPr lang="es-ES" sz="3600" b="1" kern="10" dirty="0">
              <a:ln w="1905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1"/>
                  </a:gs>
                  <a:gs pos="100000">
                    <a:schemeClr val="hlink"/>
                  </a:gs>
                </a:gsLst>
                <a:lin ang="0" scaled="1"/>
              </a:gradFill>
              <a:effectLst>
                <a:outerShdw dist="63500" dir="2212194" algn="ctr" rotWithShape="0">
                  <a:schemeClr val="tx2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6" name="5 Imagen" descr="vivapostal_gifs_77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4929198"/>
            <a:ext cx="1714512" cy="1714512"/>
          </a:xfrm>
          <a:prstGeom prst="rect">
            <a:avLst/>
          </a:prstGeom>
        </p:spPr>
      </p:pic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WordArt 4"/>
          <p:cNvSpPr>
            <a:spLocks noChangeArrowheads="1" noChangeShapeType="1" noTextEdit="1"/>
          </p:cNvSpPr>
          <p:nvPr/>
        </p:nvSpPr>
        <p:spPr bwMode="gray">
          <a:xfrm>
            <a:off x="1692275" y="2997200"/>
            <a:ext cx="5759450" cy="863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s-ES" sz="3600" b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100000">
                      <a:schemeClr val="hlink"/>
                    </a:gs>
                  </a:gsLst>
                  <a:lin ang="0" scaled="1"/>
                </a:gradFill>
                <a:effectLst>
                  <a:outerShdw dist="63500" dir="2212194" algn="ctr" rotWithShape="0">
                    <a:schemeClr val="tx2">
                      <a:alpha val="50000"/>
                    </a:schemeClr>
                  </a:outerShdw>
                </a:effectLst>
                <a:latin typeface="Arial"/>
                <a:cs typeface="Arial"/>
              </a:rPr>
              <a:t>Gracias </a:t>
            </a:r>
            <a:r>
              <a:rPr lang="es-ES" sz="3600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100000">
                      <a:schemeClr val="hlink"/>
                    </a:gs>
                  </a:gsLst>
                  <a:lin ang="0" scaled="1"/>
                </a:gradFill>
                <a:effectLst>
                  <a:outerShdw dist="63500" dir="2212194" algn="ctr" rotWithShape="0">
                    <a:schemeClr val="tx2">
                      <a:alpha val="50000"/>
                    </a:schemeClr>
                  </a:outerShdw>
                </a:effectLst>
                <a:latin typeface="Arial"/>
                <a:cs typeface="Arial"/>
              </a:rPr>
              <a:t>!</a:t>
            </a:r>
          </a:p>
        </p:txBody>
      </p:sp>
      <p:pic>
        <p:nvPicPr>
          <p:cNvPr id="5" name="4 Imagen" descr="Smilie-Aplausos-0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4857760"/>
            <a:ext cx="1643074" cy="1643074"/>
          </a:xfrm>
          <a:prstGeom prst="rect">
            <a:avLst/>
          </a:prstGeom>
        </p:spPr>
      </p:pic>
    </p:spTree>
  </p:cSld>
  <p:clrMapOvr>
    <a:masterClrMapping/>
  </p:clrMapOvr>
  <p:transition>
    <p:blinds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77827" name="AutoShape 3"/>
          <p:cNvSpPr>
            <a:spLocks noChangeArrowheads="1"/>
          </p:cNvSpPr>
          <p:nvPr/>
        </p:nvSpPr>
        <p:spPr bwMode="ltGray">
          <a:xfrm>
            <a:off x="381000" y="1600200"/>
            <a:ext cx="5880100" cy="4495800"/>
          </a:xfrm>
          <a:prstGeom prst="rightArrow">
            <a:avLst>
              <a:gd name="adj1" fmla="val 79306"/>
              <a:gd name="adj2" fmla="val 32395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77828" name="AutoShape 4"/>
          <p:cNvSpPr>
            <a:spLocks noChangeArrowheads="1"/>
          </p:cNvSpPr>
          <p:nvPr/>
        </p:nvSpPr>
        <p:spPr bwMode="blackWhite">
          <a:xfrm>
            <a:off x="500034" y="2209800"/>
            <a:ext cx="4429156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s-EC" b="1" dirty="0" smtClean="0">
                <a:solidFill>
                  <a:schemeClr val="bg1"/>
                </a:solidFill>
              </a:rPr>
              <a:t>Características</a:t>
            </a:r>
            <a:r>
              <a:rPr lang="en-US" b="1" dirty="0" smtClean="0">
                <a:solidFill>
                  <a:schemeClr val="bg1"/>
                </a:solidFill>
              </a:rPr>
              <a:t> y la Calidad de Servicio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7829" name="AutoShape 5"/>
          <p:cNvSpPr>
            <a:spLocks noChangeArrowheads="1"/>
          </p:cNvSpPr>
          <p:nvPr/>
        </p:nvSpPr>
        <p:spPr bwMode="blackWhite">
          <a:xfrm>
            <a:off x="500034" y="3357562"/>
            <a:ext cx="43668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 dirty="0" smtClean="0">
                <a:solidFill>
                  <a:schemeClr val="bg1"/>
                </a:solidFill>
              </a:rPr>
              <a:t>Asterisk Software </a:t>
            </a:r>
            <a:r>
              <a:rPr lang="es-EC" b="1" dirty="0" smtClean="0">
                <a:solidFill>
                  <a:schemeClr val="bg1"/>
                </a:solidFill>
              </a:rPr>
              <a:t>libre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7830" name="AutoShape 6"/>
          <p:cNvSpPr>
            <a:spLocks noChangeArrowheads="1"/>
          </p:cNvSpPr>
          <p:nvPr/>
        </p:nvSpPr>
        <p:spPr bwMode="blackWhite">
          <a:xfrm>
            <a:off x="500034" y="4500570"/>
            <a:ext cx="43668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 dirty="0" smtClean="0">
                <a:solidFill>
                  <a:schemeClr val="bg1"/>
                </a:solidFill>
              </a:rPr>
              <a:t>IVR (interactive voice response)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7831" name="AutoShape 7"/>
          <p:cNvSpPr>
            <a:spLocks noChangeArrowheads="1"/>
          </p:cNvSpPr>
          <p:nvPr/>
        </p:nvSpPr>
        <p:spPr bwMode="auto">
          <a:xfrm>
            <a:off x="6215074" y="3500438"/>
            <a:ext cx="2286016" cy="714380"/>
          </a:xfrm>
          <a:prstGeom prst="roundRect">
            <a:avLst>
              <a:gd name="adj" fmla="val 9106"/>
            </a:avLst>
          </a:prstGeom>
          <a:noFill/>
          <a:ln w="25400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EC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Antecedentes</a:t>
            </a:r>
            <a:endParaRPr lang="es-EC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</p:spTree>
  </p:cSld>
  <p:clrMapOvr>
    <a:masterClrMapping/>
  </p:clrMapOvr>
  <p:transition spd="med">
    <p:wipe dir="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s-EC" dirty="0" smtClean="0"/>
              <a:t>JUSTIFICACIÓN</a:t>
            </a:r>
            <a:endParaRPr lang="es-EC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076325"/>
          <a:ext cx="8229600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</p:spTree>
  </p:cSld>
  <p:clrMapOvr>
    <a:masterClrMapping/>
  </p:clrMapOvr>
  <p:transition spd="med"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sz="3600" dirty="0" smtClean="0"/>
              <a:t>Objetivos</a:t>
            </a:r>
            <a:endParaRPr lang="es-EC" sz="2000" dirty="0"/>
          </a:p>
        </p:txBody>
      </p:sp>
      <p:sp>
        <p:nvSpPr>
          <p:cNvPr id="90116" name="Freeform 4"/>
          <p:cNvSpPr>
            <a:spLocks noEditPoints="1"/>
          </p:cNvSpPr>
          <p:nvPr/>
        </p:nvSpPr>
        <p:spPr bwMode="gray">
          <a:xfrm>
            <a:off x="428596" y="1928802"/>
            <a:ext cx="5943600" cy="4038600"/>
          </a:xfrm>
          <a:custGeom>
            <a:avLst/>
            <a:gdLst/>
            <a:ahLst/>
            <a:cxnLst>
              <a:cxn ang="0">
                <a:pos x="1092" y="50"/>
              </a:cxn>
              <a:cxn ang="0">
                <a:pos x="822" y="168"/>
              </a:cxn>
              <a:cxn ang="0">
                <a:pos x="594" y="300"/>
              </a:cxn>
              <a:cxn ang="0">
                <a:pos x="406" y="446"/>
              </a:cxn>
              <a:cxn ang="0">
                <a:pos x="254" y="604"/>
              </a:cxn>
              <a:cxn ang="0">
                <a:pos x="140" y="772"/>
              </a:cxn>
              <a:cxn ang="0">
                <a:pos x="60" y="944"/>
              </a:cxn>
              <a:cxn ang="0">
                <a:pos x="14" y="1122"/>
              </a:cxn>
              <a:cxn ang="0">
                <a:pos x="0" y="1300"/>
              </a:cxn>
              <a:cxn ang="0">
                <a:pos x="18" y="1476"/>
              </a:cxn>
              <a:cxn ang="0">
                <a:pos x="64" y="1650"/>
              </a:cxn>
              <a:cxn ang="0">
                <a:pos x="138" y="1818"/>
              </a:cxn>
              <a:cxn ang="0">
                <a:pos x="238" y="1978"/>
              </a:cxn>
              <a:cxn ang="0">
                <a:pos x="364" y="2126"/>
              </a:cxn>
              <a:cxn ang="0">
                <a:pos x="512" y="2262"/>
              </a:cxn>
              <a:cxn ang="0">
                <a:pos x="684" y="2382"/>
              </a:cxn>
              <a:cxn ang="0">
                <a:pos x="874" y="2484"/>
              </a:cxn>
              <a:cxn ang="0">
                <a:pos x="1086" y="2564"/>
              </a:cxn>
              <a:cxn ang="0">
                <a:pos x="1314" y="2622"/>
              </a:cxn>
              <a:cxn ang="0">
                <a:pos x="1558" y="2654"/>
              </a:cxn>
              <a:cxn ang="0">
                <a:pos x="1818" y="2658"/>
              </a:cxn>
              <a:cxn ang="0">
                <a:pos x="2090" y="2632"/>
              </a:cxn>
              <a:cxn ang="0">
                <a:pos x="2374" y="2574"/>
              </a:cxn>
              <a:cxn ang="0">
                <a:pos x="2544" y="2912"/>
              </a:cxn>
              <a:cxn ang="0">
                <a:pos x="1868" y="1552"/>
              </a:cxn>
              <a:cxn ang="0">
                <a:pos x="1956" y="1914"/>
              </a:cxn>
              <a:cxn ang="0">
                <a:pos x="1788" y="1936"/>
              </a:cxn>
              <a:cxn ang="0">
                <a:pos x="1616" y="1934"/>
              </a:cxn>
              <a:cxn ang="0">
                <a:pos x="1442" y="1912"/>
              </a:cxn>
              <a:cxn ang="0">
                <a:pos x="1272" y="1872"/>
              </a:cxn>
              <a:cxn ang="0">
                <a:pos x="1108" y="1812"/>
              </a:cxn>
              <a:cxn ang="0">
                <a:pos x="952" y="1736"/>
              </a:cxn>
              <a:cxn ang="0">
                <a:pos x="810" y="1646"/>
              </a:cxn>
              <a:cxn ang="0">
                <a:pos x="684" y="1542"/>
              </a:cxn>
              <a:cxn ang="0">
                <a:pos x="578" y="1428"/>
              </a:cxn>
              <a:cxn ang="0">
                <a:pos x="494" y="1304"/>
              </a:cxn>
              <a:cxn ang="0">
                <a:pos x="438" y="1170"/>
              </a:cxn>
              <a:cxn ang="0">
                <a:pos x="410" y="1032"/>
              </a:cxn>
              <a:cxn ang="0">
                <a:pos x="416" y="888"/>
              </a:cxn>
              <a:cxn ang="0">
                <a:pos x="460" y="742"/>
              </a:cxn>
              <a:cxn ang="0">
                <a:pos x="544" y="592"/>
              </a:cxn>
              <a:cxn ang="0">
                <a:pos x="670" y="444"/>
              </a:cxn>
              <a:cxn ang="0">
                <a:pos x="844" y="298"/>
              </a:cxn>
              <a:cxn ang="0">
                <a:pos x="1070" y="154"/>
              </a:cxn>
              <a:cxn ang="0">
                <a:pos x="1348" y="16"/>
              </a:cxn>
              <a:cxn ang="0">
                <a:pos x="1244" y="0"/>
              </a:cxn>
              <a:cxn ang="0">
                <a:pos x="2820" y="1934"/>
              </a:cxn>
              <a:cxn ang="0">
                <a:pos x="2820" y="1934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accent1"/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>
            <a:outerShdw dist="206741" dir="8249373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es-ES"/>
          </a:p>
        </p:txBody>
      </p:sp>
      <p:sp>
        <p:nvSpPr>
          <p:cNvPr id="90145" name="Text Box 33"/>
          <p:cNvSpPr txBox="1">
            <a:spLocks noChangeArrowheads="1"/>
          </p:cNvSpPr>
          <p:nvPr/>
        </p:nvSpPr>
        <p:spPr bwMode="auto">
          <a:xfrm>
            <a:off x="5857852" y="3071810"/>
            <a:ext cx="3286148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C" dirty="0" smtClean="0">
                <a:solidFill>
                  <a:schemeClr val="tx2"/>
                </a:solidFill>
              </a:rPr>
              <a:t>Diseñar e implementar un sistema telefónico interactivo para mejorar el servicio que se le brinda a la comunidad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0146" name="Oval 34"/>
          <p:cNvSpPr>
            <a:spLocks noChangeArrowheads="1"/>
          </p:cNvSpPr>
          <p:nvPr/>
        </p:nvSpPr>
        <p:spPr bwMode="gray">
          <a:xfrm rot="-723406">
            <a:off x="2625508" y="5000620"/>
            <a:ext cx="1438275" cy="666750"/>
          </a:xfrm>
          <a:prstGeom prst="ellipse">
            <a:avLst/>
          </a:prstGeom>
          <a:solidFill>
            <a:srgbClr val="0F2145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90147" name="Oval 35"/>
          <p:cNvSpPr>
            <a:spLocks noChangeArrowheads="1"/>
          </p:cNvSpPr>
          <p:nvPr/>
        </p:nvSpPr>
        <p:spPr bwMode="gray">
          <a:xfrm>
            <a:off x="2357422" y="3714752"/>
            <a:ext cx="1704975" cy="170656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s-ES"/>
          </a:p>
        </p:txBody>
      </p:sp>
      <p:sp>
        <p:nvSpPr>
          <p:cNvPr id="90148" name="Oval 36"/>
          <p:cNvSpPr>
            <a:spLocks noChangeArrowheads="1"/>
          </p:cNvSpPr>
          <p:nvPr/>
        </p:nvSpPr>
        <p:spPr bwMode="gray">
          <a:xfrm>
            <a:off x="2428860" y="3714752"/>
            <a:ext cx="1665287" cy="166370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s-ES"/>
          </a:p>
        </p:txBody>
      </p:sp>
      <p:sp>
        <p:nvSpPr>
          <p:cNvPr id="90149" name="Oval 37"/>
          <p:cNvSpPr>
            <a:spLocks noChangeArrowheads="1"/>
          </p:cNvSpPr>
          <p:nvPr/>
        </p:nvSpPr>
        <p:spPr bwMode="gray">
          <a:xfrm>
            <a:off x="2428860" y="3786190"/>
            <a:ext cx="1584325" cy="155575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s-ES"/>
          </a:p>
        </p:txBody>
      </p:sp>
      <p:sp>
        <p:nvSpPr>
          <p:cNvPr id="90150" name="Oval 38"/>
          <p:cNvSpPr>
            <a:spLocks noChangeArrowheads="1"/>
          </p:cNvSpPr>
          <p:nvPr/>
        </p:nvSpPr>
        <p:spPr bwMode="gray">
          <a:xfrm>
            <a:off x="2643174" y="3786190"/>
            <a:ext cx="1409700" cy="126206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s-ES"/>
          </a:p>
        </p:txBody>
      </p:sp>
      <p:sp>
        <p:nvSpPr>
          <p:cNvPr id="90151" name="Text Box 39"/>
          <p:cNvSpPr txBox="1">
            <a:spLocks noChangeArrowheads="1"/>
          </p:cNvSpPr>
          <p:nvPr/>
        </p:nvSpPr>
        <p:spPr bwMode="gray">
          <a:xfrm>
            <a:off x="2357422" y="4286256"/>
            <a:ext cx="178595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C" dirty="0" smtClean="0">
                <a:solidFill>
                  <a:schemeClr val="tx2"/>
                </a:solidFill>
              </a:rPr>
              <a:t>Sistema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s-EC" dirty="0" smtClean="0">
                <a:solidFill>
                  <a:schemeClr val="tx2"/>
                </a:solidFill>
              </a:rPr>
              <a:t>Administración</a:t>
            </a:r>
            <a:endParaRPr lang="es-EC" dirty="0">
              <a:solidFill>
                <a:schemeClr val="tx2"/>
              </a:solidFill>
            </a:endParaRPr>
          </a:p>
        </p:txBody>
      </p:sp>
      <p:sp>
        <p:nvSpPr>
          <p:cNvPr id="90152" name="Oval 40"/>
          <p:cNvSpPr>
            <a:spLocks noChangeArrowheads="1"/>
          </p:cNvSpPr>
          <p:nvPr/>
        </p:nvSpPr>
        <p:spPr bwMode="gray">
          <a:xfrm rot="-772996">
            <a:off x="553727" y="4119194"/>
            <a:ext cx="1133475" cy="609600"/>
          </a:xfrm>
          <a:prstGeom prst="ellipse">
            <a:avLst/>
          </a:prstGeom>
          <a:solidFill>
            <a:srgbClr val="0F2145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grpSp>
        <p:nvGrpSpPr>
          <p:cNvPr id="90153" name="Group 41"/>
          <p:cNvGrpSpPr>
            <a:grpSpLocks/>
          </p:cNvGrpSpPr>
          <p:nvPr/>
        </p:nvGrpSpPr>
        <p:grpSpPr bwMode="auto">
          <a:xfrm>
            <a:off x="356921" y="2928934"/>
            <a:ext cx="1500288" cy="1441450"/>
            <a:chOff x="688" y="2112"/>
            <a:chExt cx="921" cy="860"/>
          </a:xfrm>
        </p:grpSpPr>
        <p:sp>
          <p:nvSpPr>
            <p:cNvPr id="90154" name="Oval 42"/>
            <p:cNvSpPr>
              <a:spLocks noChangeArrowheads="1"/>
            </p:cNvSpPr>
            <p:nvPr/>
          </p:nvSpPr>
          <p:spPr bwMode="gray">
            <a:xfrm>
              <a:off x="732" y="2112"/>
              <a:ext cx="842" cy="86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90155" name="Oval 43"/>
            <p:cNvSpPr>
              <a:spLocks noChangeArrowheads="1"/>
            </p:cNvSpPr>
            <p:nvPr/>
          </p:nvSpPr>
          <p:spPr bwMode="gray">
            <a:xfrm>
              <a:off x="743" y="2117"/>
              <a:ext cx="821" cy="83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90156" name="Oval 44"/>
            <p:cNvSpPr>
              <a:spLocks noChangeArrowheads="1"/>
            </p:cNvSpPr>
            <p:nvPr/>
          </p:nvSpPr>
          <p:spPr bwMode="gray">
            <a:xfrm>
              <a:off x="751" y="2125"/>
              <a:ext cx="781" cy="78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90157" name="Oval 45"/>
            <p:cNvSpPr>
              <a:spLocks noChangeArrowheads="1"/>
            </p:cNvSpPr>
            <p:nvPr/>
          </p:nvSpPr>
          <p:spPr bwMode="gray">
            <a:xfrm>
              <a:off x="795" y="2147"/>
              <a:ext cx="695" cy="63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90158" name="Text Box 46"/>
            <p:cNvSpPr txBox="1">
              <a:spLocks noChangeArrowheads="1"/>
            </p:cNvSpPr>
            <p:nvPr/>
          </p:nvSpPr>
          <p:spPr bwMode="gray">
            <a:xfrm>
              <a:off x="688" y="2325"/>
              <a:ext cx="921" cy="3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C" dirty="0" smtClean="0">
                  <a:solidFill>
                    <a:srgbClr val="000000"/>
                  </a:solidFill>
                </a:rPr>
                <a:t>Sistema Telefónico</a:t>
              </a:r>
              <a:endParaRPr lang="es-EC" dirty="0"/>
            </a:p>
          </p:txBody>
        </p:sp>
      </p:grpSp>
      <p:sp>
        <p:nvSpPr>
          <p:cNvPr id="90159" name="Oval 47"/>
          <p:cNvSpPr>
            <a:spLocks noChangeArrowheads="1"/>
          </p:cNvSpPr>
          <p:nvPr/>
        </p:nvSpPr>
        <p:spPr bwMode="gray">
          <a:xfrm>
            <a:off x="1571604" y="2357430"/>
            <a:ext cx="914400" cy="533400"/>
          </a:xfrm>
          <a:prstGeom prst="ellipse">
            <a:avLst/>
          </a:prstGeom>
          <a:solidFill>
            <a:srgbClr val="0F2145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90160" name="Oval 48"/>
          <p:cNvSpPr>
            <a:spLocks noChangeArrowheads="1"/>
          </p:cNvSpPr>
          <p:nvPr/>
        </p:nvSpPr>
        <p:spPr bwMode="gray">
          <a:xfrm>
            <a:off x="1714480" y="1785926"/>
            <a:ext cx="1023938" cy="102393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s-ES"/>
          </a:p>
        </p:txBody>
      </p:sp>
      <p:sp>
        <p:nvSpPr>
          <p:cNvPr id="90161" name="Oval 49"/>
          <p:cNvSpPr>
            <a:spLocks noChangeArrowheads="1"/>
          </p:cNvSpPr>
          <p:nvPr/>
        </p:nvSpPr>
        <p:spPr bwMode="gray">
          <a:xfrm>
            <a:off x="1714480" y="1714488"/>
            <a:ext cx="1000125" cy="1000125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s-ES"/>
          </a:p>
        </p:txBody>
      </p:sp>
      <p:sp>
        <p:nvSpPr>
          <p:cNvPr id="90162" name="Oval 50"/>
          <p:cNvSpPr>
            <a:spLocks noChangeArrowheads="1"/>
          </p:cNvSpPr>
          <p:nvPr/>
        </p:nvSpPr>
        <p:spPr bwMode="gray">
          <a:xfrm>
            <a:off x="1785918" y="1785926"/>
            <a:ext cx="950912" cy="93345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s-ES"/>
          </a:p>
        </p:txBody>
      </p:sp>
      <p:sp>
        <p:nvSpPr>
          <p:cNvPr id="90163" name="Oval 51"/>
          <p:cNvSpPr>
            <a:spLocks noChangeArrowheads="1"/>
          </p:cNvSpPr>
          <p:nvPr/>
        </p:nvSpPr>
        <p:spPr bwMode="gray">
          <a:xfrm>
            <a:off x="1857356" y="1857364"/>
            <a:ext cx="847725" cy="75723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s-ES"/>
          </a:p>
        </p:txBody>
      </p:sp>
      <p:sp>
        <p:nvSpPr>
          <p:cNvPr id="90164" name="Text Box 52"/>
          <p:cNvSpPr txBox="1">
            <a:spLocks noChangeArrowheads="1"/>
          </p:cNvSpPr>
          <p:nvPr/>
        </p:nvSpPr>
        <p:spPr bwMode="gray">
          <a:xfrm>
            <a:off x="1785918" y="2000240"/>
            <a:ext cx="107157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C" dirty="0" smtClean="0">
                <a:solidFill>
                  <a:srgbClr val="000000"/>
                </a:solidFill>
              </a:rPr>
              <a:t>Equipo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s-EC" dirty="0" smtClean="0">
                <a:solidFill>
                  <a:srgbClr val="000000"/>
                </a:solidFill>
              </a:rPr>
              <a:t>idóneo</a:t>
            </a:r>
            <a:endParaRPr lang="es-EC" dirty="0"/>
          </a:p>
        </p:txBody>
      </p:sp>
      <p:sp>
        <p:nvSpPr>
          <p:cNvPr id="32" name="3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</p:spTree>
  </p:cSld>
  <p:clrMapOvr>
    <a:masterClrMapping/>
  </p:clrMapOvr>
  <p:transition spd="med">
    <p:wip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 dirty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 smtClean="0"/>
              <a:t>Metodología</a:t>
            </a:r>
            <a:endParaRPr lang="es-EC" dirty="0">
              <a:solidFill>
                <a:schemeClr val="accent1"/>
              </a:solidFill>
            </a:endParaRP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s-ES"/>
          </a:p>
        </p:txBody>
      </p:sp>
      <p:sp>
        <p:nvSpPr>
          <p:cNvPr id="70702" name="AutoShape 46"/>
          <p:cNvSpPr>
            <a:spLocks noChangeArrowheads="1"/>
          </p:cNvSpPr>
          <p:nvPr/>
        </p:nvSpPr>
        <p:spPr bwMode="ltGray">
          <a:xfrm rot="5400000">
            <a:off x="-2422526" y="1474788"/>
            <a:ext cx="4824413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70703" name="AutoShape 47"/>
          <p:cNvSpPr>
            <a:spLocks noChangeArrowheads="1"/>
          </p:cNvSpPr>
          <p:nvPr/>
        </p:nvSpPr>
        <p:spPr bwMode="ltGray">
          <a:xfrm rot="5400000" flipH="1">
            <a:off x="-2016918" y="1910556"/>
            <a:ext cx="4032250" cy="3929063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alpha val="36000"/>
                </a:schemeClr>
              </a:gs>
              <a:gs pos="100000">
                <a:schemeClr val="hlink">
                  <a:gamma/>
                  <a:tint val="33725"/>
                  <a:invGamma/>
                </a:schemeClr>
              </a:gs>
            </a:gsLst>
            <a:lin ang="540000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70704" name="AutoShape 48"/>
          <p:cNvSpPr>
            <a:spLocks noChangeArrowheads="1"/>
          </p:cNvSpPr>
          <p:nvPr/>
        </p:nvSpPr>
        <p:spPr bwMode="gray">
          <a:xfrm>
            <a:off x="2357422" y="3714752"/>
            <a:ext cx="500066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lvl="0" eaLnBrk="0" hangingPunct="0"/>
            <a:r>
              <a:rPr lang="es-EC" b="1" dirty="0" smtClean="0">
                <a:solidFill>
                  <a:schemeClr val="tx2"/>
                </a:solidFill>
              </a:rPr>
              <a:t>Instalación de Asterisk</a:t>
            </a:r>
            <a:endParaRPr lang="es-ES" b="1" dirty="0" smtClean="0">
              <a:solidFill>
                <a:schemeClr val="tx2"/>
              </a:solidFill>
            </a:endParaRPr>
          </a:p>
        </p:txBody>
      </p:sp>
      <p:sp>
        <p:nvSpPr>
          <p:cNvPr id="70705" name="AutoShape 49"/>
          <p:cNvSpPr>
            <a:spLocks noChangeArrowheads="1"/>
          </p:cNvSpPr>
          <p:nvPr/>
        </p:nvSpPr>
        <p:spPr bwMode="gray">
          <a:xfrm>
            <a:off x="2000232" y="5000636"/>
            <a:ext cx="4786346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s-EC" b="1" dirty="0" smtClean="0">
                <a:solidFill>
                  <a:schemeClr val="tx2"/>
                </a:solidFill>
              </a:rPr>
              <a:t>Diseño e implementación del sistema IVR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70706" name="AutoShape 50"/>
          <p:cNvSpPr>
            <a:spLocks noChangeArrowheads="1"/>
          </p:cNvSpPr>
          <p:nvPr/>
        </p:nvSpPr>
        <p:spPr bwMode="gray">
          <a:xfrm>
            <a:off x="2000232" y="2285992"/>
            <a:ext cx="464347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lvl="0" eaLnBrk="0" hangingPunct="0"/>
            <a:r>
              <a:rPr lang="es-EC" b="1" dirty="0" smtClean="0">
                <a:solidFill>
                  <a:schemeClr val="tx2"/>
                </a:solidFill>
              </a:rPr>
              <a:t>Instalación y actualización de php 5</a:t>
            </a:r>
          </a:p>
        </p:txBody>
      </p:sp>
      <p:sp>
        <p:nvSpPr>
          <p:cNvPr id="70707" name="AutoShape 51"/>
          <p:cNvSpPr>
            <a:spLocks noChangeArrowheads="1"/>
          </p:cNvSpPr>
          <p:nvPr/>
        </p:nvSpPr>
        <p:spPr bwMode="gray">
          <a:xfrm>
            <a:off x="2285984" y="3000372"/>
            <a:ext cx="4786346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s-EC" b="1" dirty="0" smtClean="0">
                <a:solidFill>
                  <a:schemeClr val="tx2"/>
                </a:solidFill>
              </a:rPr>
              <a:t>Instalación de la base de datos MySQL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70708" name="AutoShape 52"/>
          <p:cNvSpPr>
            <a:spLocks noChangeArrowheads="1"/>
          </p:cNvSpPr>
          <p:nvPr/>
        </p:nvSpPr>
        <p:spPr bwMode="gray">
          <a:xfrm>
            <a:off x="1428728" y="1500174"/>
            <a:ext cx="4429156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lvl="0" eaLnBrk="0" hangingPunct="0"/>
            <a:r>
              <a:rPr lang="es-EC" b="1" dirty="0" smtClean="0">
                <a:solidFill>
                  <a:schemeClr val="tx2"/>
                </a:solidFill>
              </a:rPr>
              <a:t>Instalación de Centos 5.6</a:t>
            </a:r>
            <a:endParaRPr lang="es-ES" b="1" dirty="0" smtClean="0">
              <a:solidFill>
                <a:schemeClr val="tx2"/>
              </a:solidFill>
            </a:endParaRPr>
          </a:p>
        </p:txBody>
      </p:sp>
      <p:grpSp>
        <p:nvGrpSpPr>
          <p:cNvPr id="70709" name="Group 53"/>
          <p:cNvGrpSpPr>
            <a:grpSpLocks/>
          </p:cNvGrpSpPr>
          <p:nvPr/>
        </p:nvGrpSpPr>
        <p:grpSpPr bwMode="auto">
          <a:xfrm>
            <a:off x="1142976" y="1714488"/>
            <a:ext cx="381000" cy="381000"/>
            <a:chOff x="2078" y="1680"/>
            <a:chExt cx="1615" cy="1615"/>
          </a:xfrm>
        </p:grpSpPr>
        <p:sp>
          <p:nvSpPr>
            <p:cNvPr id="70710" name="Oval 5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11" name="Oval 5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12" name="Oval 5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70713" name="Oval 5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70714" name="Oval 5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70715" name="Oval 5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70716" name="Group 60"/>
          <p:cNvGrpSpPr>
            <a:grpSpLocks/>
          </p:cNvGrpSpPr>
          <p:nvPr/>
        </p:nvGrpSpPr>
        <p:grpSpPr bwMode="auto">
          <a:xfrm>
            <a:off x="1714480" y="2357430"/>
            <a:ext cx="381000" cy="381000"/>
            <a:chOff x="2078" y="1680"/>
            <a:chExt cx="1615" cy="1615"/>
          </a:xfrm>
        </p:grpSpPr>
        <p:sp>
          <p:nvSpPr>
            <p:cNvPr id="70717" name="Oval 6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18" name="Oval 6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19" name="Oval 6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70720" name="Oval 6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48BE67">
                    <a:gamma/>
                    <a:shade val="0"/>
                    <a:invGamma/>
                  </a:srgbClr>
                </a:gs>
                <a:gs pos="100000">
                  <a:srgbClr val="48BE67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70721" name="Oval 6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70722" name="Oval 6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48BE67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70723" name="Group 67"/>
          <p:cNvGrpSpPr>
            <a:grpSpLocks/>
          </p:cNvGrpSpPr>
          <p:nvPr/>
        </p:nvGrpSpPr>
        <p:grpSpPr bwMode="auto">
          <a:xfrm>
            <a:off x="2000232" y="3071810"/>
            <a:ext cx="381000" cy="381000"/>
            <a:chOff x="2078" y="1680"/>
            <a:chExt cx="1615" cy="1615"/>
          </a:xfrm>
        </p:grpSpPr>
        <p:sp>
          <p:nvSpPr>
            <p:cNvPr id="70724" name="Oval 6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25" name="Oval 6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26" name="Oval 7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70727" name="Oval 7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70728" name="Oval 7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70729" name="Oval 7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70737" name="Group 81"/>
          <p:cNvGrpSpPr>
            <a:grpSpLocks/>
          </p:cNvGrpSpPr>
          <p:nvPr/>
        </p:nvGrpSpPr>
        <p:grpSpPr bwMode="auto">
          <a:xfrm>
            <a:off x="2143108" y="3786190"/>
            <a:ext cx="355600" cy="381000"/>
            <a:chOff x="2078" y="1680"/>
            <a:chExt cx="1615" cy="1615"/>
          </a:xfrm>
        </p:grpSpPr>
        <p:sp>
          <p:nvSpPr>
            <p:cNvPr id="70738" name="Oval 8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39" name="Oval 8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0740" name="Oval 8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70741" name="Oval 8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70742" name="Oval 8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70743" name="Oval 8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rgbClr val="FFFF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</p:grpSp>
      <p:sp>
        <p:nvSpPr>
          <p:cNvPr id="48" name="4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  <p:grpSp>
        <p:nvGrpSpPr>
          <p:cNvPr id="49" name="Group 81"/>
          <p:cNvGrpSpPr>
            <a:grpSpLocks/>
          </p:cNvGrpSpPr>
          <p:nvPr/>
        </p:nvGrpSpPr>
        <p:grpSpPr bwMode="auto">
          <a:xfrm>
            <a:off x="1214414" y="5643578"/>
            <a:ext cx="355600" cy="381000"/>
            <a:chOff x="2078" y="1680"/>
            <a:chExt cx="1615" cy="1615"/>
          </a:xfrm>
        </p:grpSpPr>
        <p:sp>
          <p:nvSpPr>
            <p:cNvPr id="50" name="Oval 8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1" name="Oval 8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52" name="Oval 8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53" name="Oval 8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54" name="Oval 8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55" name="Oval 8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E35E23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</p:grpSp>
      <p:sp>
        <p:nvSpPr>
          <p:cNvPr id="63" name="AutoShape 51"/>
          <p:cNvSpPr>
            <a:spLocks noChangeArrowheads="1"/>
          </p:cNvSpPr>
          <p:nvPr/>
        </p:nvSpPr>
        <p:spPr bwMode="gray">
          <a:xfrm>
            <a:off x="2357422" y="4357694"/>
            <a:ext cx="4786346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lvl="0" eaLnBrk="0" hangingPunct="0"/>
            <a:r>
              <a:rPr lang="es-EC" b="1" dirty="0" smtClean="0">
                <a:solidFill>
                  <a:schemeClr val="tx2"/>
                </a:solidFill>
              </a:rPr>
              <a:t>Configuración de teléfono IP</a:t>
            </a:r>
            <a:endParaRPr lang="es-ES" b="1" dirty="0" smtClean="0">
              <a:solidFill>
                <a:schemeClr val="tx2"/>
              </a:solidFill>
            </a:endParaRPr>
          </a:p>
        </p:txBody>
      </p:sp>
      <p:sp>
        <p:nvSpPr>
          <p:cNvPr id="64" name="AutoShape 49"/>
          <p:cNvSpPr>
            <a:spLocks noChangeArrowheads="1"/>
          </p:cNvSpPr>
          <p:nvPr/>
        </p:nvSpPr>
        <p:spPr bwMode="gray">
          <a:xfrm>
            <a:off x="1571604" y="5643578"/>
            <a:ext cx="428628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s-EC" b="1" dirty="0" smtClean="0">
                <a:solidFill>
                  <a:schemeClr val="tx2"/>
                </a:solidFill>
              </a:rPr>
              <a:t>sistema de administración</a:t>
            </a:r>
          </a:p>
        </p:txBody>
      </p:sp>
      <p:grpSp>
        <p:nvGrpSpPr>
          <p:cNvPr id="65" name="Group 81"/>
          <p:cNvGrpSpPr>
            <a:grpSpLocks/>
          </p:cNvGrpSpPr>
          <p:nvPr/>
        </p:nvGrpSpPr>
        <p:grpSpPr bwMode="auto">
          <a:xfrm>
            <a:off x="1785918" y="5072074"/>
            <a:ext cx="355600" cy="381000"/>
            <a:chOff x="2078" y="1680"/>
            <a:chExt cx="1615" cy="1615"/>
          </a:xfrm>
        </p:grpSpPr>
        <p:sp>
          <p:nvSpPr>
            <p:cNvPr id="66" name="Oval 8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7" name="Oval 8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8" name="Oval 8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69" name="Oval 8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70" name="Oval 8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71" name="Oval 8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rgbClr val="FCB6E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72" name="Group 74"/>
          <p:cNvGrpSpPr>
            <a:grpSpLocks/>
          </p:cNvGrpSpPr>
          <p:nvPr/>
        </p:nvGrpSpPr>
        <p:grpSpPr bwMode="auto">
          <a:xfrm>
            <a:off x="2071670" y="4429132"/>
            <a:ext cx="381000" cy="381000"/>
            <a:chOff x="2078" y="1680"/>
            <a:chExt cx="1615" cy="1615"/>
          </a:xfrm>
        </p:grpSpPr>
        <p:sp>
          <p:nvSpPr>
            <p:cNvPr id="73" name="Oval 75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4" name="Oval 76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5" name="Oval 7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76" name="Oval 78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8D67E1">
                    <a:gamma/>
                    <a:shade val="0"/>
                    <a:invGamma/>
                  </a:srgbClr>
                </a:gs>
                <a:gs pos="100000">
                  <a:srgbClr val="8D67E1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77" name="Oval 7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78" name="Oval 80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8D67E1"/>
                </a:gs>
                <a:gs pos="100000">
                  <a:srgbClr val="8D67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ransition spd="med">
    <p:wipe dir="r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 smtClean="0"/>
              <a:t>Descripción</a:t>
            </a:r>
            <a:endParaRPr lang="es-EC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57813" t="22184" r="15277" b="7600"/>
          <a:stretch>
            <a:fillRect/>
          </a:stretch>
        </p:blipFill>
        <p:spPr bwMode="auto">
          <a:xfrm>
            <a:off x="2786050" y="1071546"/>
            <a:ext cx="3643338" cy="5440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u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395536" y="1340768"/>
          <a:ext cx="82296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 smtClean="0"/>
              <a:t>VENTAJAS DE ASTERISK</a:t>
            </a:r>
            <a:endParaRPr lang="es-EC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076325"/>
          <a:ext cx="8229600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Asterisk</a:t>
            </a:r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ESPOL</a:t>
            </a:r>
            <a:endParaRPr lang="en-US"/>
          </a:p>
        </p:txBody>
      </p:sp>
    </p:spTree>
  </p:cSld>
  <p:clrMapOvr>
    <a:masterClrMapping/>
  </p:clrMapOvr>
  <p:transition spd="med">
    <p:checker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c029gl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C0C0C0"/>
      </a:lt2>
      <a:accent1>
        <a:srgbClr val="1B9AD9"/>
      </a:accent1>
      <a:accent2>
        <a:srgbClr val="E4A04E"/>
      </a:accent2>
      <a:accent3>
        <a:srgbClr val="FFFFFF"/>
      </a:accent3>
      <a:accent4>
        <a:srgbClr val="174578"/>
      </a:accent4>
      <a:accent5>
        <a:srgbClr val="ABCAE9"/>
      </a:accent5>
      <a:accent6>
        <a:srgbClr val="CF9146"/>
      </a:accent6>
      <a:hlink>
        <a:srgbClr val="66CCFF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003366"/>
        </a:dk1>
        <a:lt1>
          <a:srgbClr val="FFFFFF"/>
        </a:lt1>
        <a:dk2>
          <a:srgbClr val="000000"/>
        </a:dk2>
        <a:lt2>
          <a:srgbClr val="C0C0C0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1B9AD9"/>
        </a:accent1>
        <a:accent2>
          <a:srgbClr val="E4A04E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CF9146"/>
        </a:accent6>
        <a:hlink>
          <a:srgbClr val="66CC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cdb2004c029gl</Template>
  <TotalTime>1140</TotalTime>
  <Words>591</Words>
  <Application>Microsoft Office PowerPoint</Application>
  <PresentationFormat>Presentación en pantalla (4:3)</PresentationFormat>
  <Paragraphs>282</Paragraphs>
  <Slides>26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8" baseType="lpstr">
      <vt:lpstr>cdb2004c029gl</vt:lpstr>
      <vt:lpstr>Image</vt:lpstr>
      <vt:lpstr>Diseño e Implementación de un Sistema Telefónico Interactivo que me Permita Automatizar la Asignación y Consulta de Citas Médicas</vt:lpstr>
      <vt:lpstr>INDICE DE CONTENIDOS</vt:lpstr>
      <vt:lpstr>Diapositiva 3</vt:lpstr>
      <vt:lpstr>JUSTIFICACIÓN</vt:lpstr>
      <vt:lpstr>Objetivos</vt:lpstr>
      <vt:lpstr>Metodología</vt:lpstr>
      <vt:lpstr>Descripción</vt:lpstr>
      <vt:lpstr>Diapositiva 8</vt:lpstr>
      <vt:lpstr>VENTAJAS DE ASTERISK</vt:lpstr>
      <vt:lpstr>AGI ASTERISK GATEWAY INTERFACE</vt:lpstr>
      <vt:lpstr>Diapositiva 11</vt:lpstr>
      <vt:lpstr>Hardware</vt:lpstr>
      <vt:lpstr>SOFTWARE</vt:lpstr>
      <vt:lpstr>SOFTWARE</vt:lpstr>
      <vt:lpstr>CONFIGURACION DE ASTERISK</vt:lpstr>
      <vt:lpstr>Diapositiva 16</vt:lpstr>
      <vt:lpstr>Diapositiva 17</vt:lpstr>
      <vt:lpstr>BASE DE DATOS</vt:lpstr>
      <vt:lpstr>TABLAS DE LA BASE DE DATOS</vt:lpstr>
      <vt:lpstr>Diapositiva 20</vt:lpstr>
      <vt:lpstr>Diapositiva 21</vt:lpstr>
      <vt:lpstr>CONCLUSIONES</vt:lpstr>
      <vt:lpstr>RECOMENDACIONES</vt:lpstr>
      <vt:lpstr>Diapositiva 24</vt:lpstr>
      <vt:lpstr>Diapositiva 25</vt:lpstr>
      <vt:lpstr>Diapositiva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Cristina Alvarado</dc:creator>
  <cp:lastModifiedBy>hp</cp:lastModifiedBy>
  <cp:revision>189</cp:revision>
  <dcterms:created xsi:type="dcterms:W3CDTF">2011-05-27T22:45:39Z</dcterms:created>
  <dcterms:modified xsi:type="dcterms:W3CDTF">2011-06-10T08:38:06Z</dcterms:modified>
</cp:coreProperties>
</file>