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42"/>
  </p:notesMasterIdLst>
  <p:sldIdLst>
    <p:sldId id="268" r:id="rId2"/>
    <p:sldId id="256" r:id="rId3"/>
    <p:sldId id="257" r:id="rId4"/>
    <p:sldId id="259" r:id="rId5"/>
    <p:sldId id="304" r:id="rId6"/>
    <p:sldId id="305" r:id="rId7"/>
    <p:sldId id="306" r:id="rId8"/>
    <p:sldId id="307" r:id="rId9"/>
    <p:sldId id="30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8" r:id="rId26"/>
    <p:sldId id="289" r:id="rId27"/>
    <p:sldId id="290" r:id="rId28"/>
    <p:sldId id="291" r:id="rId29"/>
    <p:sldId id="292" r:id="rId30"/>
    <p:sldId id="293" r:id="rId31"/>
    <p:sldId id="294" r:id="rId32"/>
    <p:sldId id="295" r:id="rId33"/>
    <p:sldId id="296" r:id="rId34"/>
    <p:sldId id="300" r:id="rId35"/>
    <p:sldId id="297" r:id="rId36"/>
    <p:sldId id="298" r:id="rId37"/>
    <p:sldId id="299" r:id="rId38"/>
    <p:sldId id="301" r:id="rId39"/>
    <p:sldId id="302" r:id="rId40"/>
    <p:sldId id="3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egrete\Documents\JORGE\TESIS\ANEX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4221073631974888E-2"/>
          <c:y val="3.9783991335013646E-2"/>
          <c:w val="0.5105069650395031"/>
          <c:h val="0.89005613881598067"/>
        </c:manualLayout>
      </c:layout>
      <c:scatterChart>
        <c:scatterStyle val="smoothMarker"/>
        <c:ser>
          <c:idx val="0"/>
          <c:order val="0"/>
          <c:tx>
            <c:strRef>
              <c:f>Sheet1!$B$1</c:f>
              <c:strCache>
                <c:ptCount val="1"/>
                <c:pt idx="0">
                  <c:v>TEMPERATURA DEL AGUA QUE ENTRA AL RADIADOR</c:v>
                </c:pt>
              </c:strCache>
            </c:strRef>
          </c:tx>
          <c:spPr>
            <a:ln>
              <a:solidFill>
                <a:srgbClr val="92D050"/>
              </a:solidFill>
            </a:ln>
          </c:spPr>
          <c:marker>
            <c:symbol val="none"/>
          </c:marker>
          <c:xVal>
            <c:numRef>
              <c:f>Sheet1!$A$2:$A$452</c:f>
              <c:numCache>
                <c:formatCode>h:mm:ss</c:formatCode>
                <c:ptCount val="451"/>
                <c:pt idx="0">
                  <c:v>0.12074074074074218</c:v>
                </c:pt>
                <c:pt idx="1">
                  <c:v>0.12241898148148229</c:v>
                </c:pt>
                <c:pt idx="2">
                  <c:v>0.12409722222222375</c:v>
                </c:pt>
                <c:pt idx="3">
                  <c:v>0.12577546296296296</c:v>
                </c:pt>
                <c:pt idx="4">
                  <c:v>0.12746527777777791</c:v>
                </c:pt>
                <c:pt idx="5">
                  <c:v>0.12914351851851638</c:v>
                </c:pt>
                <c:pt idx="6">
                  <c:v>0.13082175925925682</c:v>
                </c:pt>
                <c:pt idx="7">
                  <c:v>0.13250000000000001</c:v>
                </c:pt>
                <c:pt idx="8">
                  <c:v>0.13418981481481482</c:v>
                </c:pt>
                <c:pt idx="9">
                  <c:v>0.13586805555555556</c:v>
                </c:pt>
                <c:pt idx="10">
                  <c:v>0.13754629629629964</c:v>
                </c:pt>
                <c:pt idx="11">
                  <c:v>0.13922453703703724</c:v>
                </c:pt>
                <c:pt idx="12">
                  <c:v>0.14091435185185508</c:v>
                </c:pt>
                <c:pt idx="13">
                  <c:v>0.14259259259259546</c:v>
                </c:pt>
                <c:pt idx="14">
                  <c:v>0.1442708333333334</c:v>
                </c:pt>
                <c:pt idx="15">
                  <c:v>0.14594907407407617</c:v>
                </c:pt>
                <c:pt idx="16">
                  <c:v>0.1476388888888889</c:v>
                </c:pt>
                <c:pt idx="17">
                  <c:v>0.1493171296296297</c:v>
                </c:pt>
                <c:pt idx="18">
                  <c:v>0.15099537037037386</c:v>
                </c:pt>
                <c:pt idx="19">
                  <c:v>0.15267361111111111</c:v>
                </c:pt>
                <c:pt idx="20">
                  <c:v>0.15436342592592694</c:v>
                </c:pt>
                <c:pt idx="21">
                  <c:v>0.15604166666666691</c:v>
                </c:pt>
                <c:pt idx="22">
                  <c:v>0.15771990740741179</c:v>
                </c:pt>
                <c:pt idx="23">
                  <c:v>0.15939814814815051</c:v>
                </c:pt>
                <c:pt idx="24">
                  <c:v>0.16108796296296396</c:v>
                </c:pt>
                <c:pt idx="25">
                  <c:v>0.16276620370370448</c:v>
                </c:pt>
                <c:pt idx="26">
                  <c:v>0.16444444444444858</c:v>
                </c:pt>
                <c:pt idx="27">
                  <c:v>0.16612268518518541</c:v>
                </c:pt>
                <c:pt idx="28">
                  <c:v>0.16781250000000059</c:v>
                </c:pt>
                <c:pt idx="29">
                  <c:v>0.16949074074074247</c:v>
                </c:pt>
                <c:pt idx="30">
                  <c:v>0.17116898148148438</c:v>
                </c:pt>
                <c:pt idx="31">
                  <c:v>0.17284722222222462</c:v>
                </c:pt>
                <c:pt idx="32">
                  <c:v>0.17453703703703993</c:v>
                </c:pt>
                <c:pt idx="33">
                  <c:v>0.17621527777778023</c:v>
                </c:pt>
                <c:pt idx="34">
                  <c:v>0.17789351851851837</c:v>
                </c:pt>
                <c:pt idx="35">
                  <c:v>0.17957175925925917</c:v>
                </c:pt>
                <c:pt idx="36">
                  <c:v>0.18126157407407406</c:v>
                </c:pt>
                <c:pt idx="37">
                  <c:v>0.18293981481481494</c:v>
                </c:pt>
                <c:pt idx="38">
                  <c:v>0.18461805555555574</c:v>
                </c:pt>
                <c:pt idx="39">
                  <c:v>0.18629629629630051</c:v>
                </c:pt>
                <c:pt idx="40">
                  <c:v>0.18798611111111396</c:v>
                </c:pt>
                <c:pt idx="41">
                  <c:v>0.18966435185185426</c:v>
                </c:pt>
                <c:pt idx="42">
                  <c:v>0.1913425925925952</c:v>
                </c:pt>
                <c:pt idx="43">
                  <c:v>0.19302083333333392</c:v>
                </c:pt>
                <c:pt idx="44">
                  <c:v>0.19471064814814884</c:v>
                </c:pt>
                <c:pt idx="45">
                  <c:v>0.19638888888888945</c:v>
                </c:pt>
                <c:pt idx="46">
                  <c:v>0.19806712962962991</c:v>
                </c:pt>
                <c:pt idx="47">
                  <c:v>0.19974537037037354</c:v>
                </c:pt>
                <c:pt idx="48">
                  <c:v>0.20143518518518827</c:v>
                </c:pt>
                <c:pt idx="49">
                  <c:v>0.20311342592592593</c:v>
                </c:pt>
                <c:pt idx="50">
                  <c:v>0.20479166666666671</c:v>
                </c:pt>
                <c:pt idx="51">
                  <c:v>0.20646990740741103</c:v>
                </c:pt>
                <c:pt idx="52">
                  <c:v>0.20815972222222223</c:v>
                </c:pt>
                <c:pt idx="53">
                  <c:v>0.20983796296296484</c:v>
                </c:pt>
                <c:pt idx="54">
                  <c:v>0.21151620370370391</c:v>
                </c:pt>
                <c:pt idx="55">
                  <c:v>0.21319444444444727</c:v>
                </c:pt>
                <c:pt idx="56">
                  <c:v>0.21488425925925925</c:v>
                </c:pt>
                <c:pt idx="57">
                  <c:v>0.21656250000000021</c:v>
                </c:pt>
                <c:pt idx="58">
                  <c:v>0.21824074074074312</c:v>
                </c:pt>
                <c:pt idx="59">
                  <c:v>0.21991898148148681</c:v>
                </c:pt>
                <c:pt idx="60">
                  <c:v>0.22160879629629707</c:v>
                </c:pt>
                <c:pt idx="61">
                  <c:v>0.2232870370370397</c:v>
                </c:pt>
                <c:pt idx="62">
                  <c:v>0.22496527777777997</c:v>
                </c:pt>
                <c:pt idx="63">
                  <c:v>0.22664351851851705</c:v>
                </c:pt>
                <c:pt idx="64">
                  <c:v>0.22833333333333539</c:v>
                </c:pt>
                <c:pt idx="65">
                  <c:v>0.23001157407407405</c:v>
                </c:pt>
                <c:pt idx="66">
                  <c:v>0.23168981481481477</c:v>
                </c:pt>
                <c:pt idx="67">
                  <c:v>0.23336805555555554</c:v>
                </c:pt>
                <c:pt idx="68">
                  <c:v>0.2350578703703704</c:v>
                </c:pt>
                <c:pt idx="69">
                  <c:v>0.23673611111111326</c:v>
                </c:pt>
                <c:pt idx="70">
                  <c:v>0.23841435185185536</c:v>
                </c:pt>
                <c:pt idx="71">
                  <c:v>0.24009259259259577</c:v>
                </c:pt>
                <c:pt idx="72">
                  <c:v>0.24178240740741092</c:v>
                </c:pt>
                <c:pt idx="73">
                  <c:v>0.24346064814814841</c:v>
                </c:pt>
                <c:pt idx="74">
                  <c:v>0.24513888888888891</c:v>
                </c:pt>
                <c:pt idx="75">
                  <c:v>0.24681712962962971</c:v>
                </c:pt>
                <c:pt idx="76">
                  <c:v>0.24850694444444707</c:v>
                </c:pt>
                <c:pt idx="77">
                  <c:v>0.25018518518518518</c:v>
                </c:pt>
                <c:pt idx="78">
                  <c:v>0.25186342592592592</c:v>
                </c:pt>
                <c:pt idx="79">
                  <c:v>0.25354166666666667</c:v>
                </c:pt>
                <c:pt idx="80">
                  <c:v>0.25523148148148123</c:v>
                </c:pt>
                <c:pt idx="81">
                  <c:v>0.2569097222222223</c:v>
                </c:pt>
                <c:pt idx="82">
                  <c:v>0.25858796296296926</c:v>
                </c:pt>
                <c:pt idx="83">
                  <c:v>0.26026620370370385</c:v>
                </c:pt>
                <c:pt idx="84">
                  <c:v>0.26195601851851824</c:v>
                </c:pt>
                <c:pt idx="85">
                  <c:v>0.26363425925925932</c:v>
                </c:pt>
                <c:pt idx="86">
                  <c:v>0.26531250000000395</c:v>
                </c:pt>
                <c:pt idx="87">
                  <c:v>0.26700231481481873</c:v>
                </c:pt>
                <c:pt idx="88">
                  <c:v>0.26868055555555581</c:v>
                </c:pt>
                <c:pt idx="89">
                  <c:v>0.27035879629629977</c:v>
                </c:pt>
                <c:pt idx="90">
                  <c:v>0.27203703703703674</c:v>
                </c:pt>
                <c:pt idx="91">
                  <c:v>0.27372685185185663</c:v>
                </c:pt>
                <c:pt idx="92">
                  <c:v>0.2754050925925926</c:v>
                </c:pt>
                <c:pt idx="93">
                  <c:v>0.27708333333333335</c:v>
                </c:pt>
                <c:pt idx="94">
                  <c:v>0.27876157407407431</c:v>
                </c:pt>
                <c:pt idx="95">
                  <c:v>0.28045138888888888</c:v>
                </c:pt>
                <c:pt idx="96">
                  <c:v>0.28212962962963356</c:v>
                </c:pt>
                <c:pt idx="97">
                  <c:v>0.28380787037037553</c:v>
                </c:pt>
                <c:pt idx="98">
                  <c:v>0.28548611111111138</c:v>
                </c:pt>
                <c:pt idx="99">
                  <c:v>0.28717592592592944</c:v>
                </c:pt>
                <c:pt idx="100">
                  <c:v>0.28885416666667113</c:v>
                </c:pt>
                <c:pt idx="101">
                  <c:v>0.29053240740740782</c:v>
                </c:pt>
                <c:pt idx="102">
                  <c:v>0.29221064814814818</c:v>
                </c:pt>
                <c:pt idx="103">
                  <c:v>0.29390046296297079</c:v>
                </c:pt>
                <c:pt idx="104">
                  <c:v>0.29557870370370937</c:v>
                </c:pt>
                <c:pt idx="105">
                  <c:v>0.29725694444444811</c:v>
                </c:pt>
                <c:pt idx="106">
                  <c:v>0.2989351851851853</c:v>
                </c:pt>
                <c:pt idx="107">
                  <c:v>0.30062500000000031</c:v>
                </c:pt>
                <c:pt idx="108">
                  <c:v>0.30230324074074238</c:v>
                </c:pt>
                <c:pt idx="109">
                  <c:v>0.30398148148148596</c:v>
                </c:pt>
                <c:pt idx="110">
                  <c:v>0.30565972222222232</c:v>
                </c:pt>
                <c:pt idx="111">
                  <c:v>0.30734953703703732</c:v>
                </c:pt>
                <c:pt idx="112">
                  <c:v>0.30902777777778562</c:v>
                </c:pt>
                <c:pt idx="113">
                  <c:v>0.31070601851851853</c:v>
                </c:pt>
                <c:pt idx="114">
                  <c:v>0.31238425925926966</c:v>
                </c:pt>
                <c:pt idx="115">
                  <c:v>0.31407407407408139</c:v>
                </c:pt>
                <c:pt idx="116">
                  <c:v>0.31575231481481963</c:v>
                </c:pt>
                <c:pt idx="117">
                  <c:v>0.31743055555555588</c:v>
                </c:pt>
                <c:pt idx="118">
                  <c:v>0.31910879629630051</c:v>
                </c:pt>
                <c:pt idx="119">
                  <c:v>0.3207986111111113</c:v>
                </c:pt>
                <c:pt idx="120">
                  <c:v>0.32247685185186192</c:v>
                </c:pt>
                <c:pt idx="121">
                  <c:v>0.32415509259259262</c:v>
                </c:pt>
                <c:pt idx="122">
                  <c:v>0.32583333333333336</c:v>
                </c:pt>
                <c:pt idx="123">
                  <c:v>0.32752314814814831</c:v>
                </c:pt>
                <c:pt idx="124">
                  <c:v>0.32920138888889239</c:v>
                </c:pt>
                <c:pt idx="125">
                  <c:v>0.33087962962963752</c:v>
                </c:pt>
                <c:pt idx="126">
                  <c:v>0.33255787037037665</c:v>
                </c:pt>
                <c:pt idx="127">
                  <c:v>0.33424768518518538</c:v>
                </c:pt>
                <c:pt idx="128">
                  <c:v>0.33592592592593379</c:v>
                </c:pt>
                <c:pt idx="129">
                  <c:v>0.33760416666667242</c:v>
                </c:pt>
                <c:pt idx="130">
                  <c:v>0.33928240740741467</c:v>
                </c:pt>
                <c:pt idx="131">
                  <c:v>0.34097222222222739</c:v>
                </c:pt>
                <c:pt idx="132">
                  <c:v>0.34265046296296919</c:v>
                </c:pt>
                <c:pt idx="133">
                  <c:v>0.34432870370371149</c:v>
                </c:pt>
                <c:pt idx="134">
                  <c:v>0.34600694444445013</c:v>
                </c:pt>
                <c:pt idx="135">
                  <c:v>0.34769675925926469</c:v>
                </c:pt>
                <c:pt idx="136">
                  <c:v>0.34937500000000338</c:v>
                </c:pt>
                <c:pt idx="137">
                  <c:v>0.35105324074074085</c:v>
                </c:pt>
                <c:pt idx="138">
                  <c:v>0.35273148148148126</c:v>
                </c:pt>
                <c:pt idx="139">
                  <c:v>0.35442129629629632</c:v>
                </c:pt>
                <c:pt idx="140">
                  <c:v>0.35609953703703701</c:v>
                </c:pt>
                <c:pt idx="141">
                  <c:v>0.35777777777778275</c:v>
                </c:pt>
                <c:pt idx="142">
                  <c:v>0.35945601851851849</c:v>
                </c:pt>
                <c:pt idx="143">
                  <c:v>0.36114583333333333</c:v>
                </c:pt>
                <c:pt idx="144">
                  <c:v>0.36282407407408196</c:v>
                </c:pt>
                <c:pt idx="145">
                  <c:v>0.36450231481482104</c:v>
                </c:pt>
                <c:pt idx="146">
                  <c:v>0.36618055555555951</c:v>
                </c:pt>
                <c:pt idx="147">
                  <c:v>0.36787037037037817</c:v>
                </c:pt>
                <c:pt idx="148">
                  <c:v>0.36954861111111131</c:v>
                </c:pt>
                <c:pt idx="149">
                  <c:v>0.37122685185185883</c:v>
                </c:pt>
                <c:pt idx="150">
                  <c:v>0.37290509259259258</c:v>
                </c:pt>
                <c:pt idx="151">
                  <c:v>0.37459490740741253</c:v>
                </c:pt>
                <c:pt idx="152">
                  <c:v>0.37627314814814811</c:v>
                </c:pt>
                <c:pt idx="153">
                  <c:v>0.37795138888889335</c:v>
                </c:pt>
                <c:pt idx="154">
                  <c:v>0.37962962962963542</c:v>
                </c:pt>
                <c:pt idx="155">
                  <c:v>0.38131944444445076</c:v>
                </c:pt>
                <c:pt idx="156">
                  <c:v>0.38299768518518917</c:v>
                </c:pt>
                <c:pt idx="157">
                  <c:v>0.38467592592593125</c:v>
                </c:pt>
                <c:pt idx="158">
                  <c:v>0.38635416666667338</c:v>
                </c:pt>
                <c:pt idx="159">
                  <c:v>0.38804398148148511</c:v>
                </c:pt>
                <c:pt idx="160">
                  <c:v>0.38972222222222686</c:v>
                </c:pt>
                <c:pt idx="161">
                  <c:v>0.39140046296297343</c:v>
                </c:pt>
                <c:pt idx="162">
                  <c:v>0.39307870370371162</c:v>
                </c:pt>
                <c:pt idx="163">
                  <c:v>0.39476851851851852</c:v>
                </c:pt>
                <c:pt idx="164">
                  <c:v>0.39644675925926903</c:v>
                </c:pt>
                <c:pt idx="165">
                  <c:v>0.39812500000000395</c:v>
                </c:pt>
                <c:pt idx="166">
                  <c:v>0.39980324074074591</c:v>
                </c:pt>
                <c:pt idx="167">
                  <c:v>0.40149305555555559</c:v>
                </c:pt>
                <c:pt idx="168">
                  <c:v>0.40317129629629633</c:v>
                </c:pt>
                <c:pt idx="169">
                  <c:v>0.40484953703703702</c:v>
                </c:pt>
                <c:pt idx="170">
                  <c:v>0.40653935185185186</c:v>
                </c:pt>
                <c:pt idx="171">
                  <c:v>0.4082175925925926</c:v>
                </c:pt>
                <c:pt idx="172">
                  <c:v>0.40989583333333335</c:v>
                </c:pt>
                <c:pt idx="173">
                  <c:v>0.41157407407407942</c:v>
                </c:pt>
                <c:pt idx="174">
                  <c:v>0.41326388888888888</c:v>
                </c:pt>
                <c:pt idx="175">
                  <c:v>0.41494212962963356</c:v>
                </c:pt>
                <c:pt idx="176">
                  <c:v>0.41662037037037553</c:v>
                </c:pt>
                <c:pt idx="177">
                  <c:v>0.41829861111111111</c:v>
                </c:pt>
                <c:pt idx="178">
                  <c:v>0.41998842592593288</c:v>
                </c:pt>
                <c:pt idx="179">
                  <c:v>0.42166666666667113</c:v>
                </c:pt>
                <c:pt idx="180">
                  <c:v>0.42334490740741365</c:v>
                </c:pt>
                <c:pt idx="181">
                  <c:v>0.42502314814814812</c:v>
                </c:pt>
                <c:pt idx="182">
                  <c:v>0.42671296296297079</c:v>
                </c:pt>
                <c:pt idx="183">
                  <c:v>0.42839120370370382</c:v>
                </c:pt>
                <c:pt idx="184">
                  <c:v>0.43006944444444811</c:v>
                </c:pt>
                <c:pt idx="185">
                  <c:v>0.4317476851851853</c:v>
                </c:pt>
                <c:pt idx="186">
                  <c:v>0.43343750000000031</c:v>
                </c:pt>
                <c:pt idx="187">
                  <c:v>0.43511574074074238</c:v>
                </c:pt>
                <c:pt idx="188">
                  <c:v>0.43679398148148146</c:v>
                </c:pt>
                <c:pt idx="189">
                  <c:v>0.43847222222222842</c:v>
                </c:pt>
                <c:pt idx="190">
                  <c:v>0.44016203703703732</c:v>
                </c:pt>
                <c:pt idx="191">
                  <c:v>0.44184027777778295</c:v>
                </c:pt>
                <c:pt idx="192">
                  <c:v>0.44351851851851831</c:v>
                </c:pt>
                <c:pt idx="193">
                  <c:v>0.44519675925926383</c:v>
                </c:pt>
                <c:pt idx="194">
                  <c:v>0.4468865740740825</c:v>
                </c:pt>
                <c:pt idx="195">
                  <c:v>0.44856481481482069</c:v>
                </c:pt>
                <c:pt idx="196">
                  <c:v>0.45024305555555177</c:v>
                </c:pt>
                <c:pt idx="197">
                  <c:v>0.45192129629629635</c:v>
                </c:pt>
                <c:pt idx="198">
                  <c:v>0.45361111111111113</c:v>
                </c:pt>
                <c:pt idx="199">
                  <c:v>0.45528935185185188</c:v>
                </c:pt>
                <c:pt idx="200">
                  <c:v>0.45696759259259262</c:v>
                </c:pt>
                <c:pt idx="201">
                  <c:v>0.45864583333333325</c:v>
                </c:pt>
                <c:pt idx="202">
                  <c:v>0.46033564814814815</c:v>
                </c:pt>
                <c:pt idx="203">
                  <c:v>0.46201388888889239</c:v>
                </c:pt>
                <c:pt idx="204">
                  <c:v>0.4636921296296298</c:v>
                </c:pt>
                <c:pt idx="205">
                  <c:v>0.46537037037037665</c:v>
                </c:pt>
                <c:pt idx="206">
                  <c:v>0.46706018518518538</c:v>
                </c:pt>
                <c:pt idx="207">
                  <c:v>0.46873842592592596</c:v>
                </c:pt>
                <c:pt idx="208">
                  <c:v>0.47041666666667242</c:v>
                </c:pt>
                <c:pt idx="209">
                  <c:v>0.47209490740741117</c:v>
                </c:pt>
                <c:pt idx="210">
                  <c:v>0.47378472222222617</c:v>
                </c:pt>
                <c:pt idx="211">
                  <c:v>0.47546296296297119</c:v>
                </c:pt>
                <c:pt idx="212">
                  <c:v>0.47714120370370372</c:v>
                </c:pt>
                <c:pt idx="213">
                  <c:v>0.47881944444444896</c:v>
                </c:pt>
                <c:pt idx="214">
                  <c:v>0.48050925925926374</c:v>
                </c:pt>
                <c:pt idx="215">
                  <c:v>0.48218750000000032</c:v>
                </c:pt>
                <c:pt idx="216">
                  <c:v>0.48386574074074468</c:v>
                </c:pt>
                <c:pt idx="217">
                  <c:v>0.48554398148148148</c:v>
                </c:pt>
                <c:pt idx="218">
                  <c:v>0.48723379629629626</c:v>
                </c:pt>
                <c:pt idx="219">
                  <c:v>0.48891203703704178</c:v>
                </c:pt>
                <c:pt idx="220">
                  <c:v>0.49059027777778275</c:v>
                </c:pt>
                <c:pt idx="221">
                  <c:v>0.49226851851851849</c:v>
                </c:pt>
                <c:pt idx="222">
                  <c:v>0.49395833333333683</c:v>
                </c:pt>
                <c:pt idx="223">
                  <c:v>0.49563657407407857</c:v>
                </c:pt>
                <c:pt idx="224">
                  <c:v>0.49731481481482498</c:v>
                </c:pt>
                <c:pt idx="225">
                  <c:v>0.49899305555555556</c:v>
                </c:pt>
                <c:pt idx="226">
                  <c:v>0.50068287037037063</c:v>
                </c:pt>
                <c:pt idx="227">
                  <c:v>0.50236111111111059</c:v>
                </c:pt>
                <c:pt idx="228">
                  <c:v>0.50403935185185156</c:v>
                </c:pt>
                <c:pt idx="229">
                  <c:v>0.50571759259259264</c:v>
                </c:pt>
                <c:pt idx="230">
                  <c:v>0.50740740740740742</c:v>
                </c:pt>
                <c:pt idx="231">
                  <c:v>0.50908564814814861</c:v>
                </c:pt>
                <c:pt idx="232">
                  <c:v>0.51076388888888891</c:v>
                </c:pt>
                <c:pt idx="233">
                  <c:v>0.51244212962962188</c:v>
                </c:pt>
                <c:pt idx="234">
                  <c:v>0.51413194444444443</c:v>
                </c:pt>
                <c:pt idx="235">
                  <c:v>0.51581018518518518</c:v>
                </c:pt>
                <c:pt idx="236">
                  <c:v>0.51748842592591537</c:v>
                </c:pt>
                <c:pt idx="237">
                  <c:v>0.51916666666666456</c:v>
                </c:pt>
                <c:pt idx="238">
                  <c:v>0.52085648148148145</c:v>
                </c:pt>
                <c:pt idx="239">
                  <c:v>0.52253472222221431</c:v>
                </c:pt>
                <c:pt idx="240">
                  <c:v>0.52421296296294584</c:v>
                </c:pt>
                <c:pt idx="241">
                  <c:v>0.52589120370371145</c:v>
                </c:pt>
                <c:pt idx="242">
                  <c:v>0.52758101851852635</c:v>
                </c:pt>
                <c:pt idx="243">
                  <c:v>0.52925925925925921</c:v>
                </c:pt>
                <c:pt idx="244">
                  <c:v>0.53093749999999951</c:v>
                </c:pt>
                <c:pt idx="245">
                  <c:v>0.53261574074074058</c:v>
                </c:pt>
                <c:pt idx="246">
                  <c:v>0.5343055555555557</c:v>
                </c:pt>
                <c:pt idx="247">
                  <c:v>0.53598379629629633</c:v>
                </c:pt>
                <c:pt idx="248">
                  <c:v>0.53766203703703697</c:v>
                </c:pt>
                <c:pt idx="249">
                  <c:v>0.53934027777777771</c:v>
                </c:pt>
                <c:pt idx="250">
                  <c:v>0.54103009259260004</c:v>
                </c:pt>
                <c:pt idx="251">
                  <c:v>0.54270833333334123</c:v>
                </c:pt>
                <c:pt idx="252">
                  <c:v>0.54438657407407409</c:v>
                </c:pt>
                <c:pt idx="253">
                  <c:v>0.54607638888888888</c:v>
                </c:pt>
                <c:pt idx="254">
                  <c:v>0.54775462962962962</c:v>
                </c:pt>
                <c:pt idx="255">
                  <c:v>0.5494328703703707</c:v>
                </c:pt>
                <c:pt idx="256">
                  <c:v>0.55111111111111111</c:v>
                </c:pt>
                <c:pt idx="257">
                  <c:v>0.55280092592592556</c:v>
                </c:pt>
                <c:pt idx="258">
                  <c:v>0.55447916666666652</c:v>
                </c:pt>
                <c:pt idx="259">
                  <c:v>0.5561574074074076</c:v>
                </c:pt>
                <c:pt idx="260">
                  <c:v>0.557835648148156</c:v>
                </c:pt>
                <c:pt idx="261">
                  <c:v>0.55952546296296257</c:v>
                </c:pt>
                <c:pt idx="262">
                  <c:v>0.56120370370370376</c:v>
                </c:pt>
                <c:pt idx="263">
                  <c:v>0.56288194444444462</c:v>
                </c:pt>
                <c:pt idx="264">
                  <c:v>0.56456018518518458</c:v>
                </c:pt>
                <c:pt idx="265">
                  <c:v>0.56625000000000003</c:v>
                </c:pt>
                <c:pt idx="266">
                  <c:v>0.56792824074074078</c:v>
                </c:pt>
                <c:pt idx="267">
                  <c:v>0.56960648148148163</c:v>
                </c:pt>
                <c:pt idx="268">
                  <c:v>0.57128472222222226</c:v>
                </c:pt>
                <c:pt idx="269">
                  <c:v>0.57297453703703705</c:v>
                </c:pt>
                <c:pt idx="270">
                  <c:v>0.57465277777777779</c:v>
                </c:pt>
                <c:pt idx="271">
                  <c:v>0.57633101851853108</c:v>
                </c:pt>
                <c:pt idx="272">
                  <c:v>0.57800925925925961</c:v>
                </c:pt>
                <c:pt idx="273">
                  <c:v>0.57969907407409083</c:v>
                </c:pt>
                <c:pt idx="274">
                  <c:v>0.58137731481481469</c:v>
                </c:pt>
                <c:pt idx="275">
                  <c:v>0.58305555555555777</c:v>
                </c:pt>
                <c:pt idx="276">
                  <c:v>0.58473379629629663</c:v>
                </c:pt>
                <c:pt idx="277">
                  <c:v>0.58642361111111163</c:v>
                </c:pt>
                <c:pt idx="278">
                  <c:v>0.5881018518518516</c:v>
                </c:pt>
                <c:pt idx="279">
                  <c:v>0.58978009259260078</c:v>
                </c:pt>
                <c:pt idx="280">
                  <c:v>0.59145833333333364</c:v>
                </c:pt>
                <c:pt idx="281">
                  <c:v>0.59314814814814865</c:v>
                </c:pt>
                <c:pt idx="282">
                  <c:v>0.59482638888888861</c:v>
                </c:pt>
                <c:pt idx="283">
                  <c:v>0.59650462962962969</c:v>
                </c:pt>
                <c:pt idx="284">
                  <c:v>0.59818287037037254</c:v>
                </c:pt>
                <c:pt idx="285">
                  <c:v>0.59987268518518744</c:v>
                </c:pt>
                <c:pt idx="286">
                  <c:v>0.60155092592591719</c:v>
                </c:pt>
                <c:pt idx="287">
                  <c:v>0.60322916666666671</c:v>
                </c:pt>
                <c:pt idx="288">
                  <c:v>0.60490740740741511</c:v>
                </c:pt>
                <c:pt idx="289">
                  <c:v>0.60659722222222223</c:v>
                </c:pt>
                <c:pt idx="290">
                  <c:v>0.60827546296296298</c:v>
                </c:pt>
                <c:pt idx="291">
                  <c:v>0.60995370370370372</c:v>
                </c:pt>
                <c:pt idx="292">
                  <c:v>0.61163194444445235</c:v>
                </c:pt>
                <c:pt idx="293">
                  <c:v>0.61332175925925925</c:v>
                </c:pt>
                <c:pt idx="294">
                  <c:v>0.61500000000000365</c:v>
                </c:pt>
                <c:pt idx="295">
                  <c:v>0.61667824074074074</c:v>
                </c:pt>
                <c:pt idx="296">
                  <c:v>0.6183564814814817</c:v>
                </c:pt>
                <c:pt idx="297">
                  <c:v>0.62004629629630525</c:v>
                </c:pt>
                <c:pt idx="298">
                  <c:v>0.62172453703704489</c:v>
                </c:pt>
                <c:pt idx="299">
                  <c:v>0.62340277777777753</c:v>
                </c:pt>
                <c:pt idx="300">
                  <c:v>0.62508101851853437</c:v>
                </c:pt>
                <c:pt idx="301">
                  <c:v>0.62677083333334926</c:v>
                </c:pt>
                <c:pt idx="302">
                  <c:v>0.6284490740740899</c:v>
                </c:pt>
                <c:pt idx="303">
                  <c:v>0.63012731481481565</c:v>
                </c:pt>
                <c:pt idx="304">
                  <c:v>0.63180555555556595</c:v>
                </c:pt>
                <c:pt idx="305">
                  <c:v>0.63349537037038084</c:v>
                </c:pt>
                <c:pt idx="306">
                  <c:v>0.63517361111112014</c:v>
                </c:pt>
                <c:pt idx="307">
                  <c:v>0.63685185185185922</c:v>
                </c:pt>
                <c:pt idx="308">
                  <c:v>0.63853009259260063</c:v>
                </c:pt>
                <c:pt idx="309">
                  <c:v>0.64021990740740764</c:v>
                </c:pt>
                <c:pt idx="310">
                  <c:v>0.64189814814815715</c:v>
                </c:pt>
                <c:pt idx="311">
                  <c:v>0.64357638888888891</c:v>
                </c:pt>
                <c:pt idx="312">
                  <c:v>0.64525462962962965</c:v>
                </c:pt>
                <c:pt idx="313">
                  <c:v>0.6469444444444572</c:v>
                </c:pt>
                <c:pt idx="314">
                  <c:v>0.64862268518519572</c:v>
                </c:pt>
                <c:pt idx="315">
                  <c:v>0.65030092592592559</c:v>
                </c:pt>
                <c:pt idx="316">
                  <c:v>0.65197916666667732</c:v>
                </c:pt>
                <c:pt idx="317">
                  <c:v>0.65366898148148911</c:v>
                </c:pt>
                <c:pt idx="318">
                  <c:v>0.65534722222222264</c:v>
                </c:pt>
                <c:pt idx="319">
                  <c:v>0.65702546296296294</c:v>
                </c:pt>
                <c:pt idx="320">
                  <c:v>0.65870370370371145</c:v>
                </c:pt>
                <c:pt idx="321">
                  <c:v>0.66039351851853412</c:v>
                </c:pt>
                <c:pt idx="322">
                  <c:v>0.66207175925925965</c:v>
                </c:pt>
                <c:pt idx="323">
                  <c:v>0.66375000000001017</c:v>
                </c:pt>
                <c:pt idx="324">
                  <c:v>0.6654282407407407</c:v>
                </c:pt>
                <c:pt idx="325">
                  <c:v>0.66711805555556458</c:v>
                </c:pt>
                <c:pt idx="326">
                  <c:v>0.66879629629631043</c:v>
                </c:pt>
                <c:pt idx="327">
                  <c:v>0.67047453703703763</c:v>
                </c:pt>
                <c:pt idx="328">
                  <c:v>0.67215277777777782</c:v>
                </c:pt>
                <c:pt idx="329">
                  <c:v>0.67384259259260482</c:v>
                </c:pt>
                <c:pt idx="330">
                  <c:v>0.67552083333334889</c:v>
                </c:pt>
                <c:pt idx="331">
                  <c:v>0.67719907407409463</c:v>
                </c:pt>
                <c:pt idx="332">
                  <c:v>0.67887731481482438</c:v>
                </c:pt>
                <c:pt idx="333">
                  <c:v>0.68056712962962329</c:v>
                </c:pt>
                <c:pt idx="334">
                  <c:v>0.68224537037038147</c:v>
                </c:pt>
                <c:pt idx="335">
                  <c:v>0.68392361111112032</c:v>
                </c:pt>
                <c:pt idx="336">
                  <c:v>0.68561342592592567</c:v>
                </c:pt>
                <c:pt idx="337">
                  <c:v>0.6872916666666733</c:v>
                </c:pt>
                <c:pt idx="338">
                  <c:v>0.68896990740741082</c:v>
                </c:pt>
                <c:pt idx="339">
                  <c:v>0.69064814814815823</c:v>
                </c:pt>
                <c:pt idx="340">
                  <c:v>0.69233796296295347</c:v>
                </c:pt>
                <c:pt idx="341">
                  <c:v>0.69401620370370365</c:v>
                </c:pt>
                <c:pt idx="342">
                  <c:v>0.69569444444445649</c:v>
                </c:pt>
                <c:pt idx="343">
                  <c:v>0.69737268518518813</c:v>
                </c:pt>
                <c:pt idx="344">
                  <c:v>0.6990624999999997</c:v>
                </c:pt>
                <c:pt idx="345">
                  <c:v>0.70074074074074078</c:v>
                </c:pt>
                <c:pt idx="346">
                  <c:v>0.70241898148148152</c:v>
                </c:pt>
                <c:pt idx="347">
                  <c:v>0.7040972222222226</c:v>
                </c:pt>
                <c:pt idx="348">
                  <c:v>0.70578703703703705</c:v>
                </c:pt>
                <c:pt idx="349">
                  <c:v>0.70746527777777779</c:v>
                </c:pt>
                <c:pt idx="350">
                  <c:v>0.70914351851853108</c:v>
                </c:pt>
                <c:pt idx="351">
                  <c:v>0.71082175925925961</c:v>
                </c:pt>
                <c:pt idx="352">
                  <c:v>0.71251157407407462</c:v>
                </c:pt>
                <c:pt idx="353">
                  <c:v>0.71418981481482346</c:v>
                </c:pt>
                <c:pt idx="354">
                  <c:v>0.71586805555556254</c:v>
                </c:pt>
                <c:pt idx="355">
                  <c:v>0.71754629629629663</c:v>
                </c:pt>
                <c:pt idx="356">
                  <c:v>0.71923611111111108</c:v>
                </c:pt>
                <c:pt idx="357">
                  <c:v>0.72091435185185149</c:v>
                </c:pt>
                <c:pt idx="358">
                  <c:v>0.7225925925926</c:v>
                </c:pt>
                <c:pt idx="359">
                  <c:v>0.72427083333334574</c:v>
                </c:pt>
                <c:pt idx="360">
                  <c:v>0.72596064814814865</c:v>
                </c:pt>
                <c:pt idx="361">
                  <c:v>0.72763888888889838</c:v>
                </c:pt>
                <c:pt idx="362">
                  <c:v>0.72931712962962958</c:v>
                </c:pt>
                <c:pt idx="363">
                  <c:v>0.7309953703703832</c:v>
                </c:pt>
                <c:pt idx="364">
                  <c:v>0.7326851851851921</c:v>
                </c:pt>
                <c:pt idx="365">
                  <c:v>0.73436342592591708</c:v>
                </c:pt>
                <c:pt idx="366">
                  <c:v>0.73604166666667992</c:v>
                </c:pt>
                <c:pt idx="367">
                  <c:v>0.73771990740741511</c:v>
                </c:pt>
                <c:pt idx="368">
                  <c:v>0.73940972222222223</c:v>
                </c:pt>
                <c:pt idx="369">
                  <c:v>0.74108796296295509</c:v>
                </c:pt>
                <c:pt idx="370">
                  <c:v>0.74276620370370372</c:v>
                </c:pt>
                <c:pt idx="371">
                  <c:v>0.74444444444445235</c:v>
                </c:pt>
                <c:pt idx="372">
                  <c:v>0.74613425925925969</c:v>
                </c:pt>
                <c:pt idx="373">
                  <c:v>0.7478125000000001</c:v>
                </c:pt>
                <c:pt idx="374">
                  <c:v>0.74949074074074051</c:v>
                </c:pt>
                <c:pt idx="375">
                  <c:v>0.7511689814814817</c:v>
                </c:pt>
                <c:pt idx="376">
                  <c:v>0.75285879629630525</c:v>
                </c:pt>
                <c:pt idx="377">
                  <c:v>0.75453703703703701</c:v>
                </c:pt>
                <c:pt idx="378">
                  <c:v>0.75621527777777775</c:v>
                </c:pt>
                <c:pt idx="379">
                  <c:v>0.75789351851853437</c:v>
                </c:pt>
                <c:pt idx="380">
                  <c:v>0.75958333333333361</c:v>
                </c:pt>
                <c:pt idx="381">
                  <c:v>0.76126157407408201</c:v>
                </c:pt>
                <c:pt idx="382">
                  <c:v>0.76293981481482764</c:v>
                </c:pt>
                <c:pt idx="383">
                  <c:v>0.76461805555556595</c:v>
                </c:pt>
                <c:pt idx="384">
                  <c:v>0.76630787037038084</c:v>
                </c:pt>
                <c:pt idx="385">
                  <c:v>0.76798611111111104</c:v>
                </c:pt>
                <c:pt idx="386">
                  <c:v>0.76966435185185178</c:v>
                </c:pt>
                <c:pt idx="387">
                  <c:v>0.77134259259260052</c:v>
                </c:pt>
                <c:pt idx="388">
                  <c:v>0.77303240740740753</c:v>
                </c:pt>
                <c:pt idx="389">
                  <c:v>0.77471064814815482</c:v>
                </c:pt>
                <c:pt idx="390">
                  <c:v>0.77638888888889435</c:v>
                </c:pt>
                <c:pt idx="391">
                  <c:v>0.7780671296296271</c:v>
                </c:pt>
                <c:pt idx="392">
                  <c:v>0.77975694444444554</c:v>
                </c:pt>
                <c:pt idx="393">
                  <c:v>0.78143518518518518</c:v>
                </c:pt>
                <c:pt idx="394">
                  <c:v>0.78311342592591537</c:v>
                </c:pt>
                <c:pt idx="395">
                  <c:v>0.78479166666667732</c:v>
                </c:pt>
                <c:pt idx="396">
                  <c:v>0.78648148148148145</c:v>
                </c:pt>
                <c:pt idx="397">
                  <c:v>0.78815972222222219</c:v>
                </c:pt>
                <c:pt idx="398">
                  <c:v>0.7898379629629525</c:v>
                </c:pt>
                <c:pt idx="399">
                  <c:v>0.79151620370370357</c:v>
                </c:pt>
                <c:pt idx="400">
                  <c:v>0.79320601851852635</c:v>
                </c:pt>
                <c:pt idx="401">
                  <c:v>0.79488425925925921</c:v>
                </c:pt>
                <c:pt idx="402">
                  <c:v>0.79656249999999096</c:v>
                </c:pt>
                <c:pt idx="403">
                  <c:v>0.79824074074074058</c:v>
                </c:pt>
                <c:pt idx="404">
                  <c:v>0.7999305555555557</c:v>
                </c:pt>
                <c:pt idx="405">
                  <c:v>0.80160879629630344</c:v>
                </c:pt>
                <c:pt idx="406">
                  <c:v>0.80328703703703708</c:v>
                </c:pt>
                <c:pt idx="407">
                  <c:v>0.80496527777777782</c:v>
                </c:pt>
                <c:pt idx="408">
                  <c:v>0.80665509259260482</c:v>
                </c:pt>
                <c:pt idx="409">
                  <c:v>0.80833333333333324</c:v>
                </c:pt>
                <c:pt idx="410">
                  <c:v>0.81001157407407465</c:v>
                </c:pt>
                <c:pt idx="411">
                  <c:v>0.81168981481482438</c:v>
                </c:pt>
                <c:pt idx="412">
                  <c:v>0.81337962962962962</c:v>
                </c:pt>
                <c:pt idx="413">
                  <c:v>0.81505787037037936</c:v>
                </c:pt>
                <c:pt idx="414">
                  <c:v>0.81673611111111111</c:v>
                </c:pt>
                <c:pt idx="415">
                  <c:v>0.8184143518518433</c:v>
                </c:pt>
                <c:pt idx="416">
                  <c:v>0.82010416666666652</c:v>
                </c:pt>
                <c:pt idx="417">
                  <c:v>0.8217824074074076</c:v>
                </c:pt>
                <c:pt idx="418">
                  <c:v>0.82346064814814823</c:v>
                </c:pt>
                <c:pt idx="419">
                  <c:v>0.82515046296296257</c:v>
                </c:pt>
                <c:pt idx="420">
                  <c:v>0.82682870370370365</c:v>
                </c:pt>
                <c:pt idx="421">
                  <c:v>0.82850694444444439</c:v>
                </c:pt>
                <c:pt idx="422">
                  <c:v>0.83018518518518514</c:v>
                </c:pt>
                <c:pt idx="423">
                  <c:v>0.83187500000000902</c:v>
                </c:pt>
                <c:pt idx="424">
                  <c:v>0.83355324074073756</c:v>
                </c:pt>
                <c:pt idx="425">
                  <c:v>0.83523148148148163</c:v>
                </c:pt>
                <c:pt idx="426">
                  <c:v>0.8369097222222226</c:v>
                </c:pt>
                <c:pt idx="427">
                  <c:v>0.83859953703703705</c:v>
                </c:pt>
                <c:pt idx="428">
                  <c:v>0.84027777777777779</c:v>
                </c:pt>
                <c:pt idx="429">
                  <c:v>0.84195601851853108</c:v>
                </c:pt>
                <c:pt idx="430">
                  <c:v>0.84363425925925961</c:v>
                </c:pt>
                <c:pt idx="431">
                  <c:v>0.84532407407408416</c:v>
                </c:pt>
                <c:pt idx="432">
                  <c:v>0.84700231481481481</c:v>
                </c:pt>
                <c:pt idx="433">
                  <c:v>0.84868055555556254</c:v>
                </c:pt>
                <c:pt idx="434">
                  <c:v>0.85035879629629663</c:v>
                </c:pt>
                <c:pt idx="435">
                  <c:v>0.85204861111112173</c:v>
                </c:pt>
                <c:pt idx="436">
                  <c:v>0.85372685185185182</c:v>
                </c:pt>
                <c:pt idx="437">
                  <c:v>0.85540509259260422</c:v>
                </c:pt>
                <c:pt idx="438">
                  <c:v>0.85708333333333364</c:v>
                </c:pt>
                <c:pt idx="439">
                  <c:v>0.85877314814814865</c:v>
                </c:pt>
                <c:pt idx="440">
                  <c:v>0.86045138888888895</c:v>
                </c:pt>
                <c:pt idx="441">
                  <c:v>0.86212962962963779</c:v>
                </c:pt>
                <c:pt idx="442">
                  <c:v>0.8638078703703832</c:v>
                </c:pt>
                <c:pt idx="443">
                  <c:v>0.8654976851851921</c:v>
                </c:pt>
                <c:pt idx="444">
                  <c:v>0.86717592592592552</c:v>
                </c:pt>
                <c:pt idx="445">
                  <c:v>0.86885416666666671</c:v>
                </c:pt>
                <c:pt idx="446">
                  <c:v>0.87053240740740734</c:v>
                </c:pt>
                <c:pt idx="447">
                  <c:v>0.87222222222222223</c:v>
                </c:pt>
                <c:pt idx="448">
                  <c:v>0.87390046296296298</c:v>
                </c:pt>
                <c:pt idx="449">
                  <c:v>0.87557870370370372</c:v>
                </c:pt>
                <c:pt idx="450">
                  <c:v>0.87725694444444469</c:v>
                </c:pt>
              </c:numCache>
            </c:numRef>
          </c:xVal>
          <c:yVal>
            <c:numRef>
              <c:f>Sheet1!$B$2:$B$452</c:f>
              <c:numCache>
                <c:formatCode>General</c:formatCode>
                <c:ptCount val="451"/>
                <c:pt idx="0">
                  <c:v>84.816890000000001</c:v>
                </c:pt>
                <c:pt idx="1">
                  <c:v>77.412999999999997</c:v>
                </c:pt>
                <c:pt idx="2">
                  <c:v>71.50403</c:v>
                </c:pt>
                <c:pt idx="3">
                  <c:v>50.269510000000579</c:v>
                </c:pt>
                <c:pt idx="4">
                  <c:v>38.170190000000012</c:v>
                </c:pt>
                <c:pt idx="5">
                  <c:v>33.515480000000004</c:v>
                </c:pt>
                <c:pt idx="6">
                  <c:v>31.461209999999721</c:v>
                </c:pt>
                <c:pt idx="7">
                  <c:v>29.942709999999561</c:v>
                </c:pt>
                <c:pt idx="8">
                  <c:v>32.502790000000012</c:v>
                </c:pt>
                <c:pt idx="9">
                  <c:v>36.133630000000011</c:v>
                </c:pt>
                <c:pt idx="10">
                  <c:v>39.741640000000004</c:v>
                </c:pt>
                <c:pt idx="11">
                  <c:v>42.834399999999995</c:v>
                </c:pt>
                <c:pt idx="12">
                  <c:v>45.904699999999998</c:v>
                </c:pt>
                <c:pt idx="13">
                  <c:v>47.429590000000012</c:v>
                </c:pt>
                <c:pt idx="14">
                  <c:v>60.218140000000012</c:v>
                </c:pt>
                <c:pt idx="15">
                  <c:v>61.884359999999994</c:v>
                </c:pt>
                <c:pt idx="16">
                  <c:v>57.704180000000001</c:v>
                </c:pt>
                <c:pt idx="17">
                  <c:v>53.598550000000543</c:v>
                </c:pt>
                <c:pt idx="18">
                  <c:v>54.107620000000004</c:v>
                </c:pt>
                <c:pt idx="19">
                  <c:v>55.11656</c:v>
                </c:pt>
                <c:pt idx="20">
                  <c:v>58.193030000000213</c:v>
                </c:pt>
                <c:pt idx="21">
                  <c:v>61.773040000000002</c:v>
                </c:pt>
                <c:pt idx="22">
                  <c:v>61.773040000000002</c:v>
                </c:pt>
                <c:pt idx="23">
                  <c:v>60.25</c:v>
                </c:pt>
                <c:pt idx="24">
                  <c:v>59.741950000000003</c:v>
                </c:pt>
                <c:pt idx="25">
                  <c:v>59.741950000000003</c:v>
                </c:pt>
                <c:pt idx="26">
                  <c:v>59.741950000000003</c:v>
                </c:pt>
                <c:pt idx="27">
                  <c:v>59.741950000000003</c:v>
                </c:pt>
                <c:pt idx="28">
                  <c:v>59.741950000000003</c:v>
                </c:pt>
                <c:pt idx="29">
                  <c:v>59.741950000000003</c:v>
                </c:pt>
                <c:pt idx="30">
                  <c:v>59.741950000000003</c:v>
                </c:pt>
                <c:pt idx="31">
                  <c:v>59.741950000000003</c:v>
                </c:pt>
                <c:pt idx="32">
                  <c:v>59.741950000000003</c:v>
                </c:pt>
                <c:pt idx="33">
                  <c:v>59.741950000000003</c:v>
                </c:pt>
                <c:pt idx="34">
                  <c:v>59.741950000000003</c:v>
                </c:pt>
                <c:pt idx="35">
                  <c:v>59.741950000000003</c:v>
                </c:pt>
                <c:pt idx="36">
                  <c:v>59.741950000000003</c:v>
                </c:pt>
                <c:pt idx="37">
                  <c:v>59.741950000000003</c:v>
                </c:pt>
                <c:pt idx="38">
                  <c:v>59.741950000000003</c:v>
                </c:pt>
                <c:pt idx="39">
                  <c:v>59.741950000000003</c:v>
                </c:pt>
                <c:pt idx="40">
                  <c:v>59.741950000000003</c:v>
                </c:pt>
                <c:pt idx="41">
                  <c:v>60.243870000000001</c:v>
                </c:pt>
                <c:pt idx="42">
                  <c:v>60.243870000000001</c:v>
                </c:pt>
                <c:pt idx="43">
                  <c:v>60.243870000000001</c:v>
                </c:pt>
                <c:pt idx="44">
                  <c:v>60.243870000000001</c:v>
                </c:pt>
                <c:pt idx="45">
                  <c:v>60.243870000000001</c:v>
                </c:pt>
                <c:pt idx="46">
                  <c:v>60.243870000000001</c:v>
                </c:pt>
                <c:pt idx="47">
                  <c:v>60.243870000000001</c:v>
                </c:pt>
                <c:pt idx="48">
                  <c:v>60.243870000000001</c:v>
                </c:pt>
                <c:pt idx="49">
                  <c:v>59.743260000000006</c:v>
                </c:pt>
                <c:pt idx="50">
                  <c:v>59.743260000000006</c:v>
                </c:pt>
                <c:pt idx="51">
                  <c:v>59.743260000000006</c:v>
                </c:pt>
                <c:pt idx="52">
                  <c:v>60.24389</c:v>
                </c:pt>
                <c:pt idx="53">
                  <c:v>60.24389</c:v>
                </c:pt>
                <c:pt idx="54">
                  <c:v>60.24389</c:v>
                </c:pt>
                <c:pt idx="55">
                  <c:v>60.24389</c:v>
                </c:pt>
                <c:pt idx="56">
                  <c:v>60.24389</c:v>
                </c:pt>
                <c:pt idx="57">
                  <c:v>60.24389</c:v>
                </c:pt>
                <c:pt idx="58">
                  <c:v>60.24389</c:v>
                </c:pt>
                <c:pt idx="59">
                  <c:v>60.24389</c:v>
                </c:pt>
                <c:pt idx="60">
                  <c:v>59.742780000000003</c:v>
                </c:pt>
                <c:pt idx="61">
                  <c:v>59.742780000000003</c:v>
                </c:pt>
                <c:pt idx="62">
                  <c:v>60.24485</c:v>
                </c:pt>
                <c:pt idx="63">
                  <c:v>60.24485</c:v>
                </c:pt>
                <c:pt idx="64">
                  <c:v>60.24485</c:v>
                </c:pt>
                <c:pt idx="65">
                  <c:v>60.24485</c:v>
                </c:pt>
                <c:pt idx="66">
                  <c:v>60.24485</c:v>
                </c:pt>
                <c:pt idx="67">
                  <c:v>60.24485</c:v>
                </c:pt>
                <c:pt idx="68">
                  <c:v>60.24485</c:v>
                </c:pt>
                <c:pt idx="69">
                  <c:v>60.24485</c:v>
                </c:pt>
                <c:pt idx="70">
                  <c:v>59.744220000000006</c:v>
                </c:pt>
                <c:pt idx="71">
                  <c:v>59.744220000000006</c:v>
                </c:pt>
                <c:pt idx="72">
                  <c:v>59.744220000000006</c:v>
                </c:pt>
                <c:pt idx="73">
                  <c:v>60.248340000000013</c:v>
                </c:pt>
                <c:pt idx="74">
                  <c:v>60.248340000000013</c:v>
                </c:pt>
                <c:pt idx="75">
                  <c:v>60.248340000000013</c:v>
                </c:pt>
                <c:pt idx="76">
                  <c:v>60.248340000000013</c:v>
                </c:pt>
                <c:pt idx="77">
                  <c:v>60.248340000000013</c:v>
                </c:pt>
                <c:pt idx="78">
                  <c:v>60.248340000000013</c:v>
                </c:pt>
                <c:pt idx="79">
                  <c:v>60.248340000000013</c:v>
                </c:pt>
                <c:pt idx="80">
                  <c:v>59.74729</c:v>
                </c:pt>
                <c:pt idx="81">
                  <c:v>59.74729</c:v>
                </c:pt>
                <c:pt idx="82">
                  <c:v>59.74729</c:v>
                </c:pt>
                <c:pt idx="83">
                  <c:v>60.249730000000113</c:v>
                </c:pt>
                <c:pt idx="84">
                  <c:v>60.249730000000113</c:v>
                </c:pt>
                <c:pt idx="85">
                  <c:v>60.249730000000113</c:v>
                </c:pt>
                <c:pt idx="86">
                  <c:v>60.249730000000113</c:v>
                </c:pt>
                <c:pt idx="87">
                  <c:v>60.249730000000113</c:v>
                </c:pt>
                <c:pt idx="88">
                  <c:v>60.249730000000113</c:v>
                </c:pt>
                <c:pt idx="89">
                  <c:v>60.249730000000113</c:v>
                </c:pt>
                <c:pt idx="90">
                  <c:v>60.249730000000113</c:v>
                </c:pt>
                <c:pt idx="91">
                  <c:v>60.249730000000113</c:v>
                </c:pt>
                <c:pt idx="92">
                  <c:v>60.249730000000113</c:v>
                </c:pt>
                <c:pt idx="93">
                  <c:v>60.249730000000113</c:v>
                </c:pt>
                <c:pt idx="94">
                  <c:v>60.249730000000113</c:v>
                </c:pt>
                <c:pt idx="95">
                  <c:v>60.249730000000113</c:v>
                </c:pt>
                <c:pt idx="96">
                  <c:v>60.249730000000113</c:v>
                </c:pt>
                <c:pt idx="97">
                  <c:v>60.249730000000113</c:v>
                </c:pt>
                <c:pt idx="98">
                  <c:v>60.249730000000113</c:v>
                </c:pt>
                <c:pt idx="99">
                  <c:v>60.249730000000113</c:v>
                </c:pt>
                <c:pt idx="100">
                  <c:v>60.249730000000113</c:v>
                </c:pt>
                <c:pt idx="101">
                  <c:v>60.249730000000113</c:v>
                </c:pt>
                <c:pt idx="102">
                  <c:v>59.749310000000413</c:v>
                </c:pt>
                <c:pt idx="103">
                  <c:v>59.749310000000413</c:v>
                </c:pt>
                <c:pt idx="104">
                  <c:v>59.749310000000413</c:v>
                </c:pt>
                <c:pt idx="105">
                  <c:v>60.251510000000003</c:v>
                </c:pt>
                <c:pt idx="106">
                  <c:v>60.251510000000003</c:v>
                </c:pt>
                <c:pt idx="107">
                  <c:v>60.251510000000003</c:v>
                </c:pt>
                <c:pt idx="108">
                  <c:v>60.251510000000003</c:v>
                </c:pt>
                <c:pt idx="109">
                  <c:v>60.251510000000003</c:v>
                </c:pt>
                <c:pt idx="110">
                  <c:v>60.251510000000003</c:v>
                </c:pt>
                <c:pt idx="111">
                  <c:v>60.251510000000003</c:v>
                </c:pt>
                <c:pt idx="112">
                  <c:v>60.251510000000003</c:v>
                </c:pt>
                <c:pt idx="113">
                  <c:v>59.750390000000003</c:v>
                </c:pt>
                <c:pt idx="114">
                  <c:v>59.750390000000003</c:v>
                </c:pt>
                <c:pt idx="115">
                  <c:v>60.251059999999995</c:v>
                </c:pt>
                <c:pt idx="116">
                  <c:v>60.251059999999995</c:v>
                </c:pt>
                <c:pt idx="117">
                  <c:v>60.251059999999995</c:v>
                </c:pt>
                <c:pt idx="118">
                  <c:v>60.251059999999995</c:v>
                </c:pt>
                <c:pt idx="119">
                  <c:v>60.251059999999995</c:v>
                </c:pt>
                <c:pt idx="120">
                  <c:v>60.251059999999995</c:v>
                </c:pt>
                <c:pt idx="121">
                  <c:v>60.251059999999995</c:v>
                </c:pt>
                <c:pt idx="122">
                  <c:v>60.251059999999995</c:v>
                </c:pt>
                <c:pt idx="123">
                  <c:v>59.750500000000002</c:v>
                </c:pt>
                <c:pt idx="124">
                  <c:v>59.750500000000002</c:v>
                </c:pt>
                <c:pt idx="125">
                  <c:v>60.756370000000011</c:v>
                </c:pt>
                <c:pt idx="126">
                  <c:v>60.250130000000013</c:v>
                </c:pt>
                <c:pt idx="127">
                  <c:v>58.207720000000002</c:v>
                </c:pt>
                <c:pt idx="128">
                  <c:v>67.924300000000002</c:v>
                </c:pt>
                <c:pt idx="129">
                  <c:v>71.038200000000003</c:v>
                </c:pt>
                <c:pt idx="130">
                  <c:v>69.012900000000002</c:v>
                </c:pt>
                <c:pt idx="131">
                  <c:v>65.936809999999994</c:v>
                </c:pt>
                <c:pt idx="132">
                  <c:v>64.412049999999994</c:v>
                </c:pt>
                <c:pt idx="133">
                  <c:v>64.412049999999994</c:v>
                </c:pt>
                <c:pt idx="134">
                  <c:v>64.915189999999996</c:v>
                </c:pt>
                <c:pt idx="135">
                  <c:v>64.915189999999996</c:v>
                </c:pt>
                <c:pt idx="136">
                  <c:v>64.915189999999996</c:v>
                </c:pt>
                <c:pt idx="137">
                  <c:v>64.915189999999996</c:v>
                </c:pt>
                <c:pt idx="138">
                  <c:v>64.915189999999996</c:v>
                </c:pt>
                <c:pt idx="139">
                  <c:v>64.915189999999996</c:v>
                </c:pt>
                <c:pt idx="140">
                  <c:v>64.915189999999996</c:v>
                </c:pt>
                <c:pt idx="141">
                  <c:v>64.415000000000006</c:v>
                </c:pt>
                <c:pt idx="142">
                  <c:v>64.415000000000006</c:v>
                </c:pt>
                <c:pt idx="143">
                  <c:v>64.919130000000024</c:v>
                </c:pt>
                <c:pt idx="144">
                  <c:v>65.419640000000427</c:v>
                </c:pt>
                <c:pt idx="145">
                  <c:v>65.419640000000427</c:v>
                </c:pt>
                <c:pt idx="146">
                  <c:v>65.419640000000427</c:v>
                </c:pt>
                <c:pt idx="147">
                  <c:v>65.419640000000427</c:v>
                </c:pt>
                <c:pt idx="148">
                  <c:v>65.419640000000427</c:v>
                </c:pt>
                <c:pt idx="149">
                  <c:v>64.919470000000004</c:v>
                </c:pt>
                <c:pt idx="150">
                  <c:v>64.919470000000004</c:v>
                </c:pt>
                <c:pt idx="151">
                  <c:v>64.919470000000004</c:v>
                </c:pt>
                <c:pt idx="152">
                  <c:v>64.418690000000026</c:v>
                </c:pt>
                <c:pt idx="153">
                  <c:v>64.920720000000003</c:v>
                </c:pt>
                <c:pt idx="154">
                  <c:v>65.422129999999996</c:v>
                </c:pt>
                <c:pt idx="155">
                  <c:v>65.422129999999996</c:v>
                </c:pt>
                <c:pt idx="156">
                  <c:v>65.422129999999996</c:v>
                </c:pt>
                <c:pt idx="157">
                  <c:v>65.422129999999996</c:v>
                </c:pt>
                <c:pt idx="158">
                  <c:v>65.422129999999996</c:v>
                </c:pt>
                <c:pt idx="159">
                  <c:v>65.422129999999996</c:v>
                </c:pt>
                <c:pt idx="160">
                  <c:v>64.921409999999995</c:v>
                </c:pt>
                <c:pt idx="161">
                  <c:v>64.921409999999995</c:v>
                </c:pt>
                <c:pt idx="162">
                  <c:v>64.921409999999995</c:v>
                </c:pt>
                <c:pt idx="163">
                  <c:v>64.419700000000006</c:v>
                </c:pt>
                <c:pt idx="164">
                  <c:v>64.92</c:v>
                </c:pt>
                <c:pt idx="165">
                  <c:v>65.424290000000127</c:v>
                </c:pt>
                <c:pt idx="166">
                  <c:v>65.424290000000127</c:v>
                </c:pt>
                <c:pt idx="167">
                  <c:v>65.424290000000127</c:v>
                </c:pt>
                <c:pt idx="168">
                  <c:v>65.424290000000127</c:v>
                </c:pt>
                <c:pt idx="169">
                  <c:v>64.924139999999994</c:v>
                </c:pt>
                <c:pt idx="170">
                  <c:v>64.924139999999994</c:v>
                </c:pt>
                <c:pt idx="171">
                  <c:v>64.924139999999994</c:v>
                </c:pt>
                <c:pt idx="172">
                  <c:v>64.924139999999994</c:v>
                </c:pt>
                <c:pt idx="173">
                  <c:v>64.924139999999994</c:v>
                </c:pt>
                <c:pt idx="174">
                  <c:v>64.924139999999994</c:v>
                </c:pt>
                <c:pt idx="175">
                  <c:v>64.924139999999994</c:v>
                </c:pt>
                <c:pt idx="176">
                  <c:v>65.426959999999994</c:v>
                </c:pt>
                <c:pt idx="177">
                  <c:v>65.426959999999994</c:v>
                </c:pt>
                <c:pt idx="178">
                  <c:v>65.426959999999994</c:v>
                </c:pt>
                <c:pt idx="179">
                  <c:v>64.92474</c:v>
                </c:pt>
                <c:pt idx="180">
                  <c:v>64.92474</c:v>
                </c:pt>
                <c:pt idx="181">
                  <c:v>64.92474</c:v>
                </c:pt>
                <c:pt idx="182">
                  <c:v>64.92474</c:v>
                </c:pt>
                <c:pt idx="183">
                  <c:v>64.424059999999997</c:v>
                </c:pt>
                <c:pt idx="184">
                  <c:v>64.424059999999997</c:v>
                </c:pt>
                <c:pt idx="185">
                  <c:v>64.926789999999983</c:v>
                </c:pt>
                <c:pt idx="186">
                  <c:v>65.427189999999996</c:v>
                </c:pt>
                <c:pt idx="187">
                  <c:v>65.427189999999996</c:v>
                </c:pt>
                <c:pt idx="188">
                  <c:v>65.427189999999996</c:v>
                </c:pt>
                <c:pt idx="189">
                  <c:v>65.427189999999996</c:v>
                </c:pt>
                <c:pt idx="190">
                  <c:v>64.926869999999994</c:v>
                </c:pt>
                <c:pt idx="191">
                  <c:v>64.926869999999994</c:v>
                </c:pt>
                <c:pt idx="192">
                  <c:v>64.926869999999994</c:v>
                </c:pt>
                <c:pt idx="193">
                  <c:v>64.926869999999994</c:v>
                </c:pt>
                <c:pt idx="194">
                  <c:v>64.926869999999994</c:v>
                </c:pt>
                <c:pt idx="195">
                  <c:v>64.926869999999994</c:v>
                </c:pt>
                <c:pt idx="196">
                  <c:v>65.426910000000007</c:v>
                </c:pt>
                <c:pt idx="197">
                  <c:v>65.426910000000007</c:v>
                </c:pt>
                <c:pt idx="198">
                  <c:v>65.426910000000007</c:v>
                </c:pt>
                <c:pt idx="199">
                  <c:v>65.426910000000007</c:v>
                </c:pt>
                <c:pt idx="200">
                  <c:v>64.926029999999997</c:v>
                </c:pt>
                <c:pt idx="201">
                  <c:v>64.926029999999997</c:v>
                </c:pt>
                <c:pt idx="202">
                  <c:v>64.926029999999997</c:v>
                </c:pt>
                <c:pt idx="203">
                  <c:v>64.926029999999997</c:v>
                </c:pt>
                <c:pt idx="204">
                  <c:v>64.423969999999997</c:v>
                </c:pt>
                <c:pt idx="205">
                  <c:v>64.423969999999997</c:v>
                </c:pt>
                <c:pt idx="206">
                  <c:v>64.92807999999998</c:v>
                </c:pt>
                <c:pt idx="207">
                  <c:v>65.430240000000026</c:v>
                </c:pt>
                <c:pt idx="208">
                  <c:v>65.430240000000026</c:v>
                </c:pt>
                <c:pt idx="209">
                  <c:v>65.430240000000026</c:v>
                </c:pt>
                <c:pt idx="210">
                  <c:v>65.430240000000026</c:v>
                </c:pt>
                <c:pt idx="211">
                  <c:v>64.92998</c:v>
                </c:pt>
                <c:pt idx="212">
                  <c:v>64.92998</c:v>
                </c:pt>
                <c:pt idx="213">
                  <c:v>64.92998</c:v>
                </c:pt>
                <c:pt idx="214">
                  <c:v>64.92998</c:v>
                </c:pt>
                <c:pt idx="215">
                  <c:v>64.428449999999998</c:v>
                </c:pt>
                <c:pt idx="216">
                  <c:v>64.428449999999998</c:v>
                </c:pt>
                <c:pt idx="217">
                  <c:v>65.430400000000006</c:v>
                </c:pt>
                <c:pt idx="218">
                  <c:v>65.430400000000006</c:v>
                </c:pt>
                <c:pt idx="219">
                  <c:v>65.430400000000006</c:v>
                </c:pt>
                <c:pt idx="220">
                  <c:v>65.430400000000006</c:v>
                </c:pt>
                <c:pt idx="221">
                  <c:v>65.430400000000006</c:v>
                </c:pt>
                <c:pt idx="222">
                  <c:v>64.929839999999999</c:v>
                </c:pt>
                <c:pt idx="223">
                  <c:v>64.929839999999999</c:v>
                </c:pt>
                <c:pt idx="224">
                  <c:v>64.929839999999999</c:v>
                </c:pt>
                <c:pt idx="225">
                  <c:v>64.429570000000012</c:v>
                </c:pt>
                <c:pt idx="226">
                  <c:v>64.429570000000012</c:v>
                </c:pt>
                <c:pt idx="227">
                  <c:v>64.929670000000002</c:v>
                </c:pt>
                <c:pt idx="228">
                  <c:v>65.431220000001289</c:v>
                </c:pt>
                <c:pt idx="229">
                  <c:v>65.431220000001289</c:v>
                </c:pt>
                <c:pt idx="230">
                  <c:v>65.431220000001289</c:v>
                </c:pt>
                <c:pt idx="231">
                  <c:v>65.431220000001289</c:v>
                </c:pt>
                <c:pt idx="232">
                  <c:v>65.431220000001289</c:v>
                </c:pt>
                <c:pt idx="233">
                  <c:v>64.930200000000127</c:v>
                </c:pt>
                <c:pt idx="234">
                  <c:v>64.930200000000127</c:v>
                </c:pt>
                <c:pt idx="235">
                  <c:v>64.930200000000127</c:v>
                </c:pt>
                <c:pt idx="236">
                  <c:v>64.930200000000127</c:v>
                </c:pt>
                <c:pt idx="237">
                  <c:v>64.930200000000127</c:v>
                </c:pt>
                <c:pt idx="238">
                  <c:v>64.930200000000127</c:v>
                </c:pt>
                <c:pt idx="239">
                  <c:v>65.433359999999993</c:v>
                </c:pt>
                <c:pt idx="240">
                  <c:v>65.433359999999993</c:v>
                </c:pt>
                <c:pt idx="241">
                  <c:v>65.433359999999993</c:v>
                </c:pt>
                <c:pt idx="242">
                  <c:v>65.433359999999993</c:v>
                </c:pt>
                <c:pt idx="243">
                  <c:v>65.433359999999993</c:v>
                </c:pt>
                <c:pt idx="244">
                  <c:v>64.932320000000004</c:v>
                </c:pt>
                <c:pt idx="245">
                  <c:v>64.932320000000004</c:v>
                </c:pt>
                <c:pt idx="246">
                  <c:v>64.932320000000004</c:v>
                </c:pt>
                <c:pt idx="247">
                  <c:v>64.430980000000005</c:v>
                </c:pt>
                <c:pt idx="248">
                  <c:v>64.933719999999994</c:v>
                </c:pt>
                <c:pt idx="249">
                  <c:v>65.434140000000127</c:v>
                </c:pt>
                <c:pt idx="250">
                  <c:v>65.434140000000127</c:v>
                </c:pt>
                <c:pt idx="251">
                  <c:v>65.434140000000127</c:v>
                </c:pt>
                <c:pt idx="252">
                  <c:v>65.434140000000127</c:v>
                </c:pt>
                <c:pt idx="253">
                  <c:v>65.434140000000127</c:v>
                </c:pt>
                <c:pt idx="254">
                  <c:v>64.934039999999996</c:v>
                </c:pt>
                <c:pt idx="255">
                  <c:v>64.934039999999996</c:v>
                </c:pt>
                <c:pt idx="256">
                  <c:v>64.934039999999996</c:v>
                </c:pt>
                <c:pt idx="257">
                  <c:v>64.934039999999996</c:v>
                </c:pt>
                <c:pt idx="258">
                  <c:v>64.934039999999996</c:v>
                </c:pt>
                <c:pt idx="259">
                  <c:v>64.934039999999996</c:v>
                </c:pt>
                <c:pt idx="260">
                  <c:v>65.434540000000027</c:v>
                </c:pt>
                <c:pt idx="261">
                  <c:v>65.434540000000027</c:v>
                </c:pt>
                <c:pt idx="262">
                  <c:v>65.434540000000027</c:v>
                </c:pt>
                <c:pt idx="263">
                  <c:v>65.434540000000027</c:v>
                </c:pt>
                <c:pt idx="264">
                  <c:v>65.434540000000027</c:v>
                </c:pt>
                <c:pt idx="265">
                  <c:v>65.434540000000027</c:v>
                </c:pt>
                <c:pt idx="266">
                  <c:v>64.934389999999993</c:v>
                </c:pt>
                <c:pt idx="267">
                  <c:v>64.934389999999993</c:v>
                </c:pt>
                <c:pt idx="268">
                  <c:v>64.434170000000023</c:v>
                </c:pt>
                <c:pt idx="269">
                  <c:v>64.434170000000023</c:v>
                </c:pt>
                <c:pt idx="270">
                  <c:v>64.9371600000011</c:v>
                </c:pt>
                <c:pt idx="271">
                  <c:v>65.439589999999995</c:v>
                </c:pt>
                <c:pt idx="272">
                  <c:v>65.439589999999995</c:v>
                </c:pt>
                <c:pt idx="273">
                  <c:v>65.439589999999995</c:v>
                </c:pt>
                <c:pt idx="274">
                  <c:v>65.439589999999995</c:v>
                </c:pt>
                <c:pt idx="275">
                  <c:v>64.939480000000003</c:v>
                </c:pt>
                <c:pt idx="276">
                  <c:v>64.939480000000003</c:v>
                </c:pt>
                <c:pt idx="277">
                  <c:v>64.939480000000003</c:v>
                </c:pt>
                <c:pt idx="278">
                  <c:v>64.439340000000001</c:v>
                </c:pt>
                <c:pt idx="279">
                  <c:v>64.439340000000001</c:v>
                </c:pt>
                <c:pt idx="280">
                  <c:v>64.939800000000005</c:v>
                </c:pt>
                <c:pt idx="281">
                  <c:v>65.441220000001636</c:v>
                </c:pt>
                <c:pt idx="282">
                  <c:v>65.441220000001636</c:v>
                </c:pt>
                <c:pt idx="283">
                  <c:v>65.441220000001636</c:v>
                </c:pt>
                <c:pt idx="284">
                  <c:v>65.441220000001636</c:v>
                </c:pt>
                <c:pt idx="285">
                  <c:v>64.940730000000002</c:v>
                </c:pt>
                <c:pt idx="286">
                  <c:v>64.940730000000002</c:v>
                </c:pt>
                <c:pt idx="287">
                  <c:v>61.817649999999944</c:v>
                </c:pt>
                <c:pt idx="288">
                  <c:v>57.720410000000363</c:v>
                </c:pt>
                <c:pt idx="289">
                  <c:v>67.112389999999948</c:v>
                </c:pt>
                <c:pt idx="290">
                  <c:v>71.81823</c:v>
                </c:pt>
                <c:pt idx="291">
                  <c:v>71.81823</c:v>
                </c:pt>
                <c:pt idx="292">
                  <c:v>70.809709999999981</c:v>
                </c:pt>
                <c:pt idx="293">
                  <c:v>70.809709999999981</c:v>
                </c:pt>
                <c:pt idx="294">
                  <c:v>70.809709999999981</c:v>
                </c:pt>
                <c:pt idx="295">
                  <c:v>71.310479999999998</c:v>
                </c:pt>
                <c:pt idx="296">
                  <c:v>71.310479999999998</c:v>
                </c:pt>
                <c:pt idx="297">
                  <c:v>70.809429999999992</c:v>
                </c:pt>
                <c:pt idx="298">
                  <c:v>70.309049999999999</c:v>
                </c:pt>
                <c:pt idx="299">
                  <c:v>70.309049999999999</c:v>
                </c:pt>
                <c:pt idx="300">
                  <c:v>69.808819999999983</c:v>
                </c:pt>
                <c:pt idx="301">
                  <c:v>69.303280000000001</c:v>
                </c:pt>
                <c:pt idx="302">
                  <c:v>69.303280000000001</c:v>
                </c:pt>
                <c:pt idx="303">
                  <c:v>69.303280000000001</c:v>
                </c:pt>
                <c:pt idx="304">
                  <c:v>70.311459999999997</c:v>
                </c:pt>
                <c:pt idx="305">
                  <c:v>70.311459999999997</c:v>
                </c:pt>
                <c:pt idx="306">
                  <c:v>70.311459999999997</c:v>
                </c:pt>
                <c:pt idx="307">
                  <c:v>70.311459999999997</c:v>
                </c:pt>
                <c:pt idx="308">
                  <c:v>70.311459999999997</c:v>
                </c:pt>
                <c:pt idx="309">
                  <c:v>70.311459999999997</c:v>
                </c:pt>
                <c:pt idx="310">
                  <c:v>70.311459999999997</c:v>
                </c:pt>
                <c:pt idx="311">
                  <c:v>69.81071</c:v>
                </c:pt>
                <c:pt idx="312">
                  <c:v>69.81071</c:v>
                </c:pt>
                <c:pt idx="313">
                  <c:v>69.81071</c:v>
                </c:pt>
                <c:pt idx="314">
                  <c:v>69.81071</c:v>
                </c:pt>
                <c:pt idx="315">
                  <c:v>70.312479999999979</c:v>
                </c:pt>
                <c:pt idx="316">
                  <c:v>70.312479999999979</c:v>
                </c:pt>
                <c:pt idx="317">
                  <c:v>70.312479999999979</c:v>
                </c:pt>
                <c:pt idx="318">
                  <c:v>70.312479999999979</c:v>
                </c:pt>
                <c:pt idx="319">
                  <c:v>70.312479999999979</c:v>
                </c:pt>
                <c:pt idx="320">
                  <c:v>69.811179999999993</c:v>
                </c:pt>
                <c:pt idx="321">
                  <c:v>69.811179999999993</c:v>
                </c:pt>
                <c:pt idx="322">
                  <c:v>69.811179999999993</c:v>
                </c:pt>
                <c:pt idx="323">
                  <c:v>69.811179999999993</c:v>
                </c:pt>
                <c:pt idx="324">
                  <c:v>69.811179999999993</c:v>
                </c:pt>
                <c:pt idx="325">
                  <c:v>70.312539999999998</c:v>
                </c:pt>
                <c:pt idx="326">
                  <c:v>70.312539999999998</c:v>
                </c:pt>
                <c:pt idx="327">
                  <c:v>70.312539999999998</c:v>
                </c:pt>
                <c:pt idx="328">
                  <c:v>70.312539999999998</c:v>
                </c:pt>
                <c:pt idx="329">
                  <c:v>70.312539999999998</c:v>
                </c:pt>
                <c:pt idx="330">
                  <c:v>70.312539999999998</c:v>
                </c:pt>
                <c:pt idx="331">
                  <c:v>69.812209999999993</c:v>
                </c:pt>
                <c:pt idx="332">
                  <c:v>69.812209999999993</c:v>
                </c:pt>
                <c:pt idx="333">
                  <c:v>69.812209999999993</c:v>
                </c:pt>
                <c:pt idx="334">
                  <c:v>69.812209999999993</c:v>
                </c:pt>
                <c:pt idx="335">
                  <c:v>69.812209999999993</c:v>
                </c:pt>
                <c:pt idx="336">
                  <c:v>69.812209999999993</c:v>
                </c:pt>
                <c:pt idx="337">
                  <c:v>69.812209999999993</c:v>
                </c:pt>
                <c:pt idx="338">
                  <c:v>69.812209999999993</c:v>
                </c:pt>
                <c:pt idx="339">
                  <c:v>69.812209999999993</c:v>
                </c:pt>
                <c:pt idx="340">
                  <c:v>69.812209999999993</c:v>
                </c:pt>
                <c:pt idx="341">
                  <c:v>69.812209999999993</c:v>
                </c:pt>
                <c:pt idx="342">
                  <c:v>69.812209999999993</c:v>
                </c:pt>
                <c:pt idx="343">
                  <c:v>71.33905</c:v>
                </c:pt>
                <c:pt idx="344">
                  <c:v>71.843270000000004</c:v>
                </c:pt>
                <c:pt idx="345">
                  <c:v>72.345179999999999</c:v>
                </c:pt>
                <c:pt idx="346">
                  <c:v>72.345179999999999</c:v>
                </c:pt>
                <c:pt idx="347">
                  <c:v>72.345179999999999</c:v>
                </c:pt>
                <c:pt idx="348">
                  <c:v>72.848550000000003</c:v>
                </c:pt>
                <c:pt idx="349">
                  <c:v>74.37424</c:v>
                </c:pt>
                <c:pt idx="350">
                  <c:v>75.887450000000001</c:v>
                </c:pt>
                <c:pt idx="351">
                  <c:v>76.389020000000002</c:v>
                </c:pt>
                <c:pt idx="352">
                  <c:v>80.480260000000527</c:v>
                </c:pt>
                <c:pt idx="353">
                  <c:v>82.021720000000002</c:v>
                </c:pt>
                <c:pt idx="354">
                  <c:v>78.359359999999981</c:v>
                </c:pt>
                <c:pt idx="355">
                  <c:v>77.333759999999998</c:v>
                </c:pt>
                <c:pt idx="356">
                  <c:v>77.333759999999998</c:v>
                </c:pt>
                <c:pt idx="357">
                  <c:v>77.333759999999998</c:v>
                </c:pt>
                <c:pt idx="358">
                  <c:v>77.333759999999998</c:v>
                </c:pt>
                <c:pt idx="359">
                  <c:v>77.333759999999998</c:v>
                </c:pt>
                <c:pt idx="360">
                  <c:v>80.435429999999997</c:v>
                </c:pt>
                <c:pt idx="361">
                  <c:v>84.046330000000012</c:v>
                </c:pt>
                <c:pt idx="362">
                  <c:v>84.039010000000005</c:v>
                </c:pt>
                <c:pt idx="363">
                  <c:v>79.892240000000001</c:v>
                </c:pt>
                <c:pt idx="364">
                  <c:v>78.882529999999988</c:v>
                </c:pt>
                <c:pt idx="365">
                  <c:v>78.882529999999988</c:v>
                </c:pt>
                <c:pt idx="366">
                  <c:v>78.882529999999988</c:v>
                </c:pt>
                <c:pt idx="367">
                  <c:v>78.882529999999988</c:v>
                </c:pt>
                <c:pt idx="368">
                  <c:v>78.882529999999988</c:v>
                </c:pt>
                <c:pt idx="369">
                  <c:v>79.902569999999997</c:v>
                </c:pt>
                <c:pt idx="370">
                  <c:v>80.403400000000005</c:v>
                </c:pt>
                <c:pt idx="371">
                  <c:v>82.446540000000027</c:v>
                </c:pt>
                <c:pt idx="372">
                  <c:v>88.232119999999995</c:v>
                </c:pt>
                <c:pt idx="373">
                  <c:v>91.339869999999991</c:v>
                </c:pt>
                <c:pt idx="374">
                  <c:v>92.353189999999998</c:v>
                </c:pt>
                <c:pt idx="375">
                  <c:v>90.793040000000005</c:v>
                </c:pt>
                <c:pt idx="376">
                  <c:v>85.001170000000002</c:v>
                </c:pt>
                <c:pt idx="377">
                  <c:v>82.951769999999996</c:v>
                </c:pt>
                <c:pt idx="378">
                  <c:v>82.951769999999996</c:v>
                </c:pt>
                <c:pt idx="379">
                  <c:v>82.951769999999996</c:v>
                </c:pt>
                <c:pt idx="380">
                  <c:v>82.951769999999996</c:v>
                </c:pt>
                <c:pt idx="381">
                  <c:v>82.951769999999996</c:v>
                </c:pt>
                <c:pt idx="382">
                  <c:v>83.453940000000003</c:v>
                </c:pt>
                <c:pt idx="383">
                  <c:v>84.461170000000024</c:v>
                </c:pt>
                <c:pt idx="384">
                  <c:v>84.963939999999994</c:v>
                </c:pt>
                <c:pt idx="385">
                  <c:v>85.465100000000007</c:v>
                </c:pt>
                <c:pt idx="386">
                  <c:v>85.465100000000007</c:v>
                </c:pt>
                <c:pt idx="387">
                  <c:v>85.465100000000007</c:v>
                </c:pt>
                <c:pt idx="388">
                  <c:v>84.964770000000001</c:v>
                </c:pt>
                <c:pt idx="389">
                  <c:v>84.964770000000001</c:v>
                </c:pt>
                <c:pt idx="390">
                  <c:v>84.964770000000001</c:v>
                </c:pt>
                <c:pt idx="391">
                  <c:v>84.964770000000001</c:v>
                </c:pt>
                <c:pt idx="392">
                  <c:v>84.964770000000001</c:v>
                </c:pt>
                <c:pt idx="393">
                  <c:v>84.964770000000001</c:v>
                </c:pt>
                <c:pt idx="394">
                  <c:v>84.964770000000001</c:v>
                </c:pt>
                <c:pt idx="395">
                  <c:v>84.964770000000001</c:v>
                </c:pt>
                <c:pt idx="396">
                  <c:v>85.976190000000003</c:v>
                </c:pt>
                <c:pt idx="397">
                  <c:v>85.976190000000003</c:v>
                </c:pt>
                <c:pt idx="398">
                  <c:v>85.976190000000003</c:v>
                </c:pt>
                <c:pt idx="399">
                  <c:v>85.976190000000003</c:v>
                </c:pt>
                <c:pt idx="400">
                  <c:v>85.473749999999981</c:v>
                </c:pt>
                <c:pt idx="401">
                  <c:v>85.473749999999981</c:v>
                </c:pt>
                <c:pt idx="402">
                  <c:v>84.971879999999999</c:v>
                </c:pt>
                <c:pt idx="403">
                  <c:v>84.971879999999999</c:v>
                </c:pt>
                <c:pt idx="404">
                  <c:v>84.971879999999999</c:v>
                </c:pt>
                <c:pt idx="405">
                  <c:v>84.971879999999999</c:v>
                </c:pt>
                <c:pt idx="406">
                  <c:v>84.971879999999999</c:v>
                </c:pt>
                <c:pt idx="407">
                  <c:v>84.971879999999999</c:v>
                </c:pt>
                <c:pt idx="408">
                  <c:v>84.971879999999999</c:v>
                </c:pt>
                <c:pt idx="409">
                  <c:v>84.971879999999999</c:v>
                </c:pt>
                <c:pt idx="410">
                  <c:v>84.971879999999999</c:v>
                </c:pt>
                <c:pt idx="411">
                  <c:v>84.971879999999999</c:v>
                </c:pt>
                <c:pt idx="412">
                  <c:v>84.971879999999999</c:v>
                </c:pt>
                <c:pt idx="413">
                  <c:v>84.971879999999999</c:v>
                </c:pt>
                <c:pt idx="414">
                  <c:v>84.971879999999999</c:v>
                </c:pt>
                <c:pt idx="415">
                  <c:v>84.971879999999999</c:v>
                </c:pt>
                <c:pt idx="416">
                  <c:v>84.971879999999999</c:v>
                </c:pt>
                <c:pt idx="417">
                  <c:v>84.971879999999999</c:v>
                </c:pt>
                <c:pt idx="418">
                  <c:v>84.971879999999999</c:v>
                </c:pt>
                <c:pt idx="419">
                  <c:v>84.971879999999999</c:v>
                </c:pt>
                <c:pt idx="420">
                  <c:v>84.971879999999999</c:v>
                </c:pt>
                <c:pt idx="421">
                  <c:v>84.971879999999999</c:v>
                </c:pt>
                <c:pt idx="422">
                  <c:v>84.971879999999999</c:v>
                </c:pt>
                <c:pt idx="423">
                  <c:v>84.971879999999999</c:v>
                </c:pt>
                <c:pt idx="424">
                  <c:v>84.971879999999999</c:v>
                </c:pt>
                <c:pt idx="425">
                  <c:v>84.971879999999999</c:v>
                </c:pt>
                <c:pt idx="426">
                  <c:v>84.971879999999999</c:v>
                </c:pt>
                <c:pt idx="427">
                  <c:v>84.971879999999999</c:v>
                </c:pt>
                <c:pt idx="428">
                  <c:v>84.971879999999999</c:v>
                </c:pt>
                <c:pt idx="429">
                  <c:v>84.971879999999999</c:v>
                </c:pt>
                <c:pt idx="430">
                  <c:v>84.971879999999999</c:v>
                </c:pt>
                <c:pt idx="431">
                  <c:v>84.971879999999999</c:v>
                </c:pt>
                <c:pt idx="432">
                  <c:v>84.971879999999999</c:v>
                </c:pt>
                <c:pt idx="433">
                  <c:v>84.971879999999999</c:v>
                </c:pt>
                <c:pt idx="434">
                  <c:v>84.971879999999999</c:v>
                </c:pt>
                <c:pt idx="435">
                  <c:v>84.971879999999999</c:v>
                </c:pt>
                <c:pt idx="436">
                  <c:v>84.971879999999999</c:v>
                </c:pt>
                <c:pt idx="437">
                  <c:v>84.971879999999999</c:v>
                </c:pt>
                <c:pt idx="438">
                  <c:v>84.971879999999999</c:v>
                </c:pt>
                <c:pt idx="439">
                  <c:v>84.971879999999999</c:v>
                </c:pt>
                <c:pt idx="440">
                  <c:v>84.971879999999999</c:v>
                </c:pt>
                <c:pt idx="441">
                  <c:v>84.971879999999999</c:v>
                </c:pt>
                <c:pt idx="442">
                  <c:v>84.971879999999999</c:v>
                </c:pt>
                <c:pt idx="443">
                  <c:v>84.971879999999999</c:v>
                </c:pt>
                <c:pt idx="444">
                  <c:v>84.971879999999999</c:v>
                </c:pt>
                <c:pt idx="445">
                  <c:v>84.971879999999999</c:v>
                </c:pt>
                <c:pt idx="446">
                  <c:v>84.971879999999999</c:v>
                </c:pt>
                <c:pt idx="447">
                  <c:v>79.112679999999983</c:v>
                </c:pt>
                <c:pt idx="448">
                  <c:v>73.77858999999998</c:v>
                </c:pt>
                <c:pt idx="449">
                  <c:v>58.018110000000163</c:v>
                </c:pt>
                <c:pt idx="450">
                  <c:v>42.956619999999994</c:v>
                </c:pt>
              </c:numCache>
            </c:numRef>
          </c:yVal>
          <c:smooth val="1"/>
        </c:ser>
        <c:ser>
          <c:idx val="1"/>
          <c:order val="1"/>
          <c:tx>
            <c:strRef>
              <c:f>Sheet1!#¡REF!</c:f>
              <c:strCache>
                <c:ptCount val="1"/>
                <c:pt idx="0">
                  <c:v>#REF!</c:v>
                </c:pt>
              </c:strCache>
            </c:strRef>
          </c:tx>
          <c:spPr>
            <a:ln>
              <a:solidFill>
                <a:schemeClr val="accent2">
                  <a:lumMod val="60000"/>
                  <a:lumOff val="40000"/>
                </a:schemeClr>
              </a:solidFill>
            </a:ln>
          </c:spPr>
          <c:marker>
            <c:symbol val="none"/>
          </c:marker>
          <c:xVal>
            <c:numRef>
              <c:f>Sheet1!$A$2:$A$452</c:f>
              <c:numCache>
                <c:formatCode>h:mm:ss</c:formatCode>
                <c:ptCount val="451"/>
                <c:pt idx="0">
                  <c:v>0.12074074074074218</c:v>
                </c:pt>
                <c:pt idx="1">
                  <c:v>0.12241898148148229</c:v>
                </c:pt>
                <c:pt idx="2">
                  <c:v>0.12409722222222375</c:v>
                </c:pt>
                <c:pt idx="3">
                  <c:v>0.12577546296296296</c:v>
                </c:pt>
                <c:pt idx="4">
                  <c:v>0.12746527777777791</c:v>
                </c:pt>
                <c:pt idx="5">
                  <c:v>0.12914351851851638</c:v>
                </c:pt>
                <c:pt idx="6">
                  <c:v>0.13082175925925682</c:v>
                </c:pt>
                <c:pt idx="7">
                  <c:v>0.13250000000000001</c:v>
                </c:pt>
                <c:pt idx="8">
                  <c:v>0.13418981481481482</c:v>
                </c:pt>
                <c:pt idx="9">
                  <c:v>0.13586805555555556</c:v>
                </c:pt>
                <c:pt idx="10">
                  <c:v>0.13754629629629964</c:v>
                </c:pt>
                <c:pt idx="11">
                  <c:v>0.13922453703703724</c:v>
                </c:pt>
                <c:pt idx="12">
                  <c:v>0.14091435185185508</c:v>
                </c:pt>
                <c:pt idx="13">
                  <c:v>0.14259259259259546</c:v>
                </c:pt>
                <c:pt idx="14">
                  <c:v>0.1442708333333334</c:v>
                </c:pt>
                <c:pt idx="15">
                  <c:v>0.14594907407407617</c:v>
                </c:pt>
                <c:pt idx="16">
                  <c:v>0.1476388888888889</c:v>
                </c:pt>
                <c:pt idx="17">
                  <c:v>0.1493171296296297</c:v>
                </c:pt>
                <c:pt idx="18">
                  <c:v>0.15099537037037386</c:v>
                </c:pt>
                <c:pt idx="19">
                  <c:v>0.15267361111111111</c:v>
                </c:pt>
                <c:pt idx="20">
                  <c:v>0.15436342592592694</c:v>
                </c:pt>
                <c:pt idx="21">
                  <c:v>0.15604166666666691</c:v>
                </c:pt>
                <c:pt idx="22">
                  <c:v>0.15771990740741179</c:v>
                </c:pt>
                <c:pt idx="23">
                  <c:v>0.15939814814815051</c:v>
                </c:pt>
                <c:pt idx="24">
                  <c:v>0.16108796296296396</c:v>
                </c:pt>
                <c:pt idx="25">
                  <c:v>0.16276620370370448</c:v>
                </c:pt>
                <c:pt idx="26">
                  <c:v>0.16444444444444858</c:v>
                </c:pt>
                <c:pt idx="27">
                  <c:v>0.16612268518518541</c:v>
                </c:pt>
                <c:pt idx="28">
                  <c:v>0.16781250000000059</c:v>
                </c:pt>
                <c:pt idx="29">
                  <c:v>0.16949074074074247</c:v>
                </c:pt>
                <c:pt idx="30">
                  <c:v>0.17116898148148438</c:v>
                </c:pt>
                <c:pt idx="31">
                  <c:v>0.17284722222222462</c:v>
                </c:pt>
                <c:pt idx="32">
                  <c:v>0.17453703703703993</c:v>
                </c:pt>
                <c:pt idx="33">
                  <c:v>0.17621527777778023</c:v>
                </c:pt>
                <c:pt idx="34">
                  <c:v>0.17789351851851837</c:v>
                </c:pt>
                <c:pt idx="35">
                  <c:v>0.17957175925925917</c:v>
                </c:pt>
                <c:pt idx="36">
                  <c:v>0.18126157407407406</c:v>
                </c:pt>
                <c:pt idx="37">
                  <c:v>0.18293981481481494</c:v>
                </c:pt>
                <c:pt idx="38">
                  <c:v>0.18461805555555574</c:v>
                </c:pt>
                <c:pt idx="39">
                  <c:v>0.18629629629630051</c:v>
                </c:pt>
                <c:pt idx="40">
                  <c:v>0.18798611111111396</c:v>
                </c:pt>
                <c:pt idx="41">
                  <c:v>0.18966435185185426</c:v>
                </c:pt>
                <c:pt idx="42">
                  <c:v>0.1913425925925952</c:v>
                </c:pt>
                <c:pt idx="43">
                  <c:v>0.19302083333333392</c:v>
                </c:pt>
                <c:pt idx="44">
                  <c:v>0.19471064814814884</c:v>
                </c:pt>
                <c:pt idx="45">
                  <c:v>0.19638888888888945</c:v>
                </c:pt>
                <c:pt idx="46">
                  <c:v>0.19806712962962991</c:v>
                </c:pt>
                <c:pt idx="47">
                  <c:v>0.19974537037037354</c:v>
                </c:pt>
                <c:pt idx="48">
                  <c:v>0.20143518518518827</c:v>
                </c:pt>
                <c:pt idx="49">
                  <c:v>0.20311342592592593</c:v>
                </c:pt>
                <c:pt idx="50">
                  <c:v>0.20479166666666671</c:v>
                </c:pt>
                <c:pt idx="51">
                  <c:v>0.20646990740741103</c:v>
                </c:pt>
                <c:pt idx="52">
                  <c:v>0.20815972222222223</c:v>
                </c:pt>
                <c:pt idx="53">
                  <c:v>0.20983796296296484</c:v>
                </c:pt>
                <c:pt idx="54">
                  <c:v>0.21151620370370391</c:v>
                </c:pt>
                <c:pt idx="55">
                  <c:v>0.21319444444444727</c:v>
                </c:pt>
                <c:pt idx="56">
                  <c:v>0.21488425925925925</c:v>
                </c:pt>
                <c:pt idx="57">
                  <c:v>0.21656250000000021</c:v>
                </c:pt>
                <c:pt idx="58">
                  <c:v>0.21824074074074312</c:v>
                </c:pt>
                <c:pt idx="59">
                  <c:v>0.21991898148148681</c:v>
                </c:pt>
                <c:pt idx="60">
                  <c:v>0.22160879629629707</c:v>
                </c:pt>
                <c:pt idx="61">
                  <c:v>0.2232870370370397</c:v>
                </c:pt>
                <c:pt idx="62">
                  <c:v>0.22496527777777997</c:v>
                </c:pt>
                <c:pt idx="63">
                  <c:v>0.22664351851851705</c:v>
                </c:pt>
                <c:pt idx="64">
                  <c:v>0.22833333333333539</c:v>
                </c:pt>
                <c:pt idx="65">
                  <c:v>0.23001157407407405</c:v>
                </c:pt>
                <c:pt idx="66">
                  <c:v>0.23168981481481477</c:v>
                </c:pt>
                <c:pt idx="67">
                  <c:v>0.23336805555555554</c:v>
                </c:pt>
                <c:pt idx="68">
                  <c:v>0.2350578703703704</c:v>
                </c:pt>
                <c:pt idx="69">
                  <c:v>0.23673611111111326</c:v>
                </c:pt>
                <c:pt idx="70">
                  <c:v>0.23841435185185536</c:v>
                </c:pt>
                <c:pt idx="71">
                  <c:v>0.24009259259259577</c:v>
                </c:pt>
                <c:pt idx="72">
                  <c:v>0.24178240740741092</c:v>
                </c:pt>
                <c:pt idx="73">
                  <c:v>0.24346064814814841</c:v>
                </c:pt>
                <c:pt idx="74">
                  <c:v>0.24513888888888891</c:v>
                </c:pt>
                <c:pt idx="75">
                  <c:v>0.24681712962962971</c:v>
                </c:pt>
                <c:pt idx="76">
                  <c:v>0.24850694444444707</c:v>
                </c:pt>
                <c:pt idx="77">
                  <c:v>0.25018518518518518</c:v>
                </c:pt>
                <c:pt idx="78">
                  <c:v>0.25186342592592592</c:v>
                </c:pt>
                <c:pt idx="79">
                  <c:v>0.25354166666666667</c:v>
                </c:pt>
                <c:pt idx="80">
                  <c:v>0.25523148148148123</c:v>
                </c:pt>
                <c:pt idx="81">
                  <c:v>0.2569097222222223</c:v>
                </c:pt>
                <c:pt idx="82">
                  <c:v>0.25858796296296926</c:v>
                </c:pt>
                <c:pt idx="83">
                  <c:v>0.26026620370370385</c:v>
                </c:pt>
                <c:pt idx="84">
                  <c:v>0.26195601851851824</c:v>
                </c:pt>
                <c:pt idx="85">
                  <c:v>0.26363425925925932</c:v>
                </c:pt>
                <c:pt idx="86">
                  <c:v>0.26531250000000395</c:v>
                </c:pt>
                <c:pt idx="87">
                  <c:v>0.26700231481481873</c:v>
                </c:pt>
                <c:pt idx="88">
                  <c:v>0.26868055555555581</c:v>
                </c:pt>
                <c:pt idx="89">
                  <c:v>0.27035879629629977</c:v>
                </c:pt>
                <c:pt idx="90">
                  <c:v>0.27203703703703674</c:v>
                </c:pt>
                <c:pt idx="91">
                  <c:v>0.27372685185185663</c:v>
                </c:pt>
                <c:pt idx="92">
                  <c:v>0.2754050925925926</c:v>
                </c:pt>
                <c:pt idx="93">
                  <c:v>0.27708333333333335</c:v>
                </c:pt>
                <c:pt idx="94">
                  <c:v>0.27876157407407431</c:v>
                </c:pt>
                <c:pt idx="95">
                  <c:v>0.28045138888888888</c:v>
                </c:pt>
                <c:pt idx="96">
                  <c:v>0.28212962962963356</c:v>
                </c:pt>
                <c:pt idx="97">
                  <c:v>0.28380787037037553</c:v>
                </c:pt>
                <c:pt idx="98">
                  <c:v>0.28548611111111138</c:v>
                </c:pt>
                <c:pt idx="99">
                  <c:v>0.28717592592592944</c:v>
                </c:pt>
                <c:pt idx="100">
                  <c:v>0.28885416666667113</c:v>
                </c:pt>
                <c:pt idx="101">
                  <c:v>0.29053240740740782</c:v>
                </c:pt>
                <c:pt idx="102">
                  <c:v>0.29221064814814818</c:v>
                </c:pt>
                <c:pt idx="103">
                  <c:v>0.29390046296297079</c:v>
                </c:pt>
                <c:pt idx="104">
                  <c:v>0.29557870370370937</c:v>
                </c:pt>
                <c:pt idx="105">
                  <c:v>0.29725694444444811</c:v>
                </c:pt>
                <c:pt idx="106">
                  <c:v>0.2989351851851853</c:v>
                </c:pt>
                <c:pt idx="107">
                  <c:v>0.30062500000000031</c:v>
                </c:pt>
                <c:pt idx="108">
                  <c:v>0.30230324074074238</c:v>
                </c:pt>
                <c:pt idx="109">
                  <c:v>0.30398148148148596</c:v>
                </c:pt>
                <c:pt idx="110">
                  <c:v>0.30565972222222232</c:v>
                </c:pt>
                <c:pt idx="111">
                  <c:v>0.30734953703703732</c:v>
                </c:pt>
                <c:pt idx="112">
                  <c:v>0.30902777777778562</c:v>
                </c:pt>
                <c:pt idx="113">
                  <c:v>0.31070601851851853</c:v>
                </c:pt>
                <c:pt idx="114">
                  <c:v>0.31238425925926966</c:v>
                </c:pt>
                <c:pt idx="115">
                  <c:v>0.31407407407408139</c:v>
                </c:pt>
                <c:pt idx="116">
                  <c:v>0.31575231481481963</c:v>
                </c:pt>
                <c:pt idx="117">
                  <c:v>0.31743055555555588</c:v>
                </c:pt>
                <c:pt idx="118">
                  <c:v>0.31910879629630051</c:v>
                </c:pt>
                <c:pt idx="119">
                  <c:v>0.3207986111111113</c:v>
                </c:pt>
                <c:pt idx="120">
                  <c:v>0.32247685185186192</c:v>
                </c:pt>
                <c:pt idx="121">
                  <c:v>0.32415509259259262</c:v>
                </c:pt>
                <c:pt idx="122">
                  <c:v>0.32583333333333336</c:v>
                </c:pt>
                <c:pt idx="123">
                  <c:v>0.32752314814814831</c:v>
                </c:pt>
                <c:pt idx="124">
                  <c:v>0.32920138888889239</c:v>
                </c:pt>
                <c:pt idx="125">
                  <c:v>0.33087962962963752</c:v>
                </c:pt>
                <c:pt idx="126">
                  <c:v>0.33255787037037665</c:v>
                </c:pt>
                <c:pt idx="127">
                  <c:v>0.33424768518518538</c:v>
                </c:pt>
                <c:pt idx="128">
                  <c:v>0.33592592592593379</c:v>
                </c:pt>
                <c:pt idx="129">
                  <c:v>0.33760416666667242</c:v>
                </c:pt>
                <c:pt idx="130">
                  <c:v>0.33928240740741467</c:v>
                </c:pt>
                <c:pt idx="131">
                  <c:v>0.34097222222222739</c:v>
                </c:pt>
                <c:pt idx="132">
                  <c:v>0.34265046296296919</c:v>
                </c:pt>
                <c:pt idx="133">
                  <c:v>0.34432870370371149</c:v>
                </c:pt>
                <c:pt idx="134">
                  <c:v>0.34600694444445013</c:v>
                </c:pt>
                <c:pt idx="135">
                  <c:v>0.34769675925926469</c:v>
                </c:pt>
                <c:pt idx="136">
                  <c:v>0.34937500000000338</c:v>
                </c:pt>
                <c:pt idx="137">
                  <c:v>0.35105324074074085</c:v>
                </c:pt>
                <c:pt idx="138">
                  <c:v>0.35273148148148126</c:v>
                </c:pt>
                <c:pt idx="139">
                  <c:v>0.35442129629629632</c:v>
                </c:pt>
                <c:pt idx="140">
                  <c:v>0.35609953703703701</c:v>
                </c:pt>
                <c:pt idx="141">
                  <c:v>0.35777777777778275</c:v>
                </c:pt>
                <c:pt idx="142">
                  <c:v>0.35945601851851849</c:v>
                </c:pt>
                <c:pt idx="143">
                  <c:v>0.36114583333333333</c:v>
                </c:pt>
                <c:pt idx="144">
                  <c:v>0.36282407407408196</c:v>
                </c:pt>
                <c:pt idx="145">
                  <c:v>0.36450231481482104</c:v>
                </c:pt>
                <c:pt idx="146">
                  <c:v>0.36618055555555951</c:v>
                </c:pt>
                <c:pt idx="147">
                  <c:v>0.36787037037037817</c:v>
                </c:pt>
                <c:pt idx="148">
                  <c:v>0.36954861111111131</c:v>
                </c:pt>
                <c:pt idx="149">
                  <c:v>0.37122685185185883</c:v>
                </c:pt>
                <c:pt idx="150">
                  <c:v>0.37290509259259258</c:v>
                </c:pt>
                <c:pt idx="151">
                  <c:v>0.37459490740741253</c:v>
                </c:pt>
                <c:pt idx="152">
                  <c:v>0.37627314814814811</c:v>
                </c:pt>
                <c:pt idx="153">
                  <c:v>0.37795138888889335</c:v>
                </c:pt>
                <c:pt idx="154">
                  <c:v>0.37962962962963542</c:v>
                </c:pt>
                <c:pt idx="155">
                  <c:v>0.38131944444445076</c:v>
                </c:pt>
                <c:pt idx="156">
                  <c:v>0.38299768518518917</c:v>
                </c:pt>
                <c:pt idx="157">
                  <c:v>0.38467592592593125</c:v>
                </c:pt>
                <c:pt idx="158">
                  <c:v>0.38635416666667338</c:v>
                </c:pt>
                <c:pt idx="159">
                  <c:v>0.38804398148148511</c:v>
                </c:pt>
                <c:pt idx="160">
                  <c:v>0.38972222222222686</c:v>
                </c:pt>
                <c:pt idx="161">
                  <c:v>0.39140046296297343</c:v>
                </c:pt>
                <c:pt idx="162">
                  <c:v>0.39307870370371162</c:v>
                </c:pt>
                <c:pt idx="163">
                  <c:v>0.39476851851851852</c:v>
                </c:pt>
                <c:pt idx="164">
                  <c:v>0.39644675925926903</c:v>
                </c:pt>
                <c:pt idx="165">
                  <c:v>0.39812500000000395</c:v>
                </c:pt>
                <c:pt idx="166">
                  <c:v>0.39980324074074591</c:v>
                </c:pt>
                <c:pt idx="167">
                  <c:v>0.40149305555555559</c:v>
                </c:pt>
                <c:pt idx="168">
                  <c:v>0.40317129629629633</c:v>
                </c:pt>
                <c:pt idx="169">
                  <c:v>0.40484953703703702</c:v>
                </c:pt>
                <c:pt idx="170">
                  <c:v>0.40653935185185186</c:v>
                </c:pt>
                <c:pt idx="171">
                  <c:v>0.4082175925925926</c:v>
                </c:pt>
                <c:pt idx="172">
                  <c:v>0.40989583333333335</c:v>
                </c:pt>
                <c:pt idx="173">
                  <c:v>0.41157407407407942</c:v>
                </c:pt>
                <c:pt idx="174">
                  <c:v>0.41326388888888888</c:v>
                </c:pt>
                <c:pt idx="175">
                  <c:v>0.41494212962963356</c:v>
                </c:pt>
                <c:pt idx="176">
                  <c:v>0.41662037037037553</c:v>
                </c:pt>
                <c:pt idx="177">
                  <c:v>0.41829861111111111</c:v>
                </c:pt>
                <c:pt idx="178">
                  <c:v>0.41998842592593288</c:v>
                </c:pt>
                <c:pt idx="179">
                  <c:v>0.42166666666667113</c:v>
                </c:pt>
                <c:pt idx="180">
                  <c:v>0.42334490740741365</c:v>
                </c:pt>
                <c:pt idx="181">
                  <c:v>0.42502314814814812</c:v>
                </c:pt>
                <c:pt idx="182">
                  <c:v>0.42671296296297079</c:v>
                </c:pt>
                <c:pt idx="183">
                  <c:v>0.42839120370370382</c:v>
                </c:pt>
                <c:pt idx="184">
                  <c:v>0.43006944444444811</c:v>
                </c:pt>
                <c:pt idx="185">
                  <c:v>0.4317476851851853</c:v>
                </c:pt>
                <c:pt idx="186">
                  <c:v>0.43343750000000031</c:v>
                </c:pt>
                <c:pt idx="187">
                  <c:v>0.43511574074074238</c:v>
                </c:pt>
                <c:pt idx="188">
                  <c:v>0.43679398148148146</c:v>
                </c:pt>
                <c:pt idx="189">
                  <c:v>0.43847222222222842</c:v>
                </c:pt>
                <c:pt idx="190">
                  <c:v>0.44016203703703732</c:v>
                </c:pt>
                <c:pt idx="191">
                  <c:v>0.44184027777778295</c:v>
                </c:pt>
                <c:pt idx="192">
                  <c:v>0.44351851851851831</c:v>
                </c:pt>
                <c:pt idx="193">
                  <c:v>0.44519675925926383</c:v>
                </c:pt>
                <c:pt idx="194">
                  <c:v>0.4468865740740825</c:v>
                </c:pt>
                <c:pt idx="195">
                  <c:v>0.44856481481482069</c:v>
                </c:pt>
                <c:pt idx="196">
                  <c:v>0.45024305555555177</c:v>
                </c:pt>
                <c:pt idx="197">
                  <c:v>0.45192129629629635</c:v>
                </c:pt>
                <c:pt idx="198">
                  <c:v>0.45361111111111113</c:v>
                </c:pt>
                <c:pt idx="199">
                  <c:v>0.45528935185185188</c:v>
                </c:pt>
                <c:pt idx="200">
                  <c:v>0.45696759259259262</c:v>
                </c:pt>
                <c:pt idx="201">
                  <c:v>0.45864583333333325</c:v>
                </c:pt>
                <c:pt idx="202">
                  <c:v>0.46033564814814815</c:v>
                </c:pt>
                <c:pt idx="203">
                  <c:v>0.46201388888889239</c:v>
                </c:pt>
                <c:pt idx="204">
                  <c:v>0.4636921296296298</c:v>
                </c:pt>
                <c:pt idx="205">
                  <c:v>0.46537037037037665</c:v>
                </c:pt>
                <c:pt idx="206">
                  <c:v>0.46706018518518538</c:v>
                </c:pt>
                <c:pt idx="207">
                  <c:v>0.46873842592592596</c:v>
                </c:pt>
                <c:pt idx="208">
                  <c:v>0.47041666666667242</c:v>
                </c:pt>
                <c:pt idx="209">
                  <c:v>0.47209490740741117</c:v>
                </c:pt>
                <c:pt idx="210">
                  <c:v>0.47378472222222617</c:v>
                </c:pt>
                <c:pt idx="211">
                  <c:v>0.47546296296297119</c:v>
                </c:pt>
                <c:pt idx="212">
                  <c:v>0.47714120370370372</c:v>
                </c:pt>
                <c:pt idx="213">
                  <c:v>0.47881944444444896</c:v>
                </c:pt>
                <c:pt idx="214">
                  <c:v>0.48050925925926374</c:v>
                </c:pt>
                <c:pt idx="215">
                  <c:v>0.48218750000000032</c:v>
                </c:pt>
                <c:pt idx="216">
                  <c:v>0.48386574074074468</c:v>
                </c:pt>
                <c:pt idx="217">
                  <c:v>0.48554398148148148</c:v>
                </c:pt>
                <c:pt idx="218">
                  <c:v>0.48723379629629626</c:v>
                </c:pt>
                <c:pt idx="219">
                  <c:v>0.48891203703704178</c:v>
                </c:pt>
                <c:pt idx="220">
                  <c:v>0.49059027777778275</c:v>
                </c:pt>
                <c:pt idx="221">
                  <c:v>0.49226851851851849</c:v>
                </c:pt>
                <c:pt idx="222">
                  <c:v>0.49395833333333683</c:v>
                </c:pt>
                <c:pt idx="223">
                  <c:v>0.49563657407407857</c:v>
                </c:pt>
                <c:pt idx="224">
                  <c:v>0.49731481481482498</c:v>
                </c:pt>
                <c:pt idx="225">
                  <c:v>0.49899305555555556</c:v>
                </c:pt>
                <c:pt idx="226">
                  <c:v>0.50068287037037063</c:v>
                </c:pt>
                <c:pt idx="227">
                  <c:v>0.50236111111111059</c:v>
                </c:pt>
                <c:pt idx="228">
                  <c:v>0.50403935185185156</c:v>
                </c:pt>
                <c:pt idx="229">
                  <c:v>0.50571759259259264</c:v>
                </c:pt>
                <c:pt idx="230">
                  <c:v>0.50740740740740742</c:v>
                </c:pt>
                <c:pt idx="231">
                  <c:v>0.50908564814814861</c:v>
                </c:pt>
                <c:pt idx="232">
                  <c:v>0.51076388888888891</c:v>
                </c:pt>
                <c:pt idx="233">
                  <c:v>0.51244212962962188</c:v>
                </c:pt>
                <c:pt idx="234">
                  <c:v>0.51413194444444443</c:v>
                </c:pt>
                <c:pt idx="235">
                  <c:v>0.51581018518518518</c:v>
                </c:pt>
                <c:pt idx="236">
                  <c:v>0.51748842592591537</c:v>
                </c:pt>
                <c:pt idx="237">
                  <c:v>0.51916666666666456</c:v>
                </c:pt>
                <c:pt idx="238">
                  <c:v>0.52085648148148145</c:v>
                </c:pt>
                <c:pt idx="239">
                  <c:v>0.52253472222221431</c:v>
                </c:pt>
                <c:pt idx="240">
                  <c:v>0.52421296296294584</c:v>
                </c:pt>
                <c:pt idx="241">
                  <c:v>0.52589120370371145</c:v>
                </c:pt>
                <c:pt idx="242">
                  <c:v>0.52758101851852635</c:v>
                </c:pt>
                <c:pt idx="243">
                  <c:v>0.52925925925925921</c:v>
                </c:pt>
                <c:pt idx="244">
                  <c:v>0.53093749999999951</c:v>
                </c:pt>
                <c:pt idx="245">
                  <c:v>0.53261574074074058</c:v>
                </c:pt>
                <c:pt idx="246">
                  <c:v>0.5343055555555557</c:v>
                </c:pt>
                <c:pt idx="247">
                  <c:v>0.53598379629629633</c:v>
                </c:pt>
                <c:pt idx="248">
                  <c:v>0.53766203703703697</c:v>
                </c:pt>
                <c:pt idx="249">
                  <c:v>0.53934027777777771</c:v>
                </c:pt>
                <c:pt idx="250">
                  <c:v>0.54103009259260004</c:v>
                </c:pt>
                <c:pt idx="251">
                  <c:v>0.54270833333334123</c:v>
                </c:pt>
                <c:pt idx="252">
                  <c:v>0.54438657407407409</c:v>
                </c:pt>
                <c:pt idx="253">
                  <c:v>0.54607638888888888</c:v>
                </c:pt>
                <c:pt idx="254">
                  <c:v>0.54775462962962962</c:v>
                </c:pt>
                <c:pt idx="255">
                  <c:v>0.5494328703703707</c:v>
                </c:pt>
                <c:pt idx="256">
                  <c:v>0.55111111111111111</c:v>
                </c:pt>
                <c:pt idx="257">
                  <c:v>0.55280092592592556</c:v>
                </c:pt>
                <c:pt idx="258">
                  <c:v>0.55447916666666652</c:v>
                </c:pt>
                <c:pt idx="259">
                  <c:v>0.5561574074074076</c:v>
                </c:pt>
                <c:pt idx="260">
                  <c:v>0.557835648148156</c:v>
                </c:pt>
                <c:pt idx="261">
                  <c:v>0.55952546296296257</c:v>
                </c:pt>
                <c:pt idx="262">
                  <c:v>0.56120370370370376</c:v>
                </c:pt>
                <c:pt idx="263">
                  <c:v>0.56288194444444462</c:v>
                </c:pt>
                <c:pt idx="264">
                  <c:v>0.56456018518518458</c:v>
                </c:pt>
                <c:pt idx="265">
                  <c:v>0.56625000000000003</c:v>
                </c:pt>
                <c:pt idx="266">
                  <c:v>0.56792824074074078</c:v>
                </c:pt>
                <c:pt idx="267">
                  <c:v>0.56960648148148163</c:v>
                </c:pt>
                <c:pt idx="268">
                  <c:v>0.57128472222222226</c:v>
                </c:pt>
                <c:pt idx="269">
                  <c:v>0.57297453703703705</c:v>
                </c:pt>
                <c:pt idx="270">
                  <c:v>0.57465277777777779</c:v>
                </c:pt>
                <c:pt idx="271">
                  <c:v>0.57633101851853108</c:v>
                </c:pt>
                <c:pt idx="272">
                  <c:v>0.57800925925925961</c:v>
                </c:pt>
                <c:pt idx="273">
                  <c:v>0.57969907407409083</c:v>
                </c:pt>
                <c:pt idx="274">
                  <c:v>0.58137731481481469</c:v>
                </c:pt>
                <c:pt idx="275">
                  <c:v>0.58305555555555777</c:v>
                </c:pt>
                <c:pt idx="276">
                  <c:v>0.58473379629629663</c:v>
                </c:pt>
                <c:pt idx="277">
                  <c:v>0.58642361111111163</c:v>
                </c:pt>
                <c:pt idx="278">
                  <c:v>0.5881018518518516</c:v>
                </c:pt>
                <c:pt idx="279">
                  <c:v>0.58978009259260078</c:v>
                </c:pt>
                <c:pt idx="280">
                  <c:v>0.59145833333333364</c:v>
                </c:pt>
                <c:pt idx="281">
                  <c:v>0.59314814814814865</c:v>
                </c:pt>
                <c:pt idx="282">
                  <c:v>0.59482638888888861</c:v>
                </c:pt>
                <c:pt idx="283">
                  <c:v>0.59650462962962969</c:v>
                </c:pt>
                <c:pt idx="284">
                  <c:v>0.59818287037037254</c:v>
                </c:pt>
                <c:pt idx="285">
                  <c:v>0.59987268518518744</c:v>
                </c:pt>
                <c:pt idx="286">
                  <c:v>0.60155092592591719</c:v>
                </c:pt>
                <c:pt idx="287">
                  <c:v>0.60322916666666671</c:v>
                </c:pt>
                <c:pt idx="288">
                  <c:v>0.60490740740741511</c:v>
                </c:pt>
                <c:pt idx="289">
                  <c:v>0.60659722222222223</c:v>
                </c:pt>
                <c:pt idx="290">
                  <c:v>0.60827546296296298</c:v>
                </c:pt>
                <c:pt idx="291">
                  <c:v>0.60995370370370372</c:v>
                </c:pt>
                <c:pt idx="292">
                  <c:v>0.61163194444445235</c:v>
                </c:pt>
                <c:pt idx="293">
                  <c:v>0.61332175925925925</c:v>
                </c:pt>
                <c:pt idx="294">
                  <c:v>0.61500000000000365</c:v>
                </c:pt>
                <c:pt idx="295">
                  <c:v>0.61667824074074074</c:v>
                </c:pt>
                <c:pt idx="296">
                  <c:v>0.6183564814814817</c:v>
                </c:pt>
                <c:pt idx="297">
                  <c:v>0.62004629629630525</c:v>
                </c:pt>
                <c:pt idx="298">
                  <c:v>0.62172453703704489</c:v>
                </c:pt>
                <c:pt idx="299">
                  <c:v>0.62340277777777753</c:v>
                </c:pt>
                <c:pt idx="300">
                  <c:v>0.62508101851853437</c:v>
                </c:pt>
                <c:pt idx="301">
                  <c:v>0.62677083333334926</c:v>
                </c:pt>
                <c:pt idx="302">
                  <c:v>0.6284490740740899</c:v>
                </c:pt>
                <c:pt idx="303">
                  <c:v>0.63012731481481565</c:v>
                </c:pt>
                <c:pt idx="304">
                  <c:v>0.63180555555556595</c:v>
                </c:pt>
                <c:pt idx="305">
                  <c:v>0.63349537037038084</c:v>
                </c:pt>
                <c:pt idx="306">
                  <c:v>0.63517361111112014</c:v>
                </c:pt>
                <c:pt idx="307">
                  <c:v>0.63685185185185922</c:v>
                </c:pt>
                <c:pt idx="308">
                  <c:v>0.63853009259260063</c:v>
                </c:pt>
                <c:pt idx="309">
                  <c:v>0.64021990740740764</c:v>
                </c:pt>
                <c:pt idx="310">
                  <c:v>0.64189814814815715</c:v>
                </c:pt>
                <c:pt idx="311">
                  <c:v>0.64357638888888891</c:v>
                </c:pt>
                <c:pt idx="312">
                  <c:v>0.64525462962962965</c:v>
                </c:pt>
                <c:pt idx="313">
                  <c:v>0.6469444444444572</c:v>
                </c:pt>
                <c:pt idx="314">
                  <c:v>0.64862268518519572</c:v>
                </c:pt>
                <c:pt idx="315">
                  <c:v>0.65030092592592559</c:v>
                </c:pt>
                <c:pt idx="316">
                  <c:v>0.65197916666667732</c:v>
                </c:pt>
                <c:pt idx="317">
                  <c:v>0.65366898148148911</c:v>
                </c:pt>
                <c:pt idx="318">
                  <c:v>0.65534722222222264</c:v>
                </c:pt>
                <c:pt idx="319">
                  <c:v>0.65702546296296294</c:v>
                </c:pt>
                <c:pt idx="320">
                  <c:v>0.65870370370371145</c:v>
                </c:pt>
                <c:pt idx="321">
                  <c:v>0.66039351851853412</c:v>
                </c:pt>
                <c:pt idx="322">
                  <c:v>0.66207175925925965</c:v>
                </c:pt>
                <c:pt idx="323">
                  <c:v>0.66375000000001017</c:v>
                </c:pt>
                <c:pt idx="324">
                  <c:v>0.6654282407407407</c:v>
                </c:pt>
                <c:pt idx="325">
                  <c:v>0.66711805555556458</c:v>
                </c:pt>
                <c:pt idx="326">
                  <c:v>0.66879629629631043</c:v>
                </c:pt>
                <c:pt idx="327">
                  <c:v>0.67047453703703763</c:v>
                </c:pt>
                <c:pt idx="328">
                  <c:v>0.67215277777777782</c:v>
                </c:pt>
                <c:pt idx="329">
                  <c:v>0.67384259259260482</c:v>
                </c:pt>
                <c:pt idx="330">
                  <c:v>0.67552083333334889</c:v>
                </c:pt>
                <c:pt idx="331">
                  <c:v>0.67719907407409463</c:v>
                </c:pt>
                <c:pt idx="332">
                  <c:v>0.67887731481482438</c:v>
                </c:pt>
                <c:pt idx="333">
                  <c:v>0.68056712962962329</c:v>
                </c:pt>
                <c:pt idx="334">
                  <c:v>0.68224537037038147</c:v>
                </c:pt>
                <c:pt idx="335">
                  <c:v>0.68392361111112032</c:v>
                </c:pt>
                <c:pt idx="336">
                  <c:v>0.68561342592592567</c:v>
                </c:pt>
                <c:pt idx="337">
                  <c:v>0.6872916666666733</c:v>
                </c:pt>
                <c:pt idx="338">
                  <c:v>0.68896990740741082</c:v>
                </c:pt>
                <c:pt idx="339">
                  <c:v>0.69064814814815823</c:v>
                </c:pt>
                <c:pt idx="340">
                  <c:v>0.69233796296295347</c:v>
                </c:pt>
                <c:pt idx="341">
                  <c:v>0.69401620370370365</c:v>
                </c:pt>
                <c:pt idx="342">
                  <c:v>0.69569444444445649</c:v>
                </c:pt>
                <c:pt idx="343">
                  <c:v>0.69737268518518813</c:v>
                </c:pt>
                <c:pt idx="344">
                  <c:v>0.6990624999999997</c:v>
                </c:pt>
                <c:pt idx="345">
                  <c:v>0.70074074074074078</c:v>
                </c:pt>
                <c:pt idx="346">
                  <c:v>0.70241898148148152</c:v>
                </c:pt>
                <c:pt idx="347">
                  <c:v>0.7040972222222226</c:v>
                </c:pt>
                <c:pt idx="348">
                  <c:v>0.70578703703703705</c:v>
                </c:pt>
                <c:pt idx="349">
                  <c:v>0.70746527777777779</c:v>
                </c:pt>
                <c:pt idx="350">
                  <c:v>0.70914351851853108</c:v>
                </c:pt>
                <c:pt idx="351">
                  <c:v>0.71082175925925961</c:v>
                </c:pt>
                <c:pt idx="352">
                  <c:v>0.71251157407407462</c:v>
                </c:pt>
                <c:pt idx="353">
                  <c:v>0.71418981481482346</c:v>
                </c:pt>
                <c:pt idx="354">
                  <c:v>0.71586805555556254</c:v>
                </c:pt>
                <c:pt idx="355">
                  <c:v>0.71754629629629663</c:v>
                </c:pt>
                <c:pt idx="356">
                  <c:v>0.71923611111111108</c:v>
                </c:pt>
                <c:pt idx="357">
                  <c:v>0.72091435185185149</c:v>
                </c:pt>
                <c:pt idx="358">
                  <c:v>0.7225925925926</c:v>
                </c:pt>
                <c:pt idx="359">
                  <c:v>0.72427083333334574</c:v>
                </c:pt>
                <c:pt idx="360">
                  <c:v>0.72596064814814865</c:v>
                </c:pt>
                <c:pt idx="361">
                  <c:v>0.72763888888889838</c:v>
                </c:pt>
                <c:pt idx="362">
                  <c:v>0.72931712962962958</c:v>
                </c:pt>
                <c:pt idx="363">
                  <c:v>0.7309953703703832</c:v>
                </c:pt>
                <c:pt idx="364">
                  <c:v>0.7326851851851921</c:v>
                </c:pt>
                <c:pt idx="365">
                  <c:v>0.73436342592591708</c:v>
                </c:pt>
                <c:pt idx="366">
                  <c:v>0.73604166666667992</c:v>
                </c:pt>
                <c:pt idx="367">
                  <c:v>0.73771990740741511</c:v>
                </c:pt>
                <c:pt idx="368">
                  <c:v>0.73940972222222223</c:v>
                </c:pt>
                <c:pt idx="369">
                  <c:v>0.74108796296295509</c:v>
                </c:pt>
                <c:pt idx="370">
                  <c:v>0.74276620370370372</c:v>
                </c:pt>
                <c:pt idx="371">
                  <c:v>0.74444444444445235</c:v>
                </c:pt>
                <c:pt idx="372">
                  <c:v>0.74613425925925969</c:v>
                </c:pt>
                <c:pt idx="373">
                  <c:v>0.7478125000000001</c:v>
                </c:pt>
                <c:pt idx="374">
                  <c:v>0.74949074074074051</c:v>
                </c:pt>
                <c:pt idx="375">
                  <c:v>0.7511689814814817</c:v>
                </c:pt>
                <c:pt idx="376">
                  <c:v>0.75285879629630525</c:v>
                </c:pt>
                <c:pt idx="377">
                  <c:v>0.75453703703703701</c:v>
                </c:pt>
                <c:pt idx="378">
                  <c:v>0.75621527777777775</c:v>
                </c:pt>
                <c:pt idx="379">
                  <c:v>0.75789351851853437</c:v>
                </c:pt>
                <c:pt idx="380">
                  <c:v>0.75958333333333361</c:v>
                </c:pt>
                <c:pt idx="381">
                  <c:v>0.76126157407408201</c:v>
                </c:pt>
                <c:pt idx="382">
                  <c:v>0.76293981481482764</c:v>
                </c:pt>
                <c:pt idx="383">
                  <c:v>0.76461805555556595</c:v>
                </c:pt>
                <c:pt idx="384">
                  <c:v>0.76630787037038084</c:v>
                </c:pt>
                <c:pt idx="385">
                  <c:v>0.76798611111111104</c:v>
                </c:pt>
                <c:pt idx="386">
                  <c:v>0.76966435185185178</c:v>
                </c:pt>
                <c:pt idx="387">
                  <c:v>0.77134259259260052</c:v>
                </c:pt>
                <c:pt idx="388">
                  <c:v>0.77303240740740753</c:v>
                </c:pt>
                <c:pt idx="389">
                  <c:v>0.77471064814815482</c:v>
                </c:pt>
                <c:pt idx="390">
                  <c:v>0.77638888888889435</c:v>
                </c:pt>
                <c:pt idx="391">
                  <c:v>0.7780671296296271</c:v>
                </c:pt>
                <c:pt idx="392">
                  <c:v>0.77975694444444554</c:v>
                </c:pt>
                <c:pt idx="393">
                  <c:v>0.78143518518518518</c:v>
                </c:pt>
                <c:pt idx="394">
                  <c:v>0.78311342592591537</c:v>
                </c:pt>
                <c:pt idx="395">
                  <c:v>0.78479166666667732</c:v>
                </c:pt>
                <c:pt idx="396">
                  <c:v>0.78648148148148145</c:v>
                </c:pt>
                <c:pt idx="397">
                  <c:v>0.78815972222222219</c:v>
                </c:pt>
                <c:pt idx="398">
                  <c:v>0.7898379629629525</c:v>
                </c:pt>
                <c:pt idx="399">
                  <c:v>0.79151620370370357</c:v>
                </c:pt>
                <c:pt idx="400">
                  <c:v>0.79320601851852635</c:v>
                </c:pt>
                <c:pt idx="401">
                  <c:v>0.79488425925925921</c:v>
                </c:pt>
                <c:pt idx="402">
                  <c:v>0.79656249999999096</c:v>
                </c:pt>
                <c:pt idx="403">
                  <c:v>0.79824074074074058</c:v>
                </c:pt>
                <c:pt idx="404">
                  <c:v>0.7999305555555557</c:v>
                </c:pt>
                <c:pt idx="405">
                  <c:v>0.80160879629630344</c:v>
                </c:pt>
                <c:pt idx="406">
                  <c:v>0.80328703703703708</c:v>
                </c:pt>
                <c:pt idx="407">
                  <c:v>0.80496527777777782</c:v>
                </c:pt>
                <c:pt idx="408">
                  <c:v>0.80665509259260482</c:v>
                </c:pt>
                <c:pt idx="409">
                  <c:v>0.80833333333333324</c:v>
                </c:pt>
                <c:pt idx="410">
                  <c:v>0.81001157407407465</c:v>
                </c:pt>
                <c:pt idx="411">
                  <c:v>0.81168981481482438</c:v>
                </c:pt>
                <c:pt idx="412">
                  <c:v>0.81337962962962962</c:v>
                </c:pt>
                <c:pt idx="413">
                  <c:v>0.81505787037037936</c:v>
                </c:pt>
                <c:pt idx="414">
                  <c:v>0.81673611111111111</c:v>
                </c:pt>
                <c:pt idx="415">
                  <c:v>0.8184143518518433</c:v>
                </c:pt>
                <c:pt idx="416">
                  <c:v>0.82010416666666652</c:v>
                </c:pt>
                <c:pt idx="417">
                  <c:v>0.8217824074074076</c:v>
                </c:pt>
                <c:pt idx="418">
                  <c:v>0.82346064814814823</c:v>
                </c:pt>
                <c:pt idx="419">
                  <c:v>0.82515046296296257</c:v>
                </c:pt>
                <c:pt idx="420">
                  <c:v>0.82682870370370365</c:v>
                </c:pt>
                <c:pt idx="421">
                  <c:v>0.82850694444444439</c:v>
                </c:pt>
                <c:pt idx="422">
                  <c:v>0.83018518518518514</c:v>
                </c:pt>
                <c:pt idx="423">
                  <c:v>0.83187500000000902</c:v>
                </c:pt>
                <c:pt idx="424">
                  <c:v>0.83355324074073756</c:v>
                </c:pt>
                <c:pt idx="425">
                  <c:v>0.83523148148148163</c:v>
                </c:pt>
                <c:pt idx="426">
                  <c:v>0.8369097222222226</c:v>
                </c:pt>
                <c:pt idx="427">
                  <c:v>0.83859953703703705</c:v>
                </c:pt>
                <c:pt idx="428">
                  <c:v>0.84027777777777779</c:v>
                </c:pt>
                <c:pt idx="429">
                  <c:v>0.84195601851853108</c:v>
                </c:pt>
                <c:pt idx="430">
                  <c:v>0.84363425925925961</c:v>
                </c:pt>
                <c:pt idx="431">
                  <c:v>0.84532407407408416</c:v>
                </c:pt>
                <c:pt idx="432">
                  <c:v>0.84700231481481481</c:v>
                </c:pt>
                <c:pt idx="433">
                  <c:v>0.84868055555556254</c:v>
                </c:pt>
                <c:pt idx="434">
                  <c:v>0.85035879629629663</c:v>
                </c:pt>
                <c:pt idx="435">
                  <c:v>0.85204861111112173</c:v>
                </c:pt>
                <c:pt idx="436">
                  <c:v>0.85372685185185182</c:v>
                </c:pt>
                <c:pt idx="437">
                  <c:v>0.85540509259260422</c:v>
                </c:pt>
                <c:pt idx="438">
                  <c:v>0.85708333333333364</c:v>
                </c:pt>
                <c:pt idx="439">
                  <c:v>0.85877314814814865</c:v>
                </c:pt>
                <c:pt idx="440">
                  <c:v>0.86045138888888895</c:v>
                </c:pt>
                <c:pt idx="441">
                  <c:v>0.86212962962963779</c:v>
                </c:pt>
                <c:pt idx="442">
                  <c:v>0.8638078703703832</c:v>
                </c:pt>
                <c:pt idx="443">
                  <c:v>0.8654976851851921</c:v>
                </c:pt>
                <c:pt idx="444">
                  <c:v>0.86717592592592552</c:v>
                </c:pt>
                <c:pt idx="445">
                  <c:v>0.86885416666666671</c:v>
                </c:pt>
                <c:pt idx="446">
                  <c:v>0.87053240740740734</c:v>
                </c:pt>
                <c:pt idx="447">
                  <c:v>0.87222222222222223</c:v>
                </c:pt>
                <c:pt idx="448">
                  <c:v>0.87390046296296298</c:v>
                </c:pt>
                <c:pt idx="449">
                  <c:v>0.87557870370370372</c:v>
                </c:pt>
                <c:pt idx="450">
                  <c:v>0.87725694444444469</c:v>
                </c:pt>
              </c:numCache>
            </c:numRef>
          </c:xVal>
          <c:yVal>
            <c:numRef>
              <c:f>Sheet1!#¡REF!</c:f>
              <c:numCache>
                <c:formatCode>General</c:formatCode>
                <c:ptCount val="1"/>
                <c:pt idx="0">
                  <c:v>1</c:v>
                </c:pt>
              </c:numCache>
            </c:numRef>
          </c:yVal>
          <c:smooth val="1"/>
        </c:ser>
        <c:ser>
          <c:idx val="2"/>
          <c:order val="2"/>
          <c:tx>
            <c:strRef>
              <c:f>Sheet1!$C$1</c:f>
              <c:strCache>
                <c:ptCount val="1"/>
                <c:pt idx="0">
                  <c:v>TEMPERATURA DEL AIRE BAJO EL SALADIN</c:v>
                </c:pt>
              </c:strCache>
            </c:strRef>
          </c:tx>
          <c:spPr>
            <a:ln>
              <a:solidFill>
                <a:schemeClr val="tx1">
                  <a:lumMod val="75000"/>
                  <a:lumOff val="25000"/>
                </a:schemeClr>
              </a:solidFill>
            </a:ln>
          </c:spPr>
          <c:marker>
            <c:symbol val="none"/>
          </c:marker>
          <c:xVal>
            <c:numRef>
              <c:f>Sheet1!$A$2:$A$452</c:f>
              <c:numCache>
                <c:formatCode>h:mm:ss</c:formatCode>
                <c:ptCount val="451"/>
                <c:pt idx="0">
                  <c:v>0.12074074074074218</c:v>
                </c:pt>
                <c:pt idx="1">
                  <c:v>0.12241898148148229</c:v>
                </c:pt>
                <c:pt idx="2">
                  <c:v>0.12409722222222375</c:v>
                </c:pt>
                <c:pt idx="3">
                  <c:v>0.12577546296296296</c:v>
                </c:pt>
                <c:pt idx="4">
                  <c:v>0.12746527777777791</c:v>
                </c:pt>
                <c:pt idx="5">
                  <c:v>0.12914351851851638</c:v>
                </c:pt>
                <c:pt idx="6">
                  <c:v>0.13082175925925682</c:v>
                </c:pt>
                <c:pt idx="7">
                  <c:v>0.13250000000000001</c:v>
                </c:pt>
                <c:pt idx="8">
                  <c:v>0.13418981481481482</c:v>
                </c:pt>
                <c:pt idx="9">
                  <c:v>0.13586805555555556</c:v>
                </c:pt>
                <c:pt idx="10">
                  <c:v>0.13754629629629964</c:v>
                </c:pt>
                <c:pt idx="11">
                  <c:v>0.13922453703703724</c:v>
                </c:pt>
                <c:pt idx="12">
                  <c:v>0.14091435185185508</c:v>
                </c:pt>
                <c:pt idx="13">
                  <c:v>0.14259259259259546</c:v>
                </c:pt>
                <c:pt idx="14">
                  <c:v>0.1442708333333334</c:v>
                </c:pt>
                <c:pt idx="15">
                  <c:v>0.14594907407407617</c:v>
                </c:pt>
                <c:pt idx="16">
                  <c:v>0.1476388888888889</c:v>
                </c:pt>
                <c:pt idx="17">
                  <c:v>0.1493171296296297</c:v>
                </c:pt>
                <c:pt idx="18">
                  <c:v>0.15099537037037386</c:v>
                </c:pt>
                <c:pt idx="19">
                  <c:v>0.15267361111111111</c:v>
                </c:pt>
                <c:pt idx="20">
                  <c:v>0.15436342592592694</c:v>
                </c:pt>
                <c:pt idx="21">
                  <c:v>0.15604166666666691</c:v>
                </c:pt>
                <c:pt idx="22">
                  <c:v>0.15771990740741179</c:v>
                </c:pt>
                <c:pt idx="23">
                  <c:v>0.15939814814815051</c:v>
                </c:pt>
                <c:pt idx="24">
                  <c:v>0.16108796296296396</c:v>
                </c:pt>
                <c:pt idx="25">
                  <c:v>0.16276620370370448</c:v>
                </c:pt>
                <c:pt idx="26">
                  <c:v>0.16444444444444858</c:v>
                </c:pt>
                <c:pt idx="27">
                  <c:v>0.16612268518518541</c:v>
                </c:pt>
                <c:pt idx="28">
                  <c:v>0.16781250000000059</c:v>
                </c:pt>
                <c:pt idx="29">
                  <c:v>0.16949074074074247</c:v>
                </c:pt>
                <c:pt idx="30">
                  <c:v>0.17116898148148438</c:v>
                </c:pt>
                <c:pt idx="31">
                  <c:v>0.17284722222222462</c:v>
                </c:pt>
                <c:pt idx="32">
                  <c:v>0.17453703703703993</c:v>
                </c:pt>
                <c:pt idx="33">
                  <c:v>0.17621527777778023</c:v>
                </c:pt>
                <c:pt idx="34">
                  <c:v>0.17789351851851837</c:v>
                </c:pt>
                <c:pt idx="35">
                  <c:v>0.17957175925925917</c:v>
                </c:pt>
                <c:pt idx="36">
                  <c:v>0.18126157407407406</c:v>
                </c:pt>
                <c:pt idx="37">
                  <c:v>0.18293981481481494</c:v>
                </c:pt>
                <c:pt idx="38">
                  <c:v>0.18461805555555574</c:v>
                </c:pt>
                <c:pt idx="39">
                  <c:v>0.18629629629630051</c:v>
                </c:pt>
                <c:pt idx="40">
                  <c:v>0.18798611111111396</c:v>
                </c:pt>
                <c:pt idx="41">
                  <c:v>0.18966435185185426</c:v>
                </c:pt>
                <c:pt idx="42">
                  <c:v>0.1913425925925952</c:v>
                </c:pt>
                <c:pt idx="43">
                  <c:v>0.19302083333333392</c:v>
                </c:pt>
                <c:pt idx="44">
                  <c:v>0.19471064814814884</c:v>
                </c:pt>
                <c:pt idx="45">
                  <c:v>0.19638888888888945</c:v>
                </c:pt>
                <c:pt idx="46">
                  <c:v>0.19806712962962991</c:v>
                </c:pt>
                <c:pt idx="47">
                  <c:v>0.19974537037037354</c:v>
                </c:pt>
                <c:pt idx="48">
                  <c:v>0.20143518518518827</c:v>
                </c:pt>
                <c:pt idx="49">
                  <c:v>0.20311342592592593</c:v>
                </c:pt>
                <c:pt idx="50">
                  <c:v>0.20479166666666671</c:v>
                </c:pt>
                <c:pt idx="51">
                  <c:v>0.20646990740741103</c:v>
                </c:pt>
                <c:pt idx="52">
                  <c:v>0.20815972222222223</c:v>
                </c:pt>
                <c:pt idx="53">
                  <c:v>0.20983796296296484</c:v>
                </c:pt>
                <c:pt idx="54">
                  <c:v>0.21151620370370391</c:v>
                </c:pt>
                <c:pt idx="55">
                  <c:v>0.21319444444444727</c:v>
                </c:pt>
                <c:pt idx="56">
                  <c:v>0.21488425925925925</c:v>
                </c:pt>
                <c:pt idx="57">
                  <c:v>0.21656250000000021</c:v>
                </c:pt>
                <c:pt idx="58">
                  <c:v>0.21824074074074312</c:v>
                </c:pt>
                <c:pt idx="59">
                  <c:v>0.21991898148148681</c:v>
                </c:pt>
                <c:pt idx="60">
                  <c:v>0.22160879629629707</c:v>
                </c:pt>
                <c:pt idx="61">
                  <c:v>0.2232870370370397</c:v>
                </c:pt>
                <c:pt idx="62">
                  <c:v>0.22496527777777997</c:v>
                </c:pt>
                <c:pt idx="63">
                  <c:v>0.22664351851851705</c:v>
                </c:pt>
                <c:pt idx="64">
                  <c:v>0.22833333333333539</c:v>
                </c:pt>
                <c:pt idx="65">
                  <c:v>0.23001157407407405</c:v>
                </c:pt>
                <c:pt idx="66">
                  <c:v>0.23168981481481477</c:v>
                </c:pt>
                <c:pt idx="67">
                  <c:v>0.23336805555555554</c:v>
                </c:pt>
                <c:pt idx="68">
                  <c:v>0.2350578703703704</c:v>
                </c:pt>
                <c:pt idx="69">
                  <c:v>0.23673611111111326</c:v>
                </c:pt>
                <c:pt idx="70">
                  <c:v>0.23841435185185536</c:v>
                </c:pt>
                <c:pt idx="71">
                  <c:v>0.24009259259259577</c:v>
                </c:pt>
                <c:pt idx="72">
                  <c:v>0.24178240740741092</c:v>
                </c:pt>
                <c:pt idx="73">
                  <c:v>0.24346064814814841</c:v>
                </c:pt>
                <c:pt idx="74">
                  <c:v>0.24513888888888891</c:v>
                </c:pt>
                <c:pt idx="75">
                  <c:v>0.24681712962962971</c:v>
                </c:pt>
                <c:pt idx="76">
                  <c:v>0.24850694444444707</c:v>
                </c:pt>
                <c:pt idx="77">
                  <c:v>0.25018518518518518</c:v>
                </c:pt>
                <c:pt idx="78">
                  <c:v>0.25186342592592592</c:v>
                </c:pt>
                <c:pt idx="79">
                  <c:v>0.25354166666666667</c:v>
                </c:pt>
                <c:pt idx="80">
                  <c:v>0.25523148148148123</c:v>
                </c:pt>
                <c:pt idx="81">
                  <c:v>0.2569097222222223</c:v>
                </c:pt>
                <c:pt idx="82">
                  <c:v>0.25858796296296926</c:v>
                </c:pt>
                <c:pt idx="83">
                  <c:v>0.26026620370370385</c:v>
                </c:pt>
                <c:pt idx="84">
                  <c:v>0.26195601851851824</c:v>
                </c:pt>
                <c:pt idx="85">
                  <c:v>0.26363425925925932</c:v>
                </c:pt>
                <c:pt idx="86">
                  <c:v>0.26531250000000395</c:v>
                </c:pt>
                <c:pt idx="87">
                  <c:v>0.26700231481481873</c:v>
                </c:pt>
                <c:pt idx="88">
                  <c:v>0.26868055555555581</c:v>
                </c:pt>
                <c:pt idx="89">
                  <c:v>0.27035879629629977</c:v>
                </c:pt>
                <c:pt idx="90">
                  <c:v>0.27203703703703674</c:v>
                </c:pt>
                <c:pt idx="91">
                  <c:v>0.27372685185185663</c:v>
                </c:pt>
                <c:pt idx="92">
                  <c:v>0.2754050925925926</c:v>
                </c:pt>
                <c:pt idx="93">
                  <c:v>0.27708333333333335</c:v>
                </c:pt>
                <c:pt idx="94">
                  <c:v>0.27876157407407431</c:v>
                </c:pt>
                <c:pt idx="95">
                  <c:v>0.28045138888888888</c:v>
                </c:pt>
                <c:pt idx="96">
                  <c:v>0.28212962962963356</c:v>
                </c:pt>
                <c:pt idx="97">
                  <c:v>0.28380787037037553</c:v>
                </c:pt>
                <c:pt idx="98">
                  <c:v>0.28548611111111138</c:v>
                </c:pt>
                <c:pt idx="99">
                  <c:v>0.28717592592592944</c:v>
                </c:pt>
                <c:pt idx="100">
                  <c:v>0.28885416666667113</c:v>
                </c:pt>
                <c:pt idx="101">
                  <c:v>0.29053240740740782</c:v>
                </c:pt>
                <c:pt idx="102">
                  <c:v>0.29221064814814818</c:v>
                </c:pt>
                <c:pt idx="103">
                  <c:v>0.29390046296297079</c:v>
                </c:pt>
                <c:pt idx="104">
                  <c:v>0.29557870370370937</c:v>
                </c:pt>
                <c:pt idx="105">
                  <c:v>0.29725694444444811</c:v>
                </c:pt>
                <c:pt idx="106">
                  <c:v>0.2989351851851853</c:v>
                </c:pt>
                <c:pt idx="107">
                  <c:v>0.30062500000000031</c:v>
                </c:pt>
                <c:pt idx="108">
                  <c:v>0.30230324074074238</c:v>
                </c:pt>
                <c:pt idx="109">
                  <c:v>0.30398148148148596</c:v>
                </c:pt>
                <c:pt idx="110">
                  <c:v>0.30565972222222232</c:v>
                </c:pt>
                <c:pt idx="111">
                  <c:v>0.30734953703703732</c:v>
                </c:pt>
                <c:pt idx="112">
                  <c:v>0.30902777777778562</c:v>
                </c:pt>
                <c:pt idx="113">
                  <c:v>0.31070601851851853</c:v>
                </c:pt>
                <c:pt idx="114">
                  <c:v>0.31238425925926966</c:v>
                </c:pt>
                <c:pt idx="115">
                  <c:v>0.31407407407408139</c:v>
                </c:pt>
                <c:pt idx="116">
                  <c:v>0.31575231481481963</c:v>
                </c:pt>
                <c:pt idx="117">
                  <c:v>0.31743055555555588</c:v>
                </c:pt>
                <c:pt idx="118">
                  <c:v>0.31910879629630051</c:v>
                </c:pt>
                <c:pt idx="119">
                  <c:v>0.3207986111111113</c:v>
                </c:pt>
                <c:pt idx="120">
                  <c:v>0.32247685185186192</c:v>
                </c:pt>
                <c:pt idx="121">
                  <c:v>0.32415509259259262</c:v>
                </c:pt>
                <c:pt idx="122">
                  <c:v>0.32583333333333336</c:v>
                </c:pt>
                <c:pt idx="123">
                  <c:v>0.32752314814814831</c:v>
                </c:pt>
                <c:pt idx="124">
                  <c:v>0.32920138888889239</c:v>
                </c:pt>
                <c:pt idx="125">
                  <c:v>0.33087962962963752</c:v>
                </c:pt>
                <c:pt idx="126">
                  <c:v>0.33255787037037665</c:v>
                </c:pt>
                <c:pt idx="127">
                  <c:v>0.33424768518518538</c:v>
                </c:pt>
                <c:pt idx="128">
                  <c:v>0.33592592592593379</c:v>
                </c:pt>
                <c:pt idx="129">
                  <c:v>0.33760416666667242</c:v>
                </c:pt>
                <c:pt idx="130">
                  <c:v>0.33928240740741467</c:v>
                </c:pt>
                <c:pt idx="131">
                  <c:v>0.34097222222222739</c:v>
                </c:pt>
                <c:pt idx="132">
                  <c:v>0.34265046296296919</c:v>
                </c:pt>
                <c:pt idx="133">
                  <c:v>0.34432870370371149</c:v>
                </c:pt>
                <c:pt idx="134">
                  <c:v>0.34600694444445013</c:v>
                </c:pt>
                <c:pt idx="135">
                  <c:v>0.34769675925926469</c:v>
                </c:pt>
                <c:pt idx="136">
                  <c:v>0.34937500000000338</c:v>
                </c:pt>
                <c:pt idx="137">
                  <c:v>0.35105324074074085</c:v>
                </c:pt>
                <c:pt idx="138">
                  <c:v>0.35273148148148126</c:v>
                </c:pt>
                <c:pt idx="139">
                  <c:v>0.35442129629629632</c:v>
                </c:pt>
                <c:pt idx="140">
                  <c:v>0.35609953703703701</c:v>
                </c:pt>
                <c:pt idx="141">
                  <c:v>0.35777777777778275</c:v>
                </c:pt>
                <c:pt idx="142">
                  <c:v>0.35945601851851849</c:v>
                </c:pt>
                <c:pt idx="143">
                  <c:v>0.36114583333333333</c:v>
                </c:pt>
                <c:pt idx="144">
                  <c:v>0.36282407407408196</c:v>
                </c:pt>
                <c:pt idx="145">
                  <c:v>0.36450231481482104</c:v>
                </c:pt>
                <c:pt idx="146">
                  <c:v>0.36618055555555951</c:v>
                </c:pt>
                <c:pt idx="147">
                  <c:v>0.36787037037037817</c:v>
                </c:pt>
                <c:pt idx="148">
                  <c:v>0.36954861111111131</c:v>
                </c:pt>
                <c:pt idx="149">
                  <c:v>0.37122685185185883</c:v>
                </c:pt>
                <c:pt idx="150">
                  <c:v>0.37290509259259258</c:v>
                </c:pt>
                <c:pt idx="151">
                  <c:v>0.37459490740741253</c:v>
                </c:pt>
                <c:pt idx="152">
                  <c:v>0.37627314814814811</c:v>
                </c:pt>
                <c:pt idx="153">
                  <c:v>0.37795138888889335</c:v>
                </c:pt>
                <c:pt idx="154">
                  <c:v>0.37962962962963542</c:v>
                </c:pt>
                <c:pt idx="155">
                  <c:v>0.38131944444445076</c:v>
                </c:pt>
                <c:pt idx="156">
                  <c:v>0.38299768518518917</c:v>
                </c:pt>
                <c:pt idx="157">
                  <c:v>0.38467592592593125</c:v>
                </c:pt>
                <c:pt idx="158">
                  <c:v>0.38635416666667338</c:v>
                </c:pt>
                <c:pt idx="159">
                  <c:v>0.38804398148148511</c:v>
                </c:pt>
                <c:pt idx="160">
                  <c:v>0.38972222222222686</c:v>
                </c:pt>
                <c:pt idx="161">
                  <c:v>0.39140046296297343</c:v>
                </c:pt>
                <c:pt idx="162">
                  <c:v>0.39307870370371162</c:v>
                </c:pt>
                <c:pt idx="163">
                  <c:v>0.39476851851851852</c:v>
                </c:pt>
                <c:pt idx="164">
                  <c:v>0.39644675925926903</c:v>
                </c:pt>
                <c:pt idx="165">
                  <c:v>0.39812500000000395</c:v>
                </c:pt>
                <c:pt idx="166">
                  <c:v>0.39980324074074591</c:v>
                </c:pt>
                <c:pt idx="167">
                  <c:v>0.40149305555555559</c:v>
                </c:pt>
                <c:pt idx="168">
                  <c:v>0.40317129629629633</c:v>
                </c:pt>
                <c:pt idx="169">
                  <c:v>0.40484953703703702</c:v>
                </c:pt>
                <c:pt idx="170">
                  <c:v>0.40653935185185186</c:v>
                </c:pt>
                <c:pt idx="171">
                  <c:v>0.4082175925925926</c:v>
                </c:pt>
                <c:pt idx="172">
                  <c:v>0.40989583333333335</c:v>
                </c:pt>
                <c:pt idx="173">
                  <c:v>0.41157407407407942</c:v>
                </c:pt>
                <c:pt idx="174">
                  <c:v>0.41326388888888888</c:v>
                </c:pt>
                <c:pt idx="175">
                  <c:v>0.41494212962963356</c:v>
                </c:pt>
                <c:pt idx="176">
                  <c:v>0.41662037037037553</c:v>
                </c:pt>
                <c:pt idx="177">
                  <c:v>0.41829861111111111</c:v>
                </c:pt>
                <c:pt idx="178">
                  <c:v>0.41998842592593288</c:v>
                </c:pt>
                <c:pt idx="179">
                  <c:v>0.42166666666667113</c:v>
                </c:pt>
                <c:pt idx="180">
                  <c:v>0.42334490740741365</c:v>
                </c:pt>
                <c:pt idx="181">
                  <c:v>0.42502314814814812</c:v>
                </c:pt>
                <c:pt idx="182">
                  <c:v>0.42671296296297079</c:v>
                </c:pt>
                <c:pt idx="183">
                  <c:v>0.42839120370370382</c:v>
                </c:pt>
                <c:pt idx="184">
                  <c:v>0.43006944444444811</c:v>
                </c:pt>
                <c:pt idx="185">
                  <c:v>0.4317476851851853</c:v>
                </c:pt>
                <c:pt idx="186">
                  <c:v>0.43343750000000031</c:v>
                </c:pt>
                <c:pt idx="187">
                  <c:v>0.43511574074074238</c:v>
                </c:pt>
                <c:pt idx="188">
                  <c:v>0.43679398148148146</c:v>
                </c:pt>
                <c:pt idx="189">
                  <c:v>0.43847222222222842</c:v>
                </c:pt>
                <c:pt idx="190">
                  <c:v>0.44016203703703732</c:v>
                </c:pt>
                <c:pt idx="191">
                  <c:v>0.44184027777778295</c:v>
                </c:pt>
                <c:pt idx="192">
                  <c:v>0.44351851851851831</c:v>
                </c:pt>
                <c:pt idx="193">
                  <c:v>0.44519675925926383</c:v>
                </c:pt>
                <c:pt idx="194">
                  <c:v>0.4468865740740825</c:v>
                </c:pt>
                <c:pt idx="195">
                  <c:v>0.44856481481482069</c:v>
                </c:pt>
                <c:pt idx="196">
                  <c:v>0.45024305555555177</c:v>
                </c:pt>
                <c:pt idx="197">
                  <c:v>0.45192129629629635</c:v>
                </c:pt>
                <c:pt idx="198">
                  <c:v>0.45361111111111113</c:v>
                </c:pt>
                <c:pt idx="199">
                  <c:v>0.45528935185185188</c:v>
                </c:pt>
                <c:pt idx="200">
                  <c:v>0.45696759259259262</c:v>
                </c:pt>
                <c:pt idx="201">
                  <c:v>0.45864583333333325</c:v>
                </c:pt>
                <c:pt idx="202">
                  <c:v>0.46033564814814815</c:v>
                </c:pt>
                <c:pt idx="203">
                  <c:v>0.46201388888889239</c:v>
                </c:pt>
                <c:pt idx="204">
                  <c:v>0.4636921296296298</c:v>
                </c:pt>
                <c:pt idx="205">
                  <c:v>0.46537037037037665</c:v>
                </c:pt>
                <c:pt idx="206">
                  <c:v>0.46706018518518538</c:v>
                </c:pt>
                <c:pt idx="207">
                  <c:v>0.46873842592592596</c:v>
                </c:pt>
                <c:pt idx="208">
                  <c:v>0.47041666666667242</c:v>
                </c:pt>
                <c:pt idx="209">
                  <c:v>0.47209490740741117</c:v>
                </c:pt>
                <c:pt idx="210">
                  <c:v>0.47378472222222617</c:v>
                </c:pt>
                <c:pt idx="211">
                  <c:v>0.47546296296297119</c:v>
                </c:pt>
                <c:pt idx="212">
                  <c:v>0.47714120370370372</c:v>
                </c:pt>
                <c:pt idx="213">
                  <c:v>0.47881944444444896</c:v>
                </c:pt>
                <c:pt idx="214">
                  <c:v>0.48050925925926374</c:v>
                </c:pt>
                <c:pt idx="215">
                  <c:v>0.48218750000000032</c:v>
                </c:pt>
                <c:pt idx="216">
                  <c:v>0.48386574074074468</c:v>
                </c:pt>
                <c:pt idx="217">
                  <c:v>0.48554398148148148</c:v>
                </c:pt>
                <c:pt idx="218">
                  <c:v>0.48723379629629626</c:v>
                </c:pt>
                <c:pt idx="219">
                  <c:v>0.48891203703704178</c:v>
                </c:pt>
                <c:pt idx="220">
                  <c:v>0.49059027777778275</c:v>
                </c:pt>
                <c:pt idx="221">
                  <c:v>0.49226851851851849</c:v>
                </c:pt>
                <c:pt idx="222">
                  <c:v>0.49395833333333683</c:v>
                </c:pt>
                <c:pt idx="223">
                  <c:v>0.49563657407407857</c:v>
                </c:pt>
                <c:pt idx="224">
                  <c:v>0.49731481481482498</c:v>
                </c:pt>
                <c:pt idx="225">
                  <c:v>0.49899305555555556</c:v>
                </c:pt>
                <c:pt idx="226">
                  <c:v>0.50068287037037063</c:v>
                </c:pt>
                <c:pt idx="227">
                  <c:v>0.50236111111111059</c:v>
                </c:pt>
                <c:pt idx="228">
                  <c:v>0.50403935185185156</c:v>
                </c:pt>
                <c:pt idx="229">
                  <c:v>0.50571759259259264</c:v>
                </c:pt>
                <c:pt idx="230">
                  <c:v>0.50740740740740742</c:v>
                </c:pt>
                <c:pt idx="231">
                  <c:v>0.50908564814814861</c:v>
                </c:pt>
                <c:pt idx="232">
                  <c:v>0.51076388888888891</c:v>
                </c:pt>
                <c:pt idx="233">
                  <c:v>0.51244212962962188</c:v>
                </c:pt>
                <c:pt idx="234">
                  <c:v>0.51413194444444443</c:v>
                </c:pt>
                <c:pt idx="235">
                  <c:v>0.51581018518518518</c:v>
                </c:pt>
                <c:pt idx="236">
                  <c:v>0.51748842592591537</c:v>
                </c:pt>
                <c:pt idx="237">
                  <c:v>0.51916666666666456</c:v>
                </c:pt>
                <c:pt idx="238">
                  <c:v>0.52085648148148145</c:v>
                </c:pt>
                <c:pt idx="239">
                  <c:v>0.52253472222221431</c:v>
                </c:pt>
                <c:pt idx="240">
                  <c:v>0.52421296296294584</c:v>
                </c:pt>
                <c:pt idx="241">
                  <c:v>0.52589120370371145</c:v>
                </c:pt>
                <c:pt idx="242">
                  <c:v>0.52758101851852635</c:v>
                </c:pt>
                <c:pt idx="243">
                  <c:v>0.52925925925925921</c:v>
                </c:pt>
                <c:pt idx="244">
                  <c:v>0.53093749999999951</c:v>
                </c:pt>
                <c:pt idx="245">
                  <c:v>0.53261574074074058</c:v>
                </c:pt>
                <c:pt idx="246">
                  <c:v>0.5343055555555557</c:v>
                </c:pt>
                <c:pt idx="247">
                  <c:v>0.53598379629629633</c:v>
                </c:pt>
                <c:pt idx="248">
                  <c:v>0.53766203703703697</c:v>
                </c:pt>
                <c:pt idx="249">
                  <c:v>0.53934027777777771</c:v>
                </c:pt>
                <c:pt idx="250">
                  <c:v>0.54103009259260004</c:v>
                </c:pt>
                <c:pt idx="251">
                  <c:v>0.54270833333334123</c:v>
                </c:pt>
                <c:pt idx="252">
                  <c:v>0.54438657407407409</c:v>
                </c:pt>
                <c:pt idx="253">
                  <c:v>0.54607638888888888</c:v>
                </c:pt>
                <c:pt idx="254">
                  <c:v>0.54775462962962962</c:v>
                </c:pt>
                <c:pt idx="255">
                  <c:v>0.5494328703703707</c:v>
                </c:pt>
                <c:pt idx="256">
                  <c:v>0.55111111111111111</c:v>
                </c:pt>
                <c:pt idx="257">
                  <c:v>0.55280092592592556</c:v>
                </c:pt>
                <c:pt idx="258">
                  <c:v>0.55447916666666652</c:v>
                </c:pt>
                <c:pt idx="259">
                  <c:v>0.5561574074074076</c:v>
                </c:pt>
                <c:pt idx="260">
                  <c:v>0.557835648148156</c:v>
                </c:pt>
                <c:pt idx="261">
                  <c:v>0.55952546296296257</c:v>
                </c:pt>
                <c:pt idx="262">
                  <c:v>0.56120370370370376</c:v>
                </c:pt>
                <c:pt idx="263">
                  <c:v>0.56288194444444462</c:v>
                </c:pt>
                <c:pt idx="264">
                  <c:v>0.56456018518518458</c:v>
                </c:pt>
                <c:pt idx="265">
                  <c:v>0.56625000000000003</c:v>
                </c:pt>
                <c:pt idx="266">
                  <c:v>0.56792824074074078</c:v>
                </c:pt>
                <c:pt idx="267">
                  <c:v>0.56960648148148163</c:v>
                </c:pt>
                <c:pt idx="268">
                  <c:v>0.57128472222222226</c:v>
                </c:pt>
                <c:pt idx="269">
                  <c:v>0.57297453703703705</c:v>
                </c:pt>
                <c:pt idx="270">
                  <c:v>0.57465277777777779</c:v>
                </c:pt>
                <c:pt idx="271">
                  <c:v>0.57633101851853108</c:v>
                </c:pt>
                <c:pt idx="272">
                  <c:v>0.57800925925925961</c:v>
                </c:pt>
                <c:pt idx="273">
                  <c:v>0.57969907407409083</c:v>
                </c:pt>
                <c:pt idx="274">
                  <c:v>0.58137731481481469</c:v>
                </c:pt>
                <c:pt idx="275">
                  <c:v>0.58305555555555777</c:v>
                </c:pt>
                <c:pt idx="276">
                  <c:v>0.58473379629629663</c:v>
                </c:pt>
                <c:pt idx="277">
                  <c:v>0.58642361111111163</c:v>
                </c:pt>
                <c:pt idx="278">
                  <c:v>0.5881018518518516</c:v>
                </c:pt>
                <c:pt idx="279">
                  <c:v>0.58978009259260078</c:v>
                </c:pt>
                <c:pt idx="280">
                  <c:v>0.59145833333333364</c:v>
                </c:pt>
                <c:pt idx="281">
                  <c:v>0.59314814814814865</c:v>
                </c:pt>
                <c:pt idx="282">
                  <c:v>0.59482638888888861</c:v>
                </c:pt>
                <c:pt idx="283">
                  <c:v>0.59650462962962969</c:v>
                </c:pt>
                <c:pt idx="284">
                  <c:v>0.59818287037037254</c:v>
                </c:pt>
                <c:pt idx="285">
                  <c:v>0.59987268518518744</c:v>
                </c:pt>
                <c:pt idx="286">
                  <c:v>0.60155092592591719</c:v>
                </c:pt>
                <c:pt idx="287">
                  <c:v>0.60322916666666671</c:v>
                </c:pt>
                <c:pt idx="288">
                  <c:v>0.60490740740741511</c:v>
                </c:pt>
                <c:pt idx="289">
                  <c:v>0.60659722222222223</c:v>
                </c:pt>
                <c:pt idx="290">
                  <c:v>0.60827546296296298</c:v>
                </c:pt>
                <c:pt idx="291">
                  <c:v>0.60995370370370372</c:v>
                </c:pt>
                <c:pt idx="292">
                  <c:v>0.61163194444445235</c:v>
                </c:pt>
                <c:pt idx="293">
                  <c:v>0.61332175925925925</c:v>
                </c:pt>
                <c:pt idx="294">
                  <c:v>0.61500000000000365</c:v>
                </c:pt>
                <c:pt idx="295">
                  <c:v>0.61667824074074074</c:v>
                </c:pt>
                <c:pt idx="296">
                  <c:v>0.6183564814814817</c:v>
                </c:pt>
                <c:pt idx="297">
                  <c:v>0.62004629629630525</c:v>
                </c:pt>
                <c:pt idx="298">
                  <c:v>0.62172453703704489</c:v>
                </c:pt>
                <c:pt idx="299">
                  <c:v>0.62340277777777753</c:v>
                </c:pt>
                <c:pt idx="300">
                  <c:v>0.62508101851853437</c:v>
                </c:pt>
                <c:pt idx="301">
                  <c:v>0.62677083333334926</c:v>
                </c:pt>
                <c:pt idx="302">
                  <c:v>0.6284490740740899</c:v>
                </c:pt>
                <c:pt idx="303">
                  <c:v>0.63012731481481565</c:v>
                </c:pt>
                <c:pt idx="304">
                  <c:v>0.63180555555556595</c:v>
                </c:pt>
                <c:pt idx="305">
                  <c:v>0.63349537037038084</c:v>
                </c:pt>
                <c:pt idx="306">
                  <c:v>0.63517361111112014</c:v>
                </c:pt>
                <c:pt idx="307">
                  <c:v>0.63685185185185922</c:v>
                </c:pt>
                <c:pt idx="308">
                  <c:v>0.63853009259260063</c:v>
                </c:pt>
                <c:pt idx="309">
                  <c:v>0.64021990740740764</c:v>
                </c:pt>
                <c:pt idx="310">
                  <c:v>0.64189814814815715</c:v>
                </c:pt>
                <c:pt idx="311">
                  <c:v>0.64357638888888891</c:v>
                </c:pt>
                <c:pt idx="312">
                  <c:v>0.64525462962962965</c:v>
                </c:pt>
                <c:pt idx="313">
                  <c:v>0.6469444444444572</c:v>
                </c:pt>
                <c:pt idx="314">
                  <c:v>0.64862268518519572</c:v>
                </c:pt>
                <c:pt idx="315">
                  <c:v>0.65030092592592559</c:v>
                </c:pt>
                <c:pt idx="316">
                  <c:v>0.65197916666667732</c:v>
                </c:pt>
                <c:pt idx="317">
                  <c:v>0.65366898148148911</c:v>
                </c:pt>
                <c:pt idx="318">
                  <c:v>0.65534722222222264</c:v>
                </c:pt>
                <c:pt idx="319">
                  <c:v>0.65702546296296294</c:v>
                </c:pt>
                <c:pt idx="320">
                  <c:v>0.65870370370371145</c:v>
                </c:pt>
                <c:pt idx="321">
                  <c:v>0.66039351851853412</c:v>
                </c:pt>
                <c:pt idx="322">
                  <c:v>0.66207175925925965</c:v>
                </c:pt>
                <c:pt idx="323">
                  <c:v>0.66375000000001017</c:v>
                </c:pt>
                <c:pt idx="324">
                  <c:v>0.6654282407407407</c:v>
                </c:pt>
                <c:pt idx="325">
                  <c:v>0.66711805555556458</c:v>
                </c:pt>
                <c:pt idx="326">
                  <c:v>0.66879629629631043</c:v>
                </c:pt>
                <c:pt idx="327">
                  <c:v>0.67047453703703763</c:v>
                </c:pt>
                <c:pt idx="328">
                  <c:v>0.67215277777777782</c:v>
                </c:pt>
                <c:pt idx="329">
                  <c:v>0.67384259259260482</c:v>
                </c:pt>
                <c:pt idx="330">
                  <c:v>0.67552083333334889</c:v>
                </c:pt>
                <c:pt idx="331">
                  <c:v>0.67719907407409463</c:v>
                </c:pt>
                <c:pt idx="332">
                  <c:v>0.67887731481482438</c:v>
                </c:pt>
                <c:pt idx="333">
                  <c:v>0.68056712962962329</c:v>
                </c:pt>
                <c:pt idx="334">
                  <c:v>0.68224537037038147</c:v>
                </c:pt>
                <c:pt idx="335">
                  <c:v>0.68392361111112032</c:v>
                </c:pt>
                <c:pt idx="336">
                  <c:v>0.68561342592592567</c:v>
                </c:pt>
                <c:pt idx="337">
                  <c:v>0.6872916666666733</c:v>
                </c:pt>
                <c:pt idx="338">
                  <c:v>0.68896990740741082</c:v>
                </c:pt>
                <c:pt idx="339">
                  <c:v>0.69064814814815823</c:v>
                </c:pt>
                <c:pt idx="340">
                  <c:v>0.69233796296295347</c:v>
                </c:pt>
                <c:pt idx="341">
                  <c:v>0.69401620370370365</c:v>
                </c:pt>
                <c:pt idx="342">
                  <c:v>0.69569444444445649</c:v>
                </c:pt>
                <c:pt idx="343">
                  <c:v>0.69737268518518813</c:v>
                </c:pt>
                <c:pt idx="344">
                  <c:v>0.6990624999999997</c:v>
                </c:pt>
                <c:pt idx="345">
                  <c:v>0.70074074074074078</c:v>
                </c:pt>
                <c:pt idx="346">
                  <c:v>0.70241898148148152</c:v>
                </c:pt>
                <c:pt idx="347">
                  <c:v>0.7040972222222226</c:v>
                </c:pt>
                <c:pt idx="348">
                  <c:v>0.70578703703703705</c:v>
                </c:pt>
                <c:pt idx="349">
                  <c:v>0.70746527777777779</c:v>
                </c:pt>
                <c:pt idx="350">
                  <c:v>0.70914351851853108</c:v>
                </c:pt>
                <c:pt idx="351">
                  <c:v>0.71082175925925961</c:v>
                </c:pt>
                <c:pt idx="352">
                  <c:v>0.71251157407407462</c:v>
                </c:pt>
                <c:pt idx="353">
                  <c:v>0.71418981481482346</c:v>
                </c:pt>
                <c:pt idx="354">
                  <c:v>0.71586805555556254</c:v>
                </c:pt>
                <c:pt idx="355">
                  <c:v>0.71754629629629663</c:v>
                </c:pt>
                <c:pt idx="356">
                  <c:v>0.71923611111111108</c:v>
                </c:pt>
                <c:pt idx="357">
                  <c:v>0.72091435185185149</c:v>
                </c:pt>
                <c:pt idx="358">
                  <c:v>0.7225925925926</c:v>
                </c:pt>
                <c:pt idx="359">
                  <c:v>0.72427083333334574</c:v>
                </c:pt>
                <c:pt idx="360">
                  <c:v>0.72596064814814865</c:v>
                </c:pt>
                <c:pt idx="361">
                  <c:v>0.72763888888889838</c:v>
                </c:pt>
                <c:pt idx="362">
                  <c:v>0.72931712962962958</c:v>
                </c:pt>
                <c:pt idx="363">
                  <c:v>0.7309953703703832</c:v>
                </c:pt>
                <c:pt idx="364">
                  <c:v>0.7326851851851921</c:v>
                </c:pt>
                <c:pt idx="365">
                  <c:v>0.73436342592591708</c:v>
                </c:pt>
                <c:pt idx="366">
                  <c:v>0.73604166666667992</c:v>
                </c:pt>
                <c:pt idx="367">
                  <c:v>0.73771990740741511</c:v>
                </c:pt>
                <c:pt idx="368">
                  <c:v>0.73940972222222223</c:v>
                </c:pt>
                <c:pt idx="369">
                  <c:v>0.74108796296295509</c:v>
                </c:pt>
                <c:pt idx="370">
                  <c:v>0.74276620370370372</c:v>
                </c:pt>
                <c:pt idx="371">
                  <c:v>0.74444444444445235</c:v>
                </c:pt>
                <c:pt idx="372">
                  <c:v>0.74613425925925969</c:v>
                </c:pt>
                <c:pt idx="373">
                  <c:v>0.7478125000000001</c:v>
                </c:pt>
                <c:pt idx="374">
                  <c:v>0.74949074074074051</c:v>
                </c:pt>
                <c:pt idx="375">
                  <c:v>0.7511689814814817</c:v>
                </c:pt>
                <c:pt idx="376">
                  <c:v>0.75285879629630525</c:v>
                </c:pt>
                <c:pt idx="377">
                  <c:v>0.75453703703703701</c:v>
                </c:pt>
                <c:pt idx="378">
                  <c:v>0.75621527777777775</c:v>
                </c:pt>
                <c:pt idx="379">
                  <c:v>0.75789351851853437</c:v>
                </c:pt>
                <c:pt idx="380">
                  <c:v>0.75958333333333361</c:v>
                </c:pt>
                <c:pt idx="381">
                  <c:v>0.76126157407408201</c:v>
                </c:pt>
                <c:pt idx="382">
                  <c:v>0.76293981481482764</c:v>
                </c:pt>
                <c:pt idx="383">
                  <c:v>0.76461805555556595</c:v>
                </c:pt>
                <c:pt idx="384">
                  <c:v>0.76630787037038084</c:v>
                </c:pt>
                <c:pt idx="385">
                  <c:v>0.76798611111111104</c:v>
                </c:pt>
                <c:pt idx="386">
                  <c:v>0.76966435185185178</c:v>
                </c:pt>
                <c:pt idx="387">
                  <c:v>0.77134259259260052</c:v>
                </c:pt>
                <c:pt idx="388">
                  <c:v>0.77303240740740753</c:v>
                </c:pt>
                <c:pt idx="389">
                  <c:v>0.77471064814815482</c:v>
                </c:pt>
                <c:pt idx="390">
                  <c:v>0.77638888888889435</c:v>
                </c:pt>
                <c:pt idx="391">
                  <c:v>0.7780671296296271</c:v>
                </c:pt>
                <c:pt idx="392">
                  <c:v>0.77975694444444554</c:v>
                </c:pt>
                <c:pt idx="393">
                  <c:v>0.78143518518518518</c:v>
                </c:pt>
                <c:pt idx="394">
                  <c:v>0.78311342592591537</c:v>
                </c:pt>
                <c:pt idx="395">
                  <c:v>0.78479166666667732</c:v>
                </c:pt>
                <c:pt idx="396">
                  <c:v>0.78648148148148145</c:v>
                </c:pt>
                <c:pt idx="397">
                  <c:v>0.78815972222222219</c:v>
                </c:pt>
                <c:pt idx="398">
                  <c:v>0.7898379629629525</c:v>
                </c:pt>
                <c:pt idx="399">
                  <c:v>0.79151620370370357</c:v>
                </c:pt>
                <c:pt idx="400">
                  <c:v>0.79320601851852635</c:v>
                </c:pt>
                <c:pt idx="401">
                  <c:v>0.79488425925925921</c:v>
                </c:pt>
                <c:pt idx="402">
                  <c:v>0.79656249999999096</c:v>
                </c:pt>
                <c:pt idx="403">
                  <c:v>0.79824074074074058</c:v>
                </c:pt>
                <c:pt idx="404">
                  <c:v>0.7999305555555557</c:v>
                </c:pt>
                <c:pt idx="405">
                  <c:v>0.80160879629630344</c:v>
                </c:pt>
                <c:pt idx="406">
                  <c:v>0.80328703703703708</c:v>
                </c:pt>
                <c:pt idx="407">
                  <c:v>0.80496527777777782</c:v>
                </c:pt>
                <c:pt idx="408">
                  <c:v>0.80665509259260482</c:v>
                </c:pt>
                <c:pt idx="409">
                  <c:v>0.80833333333333324</c:v>
                </c:pt>
                <c:pt idx="410">
                  <c:v>0.81001157407407465</c:v>
                </c:pt>
                <c:pt idx="411">
                  <c:v>0.81168981481482438</c:v>
                </c:pt>
                <c:pt idx="412">
                  <c:v>0.81337962962962962</c:v>
                </c:pt>
                <c:pt idx="413">
                  <c:v>0.81505787037037936</c:v>
                </c:pt>
                <c:pt idx="414">
                  <c:v>0.81673611111111111</c:v>
                </c:pt>
                <c:pt idx="415">
                  <c:v>0.8184143518518433</c:v>
                </c:pt>
                <c:pt idx="416">
                  <c:v>0.82010416666666652</c:v>
                </c:pt>
                <c:pt idx="417">
                  <c:v>0.8217824074074076</c:v>
                </c:pt>
                <c:pt idx="418">
                  <c:v>0.82346064814814823</c:v>
                </c:pt>
                <c:pt idx="419">
                  <c:v>0.82515046296296257</c:v>
                </c:pt>
                <c:pt idx="420">
                  <c:v>0.82682870370370365</c:v>
                </c:pt>
                <c:pt idx="421">
                  <c:v>0.82850694444444439</c:v>
                </c:pt>
                <c:pt idx="422">
                  <c:v>0.83018518518518514</c:v>
                </c:pt>
                <c:pt idx="423">
                  <c:v>0.83187500000000902</c:v>
                </c:pt>
                <c:pt idx="424">
                  <c:v>0.83355324074073756</c:v>
                </c:pt>
                <c:pt idx="425">
                  <c:v>0.83523148148148163</c:v>
                </c:pt>
                <c:pt idx="426">
                  <c:v>0.8369097222222226</c:v>
                </c:pt>
                <c:pt idx="427">
                  <c:v>0.83859953703703705</c:v>
                </c:pt>
                <c:pt idx="428">
                  <c:v>0.84027777777777779</c:v>
                </c:pt>
                <c:pt idx="429">
                  <c:v>0.84195601851853108</c:v>
                </c:pt>
                <c:pt idx="430">
                  <c:v>0.84363425925925961</c:v>
                </c:pt>
                <c:pt idx="431">
                  <c:v>0.84532407407408416</c:v>
                </c:pt>
                <c:pt idx="432">
                  <c:v>0.84700231481481481</c:v>
                </c:pt>
                <c:pt idx="433">
                  <c:v>0.84868055555556254</c:v>
                </c:pt>
                <c:pt idx="434">
                  <c:v>0.85035879629629663</c:v>
                </c:pt>
                <c:pt idx="435">
                  <c:v>0.85204861111112173</c:v>
                </c:pt>
                <c:pt idx="436">
                  <c:v>0.85372685185185182</c:v>
                </c:pt>
                <c:pt idx="437">
                  <c:v>0.85540509259260422</c:v>
                </c:pt>
                <c:pt idx="438">
                  <c:v>0.85708333333333364</c:v>
                </c:pt>
                <c:pt idx="439">
                  <c:v>0.85877314814814865</c:v>
                </c:pt>
                <c:pt idx="440">
                  <c:v>0.86045138888888895</c:v>
                </c:pt>
                <c:pt idx="441">
                  <c:v>0.86212962962963779</c:v>
                </c:pt>
                <c:pt idx="442">
                  <c:v>0.8638078703703832</c:v>
                </c:pt>
                <c:pt idx="443">
                  <c:v>0.8654976851851921</c:v>
                </c:pt>
                <c:pt idx="444">
                  <c:v>0.86717592592592552</c:v>
                </c:pt>
                <c:pt idx="445">
                  <c:v>0.86885416666666671</c:v>
                </c:pt>
                <c:pt idx="446">
                  <c:v>0.87053240740740734</c:v>
                </c:pt>
                <c:pt idx="447">
                  <c:v>0.87222222222222223</c:v>
                </c:pt>
                <c:pt idx="448">
                  <c:v>0.87390046296296298</c:v>
                </c:pt>
                <c:pt idx="449">
                  <c:v>0.87557870370370372</c:v>
                </c:pt>
                <c:pt idx="450">
                  <c:v>0.87725694444444469</c:v>
                </c:pt>
              </c:numCache>
            </c:numRef>
          </c:xVal>
          <c:yVal>
            <c:numRef>
              <c:f>Sheet1!$C$2:$C$452</c:f>
              <c:numCache>
                <c:formatCode>General</c:formatCode>
                <c:ptCount val="451"/>
                <c:pt idx="0">
                  <c:v>19.955209999999706</c:v>
                </c:pt>
                <c:pt idx="1">
                  <c:v>19.992319999999616</c:v>
                </c:pt>
                <c:pt idx="2">
                  <c:v>20.032910000000001</c:v>
                </c:pt>
                <c:pt idx="3">
                  <c:v>20.083169999999889</c:v>
                </c:pt>
                <c:pt idx="4">
                  <c:v>20.052800000000001</c:v>
                </c:pt>
                <c:pt idx="5">
                  <c:v>20.05153</c:v>
                </c:pt>
                <c:pt idx="6">
                  <c:v>19.980649999999503</c:v>
                </c:pt>
                <c:pt idx="7">
                  <c:v>19.934950000000235</c:v>
                </c:pt>
                <c:pt idx="8">
                  <c:v>19.837610000000005</c:v>
                </c:pt>
                <c:pt idx="9">
                  <c:v>19.685269999999889</c:v>
                </c:pt>
                <c:pt idx="10">
                  <c:v>18.767749999999623</c:v>
                </c:pt>
                <c:pt idx="11">
                  <c:v>26.011469999999999</c:v>
                </c:pt>
                <c:pt idx="12">
                  <c:v>35.822480000000006</c:v>
                </c:pt>
                <c:pt idx="13">
                  <c:v>40.098840000000003</c:v>
                </c:pt>
                <c:pt idx="14">
                  <c:v>50.682770000000012</c:v>
                </c:pt>
                <c:pt idx="15">
                  <c:v>57.579500000000003</c:v>
                </c:pt>
                <c:pt idx="16">
                  <c:v>55.321360000000006</c:v>
                </c:pt>
                <c:pt idx="17">
                  <c:v>52.164210000000011</c:v>
                </c:pt>
                <c:pt idx="18">
                  <c:v>52.515420000000006</c:v>
                </c:pt>
                <c:pt idx="19">
                  <c:v>53.495890000000003</c:v>
                </c:pt>
                <c:pt idx="20">
                  <c:v>55.496610000000011</c:v>
                </c:pt>
                <c:pt idx="21">
                  <c:v>58.968430000000012</c:v>
                </c:pt>
                <c:pt idx="22">
                  <c:v>58.97945</c:v>
                </c:pt>
                <c:pt idx="23">
                  <c:v>57.633450000000003</c:v>
                </c:pt>
                <c:pt idx="24">
                  <c:v>57.324210000000001</c:v>
                </c:pt>
                <c:pt idx="25">
                  <c:v>57.560950000000012</c:v>
                </c:pt>
                <c:pt idx="26">
                  <c:v>57.688930000000013</c:v>
                </c:pt>
                <c:pt idx="27">
                  <c:v>57.655170000000012</c:v>
                </c:pt>
                <c:pt idx="28">
                  <c:v>57.727560000000011</c:v>
                </c:pt>
                <c:pt idx="29">
                  <c:v>57.772190000000485</c:v>
                </c:pt>
                <c:pt idx="30">
                  <c:v>57.828280000000007</c:v>
                </c:pt>
                <c:pt idx="31">
                  <c:v>57.940639999999995</c:v>
                </c:pt>
                <c:pt idx="32">
                  <c:v>57.954359999999994</c:v>
                </c:pt>
                <c:pt idx="33">
                  <c:v>57.960080000000005</c:v>
                </c:pt>
                <c:pt idx="34">
                  <c:v>57.808220000000006</c:v>
                </c:pt>
                <c:pt idx="35">
                  <c:v>57.925700000000013</c:v>
                </c:pt>
                <c:pt idx="36">
                  <c:v>57.889140000000005</c:v>
                </c:pt>
                <c:pt idx="37">
                  <c:v>57.784760000000006</c:v>
                </c:pt>
                <c:pt idx="38">
                  <c:v>57.651209999999999</c:v>
                </c:pt>
                <c:pt idx="39">
                  <c:v>57.786950000000012</c:v>
                </c:pt>
                <c:pt idx="40">
                  <c:v>58.072270000000003</c:v>
                </c:pt>
                <c:pt idx="41">
                  <c:v>58.095770000000478</c:v>
                </c:pt>
                <c:pt idx="42">
                  <c:v>58.07396</c:v>
                </c:pt>
                <c:pt idx="43">
                  <c:v>57.8921100000005</c:v>
                </c:pt>
                <c:pt idx="44">
                  <c:v>57.737010000000012</c:v>
                </c:pt>
                <c:pt idx="45">
                  <c:v>57.644669999999998</c:v>
                </c:pt>
                <c:pt idx="46">
                  <c:v>57.894550000000002</c:v>
                </c:pt>
                <c:pt idx="47">
                  <c:v>57.850699999999996</c:v>
                </c:pt>
                <c:pt idx="48">
                  <c:v>57.884939999999993</c:v>
                </c:pt>
                <c:pt idx="49">
                  <c:v>57.751889999999996</c:v>
                </c:pt>
                <c:pt idx="50">
                  <c:v>57.879879999999993</c:v>
                </c:pt>
                <c:pt idx="51">
                  <c:v>58.196940000000012</c:v>
                </c:pt>
                <c:pt idx="52">
                  <c:v>58.285900000000012</c:v>
                </c:pt>
                <c:pt idx="53">
                  <c:v>58.0995100000005</c:v>
                </c:pt>
                <c:pt idx="54">
                  <c:v>57.836330000000011</c:v>
                </c:pt>
                <c:pt idx="55">
                  <c:v>57.888069999999999</c:v>
                </c:pt>
                <c:pt idx="56">
                  <c:v>57.882479999999994</c:v>
                </c:pt>
                <c:pt idx="57">
                  <c:v>57.867740000000005</c:v>
                </c:pt>
                <c:pt idx="58">
                  <c:v>57.867400000000004</c:v>
                </c:pt>
                <c:pt idx="59">
                  <c:v>57.777180000000001</c:v>
                </c:pt>
                <c:pt idx="60">
                  <c:v>57.572030000000012</c:v>
                </c:pt>
                <c:pt idx="61">
                  <c:v>58.005020000000002</c:v>
                </c:pt>
                <c:pt idx="62">
                  <c:v>58.181540000000005</c:v>
                </c:pt>
                <c:pt idx="63">
                  <c:v>58.054189999999998</c:v>
                </c:pt>
                <c:pt idx="64">
                  <c:v>57.976200000000006</c:v>
                </c:pt>
                <c:pt idx="65">
                  <c:v>57.921550000000003</c:v>
                </c:pt>
                <c:pt idx="66">
                  <c:v>57.957469999999994</c:v>
                </c:pt>
                <c:pt idx="67">
                  <c:v>57.938490000000002</c:v>
                </c:pt>
                <c:pt idx="68">
                  <c:v>57.806059999999995</c:v>
                </c:pt>
                <c:pt idx="69">
                  <c:v>57.607570000000003</c:v>
                </c:pt>
                <c:pt idx="70">
                  <c:v>57.427930000000003</c:v>
                </c:pt>
                <c:pt idx="71">
                  <c:v>57.533340000000003</c:v>
                </c:pt>
                <c:pt idx="72">
                  <c:v>58.10718</c:v>
                </c:pt>
                <c:pt idx="73">
                  <c:v>58.473350000000003</c:v>
                </c:pt>
                <c:pt idx="74">
                  <c:v>58.350839999999998</c:v>
                </c:pt>
                <c:pt idx="75">
                  <c:v>58.174020000000006</c:v>
                </c:pt>
                <c:pt idx="76">
                  <c:v>58.130040000000001</c:v>
                </c:pt>
                <c:pt idx="77">
                  <c:v>58.1492</c:v>
                </c:pt>
                <c:pt idx="78">
                  <c:v>57.908750000000012</c:v>
                </c:pt>
                <c:pt idx="79">
                  <c:v>57.86504</c:v>
                </c:pt>
                <c:pt idx="80">
                  <c:v>57.780250000000002</c:v>
                </c:pt>
                <c:pt idx="81">
                  <c:v>57.729880000000001</c:v>
                </c:pt>
                <c:pt idx="82">
                  <c:v>58.162910000000572</c:v>
                </c:pt>
                <c:pt idx="83">
                  <c:v>58.370069999999998</c:v>
                </c:pt>
                <c:pt idx="84">
                  <c:v>58.397010000000002</c:v>
                </c:pt>
                <c:pt idx="85">
                  <c:v>58.184720000000006</c:v>
                </c:pt>
                <c:pt idx="86">
                  <c:v>58.118450000000003</c:v>
                </c:pt>
                <c:pt idx="87">
                  <c:v>58.159849999999999</c:v>
                </c:pt>
                <c:pt idx="88">
                  <c:v>58.150200000000005</c:v>
                </c:pt>
                <c:pt idx="89">
                  <c:v>58.134570000000011</c:v>
                </c:pt>
                <c:pt idx="90">
                  <c:v>58.025690000000012</c:v>
                </c:pt>
                <c:pt idx="91">
                  <c:v>57.843779999999995</c:v>
                </c:pt>
                <c:pt idx="92">
                  <c:v>58.341259999999998</c:v>
                </c:pt>
                <c:pt idx="93">
                  <c:v>58.700810000000011</c:v>
                </c:pt>
                <c:pt idx="94">
                  <c:v>58.431100000000001</c:v>
                </c:pt>
                <c:pt idx="95">
                  <c:v>58.18777</c:v>
                </c:pt>
                <c:pt idx="96">
                  <c:v>58.055130000000013</c:v>
                </c:pt>
                <c:pt idx="97">
                  <c:v>57.890010000000011</c:v>
                </c:pt>
                <c:pt idx="98">
                  <c:v>57.867020000000004</c:v>
                </c:pt>
                <c:pt idx="99">
                  <c:v>57.932090000000002</c:v>
                </c:pt>
                <c:pt idx="100">
                  <c:v>58.017120000000006</c:v>
                </c:pt>
                <c:pt idx="101">
                  <c:v>57.715100000000113</c:v>
                </c:pt>
                <c:pt idx="102">
                  <c:v>57.696650000000012</c:v>
                </c:pt>
                <c:pt idx="103">
                  <c:v>57.87341</c:v>
                </c:pt>
                <c:pt idx="104">
                  <c:v>58.180140000000002</c:v>
                </c:pt>
                <c:pt idx="105">
                  <c:v>58.269800000000011</c:v>
                </c:pt>
                <c:pt idx="106">
                  <c:v>58.221980000000002</c:v>
                </c:pt>
                <c:pt idx="107">
                  <c:v>58.139320000000012</c:v>
                </c:pt>
                <c:pt idx="108">
                  <c:v>58.007089999999998</c:v>
                </c:pt>
                <c:pt idx="109">
                  <c:v>58.015370000000011</c:v>
                </c:pt>
                <c:pt idx="110">
                  <c:v>57.937560000000005</c:v>
                </c:pt>
                <c:pt idx="111">
                  <c:v>57.939920000000001</c:v>
                </c:pt>
                <c:pt idx="112">
                  <c:v>57.85595</c:v>
                </c:pt>
                <c:pt idx="113">
                  <c:v>57.853159999999995</c:v>
                </c:pt>
                <c:pt idx="114">
                  <c:v>58.107310000000012</c:v>
                </c:pt>
                <c:pt idx="115">
                  <c:v>58.496260000000007</c:v>
                </c:pt>
                <c:pt idx="116">
                  <c:v>58.331419999999994</c:v>
                </c:pt>
                <c:pt idx="117">
                  <c:v>58.150300000000001</c:v>
                </c:pt>
                <c:pt idx="118">
                  <c:v>58.006800000000005</c:v>
                </c:pt>
                <c:pt idx="119">
                  <c:v>57.960860000000004</c:v>
                </c:pt>
                <c:pt idx="120">
                  <c:v>57.499480000000005</c:v>
                </c:pt>
                <c:pt idx="121">
                  <c:v>57.230190000000263</c:v>
                </c:pt>
                <c:pt idx="122">
                  <c:v>57.589330000000011</c:v>
                </c:pt>
                <c:pt idx="123">
                  <c:v>57.706610000000012</c:v>
                </c:pt>
                <c:pt idx="124">
                  <c:v>55.984110000000001</c:v>
                </c:pt>
                <c:pt idx="125">
                  <c:v>58.89987</c:v>
                </c:pt>
                <c:pt idx="126">
                  <c:v>58.053049999999999</c:v>
                </c:pt>
                <c:pt idx="127">
                  <c:v>56.174770000000002</c:v>
                </c:pt>
                <c:pt idx="128">
                  <c:v>65.419089999999997</c:v>
                </c:pt>
                <c:pt idx="129">
                  <c:v>67.643150000000006</c:v>
                </c:pt>
                <c:pt idx="130">
                  <c:v>66.480310000000003</c:v>
                </c:pt>
                <c:pt idx="131">
                  <c:v>63.456910000000001</c:v>
                </c:pt>
                <c:pt idx="132">
                  <c:v>62.426750000000013</c:v>
                </c:pt>
                <c:pt idx="133">
                  <c:v>62.541199999999996</c:v>
                </c:pt>
                <c:pt idx="134">
                  <c:v>62.951169999999998</c:v>
                </c:pt>
                <c:pt idx="135">
                  <c:v>63.075730000000163</c:v>
                </c:pt>
                <c:pt idx="136">
                  <c:v>62.6997300000005</c:v>
                </c:pt>
                <c:pt idx="137">
                  <c:v>62.868900000000011</c:v>
                </c:pt>
                <c:pt idx="138">
                  <c:v>62.927230000000002</c:v>
                </c:pt>
                <c:pt idx="139">
                  <c:v>62.674810000000001</c:v>
                </c:pt>
                <c:pt idx="140">
                  <c:v>62.632530000000514</c:v>
                </c:pt>
                <c:pt idx="141">
                  <c:v>62.484919999999995</c:v>
                </c:pt>
                <c:pt idx="142">
                  <c:v>62.860570000000003</c:v>
                </c:pt>
                <c:pt idx="143">
                  <c:v>63.311469999999844</c:v>
                </c:pt>
                <c:pt idx="144">
                  <c:v>63.545370000000013</c:v>
                </c:pt>
                <c:pt idx="145">
                  <c:v>63.515770000000003</c:v>
                </c:pt>
                <c:pt idx="146">
                  <c:v>63.272580000000012</c:v>
                </c:pt>
                <c:pt idx="147">
                  <c:v>63.125980000000013</c:v>
                </c:pt>
                <c:pt idx="148">
                  <c:v>63.13438</c:v>
                </c:pt>
                <c:pt idx="149">
                  <c:v>63.061120000000003</c:v>
                </c:pt>
                <c:pt idx="150">
                  <c:v>62.92286</c:v>
                </c:pt>
                <c:pt idx="151">
                  <c:v>62.708350000000529</c:v>
                </c:pt>
                <c:pt idx="152">
                  <c:v>62.6068</c:v>
                </c:pt>
                <c:pt idx="153">
                  <c:v>63.111689999999996</c:v>
                </c:pt>
                <c:pt idx="154">
                  <c:v>63.393900000000002</c:v>
                </c:pt>
                <c:pt idx="155">
                  <c:v>63.606750000000012</c:v>
                </c:pt>
                <c:pt idx="156">
                  <c:v>63.284220000000005</c:v>
                </c:pt>
                <c:pt idx="157">
                  <c:v>63.235400000000013</c:v>
                </c:pt>
                <c:pt idx="158">
                  <c:v>63.062760000000011</c:v>
                </c:pt>
                <c:pt idx="159">
                  <c:v>63.14949</c:v>
                </c:pt>
                <c:pt idx="160">
                  <c:v>63.053449999999998</c:v>
                </c:pt>
                <c:pt idx="161">
                  <c:v>62.876799999999996</c:v>
                </c:pt>
                <c:pt idx="162">
                  <c:v>62.622710000000644</c:v>
                </c:pt>
                <c:pt idx="163">
                  <c:v>62.837379999999996</c:v>
                </c:pt>
                <c:pt idx="164">
                  <c:v>63.307889999999944</c:v>
                </c:pt>
                <c:pt idx="165">
                  <c:v>63.660750000000213</c:v>
                </c:pt>
                <c:pt idx="166">
                  <c:v>63.651939999999996</c:v>
                </c:pt>
                <c:pt idx="167">
                  <c:v>63.320320000000002</c:v>
                </c:pt>
                <c:pt idx="168">
                  <c:v>63.154249999999998</c:v>
                </c:pt>
                <c:pt idx="169">
                  <c:v>63.077839999999995</c:v>
                </c:pt>
                <c:pt idx="170">
                  <c:v>62.922960000000003</c:v>
                </c:pt>
                <c:pt idx="171">
                  <c:v>62.954379999999993</c:v>
                </c:pt>
                <c:pt idx="172">
                  <c:v>62.81035</c:v>
                </c:pt>
                <c:pt idx="173">
                  <c:v>62.703350000000263</c:v>
                </c:pt>
                <c:pt idx="174">
                  <c:v>63.254669999999997</c:v>
                </c:pt>
                <c:pt idx="175">
                  <c:v>63.39546</c:v>
                </c:pt>
                <c:pt idx="176">
                  <c:v>63.333540000000006</c:v>
                </c:pt>
                <c:pt idx="177">
                  <c:v>63.180730000000011</c:v>
                </c:pt>
                <c:pt idx="178">
                  <c:v>63.187639999999995</c:v>
                </c:pt>
                <c:pt idx="179">
                  <c:v>63.080170000000003</c:v>
                </c:pt>
                <c:pt idx="180">
                  <c:v>63.127350000000163</c:v>
                </c:pt>
                <c:pt idx="181">
                  <c:v>63.123350000000485</c:v>
                </c:pt>
                <c:pt idx="182">
                  <c:v>62.971170000000001</c:v>
                </c:pt>
                <c:pt idx="183">
                  <c:v>62.763960000000012</c:v>
                </c:pt>
                <c:pt idx="184">
                  <c:v>63.064600000000006</c:v>
                </c:pt>
                <c:pt idx="185">
                  <c:v>63.566170000000113</c:v>
                </c:pt>
                <c:pt idx="186">
                  <c:v>63.791030000000013</c:v>
                </c:pt>
                <c:pt idx="187">
                  <c:v>63.670650000000002</c:v>
                </c:pt>
                <c:pt idx="188">
                  <c:v>63.471779999999995</c:v>
                </c:pt>
                <c:pt idx="189">
                  <c:v>63.333259999999996</c:v>
                </c:pt>
                <c:pt idx="190">
                  <c:v>63.2631700000005</c:v>
                </c:pt>
                <c:pt idx="191">
                  <c:v>63.197700000000012</c:v>
                </c:pt>
                <c:pt idx="192">
                  <c:v>63.10622</c:v>
                </c:pt>
                <c:pt idx="193">
                  <c:v>62.886299999999999</c:v>
                </c:pt>
                <c:pt idx="194">
                  <c:v>62.928260000000002</c:v>
                </c:pt>
                <c:pt idx="195">
                  <c:v>63.343340000000005</c:v>
                </c:pt>
                <c:pt idx="196">
                  <c:v>63.729630000000213</c:v>
                </c:pt>
                <c:pt idx="197">
                  <c:v>63.735280000000003</c:v>
                </c:pt>
                <c:pt idx="198">
                  <c:v>63.591640000000005</c:v>
                </c:pt>
                <c:pt idx="199">
                  <c:v>63.302590000000002</c:v>
                </c:pt>
                <c:pt idx="200">
                  <c:v>63.146560000000001</c:v>
                </c:pt>
                <c:pt idx="201">
                  <c:v>63.132370000000471</c:v>
                </c:pt>
                <c:pt idx="202">
                  <c:v>63.008400000000002</c:v>
                </c:pt>
                <c:pt idx="203">
                  <c:v>62.904389999999999</c:v>
                </c:pt>
                <c:pt idx="204">
                  <c:v>62.592330000000594</c:v>
                </c:pt>
                <c:pt idx="205">
                  <c:v>62.965140000000012</c:v>
                </c:pt>
                <c:pt idx="206">
                  <c:v>63.517739999999996</c:v>
                </c:pt>
                <c:pt idx="207">
                  <c:v>63.8292</c:v>
                </c:pt>
                <c:pt idx="208">
                  <c:v>63.752960000000002</c:v>
                </c:pt>
                <c:pt idx="209">
                  <c:v>63.594900000000003</c:v>
                </c:pt>
                <c:pt idx="210">
                  <c:v>63.435720000000003</c:v>
                </c:pt>
                <c:pt idx="211">
                  <c:v>63.362160000000003</c:v>
                </c:pt>
                <c:pt idx="212">
                  <c:v>63.32067</c:v>
                </c:pt>
                <c:pt idx="213">
                  <c:v>63.221720000000012</c:v>
                </c:pt>
                <c:pt idx="214">
                  <c:v>62.930930000000011</c:v>
                </c:pt>
                <c:pt idx="215">
                  <c:v>62.84872</c:v>
                </c:pt>
                <c:pt idx="216">
                  <c:v>63.230800000000002</c:v>
                </c:pt>
                <c:pt idx="217">
                  <c:v>63.856779999999993</c:v>
                </c:pt>
                <c:pt idx="218">
                  <c:v>64.019290000000026</c:v>
                </c:pt>
                <c:pt idx="219">
                  <c:v>63.713810000000002</c:v>
                </c:pt>
                <c:pt idx="220">
                  <c:v>62.895920000000011</c:v>
                </c:pt>
                <c:pt idx="221">
                  <c:v>63.37294</c:v>
                </c:pt>
                <c:pt idx="222">
                  <c:v>63.202950000000413</c:v>
                </c:pt>
                <c:pt idx="223">
                  <c:v>63.160390000000113</c:v>
                </c:pt>
                <c:pt idx="224">
                  <c:v>63.172410000000013</c:v>
                </c:pt>
                <c:pt idx="225">
                  <c:v>62.984159999999996</c:v>
                </c:pt>
                <c:pt idx="226">
                  <c:v>63.060600000000001</c:v>
                </c:pt>
                <c:pt idx="227">
                  <c:v>63.595690000000012</c:v>
                </c:pt>
                <c:pt idx="228">
                  <c:v>63.88691</c:v>
                </c:pt>
                <c:pt idx="229">
                  <c:v>63.975270000000002</c:v>
                </c:pt>
                <c:pt idx="230">
                  <c:v>63.725270000000478</c:v>
                </c:pt>
                <c:pt idx="231">
                  <c:v>63.1648</c:v>
                </c:pt>
                <c:pt idx="232">
                  <c:v>62.687979999999996</c:v>
                </c:pt>
                <c:pt idx="233">
                  <c:v>63.254540000000006</c:v>
                </c:pt>
                <c:pt idx="234">
                  <c:v>63.153060000000004</c:v>
                </c:pt>
                <c:pt idx="235">
                  <c:v>62.739160000000012</c:v>
                </c:pt>
                <c:pt idx="236">
                  <c:v>62.865130000000313</c:v>
                </c:pt>
                <c:pt idx="237">
                  <c:v>63.138120000000313</c:v>
                </c:pt>
                <c:pt idx="238">
                  <c:v>63.689820000000005</c:v>
                </c:pt>
                <c:pt idx="239">
                  <c:v>63.930390000000003</c:v>
                </c:pt>
                <c:pt idx="240">
                  <c:v>63.723780000000012</c:v>
                </c:pt>
                <c:pt idx="241">
                  <c:v>63.6708</c:v>
                </c:pt>
                <c:pt idx="242">
                  <c:v>63.531510000000011</c:v>
                </c:pt>
                <c:pt idx="243">
                  <c:v>63.508410000000012</c:v>
                </c:pt>
                <c:pt idx="244">
                  <c:v>63.397970000000001</c:v>
                </c:pt>
                <c:pt idx="245">
                  <c:v>63.223450000000113</c:v>
                </c:pt>
                <c:pt idx="246">
                  <c:v>63.006</c:v>
                </c:pt>
                <c:pt idx="247">
                  <c:v>63.088100000000011</c:v>
                </c:pt>
                <c:pt idx="248">
                  <c:v>63.666100000000213</c:v>
                </c:pt>
                <c:pt idx="249">
                  <c:v>63.931459999999994</c:v>
                </c:pt>
                <c:pt idx="250">
                  <c:v>64.017039999999994</c:v>
                </c:pt>
                <c:pt idx="251">
                  <c:v>63.847349999999999</c:v>
                </c:pt>
                <c:pt idx="252">
                  <c:v>63.673070000000003</c:v>
                </c:pt>
                <c:pt idx="253">
                  <c:v>63.507879999999993</c:v>
                </c:pt>
                <c:pt idx="254">
                  <c:v>63.509280000000004</c:v>
                </c:pt>
                <c:pt idx="255">
                  <c:v>63.377249999999997</c:v>
                </c:pt>
                <c:pt idx="256">
                  <c:v>63.151939999999996</c:v>
                </c:pt>
                <c:pt idx="257">
                  <c:v>62.954029999999996</c:v>
                </c:pt>
                <c:pt idx="258">
                  <c:v>63.194870000000002</c:v>
                </c:pt>
                <c:pt idx="259">
                  <c:v>63.608500000000063</c:v>
                </c:pt>
                <c:pt idx="260">
                  <c:v>63.858679999999993</c:v>
                </c:pt>
                <c:pt idx="261">
                  <c:v>63.866460000000004</c:v>
                </c:pt>
                <c:pt idx="262">
                  <c:v>63.72313000000063</c:v>
                </c:pt>
                <c:pt idx="263">
                  <c:v>63.539680000000004</c:v>
                </c:pt>
                <c:pt idx="264">
                  <c:v>63.401429999999998</c:v>
                </c:pt>
                <c:pt idx="265">
                  <c:v>63.369220000000006</c:v>
                </c:pt>
                <c:pt idx="266">
                  <c:v>63.231330000000163</c:v>
                </c:pt>
                <c:pt idx="267">
                  <c:v>62.991200000000006</c:v>
                </c:pt>
                <c:pt idx="268">
                  <c:v>63.000100000000003</c:v>
                </c:pt>
                <c:pt idx="269">
                  <c:v>63.45055</c:v>
                </c:pt>
                <c:pt idx="270">
                  <c:v>63.767250000000011</c:v>
                </c:pt>
                <c:pt idx="271">
                  <c:v>63.980730000000001</c:v>
                </c:pt>
                <c:pt idx="272">
                  <c:v>63.882380000000005</c:v>
                </c:pt>
                <c:pt idx="273">
                  <c:v>63.634930000000011</c:v>
                </c:pt>
                <c:pt idx="274">
                  <c:v>63.477279999999993</c:v>
                </c:pt>
                <c:pt idx="275">
                  <c:v>63.323010000000011</c:v>
                </c:pt>
                <c:pt idx="276">
                  <c:v>63.300259999999994</c:v>
                </c:pt>
                <c:pt idx="277">
                  <c:v>63.126450000000013</c:v>
                </c:pt>
                <c:pt idx="278">
                  <c:v>62.974550000000001</c:v>
                </c:pt>
                <c:pt idx="279">
                  <c:v>63.187390000000001</c:v>
                </c:pt>
                <c:pt idx="280">
                  <c:v>63.721110000000543</c:v>
                </c:pt>
                <c:pt idx="281">
                  <c:v>63.949570000000001</c:v>
                </c:pt>
                <c:pt idx="282">
                  <c:v>63.900230000000001</c:v>
                </c:pt>
                <c:pt idx="283">
                  <c:v>63.762960000000113</c:v>
                </c:pt>
                <c:pt idx="284">
                  <c:v>63.538730000000363</c:v>
                </c:pt>
                <c:pt idx="285">
                  <c:v>63.391170000000002</c:v>
                </c:pt>
                <c:pt idx="286">
                  <c:v>63.40654</c:v>
                </c:pt>
                <c:pt idx="287">
                  <c:v>60.28492</c:v>
                </c:pt>
                <c:pt idx="288">
                  <c:v>56.560990000000011</c:v>
                </c:pt>
                <c:pt idx="289">
                  <c:v>65.654920000000004</c:v>
                </c:pt>
                <c:pt idx="290">
                  <c:v>69.969920000000627</c:v>
                </c:pt>
                <c:pt idx="291">
                  <c:v>69.534020000000027</c:v>
                </c:pt>
                <c:pt idx="292">
                  <c:v>68.854379999999978</c:v>
                </c:pt>
                <c:pt idx="293">
                  <c:v>69.083550000000002</c:v>
                </c:pt>
                <c:pt idx="294">
                  <c:v>69.451549999999997</c:v>
                </c:pt>
                <c:pt idx="295">
                  <c:v>69.420230000000004</c:v>
                </c:pt>
                <c:pt idx="296">
                  <c:v>69.194890000000001</c:v>
                </c:pt>
                <c:pt idx="297">
                  <c:v>68.759699999999995</c:v>
                </c:pt>
                <c:pt idx="298">
                  <c:v>68.470579999999998</c:v>
                </c:pt>
                <c:pt idx="299">
                  <c:v>68.309389999999979</c:v>
                </c:pt>
                <c:pt idx="300">
                  <c:v>68.040750000000003</c:v>
                </c:pt>
                <c:pt idx="301">
                  <c:v>67.585059999999999</c:v>
                </c:pt>
                <c:pt idx="302">
                  <c:v>67.514889999999994</c:v>
                </c:pt>
                <c:pt idx="303">
                  <c:v>68.197450000000003</c:v>
                </c:pt>
                <c:pt idx="304">
                  <c:v>68.805620000000005</c:v>
                </c:pt>
                <c:pt idx="305">
                  <c:v>68.999220000001188</c:v>
                </c:pt>
                <c:pt idx="306">
                  <c:v>69.009839999999983</c:v>
                </c:pt>
                <c:pt idx="307">
                  <c:v>68.841600000000227</c:v>
                </c:pt>
                <c:pt idx="308">
                  <c:v>68.613389999999981</c:v>
                </c:pt>
                <c:pt idx="309">
                  <c:v>68.225399999999979</c:v>
                </c:pt>
                <c:pt idx="310">
                  <c:v>68.180250000000001</c:v>
                </c:pt>
                <c:pt idx="311">
                  <c:v>67.992149999999995</c:v>
                </c:pt>
                <c:pt idx="312">
                  <c:v>67.779319999999998</c:v>
                </c:pt>
                <c:pt idx="313">
                  <c:v>68.043189999999996</c:v>
                </c:pt>
                <c:pt idx="314">
                  <c:v>68.398379999999989</c:v>
                </c:pt>
                <c:pt idx="315">
                  <c:v>68.762240000000006</c:v>
                </c:pt>
                <c:pt idx="316">
                  <c:v>68.811060000000026</c:v>
                </c:pt>
                <c:pt idx="317">
                  <c:v>68.462520000000026</c:v>
                </c:pt>
                <c:pt idx="318">
                  <c:v>68.353039999999979</c:v>
                </c:pt>
                <c:pt idx="319">
                  <c:v>68.326120000000003</c:v>
                </c:pt>
                <c:pt idx="320">
                  <c:v>68.209720000000004</c:v>
                </c:pt>
                <c:pt idx="321">
                  <c:v>68.089150000000004</c:v>
                </c:pt>
                <c:pt idx="322">
                  <c:v>68.135449999999949</c:v>
                </c:pt>
                <c:pt idx="323">
                  <c:v>68.364160000000027</c:v>
                </c:pt>
                <c:pt idx="324">
                  <c:v>68.630349999999979</c:v>
                </c:pt>
                <c:pt idx="325">
                  <c:v>68.698129999999992</c:v>
                </c:pt>
                <c:pt idx="326">
                  <c:v>68.68568999999998</c:v>
                </c:pt>
                <c:pt idx="327">
                  <c:v>68.601069999999993</c:v>
                </c:pt>
                <c:pt idx="328">
                  <c:v>68.529579999999982</c:v>
                </c:pt>
                <c:pt idx="329">
                  <c:v>68.199969999999993</c:v>
                </c:pt>
                <c:pt idx="330">
                  <c:v>68.272319999999979</c:v>
                </c:pt>
                <c:pt idx="331">
                  <c:v>68.173029999999983</c:v>
                </c:pt>
                <c:pt idx="332">
                  <c:v>68.284440000000004</c:v>
                </c:pt>
                <c:pt idx="333">
                  <c:v>68.543560000000127</c:v>
                </c:pt>
                <c:pt idx="334">
                  <c:v>68.740260000001058</c:v>
                </c:pt>
                <c:pt idx="335">
                  <c:v>68.748679999999993</c:v>
                </c:pt>
                <c:pt idx="336">
                  <c:v>68.685249999999982</c:v>
                </c:pt>
                <c:pt idx="337">
                  <c:v>68.607089999999999</c:v>
                </c:pt>
                <c:pt idx="338">
                  <c:v>68.50224</c:v>
                </c:pt>
                <c:pt idx="339">
                  <c:v>68.545580000000001</c:v>
                </c:pt>
                <c:pt idx="340">
                  <c:v>68.38194</c:v>
                </c:pt>
                <c:pt idx="341">
                  <c:v>68.344890000000007</c:v>
                </c:pt>
                <c:pt idx="342">
                  <c:v>68.64570999999998</c:v>
                </c:pt>
                <c:pt idx="343">
                  <c:v>69.799580000000006</c:v>
                </c:pt>
                <c:pt idx="344">
                  <c:v>70.53076999999999</c:v>
                </c:pt>
                <c:pt idx="345">
                  <c:v>70.795620000000127</c:v>
                </c:pt>
                <c:pt idx="346">
                  <c:v>70.943000000000026</c:v>
                </c:pt>
                <c:pt idx="347">
                  <c:v>70.982960000000006</c:v>
                </c:pt>
                <c:pt idx="348">
                  <c:v>71.233210000000227</c:v>
                </c:pt>
                <c:pt idx="349">
                  <c:v>73.072359999999989</c:v>
                </c:pt>
                <c:pt idx="350">
                  <c:v>74.363329999999991</c:v>
                </c:pt>
                <c:pt idx="351">
                  <c:v>74.900440000000003</c:v>
                </c:pt>
                <c:pt idx="352">
                  <c:v>78.977879999999999</c:v>
                </c:pt>
                <c:pt idx="353">
                  <c:v>80.472529999999992</c:v>
                </c:pt>
                <c:pt idx="354">
                  <c:v>76.394120000000427</c:v>
                </c:pt>
                <c:pt idx="355">
                  <c:v>75.178789999998656</c:v>
                </c:pt>
                <c:pt idx="356">
                  <c:v>75.626449999999949</c:v>
                </c:pt>
                <c:pt idx="357">
                  <c:v>75.401280000000227</c:v>
                </c:pt>
                <c:pt idx="358">
                  <c:v>75.530159999999995</c:v>
                </c:pt>
                <c:pt idx="359">
                  <c:v>75.725709999999978</c:v>
                </c:pt>
                <c:pt idx="360">
                  <c:v>79.361789999999999</c:v>
                </c:pt>
                <c:pt idx="361">
                  <c:v>83.226479999999981</c:v>
                </c:pt>
                <c:pt idx="362">
                  <c:v>82.545580000000001</c:v>
                </c:pt>
                <c:pt idx="363">
                  <c:v>77.743740000000003</c:v>
                </c:pt>
                <c:pt idx="364">
                  <c:v>77.481190000000026</c:v>
                </c:pt>
                <c:pt idx="365">
                  <c:v>77.278009999999981</c:v>
                </c:pt>
                <c:pt idx="366">
                  <c:v>77.220290000000006</c:v>
                </c:pt>
                <c:pt idx="367">
                  <c:v>77.169849999999983</c:v>
                </c:pt>
                <c:pt idx="368">
                  <c:v>77.209180000000003</c:v>
                </c:pt>
                <c:pt idx="369">
                  <c:v>78.167999999999992</c:v>
                </c:pt>
                <c:pt idx="370">
                  <c:v>78.744930000000025</c:v>
                </c:pt>
                <c:pt idx="371">
                  <c:v>80.38876999999998</c:v>
                </c:pt>
                <c:pt idx="372">
                  <c:v>86.658609999999982</c:v>
                </c:pt>
                <c:pt idx="373">
                  <c:v>89.391630000000006</c:v>
                </c:pt>
                <c:pt idx="374">
                  <c:v>89.957310000000007</c:v>
                </c:pt>
                <c:pt idx="375">
                  <c:v>88.39879999999998</c:v>
                </c:pt>
                <c:pt idx="376">
                  <c:v>82.73048</c:v>
                </c:pt>
                <c:pt idx="377">
                  <c:v>81.000010000000003</c:v>
                </c:pt>
                <c:pt idx="378">
                  <c:v>81.081130000000002</c:v>
                </c:pt>
                <c:pt idx="379">
                  <c:v>81.363069999999993</c:v>
                </c:pt>
                <c:pt idx="380">
                  <c:v>81.090520000000026</c:v>
                </c:pt>
                <c:pt idx="381">
                  <c:v>81.178279999999958</c:v>
                </c:pt>
                <c:pt idx="382">
                  <c:v>81.897630000000007</c:v>
                </c:pt>
                <c:pt idx="383">
                  <c:v>82.652899999999988</c:v>
                </c:pt>
                <c:pt idx="384">
                  <c:v>83.046840000000003</c:v>
                </c:pt>
                <c:pt idx="385">
                  <c:v>83.238039999999998</c:v>
                </c:pt>
                <c:pt idx="386">
                  <c:v>83.182629999999989</c:v>
                </c:pt>
                <c:pt idx="387">
                  <c:v>83.030940000000001</c:v>
                </c:pt>
                <c:pt idx="388">
                  <c:v>82.873529999999988</c:v>
                </c:pt>
                <c:pt idx="389">
                  <c:v>82.604240000000004</c:v>
                </c:pt>
                <c:pt idx="390">
                  <c:v>82.594040000000007</c:v>
                </c:pt>
                <c:pt idx="391">
                  <c:v>82.695859999999982</c:v>
                </c:pt>
                <c:pt idx="392">
                  <c:v>82.844890000000007</c:v>
                </c:pt>
                <c:pt idx="393">
                  <c:v>82.969480000000004</c:v>
                </c:pt>
                <c:pt idx="394">
                  <c:v>82.983440000000002</c:v>
                </c:pt>
                <c:pt idx="395">
                  <c:v>83.070339999999959</c:v>
                </c:pt>
                <c:pt idx="396">
                  <c:v>83.804210000000026</c:v>
                </c:pt>
                <c:pt idx="397">
                  <c:v>83.780060000000006</c:v>
                </c:pt>
                <c:pt idx="398">
                  <c:v>83.434170000000023</c:v>
                </c:pt>
                <c:pt idx="399">
                  <c:v>83.138199999999998</c:v>
                </c:pt>
                <c:pt idx="400">
                  <c:v>82.849070000000012</c:v>
                </c:pt>
                <c:pt idx="401">
                  <c:v>82.746740000000003</c:v>
                </c:pt>
                <c:pt idx="402">
                  <c:v>82.603779999999958</c:v>
                </c:pt>
                <c:pt idx="403">
                  <c:v>82.500489999999999</c:v>
                </c:pt>
                <c:pt idx="404">
                  <c:v>82.611859999999993</c:v>
                </c:pt>
                <c:pt idx="405">
                  <c:v>82.698549999999983</c:v>
                </c:pt>
                <c:pt idx="406">
                  <c:v>82.821759999999998</c:v>
                </c:pt>
                <c:pt idx="407">
                  <c:v>82.860550000000003</c:v>
                </c:pt>
                <c:pt idx="408">
                  <c:v>82.842119999999994</c:v>
                </c:pt>
                <c:pt idx="409">
                  <c:v>82.803369999999987</c:v>
                </c:pt>
                <c:pt idx="410">
                  <c:v>82.802889999999948</c:v>
                </c:pt>
                <c:pt idx="411">
                  <c:v>82.875879999998958</c:v>
                </c:pt>
                <c:pt idx="412">
                  <c:v>82.751300000000001</c:v>
                </c:pt>
                <c:pt idx="413">
                  <c:v>82.767280000000127</c:v>
                </c:pt>
                <c:pt idx="414">
                  <c:v>82.762829999999994</c:v>
                </c:pt>
                <c:pt idx="415">
                  <c:v>82.647440000000003</c:v>
                </c:pt>
                <c:pt idx="416">
                  <c:v>82.57380999999998</c:v>
                </c:pt>
                <c:pt idx="417">
                  <c:v>82.638969999999986</c:v>
                </c:pt>
                <c:pt idx="418">
                  <c:v>82.572939999999988</c:v>
                </c:pt>
                <c:pt idx="419">
                  <c:v>82.698560000000001</c:v>
                </c:pt>
                <c:pt idx="420">
                  <c:v>82.729799999999983</c:v>
                </c:pt>
                <c:pt idx="421">
                  <c:v>82.872619999999998</c:v>
                </c:pt>
                <c:pt idx="422">
                  <c:v>82.813220000000427</c:v>
                </c:pt>
                <c:pt idx="423">
                  <c:v>82.866779999999949</c:v>
                </c:pt>
                <c:pt idx="424">
                  <c:v>82.887119999999996</c:v>
                </c:pt>
                <c:pt idx="425">
                  <c:v>82.853290000000001</c:v>
                </c:pt>
                <c:pt idx="426">
                  <c:v>82.877469999999988</c:v>
                </c:pt>
                <c:pt idx="427">
                  <c:v>82.864270000000005</c:v>
                </c:pt>
                <c:pt idx="428">
                  <c:v>82.902100000000004</c:v>
                </c:pt>
                <c:pt idx="429">
                  <c:v>82.8904</c:v>
                </c:pt>
                <c:pt idx="430">
                  <c:v>82.930570000000003</c:v>
                </c:pt>
                <c:pt idx="431">
                  <c:v>82.9371600000011</c:v>
                </c:pt>
                <c:pt idx="432">
                  <c:v>82.926959999999994</c:v>
                </c:pt>
                <c:pt idx="433">
                  <c:v>82.857039999999998</c:v>
                </c:pt>
                <c:pt idx="434">
                  <c:v>82.864859999999993</c:v>
                </c:pt>
                <c:pt idx="435">
                  <c:v>82.450879999999998</c:v>
                </c:pt>
                <c:pt idx="436">
                  <c:v>82.854650000000007</c:v>
                </c:pt>
                <c:pt idx="437">
                  <c:v>82.865499999999983</c:v>
                </c:pt>
                <c:pt idx="438">
                  <c:v>82.865610000000004</c:v>
                </c:pt>
                <c:pt idx="439">
                  <c:v>82.822199999999981</c:v>
                </c:pt>
                <c:pt idx="440">
                  <c:v>82.883759999999981</c:v>
                </c:pt>
                <c:pt idx="441">
                  <c:v>82.848650000000006</c:v>
                </c:pt>
                <c:pt idx="442">
                  <c:v>82.847470000000001</c:v>
                </c:pt>
                <c:pt idx="443">
                  <c:v>82.949870000000004</c:v>
                </c:pt>
                <c:pt idx="444">
                  <c:v>82.944440000000327</c:v>
                </c:pt>
                <c:pt idx="445">
                  <c:v>82.922779999999989</c:v>
                </c:pt>
                <c:pt idx="446">
                  <c:v>82.900459999999995</c:v>
                </c:pt>
                <c:pt idx="447">
                  <c:v>78.519310000000004</c:v>
                </c:pt>
                <c:pt idx="448">
                  <c:v>74.191640000000007</c:v>
                </c:pt>
                <c:pt idx="449">
                  <c:v>64.031750000000002</c:v>
                </c:pt>
                <c:pt idx="450">
                  <c:v>45.592380000000013</c:v>
                </c:pt>
              </c:numCache>
            </c:numRef>
          </c:yVal>
          <c:smooth val="1"/>
        </c:ser>
        <c:ser>
          <c:idx val="3"/>
          <c:order val="3"/>
          <c:tx>
            <c:strRef>
              <c:f>Sheet1!#¡REF!</c:f>
              <c:strCache>
                <c:ptCount val="1"/>
                <c:pt idx="0">
                  <c:v>#REF!</c:v>
                </c:pt>
              </c:strCache>
            </c:strRef>
          </c:tx>
          <c:spPr>
            <a:ln>
              <a:solidFill>
                <a:srgbClr val="1F497D">
                  <a:lumMod val="60000"/>
                  <a:lumOff val="40000"/>
                </a:srgbClr>
              </a:solidFill>
            </a:ln>
          </c:spPr>
          <c:marker>
            <c:symbol val="none"/>
          </c:marker>
          <c:xVal>
            <c:numRef>
              <c:f>Sheet1!$A$2:$A$452</c:f>
              <c:numCache>
                <c:formatCode>h:mm:ss</c:formatCode>
                <c:ptCount val="451"/>
                <c:pt idx="0">
                  <c:v>0.12074074074074218</c:v>
                </c:pt>
                <c:pt idx="1">
                  <c:v>0.12241898148148229</c:v>
                </c:pt>
                <c:pt idx="2">
                  <c:v>0.12409722222222375</c:v>
                </c:pt>
                <c:pt idx="3">
                  <c:v>0.12577546296296296</c:v>
                </c:pt>
                <c:pt idx="4">
                  <c:v>0.12746527777777791</c:v>
                </c:pt>
                <c:pt idx="5">
                  <c:v>0.12914351851851638</c:v>
                </c:pt>
                <c:pt idx="6">
                  <c:v>0.13082175925925682</c:v>
                </c:pt>
                <c:pt idx="7">
                  <c:v>0.13250000000000001</c:v>
                </c:pt>
                <c:pt idx="8">
                  <c:v>0.13418981481481482</c:v>
                </c:pt>
                <c:pt idx="9">
                  <c:v>0.13586805555555556</c:v>
                </c:pt>
                <c:pt idx="10">
                  <c:v>0.13754629629629964</c:v>
                </c:pt>
                <c:pt idx="11">
                  <c:v>0.13922453703703724</c:v>
                </c:pt>
                <c:pt idx="12">
                  <c:v>0.14091435185185508</c:v>
                </c:pt>
                <c:pt idx="13">
                  <c:v>0.14259259259259546</c:v>
                </c:pt>
                <c:pt idx="14">
                  <c:v>0.1442708333333334</c:v>
                </c:pt>
                <c:pt idx="15">
                  <c:v>0.14594907407407617</c:v>
                </c:pt>
                <c:pt idx="16">
                  <c:v>0.1476388888888889</c:v>
                </c:pt>
                <c:pt idx="17">
                  <c:v>0.1493171296296297</c:v>
                </c:pt>
                <c:pt idx="18">
                  <c:v>0.15099537037037386</c:v>
                </c:pt>
                <c:pt idx="19">
                  <c:v>0.15267361111111111</c:v>
                </c:pt>
                <c:pt idx="20">
                  <c:v>0.15436342592592694</c:v>
                </c:pt>
                <c:pt idx="21">
                  <c:v>0.15604166666666691</c:v>
                </c:pt>
                <c:pt idx="22">
                  <c:v>0.15771990740741179</c:v>
                </c:pt>
                <c:pt idx="23">
                  <c:v>0.15939814814815051</c:v>
                </c:pt>
                <c:pt idx="24">
                  <c:v>0.16108796296296396</c:v>
                </c:pt>
                <c:pt idx="25">
                  <c:v>0.16276620370370448</c:v>
                </c:pt>
                <c:pt idx="26">
                  <c:v>0.16444444444444858</c:v>
                </c:pt>
                <c:pt idx="27">
                  <c:v>0.16612268518518541</c:v>
                </c:pt>
                <c:pt idx="28">
                  <c:v>0.16781250000000059</c:v>
                </c:pt>
                <c:pt idx="29">
                  <c:v>0.16949074074074247</c:v>
                </c:pt>
                <c:pt idx="30">
                  <c:v>0.17116898148148438</c:v>
                </c:pt>
                <c:pt idx="31">
                  <c:v>0.17284722222222462</c:v>
                </c:pt>
                <c:pt idx="32">
                  <c:v>0.17453703703703993</c:v>
                </c:pt>
                <c:pt idx="33">
                  <c:v>0.17621527777778023</c:v>
                </c:pt>
                <c:pt idx="34">
                  <c:v>0.17789351851851837</c:v>
                </c:pt>
                <c:pt idx="35">
                  <c:v>0.17957175925925917</c:v>
                </c:pt>
                <c:pt idx="36">
                  <c:v>0.18126157407407406</c:v>
                </c:pt>
                <c:pt idx="37">
                  <c:v>0.18293981481481494</c:v>
                </c:pt>
                <c:pt idx="38">
                  <c:v>0.18461805555555574</c:v>
                </c:pt>
                <c:pt idx="39">
                  <c:v>0.18629629629630051</c:v>
                </c:pt>
                <c:pt idx="40">
                  <c:v>0.18798611111111396</c:v>
                </c:pt>
                <c:pt idx="41">
                  <c:v>0.18966435185185426</c:v>
                </c:pt>
                <c:pt idx="42">
                  <c:v>0.1913425925925952</c:v>
                </c:pt>
                <c:pt idx="43">
                  <c:v>0.19302083333333392</c:v>
                </c:pt>
                <c:pt idx="44">
                  <c:v>0.19471064814814884</c:v>
                </c:pt>
                <c:pt idx="45">
                  <c:v>0.19638888888888945</c:v>
                </c:pt>
                <c:pt idx="46">
                  <c:v>0.19806712962962991</c:v>
                </c:pt>
                <c:pt idx="47">
                  <c:v>0.19974537037037354</c:v>
                </c:pt>
                <c:pt idx="48">
                  <c:v>0.20143518518518827</c:v>
                </c:pt>
                <c:pt idx="49">
                  <c:v>0.20311342592592593</c:v>
                </c:pt>
                <c:pt idx="50">
                  <c:v>0.20479166666666671</c:v>
                </c:pt>
                <c:pt idx="51">
                  <c:v>0.20646990740741103</c:v>
                </c:pt>
                <c:pt idx="52">
                  <c:v>0.20815972222222223</c:v>
                </c:pt>
                <c:pt idx="53">
                  <c:v>0.20983796296296484</c:v>
                </c:pt>
                <c:pt idx="54">
                  <c:v>0.21151620370370391</c:v>
                </c:pt>
                <c:pt idx="55">
                  <c:v>0.21319444444444727</c:v>
                </c:pt>
                <c:pt idx="56">
                  <c:v>0.21488425925925925</c:v>
                </c:pt>
                <c:pt idx="57">
                  <c:v>0.21656250000000021</c:v>
                </c:pt>
                <c:pt idx="58">
                  <c:v>0.21824074074074312</c:v>
                </c:pt>
                <c:pt idx="59">
                  <c:v>0.21991898148148681</c:v>
                </c:pt>
                <c:pt idx="60">
                  <c:v>0.22160879629629707</c:v>
                </c:pt>
                <c:pt idx="61">
                  <c:v>0.2232870370370397</c:v>
                </c:pt>
                <c:pt idx="62">
                  <c:v>0.22496527777777997</c:v>
                </c:pt>
                <c:pt idx="63">
                  <c:v>0.22664351851851705</c:v>
                </c:pt>
                <c:pt idx="64">
                  <c:v>0.22833333333333539</c:v>
                </c:pt>
                <c:pt idx="65">
                  <c:v>0.23001157407407405</c:v>
                </c:pt>
                <c:pt idx="66">
                  <c:v>0.23168981481481477</c:v>
                </c:pt>
                <c:pt idx="67">
                  <c:v>0.23336805555555554</c:v>
                </c:pt>
                <c:pt idx="68">
                  <c:v>0.2350578703703704</c:v>
                </c:pt>
                <c:pt idx="69">
                  <c:v>0.23673611111111326</c:v>
                </c:pt>
                <c:pt idx="70">
                  <c:v>0.23841435185185536</c:v>
                </c:pt>
                <c:pt idx="71">
                  <c:v>0.24009259259259577</c:v>
                </c:pt>
                <c:pt idx="72">
                  <c:v>0.24178240740741092</c:v>
                </c:pt>
                <c:pt idx="73">
                  <c:v>0.24346064814814841</c:v>
                </c:pt>
                <c:pt idx="74">
                  <c:v>0.24513888888888891</c:v>
                </c:pt>
                <c:pt idx="75">
                  <c:v>0.24681712962962971</c:v>
                </c:pt>
                <c:pt idx="76">
                  <c:v>0.24850694444444707</c:v>
                </c:pt>
                <c:pt idx="77">
                  <c:v>0.25018518518518518</c:v>
                </c:pt>
                <c:pt idx="78">
                  <c:v>0.25186342592592592</c:v>
                </c:pt>
                <c:pt idx="79">
                  <c:v>0.25354166666666667</c:v>
                </c:pt>
                <c:pt idx="80">
                  <c:v>0.25523148148148123</c:v>
                </c:pt>
                <c:pt idx="81">
                  <c:v>0.2569097222222223</c:v>
                </c:pt>
                <c:pt idx="82">
                  <c:v>0.25858796296296926</c:v>
                </c:pt>
                <c:pt idx="83">
                  <c:v>0.26026620370370385</c:v>
                </c:pt>
                <c:pt idx="84">
                  <c:v>0.26195601851851824</c:v>
                </c:pt>
                <c:pt idx="85">
                  <c:v>0.26363425925925932</c:v>
                </c:pt>
                <c:pt idx="86">
                  <c:v>0.26531250000000395</c:v>
                </c:pt>
                <c:pt idx="87">
                  <c:v>0.26700231481481873</c:v>
                </c:pt>
                <c:pt idx="88">
                  <c:v>0.26868055555555581</c:v>
                </c:pt>
                <c:pt idx="89">
                  <c:v>0.27035879629629977</c:v>
                </c:pt>
                <c:pt idx="90">
                  <c:v>0.27203703703703674</c:v>
                </c:pt>
                <c:pt idx="91">
                  <c:v>0.27372685185185663</c:v>
                </c:pt>
                <c:pt idx="92">
                  <c:v>0.2754050925925926</c:v>
                </c:pt>
                <c:pt idx="93">
                  <c:v>0.27708333333333335</c:v>
                </c:pt>
                <c:pt idx="94">
                  <c:v>0.27876157407407431</c:v>
                </c:pt>
                <c:pt idx="95">
                  <c:v>0.28045138888888888</c:v>
                </c:pt>
                <c:pt idx="96">
                  <c:v>0.28212962962963356</c:v>
                </c:pt>
                <c:pt idx="97">
                  <c:v>0.28380787037037553</c:v>
                </c:pt>
                <c:pt idx="98">
                  <c:v>0.28548611111111138</c:v>
                </c:pt>
                <c:pt idx="99">
                  <c:v>0.28717592592592944</c:v>
                </c:pt>
                <c:pt idx="100">
                  <c:v>0.28885416666667113</c:v>
                </c:pt>
                <c:pt idx="101">
                  <c:v>0.29053240740740782</c:v>
                </c:pt>
                <c:pt idx="102">
                  <c:v>0.29221064814814818</c:v>
                </c:pt>
                <c:pt idx="103">
                  <c:v>0.29390046296297079</c:v>
                </c:pt>
                <c:pt idx="104">
                  <c:v>0.29557870370370937</c:v>
                </c:pt>
                <c:pt idx="105">
                  <c:v>0.29725694444444811</c:v>
                </c:pt>
                <c:pt idx="106">
                  <c:v>0.2989351851851853</c:v>
                </c:pt>
                <c:pt idx="107">
                  <c:v>0.30062500000000031</c:v>
                </c:pt>
                <c:pt idx="108">
                  <c:v>0.30230324074074238</c:v>
                </c:pt>
                <c:pt idx="109">
                  <c:v>0.30398148148148596</c:v>
                </c:pt>
                <c:pt idx="110">
                  <c:v>0.30565972222222232</c:v>
                </c:pt>
                <c:pt idx="111">
                  <c:v>0.30734953703703732</c:v>
                </c:pt>
                <c:pt idx="112">
                  <c:v>0.30902777777778562</c:v>
                </c:pt>
                <c:pt idx="113">
                  <c:v>0.31070601851851853</c:v>
                </c:pt>
                <c:pt idx="114">
                  <c:v>0.31238425925926966</c:v>
                </c:pt>
                <c:pt idx="115">
                  <c:v>0.31407407407408139</c:v>
                </c:pt>
                <c:pt idx="116">
                  <c:v>0.31575231481481963</c:v>
                </c:pt>
                <c:pt idx="117">
                  <c:v>0.31743055555555588</c:v>
                </c:pt>
                <c:pt idx="118">
                  <c:v>0.31910879629630051</c:v>
                </c:pt>
                <c:pt idx="119">
                  <c:v>0.3207986111111113</c:v>
                </c:pt>
                <c:pt idx="120">
                  <c:v>0.32247685185186192</c:v>
                </c:pt>
                <c:pt idx="121">
                  <c:v>0.32415509259259262</c:v>
                </c:pt>
                <c:pt idx="122">
                  <c:v>0.32583333333333336</c:v>
                </c:pt>
                <c:pt idx="123">
                  <c:v>0.32752314814814831</c:v>
                </c:pt>
                <c:pt idx="124">
                  <c:v>0.32920138888889239</c:v>
                </c:pt>
                <c:pt idx="125">
                  <c:v>0.33087962962963752</c:v>
                </c:pt>
                <c:pt idx="126">
                  <c:v>0.33255787037037665</c:v>
                </c:pt>
                <c:pt idx="127">
                  <c:v>0.33424768518518538</c:v>
                </c:pt>
                <c:pt idx="128">
                  <c:v>0.33592592592593379</c:v>
                </c:pt>
                <c:pt idx="129">
                  <c:v>0.33760416666667242</c:v>
                </c:pt>
                <c:pt idx="130">
                  <c:v>0.33928240740741467</c:v>
                </c:pt>
                <c:pt idx="131">
                  <c:v>0.34097222222222739</c:v>
                </c:pt>
                <c:pt idx="132">
                  <c:v>0.34265046296296919</c:v>
                </c:pt>
                <c:pt idx="133">
                  <c:v>0.34432870370371149</c:v>
                </c:pt>
                <c:pt idx="134">
                  <c:v>0.34600694444445013</c:v>
                </c:pt>
                <c:pt idx="135">
                  <c:v>0.34769675925926469</c:v>
                </c:pt>
                <c:pt idx="136">
                  <c:v>0.34937500000000338</c:v>
                </c:pt>
                <c:pt idx="137">
                  <c:v>0.35105324074074085</c:v>
                </c:pt>
                <c:pt idx="138">
                  <c:v>0.35273148148148126</c:v>
                </c:pt>
                <c:pt idx="139">
                  <c:v>0.35442129629629632</c:v>
                </c:pt>
                <c:pt idx="140">
                  <c:v>0.35609953703703701</c:v>
                </c:pt>
                <c:pt idx="141">
                  <c:v>0.35777777777778275</c:v>
                </c:pt>
                <c:pt idx="142">
                  <c:v>0.35945601851851849</c:v>
                </c:pt>
                <c:pt idx="143">
                  <c:v>0.36114583333333333</c:v>
                </c:pt>
                <c:pt idx="144">
                  <c:v>0.36282407407408196</c:v>
                </c:pt>
                <c:pt idx="145">
                  <c:v>0.36450231481482104</c:v>
                </c:pt>
                <c:pt idx="146">
                  <c:v>0.36618055555555951</c:v>
                </c:pt>
                <c:pt idx="147">
                  <c:v>0.36787037037037817</c:v>
                </c:pt>
                <c:pt idx="148">
                  <c:v>0.36954861111111131</c:v>
                </c:pt>
                <c:pt idx="149">
                  <c:v>0.37122685185185883</c:v>
                </c:pt>
                <c:pt idx="150">
                  <c:v>0.37290509259259258</c:v>
                </c:pt>
                <c:pt idx="151">
                  <c:v>0.37459490740741253</c:v>
                </c:pt>
                <c:pt idx="152">
                  <c:v>0.37627314814814811</c:v>
                </c:pt>
                <c:pt idx="153">
                  <c:v>0.37795138888889335</c:v>
                </c:pt>
                <c:pt idx="154">
                  <c:v>0.37962962962963542</c:v>
                </c:pt>
                <c:pt idx="155">
                  <c:v>0.38131944444445076</c:v>
                </c:pt>
                <c:pt idx="156">
                  <c:v>0.38299768518518917</c:v>
                </c:pt>
                <c:pt idx="157">
                  <c:v>0.38467592592593125</c:v>
                </c:pt>
                <c:pt idx="158">
                  <c:v>0.38635416666667338</c:v>
                </c:pt>
                <c:pt idx="159">
                  <c:v>0.38804398148148511</c:v>
                </c:pt>
                <c:pt idx="160">
                  <c:v>0.38972222222222686</c:v>
                </c:pt>
                <c:pt idx="161">
                  <c:v>0.39140046296297343</c:v>
                </c:pt>
                <c:pt idx="162">
                  <c:v>0.39307870370371162</c:v>
                </c:pt>
                <c:pt idx="163">
                  <c:v>0.39476851851851852</c:v>
                </c:pt>
                <c:pt idx="164">
                  <c:v>0.39644675925926903</c:v>
                </c:pt>
                <c:pt idx="165">
                  <c:v>0.39812500000000395</c:v>
                </c:pt>
                <c:pt idx="166">
                  <c:v>0.39980324074074591</c:v>
                </c:pt>
                <c:pt idx="167">
                  <c:v>0.40149305555555559</c:v>
                </c:pt>
                <c:pt idx="168">
                  <c:v>0.40317129629629633</c:v>
                </c:pt>
                <c:pt idx="169">
                  <c:v>0.40484953703703702</c:v>
                </c:pt>
                <c:pt idx="170">
                  <c:v>0.40653935185185186</c:v>
                </c:pt>
                <c:pt idx="171">
                  <c:v>0.4082175925925926</c:v>
                </c:pt>
                <c:pt idx="172">
                  <c:v>0.40989583333333335</c:v>
                </c:pt>
                <c:pt idx="173">
                  <c:v>0.41157407407407942</c:v>
                </c:pt>
                <c:pt idx="174">
                  <c:v>0.41326388888888888</c:v>
                </c:pt>
                <c:pt idx="175">
                  <c:v>0.41494212962963356</c:v>
                </c:pt>
                <c:pt idx="176">
                  <c:v>0.41662037037037553</c:v>
                </c:pt>
                <c:pt idx="177">
                  <c:v>0.41829861111111111</c:v>
                </c:pt>
                <c:pt idx="178">
                  <c:v>0.41998842592593288</c:v>
                </c:pt>
                <c:pt idx="179">
                  <c:v>0.42166666666667113</c:v>
                </c:pt>
                <c:pt idx="180">
                  <c:v>0.42334490740741365</c:v>
                </c:pt>
                <c:pt idx="181">
                  <c:v>0.42502314814814812</c:v>
                </c:pt>
                <c:pt idx="182">
                  <c:v>0.42671296296297079</c:v>
                </c:pt>
                <c:pt idx="183">
                  <c:v>0.42839120370370382</c:v>
                </c:pt>
                <c:pt idx="184">
                  <c:v>0.43006944444444811</c:v>
                </c:pt>
                <c:pt idx="185">
                  <c:v>0.4317476851851853</c:v>
                </c:pt>
                <c:pt idx="186">
                  <c:v>0.43343750000000031</c:v>
                </c:pt>
                <c:pt idx="187">
                  <c:v>0.43511574074074238</c:v>
                </c:pt>
                <c:pt idx="188">
                  <c:v>0.43679398148148146</c:v>
                </c:pt>
                <c:pt idx="189">
                  <c:v>0.43847222222222842</c:v>
                </c:pt>
                <c:pt idx="190">
                  <c:v>0.44016203703703732</c:v>
                </c:pt>
                <c:pt idx="191">
                  <c:v>0.44184027777778295</c:v>
                </c:pt>
                <c:pt idx="192">
                  <c:v>0.44351851851851831</c:v>
                </c:pt>
                <c:pt idx="193">
                  <c:v>0.44519675925926383</c:v>
                </c:pt>
                <c:pt idx="194">
                  <c:v>0.4468865740740825</c:v>
                </c:pt>
                <c:pt idx="195">
                  <c:v>0.44856481481482069</c:v>
                </c:pt>
                <c:pt idx="196">
                  <c:v>0.45024305555555177</c:v>
                </c:pt>
                <c:pt idx="197">
                  <c:v>0.45192129629629635</c:v>
                </c:pt>
                <c:pt idx="198">
                  <c:v>0.45361111111111113</c:v>
                </c:pt>
                <c:pt idx="199">
                  <c:v>0.45528935185185188</c:v>
                </c:pt>
                <c:pt idx="200">
                  <c:v>0.45696759259259262</c:v>
                </c:pt>
                <c:pt idx="201">
                  <c:v>0.45864583333333325</c:v>
                </c:pt>
                <c:pt idx="202">
                  <c:v>0.46033564814814815</c:v>
                </c:pt>
                <c:pt idx="203">
                  <c:v>0.46201388888889239</c:v>
                </c:pt>
                <c:pt idx="204">
                  <c:v>0.4636921296296298</c:v>
                </c:pt>
                <c:pt idx="205">
                  <c:v>0.46537037037037665</c:v>
                </c:pt>
                <c:pt idx="206">
                  <c:v>0.46706018518518538</c:v>
                </c:pt>
                <c:pt idx="207">
                  <c:v>0.46873842592592596</c:v>
                </c:pt>
                <c:pt idx="208">
                  <c:v>0.47041666666667242</c:v>
                </c:pt>
                <c:pt idx="209">
                  <c:v>0.47209490740741117</c:v>
                </c:pt>
                <c:pt idx="210">
                  <c:v>0.47378472222222617</c:v>
                </c:pt>
                <c:pt idx="211">
                  <c:v>0.47546296296297119</c:v>
                </c:pt>
                <c:pt idx="212">
                  <c:v>0.47714120370370372</c:v>
                </c:pt>
                <c:pt idx="213">
                  <c:v>0.47881944444444896</c:v>
                </c:pt>
                <c:pt idx="214">
                  <c:v>0.48050925925926374</c:v>
                </c:pt>
                <c:pt idx="215">
                  <c:v>0.48218750000000032</c:v>
                </c:pt>
                <c:pt idx="216">
                  <c:v>0.48386574074074468</c:v>
                </c:pt>
                <c:pt idx="217">
                  <c:v>0.48554398148148148</c:v>
                </c:pt>
                <c:pt idx="218">
                  <c:v>0.48723379629629626</c:v>
                </c:pt>
                <c:pt idx="219">
                  <c:v>0.48891203703704178</c:v>
                </c:pt>
                <c:pt idx="220">
                  <c:v>0.49059027777778275</c:v>
                </c:pt>
                <c:pt idx="221">
                  <c:v>0.49226851851851849</c:v>
                </c:pt>
                <c:pt idx="222">
                  <c:v>0.49395833333333683</c:v>
                </c:pt>
                <c:pt idx="223">
                  <c:v>0.49563657407407857</c:v>
                </c:pt>
                <c:pt idx="224">
                  <c:v>0.49731481481482498</c:v>
                </c:pt>
                <c:pt idx="225">
                  <c:v>0.49899305555555556</c:v>
                </c:pt>
                <c:pt idx="226">
                  <c:v>0.50068287037037063</c:v>
                </c:pt>
                <c:pt idx="227">
                  <c:v>0.50236111111111059</c:v>
                </c:pt>
                <c:pt idx="228">
                  <c:v>0.50403935185185156</c:v>
                </c:pt>
                <c:pt idx="229">
                  <c:v>0.50571759259259264</c:v>
                </c:pt>
                <c:pt idx="230">
                  <c:v>0.50740740740740742</c:v>
                </c:pt>
                <c:pt idx="231">
                  <c:v>0.50908564814814861</c:v>
                </c:pt>
                <c:pt idx="232">
                  <c:v>0.51076388888888891</c:v>
                </c:pt>
                <c:pt idx="233">
                  <c:v>0.51244212962962188</c:v>
                </c:pt>
                <c:pt idx="234">
                  <c:v>0.51413194444444443</c:v>
                </c:pt>
                <c:pt idx="235">
                  <c:v>0.51581018518518518</c:v>
                </c:pt>
                <c:pt idx="236">
                  <c:v>0.51748842592591537</c:v>
                </c:pt>
                <c:pt idx="237">
                  <c:v>0.51916666666666456</c:v>
                </c:pt>
                <c:pt idx="238">
                  <c:v>0.52085648148148145</c:v>
                </c:pt>
                <c:pt idx="239">
                  <c:v>0.52253472222221431</c:v>
                </c:pt>
                <c:pt idx="240">
                  <c:v>0.52421296296294584</c:v>
                </c:pt>
                <c:pt idx="241">
                  <c:v>0.52589120370371145</c:v>
                </c:pt>
                <c:pt idx="242">
                  <c:v>0.52758101851852635</c:v>
                </c:pt>
                <c:pt idx="243">
                  <c:v>0.52925925925925921</c:v>
                </c:pt>
                <c:pt idx="244">
                  <c:v>0.53093749999999951</c:v>
                </c:pt>
                <c:pt idx="245">
                  <c:v>0.53261574074074058</c:v>
                </c:pt>
                <c:pt idx="246">
                  <c:v>0.5343055555555557</c:v>
                </c:pt>
                <c:pt idx="247">
                  <c:v>0.53598379629629633</c:v>
                </c:pt>
                <c:pt idx="248">
                  <c:v>0.53766203703703697</c:v>
                </c:pt>
                <c:pt idx="249">
                  <c:v>0.53934027777777771</c:v>
                </c:pt>
                <c:pt idx="250">
                  <c:v>0.54103009259260004</c:v>
                </c:pt>
                <c:pt idx="251">
                  <c:v>0.54270833333334123</c:v>
                </c:pt>
                <c:pt idx="252">
                  <c:v>0.54438657407407409</c:v>
                </c:pt>
                <c:pt idx="253">
                  <c:v>0.54607638888888888</c:v>
                </c:pt>
                <c:pt idx="254">
                  <c:v>0.54775462962962962</c:v>
                </c:pt>
                <c:pt idx="255">
                  <c:v>0.5494328703703707</c:v>
                </c:pt>
                <c:pt idx="256">
                  <c:v>0.55111111111111111</c:v>
                </c:pt>
                <c:pt idx="257">
                  <c:v>0.55280092592592556</c:v>
                </c:pt>
                <c:pt idx="258">
                  <c:v>0.55447916666666652</c:v>
                </c:pt>
                <c:pt idx="259">
                  <c:v>0.5561574074074076</c:v>
                </c:pt>
                <c:pt idx="260">
                  <c:v>0.557835648148156</c:v>
                </c:pt>
                <c:pt idx="261">
                  <c:v>0.55952546296296257</c:v>
                </c:pt>
                <c:pt idx="262">
                  <c:v>0.56120370370370376</c:v>
                </c:pt>
                <c:pt idx="263">
                  <c:v>0.56288194444444462</c:v>
                </c:pt>
                <c:pt idx="264">
                  <c:v>0.56456018518518458</c:v>
                </c:pt>
                <c:pt idx="265">
                  <c:v>0.56625000000000003</c:v>
                </c:pt>
                <c:pt idx="266">
                  <c:v>0.56792824074074078</c:v>
                </c:pt>
                <c:pt idx="267">
                  <c:v>0.56960648148148163</c:v>
                </c:pt>
                <c:pt idx="268">
                  <c:v>0.57128472222222226</c:v>
                </c:pt>
                <c:pt idx="269">
                  <c:v>0.57297453703703705</c:v>
                </c:pt>
                <c:pt idx="270">
                  <c:v>0.57465277777777779</c:v>
                </c:pt>
                <c:pt idx="271">
                  <c:v>0.57633101851853108</c:v>
                </c:pt>
                <c:pt idx="272">
                  <c:v>0.57800925925925961</c:v>
                </c:pt>
                <c:pt idx="273">
                  <c:v>0.57969907407409083</c:v>
                </c:pt>
                <c:pt idx="274">
                  <c:v>0.58137731481481469</c:v>
                </c:pt>
                <c:pt idx="275">
                  <c:v>0.58305555555555777</c:v>
                </c:pt>
                <c:pt idx="276">
                  <c:v>0.58473379629629663</c:v>
                </c:pt>
                <c:pt idx="277">
                  <c:v>0.58642361111111163</c:v>
                </c:pt>
                <c:pt idx="278">
                  <c:v>0.5881018518518516</c:v>
                </c:pt>
                <c:pt idx="279">
                  <c:v>0.58978009259260078</c:v>
                </c:pt>
                <c:pt idx="280">
                  <c:v>0.59145833333333364</c:v>
                </c:pt>
                <c:pt idx="281">
                  <c:v>0.59314814814814865</c:v>
                </c:pt>
                <c:pt idx="282">
                  <c:v>0.59482638888888861</c:v>
                </c:pt>
                <c:pt idx="283">
                  <c:v>0.59650462962962969</c:v>
                </c:pt>
                <c:pt idx="284">
                  <c:v>0.59818287037037254</c:v>
                </c:pt>
                <c:pt idx="285">
                  <c:v>0.59987268518518744</c:v>
                </c:pt>
                <c:pt idx="286">
                  <c:v>0.60155092592591719</c:v>
                </c:pt>
                <c:pt idx="287">
                  <c:v>0.60322916666666671</c:v>
                </c:pt>
                <c:pt idx="288">
                  <c:v>0.60490740740741511</c:v>
                </c:pt>
                <c:pt idx="289">
                  <c:v>0.60659722222222223</c:v>
                </c:pt>
                <c:pt idx="290">
                  <c:v>0.60827546296296298</c:v>
                </c:pt>
                <c:pt idx="291">
                  <c:v>0.60995370370370372</c:v>
                </c:pt>
                <c:pt idx="292">
                  <c:v>0.61163194444445235</c:v>
                </c:pt>
                <c:pt idx="293">
                  <c:v>0.61332175925925925</c:v>
                </c:pt>
                <c:pt idx="294">
                  <c:v>0.61500000000000365</c:v>
                </c:pt>
                <c:pt idx="295">
                  <c:v>0.61667824074074074</c:v>
                </c:pt>
                <c:pt idx="296">
                  <c:v>0.6183564814814817</c:v>
                </c:pt>
                <c:pt idx="297">
                  <c:v>0.62004629629630525</c:v>
                </c:pt>
                <c:pt idx="298">
                  <c:v>0.62172453703704489</c:v>
                </c:pt>
                <c:pt idx="299">
                  <c:v>0.62340277777777753</c:v>
                </c:pt>
                <c:pt idx="300">
                  <c:v>0.62508101851853437</c:v>
                </c:pt>
                <c:pt idx="301">
                  <c:v>0.62677083333334926</c:v>
                </c:pt>
                <c:pt idx="302">
                  <c:v>0.6284490740740899</c:v>
                </c:pt>
                <c:pt idx="303">
                  <c:v>0.63012731481481565</c:v>
                </c:pt>
                <c:pt idx="304">
                  <c:v>0.63180555555556595</c:v>
                </c:pt>
                <c:pt idx="305">
                  <c:v>0.63349537037038084</c:v>
                </c:pt>
                <c:pt idx="306">
                  <c:v>0.63517361111112014</c:v>
                </c:pt>
                <c:pt idx="307">
                  <c:v>0.63685185185185922</c:v>
                </c:pt>
                <c:pt idx="308">
                  <c:v>0.63853009259260063</c:v>
                </c:pt>
                <c:pt idx="309">
                  <c:v>0.64021990740740764</c:v>
                </c:pt>
                <c:pt idx="310">
                  <c:v>0.64189814814815715</c:v>
                </c:pt>
                <c:pt idx="311">
                  <c:v>0.64357638888888891</c:v>
                </c:pt>
                <c:pt idx="312">
                  <c:v>0.64525462962962965</c:v>
                </c:pt>
                <c:pt idx="313">
                  <c:v>0.6469444444444572</c:v>
                </c:pt>
                <c:pt idx="314">
                  <c:v>0.64862268518519572</c:v>
                </c:pt>
                <c:pt idx="315">
                  <c:v>0.65030092592592559</c:v>
                </c:pt>
                <c:pt idx="316">
                  <c:v>0.65197916666667732</c:v>
                </c:pt>
                <c:pt idx="317">
                  <c:v>0.65366898148148911</c:v>
                </c:pt>
                <c:pt idx="318">
                  <c:v>0.65534722222222264</c:v>
                </c:pt>
                <c:pt idx="319">
                  <c:v>0.65702546296296294</c:v>
                </c:pt>
                <c:pt idx="320">
                  <c:v>0.65870370370371145</c:v>
                </c:pt>
                <c:pt idx="321">
                  <c:v>0.66039351851853412</c:v>
                </c:pt>
                <c:pt idx="322">
                  <c:v>0.66207175925925965</c:v>
                </c:pt>
                <c:pt idx="323">
                  <c:v>0.66375000000001017</c:v>
                </c:pt>
                <c:pt idx="324">
                  <c:v>0.6654282407407407</c:v>
                </c:pt>
                <c:pt idx="325">
                  <c:v>0.66711805555556458</c:v>
                </c:pt>
                <c:pt idx="326">
                  <c:v>0.66879629629631043</c:v>
                </c:pt>
                <c:pt idx="327">
                  <c:v>0.67047453703703763</c:v>
                </c:pt>
                <c:pt idx="328">
                  <c:v>0.67215277777777782</c:v>
                </c:pt>
                <c:pt idx="329">
                  <c:v>0.67384259259260482</c:v>
                </c:pt>
                <c:pt idx="330">
                  <c:v>0.67552083333334889</c:v>
                </c:pt>
                <c:pt idx="331">
                  <c:v>0.67719907407409463</c:v>
                </c:pt>
                <c:pt idx="332">
                  <c:v>0.67887731481482438</c:v>
                </c:pt>
                <c:pt idx="333">
                  <c:v>0.68056712962962329</c:v>
                </c:pt>
                <c:pt idx="334">
                  <c:v>0.68224537037038147</c:v>
                </c:pt>
                <c:pt idx="335">
                  <c:v>0.68392361111112032</c:v>
                </c:pt>
                <c:pt idx="336">
                  <c:v>0.68561342592592567</c:v>
                </c:pt>
                <c:pt idx="337">
                  <c:v>0.6872916666666733</c:v>
                </c:pt>
                <c:pt idx="338">
                  <c:v>0.68896990740741082</c:v>
                </c:pt>
                <c:pt idx="339">
                  <c:v>0.69064814814815823</c:v>
                </c:pt>
                <c:pt idx="340">
                  <c:v>0.69233796296295347</c:v>
                </c:pt>
                <c:pt idx="341">
                  <c:v>0.69401620370370365</c:v>
                </c:pt>
                <c:pt idx="342">
                  <c:v>0.69569444444445649</c:v>
                </c:pt>
                <c:pt idx="343">
                  <c:v>0.69737268518518813</c:v>
                </c:pt>
                <c:pt idx="344">
                  <c:v>0.6990624999999997</c:v>
                </c:pt>
                <c:pt idx="345">
                  <c:v>0.70074074074074078</c:v>
                </c:pt>
                <c:pt idx="346">
                  <c:v>0.70241898148148152</c:v>
                </c:pt>
                <c:pt idx="347">
                  <c:v>0.7040972222222226</c:v>
                </c:pt>
                <c:pt idx="348">
                  <c:v>0.70578703703703705</c:v>
                </c:pt>
                <c:pt idx="349">
                  <c:v>0.70746527777777779</c:v>
                </c:pt>
                <c:pt idx="350">
                  <c:v>0.70914351851853108</c:v>
                </c:pt>
                <c:pt idx="351">
                  <c:v>0.71082175925925961</c:v>
                </c:pt>
                <c:pt idx="352">
                  <c:v>0.71251157407407462</c:v>
                </c:pt>
                <c:pt idx="353">
                  <c:v>0.71418981481482346</c:v>
                </c:pt>
                <c:pt idx="354">
                  <c:v>0.71586805555556254</c:v>
                </c:pt>
                <c:pt idx="355">
                  <c:v>0.71754629629629663</c:v>
                </c:pt>
                <c:pt idx="356">
                  <c:v>0.71923611111111108</c:v>
                </c:pt>
                <c:pt idx="357">
                  <c:v>0.72091435185185149</c:v>
                </c:pt>
                <c:pt idx="358">
                  <c:v>0.7225925925926</c:v>
                </c:pt>
                <c:pt idx="359">
                  <c:v>0.72427083333334574</c:v>
                </c:pt>
                <c:pt idx="360">
                  <c:v>0.72596064814814865</c:v>
                </c:pt>
                <c:pt idx="361">
                  <c:v>0.72763888888889838</c:v>
                </c:pt>
                <c:pt idx="362">
                  <c:v>0.72931712962962958</c:v>
                </c:pt>
                <c:pt idx="363">
                  <c:v>0.7309953703703832</c:v>
                </c:pt>
                <c:pt idx="364">
                  <c:v>0.7326851851851921</c:v>
                </c:pt>
                <c:pt idx="365">
                  <c:v>0.73436342592591708</c:v>
                </c:pt>
                <c:pt idx="366">
                  <c:v>0.73604166666667992</c:v>
                </c:pt>
                <c:pt idx="367">
                  <c:v>0.73771990740741511</c:v>
                </c:pt>
                <c:pt idx="368">
                  <c:v>0.73940972222222223</c:v>
                </c:pt>
                <c:pt idx="369">
                  <c:v>0.74108796296295509</c:v>
                </c:pt>
                <c:pt idx="370">
                  <c:v>0.74276620370370372</c:v>
                </c:pt>
                <c:pt idx="371">
                  <c:v>0.74444444444445235</c:v>
                </c:pt>
                <c:pt idx="372">
                  <c:v>0.74613425925925969</c:v>
                </c:pt>
                <c:pt idx="373">
                  <c:v>0.7478125000000001</c:v>
                </c:pt>
                <c:pt idx="374">
                  <c:v>0.74949074074074051</c:v>
                </c:pt>
                <c:pt idx="375">
                  <c:v>0.7511689814814817</c:v>
                </c:pt>
                <c:pt idx="376">
                  <c:v>0.75285879629630525</c:v>
                </c:pt>
                <c:pt idx="377">
                  <c:v>0.75453703703703701</c:v>
                </c:pt>
                <c:pt idx="378">
                  <c:v>0.75621527777777775</c:v>
                </c:pt>
                <c:pt idx="379">
                  <c:v>0.75789351851853437</c:v>
                </c:pt>
                <c:pt idx="380">
                  <c:v>0.75958333333333361</c:v>
                </c:pt>
                <c:pt idx="381">
                  <c:v>0.76126157407408201</c:v>
                </c:pt>
                <c:pt idx="382">
                  <c:v>0.76293981481482764</c:v>
                </c:pt>
                <c:pt idx="383">
                  <c:v>0.76461805555556595</c:v>
                </c:pt>
                <c:pt idx="384">
                  <c:v>0.76630787037038084</c:v>
                </c:pt>
                <c:pt idx="385">
                  <c:v>0.76798611111111104</c:v>
                </c:pt>
                <c:pt idx="386">
                  <c:v>0.76966435185185178</c:v>
                </c:pt>
                <c:pt idx="387">
                  <c:v>0.77134259259260052</c:v>
                </c:pt>
                <c:pt idx="388">
                  <c:v>0.77303240740740753</c:v>
                </c:pt>
                <c:pt idx="389">
                  <c:v>0.77471064814815482</c:v>
                </c:pt>
                <c:pt idx="390">
                  <c:v>0.77638888888889435</c:v>
                </c:pt>
                <c:pt idx="391">
                  <c:v>0.7780671296296271</c:v>
                </c:pt>
                <c:pt idx="392">
                  <c:v>0.77975694444444554</c:v>
                </c:pt>
                <c:pt idx="393">
                  <c:v>0.78143518518518518</c:v>
                </c:pt>
                <c:pt idx="394">
                  <c:v>0.78311342592591537</c:v>
                </c:pt>
                <c:pt idx="395">
                  <c:v>0.78479166666667732</c:v>
                </c:pt>
                <c:pt idx="396">
                  <c:v>0.78648148148148145</c:v>
                </c:pt>
                <c:pt idx="397">
                  <c:v>0.78815972222222219</c:v>
                </c:pt>
                <c:pt idx="398">
                  <c:v>0.7898379629629525</c:v>
                </c:pt>
                <c:pt idx="399">
                  <c:v>0.79151620370370357</c:v>
                </c:pt>
                <c:pt idx="400">
                  <c:v>0.79320601851852635</c:v>
                </c:pt>
                <c:pt idx="401">
                  <c:v>0.79488425925925921</c:v>
                </c:pt>
                <c:pt idx="402">
                  <c:v>0.79656249999999096</c:v>
                </c:pt>
                <c:pt idx="403">
                  <c:v>0.79824074074074058</c:v>
                </c:pt>
                <c:pt idx="404">
                  <c:v>0.7999305555555557</c:v>
                </c:pt>
                <c:pt idx="405">
                  <c:v>0.80160879629630344</c:v>
                </c:pt>
                <c:pt idx="406">
                  <c:v>0.80328703703703708</c:v>
                </c:pt>
                <c:pt idx="407">
                  <c:v>0.80496527777777782</c:v>
                </c:pt>
                <c:pt idx="408">
                  <c:v>0.80665509259260482</c:v>
                </c:pt>
                <c:pt idx="409">
                  <c:v>0.80833333333333324</c:v>
                </c:pt>
                <c:pt idx="410">
                  <c:v>0.81001157407407465</c:v>
                </c:pt>
                <c:pt idx="411">
                  <c:v>0.81168981481482438</c:v>
                </c:pt>
                <c:pt idx="412">
                  <c:v>0.81337962962962962</c:v>
                </c:pt>
                <c:pt idx="413">
                  <c:v>0.81505787037037936</c:v>
                </c:pt>
                <c:pt idx="414">
                  <c:v>0.81673611111111111</c:v>
                </c:pt>
                <c:pt idx="415">
                  <c:v>0.8184143518518433</c:v>
                </c:pt>
                <c:pt idx="416">
                  <c:v>0.82010416666666652</c:v>
                </c:pt>
                <c:pt idx="417">
                  <c:v>0.8217824074074076</c:v>
                </c:pt>
                <c:pt idx="418">
                  <c:v>0.82346064814814823</c:v>
                </c:pt>
                <c:pt idx="419">
                  <c:v>0.82515046296296257</c:v>
                </c:pt>
                <c:pt idx="420">
                  <c:v>0.82682870370370365</c:v>
                </c:pt>
                <c:pt idx="421">
                  <c:v>0.82850694444444439</c:v>
                </c:pt>
                <c:pt idx="422">
                  <c:v>0.83018518518518514</c:v>
                </c:pt>
                <c:pt idx="423">
                  <c:v>0.83187500000000902</c:v>
                </c:pt>
                <c:pt idx="424">
                  <c:v>0.83355324074073756</c:v>
                </c:pt>
                <c:pt idx="425">
                  <c:v>0.83523148148148163</c:v>
                </c:pt>
                <c:pt idx="426">
                  <c:v>0.8369097222222226</c:v>
                </c:pt>
                <c:pt idx="427">
                  <c:v>0.83859953703703705</c:v>
                </c:pt>
                <c:pt idx="428">
                  <c:v>0.84027777777777779</c:v>
                </c:pt>
                <c:pt idx="429">
                  <c:v>0.84195601851853108</c:v>
                </c:pt>
                <c:pt idx="430">
                  <c:v>0.84363425925925961</c:v>
                </c:pt>
                <c:pt idx="431">
                  <c:v>0.84532407407408416</c:v>
                </c:pt>
                <c:pt idx="432">
                  <c:v>0.84700231481481481</c:v>
                </c:pt>
                <c:pt idx="433">
                  <c:v>0.84868055555556254</c:v>
                </c:pt>
                <c:pt idx="434">
                  <c:v>0.85035879629629663</c:v>
                </c:pt>
                <c:pt idx="435">
                  <c:v>0.85204861111112173</c:v>
                </c:pt>
                <c:pt idx="436">
                  <c:v>0.85372685185185182</c:v>
                </c:pt>
                <c:pt idx="437">
                  <c:v>0.85540509259260422</c:v>
                </c:pt>
                <c:pt idx="438">
                  <c:v>0.85708333333333364</c:v>
                </c:pt>
                <c:pt idx="439">
                  <c:v>0.85877314814814865</c:v>
                </c:pt>
                <c:pt idx="440">
                  <c:v>0.86045138888888895</c:v>
                </c:pt>
                <c:pt idx="441">
                  <c:v>0.86212962962963779</c:v>
                </c:pt>
                <c:pt idx="442">
                  <c:v>0.8638078703703832</c:v>
                </c:pt>
                <c:pt idx="443">
                  <c:v>0.8654976851851921</c:v>
                </c:pt>
                <c:pt idx="444">
                  <c:v>0.86717592592592552</c:v>
                </c:pt>
                <c:pt idx="445">
                  <c:v>0.86885416666666671</c:v>
                </c:pt>
                <c:pt idx="446">
                  <c:v>0.87053240740740734</c:v>
                </c:pt>
                <c:pt idx="447">
                  <c:v>0.87222222222222223</c:v>
                </c:pt>
                <c:pt idx="448">
                  <c:v>0.87390046296296298</c:v>
                </c:pt>
                <c:pt idx="449">
                  <c:v>0.87557870370370372</c:v>
                </c:pt>
                <c:pt idx="450">
                  <c:v>0.87725694444444469</c:v>
                </c:pt>
              </c:numCache>
            </c:numRef>
          </c:xVal>
          <c:yVal>
            <c:numRef>
              <c:f>Sheet1!#¡REF!</c:f>
              <c:numCache>
                <c:formatCode>General</c:formatCode>
                <c:ptCount val="1"/>
                <c:pt idx="0">
                  <c:v>1</c:v>
                </c:pt>
              </c:numCache>
            </c:numRef>
          </c:yVal>
          <c:smooth val="1"/>
        </c:ser>
        <c:ser>
          <c:idx val="4"/>
          <c:order val="4"/>
          <c:tx>
            <c:strRef>
              <c:f>Sheet1!$D$1</c:f>
              <c:strCache>
                <c:ptCount val="1"/>
                <c:pt idx="0">
                  <c:v>TEMPERATUA DEL SALADIN</c:v>
                </c:pt>
              </c:strCache>
            </c:strRef>
          </c:tx>
          <c:spPr>
            <a:ln>
              <a:solidFill>
                <a:schemeClr val="accent2">
                  <a:lumMod val="75000"/>
                </a:schemeClr>
              </a:solidFill>
            </a:ln>
          </c:spPr>
          <c:marker>
            <c:symbol val="none"/>
          </c:marker>
          <c:xVal>
            <c:numRef>
              <c:f>Sheet1!$A$2:$A$452</c:f>
              <c:numCache>
                <c:formatCode>h:mm:ss</c:formatCode>
                <c:ptCount val="451"/>
                <c:pt idx="0">
                  <c:v>0.12074074074074218</c:v>
                </c:pt>
                <c:pt idx="1">
                  <c:v>0.12241898148148229</c:v>
                </c:pt>
                <c:pt idx="2">
                  <c:v>0.12409722222222375</c:v>
                </c:pt>
                <c:pt idx="3">
                  <c:v>0.12577546296296296</c:v>
                </c:pt>
                <c:pt idx="4">
                  <c:v>0.12746527777777791</c:v>
                </c:pt>
                <c:pt idx="5">
                  <c:v>0.12914351851851638</c:v>
                </c:pt>
                <c:pt idx="6">
                  <c:v>0.13082175925925682</c:v>
                </c:pt>
                <c:pt idx="7">
                  <c:v>0.13250000000000001</c:v>
                </c:pt>
                <c:pt idx="8">
                  <c:v>0.13418981481481482</c:v>
                </c:pt>
                <c:pt idx="9">
                  <c:v>0.13586805555555556</c:v>
                </c:pt>
                <c:pt idx="10">
                  <c:v>0.13754629629629964</c:v>
                </c:pt>
                <c:pt idx="11">
                  <c:v>0.13922453703703724</c:v>
                </c:pt>
                <c:pt idx="12">
                  <c:v>0.14091435185185508</c:v>
                </c:pt>
                <c:pt idx="13">
                  <c:v>0.14259259259259546</c:v>
                </c:pt>
                <c:pt idx="14">
                  <c:v>0.1442708333333334</c:v>
                </c:pt>
                <c:pt idx="15">
                  <c:v>0.14594907407407617</c:v>
                </c:pt>
                <c:pt idx="16">
                  <c:v>0.1476388888888889</c:v>
                </c:pt>
                <c:pt idx="17">
                  <c:v>0.1493171296296297</c:v>
                </c:pt>
                <c:pt idx="18">
                  <c:v>0.15099537037037386</c:v>
                </c:pt>
                <c:pt idx="19">
                  <c:v>0.15267361111111111</c:v>
                </c:pt>
                <c:pt idx="20">
                  <c:v>0.15436342592592694</c:v>
                </c:pt>
                <c:pt idx="21">
                  <c:v>0.15604166666666691</c:v>
                </c:pt>
                <c:pt idx="22">
                  <c:v>0.15771990740741179</c:v>
                </c:pt>
                <c:pt idx="23">
                  <c:v>0.15939814814815051</c:v>
                </c:pt>
                <c:pt idx="24">
                  <c:v>0.16108796296296396</c:v>
                </c:pt>
                <c:pt idx="25">
                  <c:v>0.16276620370370448</c:v>
                </c:pt>
                <c:pt idx="26">
                  <c:v>0.16444444444444858</c:v>
                </c:pt>
                <c:pt idx="27">
                  <c:v>0.16612268518518541</c:v>
                </c:pt>
                <c:pt idx="28">
                  <c:v>0.16781250000000059</c:v>
                </c:pt>
                <c:pt idx="29">
                  <c:v>0.16949074074074247</c:v>
                </c:pt>
                <c:pt idx="30">
                  <c:v>0.17116898148148438</c:v>
                </c:pt>
                <c:pt idx="31">
                  <c:v>0.17284722222222462</c:v>
                </c:pt>
                <c:pt idx="32">
                  <c:v>0.17453703703703993</c:v>
                </c:pt>
                <c:pt idx="33">
                  <c:v>0.17621527777778023</c:v>
                </c:pt>
                <c:pt idx="34">
                  <c:v>0.17789351851851837</c:v>
                </c:pt>
                <c:pt idx="35">
                  <c:v>0.17957175925925917</c:v>
                </c:pt>
                <c:pt idx="36">
                  <c:v>0.18126157407407406</c:v>
                </c:pt>
                <c:pt idx="37">
                  <c:v>0.18293981481481494</c:v>
                </c:pt>
                <c:pt idx="38">
                  <c:v>0.18461805555555574</c:v>
                </c:pt>
                <c:pt idx="39">
                  <c:v>0.18629629629630051</c:v>
                </c:pt>
                <c:pt idx="40">
                  <c:v>0.18798611111111396</c:v>
                </c:pt>
                <c:pt idx="41">
                  <c:v>0.18966435185185426</c:v>
                </c:pt>
                <c:pt idx="42">
                  <c:v>0.1913425925925952</c:v>
                </c:pt>
                <c:pt idx="43">
                  <c:v>0.19302083333333392</c:v>
                </c:pt>
                <c:pt idx="44">
                  <c:v>0.19471064814814884</c:v>
                </c:pt>
                <c:pt idx="45">
                  <c:v>0.19638888888888945</c:v>
                </c:pt>
                <c:pt idx="46">
                  <c:v>0.19806712962962991</c:v>
                </c:pt>
                <c:pt idx="47">
                  <c:v>0.19974537037037354</c:v>
                </c:pt>
                <c:pt idx="48">
                  <c:v>0.20143518518518827</c:v>
                </c:pt>
                <c:pt idx="49">
                  <c:v>0.20311342592592593</c:v>
                </c:pt>
                <c:pt idx="50">
                  <c:v>0.20479166666666671</c:v>
                </c:pt>
                <c:pt idx="51">
                  <c:v>0.20646990740741103</c:v>
                </c:pt>
                <c:pt idx="52">
                  <c:v>0.20815972222222223</c:v>
                </c:pt>
                <c:pt idx="53">
                  <c:v>0.20983796296296484</c:v>
                </c:pt>
                <c:pt idx="54">
                  <c:v>0.21151620370370391</c:v>
                </c:pt>
                <c:pt idx="55">
                  <c:v>0.21319444444444727</c:v>
                </c:pt>
                <c:pt idx="56">
                  <c:v>0.21488425925925925</c:v>
                </c:pt>
                <c:pt idx="57">
                  <c:v>0.21656250000000021</c:v>
                </c:pt>
                <c:pt idx="58">
                  <c:v>0.21824074074074312</c:v>
                </c:pt>
                <c:pt idx="59">
                  <c:v>0.21991898148148681</c:v>
                </c:pt>
                <c:pt idx="60">
                  <c:v>0.22160879629629707</c:v>
                </c:pt>
                <c:pt idx="61">
                  <c:v>0.2232870370370397</c:v>
                </c:pt>
                <c:pt idx="62">
                  <c:v>0.22496527777777997</c:v>
                </c:pt>
                <c:pt idx="63">
                  <c:v>0.22664351851851705</c:v>
                </c:pt>
                <c:pt idx="64">
                  <c:v>0.22833333333333539</c:v>
                </c:pt>
                <c:pt idx="65">
                  <c:v>0.23001157407407405</c:v>
                </c:pt>
                <c:pt idx="66">
                  <c:v>0.23168981481481477</c:v>
                </c:pt>
                <c:pt idx="67">
                  <c:v>0.23336805555555554</c:v>
                </c:pt>
                <c:pt idx="68">
                  <c:v>0.2350578703703704</c:v>
                </c:pt>
                <c:pt idx="69">
                  <c:v>0.23673611111111326</c:v>
                </c:pt>
                <c:pt idx="70">
                  <c:v>0.23841435185185536</c:v>
                </c:pt>
                <c:pt idx="71">
                  <c:v>0.24009259259259577</c:v>
                </c:pt>
                <c:pt idx="72">
                  <c:v>0.24178240740741092</c:v>
                </c:pt>
                <c:pt idx="73">
                  <c:v>0.24346064814814841</c:v>
                </c:pt>
                <c:pt idx="74">
                  <c:v>0.24513888888888891</c:v>
                </c:pt>
                <c:pt idx="75">
                  <c:v>0.24681712962962971</c:v>
                </c:pt>
                <c:pt idx="76">
                  <c:v>0.24850694444444707</c:v>
                </c:pt>
                <c:pt idx="77">
                  <c:v>0.25018518518518518</c:v>
                </c:pt>
                <c:pt idx="78">
                  <c:v>0.25186342592592592</c:v>
                </c:pt>
                <c:pt idx="79">
                  <c:v>0.25354166666666667</c:v>
                </c:pt>
                <c:pt idx="80">
                  <c:v>0.25523148148148123</c:v>
                </c:pt>
                <c:pt idx="81">
                  <c:v>0.2569097222222223</c:v>
                </c:pt>
                <c:pt idx="82">
                  <c:v>0.25858796296296926</c:v>
                </c:pt>
                <c:pt idx="83">
                  <c:v>0.26026620370370385</c:v>
                </c:pt>
                <c:pt idx="84">
                  <c:v>0.26195601851851824</c:v>
                </c:pt>
                <c:pt idx="85">
                  <c:v>0.26363425925925932</c:v>
                </c:pt>
                <c:pt idx="86">
                  <c:v>0.26531250000000395</c:v>
                </c:pt>
                <c:pt idx="87">
                  <c:v>0.26700231481481873</c:v>
                </c:pt>
                <c:pt idx="88">
                  <c:v>0.26868055555555581</c:v>
                </c:pt>
                <c:pt idx="89">
                  <c:v>0.27035879629629977</c:v>
                </c:pt>
                <c:pt idx="90">
                  <c:v>0.27203703703703674</c:v>
                </c:pt>
                <c:pt idx="91">
                  <c:v>0.27372685185185663</c:v>
                </c:pt>
                <c:pt idx="92">
                  <c:v>0.2754050925925926</c:v>
                </c:pt>
                <c:pt idx="93">
                  <c:v>0.27708333333333335</c:v>
                </c:pt>
                <c:pt idx="94">
                  <c:v>0.27876157407407431</c:v>
                </c:pt>
                <c:pt idx="95">
                  <c:v>0.28045138888888888</c:v>
                </c:pt>
                <c:pt idx="96">
                  <c:v>0.28212962962963356</c:v>
                </c:pt>
                <c:pt idx="97">
                  <c:v>0.28380787037037553</c:v>
                </c:pt>
                <c:pt idx="98">
                  <c:v>0.28548611111111138</c:v>
                </c:pt>
                <c:pt idx="99">
                  <c:v>0.28717592592592944</c:v>
                </c:pt>
                <c:pt idx="100">
                  <c:v>0.28885416666667113</c:v>
                </c:pt>
                <c:pt idx="101">
                  <c:v>0.29053240740740782</c:v>
                </c:pt>
                <c:pt idx="102">
                  <c:v>0.29221064814814818</c:v>
                </c:pt>
                <c:pt idx="103">
                  <c:v>0.29390046296297079</c:v>
                </c:pt>
                <c:pt idx="104">
                  <c:v>0.29557870370370937</c:v>
                </c:pt>
                <c:pt idx="105">
                  <c:v>0.29725694444444811</c:v>
                </c:pt>
                <c:pt idx="106">
                  <c:v>0.2989351851851853</c:v>
                </c:pt>
                <c:pt idx="107">
                  <c:v>0.30062500000000031</c:v>
                </c:pt>
                <c:pt idx="108">
                  <c:v>0.30230324074074238</c:v>
                </c:pt>
                <c:pt idx="109">
                  <c:v>0.30398148148148596</c:v>
                </c:pt>
                <c:pt idx="110">
                  <c:v>0.30565972222222232</c:v>
                </c:pt>
                <c:pt idx="111">
                  <c:v>0.30734953703703732</c:v>
                </c:pt>
                <c:pt idx="112">
                  <c:v>0.30902777777778562</c:v>
                </c:pt>
                <c:pt idx="113">
                  <c:v>0.31070601851851853</c:v>
                </c:pt>
                <c:pt idx="114">
                  <c:v>0.31238425925926966</c:v>
                </c:pt>
                <c:pt idx="115">
                  <c:v>0.31407407407408139</c:v>
                </c:pt>
                <c:pt idx="116">
                  <c:v>0.31575231481481963</c:v>
                </c:pt>
                <c:pt idx="117">
                  <c:v>0.31743055555555588</c:v>
                </c:pt>
                <c:pt idx="118">
                  <c:v>0.31910879629630051</c:v>
                </c:pt>
                <c:pt idx="119">
                  <c:v>0.3207986111111113</c:v>
                </c:pt>
                <c:pt idx="120">
                  <c:v>0.32247685185186192</c:v>
                </c:pt>
                <c:pt idx="121">
                  <c:v>0.32415509259259262</c:v>
                </c:pt>
                <c:pt idx="122">
                  <c:v>0.32583333333333336</c:v>
                </c:pt>
                <c:pt idx="123">
                  <c:v>0.32752314814814831</c:v>
                </c:pt>
                <c:pt idx="124">
                  <c:v>0.32920138888889239</c:v>
                </c:pt>
                <c:pt idx="125">
                  <c:v>0.33087962962963752</c:v>
                </c:pt>
                <c:pt idx="126">
                  <c:v>0.33255787037037665</c:v>
                </c:pt>
                <c:pt idx="127">
                  <c:v>0.33424768518518538</c:v>
                </c:pt>
                <c:pt idx="128">
                  <c:v>0.33592592592593379</c:v>
                </c:pt>
                <c:pt idx="129">
                  <c:v>0.33760416666667242</c:v>
                </c:pt>
                <c:pt idx="130">
                  <c:v>0.33928240740741467</c:v>
                </c:pt>
                <c:pt idx="131">
                  <c:v>0.34097222222222739</c:v>
                </c:pt>
                <c:pt idx="132">
                  <c:v>0.34265046296296919</c:v>
                </c:pt>
                <c:pt idx="133">
                  <c:v>0.34432870370371149</c:v>
                </c:pt>
                <c:pt idx="134">
                  <c:v>0.34600694444445013</c:v>
                </c:pt>
                <c:pt idx="135">
                  <c:v>0.34769675925926469</c:v>
                </c:pt>
                <c:pt idx="136">
                  <c:v>0.34937500000000338</c:v>
                </c:pt>
                <c:pt idx="137">
                  <c:v>0.35105324074074085</c:v>
                </c:pt>
                <c:pt idx="138">
                  <c:v>0.35273148148148126</c:v>
                </c:pt>
                <c:pt idx="139">
                  <c:v>0.35442129629629632</c:v>
                </c:pt>
                <c:pt idx="140">
                  <c:v>0.35609953703703701</c:v>
                </c:pt>
                <c:pt idx="141">
                  <c:v>0.35777777777778275</c:v>
                </c:pt>
                <c:pt idx="142">
                  <c:v>0.35945601851851849</c:v>
                </c:pt>
                <c:pt idx="143">
                  <c:v>0.36114583333333333</c:v>
                </c:pt>
                <c:pt idx="144">
                  <c:v>0.36282407407408196</c:v>
                </c:pt>
                <c:pt idx="145">
                  <c:v>0.36450231481482104</c:v>
                </c:pt>
                <c:pt idx="146">
                  <c:v>0.36618055555555951</c:v>
                </c:pt>
                <c:pt idx="147">
                  <c:v>0.36787037037037817</c:v>
                </c:pt>
                <c:pt idx="148">
                  <c:v>0.36954861111111131</c:v>
                </c:pt>
                <c:pt idx="149">
                  <c:v>0.37122685185185883</c:v>
                </c:pt>
                <c:pt idx="150">
                  <c:v>0.37290509259259258</c:v>
                </c:pt>
                <c:pt idx="151">
                  <c:v>0.37459490740741253</c:v>
                </c:pt>
                <c:pt idx="152">
                  <c:v>0.37627314814814811</c:v>
                </c:pt>
                <c:pt idx="153">
                  <c:v>0.37795138888889335</c:v>
                </c:pt>
                <c:pt idx="154">
                  <c:v>0.37962962962963542</c:v>
                </c:pt>
                <c:pt idx="155">
                  <c:v>0.38131944444445076</c:v>
                </c:pt>
                <c:pt idx="156">
                  <c:v>0.38299768518518917</c:v>
                </c:pt>
                <c:pt idx="157">
                  <c:v>0.38467592592593125</c:v>
                </c:pt>
                <c:pt idx="158">
                  <c:v>0.38635416666667338</c:v>
                </c:pt>
                <c:pt idx="159">
                  <c:v>0.38804398148148511</c:v>
                </c:pt>
                <c:pt idx="160">
                  <c:v>0.38972222222222686</c:v>
                </c:pt>
                <c:pt idx="161">
                  <c:v>0.39140046296297343</c:v>
                </c:pt>
                <c:pt idx="162">
                  <c:v>0.39307870370371162</c:v>
                </c:pt>
                <c:pt idx="163">
                  <c:v>0.39476851851851852</c:v>
                </c:pt>
                <c:pt idx="164">
                  <c:v>0.39644675925926903</c:v>
                </c:pt>
                <c:pt idx="165">
                  <c:v>0.39812500000000395</c:v>
                </c:pt>
                <c:pt idx="166">
                  <c:v>0.39980324074074591</c:v>
                </c:pt>
                <c:pt idx="167">
                  <c:v>0.40149305555555559</c:v>
                </c:pt>
                <c:pt idx="168">
                  <c:v>0.40317129629629633</c:v>
                </c:pt>
                <c:pt idx="169">
                  <c:v>0.40484953703703702</c:v>
                </c:pt>
                <c:pt idx="170">
                  <c:v>0.40653935185185186</c:v>
                </c:pt>
                <c:pt idx="171">
                  <c:v>0.4082175925925926</c:v>
                </c:pt>
                <c:pt idx="172">
                  <c:v>0.40989583333333335</c:v>
                </c:pt>
                <c:pt idx="173">
                  <c:v>0.41157407407407942</c:v>
                </c:pt>
                <c:pt idx="174">
                  <c:v>0.41326388888888888</c:v>
                </c:pt>
                <c:pt idx="175">
                  <c:v>0.41494212962963356</c:v>
                </c:pt>
                <c:pt idx="176">
                  <c:v>0.41662037037037553</c:v>
                </c:pt>
                <c:pt idx="177">
                  <c:v>0.41829861111111111</c:v>
                </c:pt>
                <c:pt idx="178">
                  <c:v>0.41998842592593288</c:v>
                </c:pt>
                <c:pt idx="179">
                  <c:v>0.42166666666667113</c:v>
                </c:pt>
                <c:pt idx="180">
                  <c:v>0.42334490740741365</c:v>
                </c:pt>
                <c:pt idx="181">
                  <c:v>0.42502314814814812</c:v>
                </c:pt>
                <c:pt idx="182">
                  <c:v>0.42671296296297079</c:v>
                </c:pt>
                <c:pt idx="183">
                  <c:v>0.42839120370370382</c:v>
                </c:pt>
                <c:pt idx="184">
                  <c:v>0.43006944444444811</c:v>
                </c:pt>
                <c:pt idx="185">
                  <c:v>0.4317476851851853</c:v>
                </c:pt>
                <c:pt idx="186">
                  <c:v>0.43343750000000031</c:v>
                </c:pt>
                <c:pt idx="187">
                  <c:v>0.43511574074074238</c:v>
                </c:pt>
                <c:pt idx="188">
                  <c:v>0.43679398148148146</c:v>
                </c:pt>
                <c:pt idx="189">
                  <c:v>0.43847222222222842</c:v>
                </c:pt>
                <c:pt idx="190">
                  <c:v>0.44016203703703732</c:v>
                </c:pt>
                <c:pt idx="191">
                  <c:v>0.44184027777778295</c:v>
                </c:pt>
                <c:pt idx="192">
                  <c:v>0.44351851851851831</c:v>
                </c:pt>
                <c:pt idx="193">
                  <c:v>0.44519675925926383</c:v>
                </c:pt>
                <c:pt idx="194">
                  <c:v>0.4468865740740825</c:v>
                </c:pt>
                <c:pt idx="195">
                  <c:v>0.44856481481482069</c:v>
                </c:pt>
                <c:pt idx="196">
                  <c:v>0.45024305555555177</c:v>
                </c:pt>
                <c:pt idx="197">
                  <c:v>0.45192129629629635</c:v>
                </c:pt>
                <c:pt idx="198">
                  <c:v>0.45361111111111113</c:v>
                </c:pt>
                <c:pt idx="199">
                  <c:v>0.45528935185185188</c:v>
                </c:pt>
                <c:pt idx="200">
                  <c:v>0.45696759259259262</c:v>
                </c:pt>
                <c:pt idx="201">
                  <c:v>0.45864583333333325</c:v>
                </c:pt>
                <c:pt idx="202">
                  <c:v>0.46033564814814815</c:v>
                </c:pt>
                <c:pt idx="203">
                  <c:v>0.46201388888889239</c:v>
                </c:pt>
                <c:pt idx="204">
                  <c:v>0.4636921296296298</c:v>
                </c:pt>
                <c:pt idx="205">
                  <c:v>0.46537037037037665</c:v>
                </c:pt>
                <c:pt idx="206">
                  <c:v>0.46706018518518538</c:v>
                </c:pt>
                <c:pt idx="207">
                  <c:v>0.46873842592592596</c:v>
                </c:pt>
                <c:pt idx="208">
                  <c:v>0.47041666666667242</c:v>
                </c:pt>
                <c:pt idx="209">
                  <c:v>0.47209490740741117</c:v>
                </c:pt>
                <c:pt idx="210">
                  <c:v>0.47378472222222617</c:v>
                </c:pt>
                <c:pt idx="211">
                  <c:v>0.47546296296297119</c:v>
                </c:pt>
                <c:pt idx="212">
                  <c:v>0.47714120370370372</c:v>
                </c:pt>
                <c:pt idx="213">
                  <c:v>0.47881944444444896</c:v>
                </c:pt>
                <c:pt idx="214">
                  <c:v>0.48050925925926374</c:v>
                </c:pt>
                <c:pt idx="215">
                  <c:v>0.48218750000000032</c:v>
                </c:pt>
                <c:pt idx="216">
                  <c:v>0.48386574074074468</c:v>
                </c:pt>
                <c:pt idx="217">
                  <c:v>0.48554398148148148</c:v>
                </c:pt>
                <c:pt idx="218">
                  <c:v>0.48723379629629626</c:v>
                </c:pt>
                <c:pt idx="219">
                  <c:v>0.48891203703704178</c:v>
                </c:pt>
                <c:pt idx="220">
                  <c:v>0.49059027777778275</c:v>
                </c:pt>
                <c:pt idx="221">
                  <c:v>0.49226851851851849</c:v>
                </c:pt>
                <c:pt idx="222">
                  <c:v>0.49395833333333683</c:v>
                </c:pt>
                <c:pt idx="223">
                  <c:v>0.49563657407407857</c:v>
                </c:pt>
                <c:pt idx="224">
                  <c:v>0.49731481481482498</c:v>
                </c:pt>
                <c:pt idx="225">
                  <c:v>0.49899305555555556</c:v>
                </c:pt>
                <c:pt idx="226">
                  <c:v>0.50068287037037063</c:v>
                </c:pt>
                <c:pt idx="227">
                  <c:v>0.50236111111111059</c:v>
                </c:pt>
                <c:pt idx="228">
                  <c:v>0.50403935185185156</c:v>
                </c:pt>
                <c:pt idx="229">
                  <c:v>0.50571759259259264</c:v>
                </c:pt>
                <c:pt idx="230">
                  <c:v>0.50740740740740742</c:v>
                </c:pt>
                <c:pt idx="231">
                  <c:v>0.50908564814814861</c:v>
                </c:pt>
                <c:pt idx="232">
                  <c:v>0.51076388888888891</c:v>
                </c:pt>
                <c:pt idx="233">
                  <c:v>0.51244212962962188</c:v>
                </c:pt>
                <c:pt idx="234">
                  <c:v>0.51413194444444443</c:v>
                </c:pt>
                <c:pt idx="235">
                  <c:v>0.51581018518518518</c:v>
                </c:pt>
                <c:pt idx="236">
                  <c:v>0.51748842592591537</c:v>
                </c:pt>
                <c:pt idx="237">
                  <c:v>0.51916666666666456</c:v>
                </c:pt>
                <c:pt idx="238">
                  <c:v>0.52085648148148145</c:v>
                </c:pt>
                <c:pt idx="239">
                  <c:v>0.52253472222221431</c:v>
                </c:pt>
                <c:pt idx="240">
                  <c:v>0.52421296296294584</c:v>
                </c:pt>
                <c:pt idx="241">
                  <c:v>0.52589120370371145</c:v>
                </c:pt>
                <c:pt idx="242">
                  <c:v>0.52758101851852635</c:v>
                </c:pt>
                <c:pt idx="243">
                  <c:v>0.52925925925925921</c:v>
                </c:pt>
                <c:pt idx="244">
                  <c:v>0.53093749999999951</c:v>
                </c:pt>
                <c:pt idx="245">
                  <c:v>0.53261574074074058</c:v>
                </c:pt>
                <c:pt idx="246">
                  <c:v>0.5343055555555557</c:v>
                </c:pt>
                <c:pt idx="247">
                  <c:v>0.53598379629629633</c:v>
                </c:pt>
                <c:pt idx="248">
                  <c:v>0.53766203703703697</c:v>
                </c:pt>
                <c:pt idx="249">
                  <c:v>0.53934027777777771</c:v>
                </c:pt>
                <c:pt idx="250">
                  <c:v>0.54103009259260004</c:v>
                </c:pt>
                <c:pt idx="251">
                  <c:v>0.54270833333334123</c:v>
                </c:pt>
                <c:pt idx="252">
                  <c:v>0.54438657407407409</c:v>
                </c:pt>
                <c:pt idx="253">
                  <c:v>0.54607638888888888</c:v>
                </c:pt>
                <c:pt idx="254">
                  <c:v>0.54775462962962962</c:v>
                </c:pt>
                <c:pt idx="255">
                  <c:v>0.5494328703703707</c:v>
                </c:pt>
                <c:pt idx="256">
                  <c:v>0.55111111111111111</c:v>
                </c:pt>
                <c:pt idx="257">
                  <c:v>0.55280092592592556</c:v>
                </c:pt>
                <c:pt idx="258">
                  <c:v>0.55447916666666652</c:v>
                </c:pt>
                <c:pt idx="259">
                  <c:v>0.5561574074074076</c:v>
                </c:pt>
                <c:pt idx="260">
                  <c:v>0.557835648148156</c:v>
                </c:pt>
                <c:pt idx="261">
                  <c:v>0.55952546296296257</c:v>
                </c:pt>
                <c:pt idx="262">
                  <c:v>0.56120370370370376</c:v>
                </c:pt>
                <c:pt idx="263">
                  <c:v>0.56288194444444462</c:v>
                </c:pt>
                <c:pt idx="264">
                  <c:v>0.56456018518518458</c:v>
                </c:pt>
                <c:pt idx="265">
                  <c:v>0.56625000000000003</c:v>
                </c:pt>
                <c:pt idx="266">
                  <c:v>0.56792824074074078</c:v>
                </c:pt>
                <c:pt idx="267">
                  <c:v>0.56960648148148163</c:v>
                </c:pt>
                <c:pt idx="268">
                  <c:v>0.57128472222222226</c:v>
                </c:pt>
                <c:pt idx="269">
                  <c:v>0.57297453703703705</c:v>
                </c:pt>
                <c:pt idx="270">
                  <c:v>0.57465277777777779</c:v>
                </c:pt>
                <c:pt idx="271">
                  <c:v>0.57633101851853108</c:v>
                </c:pt>
                <c:pt idx="272">
                  <c:v>0.57800925925925961</c:v>
                </c:pt>
                <c:pt idx="273">
                  <c:v>0.57969907407409083</c:v>
                </c:pt>
                <c:pt idx="274">
                  <c:v>0.58137731481481469</c:v>
                </c:pt>
                <c:pt idx="275">
                  <c:v>0.58305555555555777</c:v>
                </c:pt>
                <c:pt idx="276">
                  <c:v>0.58473379629629663</c:v>
                </c:pt>
                <c:pt idx="277">
                  <c:v>0.58642361111111163</c:v>
                </c:pt>
                <c:pt idx="278">
                  <c:v>0.5881018518518516</c:v>
                </c:pt>
                <c:pt idx="279">
                  <c:v>0.58978009259260078</c:v>
                </c:pt>
                <c:pt idx="280">
                  <c:v>0.59145833333333364</c:v>
                </c:pt>
                <c:pt idx="281">
                  <c:v>0.59314814814814865</c:v>
                </c:pt>
                <c:pt idx="282">
                  <c:v>0.59482638888888861</c:v>
                </c:pt>
                <c:pt idx="283">
                  <c:v>0.59650462962962969</c:v>
                </c:pt>
                <c:pt idx="284">
                  <c:v>0.59818287037037254</c:v>
                </c:pt>
                <c:pt idx="285">
                  <c:v>0.59987268518518744</c:v>
                </c:pt>
                <c:pt idx="286">
                  <c:v>0.60155092592591719</c:v>
                </c:pt>
                <c:pt idx="287">
                  <c:v>0.60322916666666671</c:v>
                </c:pt>
                <c:pt idx="288">
                  <c:v>0.60490740740741511</c:v>
                </c:pt>
                <c:pt idx="289">
                  <c:v>0.60659722222222223</c:v>
                </c:pt>
                <c:pt idx="290">
                  <c:v>0.60827546296296298</c:v>
                </c:pt>
                <c:pt idx="291">
                  <c:v>0.60995370370370372</c:v>
                </c:pt>
                <c:pt idx="292">
                  <c:v>0.61163194444445235</c:v>
                </c:pt>
                <c:pt idx="293">
                  <c:v>0.61332175925925925</c:v>
                </c:pt>
                <c:pt idx="294">
                  <c:v>0.61500000000000365</c:v>
                </c:pt>
                <c:pt idx="295">
                  <c:v>0.61667824074074074</c:v>
                </c:pt>
                <c:pt idx="296">
                  <c:v>0.6183564814814817</c:v>
                </c:pt>
                <c:pt idx="297">
                  <c:v>0.62004629629630525</c:v>
                </c:pt>
                <c:pt idx="298">
                  <c:v>0.62172453703704489</c:v>
                </c:pt>
                <c:pt idx="299">
                  <c:v>0.62340277777777753</c:v>
                </c:pt>
                <c:pt idx="300">
                  <c:v>0.62508101851853437</c:v>
                </c:pt>
                <c:pt idx="301">
                  <c:v>0.62677083333334926</c:v>
                </c:pt>
                <c:pt idx="302">
                  <c:v>0.6284490740740899</c:v>
                </c:pt>
                <c:pt idx="303">
                  <c:v>0.63012731481481565</c:v>
                </c:pt>
                <c:pt idx="304">
                  <c:v>0.63180555555556595</c:v>
                </c:pt>
                <c:pt idx="305">
                  <c:v>0.63349537037038084</c:v>
                </c:pt>
                <c:pt idx="306">
                  <c:v>0.63517361111112014</c:v>
                </c:pt>
                <c:pt idx="307">
                  <c:v>0.63685185185185922</c:v>
                </c:pt>
                <c:pt idx="308">
                  <c:v>0.63853009259260063</c:v>
                </c:pt>
                <c:pt idx="309">
                  <c:v>0.64021990740740764</c:v>
                </c:pt>
                <c:pt idx="310">
                  <c:v>0.64189814814815715</c:v>
                </c:pt>
                <c:pt idx="311">
                  <c:v>0.64357638888888891</c:v>
                </c:pt>
                <c:pt idx="312">
                  <c:v>0.64525462962962965</c:v>
                </c:pt>
                <c:pt idx="313">
                  <c:v>0.6469444444444572</c:v>
                </c:pt>
                <c:pt idx="314">
                  <c:v>0.64862268518519572</c:v>
                </c:pt>
                <c:pt idx="315">
                  <c:v>0.65030092592592559</c:v>
                </c:pt>
                <c:pt idx="316">
                  <c:v>0.65197916666667732</c:v>
                </c:pt>
                <c:pt idx="317">
                  <c:v>0.65366898148148911</c:v>
                </c:pt>
                <c:pt idx="318">
                  <c:v>0.65534722222222264</c:v>
                </c:pt>
                <c:pt idx="319">
                  <c:v>0.65702546296296294</c:v>
                </c:pt>
                <c:pt idx="320">
                  <c:v>0.65870370370371145</c:v>
                </c:pt>
                <c:pt idx="321">
                  <c:v>0.66039351851853412</c:v>
                </c:pt>
                <c:pt idx="322">
                  <c:v>0.66207175925925965</c:v>
                </c:pt>
                <c:pt idx="323">
                  <c:v>0.66375000000001017</c:v>
                </c:pt>
                <c:pt idx="324">
                  <c:v>0.6654282407407407</c:v>
                </c:pt>
                <c:pt idx="325">
                  <c:v>0.66711805555556458</c:v>
                </c:pt>
                <c:pt idx="326">
                  <c:v>0.66879629629631043</c:v>
                </c:pt>
                <c:pt idx="327">
                  <c:v>0.67047453703703763</c:v>
                </c:pt>
                <c:pt idx="328">
                  <c:v>0.67215277777777782</c:v>
                </c:pt>
                <c:pt idx="329">
                  <c:v>0.67384259259260482</c:v>
                </c:pt>
                <c:pt idx="330">
                  <c:v>0.67552083333334889</c:v>
                </c:pt>
                <c:pt idx="331">
                  <c:v>0.67719907407409463</c:v>
                </c:pt>
                <c:pt idx="332">
                  <c:v>0.67887731481482438</c:v>
                </c:pt>
                <c:pt idx="333">
                  <c:v>0.68056712962962329</c:v>
                </c:pt>
                <c:pt idx="334">
                  <c:v>0.68224537037038147</c:v>
                </c:pt>
                <c:pt idx="335">
                  <c:v>0.68392361111112032</c:v>
                </c:pt>
                <c:pt idx="336">
                  <c:v>0.68561342592592567</c:v>
                </c:pt>
                <c:pt idx="337">
                  <c:v>0.6872916666666733</c:v>
                </c:pt>
                <c:pt idx="338">
                  <c:v>0.68896990740741082</c:v>
                </c:pt>
                <c:pt idx="339">
                  <c:v>0.69064814814815823</c:v>
                </c:pt>
                <c:pt idx="340">
                  <c:v>0.69233796296295347</c:v>
                </c:pt>
                <c:pt idx="341">
                  <c:v>0.69401620370370365</c:v>
                </c:pt>
                <c:pt idx="342">
                  <c:v>0.69569444444445649</c:v>
                </c:pt>
                <c:pt idx="343">
                  <c:v>0.69737268518518813</c:v>
                </c:pt>
                <c:pt idx="344">
                  <c:v>0.6990624999999997</c:v>
                </c:pt>
                <c:pt idx="345">
                  <c:v>0.70074074074074078</c:v>
                </c:pt>
                <c:pt idx="346">
                  <c:v>0.70241898148148152</c:v>
                </c:pt>
                <c:pt idx="347">
                  <c:v>0.7040972222222226</c:v>
                </c:pt>
                <c:pt idx="348">
                  <c:v>0.70578703703703705</c:v>
                </c:pt>
                <c:pt idx="349">
                  <c:v>0.70746527777777779</c:v>
                </c:pt>
                <c:pt idx="350">
                  <c:v>0.70914351851853108</c:v>
                </c:pt>
                <c:pt idx="351">
                  <c:v>0.71082175925925961</c:v>
                </c:pt>
                <c:pt idx="352">
                  <c:v>0.71251157407407462</c:v>
                </c:pt>
                <c:pt idx="353">
                  <c:v>0.71418981481482346</c:v>
                </c:pt>
                <c:pt idx="354">
                  <c:v>0.71586805555556254</c:v>
                </c:pt>
                <c:pt idx="355">
                  <c:v>0.71754629629629663</c:v>
                </c:pt>
                <c:pt idx="356">
                  <c:v>0.71923611111111108</c:v>
                </c:pt>
                <c:pt idx="357">
                  <c:v>0.72091435185185149</c:v>
                </c:pt>
                <c:pt idx="358">
                  <c:v>0.7225925925926</c:v>
                </c:pt>
                <c:pt idx="359">
                  <c:v>0.72427083333334574</c:v>
                </c:pt>
                <c:pt idx="360">
                  <c:v>0.72596064814814865</c:v>
                </c:pt>
                <c:pt idx="361">
                  <c:v>0.72763888888889838</c:v>
                </c:pt>
                <c:pt idx="362">
                  <c:v>0.72931712962962958</c:v>
                </c:pt>
                <c:pt idx="363">
                  <c:v>0.7309953703703832</c:v>
                </c:pt>
                <c:pt idx="364">
                  <c:v>0.7326851851851921</c:v>
                </c:pt>
                <c:pt idx="365">
                  <c:v>0.73436342592591708</c:v>
                </c:pt>
                <c:pt idx="366">
                  <c:v>0.73604166666667992</c:v>
                </c:pt>
                <c:pt idx="367">
                  <c:v>0.73771990740741511</c:v>
                </c:pt>
                <c:pt idx="368">
                  <c:v>0.73940972222222223</c:v>
                </c:pt>
                <c:pt idx="369">
                  <c:v>0.74108796296295509</c:v>
                </c:pt>
                <c:pt idx="370">
                  <c:v>0.74276620370370372</c:v>
                </c:pt>
                <c:pt idx="371">
                  <c:v>0.74444444444445235</c:v>
                </c:pt>
                <c:pt idx="372">
                  <c:v>0.74613425925925969</c:v>
                </c:pt>
                <c:pt idx="373">
                  <c:v>0.7478125000000001</c:v>
                </c:pt>
                <c:pt idx="374">
                  <c:v>0.74949074074074051</c:v>
                </c:pt>
                <c:pt idx="375">
                  <c:v>0.7511689814814817</c:v>
                </c:pt>
                <c:pt idx="376">
                  <c:v>0.75285879629630525</c:v>
                </c:pt>
                <c:pt idx="377">
                  <c:v>0.75453703703703701</c:v>
                </c:pt>
                <c:pt idx="378">
                  <c:v>0.75621527777777775</c:v>
                </c:pt>
                <c:pt idx="379">
                  <c:v>0.75789351851853437</c:v>
                </c:pt>
                <c:pt idx="380">
                  <c:v>0.75958333333333361</c:v>
                </c:pt>
                <c:pt idx="381">
                  <c:v>0.76126157407408201</c:v>
                </c:pt>
                <c:pt idx="382">
                  <c:v>0.76293981481482764</c:v>
                </c:pt>
                <c:pt idx="383">
                  <c:v>0.76461805555556595</c:v>
                </c:pt>
                <c:pt idx="384">
                  <c:v>0.76630787037038084</c:v>
                </c:pt>
                <c:pt idx="385">
                  <c:v>0.76798611111111104</c:v>
                </c:pt>
                <c:pt idx="386">
                  <c:v>0.76966435185185178</c:v>
                </c:pt>
                <c:pt idx="387">
                  <c:v>0.77134259259260052</c:v>
                </c:pt>
                <c:pt idx="388">
                  <c:v>0.77303240740740753</c:v>
                </c:pt>
                <c:pt idx="389">
                  <c:v>0.77471064814815482</c:v>
                </c:pt>
                <c:pt idx="390">
                  <c:v>0.77638888888889435</c:v>
                </c:pt>
                <c:pt idx="391">
                  <c:v>0.7780671296296271</c:v>
                </c:pt>
                <c:pt idx="392">
                  <c:v>0.77975694444444554</c:v>
                </c:pt>
                <c:pt idx="393">
                  <c:v>0.78143518518518518</c:v>
                </c:pt>
                <c:pt idx="394">
                  <c:v>0.78311342592591537</c:v>
                </c:pt>
                <c:pt idx="395">
                  <c:v>0.78479166666667732</c:v>
                </c:pt>
                <c:pt idx="396">
                  <c:v>0.78648148148148145</c:v>
                </c:pt>
                <c:pt idx="397">
                  <c:v>0.78815972222222219</c:v>
                </c:pt>
                <c:pt idx="398">
                  <c:v>0.7898379629629525</c:v>
                </c:pt>
                <c:pt idx="399">
                  <c:v>0.79151620370370357</c:v>
                </c:pt>
                <c:pt idx="400">
                  <c:v>0.79320601851852635</c:v>
                </c:pt>
                <c:pt idx="401">
                  <c:v>0.79488425925925921</c:v>
                </c:pt>
                <c:pt idx="402">
                  <c:v>0.79656249999999096</c:v>
                </c:pt>
                <c:pt idx="403">
                  <c:v>0.79824074074074058</c:v>
                </c:pt>
                <c:pt idx="404">
                  <c:v>0.7999305555555557</c:v>
                </c:pt>
                <c:pt idx="405">
                  <c:v>0.80160879629630344</c:v>
                </c:pt>
                <c:pt idx="406">
                  <c:v>0.80328703703703708</c:v>
                </c:pt>
                <c:pt idx="407">
                  <c:v>0.80496527777777782</c:v>
                </c:pt>
                <c:pt idx="408">
                  <c:v>0.80665509259260482</c:v>
                </c:pt>
                <c:pt idx="409">
                  <c:v>0.80833333333333324</c:v>
                </c:pt>
                <c:pt idx="410">
                  <c:v>0.81001157407407465</c:v>
                </c:pt>
                <c:pt idx="411">
                  <c:v>0.81168981481482438</c:v>
                </c:pt>
                <c:pt idx="412">
                  <c:v>0.81337962962962962</c:v>
                </c:pt>
                <c:pt idx="413">
                  <c:v>0.81505787037037936</c:v>
                </c:pt>
                <c:pt idx="414">
                  <c:v>0.81673611111111111</c:v>
                </c:pt>
                <c:pt idx="415">
                  <c:v>0.8184143518518433</c:v>
                </c:pt>
                <c:pt idx="416">
                  <c:v>0.82010416666666652</c:v>
                </c:pt>
                <c:pt idx="417">
                  <c:v>0.8217824074074076</c:v>
                </c:pt>
                <c:pt idx="418">
                  <c:v>0.82346064814814823</c:v>
                </c:pt>
                <c:pt idx="419">
                  <c:v>0.82515046296296257</c:v>
                </c:pt>
                <c:pt idx="420">
                  <c:v>0.82682870370370365</c:v>
                </c:pt>
                <c:pt idx="421">
                  <c:v>0.82850694444444439</c:v>
                </c:pt>
                <c:pt idx="422">
                  <c:v>0.83018518518518514</c:v>
                </c:pt>
                <c:pt idx="423">
                  <c:v>0.83187500000000902</c:v>
                </c:pt>
                <c:pt idx="424">
                  <c:v>0.83355324074073756</c:v>
                </c:pt>
                <c:pt idx="425">
                  <c:v>0.83523148148148163</c:v>
                </c:pt>
                <c:pt idx="426">
                  <c:v>0.8369097222222226</c:v>
                </c:pt>
                <c:pt idx="427">
                  <c:v>0.83859953703703705</c:v>
                </c:pt>
                <c:pt idx="428">
                  <c:v>0.84027777777777779</c:v>
                </c:pt>
                <c:pt idx="429">
                  <c:v>0.84195601851853108</c:v>
                </c:pt>
                <c:pt idx="430">
                  <c:v>0.84363425925925961</c:v>
                </c:pt>
                <c:pt idx="431">
                  <c:v>0.84532407407408416</c:v>
                </c:pt>
                <c:pt idx="432">
                  <c:v>0.84700231481481481</c:v>
                </c:pt>
                <c:pt idx="433">
                  <c:v>0.84868055555556254</c:v>
                </c:pt>
                <c:pt idx="434">
                  <c:v>0.85035879629629663</c:v>
                </c:pt>
                <c:pt idx="435">
                  <c:v>0.85204861111112173</c:v>
                </c:pt>
                <c:pt idx="436">
                  <c:v>0.85372685185185182</c:v>
                </c:pt>
                <c:pt idx="437">
                  <c:v>0.85540509259260422</c:v>
                </c:pt>
                <c:pt idx="438">
                  <c:v>0.85708333333333364</c:v>
                </c:pt>
                <c:pt idx="439">
                  <c:v>0.85877314814814865</c:v>
                </c:pt>
                <c:pt idx="440">
                  <c:v>0.86045138888888895</c:v>
                </c:pt>
                <c:pt idx="441">
                  <c:v>0.86212962962963779</c:v>
                </c:pt>
                <c:pt idx="442">
                  <c:v>0.8638078703703832</c:v>
                </c:pt>
                <c:pt idx="443">
                  <c:v>0.8654976851851921</c:v>
                </c:pt>
                <c:pt idx="444">
                  <c:v>0.86717592592592552</c:v>
                </c:pt>
                <c:pt idx="445">
                  <c:v>0.86885416666666671</c:v>
                </c:pt>
                <c:pt idx="446">
                  <c:v>0.87053240740740734</c:v>
                </c:pt>
                <c:pt idx="447">
                  <c:v>0.87222222222222223</c:v>
                </c:pt>
                <c:pt idx="448">
                  <c:v>0.87390046296296298</c:v>
                </c:pt>
                <c:pt idx="449">
                  <c:v>0.87557870370370372</c:v>
                </c:pt>
                <c:pt idx="450">
                  <c:v>0.87725694444444469</c:v>
                </c:pt>
              </c:numCache>
            </c:numRef>
          </c:xVal>
          <c:yVal>
            <c:numRef>
              <c:f>Sheet1!$D$2:$D$452</c:f>
              <c:numCache>
                <c:formatCode>General</c:formatCode>
                <c:ptCount val="451"/>
                <c:pt idx="0">
                  <c:v>20.8</c:v>
                </c:pt>
                <c:pt idx="1">
                  <c:v>20.8</c:v>
                </c:pt>
                <c:pt idx="2">
                  <c:v>20.9</c:v>
                </c:pt>
                <c:pt idx="3">
                  <c:v>20.9</c:v>
                </c:pt>
                <c:pt idx="4">
                  <c:v>20.9</c:v>
                </c:pt>
                <c:pt idx="5">
                  <c:v>21</c:v>
                </c:pt>
                <c:pt idx="6">
                  <c:v>21.1</c:v>
                </c:pt>
                <c:pt idx="7">
                  <c:v>21</c:v>
                </c:pt>
                <c:pt idx="8">
                  <c:v>21.1</c:v>
                </c:pt>
                <c:pt idx="9">
                  <c:v>21.1</c:v>
                </c:pt>
                <c:pt idx="10">
                  <c:v>21.3</c:v>
                </c:pt>
                <c:pt idx="11">
                  <c:v>21.5</c:v>
                </c:pt>
                <c:pt idx="12">
                  <c:v>21.6</c:v>
                </c:pt>
                <c:pt idx="13">
                  <c:v>21.8</c:v>
                </c:pt>
                <c:pt idx="14">
                  <c:v>21.8</c:v>
                </c:pt>
                <c:pt idx="15">
                  <c:v>21.6</c:v>
                </c:pt>
                <c:pt idx="16">
                  <c:v>21.6</c:v>
                </c:pt>
                <c:pt idx="17">
                  <c:v>22.1</c:v>
                </c:pt>
                <c:pt idx="18">
                  <c:v>23.1</c:v>
                </c:pt>
                <c:pt idx="19">
                  <c:v>24</c:v>
                </c:pt>
                <c:pt idx="20">
                  <c:v>24.8</c:v>
                </c:pt>
                <c:pt idx="21">
                  <c:v>26.6</c:v>
                </c:pt>
                <c:pt idx="22">
                  <c:v>28.6</c:v>
                </c:pt>
                <c:pt idx="23">
                  <c:v>30</c:v>
                </c:pt>
                <c:pt idx="24">
                  <c:v>30.6</c:v>
                </c:pt>
                <c:pt idx="25">
                  <c:v>31.1</c:v>
                </c:pt>
                <c:pt idx="26">
                  <c:v>31.5</c:v>
                </c:pt>
                <c:pt idx="27">
                  <c:v>32</c:v>
                </c:pt>
                <c:pt idx="28">
                  <c:v>32.1</c:v>
                </c:pt>
                <c:pt idx="29">
                  <c:v>32.300000000000004</c:v>
                </c:pt>
                <c:pt idx="30">
                  <c:v>32.5</c:v>
                </c:pt>
                <c:pt idx="31">
                  <c:v>32.5</c:v>
                </c:pt>
                <c:pt idx="32">
                  <c:v>32.5</c:v>
                </c:pt>
                <c:pt idx="33">
                  <c:v>32.6</c:v>
                </c:pt>
                <c:pt idx="34">
                  <c:v>32.5</c:v>
                </c:pt>
                <c:pt idx="35">
                  <c:v>32.6</c:v>
                </c:pt>
                <c:pt idx="36">
                  <c:v>32.6</c:v>
                </c:pt>
                <c:pt idx="37">
                  <c:v>32.6</c:v>
                </c:pt>
                <c:pt idx="38">
                  <c:v>32.700000000000003</c:v>
                </c:pt>
                <c:pt idx="39">
                  <c:v>32.700000000000003</c:v>
                </c:pt>
                <c:pt idx="40">
                  <c:v>32.700000000000003</c:v>
                </c:pt>
                <c:pt idx="41">
                  <c:v>32.6</c:v>
                </c:pt>
                <c:pt idx="42">
                  <c:v>32.700000000000003</c:v>
                </c:pt>
                <c:pt idx="43">
                  <c:v>32.700000000000003</c:v>
                </c:pt>
                <c:pt idx="44">
                  <c:v>32.700000000000003</c:v>
                </c:pt>
                <c:pt idx="45">
                  <c:v>32.800000000000004</c:v>
                </c:pt>
                <c:pt idx="46">
                  <c:v>32.800000000000004</c:v>
                </c:pt>
                <c:pt idx="47">
                  <c:v>32.800000000000004</c:v>
                </c:pt>
                <c:pt idx="48">
                  <c:v>32.800000000000004</c:v>
                </c:pt>
                <c:pt idx="49">
                  <c:v>32.800000000000004</c:v>
                </c:pt>
                <c:pt idx="50">
                  <c:v>32.9</c:v>
                </c:pt>
                <c:pt idx="51">
                  <c:v>32.9</c:v>
                </c:pt>
                <c:pt idx="52">
                  <c:v>32.9</c:v>
                </c:pt>
                <c:pt idx="53">
                  <c:v>32.800000000000004</c:v>
                </c:pt>
                <c:pt idx="54">
                  <c:v>32.9</c:v>
                </c:pt>
                <c:pt idx="55">
                  <c:v>32.9</c:v>
                </c:pt>
                <c:pt idx="56">
                  <c:v>32.9</c:v>
                </c:pt>
                <c:pt idx="57">
                  <c:v>32.9</c:v>
                </c:pt>
                <c:pt idx="58">
                  <c:v>32.9</c:v>
                </c:pt>
                <c:pt idx="59">
                  <c:v>33</c:v>
                </c:pt>
                <c:pt idx="60">
                  <c:v>32.9</c:v>
                </c:pt>
                <c:pt idx="61">
                  <c:v>32.800000000000004</c:v>
                </c:pt>
                <c:pt idx="62">
                  <c:v>33.200000000000003</c:v>
                </c:pt>
                <c:pt idx="63">
                  <c:v>34.300000000000004</c:v>
                </c:pt>
                <c:pt idx="64">
                  <c:v>34.6</c:v>
                </c:pt>
                <c:pt idx="65">
                  <c:v>35.1</c:v>
                </c:pt>
                <c:pt idx="66">
                  <c:v>33.9</c:v>
                </c:pt>
                <c:pt idx="67">
                  <c:v>33.1</c:v>
                </c:pt>
                <c:pt idx="68">
                  <c:v>32.6</c:v>
                </c:pt>
                <c:pt idx="69">
                  <c:v>32.4</c:v>
                </c:pt>
                <c:pt idx="70">
                  <c:v>32.4</c:v>
                </c:pt>
                <c:pt idx="71">
                  <c:v>32.5</c:v>
                </c:pt>
                <c:pt idx="72">
                  <c:v>32.6</c:v>
                </c:pt>
                <c:pt idx="73">
                  <c:v>32.6</c:v>
                </c:pt>
                <c:pt idx="74">
                  <c:v>32.6</c:v>
                </c:pt>
                <c:pt idx="75">
                  <c:v>32.700000000000003</c:v>
                </c:pt>
                <c:pt idx="76">
                  <c:v>32.700000000000003</c:v>
                </c:pt>
                <c:pt idx="77">
                  <c:v>32.9</c:v>
                </c:pt>
                <c:pt idx="78">
                  <c:v>32.9</c:v>
                </c:pt>
                <c:pt idx="79">
                  <c:v>32.9</c:v>
                </c:pt>
                <c:pt idx="80">
                  <c:v>32.9</c:v>
                </c:pt>
                <c:pt idx="81">
                  <c:v>32.9</c:v>
                </c:pt>
                <c:pt idx="82">
                  <c:v>33</c:v>
                </c:pt>
                <c:pt idx="83">
                  <c:v>33.1</c:v>
                </c:pt>
                <c:pt idx="84">
                  <c:v>33</c:v>
                </c:pt>
                <c:pt idx="85">
                  <c:v>33</c:v>
                </c:pt>
                <c:pt idx="86">
                  <c:v>33</c:v>
                </c:pt>
                <c:pt idx="87">
                  <c:v>33</c:v>
                </c:pt>
                <c:pt idx="88">
                  <c:v>33.1</c:v>
                </c:pt>
                <c:pt idx="89">
                  <c:v>33</c:v>
                </c:pt>
                <c:pt idx="90">
                  <c:v>33</c:v>
                </c:pt>
                <c:pt idx="91">
                  <c:v>33.1</c:v>
                </c:pt>
                <c:pt idx="92">
                  <c:v>33</c:v>
                </c:pt>
                <c:pt idx="93">
                  <c:v>33.1</c:v>
                </c:pt>
                <c:pt idx="94">
                  <c:v>33</c:v>
                </c:pt>
                <c:pt idx="95">
                  <c:v>33.1</c:v>
                </c:pt>
                <c:pt idx="96">
                  <c:v>33.1</c:v>
                </c:pt>
                <c:pt idx="97">
                  <c:v>33</c:v>
                </c:pt>
                <c:pt idx="98">
                  <c:v>33.1</c:v>
                </c:pt>
                <c:pt idx="99">
                  <c:v>33.1</c:v>
                </c:pt>
                <c:pt idx="100">
                  <c:v>33.1</c:v>
                </c:pt>
                <c:pt idx="101">
                  <c:v>33.1</c:v>
                </c:pt>
                <c:pt idx="102">
                  <c:v>33.1</c:v>
                </c:pt>
                <c:pt idx="103">
                  <c:v>33.1</c:v>
                </c:pt>
                <c:pt idx="104">
                  <c:v>33.1</c:v>
                </c:pt>
                <c:pt idx="105">
                  <c:v>33.1</c:v>
                </c:pt>
                <c:pt idx="106">
                  <c:v>33</c:v>
                </c:pt>
                <c:pt idx="107">
                  <c:v>33.1</c:v>
                </c:pt>
                <c:pt idx="108">
                  <c:v>33</c:v>
                </c:pt>
                <c:pt idx="109">
                  <c:v>33</c:v>
                </c:pt>
                <c:pt idx="110">
                  <c:v>33</c:v>
                </c:pt>
                <c:pt idx="111">
                  <c:v>33.1</c:v>
                </c:pt>
                <c:pt idx="112">
                  <c:v>33</c:v>
                </c:pt>
                <c:pt idx="113">
                  <c:v>33</c:v>
                </c:pt>
                <c:pt idx="114">
                  <c:v>33</c:v>
                </c:pt>
                <c:pt idx="115">
                  <c:v>33</c:v>
                </c:pt>
                <c:pt idx="116">
                  <c:v>33</c:v>
                </c:pt>
                <c:pt idx="117">
                  <c:v>33</c:v>
                </c:pt>
                <c:pt idx="118">
                  <c:v>33</c:v>
                </c:pt>
                <c:pt idx="119">
                  <c:v>33</c:v>
                </c:pt>
                <c:pt idx="120">
                  <c:v>33.1</c:v>
                </c:pt>
                <c:pt idx="121">
                  <c:v>33</c:v>
                </c:pt>
                <c:pt idx="122">
                  <c:v>33</c:v>
                </c:pt>
                <c:pt idx="123">
                  <c:v>33</c:v>
                </c:pt>
                <c:pt idx="124">
                  <c:v>33</c:v>
                </c:pt>
                <c:pt idx="125">
                  <c:v>33</c:v>
                </c:pt>
                <c:pt idx="126">
                  <c:v>33</c:v>
                </c:pt>
                <c:pt idx="127">
                  <c:v>33</c:v>
                </c:pt>
                <c:pt idx="128">
                  <c:v>33</c:v>
                </c:pt>
                <c:pt idx="129">
                  <c:v>33</c:v>
                </c:pt>
                <c:pt idx="130">
                  <c:v>33.1</c:v>
                </c:pt>
                <c:pt idx="131">
                  <c:v>33.200000000000003</c:v>
                </c:pt>
                <c:pt idx="132">
                  <c:v>33.5</c:v>
                </c:pt>
                <c:pt idx="133">
                  <c:v>33.6</c:v>
                </c:pt>
                <c:pt idx="134">
                  <c:v>33.800000000000004</c:v>
                </c:pt>
                <c:pt idx="135">
                  <c:v>33.9</c:v>
                </c:pt>
                <c:pt idx="136">
                  <c:v>33.9</c:v>
                </c:pt>
                <c:pt idx="137">
                  <c:v>33.9</c:v>
                </c:pt>
                <c:pt idx="138">
                  <c:v>33.9</c:v>
                </c:pt>
                <c:pt idx="139">
                  <c:v>33.9</c:v>
                </c:pt>
                <c:pt idx="140">
                  <c:v>33.9</c:v>
                </c:pt>
                <c:pt idx="141">
                  <c:v>33.9</c:v>
                </c:pt>
                <c:pt idx="142">
                  <c:v>33.9</c:v>
                </c:pt>
                <c:pt idx="143">
                  <c:v>33.9</c:v>
                </c:pt>
                <c:pt idx="144">
                  <c:v>33.800000000000004</c:v>
                </c:pt>
                <c:pt idx="145">
                  <c:v>33.800000000000004</c:v>
                </c:pt>
                <c:pt idx="146">
                  <c:v>33.800000000000004</c:v>
                </c:pt>
                <c:pt idx="147">
                  <c:v>33.800000000000004</c:v>
                </c:pt>
                <c:pt idx="148">
                  <c:v>33.800000000000004</c:v>
                </c:pt>
                <c:pt idx="149">
                  <c:v>33.800000000000004</c:v>
                </c:pt>
                <c:pt idx="150">
                  <c:v>33.800000000000004</c:v>
                </c:pt>
                <c:pt idx="151">
                  <c:v>33.9</c:v>
                </c:pt>
                <c:pt idx="152">
                  <c:v>33.800000000000004</c:v>
                </c:pt>
                <c:pt idx="153">
                  <c:v>33.800000000000004</c:v>
                </c:pt>
                <c:pt idx="154">
                  <c:v>33.9</c:v>
                </c:pt>
                <c:pt idx="155">
                  <c:v>33.9</c:v>
                </c:pt>
                <c:pt idx="156">
                  <c:v>33.800000000000004</c:v>
                </c:pt>
                <c:pt idx="157">
                  <c:v>33.9</c:v>
                </c:pt>
                <c:pt idx="158">
                  <c:v>33.800000000000004</c:v>
                </c:pt>
                <c:pt idx="159">
                  <c:v>33.9</c:v>
                </c:pt>
                <c:pt idx="160">
                  <c:v>33.9</c:v>
                </c:pt>
                <c:pt idx="161">
                  <c:v>33.9</c:v>
                </c:pt>
                <c:pt idx="162">
                  <c:v>34</c:v>
                </c:pt>
                <c:pt idx="163">
                  <c:v>33.9</c:v>
                </c:pt>
                <c:pt idx="164">
                  <c:v>34</c:v>
                </c:pt>
                <c:pt idx="165">
                  <c:v>34</c:v>
                </c:pt>
                <c:pt idx="166">
                  <c:v>33.9</c:v>
                </c:pt>
                <c:pt idx="167">
                  <c:v>34</c:v>
                </c:pt>
                <c:pt idx="168">
                  <c:v>33.9</c:v>
                </c:pt>
                <c:pt idx="169">
                  <c:v>34</c:v>
                </c:pt>
                <c:pt idx="170">
                  <c:v>34.1</c:v>
                </c:pt>
                <c:pt idx="171">
                  <c:v>34.1</c:v>
                </c:pt>
                <c:pt idx="172">
                  <c:v>34.1</c:v>
                </c:pt>
                <c:pt idx="173">
                  <c:v>34.1</c:v>
                </c:pt>
                <c:pt idx="174">
                  <c:v>34</c:v>
                </c:pt>
                <c:pt idx="175">
                  <c:v>34.1</c:v>
                </c:pt>
                <c:pt idx="176">
                  <c:v>34</c:v>
                </c:pt>
                <c:pt idx="177">
                  <c:v>34</c:v>
                </c:pt>
                <c:pt idx="178">
                  <c:v>34</c:v>
                </c:pt>
                <c:pt idx="179">
                  <c:v>34.1</c:v>
                </c:pt>
                <c:pt idx="180">
                  <c:v>34.1</c:v>
                </c:pt>
                <c:pt idx="181">
                  <c:v>34.1</c:v>
                </c:pt>
                <c:pt idx="182">
                  <c:v>34.1</c:v>
                </c:pt>
                <c:pt idx="183">
                  <c:v>34.1</c:v>
                </c:pt>
                <c:pt idx="184">
                  <c:v>34.1</c:v>
                </c:pt>
                <c:pt idx="185">
                  <c:v>34.1</c:v>
                </c:pt>
                <c:pt idx="186">
                  <c:v>34.1</c:v>
                </c:pt>
                <c:pt idx="187">
                  <c:v>34.1</c:v>
                </c:pt>
                <c:pt idx="188">
                  <c:v>34.1</c:v>
                </c:pt>
                <c:pt idx="189">
                  <c:v>34</c:v>
                </c:pt>
                <c:pt idx="190">
                  <c:v>34.1</c:v>
                </c:pt>
                <c:pt idx="191">
                  <c:v>34.1</c:v>
                </c:pt>
                <c:pt idx="192">
                  <c:v>34.1</c:v>
                </c:pt>
                <c:pt idx="193">
                  <c:v>34.1</c:v>
                </c:pt>
                <c:pt idx="194">
                  <c:v>34.1</c:v>
                </c:pt>
                <c:pt idx="195">
                  <c:v>34.1</c:v>
                </c:pt>
                <c:pt idx="196">
                  <c:v>34.1</c:v>
                </c:pt>
                <c:pt idx="197">
                  <c:v>34.1</c:v>
                </c:pt>
                <c:pt idx="198">
                  <c:v>34.1</c:v>
                </c:pt>
                <c:pt idx="199">
                  <c:v>34.1</c:v>
                </c:pt>
                <c:pt idx="200">
                  <c:v>34.1</c:v>
                </c:pt>
                <c:pt idx="201">
                  <c:v>34.1</c:v>
                </c:pt>
                <c:pt idx="202">
                  <c:v>34</c:v>
                </c:pt>
                <c:pt idx="203">
                  <c:v>34.1</c:v>
                </c:pt>
                <c:pt idx="204">
                  <c:v>34.1</c:v>
                </c:pt>
                <c:pt idx="205">
                  <c:v>34.300000000000004</c:v>
                </c:pt>
                <c:pt idx="206">
                  <c:v>34.9</c:v>
                </c:pt>
                <c:pt idx="207">
                  <c:v>36.9</c:v>
                </c:pt>
                <c:pt idx="208">
                  <c:v>41</c:v>
                </c:pt>
                <c:pt idx="209">
                  <c:v>43.7</c:v>
                </c:pt>
                <c:pt idx="210">
                  <c:v>43.7</c:v>
                </c:pt>
                <c:pt idx="211">
                  <c:v>43</c:v>
                </c:pt>
                <c:pt idx="212">
                  <c:v>42.2</c:v>
                </c:pt>
                <c:pt idx="213">
                  <c:v>41.2</c:v>
                </c:pt>
                <c:pt idx="214">
                  <c:v>40.5</c:v>
                </c:pt>
                <c:pt idx="215">
                  <c:v>40</c:v>
                </c:pt>
                <c:pt idx="216">
                  <c:v>39.6</c:v>
                </c:pt>
                <c:pt idx="217">
                  <c:v>39.200000000000003</c:v>
                </c:pt>
                <c:pt idx="218">
                  <c:v>38.800000000000004</c:v>
                </c:pt>
                <c:pt idx="219">
                  <c:v>38.5</c:v>
                </c:pt>
                <c:pt idx="220">
                  <c:v>38.1</c:v>
                </c:pt>
                <c:pt idx="221">
                  <c:v>37.9</c:v>
                </c:pt>
                <c:pt idx="222">
                  <c:v>37.700000000000003</c:v>
                </c:pt>
                <c:pt idx="223">
                  <c:v>37.6</c:v>
                </c:pt>
                <c:pt idx="224">
                  <c:v>37.5</c:v>
                </c:pt>
                <c:pt idx="225">
                  <c:v>37.200000000000003</c:v>
                </c:pt>
                <c:pt idx="226">
                  <c:v>37.200000000000003</c:v>
                </c:pt>
                <c:pt idx="227">
                  <c:v>36.9</c:v>
                </c:pt>
                <c:pt idx="228">
                  <c:v>36.800000000000004</c:v>
                </c:pt>
                <c:pt idx="229">
                  <c:v>36.700000000000003</c:v>
                </c:pt>
                <c:pt idx="230">
                  <c:v>36.6</c:v>
                </c:pt>
                <c:pt idx="231">
                  <c:v>36.6</c:v>
                </c:pt>
                <c:pt idx="232">
                  <c:v>36.6</c:v>
                </c:pt>
                <c:pt idx="233">
                  <c:v>36.5</c:v>
                </c:pt>
                <c:pt idx="234">
                  <c:v>36.6</c:v>
                </c:pt>
                <c:pt idx="235">
                  <c:v>36.4</c:v>
                </c:pt>
                <c:pt idx="236">
                  <c:v>36.4</c:v>
                </c:pt>
                <c:pt idx="237">
                  <c:v>36.4</c:v>
                </c:pt>
                <c:pt idx="238">
                  <c:v>36.300000000000004</c:v>
                </c:pt>
                <c:pt idx="239">
                  <c:v>36.300000000000004</c:v>
                </c:pt>
                <c:pt idx="240">
                  <c:v>36.300000000000004</c:v>
                </c:pt>
                <c:pt idx="241">
                  <c:v>36.300000000000004</c:v>
                </c:pt>
                <c:pt idx="242">
                  <c:v>36.300000000000004</c:v>
                </c:pt>
                <c:pt idx="243">
                  <c:v>36.4</c:v>
                </c:pt>
                <c:pt idx="244">
                  <c:v>36.4</c:v>
                </c:pt>
                <c:pt idx="245">
                  <c:v>36.4</c:v>
                </c:pt>
                <c:pt idx="246">
                  <c:v>36.4</c:v>
                </c:pt>
                <c:pt idx="247">
                  <c:v>36.4</c:v>
                </c:pt>
                <c:pt idx="248">
                  <c:v>36.5</c:v>
                </c:pt>
                <c:pt idx="249">
                  <c:v>36.5</c:v>
                </c:pt>
                <c:pt idx="250">
                  <c:v>36.6</c:v>
                </c:pt>
                <c:pt idx="251">
                  <c:v>36.6</c:v>
                </c:pt>
                <c:pt idx="252">
                  <c:v>36.6</c:v>
                </c:pt>
                <c:pt idx="253">
                  <c:v>36.700000000000003</c:v>
                </c:pt>
                <c:pt idx="254">
                  <c:v>36.800000000000004</c:v>
                </c:pt>
                <c:pt idx="255">
                  <c:v>36.9</c:v>
                </c:pt>
                <c:pt idx="256">
                  <c:v>37</c:v>
                </c:pt>
                <c:pt idx="257">
                  <c:v>37.1</c:v>
                </c:pt>
                <c:pt idx="258">
                  <c:v>37.200000000000003</c:v>
                </c:pt>
                <c:pt idx="259">
                  <c:v>38.1</c:v>
                </c:pt>
                <c:pt idx="260">
                  <c:v>40.300000000000004</c:v>
                </c:pt>
                <c:pt idx="261">
                  <c:v>43.6</c:v>
                </c:pt>
                <c:pt idx="262">
                  <c:v>45.6</c:v>
                </c:pt>
                <c:pt idx="263">
                  <c:v>45.6</c:v>
                </c:pt>
                <c:pt idx="264">
                  <c:v>44.2</c:v>
                </c:pt>
                <c:pt idx="265">
                  <c:v>43.1</c:v>
                </c:pt>
                <c:pt idx="266">
                  <c:v>42.4</c:v>
                </c:pt>
                <c:pt idx="267">
                  <c:v>41.6</c:v>
                </c:pt>
                <c:pt idx="268">
                  <c:v>41.1</c:v>
                </c:pt>
                <c:pt idx="269">
                  <c:v>40.800000000000004</c:v>
                </c:pt>
                <c:pt idx="270">
                  <c:v>40.4</c:v>
                </c:pt>
                <c:pt idx="271">
                  <c:v>40.200000000000003</c:v>
                </c:pt>
                <c:pt idx="272">
                  <c:v>39.9</c:v>
                </c:pt>
                <c:pt idx="273">
                  <c:v>39.6</c:v>
                </c:pt>
                <c:pt idx="274">
                  <c:v>39.6</c:v>
                </c:pt>
                <c:pt idx="275">
                  <c:v>39.300000000000004</c:v>
                </c:pt>
                <c:pt idx="276">
                  <c:v>39.200000000000003</c:v>
                </c:pt>
                <c:pt idx="277">
                  <c:v>39</c:v>
                </c:pt>
                <c:pt idx="278">
                  <c:v>38.9</c:v>
                </c:pt>
                <c:pt idx="279">
                  <c:v>38.800000000000004</c:v>
                </c:pt>
                <c:pt idx="280">
                  <c:v>38.700000000000003</c:v>
                </c:pt>
                <c:pt idx="281">
                  <c:v>38.700000000000003</c:v>
                </c:pt>
                <c:pt idx="282">
                  <c:v>38.700000000000003</c:v>
                </c:pt>
                <c:pt idx="283">
                  <c:v>38.700000000000003</c:v>
                </c:pt>
                <c:pt idx="284">
                  <c:v>38.5</c:v>
                </c:pt>
                <c:pt idx="285">
                  <c:v>38.700000000000003</c:v>
                </c:pt>
                <c:pt idx="286">
                  <c:v>38.6</c:v>
                </c:pt>
                <c:pt idx="287">
                  <c:v>38.700000000000003</c:v>
                </c:pt>
                <c:pt idx="288">
                  <c:v>38.700000000000003</c:v>
                </c:pt>
                <c:pt idx="289">
                  <c:v>38.800000000000004</c:v>
                </c:pt>
                <c:pt idx="290">
                  <c:v>38.9</c:v>
                </c:pt>
                <c:pt idx="291">
                  <c:v>39</c:v>
                </c:pt>
                <c:pt idx="292">
                  <c:v>39.200000000000003</c:v>
                </c:pt>
                <c:pt idx="293">
                  <c:v>39.200000000000003</c:v>
                </c:pt>
                <c:pt idx="294">
                  <c:v>39.5</c:v>
                </c:pt>
                <c:pt idx="295">
                  <c:v>39.6</c:v>
                </c:pt>
                <c:pt idx="296">
                  <c:v>39.9</c:v>
                </c:pt>
                <c:pt idx="297">
                  <c:v>40.1</c:v>
                </c:pt>
                <c:pt idx="298">
                  <c:v>40.300000000000004</c:v>
                </c:pt>
                <c:pt idx="299">
                  <c:v>40.4</c:v>
                </c:pt>
                <c:pt idx="300">
                  <c:v>40.700000000000003</c:v>
                </c:pt>
                <c:pt idx="301">
                  <c:v>40.9</c:v>
                </c:pt>
                <c:pt idx="302">
                  <c:v>41.1</c:v>
                </c:pt>
                <c:pt idx="303">
                  <c:v>41.4</c:v>
                </c:pt>
                <c:pt idx="304">
                  <c:v>41.7</c:v>
                </c:pt>
                <c:pt idx="305">
                  <c:v>42</c:v>
                </c:pt>
                <c:pt idx="306">
                  <c:v>42.3</c:v>
                </c:pt>
                <c:pt idx="307">
                  <c:v>42.6</c:v>
                </c:pt>
                <c:pt idx="308">
                  <c:v>42.9</c:v>
                </c:pt>
                <c:pt idx="309">
                  <c:v>43.2</c:v>
                </c:pt>
                <c:pt idx="310">
                  <c:v>43.6</c:v>
                </c:pt>
                <c:pt idx="311">
                  <c:v>44</c:v>
                </c:pt>
                <c:pt idx="312">
                  <c:v>44.4</c:v>
                </c:pt>
                <c:pt idx="313">
                  <c:v>44.7</c:v>
                </c:pt>
                <c:pt idx="314">
                  <c:v>45.2</c:v>
                </c:pt>
                <c:pt idx="315">
                  <c:v>45.5</c:v>
                </c:pt>
                <c:pt idx="316">
                  <c:v>45.9</c:v>
                </c:pt>
                <c:pt idx="317">
                  <c:v>46.3</c:v>
                </c:pt>
                <c:pt idx="318">
                  <c:v>46.8</c:v>
                </c:pt>
                <c:pt idx="319">
                  <c:v>47.3</c:v>
                </c:pt>
                <c:pt idx="320">
                  <c:v>47.8</c:v>
                </c:pt>
                <c:pt idx="321">
                  <c:v>48.3</c:v>
                </c:pt>
                <c:pt idx="322">
                  <c:v>48.7</c:v>
                </c:pt>
                <c:pt idx="323">
                  <c:v>49.2</c:v>
                </c:pt>
                <c:pt idx="324">
                  <c:v>49.8</c:v>
                </c:pt>
                <c:pt idx="325">
                  <c:v>50.2</c:v>
                </c:pt>
                <c:pt idx="326">
                  <c:v>50.7</c:v>
                </c:pt>
                <c:pt idx="327">
                  <c:v>51.1</c:v>
                </c:pt>
                <c:pt idx="328">
                  <c:v>51.7</c:v>
                </c:pt>
                <c:pt idx="329">
                  <c:v>52.2</c:v>
                </c:pt>
                <c:pt idx="330">
                  <c:v>52.6</c:v>
                </c:pt>
                <c:pt idx="331">
                  <c:v>53.1</c:v>
                </c:pt>
                <c:pt idx="332">
                  <c:v>53.6</c:v>
                </c:pt>
                <c:pt idx="333">
                  <c:v>54.1</c:v>
                </c:pt>
                <c:pt idx="334">
                  <c:v>54.5</c:v>
                </c:pt>
                <c:pt idx="335">
                  <c:v>55</c:v>
                </c:pt>
                <c:pt idx="336">
                  <c:v>55.6</c:v>
                </c:pt>
                <c:pt idx="337">
                  <c:v>56.1</c:v>
                </c:pt>
                <c:pt idx="338">
                  <c:v>56.5</c:v>
                </c:pt>
                <c:pt idx="339">
                  <c:v>56.8</c:v>
                </c:pt>
                <c:pt idx="340">
                  <c:v>57.2</c:v>
                </c:pt>
                <c:pt idx="341">
                  <c:v>57.6</c:v>
                </c:pt>
                <c:pt idx="342">
                  <c:v>58.1</c:v>
                </c:pt>
                <c:pt idx="343">
                  <c:v>58.6</c:v>
                </c:pt>
                <c:pt idx="344">
                  <c:v>58.9</c:v>
                </c:pt>
                <c:pt idx="345">
                  <c:v>59.3</c:v>
                </c:pt>
                <c:pt idx="346">
                  <c:v>59.7</c:v>
                </c:pt>
                <c:pt idx="347">
                  <c:v>60.1</c:v>
                </c:pt>
                <c:pt idx="348">
                  <c:v>60.5</c:v>
                </c:pt>
                <c:pt idx="349">
                  <c:v>60.3</c:v>
                </c:pt>
                <c:pt idx="350">
                  <c:v>60.4</c:v>
                </c:pt>
                <c:pt idx="351">
                  <c:v>60.7</c:v>
                </c:pt>
                <c:pt idx="352">
                  <c:v>62.1</c:v>
                </c:pt>
                <c:pt idx="353">
                  <c:v>62.9</c:v>
                </c:pt>
                <c:pt idx="354">
                  <c:v>62.9</c:v>
                </c:pt>
                <c:pt idx="355">
                  <c:v>62.8</c:v>
                </c:pt>
                <c:pt idx="356">
                  <c:v>62.9</c:v>
                </c:pt>
                <c:pt idx="357">
                  <c:v>63.3</c:v>
                </c:pt>
                <c:pt idx="358">
                  <c:v>63.6</c:v>
                </c:pt>
                <c:pt idx="359">
                  <c:v>64.099999999999994</c:v>
                </c:pt>
                <c:pt idx="360">
                  <c:v>65.900000000000006</c:v>
                </c:pt>
                <c:pt idx="361">
                  <c:v>67.2</c:v>
                </c:pt>
                <c:pt idx="362">
                  <c:v>68.2</c:v>
                </c:pt>
                <c:pt idx="363">
                  <c:v>68</c:v>
                </c:pt>
                <c:pt idx="364">
                  <c:v>68.2</c:v>
                </c:pt>
                <c:pt idx="365">
                  <c:v>68.5</c:v>
                </c:pt>
                <c:pt idx="366">
                  <c:v>68.7</c:v>
                </c:pt>
                <c:pt idx="367">
                  <c:v>69</c:v>
                </c:pt>
                <c:pt idx="368">
                  <c:v>69.400000000000006</c:v>
                </c:pt>
                <c:pt idx="369">
                  <c:v>69.8</c:v>
                </c:pt>
                <c:pt idx="370">
                  <c:v>70.099999999999994</c:v>
                </c:pt>
                <c:pt idx="371">
                  <c:v>70.900000000000006</c:v>
                </c:pt>
                <c:pt idx="372">
                  <c:v>72</c:v>
                </c:pt>
                <c:pt idx="373">
                  <c:v>72.599999999999994</c:v>
                </c:pt>
                <c:pt idx="374">
                  <c:v>72.7</c:v>
                </c:pt>
                <c:pt idx="375">
                  <c:v>72.7</c:v>
                </c:pt>
                <c:pt idx="376">
                  <c:v>72.3</c:v>
                </c:pt>
                <c:pt idx="377">
                  <c:v>72.2</c:v>
                </c:pt>
                <c:pt idx="378">
                  <c:v>72.099999999999994</c:v>
                </c:pt>
                <c:pt idx="379">
                  <c:v>72</c:v>
                </c:pt>
                <c:pt idx="380">
                  <c:v>72</c:v>
                </c:pt>
                <c:pt idx="381">
                  <c:v>72</c:v>
                </c:pt>
                <c:pt idx="382">
                  <c:v>72</c:v>
                </c:pt>
                <c:pt idx="383">
                  <c:v>72.099999999999994</c:v>
                </c:pt>
                <c:pt idx="384">
                  <c:v>72.400000000000006</c:v>
                </c:pt>
                <c:pt idx="385">
                  <c:v>72.8</c:v>
                </c:pt>
                <c:pt idx="386">
                  <c:v>73.2</c:v>
                </c:pt>
                <c:pt idx="387">
                  <c:v>73.8</c:v>
                </c:pt>
                <c:pt idx="388">
                  <c:v>74.400000000000006</c:v>
                </c:pt>
                <c:pt idx="389">
                  <c:v>74.900000000000006</c:v>
                </c:pt>
                <c:pt idx="390">
                  <c:v>75.3</c:v>
                </c:pt>
                <c:pt idx="391">
                  <c:v>75.400000000000006</c:v>
                </c:pt>
                <c:pt idx="392">
                  <c:v>75.599999999999994</c:v>
                </c:pt>
                <c:pt idx="393">
                  <c:v>75.599999999999994</c:v>
                </c:pt>
                <c:pt idx="394">
                  <c:v>75.599999999999994</c:v>
                </c:pt>
                <c:pt idx="395">
                  <c:v>75.599999999999994</c:v>
                </c:pt>
                <c:pt idx="396">
                  <c:v>75.5</c:v>
                </c:pt>
                <c:pt idx="397">
                  <c:v>75.5</c:v>
                </c:pt>
                <c:pt idx="398">
                  <c:v>75.5</c:v>
                </c:pt>
                <c:pt idx="399">
                  <c:v>75.599999999999994</c:v>
                </c:pt>
                <c:pt idx="400">
                  <c:v>75.8</c:v>
                </c:pt>
                <c:pt idx="401">
                  <c:v>75.900000000000006</c:v>
                </c:pt>
                <c:pt idx="402">
                  <c:v>76</c:v>
                </c:pt>
                <c:pt idx="403">
                  <c:v>76.099999999999994</c:v>
                </c:pt>
                <c:pt idx="404">
                  <c:v>76.3</c:v>
                </c:pt>
                <c:pt idx="405">
                  <c:v>76.3</c:v>
                </c:pt>
                <c:pt idx="406">
                  <c:v>76.5</c:v>
                </c:pt>
                <c:pt idx="407">
                  <c:v>76.599999999999994</c:v>
                </c:pt>
                <c:pt idx="408">
                  <c:v>76.7</c:v>
                </c:pt>
                <c:pt idx="409">
                  <c:v>76.900000000000006</c:v>
                </c:pt>
                <c:pt idx="410">
                  <c:v>76.900000000000006</c:v>
                </c:pt>
                <c:pt idx="411">
                  <c:v>77</c:v>
                </c:pt>
                <c:pt idx="412">
                  <c:v>77.3</c:v>
                </c:pt>
                <c:pt idx="413">
                  <c:v>77.400000000000006</c:v>
                </c:pt>
                <c:pt idx="414">
                  <c:v>77.400000000000006</c:v>
                </c:pt>
                <c:pt idx="415">
                  <c:v>77.400000000000006</c:v>
                </c:pt>
                <c:pt idx="416">
                  <c:v>77.7</c:v>
                </c:pt>
                <c:pt idx="417">
                  <c:v>77.8</c:v>
                </c:pt>
                <c:pt idx="418">
                  <c:v>77.8</c:v>
                </c:pt>
                <c:pt idx="419">
                  <c:v>78</c:v>
                </c:pt>
                <c:pt idx="420">
                  <c:v>77.900000000000006</c:v>
                </c:pt>
                <c:pt idx="421">
                  <c:v>78</c:v>
                </c:pt>
                <c:pt idx="422">
                  <c:v>78</c:v>
                </c:pt>
                <c:pt idx="423">
                  <c:v>78.099999999999994</c:v>
                </c:pt>
                <c:pt idx="424">
                  <c:v>78.2</c:v>
                </c:pt>
                <c:pt idx="425">
                  <c:v>78.3</c:v>
                </c:pt>
                <c:pt idx="426">
                  <c:v>78.5</c:v>
                </c:pt>
                <c:pt idx="427">
                  <c:v>78.5</c:v>
                </c:pt>
                <c:pt idx="428">
                  <c:v>78.5</c:v>
                </c:pt>
                <c:pt idx="429">
                  <c:v>78.5</c:v>
                </c:pt>
                <c:pt idx="430">
                  <c:v>78.5</c:v>
                </c:pt>
                <c:pt idx="431">
                  <c:v>78.7</c:v>
                </c:pt>
                <c:pt idx="432">
                  <c:v>78.7</c:v>
                </c:pt>
                <c:pt idx="433">
                  <c:v>78.8</c:v>
                </c:pt>
                <c:pt idx="434">
                  <c:v>78.900000000000006</c:v>
                </c:pt>
                <c:pt idx="435">
                  <c:v>78.900000000000006</c:v>
                </c:pt>
                <c:pt idx="436">
                  <c:v>79</c:v>
                </c:pt>
                <c:pt idx="437">
                  <c:v>79.099999999999994</c:v>
                </c:pt>
                <c:pt idx="438">
                  <c:v>79.099999999999994</c:v>
                </c:pt>
                <c:pt idx="439">
                  <c:v>79.099999999999994</c:v>
                </c:pt>
                <c:pt idx="440">
                  <c:v>79.2</c:v>
                </c:pt>
                <c:pt idx="441">
                  <c:v>79.2</c:v>
                </c:pt>
                <c:pt idx="442">
                  <c:v>79.3</c:v>
                </c:pt>
                <c:pt idx="443">
                  <c:v>79.400000000000006</c:v>
                </c:pt>
                <c:pt idx="444">
                  <c:v>79.599999999999994</c:v>
                </c:pt>
                <c:pt idx="445">
                  <c:v>79.599999999999994</c:v>
                </c:pt>
                <c:pt idx="446">
                  <c:v>79.599999999999994</c:v>
                </c:pt>
                <c:pt idx="447">
                  <c:v>79.400000000000006</c:v>
                </c:pt>
                <c:pt idx="448">
                  <c:v>77.8</c:v>
                </c:pt>
                <c:pt idx="449">
                  <c:v>77.599999999999994</c:v>
                </c:pt>
                <c:pt idx="450">
                  <c:v>78.8</c:v>
                </c:pt>
              </c:numCache>
            </c:numRef>
          </c:yVal>
          <c:smooth val="1"/>
        </c:ser>
        <c:ser>
          <c:idx val="5"/>
          <c:order val="5"/>
          <c:tx>
            <c:strRef>
              <c:f>Sheet1!$E$1</c:f>
              <c:strCache>
                <c:ptCount val="1"/>
                <c:pt idx="0">
                  <c:v>TEMPERATURA DEL AGUA QUE SALE DE LA CALDERA</c:v>
                </c:pt>
              </c:strCache>
            </c:strRef>
          </c:tx>
          <c:spPr>
            <a:ln>
              <a:solidFill>
                <a:schemeClr val="accent6">
                  <a:lumMod val="75000"/>
                </a:schemeClr>
              </a:solidFill>
            </a:ln>
          </c:spPr>
          <c:marker>
            <c:symbol val="none"/>
          </c:marker>
          <c:xVal>
            <c:numRef>
              <c:f>Sheet1!$A$2:$A$452</c:f>
              <c:numCache>
                <c:formatCode>h:mm:ss</c:formatCode>
                <c:ptCount val="451"/>
                <c:pt idx="0">
                  <c:v>0.12074074074074218</c:v>
                </c:pt>
                <c:pt idx="1">
                  <c:v>0.12241898148148229</c:v>
                </c:pt>
                <c:pt idx="2">
                  <c:v>0.12409722222222375</c:v>
                </c:pt>
                <c:pt idx="3">
                  <c:v>0.12577546296296296</c:v>
                </c:pt>
                <c:pt idx="4">
                  <c:v>0.12746527777777791</c:v>
                </c:pt>
                <c:pt idx="5">
                  <c:v>0.12914351851851638</c:v>
                </c:pt>
                <c:pt idx="6">
                  <c:v>0.13082175925925682</c:v>
                </c:pt>
                <c:pt idx="7">
                  <c:v>0.13250000000000001</c:v>
                </c:pt>
                <c:pt idx="8">
                  <c:v>0.13418981481481482</c:v>
                </c:pt>
                <c:pt idx="9">
                  <c:v>0.13586805555555556</c:v>
                </c:pt>
                <c:pt idx="10">
                  <c:v>0.13754629629629964</c:v>
                </c:pt>
                <c:pt idx="11">
                  <c:v>0.13922453703703724</c:v>
                </c:pt>
                <c:pt idx="12">
                  <c:v>0.14091435185185508</c:v>
                </c:pt>
                <c:pt idx="13">
                  <c:v>0.14259259259259546</c:v>
                </c:pt>
                <c:pt idx="14">
                  <c:v>0.1442708333333334</c:v>
                </c:pt>
                <c:pt idx="15">
                  <c:v>0.14594907407407617</c:v>
                </c:pt>
                <c:pt idx="16">
                  <c:v>0.1476388888888889</c:v>
                </c:pt>
                <c:pt idx="17">
                  <c:v>0.1493171296296297</c:v>
                </c:pt>
                <c:pt idx="18">
                  <c:v>0.15099537037037386</c:v>
                </c:pt>
                <c:pt idx="19">
                  <c:v>0.15267361111111111</c:v>
                </c:pt>
                <c:pt idx="20">
                  <c:v>0.15436342592592694</c:v>
                </c:pt>
                <c:pt idx="21">
                  <c:v>0.15604166666666691</c:v>
                </c:pt>
                <c:pt idx="22">
                  <c:v>0.15771990740741179</c:v>
                </c:pt>
                <c:pt idx="23">
                  <c:v>0.15939814814815051</c:v>
                </c:pt>
                <c:pt idx="24">
                  <c:v>0.16108796296296396</c:v>
                </c:pt>
                <c:pt idx="25">
                  <c:v>0.16276620370370448</c:v>
                </c:pt>
                <c:pt idx="26">
                  <c:v>0.16444444444444858</c:v>
                </c:pt>
                <c:pt idx="27">
                  <c:v>0.16612268518518541</c:v>
                </c:pt>
                <c:pt idx="28">
                  <c:v>0.16781250000000059</c:v>
                </c:pt>
                <c:pt idx="29">
                  <c:v>0.16949074074074247</c:v>
                </c:pt>
                <c:pt idx="30">
                  <c:v>0.17116898148148438</c:v>
                </c:pt>
                <c:pt idx="31">
                  <c:v>0.17284722222222462</c:v>
                </c:pt>
                <c:pt idx="32">
                  <c:v>0.17453703703703993</c:v>
                </c:pt>
                <c:pt idx="33">
                  <c:v>0.17621527777778023</c:v>
                </c:pt>
                <c:pt idx="34">
                  <c:v>0.17789351851851837</c:v>
                </c:pt>
                <c:pt idx="35">
                  <c:v>0.17957175925925917</c:v>
                </c:pt>
                <c:pt idx="36">
                  <c:v>0.18126157407407406</c:v>
                </c:pt>
                <c:pt idx="37">
                  <c:v>0.18293981481481494</c:v>
                </c:pt>
                <c:pt idx="38">
                  <c:v>0.18461805555555574</c:v>
                </c:pt>
                <c:pt idx="39">
                  <c:v>0.18629629629630051</c:v>
                </c:pt>
                <c:pt idx="40">
                  <c:v>0.18798611111111396</c:v>
                </c:pt>
                <c:pt idx="41">
                  <c:v>0.18966435185185426</c:v>
                </c:pt>
                <c:pt idx="42">
                  <c:v>0.1913425925925952</c:v>
                </c:pt>
                <c:pt idx="43">
                  <c:v>0.19302083333333392</c:v>
                </c:pt>
                <c:pt idx="44">
                  <c:v>0.19471064814814884</c:v>
                </c:pt>
                <c:pt idx="45">
                  <c:v>0.19638888888888945</c:v>
                </c:pt>
                <c:pt idx="46">
                  <c:v>0.19806712962962991</c:v>
                </c:pt>
                <c:pt idx="47">
                  <c:v>0.19974537037037354</c:v>
                </c:pt>
                <c:pt idx="48">
                  <c:v>0.20143518518518827</c:v>
                </c:pt>
                <c:pt idx="49">
                  <c:v>0.20311342592592593</c:v>
                </c:pt>
                <c:pt idx="50">
                  <c:v>0.20479166666666671</c:v>
                </c:pt>
                <c:pt idx="51">
                  <c:v>0.20646990740741103</c:v>
                </c:pt>
                <c:pt idx="52">
                  <c:v>0.20815972222222223</c:v>
                </c:pt>
                <c:pt idx="53">
                  <c:v>0.20983796296296484</c:v>
                </c:pt>
                <c:pt idx="54">
                  <c:v>0.21151620370370391</c:v>
                </c:pt>
                <c:pt idx="55">
                  <c:v>0.21319444444444727</c:v>
                </c:pt>
                <c:pt idx="56">
                  <c:v>0.21488425925925925</c:v>
                </c:pt>
                <c:pt idx="57">
                  <c:v>0.21656250000000021</c:v>
                </c:pt>
                <c:pt idx="58">
                  <c:v>0.21824074074074312</c:v>
                </c:pt>
                <c:pt idx="59">
                  <c:v>0.21991898148148681</c:v>
                </c:pt>
                <c:pt idx="60">
                  <c:v>0.22160879629629707</c:v>
                </c:pt>
                <c:pt idx="61">
                  <c:v>0.2232870370370397</c:v>
                </c:pt>
                <c:pt idx="62">
                  <c:v>0.22496527777777997</c:v>
                </c:pt>
                <c:pt idx="63">
                  <c:v>0.22664351851851705</c:v>
                </c:pt>
                <c:pt idx="64">
                  <c:v>0.22833333333333539</c:v>
                </c:pt>
                <c:pt idx="65">
                  <c:v>0.23001157407407405</c:v>
                </c:pt>
                <c:pt idx="66">
                  <c:v>0.23168981481481477</c:v>
                </c:pt>
                <c:pt idx="67">
                  <c:v>0.23336805555555554</c:v>
                </c:pt>
                <c:pt idx="68">
                  <c:v>0.2350578703703704</c:v>
                </c:pt>
                <c:pt idx="69">
                  <c:v>0.23673611111111326</c:v>
                </c:pt>
                <c:pt idx="70">
                  <c:v>0.23841435185185536</c:v>
                </c:pt>
                <c:pt idx="71">
                  <c:v>0.24009259259259577</c:v>
                </c:pt>
                <c:pt idx="72">
                  <c:v>0.24178240740741092</c:v>
                </c:pt>
                <c:pt idx="73">
                  <c:v>0.24346064814814841</c:v>
                </c:pt>
                <c:pt idx="74">
                  <c:v>0.24513888888888891</c:v>
                </c:pt>
                <c:pt idx="75">
                  <c:v>0.24681712962962971</c:v>
                </c:pt>
                <c:pt idx="76">
                  <c:v>0.24850694444444707</c:v>
                </c:pt>
                <c:pt idx="77">
                  <c:v>0.25018518518518518</c:v>
                </c:pt>
                <c:pt idx="78">
                  <c:v>0.25186342592592592</c:v>
                </c:pt>
                <c:pt idx="79">
                  <c:v>0.25354166666666667</c:v>
                </c:pt>
                <c:pt idx="80">
                  <c:v>0.25523148148148123</c:v>
                </c:pt>
                <c:pt idx="81">
                  <c:v>0.2569097222222223</c:v>
                </c:pt>
                <c:pt idx="82">
                  <c:v>0.25858796296296926</c:v>
                </c:pt>
                <c:pt idx="83">
                  <c:v>0.26026620370370385</c:v>
                </c:pt>
                <c:pt idx="84">
                  <c:v>0.26195601851851824</c:v>
                </c:pt>
                <c:pt idx="85">
                  <c:v>0.26363425925925932</c:v>
                </c:pt>
                <c:pt idx="86">
                  <c:v>0.26531250000000395</c:v>
                </c:pt>
                <c:pt idx="87">
                  <c:v>0.26700231481481873</c:v>
                </c:pt>
                <c:pt idx="88">
                  <c:v>0.26868055555555581</c:v>
                </c:pt>
                <c:pt idx="89">
                  <c:v>0.27035879629629977</c:v>
                </c:pt>
                <c:pt idx="90">
                  <c:v>0.27203703703703674</c:v>
                </c:pt>
                <c:pt idx="91">
                  <c:v>0.27372685185185663</c:v>
                </c:pt>
                <c:pt idx="92">
                  <c:v>0.2754050925925926</c:v>
                </c:pt>
                <c:pt idx="93">
                  <c:v>0.27708333333333335</c:v>
                </c:pt>
                <c:pt idx="94">
                  <c:v>0.27876157407407431</c:v>
                </c:pt>
                <c:pt idx="95">
                  <c:v>0.28045138888888888</c:v>
                </c:pt>
                <c:pt idx="96">
                  <c:v>0.28212962962963356</c:v>
                </c:pt>
                <c:pt idx="97">
                  <c:v>0.28380787037037553</c:v>
                </c:pt>
                <c:pt idx="98">
                  <c:v>0.28548611111111138</c:v>
                </c:pt>
                <c:pt idx="99">
                  <c:v>0.28717592592592944</c:v>
                </c:pt>
                <c:pt idx="100">
                  <c:v>0.28885416666667113</c:v>
                </c:pt>
                <c:pt idx="101">
                  <c:v>0.29053240740740782</c:v>
                </c:pt>
                <c:pt idx="102">
                  <c:v>0.29221064814814818</c:v>
                </c:pt>
                <c:pt idx="103">
                  <c:v>0.29390046296297079</c:v>
                </c:pt>
                <c:pt idx="104">
                  <c:v>0.29557870370370937</c:v>
                </c:pt>
                <c:pt idx="105">
                  <c:v>0.29725694444444811</c:v>
                </c:pt>
                <c:pt idx="106">
                  <c:v>0.2989351851851853</c:v>
                </c:pt>
                <c:pt idx="107">
                  <c:v>0.30062500000000031</c:v>
                </c:pt>
                <c:pt idx="108">
                  <c:v>0.30230324074074238</c:v>
                </c:pt>
                <c:pt idx="109">
                  <c:v>0.30398148148148596</c:v>
                </c:pt>
                <c:pt idx="110">
                  <c:v>0.30565972222222232</c:v>
                </c:pt>
                <c:pt idx="111">
                  <c:v>0.30734953703703732</c:v>
                </c:pt>
                <c:pt idx="112">
                  <c:v>0.30902777777778562</c:v>
                </c:pt>
                <c:pt idx="113">
                  <c:v>0.31070601851851853</c:v>
                </c:pt>
                <c:pt idx="114">
                  <c:v>0.31238425925926966</c:v>
                </c:pt>
                <c:pt idx="115">
                  <c:v>0.31407407407408139</c:v>
                </c:pt>
                <c:pt idx="116">
                  <c:v>0.31575231481481963</c:v>
                </c:pt>
                <c:pt idx="117">
                  <c:v>0.31743055555555588</c:v>
                </c:pt>
                <c:pt idx="118">
                  <c:v>0.31910879629630051</c:v>
                </c:pt>
                <c:pt idx="119">
                  <c:v>0.3207986111111113</c:v>
                </c:pt>
                <c:pt idx="120">
                  <c:v>0.32247685185186192</c:v>
                </c:pt>
                <c:pt idx="121">
                  <c:v>0.32415509259259262</c:v>
                </c:pt>
                <c:pt idx="122">
                  <c:v>0.32583333333333336</c:v>
                </c:pt>
                <c:pt idx="123">
                  <c:v>0.32752314814814831</c:v>
                </c:pt>
                <c:pt idx="124">
                  <c:v>0.32920138888889239</c:v>
                </c:pt>
                <c:pt idx="125">
                  <c:v>0.33087962962963752</c:v>
                </c:pt>
                <c:pt idx="126">
                  <c:v>0.33255787037037665</c:v>
                </c:pt>
                <c:pt idx="127">
                  <c:v>0.33424768518518538</c:v>
                </c:pt>
                <c:pt idx="128">
                  <c:v>0.33592592592593379</c:v>
                </c:pt>
                <c:pt idx="129">
                  <c:v>0.33760416666667242</c:v>
                </c:pt>
                <c:pt idx="130">
                  <c:v>0.33928240740741467</c:v>
                </c:pt>
                <c:pt idx="131">
                  <c:v>0.34097222222222739</c:v>
                </c:pt>
                <c:pt idx="132">
                  <c:v>0.34265046296296919</c:v>
                </c:pt>
                <c:pt idx="133">
                  <c:v>0.34432870370371149</c:v>
                </c:pt>
                <c:pt idx="134">
                  <c:v>0.34600694444445013</c:v>
                </c:pt>
                <c:pt idx="135">
                  <c:v>0.34769675925926469</c:v>
                </c:pt>
                <c:pt idx="136">
                  <c:v>0.34937500000000338</c:v>
                </c:pt>
                <c:pt idx="137">
                  <c:v>0.35105324074074085</c:v>
                </c:pt>
                <c:pt idx="138">
                  <c:v>0.35273148148148126</c:v>
                </c:pt>
                <c:pt idx="139">
                  <c:v>0.35442129629629632</c:v>
                </c:pt>
                <c:pt idx="140">
                  <c:v>0.35609953703703701</c:v>
                </c:pt>
                <c:pt idx="141">
                  <c:v>0.35777777777778275</c:v>
                </c:pt>
                <c:pt idx="142">
                  <c:v>0.35945601851851849</c:v>
                </c:pt>
                <c:pt idx="143">
                  <c:v>0.36114583333333333</c:v>
                </c:pt>
                <c:pt idx="144">
                  <c:v>0.36282407407408196</c:v>
                </c:pt>
                <c:pt idx="145">
                  <c:v>0.36450231481482104</c:v>
                </c:pt>
                <c:pt idx="146">
                  <c:v>0.36618055555555951</c:v>
                </c:pt>
                <c:pt idx="147">
                  <c:v>0.36787037037037817</c:v>
                </c:pt>
                <c:pt idx="148">
                  <c:v>0.36954861111111131</c:v>
                </c:pt>
                <c:pt idx="149">
                  <c:v>0.37122685185185883</c:v>
                </c:pt>
                <c:pt idx="150">
                  <c:v>0.37290509259259258</c:v>
                </c:pt>
                <c:pt idx="151">
                  <c:v>0.37459490740741253</c:v>
                </c:pt>
                <c:pt idx="152">
                  <c:v>0.37627314814814811</c:v>
                </c:pt>
                <c:pt idx="153">
                  <c:v>0.37795138888889335</c:v>
                </c:pt>
                <c:pt idx="154">
                  <c:v>0.37962962962963542</c:v>
                </c:pt>
                <c:pt idx="155">
                  <c:v>0.38131944444445076</c:v>
                </c:pt>
                <c:pt idx="156">
                  <c:v>0.38299768518518917</c:v>
                </c:pt>
                <c:pt idx="157">
                  <c:v>0.38467592592593125</c:v>
                </c:pt>
                <c:pt idx="158">
                  <c:v>0.38635416666667338</c:v>
                </c:pt>
                <c:pt idx="159">
                  <c:v>0.38804398148148511</c:v>
                </c:pt>
                <c:pt idx="160">
                  <c:v>0.38972222222222686</c:v>
                </c:pt>
                <c:pt idx="161">
                  <c:v>0.39140046296297343</c:v>
                </c:pt>
                <c:pt idx="162">
                  <c:v>0.39307870370371162</c:v>
                </c:pt>
                <c:pt idx="163">
                  <c:v>0.39476851851851852</c:v>
                </c:pt>
                <c:pt idx="164">
                  <c:v>0.39644675925926903</c:v>
                </c:pt>
                <c:pt idx="165">
                  <c:v>0.39812500000000395</c:v>
                </c:pt>
                <c:pt idx="166">
                  <c:v>0.39980324074074591</c:v>
                </c:pt>
                <c:pt idx="167">
                  <c:v>0.40149305555555559</c:v>
                </c:pt>
                <c:pt idx="168">
                  <c:v>0.40317129629629633</c:v>
                </c:pt>
                <c:pt idx="169">
                  <c:v>0.40484953703703702</c:v>
                </c:pt>
                <c:pt idx="170">
                  <c:v>0.40653935185185186</c:v>
                </c:pt>
                <c:pt idx="171">
                  <c:v>0.4082175925925926</c:v>
                </c:pt>
                <c:pt idx="172">
                  <c:v>0.40989583333333335</c:v>
                </c:pt>
                <c:pt idx="173">
                  <c:v>0.41157407407407942</c:v>
                </c:pt>
                <c:pt idx="174">
                  <c:v>0.41326388888888888</c:v>
                </c:pt>
                <c:pt idx="175">
                  <c:v>0.41494212962963356</c:v>
                </c:pt>
                <c:pt idx="176">
                  <c:v>0.41662037037037553</c:v>
                </c:pt>
                <c:pt idx="177">
                  <c:v>0.41829861111111111</c:v>
                </c:pt>
                <c:pt idx="178">
                  <c:v>0.41998842592593288</c:v>
                </c:pt>
                <c:pt idx="179">
                  <c:v>0.42166666666667113</c:v>
                </c:pt>
                <c:pt idx="180">
                  <c:v>0.42334490740741365</c:v>
                </c:pt>
                <c:pt idx="181">
                  <c:v>0.42502314814814812</c:v>
                </c:pt>
                <c:pt idx="182">
                  <c:v>0.42671296296297079</c:v>
                </c:pt>
                <c:pt idx="183">
                  <c:v>0.42839120370370382</c:v>
                </c:pt>
                <c:pt idx="184">
                  <c:v>0.43006944444444811</c:v>
                </c:pt>
                <c:pt idx="185">
                  <c:v>0.4317476851851853</c:v>
                </c:pt>
                <c:pt idx="186">
                  <c:v>0.43343750000000031</c:v>
                </c:pt>
                <c:pt idx="187">
                  <c:v>0.43511574074074238</c:v>
                </c:pt>
                <c:pt idx="188">
                  <c:v>0.43679398148148146</c:v>
                </c:pt>
                <c:pt idx="189">
                  <c:v>0.43847222222222842</c:v>
                </c:pt>
                <c:pt idx="190">
                  <c:v>0.44016203703703732</c:v>
                </c:pt>
                <c:pt idx="191">
                  <c:v>0.44184027777778295</c:v>
                </c:pt>
                <c:pt idx="192">
                  <c:v>0.44351851851851831</c:v>
                </c:pt>
                <c:pt idx="193">
                  <c:v>0.44519675925926383</c:v>
                </c:pt>
                <c:pt idx="194">
                  <c:v>0.4468865740740825</c:v>
                </c:pt>
                <c:pt idx="195">
                  <c:v>0.44856481481482069</c:v>
                </c:pt>
                <c:pt idx="196">
                  <c:v>0.45024305555555177</c:v>
                </c:pt>
                <c:pt idx="197">
                  <c:v>0.45192129629629635</c:v>
                </c:pt>
                <c:pt idx="198">
                  <c:v>0.45361111111111113</c:v>
                </c:pt>
                <c:pt idx="199">
                  <c:v>0.45528935185185188</c:v>
                </c:pt>
                <c:pt idx="200">
                  <c:v>0.45696759259259262</c:v>
                </c:pt>
                <c:pt idx="201">
                  <c:v>0.45864583333333325</c:v>
                </c:pt>
                <c:pt idx="202">
                  <c:v>0.46033564814814815</c:v>
                </c:pt>
                <c:pt idx="203">
                  <c:v>0.46201388888889239</c:v>
                </c:pt>
                <c:pt idx="204">
                  <c:v>0.4636921296296298</c:v>
                </c:pt>
                <c:pt idx="205">
                  <c:v>0.46537037037037665</c:v>
                </c:pt>
                <c:pt idx="206">
                  <c:v>0.46706018518518538</c:v>
                </c:pt>
                <c:pt idx="207">
                  <c:v>0.46873842592592596</c:v>
                </c:pt>
                <c:pt idx="208">
                  <c:v>0.47041666666667242</c:v>
                </c:pt>
                <c:pt idx="209">
                  <c:v>0.47209490740741117</c:v>
                </c:pt>
                <c:pt idx="210">
                  <c:v>0.47378472222222617</c:v>
                </c:pt>
                <c:pt idx="211">
                  <c:v>0.47546296296297119</c:v>
                </c:pt>
                <c:pt idx="212">
                  <c:v>0.47714120370370372</c:v>
                </c:pt>
                <c:pt idx="213">
                  <c:v>0.47881944444444896</c:v>
                </c:pt>
                <c:pt idx="214">
                  <c:v>0.48050925925926374</c:v>
                </c:pt>
                <c:pt idx="215">
                  <c:v>0.48218750000000032</c:v>
                </c:pt>
                <c:pt idx="216">
                  <c:v>0.48386574074074468</c:v>
                </c:pt>
                <c:pt idx="217">
                  <c:v>0.48554398148148148</c:v>
                </c:pt>
                <c:pt idx="218">
                  <c:v>0.48723379629629626</c:v>
                </c:pt>
                <c:pt idx="219">
                  <c:v>0.48891203703704178</c:v>
                </c:pt>
                <c:pt idx="220">
                  <c:v>0.49059027777778275</c:v>
                </c:pt>
                <c:pt idx="221">
                  <c:v>0.49226851851851849</c:v>
                </c:pt>
                <c:pt idx="222">
                  <c:v>0.49395833333333683</c:v>
                </c:pt>
                <c:pt idx="223">
                  <c:v>0.49563657407407857</c:v>
                </c:pt>
                <c:pt idx="224">
                  <c:v>0.49731481481482498</c:v>
                </c:pt>
                <c:pt idx="225">
                  <c:v>0.49899305555555556</c:v>
                </c:pt>
                <c:pt idx="226">
                  <c:v>0.50068287037037063</c:v>
                </c:pt>
                <c:pt idx="227">
                  <c:v>0.50236111111111059</c:v>
                </c:pt>
                <c:pt idx="228">
                  <c:v>0.50403935185185156</c:v>
                </c:pt>
                <c:pt idx="229">
                  <c:v>0.50571759259259264</c:v>
                </c:pt>
                <c:pt idx="230">
                  <c:v>0.50740740740740742</c:v>
                </c:pt>
                <c:pt idx="231">
                  <c:v>0.50908564814814861</c:v>
                </c:pt>
                <c:pt idx="232">
                  <c:v>0.51076388888888891</c:v>
                </c:pt>
                <c:pt idx="233">
                  <c:v>0.51244212962962188</c:v>
                </c:pt>
                <c:pt idx="234">
                  <c:v>0.51413194444444443</c:v>
                </c:pt>
                <c:pt idx="235">
                  <c:v>0.51581018518518518</c:v>
                </c:pt>
                <c:pt idx="236">
                  <c:v>0.51748842592591537</c:v>
                </c:pt>
                <c:pt idx="237">
                  <c:v>0.51916666666666456</c:v>
                </c:pt>
                <c:pt idx="238">
                  <c:v>0.52085648148148145</c:v>
                </c:pt>
                <c:pt idx="239">
                  <c:v>0.52253472222221431</c:v>
                </c:pt>
                <c:pt idx="240">
                  <c:v>0.52421296296294584</c:v>
                </c:pt>
                <c:pt idx="241">
                  <c:v>0.52589120370371145</c:v>
                </c:pt>
                <c:pt idx="242">
                  <c:v>0.52758101851852635</c:v>
                </c:pt>
                <c:pt idx="243">
                  <c:v>0.52925925925925921</c:v>
                </c:pt>
                <c:pt idx="244">
                  <c:v>0.53093749999999951</c:v>
                </c:pt>
                <c:pt idx="245">
                  <c:v>0.53261574074074058</c:v>
                </c:pt>
                <c:pt idx="246">
                  <c:v>0.5343055555555557</c:v>
                </c:pt>
                <c:pt idx="247">
                  <c:v>0.53598379629629633</c:v>
                </c:pt>
                <c:pt idx="248">
                  <c:v>0.53766203703703697</c:v>
                </c:pt>
                <c:pt idx="249">
                  <c:v>0.53934027777777771</c:v>
                </c:pt>
                <c:pt idx="250">
                  <c:v>0.54103009259260004</c:v>
                </c:pt>
                <c:pt idx="251">
                  <c:v>0.54270833333334123</c:v>
                </c:pt>
                <c:pt idx="252">
                  <c:v>0.54438657407407409</c:v>
                </c:pt>
                <c:pt idx="253">
                  <c:v>0.54607638888888888</c:v>
                </c:pt>
                <c:pt idx="254">
                  <c:v>0.54775462962962962</c:v>
                </c:pt>
                <c:pt idx="255">
                  <c:v>0.5494328703703707</c:v>
                </c:pt>
                <c:pt idx="256">
                  <c:v>0.55111111111111111</c:v>
                </c:pt>
                <c:pt idx="257">
                  <c:v>0.55280092592592556</c:v>
                </c:pt>
                <c:pt idx="258">
                  <c:v>0.55447916666666652</c:v>
                </c:pt>
                <c:pt idx="259">
                  <c:v>0.5561574074074076</c:v>
                </c:pt>
                <c:pt idx="260">
                  <c:v>0.557835648148156</c:v>
                </c:pt>
                <c:pt idx="261">
                  <c:v>0.55952546296296257</c:v>
                </c:pt>
                <c:pt idx="262">
                  <c:v>0.56120370370370376</c:v>
                </c:pt>
                <c:pt idx="263">
                  <c:v>0.56288194444444462</c:v>
                </c:pt>
                <c:pt idx="264">
                  <c:v>0.56456018518518458</c:v>
                </c:pt>
                <c:pt idx="265">
                  <c:v>0.56625000000000003</c:v>
                </c:pt>
                <c:pt idx="266">
                  <c:v>0.56792824074074078</c:v>
                </c:pt>
                <c:pt idx="267">
                  <c:v>0.56960648148148163</c:v>
                </c:pt>
                <c:pt idx="268">
                  <c:v>0.57128472222222226</c:v>
                </c:pt>
                <c:pt idx="269">
                  <c:v>0.57297453703703705</c:v>
                </c:pt>
                <c:pt idx="270">
                  <c:v>0.57465277777777779</c:v>
                </c:pt>
                <c:pt idx="271">
                  <c:v>0.57633101851853108</c:v>
                </c:pt>
                <c:pt idx="272">
                  <c:v>0.57800925925925961</c:v>
                </c:pt>
                <c:pt idx="273">
                  <c:v>0.57969907407409083</c:v>
                </c:pt>
                <c:pt idx="274">
                  <c:v>0.58137731481481469</c:v>
                </c:pt>
                <c:pt idx="275">
                  <c:v>0.58305555555555777</c:v>
                </c:pt>
                <c:pt idx="276">
                  <c:v>0.58473379629629663</c:v>
                </c:pt>
                <c:pt idx="277">
                  <c:v>0.58642361111111163</c:v>
                </c:pt>
                <c:pt idx="278">
                  <c:v>0.5881018518518516</c:v>
                </c:pt>
                <c:pt idx="279">
                  <c:v>0.58978009259260078</c:v>
                </c:pt>
                <c:pt idx="280">
                  <c:v>0.59145833333333364</c:v>
                </c:pt>
                <c:pt idx="281">
                  <c:v>0.59314814814814865</c:v>
                </c:pt>
                <c:pt idx="282">
                  <c:v>0.59482638888888861</c:v>
                </c:pt>
                <c:pt idx="283">
                  <c:v>0.59650462962962969</c:v>
                </c:pt>
                <c:pt idx="284">
                  <c:v>0.59818287037037254</c:v>
                </c:pt>
                <c:pt idx="285">
                  <c:v>0.59987268518518744</c:v>
                </c:pt>
                <c:pt idx="286">
                  <c:v>0.60155092592591719</c:v>
                </c:pt>
                <c:pt idx="287">
                  <c:v>0.60322916666666671</c:v>
                </c:pt>
                <c:pt idx="288">
                  <c:v>0.60490740740741511</c:v>
                </c:pt>
                <c:pt idx="289">
                  <c:v>0.60659722222222223</c:v>
                </c:pt>
                <c:pt idx="290">
                  <c:v>0.60827546296296298</c:v>
                </c:pt>
                <c:pt idx="291">
                  <c:v>0.60995370370370372</c:v>
                </c:pt>
                <c:pt idx="292">
                  <c:v>0.61163194444445235</c:v>
                </c:pt>
                <c:pt idx="293">
                  <c:v>0.61332175925925925</c:v>
                </c:pt>
                <c:pt idx="294">
                  <c:v>0.61500000000000365</c:v>
                </c:pt>
                <c:pt idx="295">
                  <c:v>0.61667824074074074</c:v>
                </c:pt>
                <c:pt idx="296">
                  <c:v>0.6183564814814817</c:v>
                </c:pt>
                <c:pt idx="297">
                  <c:v>0.62004629629630525</c:v>
                </c:pt>
                <c:pt idx="298">
                  <c:v>0.62172453703704489</c:v>
                </c:pt>
                <c:pt idx="299">
                  <c:v>0.62340277777777753</c:v>
                </c:pt>
                <c:pt idx="300">
                  <c:v>0.62508101851853437</c:v>
                </c:pt>
                <c:pt idx="301">
                  <c:v>0.62677083333334926</c:v>
                </c:pt>
                <c:pt idx="302">
                  <c:v>0.6284490740740899</c:v>
                </c:pt>
                <c:pt idx="303">
                  <c:v>0.63012731481481565</c:v>
                </c:pt>
                <c:pt idx="304">
                  <c:v>0.63180555555556595</c:v>
                </c:pt>
                <c:pt idx="305">
                  <c:v>0.63349537037038084</c:v>
                </c:pt>
                <c:pt idx="306">
                  <c:v>0.63517361111112014</c:v>
                </c:pt>
                <c:pt idx="307">
                  <c:v>0.63685185185185922</c:v>
                </c:pt>
                <c:pt idx="308">
                  <c:v>0.63853009259260063</c:v>
                </c:pt>
                <c:pt idx="309">
                  <c:v>0.64021990740740764</c:v>
                </c:pt>
                <c:pt idx="310">
                  <c:v>0.64189814814815715</c:v>
                </c:pt>
                <c:pt idx="311">
                  <c:v>0.64357638888888891</c:v>
                </c:pt>
                <c:pt idx="312">
                  <c:v>0.64525462962962965</c:v>
                </c:pt>
                <c:pt idx="313">
                  <c:v>0.6469444444444572</c:v>
                </c:pt>
                <c:pt idx="314">
                  <c:v>0.64862268518519572</c:v>
                </c:pt>
                <c:pt idx="315">
                  <c:v>0.65030092592592559</c:v>
                </c:pt>
                <c:pt idx="316">
                  <c:v>0.65197916666667732</c:v>
                </c:pt>
                <c:pt idx="317">
                  <c:v>0.65366898148148911</c:v>
                </c:pt>
                <c:pt idx="318">
                  <c:v>0.65534722222222264</c:v>
                </c:pt>
                <c:pt idx="319">
                  <c:v>0.65702546296296294</c:v>
                </c:pt>
                <c:pt idx="320">
                  <c:v>0.65870370370371145</c:v>
                </c:pt>
                <c:pt idx="321">
                  <c:v>0.66039351851853412</c:v>
                </c:pt>
                <c:pt idx="322">
                  <c:v>0.66207175925925965</c:v>
                </c:pt>
                <c:pt idx="323">
                  <c:v>0.66375000000001017</c:v>
                </c:pt>
                <c:pt idx="324">
                  <c:v>0.6654282407407407</c:v>
                </c:pt>
                <c:pt idx="325">
                  <c:v>0.66711805555556458</c:v>
                </c:pt>
                <c:pt idx="326">
                  <c:v>0.66879629629631043</c:v>
                </c:pt>
                <c:pt idx="327">
                  <c:v>0.67047453703703763</c:v>
                </c:pt>
                <c:pt idx="328">
                  <c:v>0.67215277777777782</c:v>
                </c:pt>
                <c:pt idx="329">
                  <c:v>0.67384259259260482</c:v>
                </c:pt>
                <c:pt idx="330">
                  <c:v>0.67552083333334889</c:v>
                </c:pt>
                <c:pt idx="331">
                  <c:v>0.67719907407409463</c:v>
                </c:pt>
                <c:pt idx="332">
                  <c:v>0.67887731481482438</c:v>
                </c:pt>
                <c:pt idx="333">
                  <c:v>0.68056712962962329</c:v>
                </c:pt>
                <c:pt idx="334">
                  <c:v>0.68224537037038147</c:v>
                </c:pt>
                <c:pt idx="335">
                  <c:v>0.68392361111112032</c:v>
                </c:pt>
                <c:pt idx="336">
                  <c:v>0.68561342592592567</c:v>
                </c:pt>
                <c:pt idx="337">
                  <c:v>0.6872916666666733</c:v>
                </c:pt>
                <c:pt idx="338">
                  <c:v>0.68896990740741082</c:v>
                </c:pt>
                <c:pt idx="339">
                  <c:v>0.69064814814815823</c:v>
                </c:pt>
                <c:pt idx="340">
                  <c:v>0.69233796296295347</c:v>
                </c:pt>
                <c:pt idx="341">
                  <c:v>0.69401620370370365</c:v>
                </c:pt>
                <c:pt idx="342">
                  <c:v>0.69569444444445649</c:v>
                </c:pt>
                <c:pt idx="343">
                  <c:v>0.69737268518518813</c:v>
                </c:pt>
                <c:pt idx="344">
                  <c:v>0.6990624999999997</c:v>
                </c:pt>
                <c:pt idx="345">
                  <c:v>0.70074074074074078</c:v>
                </c:pt>
                <c:pt idx="346">
                  <c:v>0.70241898148148152</c:v>
                </c:pt>
                <c:pt idx="347">
                  <c:v>0.7040972222222226</c:v>
                </c:pt>
                <c:pt idx="348">
                  <c:v>0.70578703703703705</c:v>
                </c:pt>
                <c:pt idx="349">
                  <c:v>0.70746527777777779</c:v>
                </c:pt>
                <c:pt idx="350">
                  <c:v>0.70914351851853108</c:v>
                </c:pt>
                <c:pt idx="351">
                  <c:v>0.71082175925925961</c:v>
                </c:pt>
                <c:pt idx="352">
                  <c:v>0.71251157407407462</c:v>
                </c:pt>
                <c:pt idx="353">
                  <c:v>0.71418981481482346</c:v>
                </c:pt>
                <c:pt idx="354">
                  <c:v>0.71586805555556254</c:v>
                </c:pt>
                <c:pt idx="355">
                  <c:v>0.71754629629629663</c:v>
                </c:pt>
                <c:pt idx="356">
                  <c:v>0.71923611111111108</c:v>
                </c:pt>
                <c:pt idx="357">
                  <c:v>0.72091435185185149</c:v>
                </c:pt>
                <c:pt idx="358">
                  <c:v>0.7225925925926</c:v>
                </c:pt>
                <c:pt idx="359">
                  <c:v>0.72427083333334574</c:v>
                </c:pt>
                <c:pt idx="360">
                  <c:v>0.72596064814814865</c:v>
                </c:pt>
                <c:pt idx="361">
                  <c:v>0.72763888888889838</c:v>
                </c:pt>
                <c:pt idx="362">
                  <c:v>0.72931712962962958</c:v>
                </c:pt>
                <c:pt idx="363">
                  <c:v>0.7309953703703832</c:v>
                </c:pt>
                <c:pt idx="364">
                  <c:v>0.7326851851851921</c:v>
                </c:pt>
                <c:pt idx="365">
                  <c:v>0.73436342592591708</c:v>
                </c:pt>
                <c:pt idx="366">
                  <c:v>0.73604166666667992</c:v>
                </c:pt>
                <c:pt idx="367">
                  <c:v>0.73771990740741511</c:v>
                </c:pt>
                <c:pt idx="368">
                  <c:v>0.73940972222222223</c:v>
                </c:pt>
                <c:pt idx="369">
                  <c:v>0.74108796296295509</c:v>
                </c:pt>
                <c:pt idx="370">
                  <c:v>0.74276620370370372</c:v>
                </c:pt>
                <c:pt idx="371">
                  <c:v>0.74444444444445235</c:v>
                </c:pt>
                <c:pt idx="372">
                  <c:v>0.74613425925925969</c:v>
                </c:pt>
                <c:pt idx="373">
                  <c:v>0.7478125000000001</c:v>
                </c:pt>
                <c:pt idx="374">
                  <c:v>0.74949074074074051</c:v>
                </c:pt>
                <c:pt idx="375">
                  <c:v>0.7511689814814817</c:v>
                </c:pt>
                <c:pt idx="376">
                  <c:v>0.75285879629630525</c:v>
                </c:pt>
                <c:pt idx="377">
                  <c:v>0.75453703703703701</c:v>
                </c:pt>
                <c:pt idx="378">
                  <c:v>0.75621527777777775</c:v>
                </c:pt>
                <c:pt idx="379">
                  <c:v>0.75789351851853437</c:v>
                </c:pt>
                <c:pt idx="380">
                  <c:v>0.75958333333333361</c:v>
                </c:pt>
                <c:pt idx="381">
                  <c:v>0.76126157407408201</c:v>
                </c:pt>
                <c:pt idx="382">
                  <c:v>0.76293981481482764</c:v>
                </c:pt>
                <c:pt idx="383">
                  <c:v>0.76461805555556595</c:v>
                </c:pt>
                <c:pt idx="384">
                  <c:v>0.76630787037038084</c:v>
                </c:pt>
                <c:pt idx="385">
                  <c:v>0.76798611111111104</c:v>
                </c:pt>
                <c:pt idx="386">
                  <c:v>0.76966435185185178</c:v>
                </c:pt>
                <c:pt idx="387">
                  <c:v>0.77134259259260052</c:v>
                </c:pt>
                <c:pt idx="388">
                  <c:v>0.77303240740740753</c:v>
                </c:pt>
                <c:pt idx="389">
                  <c:v>0.77471064814815482</c:v>
                </c:pt>
                <c:pt idx="390">
                  <c:v>0.77638888888889435</c:v>
                </c:pt>
                <c:pt idx="391">
                  <c:v>0.7780671296296271</c:v>
                </c:pt>
                <c:pt idx="392">
                  <c:v>0.77975694444444554</c:v>
                </c:pt>
                <c:pt idx="393">
                  <c:v>0.78143518518518518</c:v>
                </c:pt>
                <c:pt idx="394">
                  <c:v>0.78311342592591537</c:v>
                </c:pt>
                <c:pt idx="395">
                  <c:v>0.78479166666667732</c:v>
                </c:pt>
                <c:pt idx="396">
                  <c:v>0.78648148148148145</c:v>
                </c:pt>
                <c:pt idx="397">
                  <c:v>0.78815972222222219</c:v>
                </c:pt>
                <c:pt idx="398">
                  <c:v>0.7898379629629525</c:v>
                </c:pt>
                <c:pt idx="399">
                  <c:v>0.79151620370370357</c:v>
                </c:pt>
                <c:pt idx="400">
                  <c:v>0.79320601851852635</c:v>
                </c:pt>
                <c:pt idx="401">
                  <c:v>0.79488425925925921</c:v>
                </c:pt>
                <c:pt idx="402">
                  <c:v>0.79656249999999096</c:v>
                </c:pt>
                <c:pt idx="403">
                  <c:v>0.79824074074074058</c:v>
                </c:pt>
                <c:pt idx="404">
                  <c:v>0.7999305555555557</c:v>
                </c:pt>
                <c:pt idx="405">
                  <c:v>0.80160879629630344</c:v>
                </c:pt>
                <c:pt idx="406">
                  <c:v>0.80328703703703708</c:v>
                </c:pt>
                <c:pt idx="407">
                  <c:v>0.80496527777777782</c:v>
                </c:pt>
                <c:pt idx="408">
                  <c:v>0.80665509259260482</c:v>
                </c:pt>
                <c:pt idx="409">
                  <c:v>0.80833333333333324</c:v>
                </c:pt>
                <c:pt idx="410">
                  <c:v>0.81001157407407465</c:v>
                </c:pt>
                <c:pt idx="411">
                  <c:v>0.81168981481482438</c:v>
                </c:pt>
                <c:pt idx="412">
                  <c:v>0.81337962962962962</c:v>
                </c:pt>
                <c:pt idx="413">
                  <c:v>0.81505787037037936</c:v>
                </c:pt>
                <c:pt idx="414">
                  <c:v>0.81673611111111111</c:v>
                </c:pt>
                <c:pt idx="415">
                  <c:v>0.8184143518518433</c:v>
                </c:pt>
                <c:pt idx="416">
                  <c:v>0.82010416666666652</c:v>
                </c:pt>
                <c:pt idx="417">
                  <c:v>0.8217824074074076</c:v>
                </c:pt>
                <c:pt idx="418">
                  <c:v>0.82346064814814823</c:v>
                </c:pt>
                <c:pt idx="419">
                  <c:v>0.82515046296296257</c:v>
                </c:pt>
                <c:pt idx="420">
                  <c:v>0.82682870370370365</c:v>
                </c:pt>
                <c:pt idx="421">
                  <c:v>0.82850694444444439</c:v>
                </c:pt>
                <c:pt idx="422">
                  <c:v>0.83018518518518514</c:v>
                </c:pt>
                <c:pt idx="423">
                  <c:v>0.83187500000000902</c:v>
                </c:pt>
                <c:pt idx="424">
                  <c:v>0.83355324074073756</c:v>
                </c:pt>
                <c:pt idx="425">
                  <c:v>0.83523148148148163</c:v>
                </c:pt>
                <c:pt idx="426">
                  <c:v>0.8369097222222226</c:v>
                </c:pt>
                <c:pt idx="427">
                  <c:v>0.83859953703703705</c:v>
                </c:pt>
                <c:pt idx="428">
                  <c:v>0.84027777777777779</c:v>
                </c:pt>
                <c:pt idx="429">
                  <c:v>0.84195601851853108</c:v>
                </c:pt>
                <c:pt idx="430">
                  <c:v>0.84363425925925961</c:v>
                </c:pt>
                <c:pt idx="431">
                  <c:v>0.84532407407408416</c:v>
                </c:pt>
                <c:pt idx="432">
                  <c:v>0.84700231481481481</c:v>
                </c:pt>
                <c:pt idx="433">
                  <c:v>0.84868055555556254</c:v>
                </c:pt>
                <c:pt idx="434">
                  <c:v>0.85035879629629663</c:v>
                </c:pt>
                <c:pt idx="435">
                  <c:v>0.85204861111112173</c:v>
                </c:pt>
                <c:pt idx="436">
                  <c:v>0.85372685185185182</c:v>
                </c:pt>
                <c:pt idx="437">
                  <c:v>0.85540509259260422</c:v>
                </c:pt>
                <c:pt idx="438">
                  <c:v>0.85708333333333364</c:v>
                </c:pt>
                <c:pt idx="439">
                  <c:v>0.85877314814814865</c:v>
                </c:pt>
                <c:pt idx="440">
                  <c:v>0.86045138888888895</c:v>
                </c:pt>
                <c:pt idx="441">
                  <c:v>0.86212962962963779</c:v>
                </c:pt>
                <c:pt idx="442">
                  <c:v>0.8638078703703832</c:v>
                </c:pt>
                <c:pt idx="443">
                  <c:v>0.8654976851851921</c:v>
                </c:pt>
                <c:pt idx="444">
                  <c:v>0.86717592592592552</c:v>
                </c:pt>
                <c:pt idx="445">
                  <c:v>0.86885416666666671</c:v>
                </c:pt>
                <c:pt idx="446">
                  <c:v>0.87053240740740734</c:v>
                </c:pt>
                <c:pt idx="447">
                  <c:v>0.87222222222222223</c:v>
                </c:pt>
                <c:pt idx="448">
                  <c:v>0.87390046296296298</c:v>
                </c:pt>
                <c:pt idx="449">
                  <c:v>0.87557870370370372</c:v>
                </c:pt>
                <c:pt idx="450">
                  <c:v>0.87725694444444469</c:v>
                </c:pt>
              </c:numCache>
            </c:numRef>
          </c:xVal>
          <c:yVal>
            <c:numRef>
              <c:f>Sheet1!$E$2:$E$452</c:f>
              <c:numCache>
                <c:formatCode>General</c:formatCode>
                <c:ptCount val="451"/>
                <c:pt idx="0">
                  <c:v>139.5</c:v>
                </c:pt>
                <c:pt idx="1">
                  <c:v>139.94999999999999</c:v>
                </c:pt>
                <c:pt idx="2">
                  <c:v>139.30000000000001</c:v>
                </c:pt>
                <c:pt idx="3">
                  <c:v>139.05000000000001</c:v>
                </c:pt>
                <c:pt idx="4">
                  <c:v>139.6</c:v>
                </c:pt>
                <c:pt idx="5">
                  <c:v>138.6</c:v>
                </c:pt>
                <c:pt idx="6">
                  <c:v>138.44999999999999</c:v>
                </c:pt>
                <c:pt idx="7">
                  <c:v>138.69999999999999</c:v>
                </c:pt>
                <c:pt idx="8">
                  <c:v>138.19999999999999</c:v>
                </c:pt>
                <c:pt idx="9">
                  <c:v>138.05000000000001</c:v>
                </c:pt>
                <c:pt idx="10">
                  <c:v>138.85000000000107</c:v>
                </c:pt>
                <c:pt idx="11">
                  <c:v>138.44999999999999</c:v>
                </c:pt>
                <c:pt idx="12">
                  <c:v>137.4</c:v>
                </c:pt>
                <c:pt idx="13">
                  <c:v>137.5</c:v>
                </c:pt>
                <c:pt idx="14">
                  <c:v>138.75</c:v>
                </c:pt>
                <c:pt idx="15">
                  <c:v>141.5</c:v>
                </c:pt>
                <c:pt idx="16">
                  <c:v>147.15</c:v>
                </c:pt>
                <c:pt idx="17">
                  <c:v>152.9</c:v>
                </c:pt>
                <c:pt idx="18">
                  <c:v>152.30000000000001</c:v>
                </c:pt>
                <c:pt idx="19">
                  <c:v>152.5</c:v>
                </c:pt>
                <c:pt idx="20">
                  <c:v>151.94999999999999</c:v>
                </c:pt>
                <c:pt idx="21">
                  <c:v>151.05000000000001</c:v>
                </c:pt>
                <c:pt idx="22">
                  <c:v>150.75</c:v>
                </c:pt>
                <c:pt idx="23">
                  <c:v>148.55000000000001</c:v>
                </c:pt>
                <c:pt idx="24">
                  <c:v>146</c:v>
                </c:pt>
                <c:pt idx="25">
                  <c:v>144.44999999999999</c:v>
                </c:pt>
                <c:pt idx="26">
                  <c:v>142.30000000000001</c:v>
                </c:pt>
                <c:pt idx="27">
                  <c:v>141.4</c:v>
                </c:pt>
                <c:pt idx="28">
                  <c:v>140.25</c:v>
                </c:pt>
                <c:pt idx="29">
                  <c:v>140.69999999999999</c:v>
                </c:pt>
                <c:pt idx="30">
                  <c:v>140.94999999999999</c:v>
                </c:pt>
                <c:pt idx="31">
                  <c:v>141.19999999999999</c:v>
                </c:pt>
                <c:pt idx="32">
                  <c:v>141.25</c:v>
                </c:pt>
                <c:pt idx="33">
                  <c:v>141.5</c:v>
                </c:pt>
                <c:pt idx="34">
                  <c:v>141.15</c:v>
                </c:pt>
                <c:pt idx="35">
                  <c:v>141.05000000000001</c:v>
                </c:pt>
                <c:pt idx="36">
                  <c:v>140.75</c:v>
                </c:pt>
                <c:pt idx="37">
                  <c:v>138.55000000000001</c:v>
                </c:pt>
                <c:pt idx="38">
                  <c:v>136.94999999999999</c:v>
                </c:pt>
                <c:pt idx="39">
                  <c:v>139.75</c:v>
                </c:pt>
                <c:pt idx="40">
                  <c:v>140.80000000000001</c:v>
                </c:pt>
                <c:pt idx="41">
                  <c:v>141.85000000000107</c:v>
                </c:pt>
                <c:pt idx="42">
                  <c:v>142.85000000000107</c:v>
                </c:pt>
                <c:pt idx="43">
                  <c:v>141.19999999999999</c:v>
                </c:pt>
                <c:pt idx="44">
                  <c:v>141.25</c:v>
                </c:pt>
                <c:pt idx="45">
                  <c:v>141.30000000000001</c:v>
                </c:pt>
                <c:pt idx="46">
                  <c:v>141.44999999999999</c:v>
                </c:pt>
                <c:pt idx="47">
                  <c:v>139</c:v>
                </c:pt>
                <c:pt idx="48">
                  <c:v>136.75</c:v>
                </c:pt>
                <c:pt idx="49">
                  <c:v>138.69999999999999</c:v>
                </c:pt>
                <c:pt idx="50">
                  <c:v>140.19999999999999</c:v>
                </c:pt>
                <c:pt idx="51">
                  <c:v>141.44999999999999</c:v>
                </c:pt>
                <c:pt idx="52">
                  <c:v>142</c:v>
                </c:pt>
                <c:pt idx="53">
                  <c:v>142.4</c:v>
                </c:pt>
                <c:pt idx="54">
                  <c:v>142.25</c:v>
                </c:pt>
                <c:pt idx="55">
                  <c:v>142.05000000000001</c:v>
                </c:pt>
                <c:pt idx="56">
                  <c:v>141.44999999999999</c:v>
                </c:pt>
                <c:pt idx="57">
                  <c:v>140.15</c:v>
                </c:pt>
                <c:pt idx="58">
                  <c:v>138.15</c:v>
                </c:pt>
                <c:pt idx="59">
                  <c:v>136.4</c:v>
                </c:pt>
                <c:pt idx="60">
                  <c:v>138.05000000000001</c:v>
                </c:pt>
                <c:pt idx="61">
                  <c:v>140.55000000000001</c:v>
                </c:pt>
                <c:pt idx="62">
                  <c:v>141.5</c:v>
                </c:pt>
                <c:pt idx="63">
                  <c:v>142.65</c:v>
                </c:pt>
                <c:pt idx="64">
                  <c:v>142.55000000000001</c:v>
                </c:pt>
                <c:pt idx="65">
                  <c:v>142.1</c:v>
                </c:pt>
                <c:pt idx="66">
                  <c:v>142.6</c:v>
                </c:pt>
                <c:pt idx="67">
                  <c:v>141.94999999999999</c:v>
                </c:pt>
                <c:pt idx="68">
                  <c:v>139.80000000000001</c:v>
                </c:pt>
                <c:pt idx="69">
                  <c:v>137.4</c:v>
                </c:pt>
                <c:pt idx="70">
                  <c:v>137.15</c:v>
                </c:pt>
                <c:pt idx="71">
                  <c:v>139.44999999999999</c:v>
                </c:pt>
                <c:pt idx="72">
                  <c:v>141.75</c:v>
                </c:pt>
                <c:pt idx="73">
                  <c:v>141.19999999999999</c:v>
                </c:pt>
                <c:pt idx="74">
                  <c:v>142.9</c:v>
                </c:pt>
                <c:pt idx="75">
                  <c:v>141.94999999999999</c:v>
                </c:pt>
                <c:pt idx="76">
                  <c:v>141.19999999999999</c:v>
                </c:pt>
                <c:pt idx="77">
                  <c:v>141.69999999999999</c:v>
                </c:pt>
                <c:pt idx="78">
                  <c:v>140.25</c:v>
                </c:pt>
                <c:pt idx="79">
                  <c:v>138.85000000000107</c:v>
                </c:pt>
                <c:pt idx="80">
                  <c:v>135.19999999999999</c:v>
                </c:pt>
                <c:pt idx="81">
                  <c:v>138.80000000000001</c:v>
                </c:pt>
                <c:pt idx="82">
                  <c:v>140.65</c:v>
                </c:pt>
                <c:pt idx="83">
                  <c:v>141.15</c:v>
                </c:pt>
                <c:pt idx="84">
                  <c:v>142.80000000000001</c:v>
                </c:pt>
                <c:pt idx="85">
                  <c:v>142.35000000000107</c:v>
                </c:pt>
                <c:pt idx="86">
                  <c:v>142.25</c:v>
                </c:pt>
                <c:pt idx="87">
                  <c:v>141.85000000000107</c:v>
                </c:pt>
                <c:pt idx="88">
                  <c:v>141.05000000000001</c:v>
                </c:pt>
                <c:pt idx="89">
                  <c:v>140.69999999999999</c:v>
                </c:pt>
                <c:pt idx="90">
                  <c:v>137.69999999999999</c:v>
                </c:pt>
                <c:pt idx="91">
                  <c:v>136.69999999999999</c:v>
                </c:pt>
                <c:pt idx="92">
                  <c:v>139.1</c:v>
                </c:pt>
                <c:pt idx="93">
                  <c:v>141.30000000000001</c:v>
                </c:pt>
                <c:pt idx="94">
                  <c:v>142.4</c:v>
                </c:pt>
                <c:pt idx="95">
                  <c:v>143.30000000000001</c:v>
                </c:pt>
                <c:pt idx="96">
                  <c:v>143.75</c:v>
                </c:pt>
                <c:pt idx="97">
                  <c:v>142.94999999999999</c:v>
                </c:pt>
                <c:pt idx="98">
                  <c:v>142</c:v>
                </c:pt>
                <c:pt idx="99">
                  <c:v>141.25</c:v>
                </c:pt>
                <c:pt idx="100">
                  <c:v>140.44999999999999</c:v>
                </c:pt>
                <c:pt idx="101">
                  <c:v>137.75</c:v>
                </c:pt>
                <c:pt idx="102">
                  <c:v>138</c:v>
                </c:pt>
                <c:pt idx="103">
                  <c:v>139.80000000000001</c:v>
                </c:pt>
                <c:pt idx="104">
                  <c:v>141.19999999999999</c:v>
                </c:pt>
                <c:pt idx="105">
                  <c:v>141.5</c:v>
                </c:pt>
                <c:pt idx="106">
                  <c:v>141.19999999999999</c:v>
                </c:pt>
                <c:pt idx="107">
                  <c:v>141.35000000000107</c:v>
                </c:pt>
                <c:pt idx="108">
                  <c:v>141.15</c:v>
                </c:pt>
                <c:pt idx="109">
                  <c:v>141.4</c:v>
                </c:pt>
                <c:pt idx="110">
                  <c:v>140.69999999999999</c:v>
                </c:pt>
                <c:pt idx="111">
                  <c:v>138.6</c:v>
                </c:pt>
                <c:pt idx="112">
                  <c:v>136</c:v>
                </c:pt>
                <c:pt idx="113">
                  <c:v>138.1</c:v>
                </c:pt>
                <c:pt idx="114">
                  <c:v>140.80000000000001</c:v>
                </c:pt>
                <c:pt idx="115">
                  <c:v>142.4</c:v>
                </c:pt>
                <c:pt idx="116">
                  <c:v>142</c:v>
                </c:pt>
                <c:pt idx="117">
                  <c:v>142.5</c:v>
                </c:pt>
                <c:pt idx="118">
                  <c:v>141.5</c:v>
                </c:pt>
                <c:pt idx="119">
                  <c:v>141.94999999999999</c:v>
                </c:pt>
                <c:pt idx="120">
                  <c:v>141.55000000000001</c:v>
                </c:pt>
                <c:pt idx="121">
                  <c:v>139.19999999999999</c:v>
                </c:pt>
                <c:pt idx="122">
                  <c:v>136.15</c:v>
                </c:pt>
                <c:pt idx="123">
                  <c:v>137.35000000000107</c:v>
                </c:pt>
                <c:pt idx="124">
                  <c:v>140.1</c:v>
                </c:pt>
                <c:pt idx="125">
                  <c:v>141.1</c:v>
                </c:pt>
                <c:pt idx="126">
                  <c:v>142.69999999999999</c:v>
                </c:pt>
                <c:pt idx="127">
                  <c:v>143.1</c:v>
                </c:pt>
                <c:pt idx="128">
                  <c:v>142.85000000000107</c:v>
                </c:pt>
                <c:pt idx="129">
                  <c:v>140.94999999999999</c:v>
                </c:pt>
                <c:pt idx="130">
                  <c:v>134.19999999999999</c:v>
                </c:pt>
                <c:pt idx="131">
                  <c:v>136.69999999999999</c:v>
                </c:pt>
                <c:pt idx="132">
                  <c:v>139.05000000000001</c:v>
                </c:pt>
                <c:pt idx="133">
                  <c:v>141.80000000000001</c:v>
                </c:pt>
                <c:pt idx="134">
                  <c:v>142.65</c:v>
                </c:pt>
                <c:pt idx="135">
                  <c:v>142.05000000000001</c:v>
                </c:pt>
                <c:pt idx="136">
                  <c:v>142.80000000000001</c:v>
                </c:pt>
                <c:pt idx="137">
                  <c:v>142.44999999999999</c:v>
                </c:pt>
                <c:pt idx="138">
                  <c:v>141.65</c:v>
                </c:pt>
                <c:pt idx="139">
                  <c:v>139.69999999999999</c:v>
                </c:pt>
                <c:pt idx="140">
                  <c:v>136.80000000000001</c:v>
                </c:pt>
                <c:pt idx="141">
                  <c:v>137.85000000000107</c:v>
                </c:pt>
                <c:pt idx="142">
                  <c:v>139.25</c:v>
                </c:pt>
                <c:pt idx="143">
                  <c:v>141.80000000000001</c:v>
                </c:pt>
                <c:pt idx="144">
                  <c:v>141.30000000000001</c:v>
                </c:pt>
                <c:pt idx="145">
                  <c:v>142.80000000000001</c:v>
                </c:pt>
                <c:pt idx="146">
                  <c:v>142.25</c:v>
                </c:pt>
                <c:pt idx="147">
                  <c:v>142.30000000000001</c:v>
                </c:pt>
                <c:pt idx="148">
                  <c:v>141.35000000000107</c:v>
                </c:pt>
                <c:pt idx="149">
                  <c:v>140.15</c:v>
                </c:pt>
                <c:pt idx="150">
                  <c:v>138.69999999999999</c:v>
                </c:pt>
                <c:pt idx="151">
                  <c:v>135.55000000000001</c:v>
                </c:pt>
                <c:pt idx="152">
                  <c:v>137.35000000000107</c:v>
                </c:pt>
                <c:pt idx="153">
                  <c:v>139.19999999999999</c:v>
                </c:pt>
                <c:pt idx="154">
                  <c:v>141.15</c:v>
                </c:pt>
                <c:pt idx="155">
                  <c:v>142.65</c:v>
                </c:pt>
                <c:pt idx="156">
                  <c:v>142.80000000000001</c:v>
                </c:pt>
                <c:pt idx="157">
                  <c:v>142.25</c:v>
                </c:pt>
                <c:pt idx="158">
                  <c:v>142.80000000000001</c:v>
                </c:pt>
                <c:pt idx="159">
                  <c:v>141.75</c:v>
                </c:pt>
                <c:pt idx="160">
                  <c:v>139.44999999999999</c:v>
                </c:pt>
                <c:pt idx="161">
                  <c:v>136.5</c:v>
                </c:pt>
                <c:pt idx="162">
                  <c:v>136.4</c:v>
                </c:pt>
                <c:pt idx="163">
                  <c:v>139.85000000000107</c:v>
                </c:pt>
                <c:pt idx="164">
                  <c:v>140.80000000000001</c:v>
                </c:pt>
                <c:pt idx="165">
                  <c:v>141.30000000000001</c:v>
                </c:pt>
                <c:pt idx="166">
                  <c:v>142.75</c:v>
                </c:pt>
                <c:pt idx="167">
                  <c:v>142.4</c:v>
                </c:pt>
                <c:pt idx="168">
                  <c:v>141.1</c:v>
                </c:pt>
                <c:pt idx="169">
                  <c:v>141.19999999999999</c:v>
                </c:pt>
                <c:pt idx="170">
                  <c:v>140.94999999999999</c:v>
                </c:pt>
                <c:pt idx="171">
                  <c:v>138.85000000000107</c:v>
                </c:pt>
                <c:pt idx="172">
                  <c:v>135.44999999999999</c:v>
                </c:pt>
                <c:pt idx="173">
                  <c:v>138.55000000000001</c:v>
                </c:pt>
                <c:pt idx="174">
                  <c:v>140.6</c:v>
                </c:pt>
                <c:pt idx="175">
                  <c:v>141.9</c:v>
                </c:pt>
                <c:pt idx="176">
                  <c:v>142.75</c:v>
                </c:pt>
                <c:pt idx="177">
                  <c:v>142.75</c:v>
                </c:pt>
                <c:pt idx="178">
                  <c:v>142</c:v>
                </c:pt>
                <c:pt idx="179">
                  <c:v>141.44999999999999</c:v>
                </c:pt>
                <c:pt idx="180">
                  <c:v>140.25</c:v>
                </c:pt>
                <c:pt idx="181">
                  <c:v>138.9</c:v>
                </c:pt>
                <c:pt idx="182">
                  <c:v>135.19999999999999</c:v>
                </c:pt>
                <c:pt idx="183">
                  <c:v>137.69999999999999</c:v>
                </c:pt>
                <c:pt idx="184">
                  <c:v>139.05000000000001</c:v>
                </c:pt>
                <c:pt idx="185">
                  <c:v>140.1</c:v>
                </c:pt>
                <c:pt idx="186">
                  <c:v>141.1</c:v>
                </c:pt>
                <c:pt idx="187">
                  <c:v>142.80000000000001</c:v>
                </c:pt>
                <c:pt idx="188">
                  <c:v>142.9</c:v>
                </c:pt>
                <c:pt idx="189">
                  <c:v>141.44999999999999</c:v>
                </c:pt>
                <c:pt idx="190">
                  <c:v>141.25</c:v>
                </c:pt>
                <c:pt idx="191">
                  <c:v>139.35000000000107</c:v>
                </c:pt>
                <c:pt idx="192">
                  <c:v>136.80000000000001</c:v>
                </c:pt>
                <c:pt idx="193">
                  <c:v>135.75</c:v>
                </c:pt>
                <c:pt idx="194">
                  <c:v>138.6</c:v>
                </c:pt>
                <c:pt idx="195">
                  <c:v>140.55000000000001</c:v>
                </c:pt>
                <c:pt idx="196">
                  <c:v>141.69999999999999</c:v>
                </c:pt>
                <c:pt idx="197">
                  <c:v>142.55000000000001</c:v>
                </c:pt>
                <c:pt idx="198">
                  <c:v>142.44999999999999</c:v>
                </c:pt>
                <c:pt idx="199">
                  <c:v>142.1</c:v>
                </c:pt>
                <c:pt idx="200">
                  <c:v>141.1</c:v>
                </c:pt>
                <c:pt idx="201">
                  <c:v>141.9</c:v>
                </c:pt>
                <c:pt idx="202">
                  <c:v>139.75</c:v>
                </c:pt>
                <c:pt idx="203">
                  <c:v>135.6</c:v>
                </c:pt>
                <c:pt idx="204">
                  <c:v>136</c:v>
                </c:pt>
                <c:pt idx="205">
                  <c:v>139.80000000000001</c:v>
                </c:pt>
                <c:pt idx="206">
                  <c:v>140</c:v>
                </c:pt>
                <c:pt idx="207">
                  <c:v>141.85000000000107</c:v>
                </c:pt>
                <c:pt idx="208">
                  <c:v>142.25</c:v>
                </c:pt>
                <c:pt idx="209">
                  <c:v>142.15</c:v>
                </c:pt>
                <c:pt idx="210">
                  <c:v>142.5</c:v>
                </c:pt>
                <c:pt idx="211">
                  <c:v>141.05000000000001</c:v>
                </c:pt>
                <c:pt idx="212">
                  <c:v>140.25</c:v>
                </c:pt>
                <c:pt idx="213">
                  <c:v>138.69999999999999</c:v>
                </c:pt>
                <c:pt idx="214">
                  <c:v>135</c:v>
                </c:pt>
                <c:pt idx="215">
                  <c:v>136.65</c:v>
                </c:pt>
                <c:pt idx="216">
                  <c:v>139.5</c:v>
                </c:pt>
                <c:pt idx="217">
                  <c:v>141.9</c:v>
                </c:pt>
                <c:pt idx="218">
                  <c:v>142.94999999999999</c:v>
                </c:pt>
                <c:pt idx="219">
                  <c:v>142.75</c:v>
                </c:pt>
                <c:pt idx="220">
                  <c:v>142.35000000000107</c:v>
                </c:pt>
                <c:pt idx="221">
                  <c:v>142.30000000000001</c:v>
                </c:pt>
                <c:pt idx="222">
                  <c:v>141.15</c:v>
                </c:pt>
                <c:pt idx="223">
                  <c:v>139.55000000000001</c:v>
                </c:pt>
                <c:pt idx="224">
                  <c:v>136.25</c:v>
                </c:pt>
                <c:pt idx="225">
                  <c:v>135.35000000000107</c:v>
                </c:pt>
                <c:pt idx="226">
                  <c:v>138.4</c:v>
                </c:pt>
                <c:pt idx="227">
                  <c:v>139.65</c:v>
                </c:pt>
                <c:pt idx="228">
                  <c:v>141.69999999999999</c:v>
                </c:pt>
                <c:pt idx="229">
                  <c:v>142.85000000000107</c:v>
                </c:pt>
                <c:pt idx="230">
                  <c:v>142.35000000000107</c:v>
                </c:pt>
                <c:pt idx="231">
                  <c:v>141.94999999999999</c:v>
                </c:pt>
                <c:pt idx="232">
                  <c:v>141.75</c:v>
                </c:pt>
                <c:pt idx="233">
                  <c:v>141.25</c:v>
                </c:pt>
                <c:pt idx="234">
                  <c:v>139.19999999999999</c:v>
                </c:pt>
                <c:pt idx="235">
                  <c:v>135.15</c:v>
                </c:pt>
                <c:pt idx="236">
                  <c:v>137.05000000000001</c:v>
                </c:pt>
                <c:pt idx="237">
                  <c:v>139.5</c:v>
                </c:pt>
                <c:pt idx="238">
                  <c:v>141.30000000000001</c:v>
                </c:pt>
                <c:pt idx="239">
                  <c:v>141</c:v>
                </c:pt>
                <c:pt idx="240">
                  <c:v>142.05000000000001</c:v>
                </c:pt>
                <c:pt idx="241">
                  <c:v>142.1</c:v>
                </c:pt>
                <c:pt idx="242">
                  <c:v>141.19999999999999</c:v>
                </c:pt>
                <c:pt idx="243">
                  <c:v>141.4</c:v>
                </c:pt>
                <c:pt idx="244">
                  <c:v>139</c:v>
                </c:pt>
                <c:pt idx="245">
                  <c:v>137.80000000000001</c:v>
                </c:pt>
                <c:pt idx="246">
                  <c:v>135.85000000000107</c:v>
                </c:pt>
                <c:pt idx="247">
                  <c:v>138.35000000000107</c:v>
                </c:pt>
                <c:pt idx="248">
                  <c:v>140</c:v>
                </c:pt>
                <c:pt idx="249">
                  <c:v>141.75</c:v>
                </c:pt>
                <c:pt idx="250">
                  <c:v>142.4</c:v>
                </c:pt>
                <c:pt idx="251">
                  <c:v>142.80000000000001</c:v>
                </c:pt>
                <c:pt idx="252">
                  <c:v>142.44999999999999</c:v>
                </c:pt>
                <c:pt idx="253">
                  <c:v>142.5</c:v>
                </c:pt>
                <c:pt idx="254">
                  <c:v>141.30000000000001</c:v>
                </c:pt>
                <c:pt idx="255">
                  <c:v>139.69999999999999</c:v>
                </c:pt>
                <c:pt idx="256">
                  <c:v>136.25</c:v>
                </c:pt>
                <c:pt idx="257">
                  <c:v>135.44999999999999</c:v>
                </c:pt>
                <c:pt idx="258">
                  <c:v>138.05000000000001</c:v>
                </c:pt>
                <c:pt idx="259">
                  <c:v>140.19999999999999</c:v>
                </c:pt>
                <c:pt idx="260">
                  <c:v>141.15</c:v>
                </c:pt>
                <c:pt idx="261">
                  <c:v>142.5</c:v>
                </c:pt>
                <c:pt idx="262">
                  <c:v>142.75</c:v>
                </c:pt>
                <c:pt idx="263">
                  <c:v>142.55000000000001</c:v>
                </c:pt>
                <c:pt idx="264">
                  <c:v>141.05000000000001</c:v>
                </c:pt>
                <c:pt idx="265">
                  <c:v>141.35000000000107</c:v>
                </c:pt>
                <c:pt idx="266">
                  <c:v>138.5</c:v>
                </c:pt>
                <c:pt idx="267">
                  <c:v>135.35000000000107</c:v>
                </c:pt>
                <c:pt idx="268">
                  <c:v>137.30000000000001</c:v>
                </c:pt>
                <c:pt idx="269">
                  <c:v>139</c:v>
                </c:pt>
                <c:pt idx="270">
                  <c:v>141.65</c:v>
                </c:pt>
                <c:pt idx="271">
                  <c:v>141.35000000000107</c:v>
                </c:pt>
                <c:pt idx="272">
                  <c:v>142.65</c:v>
                </c:pt>
                <c:pt idx="273">
                  <c:v>142.55000000000001</c:v>
                </c:pt>
                <c:pt idx="274">
                  <c:v>142.4</c:v>
                </c:pt>
                <c:pt idx="275">
                  <c:v>141.15</c:v>
                </c:pt>
                <c:pt idx="276">
                  <c:v>139.44999999999999</c:v>
                </c:pt>
                <c:pt idx="277">
                  <c:v>136.35000000000107</c:v>
                </c:pt>
                <c:pt idx="278">
                  <c:v>135.44999999999999</c:v>
                </c:pt>
                <c:pt idx="279">
                  <c:v>138.65</c:v>
                </c:pt>
                <c:pt idx="280">
                  <c:v>140.94999999999999</c:v>
                </c:pt>
                <c:pt idx="281">
                  <c:v>141.80000000000001</c:v>
                </c:pt>
                <c:pt idx="282">
                  <c:v>142.65</c:v>
                </c:pt>
                <c:pt idx="283">
                  <c:v>141.5</c:v>
                </c:pt>
                <c:pt idx="284">
                  <c:v>141.85000000000107</c:v>
                </c:pt>
                <c:pt idx="285">
                  <c:v>141.35000000000107</c:v>
                </c:pt>
                <c:pt idx="286">
                  <c:v>140.30000000000001</c:v>
                </c:pt>
                <c:pt idx="287">
                  <c:v>139.9</c:v>
                </c:pt>
                <c:pt idx="288">
                  <c:v>137.35000000000107</c:v>
                </c:pt>
                <c:pt idx="289">
                  <c:v>136.75</c:v>
                </c:pt>
                <c:pt idx="290">
                  <c:v>133.4</c:v>
                </c:pt>
                <c:pt idx="291">
                  <c:v>135.75</c:v>
                </c:pt>
                <c:pt idx="292">
                  <c:v>138.44999999999999</c:v>
                </c:pt>
                <c:pt idx="293">
                  <c:v>141.5</c:v>
                </c:pt>
                <c:pt idx="294">
                  <c:v>142.19999999999999</c:v>
                </c:pt>
                <c:pt idx="295">
                  <c:v>143.9</c:v>
                </c:pt>
                <c:pt idx="296">
                  <c:v>144.25</c:v>
                </c:pt>
                <c:pt idx="297">
                  <c:v>143.80000000000001</c:v>
                </c:pt>
                <c:pt idx="298">
                  <c:v>143.15</c:v>
                </c:pt>
                <c:pt idx="299">
                  <c:v>141.55000000000001</c:v>
                </c:pt>
                <c:pt idx="300">
                  <c:v>138.69999999999999</c:v>
                </c:pt>
                <c:pt idx="301">
                  <c:v>135.30000000000001</c:v>
                </c:pt>
                <c:pt idx="302">
                  <c:v>137.80000000000001</c:v>
                </c:pt>
                <c:pt idx="303">
                  <c:v>139.30000000000001</c:v>
                </c:pt>
                <c:pt idx="304">
                  <c:v>140.30000000000001</c:v>
                </c:pt>
                <c:pt idx="305">
                  <c:v>141.9</c:v>
                </c:pt>
                <c:pt idx="306">
                  <c:v>142.19999999999999</c:v>
                </c:pt>
                <c:pt idx="307">
                  <c:v>142.55000000000001</c:v>
                </c:pt>
                <c:pt idx="308">
                  <c:v>142.9</c:v>
                </c:pt>
                <c:pt idx="309">
                  <c:v>141.15</c:v>
                </c:pt>
                <c:pt idx="310">
                  <c:v>139.25</c:v>
                </c:pt>
                <c:pt idx="311">
                  <c:v>137.05000000000001</c:v>
                </c:pt>
                <c:pt idx="312">
                  <c:v>136.85000000000107</c:v>
                </c:pt>
                <c:pt idx="313">
                  <c:v>138.80000000000001</c:v>
                </c:pt>
                <c:pt idx="314">
                  <c:v>139.30000000000001</c:v>
                </c:pt>
                <c:pt idx="315">
                  <c:v>140.85000000000107</c:v>
                </c:pt>
                <c:pt idx="316">
                  <c:v>141.69999999999999</c:v>
                </c:pt>
                <c:pt idx="317">
                  <c:v>141.4</c:v>
                </c:pt>
                <c:pt idx="318">
                  <c:v>141.75</c:v>
                </c:pt>
                <c:pt idx="319">
                  <c:v>140.30000000000001</c:v>
                </c:pt>
                <c:pt idx="320">
                  <c:v>138.55000000000001</c:v>
                </c:pt>
                <c:pt idx="321">
                  <c:v>137.80000000000001</c:v>
                </c:pt>
                <c:pt idx="322">
                  <c:v>138.05000000000001</c:v>
                </c:pt>
                <c:pt idx="323">
                  <c:v>139.44999999999999</c:v>
                </c:pt>
                <c:pt idx="324">
                  <c:v>140.94999999999999</c:v>
                </c:pt>
                <c:pt idx="325">
                  <c:v>140.05000000000001</c:v>
                </c:pt>
                <c:pt idx="326">
                  <c:v>140.44999999999999</c:v>
                </c:pt>
                <c:pt idx="327">
                  <c:v>140.80000000000001</c:v>
                </c:pt>
                <c:pt idx="328">
                  <c:v>140.75</c:v>
                </c:pt>
                <c:pt idx="329">
                  <c:v>139.6</c:v>
                </c:pt>
                <c:pt idx="330">
                  <c:v>138</c:v>
                </c:pt>
                <c:pt idx="331">
                  <c:v>138.65</c:v>
                </c:pt>
                <c:pt idx="332">
                  <c:v>139.75</c:v>
                </c:pt>
                <c:pt idx="333">
                  <c:v>140.15</c:v>
                </c:pt>
                <c:pt idx="334">
                  <c:v>140.5</c:v>
                </c:pt>
                <c:pt idx="335">
                  <c:v>140.9</c:v>
                </c:pt>
                <c:pt idx="336">
                  <c:v>140.65</c:v>
                </c:pt>
                <c:pt idx="337">
                  <c:v>140.9</c:v>
                </c:pt>
                <c:pt idx="338">
                  <c:v>140.9</c:v>
                </c:pt>
                <c:pt idx="339">
                  <c:v>139.85000000000107</c:v>
                </c:pt>
                <c:pt idx="340">
                  <c:v>139.94999999999999</c:v>
                </c:pt>
                <c:pt idx="341">
                  <c:v>139.80000000000001</c:v>
                </c:pt>
                <c:pt idx="342">
                  <c:v>140.69999999999999</c:v>
                </c:pt>
                <c:pt idx="343">
                  <c:v>139.6</c:v>
                </c:pt>
                <c:pt idx="344">
                  <c:v>139.55000000000001</c:v>
                </c:pt>
                <c:pt idx="345">
                  <c:v>139.85000000000107</c:v>
                </c:pt>
                <c:pt idx="346">
                  <c:v>139.35000000000107</c:v>
                </c:pt>
                <c:pt idx="347">
                  <c:v>140.30000000000001</c:v>
                </c:pt>
                <c:pt idx="348">
                  <c:v>140.55000000000001</c:v>
                </c:pt>
                <c:pt idx="349">
                  <c:v>139.35000000000107</c:v>
                </c:pt>
                <c:pt idx="350">
                  <c:v>138.9</c:v>
                </c:pt>
                <c:pt idx="351">
                  <c:v>138.15</c:v>
                </c:pt>
                <c:pt idx="352">
                  <c:v>139.05000000000001</c:v>
                </c:pt>
                <c:pt idx="353">
                  <c:v>141.80000000000001</c:v>
                </c:pt>
                <c:pt idx="354">
                  <c:v>142.35000000000107</c:v>
                </c:pt>
                <c:pt idx="355">
                  <c:v>142.4</c:v>
                </c:pt>
                <c:pt idx="356">
                  <c:v>140.4</c:v>
                </c:pt>
                <c:pt idx="357">
                  <c:v>137.05000000000001</c:v>
                </c:pt>
                <c:pt idx="358">
                  <c:v>136.4</c:v>
                </c:pt>
                <c:pt idx="359">
                  <c:v>137.80000000000001</c:v>
                </c:pt>
                <c:pt idx="360">
                  <c:v>137.35000000000107</c:v>
                </c:pt>
                <c:pt idx="361">
                  <c:v>139.1</c:v>
                </c:pt>
                <c:pt idx="362">
                  <c:v>142.94999999999999</c:v>
                </c:pt>
                <c:pt idx="363">
                  <c:v>143.19999999999999</c:v>
                </c:pt>
                <c:pt idx="364">
                  <c:v>142.25</c:v>
                </c:pt>
                <c:pt idx="365">
                  <c:v>141.44999999999999</c:v>
                </c:pt>
                <c:pt idx="366">
                  <c:v>139.05000000000001</c:v>
                </c:pt>
                <c:pt idx="367">
                  <c:v>138.44999999999999</c:v>
                </c:pt>
                <c:pt idx="368">
                  <c:v>138.80000000000001</c:v>
                </c:pt>
                <c:pt idx="369">
                  <c:v>138.15</c:v>
                </c:pt>
                <c:pt idx="370">
                  <c:v>139</c:v>
                </c:pt>
                <c:pt idx="371">
                  <c:v>140.25</c:v>
                </c:pt>
                <c:pt idx="372">
                  <c:v>140.6</c:v>
                </c:pt>
                <c:pt idx="373">
                  <c:v>138.4</c:v>
                </c:pt>
                <c:pt idx="374">
                  <c:v>139.15</c:v>
                </c:pt>
                <c:pt idx="375">
                  <c:v>143.25</c:v>
                </c:pt>
                <c:pt idx="376">
                  <c:v>144.05000000000001</c:v>
                </c:pt>
                <c:pt idx="377">
                  <c:v>143.25</c:v>
                </c:pt>
                <c:pt idx="378">
                  <c:v>142.25</c:v>
                </c:pt>
                <c:pt idx="379">
                  <c:v>139.35000000000107</c:v>
                </c:pt>
                <c:pt idx="380">
                  <c:v>136.94999999999999</c:v>
                </c:pt>
                <c:pt idx="381">
                  <c:v>138.75</c:v>
                </c:pt>
                <c:pt idx="382">
                  <c:v>139.19999999999999</c:v>
                </c:pt>
                <c:pt idx="383">
                  <c:v>140.19999999999999</c:v>
                </c:pt>
                <c:pt idx="384">
                  <c:v>141.55000000000001</c:v>
                </c:pt>
                <c:pt idx="385">
                  <c:v>141.4</c:v>
                </c:pt>
                <c:pt idx="386">
                  <c:v>140.9</c:v>
                </c:pt>
                <c:pt idx="387">
                  <c:v>140.35000000000107</c:v>
                </c:pt>
                <c:pt idx="388">
                  <c:v>139.94999999999999</c:v>
                </c:pt>
                <c:pt idx="389">
                  <c:v>139.1</c:v>
                </c:pt>
                <c:pt idx="390">
                  <c:v>139.80000000000001</c:v>
                </c:pt>
                <c:pt idx="391">
                  <c:v>139.05000000000001</c:v>
                </c:pt>
                <c:pt idx="392">
                  <c:v>140.4</c:v>
                </c:pt>
                <c:pt idx="393">
                  <c:v>140.4</c:v>
                </c:pt>
                <c:pt idx="394">
                  <c:v>140.15</c:v>
                </c:pt>
                <c:pt idx="395">
                  <c:v>140.65</c:v>
                </c:pt>
                <c:pt idx="396">
                  <c:v>140.75</c:v>
                </c:pt>
                <c:pt idx="397">
                  <c:v>140.65</c:v>
                </c:pt>
                <c:pt idx="398">
                  <c:v>140.1</c:v>
                </c:pt>
                <c:pt idx="399">
                  <c:v>140.05000000000001</c:v>
                </c:pt>
                <c:pt idx="400">
                  <c:v>140.19999999999999</c:v>
                </c:pt>
                <c:pt idx="401">
                  <c:v>139.15</c:v>
                </c:pt>
                <c:pt idx="402">
                  <c:v>139.30000000000001</c:v>
                </c:pt>
                <c:pt idx="403">
                  <c:v>139.4</c:v>
                </c:pt>
                <c:pt idx="404">
                  <c:v>139.4</c:v>
                </c:pt>
                <c:pt idx="405">
                  <c:v>140.6</c:v>
                </c:pt>
                <c:pt idx="406">
                  <c:v>140.44999999999999</c:v>
                </c:pt>
                <c:pt idx="407">
                  <c:v>140.75</c:v>
                </c:pt>
                <c:pt idx="408">
                  <c:v>140.05000000000001</c:v>
                </c:pt>
                <c:pt idx="409">
                  <c:v>139.25</c:v>
                </c:pt>
                <c:pt idx="410">
                  <c:v>140.35000000000107</c:v>
                </c:pt>
                <c:pt idx="411">
                  <c:v>140.35000000000107</c:v>
                </c:pt>
                <c:pt idx="412">
                  <c:v>140.19999999999999</c:v>
                </c:pt>
                <c:pt idx="413">
                  <c:v>140.15</c:v>
                </c:pt>
                <c:pt idx="414">
                  <c:v>140.80000000000001</c:v>
                </c:pt>
                <c:pt idx="415">
                  <c:v>139.35000000000107</c:v>
                </c:pt>
                <c:pt idx="416">
                  <c:v>139.9</c:v>
                </c:pt>
                <c:pt idx="417">
                  <c:v>139.15</c:v>
                </c:pt>
                <c:pt idx="418">
                  <c:v>139.5</c:v>
                </c:pt>
                <c:pt idx="419">
                  <c:v>140.55000000000001</c:v>
                </c:pt>
                <c:pt idx="420">
                  <c:v>140.05000000000001</c:v>
                </c:pt>
                <c:pt idx="421">
                  <c:v>139.30000000000001</c:v>
                </c:pt>
                <c:pt idx="422">
                  <c:v>139.69999999999999</c:v>
                </c:pt>
                <c:pt idx="423">
                  <c:v>140.6</c:v>
                </c:pt>
                <c:pt idx="424">
                  <c:v>140.1</c:v>
                </c:pt>
                <c:pt idx="425">
                  <c:v>139</c:v>
                </c:pt>
                <c:pt idx="426">
                  <c:v>139.1</c:v>
                </c:pt>
                <c:pt idx="427">
                  <c:v>140</c:v>
                </c:pt>
                <c:pt idx="428">
                  <c:v>139.19999999999999</c:v>
                </c:pt>
                <c:pt idx="429">
                  <c:v>140.75</c:v>
                </c:pt>
                <c:pt idx="430">
                  <c:v>140.1</c:v>
                </c:pt>
                <c:pt idx="431">
                  <c:v>139.69999999999999</c:v>
                </c:pt>
                <c:pt idx="432">
                  <c:v>140</c:v>
                </c:pt>
                <c:pt idx="433">
                  <c:v>140.55000000000001</c:v>
                </c:pt>
                <c:pt idx="434">
                  <c:v>140.1</c:v>
                </c:pt>
                <c:pt idx="435">
                  <c:v>140.4</c:v>
                </c:pt>
                <c:pt idx="436">
                  <c:v>140.44999999999999</c:v>
                </c:pt>
                <c:pt idx="437">
                  <c:v>140.65</c:v>
                </c:pt>
                <c:pt idx="438">
                  <c:v>139.75</c:v>
                </c:pt>
                <c:pt idx="439">
                  <c:v>140.75</c:v>
                </c:pt>
                <c:pt idx="440">
                  <c:v>140.94999999999999</c:v>
                </c:pt>
                <c:pt idx="441">
                  <c:v>139.25</c:v>
                </c:pt>
                <c:pt idx="442">
                  <c:v>140.9</c:v>
                </c:pt>
                <c:pt idx="443">
                  <c:v>140.75</c:v>
                </c:pt>
                <c:pt idx="444">
                  <c:v>140.75</c:v>
                </c:pt>
                <c:pt idx="445">
                  <c:v>139.44999999999999</c:v>
                </c:pt>
                <c:pt idx="446">
                  <c:v>139.15</c:v>
                </c:pt>
                <c:pt idx="447">
                  <c:v>139.15</c:v>
                </c:pt>
                <c:pt idx="448">
                  <c:v>139.69999999999999</c:v>
                </c:pt>
                <c:pt idx="449">
                  <c:v>139.25</c:v>
                </c:pt>
                <c:pt idx="450">
                  <c:v>139.35000000000107</c:v>
                </c:pt>
              </c:numCache>
            </c:numRef>
          </c:yVal>
          <c:smooth val="1"/>
        </c:ser>
        <c:axId val="99255808"/>
        <c:axId val="110708224"/>
      </c:scatterChart>
      <c:valAx>
        <c:axId val="99255808"/>
        <c:scaling>
          <c:orientation val="minMax"/>
        </c:scaling>
        <c:axPos val="b"/>
        <c:numFmt formatCode="h:mm:ss" sourceLinked="1"/>
        <c:tickLblPos val="nextTo"/>
        <c:crossAx val="110708224"/>
        <c:crosses val="autoZero"/>
        <c:crossBetween val="midCat"/>
      </c:valAx>
      <c:valAx>
        <c:axId val="110708224"/>
        <c:scaling>
          <c:orientation val="minMax"/>
        </c:scaling>
        <c:axPos val="l"/>
        <c:majorGridlines/>
        <c:numFmt formatCode="General" sourceLinked="1"/>
        <c:tickLblPos val="nextTo"/>
        <c:crossAx val="99255808"/>
        <c:crosses val="autoZero"/>
        <c:crossBetween val="midCat"/>
      </c:valAx>
    </c:plotArea>
    <c:legend>
      <c:legendPos val="r"/>
      <c:legendEntry>
        <c:idx val="1"/>
        <c:delete val="1"/>
      </c:legendEntry>
      <c:legendEntry>
        <c:idx val="3"/>
        <c:delete val="1"/>
      </c:legendEntry>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C5263-0EC4-4D7B-B5D2-B81768AA9D80}" type="datetimeFigureOut">
              <a:rPr lang="es-ES" smtClean="0"/>
              <a:t>10/06/2011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17FA1-E81E-4DF5-B375-76BEE816B12C}"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5517FA1-E81E-4DF5-B375-76BEE816B12C}" type="slidenum">
              <a:rPr lang="es-ES" smtClean="0"/>
              <a:t>37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164CA44-CB03-4C1A-8DE3-6363FA62ED9E}" type="datetimeFigureOut">
              <a:rPr lang="en-US" smtClean="0"/>
              <a:pPr/>
              <a:t>6/10/2011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F26CC3D-E9FD-4ED8-AE5C-B2593DFC2905}"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4CA44-CB03-4C1A-8DE3-6363FA62ED9E}" type="datetimeFigureOut">
              <a:rPr lang="en-US" smtClean="0"/>
              <a:pPr/>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CC3D-E9FD-4ED8-AE5C-B2593DFC290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4CA44-CB03-4C1A-8DE3-6363FA62ED9E}" type="datetimeFigureOut">
              <a:rPr lang="en-US" smtClean="0"/>
              <a:pPr/>
              <a:t>6/10/2011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CC3D-E9FD-4ED8-AE5C-B2593DFC290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164CA44-CB03-4C1A-8DE3-6363FA62ED9E}" type="datetimeFigureOut">
              <a:rPr lang="en-US" smtClean="0"/>
              <a:pPr/>
              <a:t>6/10/2011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F26CC3D-E9FD-4ED8-AE5C-B2593DFC290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164CA44-CB03-4C1A-8DE3-6363FA62ED9E}" type="datetimeFigureOut">
              <a:rPr lang="en-US" smtClean="0"/>
              <a:pPr/>
              <a:t>6/10/2011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F26CC3D-E9FD-4ED8-AE5C-B2593DFC2905}" type="slidenum">
              <a:rPr lang="en-US" smtClean="0"/>
              <a:pPr/>
              <a:t>‹Nº›</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164CA44-CB03-4C1A-8DE3-6363FA62ED9E}" type="datetimeFigureOut">
              <a:rPr lang="en-US" smtClean="0"/>
              <a:pPr/>
              <a:t>6/10/2011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F26CC3D-E9FD-4ED8-AE5C-B2593DFC2905}"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164CA44-CB03-4C1A-8DE3-6363FA62ED9E}" type="datetimeFigureOut">
              <a:rPr lang="en-US" smtClean="0"/>
              <a:pPr/>
              <a:t>6/10/2011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F26CC3D-E9FD-4ED8-AE5C-B2593DFC2905}" type="slidenum">
              <a:rPr lang="en-US" smtClean="0"/>
              <a:pPr/>
              <a:t>‹Nº›</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164CA44-CB03-4C1A-8DE3-6363FA62ED9E}" type="datetimeFigureOut">
              <a:rPr lang="en-US" smtClean="0"/>
              <a:pPr/>
              <a:t>6/10/2011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6CC3D-E9FD-4ED8-AE5C-B2593DFC290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64CA44-CB03-4C1A-8DE3-6363FA62ED9E}" type="datetimeFigureOut">
              <a:rPr lang="en-US" smtClean="0"/>
              <a:pPr/>
              <a:t>6/10/2011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6CC3D-E9FD-4ED8-AE5C-B2593DFC290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164CA44-CB03-4C1A-8DE3-6363FA62ED9E}" type="datetimeFigureOut">
              <a:rPr lang="en-US" smtClean="0"/>
              <a:pPr/>
              <a:t>6/10/2011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6CC3D-E9FD-4ED8-AE5C-B2593DFC290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164CA44-CB03-4C1A-8DE3-6363FA62ED9E}" type="datetimeFigureOut">
              <a:rPr lang="en-US" smtClean="0"/>
              <a:pPr/>
              <a:t>6/10/2011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F26CC3D-E9FD-4ED8-AE5C-B2593DFC2905}" type="slidenum">
              <a:rPr lang="en-US" smtClean="0"/>
              <a:pPr/>
              <a:t>‹Nº›</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164CA44-CB03-4C1A-8DE3-6363FA62ED9E}" type="datetimeFigureOut">
              <a:rPr lang="en-US" smtClean="0"/>
              <a:pPr/>
              <a:t>6/10/2011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F26CC3D-E9FD-4ED8-AE5C-B2593DFC2905}" type="slidenum">
              <a:rPr lang="en-US" smtClean="0"/>
              <a:pPr/>
              <a:t>‹Nº›</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ctrTitle" sz="quarter"/>
          </p:nvPr>
        </p:nvSpPr>
        <p:spPr>
          <a:xfrm>
            <a:off x="1143000" y="1752600"/>
            <a:ext cx="7129463" cy="3278187"/>
          </a:xfrm>
        </p:spPr>
        <p:txBody>
          <a:bodyPr>
            <a:normAutofit/>
          </a:bodyPr>
          <a:lstStyle/>
          <a:p>
            <a:pPr algn="ctr" eaLnBrk="1" hangingPunct="1"/>
            <a:r>
              <a:rPr lang="es-AR" sz="6000" b="1" dirty="0" smtClean="0"/>
              <a:t>INTRODUCCIÓN A LA</a:t>
            </a:r>
            <a:br>
              <a:rPr lang="es-AR" sz="6000" b="1" dirty="0" smtClean="0"/>
            </a:br>
            <a:r>
              <a:rPr lang="es-AR" sz="6000" b="1" dirty="0" smtClean="0"/>
              <a:t>IDENTIFICACIÓN DE</a:t>
            </a:r>
            <a:br>
              <a:rPr lang="es-AR" sz="6000" b="1" dirty="0" smtClean="0"/>
            </a:br>
            <a:r>
              <a:rPr lang="es-AR" sz="6000" b="1" dirty="0" smtClean="0"/>
              <a:t>SISTEMAS</a:t>
            </a:r>
            <a:endParaRPr lang="es-ES" sz="6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DISEÑO DEL MODELO BASE </a:t>
            </a:r>
            <a:endParaRPr lang="es-ES" dirty="0"/>
          </a:p>
        </p:txBody>
      </p:sp>
      <p:sp>
        <p:nvSpPr>
          <p:cNvPr id="3" name="2 Marcador de contenido"/>
          <p:cNvSpPr>
            <a:spLocks noGrp="1"/>
          </p:cNvSpPr>
          <p:nvPr>
            <p:ph idx="1"/>
          </p:nvPr>
        </p:nvSpPr>
        <p:spPr/>
        <p:txBody>
          <a:bodyPr/>
          <a:lstStyle/>
          <a:p>
            <a:pPr>
              <a:buNone/>
            </a:pPr>
            <a:r>
              <a:rPr lang="es-ES" dirty="0" smtClean="0"/>
              <a:t>Consideraciones:</a:t>
            </a:r>
          </a:p>
          <a:p>
            <a:r>
              <a:rPr lang="es-ES" dirty="0" smtClean="0"/>
              <a:t>El caudal de la bomba es constante (100m³/h)</a:t>
            </a:r>
          </a:p>
          <a:p>
            <a:r>
              <a:rPr lang="es-ES" dirty="0" smtClean="0"/>
              <a:t>La temperatura que sale de la caldera es de (140.4</a:t>
            </a:r>
            <a:r>
              <a:rPr lang="es-ES" dirty="0" smtClean="0">
                <a:sym typeface="Symbol"/>
              </a:rPr>
              <a:t>C</a:t>
            </a:r>
            <a:r>
              <a:rPr lang="es-ES" dirty="0" smtClean="0"/>
              <a:t>)</a:t>
            </a:r>
          </a:p>
          <a:p>
            <a:r>
              <a:rPr lang="es-ES" dirty="0" smtClean="0"/>
              <a:t>Los ventiladores atrás del radiador funcionan a velocidad constante.</a:t>
            </a:r>
          </a:p>
          <a:p>
            <a:r>
              <a:rPr lang="es-ES" dirty="0" smtClean="0"/>
              <a:t>La temperatura de los granos y el cuarto es la misma.</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paso 1</a:t>
            </a:r>
            <a:endParaRPr lang="es-ES" dirty="0"/>
          </a:p>
        </p:txBody>
      </p:sp>
      <p:pic>
        <p:nvPicPr>
          <p:cNvPr id="4" name="3 Imagen"/>
          <p:cNvPicPr/>
          <p:nvPr/>
        </p:nvPicPr>
        <p:blipFill>
          <a:blip r:embed="rId2" cstate="print"/>
          <a:srcRect/>
          <a:stretch>
            <a:fillRect/>
          </a:stretch>
        </p:blipFill>
        <p:spPr bwMode="auto">
          <a:xfrm>
            <a:off x="2362200" y="1143000"/>
            <a:ext cx="4648200" cy="31242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2209800" y="4648200"/>
            <a:ext cx="5000625" cy="150609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paso 2</a:t>
            </a:r>
            <a:endParaRPr lang="es-ES" dirty="0"/>
          </a:p>
        </p:txBody>
      </p:sp>
      <p:pic>
        <p:nvPicPr>
          <p:cNvPr id="4" name="3 Imagen"/>
          <p:cNvPicPr/>
          <p:nvPr/>
        </p:nvPicPr>
        <p:blipFill>
          <a:blip r:embed="rId2" cstate="print"/>
          <a:srcRect/>
          <a:stretch>
            <a:fillRect/>
          </a:stretch>
        </p:blipFill>
        <p:spPr bwMode="auto">
          <a:xfrm>
            <a:off x="3429000" y="1104014"/>
            <a:ext cx="2630229" cy="3239386"/>
          </a:xfrm>
          <a:prstGeom prst="rect">
            <a:avLst/>
          </a:prstGeom>
          <a:noFill/>
          <a:ln w="9525">
            <a:noFill/>
            <a:miter lim="800000"/>
            <a:headEnd/>
            <a:tailEnd/>
          </a:ln>
        </p:spPr>
      </p:pic>
      <p:pic>
        <p:nvPicPr>
          <p:cNvPr id="5" name="4 Imagen"/>
          <p:cNvPicPr/>
          <p:nvPr/>
        </p:nvPicPr>
        <p:blipFill>
          <a:blip r:embed="rId3" cstate="print"/>
          <a:srcRect l="21391" t="59412" r="26964" b="11901"/>
          <a:stretch>
            <a:fillRect/>
          </a:stretch>
        </p:blipFill>
        <p:spPr bwMode="auto">
          <a:xfrm>
            <a:off x="2758576" y="4474234"/>
            <a:ext cx="3947024" cy="200276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Paso 3</a:t>
            </a:r>
            <a:endParaRPr lang="es-ES" dirty="0"/>
          </a:p>
        </p:txBody>
      </p:sp>
      <p:pic>
        <p:nvPicPr>
          <p:cNvPr id="8" name="7 Imagen"/>
          <p:cNvPicPr/>
          <p:nvPr/>
        </p:nvPicPr>
        <p:blipFill>
          <a:blip r:embed="rId2" cstate="print"/>
          <a:srcRect/>
          <a:stretch>
            <a:fillRect/>
          </a:stretch>
        </p:blipFill>
        <p:spPr bwMode="auto">
          <a:xfrm>
            <a:off x="3352800" y="1066800"/>
            <a:ext cx="2743200" cy="2819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00200" y="4419600"/>
            <a:ext cx="6087428" cy="1676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 completo</a:t>
            </a:r>
            <a:endParaRPr lang="es-ES" dirty="0"/>
          </a:p>
        </p:txBody>
      </p:sp>
      <p:pic>
        <p:nvPicPr>
          <p:cNvPr id="4" name="3 Imagen"/>
          <p:cNvPicPr/>
          <p:nvPr/>
        </p:nvPicPr>
        <p:blipFill>
          <a:blip r:embed="rId2" cstate="print"/>
          <a:srcRect l="1149" t="5682" r="1533" b="14773"/>
          <a:stretch>
            <a:fillRect/>
          </a:stretch>
        </p:blipFill>
        <p:spPr bwMode="auto">
          <a:xfrm>
            <a:off x="0" y="1828800"/>
            <a:ext cx="9144000" cy="304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Validacion</a:t>
            </a:r>
            <a:r>
              <a:rPr lang="es-ES" dirty="0" smtClean="0"/>
              <a:t> del modelo</a:t>
            </a:r>
            <a:endParaRPr lang="es-ES" dirty="0"/>
          </a:p>
        </p:txBody>
      </p:sp>
      <p:graphicFrame>
        <p:nvGraphicFramePr>
          <p:cNvPr id="5" name="4 Gráfico"/>
          <p:cNvGraphicFramePr/>
          <p:nvPr/>
        </p:nvGraphicFramePr>
        <p:xfrm>
          <a:off x="1524000" y="1524000"/>
          <a:ext cx="6324600" cy="2633870"/>
        </p:xfrm>
        <a:graphic>
          <a:graphicData uri="http://schemas.openxmlformats.org/drawingml/2006/chart">
            <c:chart xmlns:c="http://schemas.openxmlformats.org/drawingml/2006/chart" xmlns:r="http://schemas.openxmlformats.org/officeDocument/2006/relationships" r:id="rId2"/>
          </a:graphicData>
        </a:graphic>
      </p:graphicFrame>
      <p:pic>
        <p:nvPicPr>
          <p:cNvPr id="6" name="5 Imagen"/>
          <p:cNvPicPr/>
          <p:nvPr/>
        </p:nvPicPr>
        <p:blipFill>
          <a:blip r:embed="rId3" cstate="print"/>
          <a:srcRect/>
          <a:stretch>
            <a:fillRect/>
          </a:stretch>
        </p:blipFill>
        <p:spPr bwMode="auto">
          <a:xfrm>
            <a:off x="1905000" y="4572000"/>
            <a:ext cx="5791200" cy="190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r="13855" b="52769"/>
          <a:stretch>
            <a:fillRect/>
          </a:stretch>
        </p:blipFill>
        <p:spPr bwMode="auto">
          <a:xfrm>
            <a:off x="1295400" y="1181100"/>
            <a:ext cx="7162800" cy="3009900"/>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l="31040" t="45833" r="26793" b="38542"/>
          <a:stretch>
            <a:fillRect/>
          </a:stretch>
        </p:blipFill>
        <p:spPr bwMode="auto">
          <a:xfrm>
            <a:off x="2133600" y="4343400"/>
            <a:ext cx="5486400" cy="1143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600200" y="1828800"/>
            <a:ext cx="6172200" cy="1752600"/>
          </a:xfrm>
          <a:prstGeom prst="rect">
            <a:avLst/>
          </a:prstGeom>
          <a:noFill/>
          <a:ln w="9525">
            <a:noFill/>
            <a:miter lim="800000"/>
            <a:headEnd/>
            <a:tailEnd/>
          </a:ln>
        </p:spPr>
      </p:pic>
      <p:sp>
        <p:nvSpPr>
          <p:cNvPr id="5" name="4 CuadroTexto"/>
          <p:cNvSpPr txBox="1"/>
          <p:nvPr/>
        </p:nvSpPr>
        <p:spPr>
          <a:xfrm>
            <a:off x="2133600" y="4267200"/>
            <a:ext cx="5334000" cy="369332"/>
          </a:xfrm>
          <a:prstGeom prst="rect">
            <a:avLst/>
          </a:prstGeom>
          <a:noFill/>
        </p:spPr>
        <p:txBody>
          <a:bodyPr wrap="square" rtlCol="0">
            <a:spAutoFit/>
          </a:bodyPr>
          <a:lstStyle/>
          <a:p>
            <a:r>
              <a:rPr lang="es-ES" dirty="0" smtClean="0"/>
              <a:t>PORCENTAJE DE APROXIMACION :     87.73%</a:t>
            </a:r>
            <a:endParaRPr lang="es-ES" dirty="0"/>
          </a:p>
        </p:txBody>
      </p:sp>
      <p:sp>
        <p:nvSpPr>
          <p:cNvPr id="6" name="1 Título"/>
          <p:cNvSpPr>
            <a:spLocks noGrp="1"/>
          </p:cNvSpPr>
          <p:nvPr>
            <p:ph type="title"/>
          </p:nvPr>
        </p:nvSpPr>
        <p:spPr>
          <a:xfrm>
            <a:off x="304800" y="457200"/>
            <a:ext cx="8686800" cy="838200"/>
          </a:xfrm>
        </p:spPr>
        <p:txBody>
          <a:bodyPr/>
          <a:lstStyle/>
          <a:p>
            <a:r>
              <a:rPr lang="es-ES" dirty="0" smtClean="0"/>
              <a:t>RESPUESTA DEL MODELO.</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a:t>
            </a:r>
            <a:r>
              <a:rPr lang="es-ES" dirty="0" smtClean="0"/>
              <a:t>Ñ</a:t>
            </a:r>
            <a:r>
              <a:rPr lang="es-ES" dirty="0" smtClean="0"/>
              <a:t>O DE LA SEÑAL DE ENTRADA</a:t>
            </a:r>
            <a:endParaRPr lang="es-ES" dirty="0"/>
          </a:p>
        </p:txBody>
      </p:sp>
      <p:sp>
        <p:nvSpPr>
          <p:cNvPr id="3" name="2 Marcador de contenido"/>
          <p:cNvSpPr>
            <a:spLocks noGrp="1"/>
          </p:cNvSpPr>
          <p:nvPr>
            <p:ph idx="1"/>
          </p:nvPr>
        </p:nvSpPr>
        <p:spPr>
          <a:xfrm>
            <a:off x="304800" y="1554163"/>
            <a:ext cx="8686800" cy="579438"/>
          </a:xfrm>
        </p:spPr>
        <p:txBody>
          <a:bodyPr>
            <a:normAutofit/>
          </a:bodyPr>
          <a:lstStyle/>
          <a:p>
            <a:pPr>
              <a:buNone/>
            </a:pPr>
            <a:r>
              <a:rPr lang="es-ES" sz="2400" dirty="0" smtClean="0"/>
              <a:t>INTERFAS GRAFICA DE INPUT DESIGN GUI</a:t>
            </a:r>
            <a:endParaRPr lang="es-ES" sz="2400" dirty="0"/>
          </a:p>
        </p:txBody>
      </p:sp>
      <p:pic>
        <p:nvPicPr>
          <p:cNvPr id="4" name="3 Imagen"/>
          <p:cNvPicPr/>
          <p:nvPr/>
        </p:nvPicPr>
        <p:blipFill>
          <a:blip r:embed="rId2" cstate="print"/>
          <a:srcRect/>
          <a:stretch>
            <a:fillRect/>
          </a:stretch>
        </p:blipFill>
        <p:spPr bwMode="auto">
          <a:xfrm>
            <a:off x="1752600" y="2057400"/>
            <a:ext cx="5410200" cy="4495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OBTENCION DEL TDOM</a:t>
            </a:r>
            <a:endParaRPr lang="es-ES" dirty="0"/>
          </a:p>
        </p:txBody>
      </p:sp>
      <p:pic>
        <p:nvPicPr>
          <p:cNvPr id="4" name="3 Imagen"/>
          <p:cNvPicPr/>
          <p:nvPr/>
        </p:nvPicPr>
        <p:blipFill>
          <a:blip r:embed="rId2" cstate="print"/>
          <a:srcRect l="1977" r="2946"/>
          <a:stretch>
            <a:fillRect/>
          </a:stretch>
        </p:blipFill>
        <p:spPr bwMode="auto">
          <a:xfrm>
            <a:off x="1066800" y="1295400"/>
            <a:ext cx="7315200" cy="2286000"/>
          </a:xfrm>
          <a:prstGeom prst="rect">
            <a:avLst/>
          </a:prstGeom>
          <a:noFill/>
          <a:ln w="9525">
            <a:noFill/>
            <a:miter lim="800000"/>
            <a:headEnd/>
            <a:tailEnd/>
          </a:ln>
        </p:spPr>
      </p:pic>
      <p:graphicFrame>
        <p:nvGraphicFramePr>
          <p:cNvPr id="5" name="4 Tabla"/>
          <p:cNvGraphicFramePr>
            <a:graphicFrameLocks noGrp="1"/>
          </p:cNvGraphicFramePr>
          <p:nvPr/>
        </p:nvGraphicFramePr>
        <p:xfrm>
          <a:off x="2971800" y="4114800"/>
          <a:ext cx="3352800" cy="1616389"/>
        </p:xfrm>
        <a:graphic>
          <a:graphicData uri="http://schemas.openxmlformats.org/drawingml/2006/table">
            <a:tbl>
              <a:tblPr/>
              <a:tblGrid>
                <a:gridCol w="1676033"/>
                <a:gridCol w="1676767"/>
              </a:tblGrid>
              <a:tr h="402592">
                <a:tc>
                  <a:txBody>
                    <a:bodyPr/>
                    <a:lstStyle/>
                    <a:p>
                      <a:pPr marL="0" marR="0" algn="ctr">
                        <a:lnSpc>
                          <a:spcPct val="150000"/>
                        </a:lnSpc>
                      </a:pPr>
                      <a:r>
                        <a:rPr lang="es-EC" sz="2000" b="1" dirty="0" err="1">
                          <a:latin typeface="Arial"/>
                          <a:ea typeface="Calibri"/>
                          <a:cs typeface="Times New Roman"/>
                        </a:rPr>
                        <a:t>Step</a:t>
                      </a:r>
                      <a:r>
                        <a:rPr lang="es-EC" sz="2000" b="1" dirty="0">
                          <a:latin typeface="Arial"/>
                          <a:ea typeface="Calibri"/>
                          <a:cs typeface="Times New Roman"/>
                        </a:rPr>
                        <a:t> (volt)</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50000"/>
                        </a:lnSpc>
                      </a:pPr>
                      <a:r>
                        <a:rPr lang="es-EC" sz="2000" b="1">
                          <a:latin typeface="Arial"/>
                          <a:ea typeface="Calibri"/>
                          <a:cs typeface="Times New Roman"/>
                        </a:rPr>
                        <a:t>Τ</a:t>
                      </a:r>
                      <a:r>
                        <a:rPr lang="es-EC" sz="2000" b="1" baseline="-25000">
                          <a:latin typeface="Arial"/>
                          <a:ea typeface="Calibri"/>
                          <a:cs typeface="Times New Roman"/>
                        </a:rPr>
                        <a:t>dom</a:t>
                      </a:r>
                      <a:r>
                        <a:rPr lang="es-EC" sz="2000" b="1">
                          <a:latin typeface="Arial"/>
                          <a:ea typeface="Calibri"/>
                          <a:cs typeface="Times New Roman"/>
                        </a:rPr>
                        <a:t> (seg)</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02592">
                <a:tc>
                  <a:txBody>
                    <a:bodyPr/>
                    <a:lstStyle/>
                    <a:p>
                      <a:pPr marL="0" marR="0" algn="ctr">
                        <a:lnSpc>
                          <a:spcPct val="150000"/>
                        </a:lnSpc>
                      </a:pPr>
                      <a:r>
                        <a:rPr lang="es-EC" sz="2000" dirty="0">
                          <a:latin typeface="Arial"/>
                          <a:ea typeface="Calibri"/>
                          <a:cs typeface="Times New Roman"/>
                        </a:rPr>
                        <a:t>2.5</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pPr>
                      <a:r>
                        <a:rPr lang="es-EC" sz="2000">
                          <a:latin typeface="Arial"/>
                          <a:ea typeface="Calibri"/>
                          <a:cs typeface="Times New Roman"/>
                        </a:rPr>
                        <a:t>782</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592">
                <a:tc>
                  <a:txBody>
                    <a:bodyPr/>
                    <a:lstStyle/>
                    <a:p>
                      <a:pPr marL="0" marR="0" algn="ctr">
                        <a:lnSpc>
                          <a:spcPct val="150000"/>
                        </a:lnSpc>
                      </a:pPr>
                      <a:r>
                        <a:rPr lang="es-EC" sz="2000" dirty="0">
                          <a:latin typeface="Arial"/>
                          <a:ea typeface="Calibri"/>
                          <a:cs typeface="Times New Roman"/>
                        </a:rPr>
                        <a:t>4.5</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pPr>
                      <a:r>
                        <a:rPr lang="es-EC" sz="2000" dirty="0">
                          <a:latin typeface="Arial"/>
                          <a:ea typeface="Calibri"/>
                          <a:cs typeface="Times New Roman"/>
                        </a:rPr>
                        <a:t>788</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25">
                <a:tc>
                  <a:txBody>
                    <a:bodyPr/>
                    <a:lstStyle/>
                    <a:p>
                      <a:pPr marL="0" marR="0" algn="ctr">
                        <a:lnSpc>
                          <a:spcPts val="1200"/>
                        </a:lnSpc>
                      </a:pPr>
                      <a:r>
                        <a:rPr lang="es-EC" sz="2000">
                          <a:latin typeface="Arial"/>
                          <a:ea typeface="Calibri"/>
                          <a:cs typeface="Times New Roman"/>
                        </a:rPr>
                        <a:t>7</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pPr>
                      <a:r>
                        <a:rPr lang="es-EC" sz="2000" dirty="0">
                          <a:latin typeface="Arial"/>
                          <a:ea typeface="Calibri"/>
                          <a:cs typeface="Times New Roman"/>
                        </a:rPr>
                        <a:t>793</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2228851"/>
          </a:xfrm>
        </p:spPr>
        <p:txBody>
          <a:bodyPr>
            <a:normAutofit fontScale="90000"/>
          </a:bodyPr>
          <a:lstStyle/>
          <a:p>
            <a:r>
              <a:rPr lang="es-EC" dirty="0" smtClean="0"/>
              <a:t>Identificación y diseño del controlador para un sistema regulador de temperatura en un cuarto térmico. </a:t>
            </a:r>
            <a:endParaRPr lang="es-EC" dirty="0"/>
          </a:p>
        </p:txBody>
      </p:sp>
      <p:sp>
        <p:nvSpPr>
          <p:cNvPr id="3" name="Subtitle 2"/>
          <p:cNvSpPr>
            <a:spLocks noGrp="1"/>
          </p:cNvSpPr>
          <p:nvPr>
            <p:ph type="subTitle" idx="1"/>
          </p:nvPr>
        </p:nvSpPr>
        <p:spPr/>
        <p:txBody>
          <a:bodyPr>
            <a:normAutofit/>
          </a:bodyPr>
          <a:lstStyle/>
          <a:p>
            <a:pPr algn="r"/>
            <a:r>
              <a:rPr lang="en-US" dirty="0" smtClean="0"/>
              <a:t>Juan Javier Echeverria Andrade</a:t>
            </a:r>
          </a:p>
          <a:p>
            <a:pPr algn="r"/>
            <a:r>
              <a:rPr lang="en-US" dirty="0" smtClean="0"/>
              <a:t>Jorge Xavier </a:t>
            </a:r>
            <a:r>
              <a:rPr lang="en-US" dirty="0" err="1" smtClean="0"/>
              <a:t>Negrete</a:t>
            </a:r>
            <a:r>
              <a:rPr lang="en-US" dirty="0" smtClean="0"/>
              <a:t> Reyes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SELECCIÓN DEL TIEMPO DE MUESTREO</a:t>
            </a:r>
            <a:endParaRPr lang="es-ES"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68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1981200"/>
            <a:ext cx="2150533" cy="609600"/>
          </a:xfrm>
          <a:prstGeom prst="rect">
            <a:avLst/>
          </a:prstGeom>
          <a:noFill/>
        </p:spPr>
      </p:pic>
      <p:pic>
        <p:nvPicPr>
          <p:cNvPr id="3687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04775" cy="352425"/>
          </a:xfrm>
          <a:prstGeom prst="rect">
            <a:avLst/>
          </a:prstGeom>
          <a:noFill/>
        </p:spPr>
      </p:pic>
      <p:pic>
        <p:nvPicPr>
          <p:cNvPr id="3686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14325" cy="352425"/>
          </a:xfrm>
          <a:prstGeom prst="rect">
            <a:avLst/>
          </a:prstGeom>
          <a:noFill/>
        </p:spPr>
      </p:pic>
      <p:pic>
        <p:nvPicPr>
          <p:cNvPr id="3686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04775" cy="352425"/>
          </a:xfrm>
          <a:prstGeom prst="rect">
            <a:avLst/>
          </a:prstGeom>
          <a:noFill/>
        </p:spPr>
      </p:pic>
      <p:pic>
        <p:nvPicPr>
          <p:cNvPr id="3686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609600" cy="352425"/>
          </a:xfrm>
          <a:prstGeom prst="rect">
            <a:avLst/>
          </a:prstGeom>
          <a:noFill/>
        </p:spPr>
      </p:pic>
      <p:pic>
        <p:nvPicPr>
          <p:cNvPr id="36874"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04775" cy="352425"/>
          </a:xfrm>
          <a:prstGeom prst="rect">
            <a:avLst/>
          </a:prstGeom>
          <a:noFill/>
        </p:spPr>
      </p:pic>
      <p:pic>
        <p:nvPicPr>
          <p:cNvPr id="3687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314325" cy="352425"/>
          </a:xfrm>
          <a:prstGeom prst="rect">
            <a:avLst/>
          </a:prstGeom>
          <a:noFill/>
        </p:spPr>
      </p:pic>
      <p:pic>
        <p:nvPicPr>
          <p:cNvPr id="3687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04775" cy="352425"/>
          </a:xfrm>
          <a:prstGeom prst="rect">
            <a:avLst/>
          </a:prstGeom>
          <a:noFill/>
        </p:spPr>
      </p:pic>
      <p:pic>
        <p:nvPicPr>
          <p:cNvPr id="3687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609600" cy="352425"/>
          </a:xfrm>
          <a:prstGeom prst="rect">
            <a:avLst/>
          </a:prstGeom>
          <a:noFill/>
        </p:spPr>
      </p:pic>
      <p:pic>
        <p:nvPicPr>
          <p:cNvPr id="36875" name="Picture 11"/>
          <p:cNvPicPr>
            <a:picLocks noChangeAspect="1" noChangeArrowheads="1"/>
          </p:cNvPicPr>
          <p:nvPr/>
        </p:nvPicPr>
        <p:blipFill>
          <a:blip r:embed="rId7" cstate="print"/>
          <a:srcRect l="33382" t="38542" r="26794" b="41666"/>
          <a:stretch>
            <a:fillRect/>
          </a:stretch>
        </p:blipFill>
        <p:spPr bwMode="auto">
          <a:xfrm>
            <a:off x="1295400" y="3276600"/>
            <a:ext cx="6545179" cy="1828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838200"/>
          </a:xfrm>
        </p:spPr>
        <p:txBody>
          <a:bodyPr>
            <a:normAutofit fontScale="90000"/>
          </a:bodyPr>
          <a:lstStyle/>
          <a:p>
            <a:r>
              <a:rPr lang="es-ES" dirty="0" smtClean="0"/>
              <a:t>SELECCIÓN DE LA SEÑAL DE ENTRADA PARA LA IDENTIFICACION</a:t>
            </a:r>
            <a:endParaRPr lang="es-ES" dirty="0"/>
          </a:p>
        </p:txBody>
      </p:sp>
      <p:pic>
        <p:nvPicPr>
          <p:cNvPr id="37891" name="Picture 3"/>
          <p:cNvPicPr>
            <a:picLocks noChangeAspect="1" noChangeArrowheads="1"/>
          </p:cNvPicPr>
          <p:nvPr/>
        </p:nvPicPr>
        <p:blipFill>
          <a:blip r:embed="rId2" cstate="print"/>
          <a:srcRect l="31625" t="27083" r="27331" b="16549"/>
          <a:stretch>
            <a:fillRect/>
          </a:stretch>
        </p:blipFill>
        <p:spPr bwMode="auto">
          <a:xfrm>
            <a:off x="1523999" y="1600200"/>
            <a:ext cx="6019801" cy="4648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2558" b="6650"/>
          <a:stretch>
            <a:fillRect/>
          </a:stretch>
        </p:blipFill>
        <p:spPr bwMode="auto">
          <a:xfrm>
            <a:off x="2286000" y="1143000"/>
            <a:ext cx="4752975" cy="3238591"/>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l="31625" t="29167" r="26794" b="53125"/>
          <a:stretch>
            <a:fillRect/>
          </a:stretch>
        </p:blipFill>
        <p:spPr bwMode="auto">
          <a:xfrm>
            <a:off x="1523999" y="4648200"/>
            <a:ext cx="6364941" cy="1524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t="2473" b="1374"/>
          <a:stretch>
            <a:fillRect/>
          </a:stretch>
        </p:blipFill>
        <p:spPr bwMode="auto">
          <a:xfrm>
            <a:off x="257175" y="1981200"/>
            <a:ext cx="4619625" cy="3333750"/>
          </a:xfrm>
          <a:prstGeom prst="rect">
            <a:avLst/>
          </a:prstGeom>
          <a:noFill/>
          <a:ln w="9525">
            <a:noFill/>
            <a:miter lim="800000"/>
            <a:headEnd/>
            <a:tailEnd/>
          </a:ln>
        </p:spPr>
      </p:pic>
      <p:pic>
        <p:nvPicPr>
          <p:cNvPr id="5" name="4 Imagen"/>
          <p:cNvPicPr/>
          <p:nvPr/>
        </p:nvPicPr>
        <p:blipFill>
          <a:blip r:embed="rId3" cstate="print"/>
          <a:srcRect l="1825" t="11590" r="28102" b="5052"/>
          <a:stretch>
            <a:fillRect/>
          </a:stretch>
        </p:blipFill>
        <p:spPr bwMode="auto">
          <a:xfrm>
            <a:off x="5029200" y="1143000"/>
            <a:ext cx="3657600" cy="534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PROCESO DE IDENTIFICACION</a:t>
            </a:r>
            <a:endParaRPr lang="es-ES" dirty="0"/>
          </a:p>
        </p:txBody>
      </p:sp>
      <p:pic>
        <p:nvPicPr>
          <p:cNvPr id="4" name="3 Imagen"/>
          <p:cNvPicPr/>
          <p:nvPr/>
        </p:nvPicPr>
        <p:blipFill>
          <a:blip r:embed="rId2" cstate="print"/>
          <a:srcRect/>
          <a:stretch>
            <a:fillRect/>
          </a:stretch>
        </p:blipFill>
        <p:spPr bwMode="auto">
          <a:xfrm>
            <a:off x="1447800" y="1371600"/>
            <a:ext cx="6477000" cy="22098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1524000" y="3886200"/>
            <a:ext cx="6400800" cy="2362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SYSTEM IDENTIFICATION TOOL (IDENT)</a:t>
            </a:r>
            <a:endParaRPr lang="es-ES" dirty="0"/>
          </a:p>
        </p:txBody>
      </p:sp>
      <p:pic>
        <p:nvPicPr>
          <p:cNvPr id="4" name="3 Imagen"/>
          <p:cNvPicPr/>
          <p:nvPr/>
        </p:nvPicPr>
        <p:blipFill>
          <a:blip r:embed="rId2" cstate="print"/>
          <a:srcRect/>
          <a:stretch>
            <a:fillRect/>
          </a:stretch>
        </p:blipFill>
        <p:spPr bwMode="auto">
          <a:xfrm>
            <a:off x="906744" y="1314450"/>
            <a:ext cx="7703856" cy="5391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Procesamiento de datos</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304800" y="1657306"/>
            <a:ext cx="8610600" cy="489589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 </a:t>
            </a:r>
            <a:r>
              <a:rPr lang="es-ES" dirty="0" err="1" smtClean="0"/>
              <a:t>arx</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381000" y="1143000"/>
            <a:ext cx="3886200" cy="26670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562600" y="1219200"/>
            <a:ext cx="3372168" cy="38862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609600" y="3810000"/>
            <a:ext cx="4571999" cy="2971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 </a:t>
            </a:r>
            <a:r>
              <a:rPr lang="es-ES" dirty="0" err="1" smtClean="0"/>
              <a:t>armax</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0" y="1066800"/>
            <a:ext cx="4114800" cy="27432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410200" y="1143000"/>
            <a:ext cx="3657600" cy="47244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457200" y="3886200"/>
            <a:ext cx="4572000" cy="2819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 output error  (</a:t>
            </a:r>
            <a:r>
              <a:rPr lang="es-ES" dirty="0" err="1" smtClean="0"/>
              <a:t>oe</a:t>
            </a:r>
            <a:r>
              <a:rPr lang="es-ES" dirty="0" smtClean="0"/>
              <a:t>)</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228600" y="1066800"/>
            <a:ext cx="4495800" cy="27432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410200" y="1143000"/>
            <a:ext cx="3696335" cy="47244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81000" y="3733800"/>
            <a:ext cx="4572000" cy="2971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04800"/>
            <a:ext cx="8686800" cy="838200"/>
          </a:xfrm>
        </p:spPr>
        <p:txBody>
          <a:bodyPr/>
          <a:lstStyle/>
          <a:p>
            <a:r>
              <a:rPr lang="es-EC" dirty="0" smtClean="0"/>
              <a:t>OBJETIVOS</a:t>
            </a:r>
            <a:endParaRPr lang="es-EC" dirty="0"/>
          </a:p>
        </p:txBody>
      </p:sp>
      <p:sp>
        <p:nvSpPr>
          <p:cNvPr id="3" name="2 Marcador de contenido"/>
          <p:cNvSpPr>
            <a:spLocks noGrp="1"/>
          </p:cNvSpPr>
          <p:nvPr>
            <p:ph idx="1"/>
          </p:nvPr>
        </p:nvSpPr>
        <p:spPr/>
        <p:txBody>
          <a:bodyPr>
            <a:normAutofit lnSpcReduction="10000"/>
          </a:bodyPr>
          <a:lstStyle/>
          <a:p>
            <a:pPr algn="just"/>
            <a:r>
              <a:rPr lang="es-EC" sz="2800" dirty="0" smtClean="0"/>
              <a:t>Hallar el modelo matemático de un proceso térmico representado por un diagrama de bloques construido en simulink mediante la Identificación de Sistemas, escogiendo una señal amigable de entrada para obtener una excelente resultados en esta etapa. Con eso podremos demostrar la validez, utilidad y conveniencia de esta técnica experimental. Luego de eso se diseñará un controlador óptimo que cumpla con las especificaciones del proceso identificado, y realizar una comparación con la forma actual de control.</a:t>
            </a:r>
            <a:endParaRPr lang="es-EC" sz="3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Modelo box </a:t>
            </a:r>
            <a:r>
              <a:rPr lang="es-ES" dirty="0" err="1" smtClean="0"/>
              <a:t>jenkins</a:t>
            </a:r>
            <a:r>
              <a:rPr lang="es-ES" dirty="0" smtClean="0"/>
              <a:t> (</a:t>
            </a:r>
            <a:r>
              <a:rPr lang="es-ES" dirty="0" err="1" smtClean="0"/>
              <a:t>bj</a:t>
            </a:r>
            <a:r>
              <a:rPr lang="es-ES" dirty="0" smtClean="0"/>
              <a:t>)</a:t>
            </a:r>
            <a:endParaRPr lang="es-ES" dirty="0"/>
          </a:p>
        </p:txBody>
      </p:sp>
      <p:pic>
        <p:nvPicPr>
          <p:cNvPr id="4" name="3 Marcador de contenido"/>
          <p:cNvPicPr>
            <a:picLocks noGrp="1"/>
          </p:cNvPicPr>
          <p:nvPr>
            <p:ph idx="1"/>
          </p:nvPr>
        </p:nvPicPr>
        <p:blipFill>
          <a:blip r:embed="rId2" cstate="print"/>
          <a:srcRect/>
          <a:stretch>
            <a:fillRect/>
          </a:stretch>
        </p:blipFill>
        <p:spPr bwMode="auto">
          <a:xfrm>
            <a:off x="-228600" y="1143000"/>
            <a:ext cx="4953000" cy="29718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257800" y="1066800"/>
            <a:ext cx="3886200" cy="43434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304800" y="4191000"/>
            <a:ext cx="4419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Analisis</a:t>
            </a:r>
            <a:r>
              <a:rPr lang="es-ES" dirty="0" smtClean="0"/>
              <a:t> de resultado</a:t>
            </a:r>
            <a:endParaRPr lang="es-ES" dirty="0"/>
          </a:p>
        </p:txBody>
      </p:sp>
      <p:graphicFrame>
        <p:nvGraphicFramePr>
          <p:cNvPr id="4" name="3 Tabla"/>
          <p:cNvGraphicFramePr>
            <a:graphicFrameLocks noGrp="1"/>
          </p:cNvGraphicFramePr>
          <p:nvPr/>
        </p:nvGraphicFramePr>
        <p:xfrm>
          <a:off x="2667000" y="2743200"/>
          <a:ext cx="4114800" cy="2305050"/>
        </p:xfrm>
        <a:graphic>
          <a:graphicData uri="http://schemas.openxmlformats.org/drawingml/2006/table">
            <a:tbl>
              <a:tblPr/>
              <a:tblGrid>
                <a:gridCol w="2119953"/>
                <a:gridCol w="1994847"/>
              </a:tblGrid>
              <a:tr h="461010">
                <a:tc>
                  <a:txBody>
                    <a:bodyPr/>
                    <a:lstStyle/>
                    <a:p>
                      <a:pPr marL="0" marR="0" algn="ctr">
                        <a:lnSpc>
                          <a:spcPct val="150000"/>
                        </a:lnSpc>
                      </a:pPr>
                      <a:r>
                        <a:rPr lang="es-EC" sz="2000" dirty="0">
                          <a:latin typeface="Arial"/>
                          <a:ea typeface="Calibri"/>
                          <a:cs typeface="Times New Roman"/>
                        </a:rPr>
                        <a:t>Modelo</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50000"/>
                        </a:lnSpc>
                      </a:pPr>
                      <a:r>
                        <a:rPr lang="es-EC" sz="2000">
                          <a:latin typeface="Arial"/>
                          <a:ea typeface="Calibri"/>
                          <a:cs typeface="Times New Roman"/>
                        </a:rPr>
                        <a:t>% aproximación</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61010">
                <a:tc>
                  <a:txBody>
                    <a:bodyPr/>
                    <a:lstStyle/>
                    <a:p>
                      <a:pPr marL="0" marR="0" algn="ctr">
                        <a:lnSpc>
                          <a:spcPct val="150000"/>
                        </a:lnSpc>
                      </a:pPr>
                      <a:r>
                        <a:rPr lang="es-ES" sz="2000" dirty="0">
                          <a:latin typeface="Arial"/>
                          <a:ea typeface="Calibri"/>
                          <a:cs typeface="Times New Roman"/>
                        </a:rPr>
                        <a:t>ARX10101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pPr>
                      <a:r>
                        <a:rPr lang="es-EC" sz="2000">
                          <a:latin typeface="Arial"/>
                          <a:ea typeface="Calibri"/>
                          <a:cs typeface="Times New Roman"/>
                        </a:rPr>
                        <a:t>85,1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10">
                <a:tc>
                  <a:txBody>
                    <a:bodyPr/>
                    <a:lstStyle/>
                    <a:p>
                      <a:pPr marL="0" marR="0" algn="ctr">
                        <a:lnSpc>
                          <a:spcPct val="150000"/>
                        </a:lnSpc>
                      </a:pPr>
                      <a:r>
                        <a:rPr lang="es-ES" sz="2000" dirty="0">
                          <a:latin typeface="Arial"/>
                          <a:ea typeface="Calibri"/>
                          <a:cs typeface="Times New Roman"/>
                        </a:rPr>
                        <a:t>ARMAX5552</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pPr>
                      <a:r>
                        <a:rPr lang="es-EC" sz="2000">
                          <a:latin typeface="Arial"/>
                          <a:ea typeface="Calibri"/>
                          <a:cs typeface="Times New Roman"/>
                        </a:rPr>
                        <a:t>85,15</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10">
                <a:tc>
                  <a:txBody>
                    <a:bodyPr/>
                    <a:lstStyle/>
                    <a:p>
                      <a:pPr marL="0" marR="0" algn="ctr">
                        <a:lnSpc>
                          <a:spcPct val="150000"/>
                        </a:lnSpc>
                      </a:pPr>
                      <a:r>
                        <a:rPr lang="es-ES" sz="2000" dirty="0">
                          <a:latin typeface="Arial"/>
                          <a:ea typeface="Calibri"/>
                          <a:cs typeface="Times New Roman"/>
                        </a:rPr>
                        <a:t>OE442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pPr>
                      <a:r>
                        <a:rPr lang="es-EC" sz="2000">
                          <a:latin typeface="Arial"/>
                          <a:ea typeface="Calibri"/>
                          <a:cs typeface="Times New Roman"/>
                        </a:rPr>
                        <a:t>89,39</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10">
                <a:tc>
                  <a:txBody>
                    <a:bodyPr/>
                    <a:lstStyle/>
                    <a:p>
                      <a:pPr marL="0" marR="0" algn="ctr">
                        <a:lnSpc>
                          <a:spcPct val="150000"/>
                        </a:lnSpc>
                      </a:pPr>
                      <a:r>
                        <a:rPr lang="es-EC" sz="2000" dirty="0">
                          <a:latin typeface="Arial"/>
                          <a:ea typeface="Calibri"/>
                          <a:cs typeface="Times New Roman"/>
                        </a:rPr>
                        <a:t>BJ55331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pPr>
                      <a:r>
                        <a:rPr lang="es-EC" sz="2000" dirty="0">
                          <a:latin typeface="Arial"/>
                          <a:ea typeface="Calibri"/>
                          <a:cs typeface="Times New Roman"/>
                        </a:rPr>
                        <a:t>89.45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Validación del modelo</a:t>
            </a:r>
            <a:endParaRPr lang="es-ES" dirty="0"/>
          </a:p>
        </p:txBody>
      </p:sp>
      <p:pic>
        <p:nvPicPr>
          <p:cNvPr id="4" name="3 Imagen"/>
          <p:cNvPicPr/>
          <p:nvPr/>
        </p:nvPicPr>
        <p:blipFill>
          <a:blip r:embed="rId2" cstate="print"/>
          <a:srcRect/>
          <a:stretch>
            <a:fillRect/>
          </a:stretch>
        </p:blipFill>
        <p:spPr bwMode="auto">
          <a:xfrm>
            <a:off x="1733550" y="1447800"/>
            <a:ext cx="5962650" cy="2443163"/>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2133600" y="4199926"/>
            <a:ext cx="5220335" cy="220087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cstate="print"/>
          <a:srcRect/>
          <a:stretch>
            <a:fillRect/>
          </a:stretch>
        </p:blipFill>
        <p:spPr bwMode="auto">
          <a:xfrm>
            <a:off x="352961" y="494805"/>
            <a:ext cx="8590477" cy="3543795"/>
          </a:xfrm>
          <a:prstGeom prst="rect">
            <a:avLst/>
          </a:prstGeom>
          <a:noFill/>
          <a:ln w="9525">
            <a:noFill/>
            <a:miter lim="800000"/>
            <a:headEnd/>
            <a:tailEnd/>
          </a:ln>
        </p:spPr>
      </p:pic>
      <p:pic>
        <p:nvPicPr>
          <p:cNvPr id="5" name="4 Imagen"/>
          <p:cNvPicPr/>
          <p:nvPr/>
        </p:nvPicPr>
        <p:blipFill>
          <a:blip r:embed="rId3" cstate="print"/>
          <a:srcRect l="21898" t="68868" r="15693" b="11635"/>
          <a:stretch>
            <a:fillRect/>
          </a:stretch>
        </p:blipFill>
        <p:spPr bwMode="auto">
          <a:xfrm>
            <a:off x="1219200" y="4267200"/>
            <a:ext cx="7086600" cy="1314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3429000" y="6019800"/>
            <a:ext cx="2895600" cy="369332"/>
          </a:xfrm>
          <a:prstGeom prst="rect">
            <a:avLst/>
          </a:prstGeom>
          <a:noFill/>
        </p:spPr>
        <p:txBody>
          <a:bodyPr wrap="square" rtlCol="0">
            <a:spAutoFit/>
          </a:bodyPr>
          <a:lstStyle/>
          <a:p>
            <a:r>
              <a:rPr lang="es-EC" dirty="0" err="1" smtClean="0"/>
              <a:t>Procentanje</a:t>
            </a:r>
            <a:r>
              <a:rPr lang="es-EC" dirty="0" smtClean="0"/>
              <a:t> de error 1.74%</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del controlador</a:t>
            </a:r>
            <a:endParaRPr lang="es-ES" dirty="0"/>
          </a:p>
        </p:txBody>
      </p:sp>
      <p:sp>
        <p:nvSpPr>
          <p:cNvPr id="3" name="2 Marcador de contenido"/>
          <p:cNvSpPr>
            <a:spLocks noGrp="1"/>
          </p:cNvSpPr>
          <p:nvPr>
            <p:ph idx="1"/>
          </p:nvPr>
        </p:nvSpPr>
        <p:spPr/>
        <p:txBody>
          <a:bodyPr/>
          <a:lstStyle/>
          <a:p>
            <a:r>
              <a:rPr lang="es-ES" dirty="0" smtClean="0"/>
              <a:t>En lazo abierto la planta tiene un tiempo de estabilización de 2200 segundos.</a:t>
            </a:r>
          </a:p>
          <a:p>
            <a:r>
              <a:rPr lang="es-ES" dirty="0" smtClean="0"/>
              <a:t/>
            </a:r>
            <a:br>
              <a:rPr lang="es-ES" dirty="0" smtClean="0"/>
            </a:br>
            <a:r>
              <a:rPr lang="es-ES" dirty="0" smtClean="0"/>
              <a:t>En lazo cerrado con el controlador se desea disminuir ese tiempo a 1100 segundos y un </a:t>
            </a:r>
            <a:r>
              <a:rPr lang="es-ES" dirty="0" err="1" smtClean="0"/>
              <a:t>sobrenivel</a:t>
            </a:r>
            <a:r>
              <a:rPr lang="es-ES" dirty="0" smtClean="0"/>
              <a:t> porcentual menor a 5%.</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044783" y="1219200"/>
            <a:ext cx="5346617" cy="21336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2133600" y="3505200"/>
            <a:ext cx="5181600" cy="304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p:cNvPicPr>
          <p:nvPr>
            <p:ph idx="1"/>
          </p:nvPr>
        </p:nvPicPr>
        <p:blipFill>
          <a:blip r:embed="rId2" cstate="print"/>
          <a:srcRect l="19473" t="48450" r="21955" b="5358"/>
          <a:stretch>
            <a:fillRect/>
          </a:stretch>
        </p:blipFill>
        <p:spPr bwMode="auto">
          <a:xfrm>
            <a:off x="1142554" y="609600"/>
            <a:ext cx="7010846" cy="2667000"/>
          </a:xfrm>
          <a:prstGeom prst="rect">
            <a:avLst/>
          </a:prstGeom>
          <a:noFill/>
          <a:ln w="9525">
            <a:noFill/>
            <a:miter lim="800000"/>
            <a:headEnd/>
            <a:tailEnd/>
          </a:ln>
        </p:spPr>
      </p:pic>
      <p:pic>
        <p:nvPicPr>
          <p:cNvPr id="5" name="4 Imagen"/>
          <p:cNvPicPr/>
          <p:nvPr/>
        </p:nvPicPr>
        <p:blipFill>
          <a:blip r:embed="rId3" cstate="print"/>
          <a:srcRect l="10400" t="15578" r="3819" b="13619"/>
          <a:stretch>
            <a:fillRect/>
          </a:stretch>
        </p:blipFill>
        <p:spPr bwMode="auto">
          <a:xfrm>
            <a:off x="2362200" y="3581400"/>
            <a:ext cx="4477252" cy="30940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l="5609" t="16183" r="1442" b="7469"/>
          <a:stretch>
            <a:fillRect/>
          </a:stretch>
        </p:blipFill>
        <p:spPr bwMode="auto">
          <a:xfrm>
            <a:off x="3124200" y="304800"/>
            <a:ext cx="5715000" cy="3917731"/>
          </a:xfrm>
          <a:prstGeom prst="rect">
            <a:avLst/>
          </a:prstGeom>
          <a:noFill/>
          <a:ln w="9525">
            <a:noFill/>
            <a:miter lim="800000"/>
            <a:headEnd/>
            <a:tailEnd/>
          </a:ln>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915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2286000"/>
            <a:ext cx="2252133" cy="533400"/>
          </a:xfrm>
          <a:prstGeom prst="rect">
            <a:avLst/>
          </a:prstGeom>
          <a:noFill/>
        </p:spPr>
      </p:pic>
      <p:pic>
        <p:nvPicPr>
          <p:cNvPr id="7" name="6 Imagen"/>
          <p:cNvPicPr/>
          <p:nvPr/>
        </p:nvPicPr>
        <p:blipFill>
          <a:blip r:embed="rId5" cstate="print"/>
          <a:srcRect/>
          <a:stretch>
            <a:fillRect/>
          </a:stretch>
        </p:blipFill>
        <p:spPr bwMode="auto">
          <a:xfrm>
            <a:off x="609600" y="4495800"/>
            <a:ext cx="7696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a:xfrm>
            <a:off x="457200" y="1371600"/>
            <a:ext cx="8686800" cy="4770438"/>
          </a:xfrm>
        </p:spPr>
        <p:txBody>
          <a:bodyPr>
            <a:noAutofit/>
          </a:bodyPr>
          <a:lstStyle/>
          <a:p>
            <a:pPr algn="just"/>
            <a:r>
              <a:rPr lang="es-ES" sz="2600" dirty="0" smtClean="0"/>
              <a:t>Se demostró que el método de identificación de sistemas analizado en el presente trabajo, es una herramienta muy eficiente y de gran ayuda cuando se precisa determinar un modelo matemático de un sistema dinámico </a:t>
            </a:r>
            <a:r>
              <a:rPr lang="es-ES" sz="2600" dirty="0" smtClean="0"/>
              <a:t>real.</a:t>
            </a:r>
          </a:p>
          <a:p>
            <a:pPr algn="just"/>
            <a:endParaRPr lang="es-ES" sz="2600" dirty="0" smtClean="0"/>
          </a:p>
          <a:p>
            <a:r>
              <a:rPr lang="es-ES" sz="2600" dirty="0" smtClean="0"/>
              <a:t>Luego de realizar varias pruebas con diferentes estructuras de modelos, se puede concluir que el modelo que mejor se ajusta a nuestro sistema es </a:t>
            </a:r>
            <a:r>
              <a:rPr lang="es-ES" sz="2600" dirty="0" smtClean="0"/>
              <a:t>BOX-JENKINS.</a:t>
            </a:r>
            <a:br>
              <a:rPr lang="es-ES" sz="2600" dirty="0" smtClean="0"/>
            </a:br>
            <a:endParaRPr lang="es-ES" sz="2600" dirty="0" smtClean="0"/>
          </a:p>
          <a:p>
            <a:r>
              <a:rPr lang="es-ES" sz="2600" dirty="0" smtClean="0"/>
              <a:t>El diseño para el controlador de un sistema industrial real,  es de fundamental importancia, ya que de él depende un correcto y eficiente funcionamiento del </a:t>
            </a:r>
            <a:r>
              <a:rPr lang="es-ES" sz="2600" dirty="0" smtClean="0"/>
              <a:t>sistema.</a:t>
            </a:r>
            <a:endParaRPr lang="es-ES" sz="2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a:xfrm>
            <a:off x="457200" y="1295400"/>
            <a:ext cx="8686800" cy="4999038"/>
          </a:xfrm>
        </p:spPr>
        <p:txBody>
          <a:bodyPr>
            <a:noAutofit/>
          </a:bodyPr>
          <a:lstStyle/>
          <a:p>
            <a:pPr lvl="0"/>
            <a:r>
              <a:rPr lang="es-EC" sz="2500" dirty="0" smtClean="0"/>
              <a:t>Antes de comenzar a trabajar identificar cuáles son las variables de interés en el proceso a controlar. Identificando la entrada y salida del sistema junto con sus unidades físicas</a:t>
            </a:r>
            <a:r>
              <a:rPr lang="es-EC" sz="2500" dirty="0" smtClean="0"/>
              <a:t>.</a:t>
            </a:r>
          </a:p>
          <a:p>
            <a:pPr lvl="0"/>
            <a:endParaRPr lang="es-EC" sz="2500" dirty="0" smtClean="0"/>
          </a:p>
          <a:p>
            <a:pPr lvl="0"/>
            <a:r>
              <a:rPr lang="es-EC" sz="2500" dirty="0" smtClean="0"/>
              <a:t>Realizar varias pruebas con varias señales de entrada para seleccionar la señal que nos favorece a encontrar un modelo óptimo</a:t>
            </a:r>
            <a:endParaRPr lang="en-US" sz="2500" dirty="0" smtClean="0"/>
          </a:p>
          <a:p>
            <a:endParaRPr lang="es-ES" sz="2500" dirty="0" smtClean="0"/>
          </a:p>
          <a:p>
            <a:pPr lvl="0"/>
            <a:r>
              <a:rPr lang="es-EC" sz="2500" dirty="0" smtClean="0"/>
              <a:t>Al momento de diseñar el controlador, las especificaciones de </a:t>
            </a:r>
            <a:r>
              <a:rPr lang="es-EC" sz="2500" dirty="0" err="1" smtClean="0"/>
              <a:t>sobrenivel</a:t>
            </a:r>
            <a:r>
              <a:rPr lang="es-EC" sz="2500" dirty="0" smtClean="0"/>
              <a:t> porcentual, tiempo de estabilización y error de estado estacionario deben ser elegidas tomando en cuenta las limitaciones físicas del proceso en estudio.</a:t>
            </a:r>
            <a:endParaRPr lang="en-US" sz="2500" dirty="0" smtClean="0"/>
          </a:p>
          <a:p>
            <a:endParaRPr lang="es-E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52400"/>
            <a:ext cx="8686800" cy="838200"/>
          </a:xfrm>
        </p:spPr>
        <p:txBody>
          <a:bodyPr>
            <a:normAutofit/>
          </a:bodyPr>
          <a:lstStyle/>
          <a:p>
            <a:r>
              <a:rPr lang="es-EC" dirty="0" smtClean="0"/>
              <a:t>Diagrama DE la planta</a:t>
            </a:r>
            <a:endParaRPr lang="es-EC" dirty="0"/>
          </a:p>
        </p:txBody>
      </p:sp>
      <p:pic>
        <p:nvPicPr>
          <p:cNvPr id="6" name="Imagen 2"/>
          <p:cNvPicPr/>
          <p:nvPr/>
        </p:nvPicPr>
        <p:blipFill>
          <a:blip r:embed="rId2" cstate="print"/>
          <a:srcRect/>
          <a:stretch>
            <a:fillRect/>
          </a:stretch>
        </p:blipFill>
        <p:spPr bwMode="auto">
          <a:xfrm>
            <a:off x="1447800" y="1143000"/>
            <a:ext cx="6629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0800" y="2362200"/>
            <a:ext cx="4267200" cy="2133600"/>
          </a:xfrm>
        </p:spPr>
        <p:txBody>
          <a:bodyPr/>
          <a:lstStyle/>
          <a:p>
            <a:r>
              <a:rPr lang="es-ES" sz="8000" dirty="0" smtClean="0"/>
              <a:t>gracias</a:t>
            </a:r>
            <a:endParaRPr lang="es-ES" sz="8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800" dirty="0" smtClean="0"/>
              <a:t>Identificación de sistemas</a:t>
            </a:r>
            <a:r>
              <a:rPr lang="en-US" dirty="0" smtClean="0"/>
              <a:t/>
            </a:r>
            <a:br>
              <a:rPr lang="en-US" dirty="0" smtClean="0"/>
            </a:br>
            <a:endParaRPr lang="es-EC" dirty="0"/>
          </a:p>
        </p:txBody>
      </p:sp>
      <p:sp>
        <p:nvSpPr>
          <p:cNvPr id="3" name="2 Marcador de contenido"/>
          <p:cNvSpPr>
            <a:spLocks noGrp="1"/>
          </p:cNvSpPr>
          <p:nvPr>
            <p:ph idx="1"/>
          </p:nvPr>
        </p:nvSpPr>
        <p:spPr>
          <a:xfrm>
            <a:off x="304800" y="1447801"/>
            <a:ext cx="8686800" cy="2819399"/>
          </a:xfrm>
        </p:spPr>
        <p:txBody>
          <a:bodyPr>
            <a:noAutofit/>
          </a:bodyPr>
          <a:lstStyle/>
          <a:p>
            <a:pPr algn="just">
              <a:buNone/>
            </a:pPr>
            <a:r>
              <a:rPr lang="es-EC" sz="2700" dirty="0" smtClean="0"/>
              <a:t>	</a:t>
            </a:r>
            <a:r>
              <a:rPr lang="es-ES" sz="2700" dirty="0" smtClean="0"/>
              <a:t>La identificación de sistemas se pueden definir como el arte de construir modelos matemáticos de sistemas dinámicos a partir de datos experimentales.</a:t>
            </a:r>
          </a:p>
          <a:p>
            <a:pPr algn="just">
              <a:buNone/>
            </a:pPr>
            <a:r>
              <a:rPr lang="es-ES" sz="2700" dirty="0" smtClean="0"/>
              <a:t>	Las técnicas de la identificación de sistemas tienen un campo de aplicación muy amplio  y en algunas áreas desconocidas.</a:t>
            </a:r>
            <a:endParaRPr lang="en-US" sz="2700" dirty="0" smtClean="0"/>
          </a:p>
          <a:p>
            <a:pPr algn="just">
              <a:buNone/>
            </a:pPr>
            <a:endParaRPr lang="en-US" sz="2800" dirty="0"/>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861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cstate="print"/>
          <a:srcRect l="37790" t="44067" r="30543" b="22727"/>
          <a:stretch>
            <a:fillRect/>
          </a:stretch>
        </p:blipFill>
        <p:spPr bwMode="auto">
          <a:xfrm>
            <a:off x="2667000" y="4114800"/>
            <a:ext cx="4038600" cy="251460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100" dirty="0" smtClean="0"/>
              <a:t>Procedimiento de la Identificación de sistemas</a:t>
            </a:r>
            <a:endParaRPr lang="es-EC" dirty="0"/>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403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861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895600" y="1295400"/>
          <a:ext cx="4038600" cy="5180281"/>
        </p:xfrm>
        <a:graphic>
          <a:graphicData uri="http://schemas.openxmlformats.org/presentationml/2006/ole">
            <p:oleObj spid="_x0000_s54274" name="Visio" r:id="rId3" imgW="3020638" imgH="3855461"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228600"/>
            <a:ext cx="7924800" cy="1011238"/>
          </a:xfrm>
        </p:spPr>
        <p:txBody>
          <a:bodyPr/>
          <a:lstStyle/>
          <a:p>
            <a:pPr eaLnBrk="1" hangingPunct="1"/>
            <a:r>
              <a:rPr lang="es-AR" dirty="0" smtClean="0"/>
              <a:t>Métodos Paramétricos.</a:t>
            </a:r>
            <a:endParaRPr lang="es-ES" dirty="0" smtClean="0"/>
          </a:p>
        </p:txBody>
      </p:sp>
      <p:sp>
        <p:nvSpPr>
          <p:cNvPr id="18435" name="Rectangle 3"/>
          <p:cNvSpPr>
            <a:spLocks noGrp="1" noChangeArrowheads="1"/>
          </p:cNvSpPr>
          <p:nvPr>
            <p:ph idx="1"/>
          </p:nvPr>
        </p:nvSpPr>
        <p:spPr>
          <a:xfrm>
            <a:off x="304800" y="1311275"/>
            <a:ext cx="8686800" cy="3413125"/>
          </a:xfrm>
        </p:spPr>
        <p:txBody>
          <a:bodyPr/>
          <a:lstStyle/>
          <a:p>
            <a:pPr eaLnBrk="1" hangingPunct="1">
              <a:buFont typeface="Wingdings" pitchFamily="2" charset="2"/>
              <a:buNone/>
            </a:pPr>
            <a:r>
              <a:rPr lang="es-ES" sz="2800" dirty="0" smtClean="0"/>
              <a:t>   Quedan descritos mediante una estructura y un número finito de parámetros que relacionan las señales de interés del sistema (entradas, salidas y perturbaciones). </a:t>
            </a:r>
          </a:p>
          <a:p>
            <a:pPr>
              <a:buNone/>
            </a:pPr>
            <a:r>
              <a:rPr lang="es-EC" sz="2800" dirty="0" smtClean="0"/>
              <a:t>	Un modelo completo de un sistema lineal invariante en el tiempo es:</a:t>
            </a:r>
            <a:endParaRPr lang="en-US" sz="2800" dirty="0" smtClean="0"/>
          </a:p>
          <a:p>
            <a:pPr eaLnBrk="1" hangingPunct="1">
              <a:buFont typeface="Wingdings" pitchFamily="2" charset="2"/>
              <a:buNone/>
            </a:pPr>
            <a:endParaRPr lang="es-ES" sz="3200" dirty="0" smtClean="0">
              <a:solidFill>
                <a:srgbClr val="080808"/>
              </a:solidFill>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98420" y="4114800"/>
            <a:ext cx="3878580" cy="399853"/>
          </a:xfrm>
          <a:prstGeom prst="rect">
            <a:avLst/>
          </a:prstGeom>
          <a:noFill/>
        </p:spPr>
      </p:pic>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29905" y="5562600"/>
            <a:ext cx="4351895" cy="657225"/>
          </a:xfrm>
          <a:prstGeom prst="rect">
            <a:avLst/>
          </a:prstGeom>
          <a:noFill/>
        </p:spPr>
      </p:pic>
      <p:sp>
        <p:nvSpPr>
          <p:cNvPr id="28677" name="Rectangle 5"/>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152400"/>
            <a:ext cx="7924800" cy="938213"/>
          </a:xfrm>
        </p:spPr>
        <p:txBody>
          <a:bodyPr/>
          <a:lstStyle/>
          <a:p>
            <a:pPr eaLnBrk="1" hangingPunct="1"/>
            <a:r>
              <a:rPr lang="es-AR" dirty="0" smtClean="0"/>
              <a:t>Tipos de modelos Paramétricos.</a:t>
            </a:r>
            <a:endParaRPr lang="es-ES" dirty="0" smtClean="0"/>
          </a:p>
        </p:txBody>
      </p:sp>
      <p:pic>
        <p:nvPicPr>
          <p:cNvPr id="19459" name="Picture 4"/>
          <p:cNvPicPr>
            <a:picLocks noGrp="1" noChangeAspect="1" noChangeArrowheads="1"/>
          </p:cNvPicPr>
          <p:nvPr>
            <p:ph idx="1"/>
          </p:nvPr>
        </p:nvPicPr>
        <p:blipFill>
          <a:blip r:embed="rId2" cstate="print"/>
          <a:srcRect/>
          <a:stretch>
            <a:fillRect/>
          </a:stretch>
        </p:blipFill>
        <p:spPr>
          <a:xfrm>
            <a:off x="119644" y="3200400"/>
            <a:ext cx="8871956" cy="2819400"/>
          </a:xfrm>
        </p:spPr>
      </p:pic>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1600200"/>
            <a:ext cx="3921071" cy="914400"/>
          </a:xfrm>
          <a:prstGeom prst="rect">
            <a:avLst/>
          </a:prstGeom>
          <a:noFill/>
        </p:spPr>
      </p:pic>
      <p:sp>
        <p:nvSpPr>
          <p:cNvPr id="30723"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762000" y="152400"/>
            <a:ext cx="7924800" cy="1011238"/>
          </a:xfrm>
        </p:spPr>
        <p:txBody>
          <a:bodyPr/>
          <a:lstStyle/>
          <a:p>
            <a:pPr eaLnBrk="1" hangingPunct="1"/>
            <a:r>
              <a:rPr lang="es-AR" dirty="0" smtClean="0"/>
              <a:t>Tipos de modelos Paramétricos.</a:t>
            </a:r>
            <a:endParaRPr lang="es-ES" dirty="0" smtClean="0"/>
          </a:p>
        </p:txBody>
      </p:sp>
      <p:pic>
        <p:nvPicPr>
          <p:cNvPr id="20483" name="Picture 4"/>
          <p:cNvPicPr>
            <a:picLocks noGrp="1" noChangeAspect="1" noChangeArrowheads="1"/>
          </p:cNvPicPr>
          <p:nvPr>
            <p:ph idx="1"/>
          </p:nvPr>
        </p:nvPicPr>
        <p:blipFill>
          <a:blip r:embed="rId2" cstate="print"/>
          <a:srcRect/>
          <a:stretch>
            <a:fillRect/>
          </a:stretch>
        </p:blipFill>
        <p:spPr>
          <a:xfrm>
            <a:off x="520672" y="1676400"/>
            <a:ext cx="8318528" cy="462121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1599</TotalTime>
  <Words>499</Words>
  <Application>Microsoft Office PowerPoint</Application>
  <PresentationFormat>Presentación en pantalla (4:3)</PresentationFormat>
  <Paragraphs>78</Paragraphs>
  <Slides>40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Trek</vt:lpstr>
      <vt:lpstr>Visio</vt:lpstr>
      <vt:lpstr>INTRODUCCIÓN A LA IDENTIFICACIÓN DE SISTEMAS</vt:lpstr>
      <vt:lpstr>Identificación y diseño del controlador para un sistema regulador de temperatura en un cuarto térmico. </vt:lpstr>
      <vt:lpstr>OBJETIVOS</vt:lpstr>
      <vt:lpstr>Diagrama DE la planta</vt:lpstr>
      <vt:lpstr>Identificación de sistemas </vt:lpstr>
      <vt:lpstr>Procedimiento de la Identificación de sistemas</vt:lpstr>
      <vt:lpstr>Métodos Paramétricos.</vt:lpstr>
      <vt:lpstr>Tipos de modelos Paramétricos.</vt:lpstr>
      <vt:lpstr>Tipos de modelos Paramétricos.</vt:lpstr>
      <vt:lpstr>DISEÑO DEL MODELO BASE </vt:lpstr>
      <vt:lpstr>paso 1</vt:lpstr>
      <vt:lpstr>paso 2</vt:lpstr>
      <vt:lpstr>Paso 3</vt:lpstr>
      <vt:lpstr>Modelo completo</vt:lpstr>
      <vt:lpstr>Validacion del modelo</vt:lpstr>
      <vt:lpstr>Diapositiva 16</vt:lpstr>
      <vt:lpstr>RESPUESTA DEL MODELO.</vt:lpstr>
      <vt:lpstr>DISEÑO DE LA SEÑAL DE ENTRADA</vt:lpstr>
      <vt:lpstr>OBTENCION DEL TDOM</vt:lpstr>
      <vt:lpstr>SELECCIÓN DEL TIEMPO DE MUESTREO</vt:lpstr>
      <vt:lpstr>SELECCIÓN DE LA SEÑAL DE ENTRADA PARA LA IDENTIFICACION</vt:lpstr>
      <vt:lpstr>Diapositiva 22</vt:lpstr>
      <vt:lpstr>Diapositiva 23</vt:lpstr>
      <vt:lpstr>PROCESO DE IDENTIFICACION</vt:lpstr>
      <vt:lpstr>SYSTEM IDENTIFICATION TOOL (IDENT)</vt:lpstr>
      <vt:lpstr>Procesamiento de datos</vt:lpstr>
      <vt:lpstr>Modelo arx</vt:lpstr>
      <vt:lpstr>Modelo armax</vt:lpstr>
      <vt:lpstr>Modelo output error  (oe)</vt:lpstr>
      <vt:lpstr>Modelo box jenkins (bj)</vt:lpstr>
      <vt:lpstr>Analisis de resultado</vt:lpstr>
      <vt:lpstr>Validación del modelo</vt:lpstr>
      <vt:lpstr>Diapositiva 33</vt:lpstr>
      <vt:lpstr>Diseño del controlador</vt:lpstr>
      <vt:lpstr>Diapositiva 35</vt:lpstr>
      <vt:lpstr>Diapositiva 36</vt:lpstr>
      <vt:lpstr>Diapositiva 37</vt:lpstr>
      <vt:lpstr>Conclusiones</vt:lpstr>
      <vt:lpstr>recomendaciones</vt:lpstr>
      <vt:lpstr>gracias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Identificación y diseño del controlador para un sistema regulador de temperatura en un cuarto térmico.</dc:title>
  <dc:creator>Javier Echeverria</dc:creator>
  <cp:lastModifiedBy>Negrete</cp:lastModifiedBy>
  <cp:revision>89</cp:revision>
  <dcterms:created xsi:type="dcterms:W3CDTF">2011-06-05T15:56:47Z</dcterms:created>
  <dcterms:modified xsi:type="dcterms:W3CDTF">2011-06-10T17:57:12Z</dcterms:modified>
</cp:coreProperties>
</file>