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77" r:id="rId15"/>
    <p:sldId id="276" r:id="rId16"/>
    <p:sldId id="269" r:id="rId17"/>
    <p:sldId id="270" r:id="rId18"/>
    <p:sldId id="271" r:id="rId19"/>
    <p:sldId id="274" r:id="rId20"/>
    <p:sldId id="275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02647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3866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98020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15593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88361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683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83589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77541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18839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89909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1526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D171-12CC-401E-9DEA-E590B6A9ADA0}" type="datetimeFigureOut">
              <a:rPr lang="es-EC" smtClean="0"/>
              <a:pPr/>
              <a:t>26/08/2011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BDB5-09B9-49AB-B26E-848B289E864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55729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s-EC" sz="2800" b="1" dirty="0" smtClean="0"/>
          </a:p>
          <a:p>
            <a:pPr algn="ctr">
              <a:buNone/>
            </a:pPr>
            <a:r>
              <a:rPr lang="es-EC" sz="2800" b="1" dirty="0" smtClean="0"/>
              <a:t>ESCUELA SUPERIOR POLITÉCNICA DEL LITORAL</a:t>
            </a:r>
            <a:endParaRPr lang="es-ES" sz="2800" b="1" dirty="0" smtClean="0"/>
          </a:p>
          <a:p>
            <a:pPr algn="ctr">
              <a:buNone/>
            </a:pPr>
            <a:r>
              <a:rPr lang="es-EC" sz="2800" b="1" dirty="0" smtClean="0"/>
              <a:t>Facultad de Ingeniería en Electricidad y Computación</a:t>
            </a:r>
          </a:p>
          <a:p>
            <a:pPr algn="ctr">
              <a:buNone/>
            </a:pPr>
            <a:endParaRPr lang="es-ES" sz="2800" b="1" dirty="0" smtClean="0"/>
          </a:p>
          <a:p>
            <a:pPr algn="ctr">
              <a:buNone/>
            </a:pPr>
            <a:r>
              <a:rPr lang="es-EC" sz="2800" b="1" dirty="0" smtClean="0"/>
              <a:t>TESINA DE SEMINARIO</a:t>
            </a:r>
          </a:p>
          <a:p>
            <a:pPr algn="ctr">
              <a:buNone/>
            </a:pPr>
            <a:endParaRPr lang="es-ES" sz="2800" b="1" dirty="0" smtClean="0"/>
          </a:p>
          <a:p>
            <a:pPr algn="ctr">
              <a:buNone/>
            </a:pPr>
            <a:r>
              <a:rPr lang="es-EC" sz="2800" b="1" dirty="0" smtClean="0"/>
              <a:t>Presentado por:</a:t>
            </a:r>
          </a:p>
          <a:p>
            <a:pPr algn="ctr">
              <a:buNone/>
            </a:pPr>
            <a:endParaRPr lang="es-ES" sz="2800" b="1" dirty="0" smtClean="0"/>
          </a:p>
          <a:p>
            <a:pPr algn="ctr">
              <a:buNone/>
            </a:pPr>
            <a:r>
              <a:rPr lang="es-EC" sz="2800" b="1" dirty="0" smtClean="0"/>
              <a:t>César Augusto Jara Ordoñez</a:t>
            </a:r>
            <a:endParaRPr lang="es-ES" sz="2800" b="1" dirty="0" smtClean="0"/>
          </a:p>
          <a:p>
            <a:pPr algn="ctr">
              <a:buNone/>
            </a:pPr>
            <a:r>
              <a:rPr lang="es-EC" sz="2800" b="1" dirty="0" smtClean="0"/>
              <a:t>Wilfrido Alberto Almeida Cando</a:t>
            </a:r>
            <a:endParaRPr lang="es-ES" sz="2800" b="1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3850"/>
            <a:ext cx="1220392" cy="12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INTEGRACION A LABVIEW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Paso 1: Adquisición de Datos.</a:t>
            </a:r>
            <a:endParaRPr lang="es-EC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4019343"/>
            <a:ext cx="1215023" cy="90985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55" r="24052"/>
          <a:stretch/>
        </p:blipFill>
        <p:spPr>
          <a:xfrm>
            <a:off x="214282" y="3357562"/>
            <a:ext cx="1428760" cy="208963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36" t="31463" r="1177" b="34214"/>
          <a:stretch/>
        </p:blipFill>
        <p:spPr bwMode="auto">
          <a:xfrm>
            <a:off x="4090068" y="3807259"/>
            <a:ext cx="2410758" cy="126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Compaq-Presario-CQ40-600-la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3643314"/>
            <a:ext cx="1857388" cy="1857388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>
            <a:off x="1714480" y="428625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3571868" y="4286256"/>
            <a:ext cx="428628" cy="35719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6572264" y="4286256"/>
            <a:ext cx="428628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INTEGRACION A LABVIEW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Paso 2: Integración entre PC-Celular.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pPr lvl="1"/>
            <a:r>
              <a:rPr lang="es-EC" dirty="0" smtClean="0"/>
              <a:t>Comunicación PC-Celular.</a:t>
            </a:r>
          </a:p>
          <a:p>
            <a:pPr lvl="1"/>
            <a:r>
              <a:rPr lang="es-EC" dirty="0" smtClean="0"/>
              <a:t>Comandos AT(envío y recepción SMS).</a:t>
            </a:r>
          </a:p>
          <a:p>
            <a:pPr lvl="1"/>
            <a:r>
              <a:rPr lang="es-EC" dirty="0" smtClean="0"/>
              <a:t>Tipos de Comunicación.</a:t>
            </a:r>
          </a:p>
          <a:p>
            <a:pPr lvl="1"/>
            <a:r>
              <a:rPr lang="es-EC" dirty="0" smtClean="0"/>
              <a:t>Comunicación a </a:t>
            </a:r>
            <a:r>
              <a:rPr lang="es-EC" dirty="0" err="1" smtClean="0"/>
              <a:t>LabVIEW</a:t>
            </a:r>
            <a:r>
              <a:rPr lang="es-EC" dirty="0" smtClean="0"/>
              <a:t>.</a:t>
            </a:r>
          </a:p>
          <a:p>
            <a:pPr lvl="1"/>
            <a:endParaRPr lang="es-EC" dirty="0" smtClean="0"/>
          </a:p>
          <a:p>
            <a:endParaRPr lang="es-EC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285992"/>
            <a:ext cx="750099" cy="1500198"/>
          </a:xfrm>
          <a:prstGeom prst="rect">
            <a:avLst/>
          </a:prstGeom>
        </p:spPr>
      </p:pic>
      <p:pic>
        <p:nvPicPr>
          <p:cNvPr id="5" name="4 Imagen" descr="Compaq-Presario-CQ40-600-l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428868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COMUNICACIÓN PC-CELULAR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Modem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err="1" smtClean="0"/>
              <a:t>Hyperterminal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3 Imagen" descr="Modem Q242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85926"/>
            <a:ext cx="1833562" cy="1760220"/>
          </a:xfrm>
          <a:prstGeom prst="rect">
            <a:avLst/>
          </a:prstGeom>
        </p:spPr>
      </p:pic>
      <p:pic>
        <p:nvPicPr>
          <p:cNvPr id="5" name="4 Imagen" descr="prueb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857628"/>
            <a:ext cx="4836925" cy="273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COMANDOS AT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15106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2611"/>
          <a:stretch>
            <a:fillRect/>
          </a:stretch>
        </p:blipFill>
        <p:spPr bwMode="auto">
          <a:xfrm>
            <a:off x="1500166" y="3286124"/>
            <a:ext cx="6215106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COMANDOS AT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14686"/>
            <a:ext cx="6619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72074"/>
            <a:ext cx="6810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786182" y="4214818"/>
          <a:ext cx="17621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RECEPCION SMS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29058" y="2000240"/>
          <a:ext cx="128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ENVIO</a:t>
                      </a:r>
                      <a:r>
                        <a:rPr lang="es-ES" baseline="0" dirty="0" smtClean="0"/>
                        <a:t> SMS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COMANDOS AT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6934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6838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643174" y="1571612"/>
          <a:ext cx="36909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TRANSFORMACION</a:t>
                      </a:r>
                      <a:r>
                        <a:rPr lang="es-ES" baseline="0" dirty="0" smtClean="0"/>
                        <a:t> ASCII A OCTETOS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TIPOS DE COMUNICACION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Cable de Datos.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Bluetooth.</a:t>
            </a:r>
            <a:endParaRPr lang="es-EC" dirty="0"/>
          </a:p>
        </p:txBody>
      </p:sp>
      <p:pic>
        <p:nvPicPr>
          <p:cNvPr id="4" name="3 Imagen" descr="cable de dat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285992"/>
            <a:ext cx="1571636" cy="1571636"/>
          </a:xfrm>
          <a:prstGeom prst="rect">
            <a:avLst/>
          </a:prstGeom>
        </p:spPr>
      </p:pic>
      <p:pic>
        <p:nvPicPr>
          <p:cNvPr id="5" name="4 Imagen" descr="USB_Bluetoo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929198"/>
            <a:ext cx="1649408" cy="13706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COMUNICACIÓN A LABVIEW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03" t="41119" r="11079" b="39393"/>
          <a:stretch/>
        </p:blipFill>
        <p:spPr bwMode="auto">
          <a:xfrm>
            <a:off x="4857752" y="3000372"/>
            <a:ext cx="3245267" cy="14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One_VISA_Config_LV8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3143689" cy="30484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COMUNICACIÓN A LABVIEW</a:t>
            </a:r>
            <a:endParaRPr lang="es-ES" dirty="0"/>
          </a:p>
        </p:txBody>
      </p:sp>
      <p:pic>
        <p:nvPicPr>
          <p:cNvPr id="4" name="3 Imagen" descr="re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357694"/>
            <a:ext cx="3477111" cy="1848108"/>
          </a:xfrm>
          <a:prstGeom prst="rect">
            <a:avLst/>
          </a:prstGeom>
        </p:spPr>
      </p:pic>
      <p:pic>
        <p:nvPicPr>
          <p:cNvPr id="5" name="4 Marcador de contenido" descr="writ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876" y="1714488"/>
            <a:ext cx="3458058" cy="1924319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2571744"/>
          <a:ext cx="4357718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</a:tblGrid>
              <a:tr h="642942">
                <a:tc>
                  <a:txBody>
                    <a:bodyPr/>
                    <a:lstStyle/>
                    <a:p>
                      <a:r>
                        <a:rPr lang="es-ES" dirty="0" smtClean="0"/>
                        <a:t>Estructura</a:t>
                      </a:r>
                      <a:r>
                        <a:rPr lang="es-ES" baseline="0" dirty="0" smtClean="0"/>
                        <a:t> simple para escribir en el Puerto Serie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500562" y="5000636"/>
          <a:ext cx="435771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</a:tblGrid>
              <a:tr h="571504">
                <a:tc>
                  <a:txBody>
                    <a:bodyPr/>
                    <a:lstStyle/>
                    <a:p>
                      <a:r>
                        <a:rPr lang="es-ES" dirty="0" smtClean="0"/>
                        <a:t>Estructura</a:t>
                      </a:r>
                      <a:r>
                        <a:rPr lang="es-ES" baseline="0" dirty="0" smtClean="0"/>
                        <a:t> simple para leer del Puerto Serie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UTILIZACION DEL SISTEMA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Comandos de Control y Monitoreo:</a:t>
            </a:r>
          </a:p>
          <a:p>
            <a:pPr>
              <a:buNone/>
            </a:pPr>
            <a:endParaRPr lang="es-E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00B050"/>
                </a:solidFill>
              </a:rPr>
              <a:t>Control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solidFill>
                  <a:srgbClr val="00B050"/>
                </a:solidFill>
              </a:rPr>
              <a:t>Monitoreo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3500438"/>
          <a:ext cx="2786082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388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SP “número entre 0 y 45,7”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71472" y="5572140"/>
          <a:ext cx="2786082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</a:tblGrid>
              <a:tr h="388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DATOS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Imagen" descr="sshot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786058"/>
            <a:ext cx="4617391" cy="34630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746847"/>
          </a:xfrm>
        </p:spPr>
        <p:txBody>
          <a:bodyPr>
            <a:normAutofit/>
          </a:bodyPr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/>
              <a:t> </a:t>
            </a:r>
            <a:r>
              <a:rPr lang="es-EC" dirty="0" smtClean="0"/>
              <a:t>Monitoreo </a:t>
            </a:r>
            <a:r>
              <a:rPr lang="es-EC" dirty="0"/>
              <a:t>y Control Remoto de una Planta Industrial Mediante Mensajes de texto (SMS) utilizando LabVIEW </a:t>
            </a:r>
          </a:p>
        </p:txBody>
      </p:sp>
    </p:spTree>
    <p:extLst>
      <p:ext uri="{BB962C8B-B14F-4D97-AF65-F5344CB8AC3E}">
        <p14:creationId xmlns="" xmlns:p14="http://schemas.microsoft.com/office/powerpoint/2010/main" val="14921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UTILIZACION DEL SISTEMA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Otra opción de este Sistema es el envío de </a:t>
            </a:r>
            <a:r>
              <a:rPr lang="es-ES" dirty="0" err="1" smtClean="0"/>
              <a:t>SMS´s</a:t>
            </a:r>
            <a:r>
              <a:rPr lang="es-ES" dirty="0" smtClean="0"/>
              <a:t> al activarse la Alarma.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			</a:t>
            </a:r>
            <a:endParaRPr lang="es-ES" dirty="0"/>
          </a:p>
        </p:txBody>
      </p:sp>
      <p:pic>
        <p:nvPicPr>
          <p:cNvPr id="4" name="3 Imagen" descr="sshot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496"/>
            <a:ext cx="5022206" cy="37666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APLICACIÓN EN CAMPO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38336"/>
            <a:ext cx="5286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43042" y="550356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El video muestra una implementación</a:t>
                      </a:r>
                      <a:r>
                        <a:rPr lang="es-ES" baseline="0" dirty="0" smtClean="0"/>
                        <a:t> en una máquina de Tratamiento de Aceite.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es-ES" dirty="0" smtClean="0"/>
              <a:t>AGRADECIMIENTOS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28794" y="2857496"/>
            <a:ext cx="5492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MUCHAS GRACIAS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s-EC" dirty="0" smtClean="0"/>
              <a:t>Controlar y monitorear remotamente una planta industrial del laboratorio de instrumentación ESPOL.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/>
            <a:r>
              <a:rPr lang="es-EC" dirty="0" smtClean="0"/>
              <a:t>Tener un reporte de los datos del proceso.</a:t>
            </a:r>
          </a:p>
          <a:p>
            <a:pPr marL="0" indent="0"/>
            <a:endParaRPr lang="es-EC" dirty="0"/>
          </a:p>
          <a:p>
            <a:pPr marL="0" indent="0"/>
            <a:r>
              <a:rPr lang="es-EC" dirty="0" smtClean="0"/>
              <a:t>Adquisición de datos.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7115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002060"/>
                </a:solidFill>
              </a:rPr>
              <a:t>Temas</a:t>
            </a:r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endParaRPr lang="es-EC" dirty="0" smtClean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0" y="1397000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817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3600" dirty="0" smtClean="0">
                          <a:latin typeface="+mj-lt"/>
                        </a:rPr>
                        <a:t>Descripción del Proyecto.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3600" dirty="0" smtClean="0">
                          <a:latin typeface="+mj-lt"/>
                        </a:rPr>
                        <a:t>Equipos.</a:t>
                      </a:r>
                      <a:endParaRPr lang="es-EC" sz="3600" dirty="0" smtClean="0">
                        <a:solidFill>
                          <a:srgbClr val="92D050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3600" dirty="0" smtClean="0">
                          <a:latin typeface="+mj-lt"/>
                        </a:rPr>
                        <a:t>Integración a </a:t>
                      </a:r>
                      <a:r>
                        <a:rPr lang="es-EC" sz="3600" dirty="0" err="1" smtClean="0">
                          <a:latin typeface="+mj-lt"/>
                        </a:rPr>
                        <a:t>LabVIEW</a:t>
                      </a:r>
                      <a:r>
                        <a:rPr lang="es-EC" sz="3600" dirty="0" smtClean="0">
                          <a:latin typeface="+mj-lt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3600" dirty="0" smtClean="0">
                          <a:latin typeface="+mj-lt"/>
                        </a:rPr>
                        <a:t>Utilización del Sistema.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C" sz="3600" dirty="0" smtClean="0">
                          <a:latin typeface="+mj-lt"/>
                        </a:rPr>
                        <a:t>Aplicación en Campo.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866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Descripción del Proyecto</a:t>
            </a:r>
            <a:endParaRPr lang="es-EC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55" r="24052"/>
          <a:stretch/>
        </p:blipFill>
        <p:spPr>
          <a:xfrm>
            <a:off x="6372200" y="2060848"/>
            <a:ext cx="2591742" cy="37905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6" y="4221088"/>
            <a:ext cx="2381250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69160"/>
            <a:ext cx="905036" cy="1810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4" y="2268885"/>
            <a:ext cx="2047875" cy="153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58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EQUIPOS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55" r="24052"/>
          <a:stretch/>
        </p:blipFill>
        <p:spPr>
          <a:xfrm>
            <a:off x="428596" y="2000240"/>
            <a:ext cx="2591742" cy="3790546"/>
          </a:xfrm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714744" y="1714488"/>
          <a:ext cx="450059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</a:tblGrid>
              <a:tr h="3357586">
                <a:tc>
                  <a:txBody>
                    <a:bodyPr/>
                    <a:lstStyle/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-Módulo del sistema controlado: Nivel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-Regulador.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-Registrador.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-Válvula de Control.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-Sensor de nivel.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-Módulo PLC.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-Circuito de Agua.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-Bomba Centrífuga.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-Depósito de Agua.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-Armario de distribución con alimentación eléctrica de 24VCC.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-Bornes en serie útiles para el cableado de las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señales de medida y regulación.</a:t>
                      </a:r>
                    </a:p>
                    <a:p>
                      <a:r>
                        <a:rPr lang="es-E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-2 unidades de mantenimiento y regulador de presión para el aire comprimido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EQUIPOS</a:t>
            </a:r>
            <a:endParaRPr lang="es-ES" dirty="0"/>
          </a:p>
        </p:txBody>
      </p:sp>
      <p:pic>
        <p:nvPicPr>
          <p:cNvPr id="3" name="2 Imagen" descr="NI 92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00372"/>
            <a:ext cx="2321858" cy="1689152"/>
          </a:xfrm>
          <a:prstGeom prst="rect">
            <a:avLst/>
          </a:prstGeom>
        </p:spPr>
      </p:pic>
      <p:pic>
        <p:nvPicPr>
          <p:cNvPr id="4" name="3 Imagen" descr="NI 9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786322"/>
            <a:ext cx="2392314" cy="1740408"/>
          </a:xfrm>
          <a:prstGeom prst="rect">
            <a:avLst/>
          </a:prstGeom>
        </p:spPr>
      </p:pic>
      <p:pic>
        <p:nvPicPr>
          <p:cNvPr id="5" name="4 Imagen" descr="NI_cDAQ_9172_View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42984"/>
            <a:ext cx="3395073" cy="1714512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857620" y="1357298"/>
          <a:ext cx="5000660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</a:tblGrid>
              <a:tr h="1214446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Chasis hasta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 módulos I/O.</a:t>
                      </a:r>
                    </a:p>
                    <a:p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Compacto.</a:t>
                      </a:r>
                    </a:p>
                    <a:p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Puerto USB de alta velocidad.</a:t>
                      </a:r>
                    </a:p>
                    <a:p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Alimentación de 11 – 30 V.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42910" y="3214686"/>
          <a:ext cx="5214974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74"/>
              </a:tblGrid>
              <a:tr h="1214446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Rango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Salida de 0 a 20 mA.</a:t>
                      </a:r>
                    </a:p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4 salidas analógicas actualizadas simultáneamente</a:t>
                      </a:r>
                    </a:p>
                    <a:p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Rango de operación de -40 a 70 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Resolución de 16 bits.</a:t>
                      </a:r>
                      <a:endParaRPr lang="es-E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571868" y="5000636"/>
          <a:ext cx="5000660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</a:tblGrid>
              <a:tr h="1214446">
                <a:tc>
                  <a:txBody>
                    <a:bodyPr/>
                    <a:lstStyle/>
                    <a:p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 canales de entrada de corriente.</a:t>
                      </a:r>
                    </a:p>
                    <a:p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Rangos de entrada programable 0 a 20 mA.</a:t>
                      </a:r>
                    </a:p>
                    <a:p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Rango de operación -40 a 70 </a:t>
                      </a:r>
                      <a:r>
                        <a:rPr lang="es-ES" dirty="0" smtClean="0">
                          <a:latin typeface="Times New Roman" pitchFamily="18" charset="0"/>
                          <a:cs typeface="Times New Roman" pitchFamily="18" charset="0"/>
                        </a:rPr>
                        <a:t>°C</a:t>
                      </a:r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s-E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Resolución de 16 bits.</a:t>
                      </a:r>
                      <a:endParaRPr lang="es-E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EQUIPOS</a:t>
            </a:r>
            <a:endParaRPr lang="es-ES" dirty="0"/>
          </a:p>
        </p:txBody>
      </p:sp>
      <p:pic>
        <p:nvPicPr>
          <p:cNvPr id="3" name="2 Imagen" descr="Compaq-Presario-CQ40-600-l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85926"/>
            <a:ext cx="1857388" cy="1857388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488" y="2143116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143008">
                <a:tc>
                  <a:txBody>
                    <a:bodyPr/>
                    <a:lstStyle/>
                    <a:p>
                      <a:r>
                        <a:rPr lang="es-ES" dirty="0" smtClean="0"/>
                        <a:t>Procesador AMD </a:t>
                      </a:r>
                      <a:r>
                        <a:rPr lang="es-ES" dirty="0" err="1" smtClean="0"/>
                        <a:t>Sempron</a:t>
                      </a:r>
                      <a:r>
                        <a:rPr lang="es-ES" dirty="0" smtClean="0"/>
                        <a:t>.</a:t>
                      </a:r>
                    </a:p>
                    <a:p>
                      <a:r>
                        <a:rPr lang="es-ES" dirty="0" smtClean="0"/>
                        <a:t>Windows 7 </a:t>
                      </a:r>
                      <a:r>
                        <a:rPr lang="es-ES" dirty="0" err="1" smtClean="0"/>
                        <a:t>Starter</a:t>
                      </a:r>
                      <a:r>
                        <a:rPr lang="es-ES" dirty="0" smtClean="0"/>
                        <a:t>.</a:t>
                      </a:r>
                    </a:p>
                    <a:p>
                      <a:r>
                        <a:rPr lang="es-ES" dirty="0" smtClean="0"/>
                        <a:t>1GB de RAM. </a:t>
                      </a:r>
                    </a:p>
                    <a:p>
                      <a:r>
                        <a:rPr lang="es-ES" dirty="0" smtClean="0"/>
                        <a:t>Disco SATA de 250GB.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72" y="4357694"/>
            <a:ext cx="905036" cy="1810072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00100" y="4643446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143008">
                <a:tc>
                  <a:txBody>
                    <a:bodyPr/>
                    <a:lstStyle/>
                    <a:p>
                      <a:r>
                        <a:rPr lang="es-ES" dirty="0" smtClean="0"/>
                        <a:t>Sony</a:t>
                      </a:r>
                      <a:r>
                        <a:rPr lang="es-ES" baseline="0" dirty="0" smtClean="0"/>
                        <a:t> Ericsson W810i</a:t>
                      </a:r>
                    </a:p>
                    <a:p>
                      <a:r>
                        <a:rPr lang="es-ES" dirty="0" smtClean="0"/>
                        <a:t>Operadora</a:t>
                      </a:r>
                      <a:r>
                        <a:rPr lang="es-ES" baseline="0" dirty="0" smtClean="0"/>
                        <a:t> (Claro, Movistar, Alegro)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Siempre</a:t>
                      </a:r>
                      <a:r>
                        <a:rPr lang="es-ES" baseline="0" dirty="0" smtClean="0"/>
                        <a:t> tener saldo o Plan de Mensajes SMS.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Batería</a:t>
                      </a:r>
                      <a:r>
                        <a:rPr lang="es-ES" baseline="0" dirty="0" smtClean="0"/>
                        <a:t> Cargada o siempre conectado.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INTEGRACION A LABVIEW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928802"/>
            <a:ext cx="4043362" cy="971543"/>
          </a:xfrm>
          <a:solidFill>
            <a:schemeClr val="tx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Labview posee varias herramientas para control de periféricos de un PC, como lo son, el puerto serie, el puerto USB, etc..</a:t>
            </a:r>
          </a:p>
          <a:p>
            <a:endParaRPr lang="es-ES_tradnl" dirty="0" smtClean="0"/>
          </a:p>
          <a:p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7310" t="51456" r="43095" b="32050"/>
          <a:stretch>
            <a:fillRect/>
          </a:stretch>
        </p:blipFill>
        <p:spPr bwMode="auto">
          <a:xfrm>
            <a:off x="4929190" y="1785926"/>
            <a:ext cx="3357586" cy="116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214810" y="4286256"/>
            <a:ext cx="4043362" cy="97154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</a:t>
            </a:r>
            <a:r>
              <a:rPr kumimoji="0" lang="es-ES_tradnl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poseer integración con archivos .</a:t>
            </a:r>
            <a:r>
              <a:rPr kumimoji="0" lang="es-ES_tradnl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dll</a:t>
            </a:r>
            <a:r>
              <a:rPr kumimoji="0" lang="es-ES_tradnl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generar reportes en office, etc..</a:t>
            </a: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63244" t="60126" r="7013" b="5019"/>
          <a:stretch>
            <a:fillRect/>
          </a:stretch>
        </p:blipFill>
        <p:spPr bwMode="auto">
          <a:xfrm>
            <a:off x="928662" y="3143248"/>
            <a:ext cx="2643206" cy="19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30270" t="48741" r="56905" b="40652"/>
          <a:stretch>
            <a:fillRect/>
          </a:stretch>
        </p:blipFill>
        <p:spPr bwMode="auto">
          <a:xfrm>
            <a:off x="1285852" y="5397172"/>
            <a:ext cx="1816566" cy="9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470</Words>
  <Application>Microsoft Office PowerPoint</Application>
  <PresentationFormat>Presentación en pantalla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Office Theme</vt:lpstr>
      <vt:lpstr>Diapositiva 1</vt:lpstr>
      <vt:lpstr>  Monitoreo y Control Remoto de una Planta Industrial Mediante Mensajes de texto (SMS) utilizando LabVIEW </vt:lpstr>
      <vt:lpstr>Objetivos</vt:lpstr>
      <vt:lpstr>Temas</vt:lpstr>
      <vt:lpstr>Descripción del Proyecto</vt:lpstr>
      <vt:lpstr>EQUIPOS</vt:lpstr>
      <vt:lpstr>EQUIPOS</vt:lpstr>
      <vt:lpstr>EQUIPOS</vt:lpstr>
      <vt:lpstr>INTEGRACION A LABVIEW</vt:lpstr>
      <vt:lpstr>INTEGRACION A LABVIEW</vt:lpstr>
      <vt:lpstr>INTEGRACION A LABVIEW</vt:lpstr>
      <vt:lpstr>COMUNICACIÓN PC-CELULAR</vt:lpstr>
      <vt:lpstr>COMANDOS AT</vt:lpstr>
      <vt:lpstr>COMANDOS AT</vt:lpstr>
      <vt:lpstr>COMANDOS AT</vt:lpstr>
      <vt:lpstr>TIPOS DE COMUNICACION</vt:lpstr>
      <vt:lpstr>COMUNICACIÓN A LABVIEW</vt:lpstr>
      <vt:lpstr>COMUNICACIÓN A LABVIEW</vt:lpstr>
      <vt:lpstr>UTILIZACION DEL SISTEMA</vt:lpstr>
      <vt:lpstr>UTILIZACION DEL SISTEMA</vt:lpstr>
      <vt:lpstr>APLICACIÓN EN CAMPO</vt:lpstr>
      <vt:lpstr>AGRADECIMIENTOS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 Jara</dc:creator>
  <cp:lastModifiedBy>Wii</cp:lastModifiedBy>
  <cp:revision>46</cp:revision>
  <dcterms:created xsi:type="dcterms:W3CDTF">2011-08-24T02:36:45Z</dcterms:created>
  <dcterms:modified xsi:type="dcterms:W3CDTF">2011-08-26T15:39:52Z</dcterms:modified>
</cp:coreProperties>
</file>