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tags/tag12.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tags/tag15.xml" ContentType="application/vnd.openxmlformats-officedocument.presentationml.tags+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customXml/itemProps5.xml" ContentType="application/vnd.openxmlformats-officedocument.customXmlPropertie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tags/tag14.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tags/tag7.xml" ContentType="application/vnd.openxmlformats-officedocument.presentationml.tags+xml"/>
  <Override PartName="/ppt/slideLayouts/slideLayout38.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6"/>
    <p:sldMasterId id="2147483851" r:id="rId7"/>
    <p:sldMasterId id="2147483868" r:id="rId8"/>
  </p:sldMasterIdLst>
  <p:notesMasterIdLst>
    <p:notesMasterId r:id="rId36"/>
  </p:notesMasterIdLst>
  <p:sldIdLst>
    <p:sldId id="274" r:id="rId9"/>
    <p:sldId id="256" r:id="rId10"/>
    <p:sldId id="257" r:id="rId11"/>
    <p:sldId id="258" r:id="rId12"/>
    <p:sldId id="260" r:id="rId13"/>
    <p:sldId id="273" r:id="rId14"/>
    <p:sldId id="266" r:id="rId15"/>
    <p:sldId id="259" r:id="rId16"/>
    <p:sldId id="265" r:id="rId17"/>
    <p:sldId id="270" r:id="rId18"/>
    <p:sldId id="261" r:id="rId19"/>
    <p:sldId id="267" r:id="rId20"/>
    <p:sldId id="262" r:id="rId21"/>
    <p:sldId id="263" r:id="rId22"/>
    <p:sldId id="276" r:id="rId23"/>
    <p:sldId id="268" r:id="rId24"/>
    <p:sldId id="275" r:id="rId25"/>
    <p:sldId id="277" r:id="rId26"/>
    <p:sldId id="278" r:id="rId27"/>
    <p:sldId id="271" r:id="rId28"/>
    <p:sldId id="283" r:id="rId29"/>
    <p:sldId id="282" r:id="rId30"/>
    <p:sldId id="279" r:id="rId31"/>
    <p:sldId id="280" r:id="rId32"/>
    <p:sldId id="281" r:id="rId33"/>
    <p:sldId id="272" r:id="rId34"/>
    <p:sldId id="284" r:id="rId3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1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_rels/data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4BF30-CD94-4463-94B1-7332606CC47A}"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s-ES"/>
        </a:p>
      </dgm:t>
    </dgm:pt>
    <dgm:pt modelId="{C34B0855-5E46-4234-8262-B8408828078C}">
      <dgm:prSet phldrT="[Text]"/>
      <dgm:spPr/>
      <dgm:t>
        <a:bodyPr/>
        <a:lstStyle/>
        <a:p>
          <a:r>
            <a:rPr lang="es-ES" dirty="0" smtClean="0">
              <a:latin typeface="Arial" pitchFamily="34" charset="0"/>
              <a:cs typeface="Arial" pitchFamily="34" charset="0"/>
            </a:rPr>
            <a:t>Objetivos</a:t>
          </a:r>
          <a:endParaRPr lang="es-ES" dirty="0">
            <a:latin typeface="Arial" pitchFamily="34" charset="0"/>
            <a:cs typeface="Arial" pitchFamily="34" charset="0"/>
          </a:endParaRPr>
        </a:p>
      </dgm:t>
    </dgm:pt>
    <dgm:pt modelId="{8E6BD93B-E9E6-451B-8138-096EE942755D}" type="parTrans" cxnId="{238E099F-2D04-436E-A69C-7E5FCF17FE0E}">
      <dgm:prSet/>
      <dgm:spPr/>
      <dgm:t>
        <a:bodyPr/>
        <a:lstStyle/>
        <a:p>
          <a:endParaRPr lang="es-ES"/>
        </a:p>
      </dgm:t>
    </dgm:pt>
    <dgm:pt modelId="{9CB55153-83BE-4341-80A2-1BE9F4075B42}" type="sibTrans" cxnId="{238E099F-2D04-436E-A69C-7E5FCF17FE0E}">
      <dgm:prSet/>
      <dgm:spPr/>
      <dgm:t>
        <a:bodyPr/>
        <a:lstStyle/>
        <a:p>
          <a:endParaRPr lang="es-ES"/>
        </a:p>
      </dgm:t>
    </dgm:pt>
    <dgm:pt modelId="{05479D26-1086-458E-87BE-F6CFF5E88D99}">
      <dgm:prSet phldrT="[Text]"/>
      <dgm:spPr/>
      <dgm:t>
        <a:bodyPr/>
        <a:lstStyle/>
        <a:p>
          <a:r>
            <a:rPr lang="es-ES" dirty="0" smtClean="0">
              <a:latin typeface="Arial" pitchFamily="34" charset="0"/>
              <a:cs typeface="Arial" pitchFamily="34" charset="0"/>
            </a:rPr>
            <a:t>Detecta el nivel de Seguridad interna y externa de los S.I.</a:t>
          </a:r>
          <a:endParaRPr lang="es-ES" dirty="0">
            <a:latin typeface="Arial" pitchFamily="34" charset="0"/>
            <a:cs typeface="Arial" pitchFamily="34" charset="0"/>
          </a:endParaRPr>
        </a:p>
      </dgm:t>
    </dgm:pt>
    <dgm:pt modelId="{EFDACD1C-1E20-48DF-A491-4521BA9C8025}" type="parTrans" cxnId="{36979508-E4B8-4481-93D4-8598F58371A7}">
      <dgm:prSet/>
      <dgm:spPr/>
      <dgm:t>
        <a:bodyPr/>
        <a:lstStyle/>
        <a:p>
          <a:endParaRPr lang="es-ES">
            <a:latin typeface="Arial" pitchFamily="34" charset="0"/>
            <a:cs typeface="Arial" pitchFamily="34" charset="0"/>
          </a:endParaRPr>
        </a:p>
      </dgm:t>
    </dgm:pt>
    <dgm:pt modelId="{DA84AF43-3608-4F14-A0CE-79696CD6DFDC}" type="sibTrans" cxnId="{36979508-E4B8-4481-93D4-8598F58371A7}">
      <dgm:prSet/>
      <dgm:spPr/>
      <dgm:t>
        <a:bodyPr/>
        <a:lstStyle/>
        <a:p>
          <a:endParaRPr lang="es-ES"/>
        </a:p>
      </dgm:t>
    </dgm:pt>
    <dgm:pt modelId="{6C7CB0F7-5F4C-446A-8920-8841D4C7D901}">
      <dgm:prSet phldrT="[Text]"/>
      <dgm:spPr/>
      <dgm:t>
        <a:bodyPr/>
        <a:lstStyle/>
        <a:p>
          <a:r>
            <a:rPr lang="es-ES" dirty="0" smtClean="0">
              <a:latin typeface="Arial" pitchFamily="34" charset="0"/>
              <a:cs typeface="Arial" pitchFamily="34" charset="0"/>
            </a:rPr>
            <a:t>Analizar y categorizar las debilidades explotables</a:t>
          </a:r>
          <a:endParaRPr lang="es-ES" dirty="0">
            <a:latin typeface="Arial" pitchFamily="34" charset="0"/>
            <a:cs typeface="Arial" pitchFamily="34" charset="0"/>
          </a:endParaRPr>
        </a:p>
      </dgm:t>
    </dgm:pt>
    <dgm:pt modelId="{1334D16B-8CCF-4635-94A0-28061A61FD59}" type="parTrans" cxnId="{B902F39D-A85F-49D2-8246-35371A991BA2}">
      <dgm:prSet/>
      <dgm:spPr/>
      <dgm:t>
        <a:bodyPr/>
        <a:lstStyle/>
        <a:p>
          <a:endParaRPr lang="es-ES">
            <a:latin typeface="Arial" pitchFamily="34" charset="0"/>
            <a:cs typeface="Arial" pitchFamily="34" charset="0"/>
          </a:endParaRPr>
        </a:p>
      </dgm:t>
    </dgm:pt>
    <dgm:pt modelId="{4760F643-0483-4916-93A5-B05CB0868ECB}" type="sibTrans" cxnId="{B902F39D-A85F-49D2-8246-35371A991BA2}">
      <dgm:prSet/>
      <dgm:spPr/>
      <dgm:t>
        <a:bodyPr/>
        <a:lstStyle/>
        <a:p>
          <a:endParaRPr lang="es-ES"/>
        </a:p>
      </dgm:t>
    </dgm:pt>
    <dgm:pt modelId="{08919F45-7670-4FA2-AE9E-9B1150BC9123}">
      <dgm:prSet phldrT="[Text]"/>
      <dgm:spPr/>
      <dgm:t>
        <a:bodyPr/>
        <a:lstStyle/>
        <a:p>
          <a:r>
            <a:rPr lang="es-ES" dirty="0" smtClean="0">
              <a:latin typeface="Arial" pitchFamily="34" charset="0"/>
              <a:cs typeface="Arial" pitchFamily="34" charset="0"/>
            </a:rPr>
            <a:t>Proveer recomendaciones para mitigar y eliminar las debilidades</a:t>
          </a:r>
          <a:endParaRPr lang="es-ES" dirty="0">
            <a:latin typeface="Arial" pitchFamily="34" charset="0"/>
            <a:cs typeface="Arial" pitchFamily="34" charset="0"/>
          </a:endParaRPr>
        </a:p>
      </dgm:t>
    </dgm:pt>
    <dgm:pt modelId="{99F7AA19-FF48-4581-9C71-3D05BC8D225F}" type="parTrans" cxnId="{9E4964B0-E9F0-4103-B5F7-BE8BBA578893}">
      <dgm:prSet/>
      <dgm:spPr/>
      <dgm:t>
        <a:bodyPr/>
        <a:lstStyle/>
        <a:p>
          <a:endParaRPr lang="es-ES">
            <a:latin typeface="Arial" pitchFamily="34" charset="0"/>
            <a:cs typeface="Arial" pitchFamily="34" charset="0"/>
          </a:endParaRPr>
        </a:p>
      </dgm:t>
    </dgm:pt>
    <dgm:pt modelId="{97F32C66-ADE9-4582-ACD6-EC0C532DBE6C}" type="sibTrans" cxnId="{9E4964B0-E9F0-4103-B5F7-BE8BBA578893}">
      <dgm:prSet/>
      <dgm:spPr/>
      <dgm:t>
        <a:bodyPr/>
        <a:lstStyle/>
        <a:p>
          <a:endParaRPr lang="es-ES"/>
        </a:p>
      </dgm:t>
    </dgm:pt>
    <dgm:pt modelId="{5192B9C6-5B61-4102-98EC-15FE5A76D82C}" type="pres">
      <dgm:prSet presAssocID="{ED14BF30-CD94-4463-94B1-7332606CC47A}" presName="cycle" presStyleCnt="0">
        <dgm:presLayoutVars>
          <dgm:chMax val="1"/>
          <dgm:dir/>
          <dgm:animLvl val="ctr"/>
          <dgm:resizeHandles val="exact"/>
        </dgm:presLayoutVars>
      </dgm:prSet>
      <dgm:spPr/>
      <dgm:t>
        <a:bodyPr/>
        <a:lstStyle/>
        <a:p>
          <a:endParaRPr lang="es-ES"/>
        </a:p>
      </dgm:t>
    </dgm:pt>
    <dgm:pt modelId="{CB2B8A5A-36AC-4965-B3CB-230789582FF6}" type="pres">
      <dgm:prSet presAssocID="{C34B0855-5E46-4234-8262-B8408828078C}" presName="centerShape" presStyleLbl="node0" presStyleIdx="0" presStyleCnt="1"/>
      <dgm:spPr/>
      <dgm:t>
        <a:bodyPr/>
        <a:lstStyle/>
        <a:p>
          <a:endParaRPr lang="es-ES"/>
        </a:p>
      </dgm:t>
    </dgm:pt>
    <dgm:pt modelId="{66009C73-8597-4270-BA26-383A20ACA26E}" type="pres">
      <dgm:prSet presAssocID="{EFDACD1C-1E20-48DF-A491-4521BA9C8025}" presName="parTrans" presStyleLbl="bgSibTrans2D1" presStyleIdx="0" presStyleCnt="3"/>
      <dgm:spPr/>
      <dgm:t>
        <a:bodyPr/>
        <a:lstStyle/>
        <a:p>
          <a:endParaRPr lang="es-ES"/>
        </a:p>
      </dgm:t>
    </dgm:pt>
    <dgm:pt modelId="{A8680826-97B7-4270-894B-FF23EE21887C}" type="pres">
      <dgm:prSet presAssocID="{05479D26-1086-458E-87BE-F6CFF5E88D99}" presName="node" presStyleLbl="node1" presStyleIdx="0" presStyleCnt="3">
        <dgm:presLayoutVars>
          <dgm:bulletEnabled val="1"/>
        </dgm:presLayoutVars>
      </dgm:prSet>
      <dgm:spPr/>
      <dgm:t>
        <a:bodyPr/>
        <a:lstStyle/>
        <a:p>
          <a:endParaRPr lang="es-ES"/>
        </a:p>
      </dgm:t>
    </dgm:pt>
    <dgm:pt modelId="{EE6AD8F2-4CF4-42E8-83B4-90326A74F88F}" type="pres">
      <dgm:prSet presAssocID="{1334D16B-8CCF-4635-94A0-28061A61FD59}" presName="parTrans" presStyleLbl="bgSibTrans2D1" presStyleIdx="1" presStyleCnt="3"/>
      <dgm:spPr/>
      <dgm:t>
        <a:bodyPr/>
        <a:lstStyle/>
        <a:p>
          <a:endParaRPr lang="es-ES"/>
        </a:p>
      </dgm:t>
    </dgm:pt>
    <dgm:pt modelId="{810FD3F5-E5EE-47E5-B5CD-8455987D9303}" type="pres">
      <dgm:prSet presAssocID="{6C7CB0F7-5F4C-446A-8920-8841D4C7D901}" presName="node" presStyleLbl="node1" presStyleIdx="1" presStyleCnt="3">
        <dgm:presLayoutVars>
          <dgm:bulletEnabled val="1"/>
        </dgm:presLayoutVars>
      </dgm:prSet>
      <dgm:spPr/>
      <dgm:t>
        <a:bodyPr/>
        <a:lstStyle/>
        <a:p>
          <a:endParaRPr lang="es-ES"/>
        </a:p>
      </dgm:t>
    </dgm:pt>
    <dgm:pt modelId="{CDEA29DA-905E-4C46-8E25-6057F78FB2BF}" type="pres">
      <dgm:prSet presAssocID="{99F7AA19-FF48-4581-9C71-3D05BC8D225F}" presName="parTrans" presStyleLbl="bgSibTrans2D1" presStyleIdx="2" presStyleCnt="3"/>
      <dgm:spPr/>
      <dgm:t>
        <a:bodyPr/>
        <a:lstStyle/>
        <a:p>
          <a:endParaRPr lang="es-ES"/>
        </a:p>
      </dgm:t>
    </dgm:pt>
    <dgm:pt modelId="{B1BA2A97-D442-48BD-8446-F2842584FC4F}" type="pres">
      <dgm:prSet presAssocID="{08919F45-7670-4FA2-AE9E-9B1150BC9123}" presName="node" presStyleLbl="node1" presStyleIdx="2" presStyleCnt="3">
        <dgm:presLayoutVars>
          <dgm:bulletEnabled val="1"/>
        </dgm:presLayoutVars>
      </dgm:prSet>
      <dgm:spPr/>
      <dgm:t>
        <a:bodyPr/>
        <a:lstStyle/>
        <a:p>
          <a:endParaRPr lang="es-ES"/>
        </a:p>
      </dgm:t>
    </dgm:pt>
  </dgm:ptLst>
  <dgm:cxnLst>
    <dgm:cxn modelId="{5142B076-D9B0-4A5A-AAD5-DC4969AC8194}" type="presOf" srcId="{05479D26-1086-458E-87BE-F6CFF5E88D99}" destId="{A8680826-97B7-4270-894B-FF23EE21887C}" srcOrd="0" destOrd="0" presId="urn:microsoft.com/office/officeart/2005/8/layout/radial4"/>
    <dgm:cxn modelId="{F61B3DCA-683D-492E-9FDF-68CA08ABE7AE}" type="presOf" srcId="{99F7AA19-FF48-4581-9C71-3D05BC8D225F}" destId="{CDEA29DA-905E-4C46-8E25-6057F78FB2BF}" srcOrd="0" destOrd="0" presId="urn:microsoft.com/office/officeart/2005/8/layout/radial4"/>
    <dgm:cxn modelId="{A525A243-B228-4F68-A2CF-8DC12CA59197}" type="presOf" srcId="{EFDACD1C-1E20-48DF-A491-4521BA9C8025}" destId="{66009C73-8597-4270-BA26-383A20ACA26E}" srcOrd="0" destOrd="0" presId="urn:microsoft.com/office/officeart/2005/8/layout/radial4"/>
    <dgm:cxn modelId="{36979508-E4B8-4481-93D4-8598F58371A7}" srcId="{C34B0855-5E46-4234-8262-B8408828078C}" destId="{05479D26-1086-458E-87BE-F6CFF5E88D99}" srcOrd="0" destOrd="0" parTransId="{EFDACD1C-1E20-48DF-A491-4521BA9C8025}" sibTransId="{DA84AF43-3608-4F14-A0CE-79696CD6DFDC}"/>
    <dgm:cxn modelId="{26FBD020-DC71-4CE6-9788-D0897ADC86A2}" type="presOf" srcId="{08919F45-7670-4FA2-AE9E-9B1150BC9123}" destId="{B1BA2A97-D442-48BD-8446-F2842584FC4F}" srcOrd="0" destOrd="0" presId="urn:microsoft.com/office/officeart/2005/8/layout/radial4"/>
    <dgm:cxn modelId="{B902F39D-A85F-49D2-8246-35371A991BA2}" srcId="{C34B0855-5E46-4234-8262-B8408828078C}" destId="{6C7CB0F7-5F4C-446A-8920-8841D4C7D901}" srcOrd="1" destOrd="0" parTransId="{1334D16B-8CCF-4635-94A0-28061A61FD59}" sibTransId="{4760F643-0483-4916-93A5-B05CB0868ECB}"/>
    <dgm:cxn modelId="{BF9AA7BD-00BF-4ABD-B05C-7A1F0E95B20D}" type="presOf" srcId="{C34B0855-5E46-4234-8262-B8408828078C}" destId="{CB2B8A5A-36AC-4965-B3CB-230789582FF6}" srcOrd="0" destOrd="0" presId="urn:microsoft.com/office/officeart/2005/8/layout/radial4"/>
    <dgm:cxn modelId="{238E099F-2D04-436E-A69C-7E5FCF17FE0E}" srcId="{ED14BF30-CD94-4463-94B1-7332606CC47A}" destId="{C34B0855-5E46-4234-8262-B8408828078C}" srcOrd="0" destOrd="0" parTransId="{8E6BD93B-E9E6-451B-8138-096EE942755D}" sibTransId="{9CB55153-83BE-4341-80A2-1BE9F4075B42}"/>
    <dgm:cxn modelId="{9E4964B0-E9F0-4103-B5F7-BE8BBA578893}" srcId="{C34B0855-5E46-4234-8262-B8408828078C}" destId="{08919F45-7670-4FA2-AE9E-9B1150BC9123}" srcOrd="2" destOrd="0" parTransId="{99F7AA19-FF48-4581-9C71-3D05BC8D225F}" sibTransId="{97F32C66-ADE9-4582-ACD6-EC0C532DBE6C}"/>
    <dgm:cxn modelId="{B850EB13-E909-4FCC-84F6-DC1FDD391395}" type="presOf" srcId="{6C7CB0F7-5F4C-446A-8920-8841D4C7D901}" destId="{810FD3F5-E5EE-47E5-B5CD-8455987D9303}" srcOrd="0" destOrd="0" presId="urn:microsoft.com/office/officeart/2005/8/layout/radial4"/>
    <dgm:cxn modelId="{2911607F-EBF2-4E20-BAEC-4D23AA9EA1A7}" type="presOf" srcId="{ED14BF30-CD94-4463-94B1-7332606CC47A}" destId="{5192B9C6-5B61-4102-98EC-15FE5A76D82C}" srcOrd="0" destOrd="0" presId="urn:microsoft.com/office/officeart/2005/8/layout/radial4"/>
    <dgm:cxn modelId="{DC423EDF-133A-4FA0-A289-84F988A59A45}" type="presOf" srcId="{1334D16B-8CCF-4635-94A0-28061A61FD59}" destId="{EE6AD8F2-4CF4-42E8-83B4-90326A74F88F}" srcOrd="0" destOrd="0" presId="urn:microsoft.com/office/officeart/2005/8/layout/radial4"/>
    <dgm:cxn modelId="{AD54B7DD-AAA3-47A1-8F54-267117CB2E7E}" type="presParOf" srcId="{5192B9C6-5B61-4102-98EC-15FE5A76D82C}" destId="{CB2B8A5A-36AC-4965-B3CB-230789582FF6}" srcOrd="0" destOrd="0" presId="urn:microsoft.com/office/officeart/2005/8/layout/radial4"/>
    <dgm:cxn modelId="{AF7A018D-EA15-42C4-8097-FB4F52681590}" type="presParOf" srcId="{5192B9C6-5B61-4102-98EC-15FE5A76D82C}" destId="{66009C73-8597-4270-BA26-383A20ACA26E}" srcOrd="1" destOrd="0" presId="urn:microsoft.com/office/officeart/2005/8/layout/radial4"/>
    <dgm:cxn modelId="{95D4B062-E458-4EFA-B4BB-6D1936185FB2}" type="presParOf" srcId="{5192B9C6-5B61-4102-98EC-15FE5A76D82C}" destId="{A8680826-97B7-4270-894B-FF23EE21887C}" srcOrd="2" destOrd="0" presId="urn:microsoft.com/office/officeart/2005/8/layout/radial4"/>
    <dgm:cxn modelId="{026CF7B0-1CE4-4ACA-8566-06DCD7D7DEE8}" type="presParOf" srcId="{5192B9C6-5B61-4102-98EC-15FE5A76D82C}" destId="{EE6AD8F2-4CF4-42E8-83B4-90326A74F88F}" srcOrd="3" destOrd="0" presId="urn:microsoft.com/office/officeart/2005/8/layout/radial4"/>
    <dgm:cxn modelId="{645CE928-D0A1-4B32-BEC5-A3A0EDD5C0B4}" type="presParOf" srcId="{5192B9C6-5B61-4102-98EC-15FE5A76D82C}" destId="{810FD3F5-E5EE-47E5-B5CD-8455987D9303}" srcOrd="4" destOrd="0" presId="urn:microsoft.com/office/officeart/2005/8/layout/radial4"/>
    <dgm:cxn modelId="{3F4C7DEC-4408-4E71-A05F-088928A1F333}" type="presParOf" srcId="{5192B9C6-5B61-4102-98EC-15FE5A76D82C}" destId="{CDEA29DA-905E-4C46-8E25-6057F78FB2BF}" srcOrd="5" destOrd="0" presId="urn:microsoft.com/office/officeart/2005/8/layout/radial4"/>
    <dgm:cxn modelId="{25B9369F-EC46-4957-8BB3-D1199FEF19AE}" type="presParOf" srcId="{5192B9C6-5B61-4102-98EC-15FE5A76D82C}" destId="{B1BA2A97-D442-48BD-8446-F2842584FC4F}"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2F6A9F-4573-40DC-A8F9-F1B5618F09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D7D53DF-1287-42BD-BA62-F736CD0144E3}">
      <dgm:prSet phldrT="[Text]"/>
      <dgm:spPr/>
      <dgm:t>
        <a:bodyPr/>
        <a:lstStyle/>
        <a:p>
          <a:r>
            <a:rPr lang="es-ES" b="0" dirty="0" smtClean="0">
              <a:latin typeface="Arial" pitchFamily="34" charset="0"/>
              <a:cs typeface="Arial" pitchFamily="34" charset="0"/>
            </a:rPr>
            <a:t>Análisis de la Demanda</a:t>
          </a:r>
          <a:endParaRPr lang="es-ES" b="0" dirty="0">
            <a:latin typeface="Arial" pitchFamily="34" charset="0"/>
            <a:cs typeface="Arial" pitchFamily="34" charset="0"/>
          </a:endParaRPr>
        </a:p>
      </dgm:t>
    </dgm:pt>
    <dgm:pt modelId="{D7ACA8CC-6FBB-4F29-B0F2-4A7D2D5B87AC}" type="parTrans" cxnId="{7F72B032-6DAA-483D-AB18-073DD5FEB7C5}">
      <dgm:prSet/>
      <dgm:spPr/>
      <dgm:t>
        <a:bodyPr/>
        <a:lstStyle/>
        <a:p>
          <a:endParaRPr lang="es-ES"/>
        </a:p>
      </dgm:t>
    </dgm:pt>
    <dgm:pt modelId="{ED5F6D48-85CA-419F-A5ED-11C451F3D165}" type="sibTrans" cxnId="{7F72B032-6DAA-483D-AB18-073DD5FEB7C5}">
      <dgm:prSet/>
      <dgm:spPr/>
      <dgm:t>
        <a:bodyPr/>
        <a:lstStyle/>
        <a:p>
          <a:endParaRPr lang="es-ES"/>
        </a:p>
      </dgm:t>
    </dgm:pt>
    <dgm:pt modelId="{031CC8A7-2593-4F0F-A1D7-7D8732A023BB}">
      <dgm:prSet phldrT="[Text]"/>
      <dgm:spPr/>
      <dgm:t>
        <a:bodyPr/>
        <a:lstStyle/>
        <a:p>
          <a:r>
            <a:rPr lang="es-ES" dirty="0" smtClean="0">
              <a:latin typeface="Arial" pitchFamily="34" charset="0"/>
              <a:cs typeface="Arial" pitchFamily="34" charset="0"/>
            </a:rPr>
            <a:t>Nuestro servicio está dirigido al área informática - TIC (</a:t>
          </a:r>
          <a:r>
            <a:rPr lang="es-ES" i="1" dirty="0" smtClean="0">
              <a:latin typeface="Arial" pitchFamily="34" charset="0"/>
              <a:cs typeface="Arial" pitchFamily="34" charset="0"/>
            </a:rPr>
            <a:t>Nuevas</a:t>
          </a:r>
          <a:r>
            <a:rPr lang="es-ES" dirty="0" smtClean="0">
              <a:latin typeface="Arial" pitchFamily="34" charset="0"/>
              <a:cs typeface="Arial" pitchFamily="34" charset="0"/>
            </a:rPr>
            <a:t> </a:t>
          </a:r>
          <a:r>
            <a:rPr lang="es-ES" i="1" dirty="0" smtClean="0">
              <a:latin typeface="Arial" pitchFamily="34" charset="0"/>
              <a:cs typeface="Arial" pitchFamily="34" charset="0"/>
            </a:rPr>
            <a:t>Tecnologías de la Información y de la Comunicación</a:t>
          </a:r>
          <a:r>
            <a:rPr lang="es-ES" dirty="0" smtClean="0">
              <a:latin typeface="Arial" pitchFamily="34" charset="0"/>
              <a:cs typeface="Arial" pitchFamily="34" charset="0"/>
            </a:rPr>
            <a:t> o </a:t>
          </a:r>
          <a:r>
            <a:rPr lang="es-ES" b="1" dirty="0" smtClean="0">
              <a:latin typeface="Arial" pitchFamily="34" charset="0"/>
              <a:cs typeface="Arial" pitchFamily="34" charset="0"/>
            </a:rPr>
            <a:t>IT</a:t>
          </a:r>
          <a:r>
            <a:rPr lang="es-ES" dirty="0" smtClean="0">
              <a:latin typeface="Arial" pitchFamily="34" charset="0"/>
              <a:cs typeface="Arial" pitchFamily="34" charset="0"/>
            </a:rPr>
            <a:t>  (</a:t>
          </a:r>
          <a:r>
            <a:rPr lang="es-ES" i="1" dirty="0" err="1" smtClean="0">
              <a:latin typeface="Arial" pitchFamily="34" charset="0"/>
              <a:cs typeface="Arial" pitchFamily="34" charset="0"/>
            </a:rPr>
            <a:t>Information</a:t>
          </a:r>
          <a:r>
            <a:rPr lang="es-ES" i="1" dirty="0" smtClean="0">
              <a:latin typeface="Arial" pitchFamily="34" charset="0"/>
              <a:cs typeface="Arial" pitchFamily="34" charset="0"/>
            </a:rPr>
            <a:t> </a:t>
          </a:r>
          <a:r>
            <a:rPr lang="es-ES" i="1" dirty="0" err="1" smtClean="0">
              <a:latin typeface="Arial" pitchFamily="34" charset="0"/>
              <a:cs typeface="Arial" pitchFamily="34" charset="0"/>
            </a:rPr>
            <a:t>Technology</a:t>
          </a:r>
          <a:r>
            <a:rPr lang="es-ES" dirty="0" smtClean="0">
              <a:latin typeface="Arial" pitchFamily="34" charset="0"/>
              <a:cs typeface="Arial" pitchFamily="34" charset="0"/>
            </a:rPr>
            <a:t>).</a:t>
          </a:r>
          <a:endParaRPr lang="es-ES" dirty="0">
            <a:latin typeface="Arial" pitchFamily="34" charset="0"/>
            <a:cs typeface="Arial" pitchFamily="34" charset="0"/>
          </a:endParaRPr>
        </a:p>
      </dgm:t>
    </dgm:pt>
    <dgm:pt modelId="{20E32F0A-7544-4E29-A227-0AA7BF321830}" type="parTrans" cxnId="{5CB88CCB-456A-4379-B82F-4DA34CEB3A21}">
      <dgm:prSet/>
      <dgm:spPr/>
      <dgm:t>
        <a:bodyPr/>
        <a:lstStyle/>
        <a:p>
          <a:endParaRPr lang="es-ES"/>
        </a:p>
      </dgm:t>
    </dgm:pt>
    <dgm:pt modelId="{DF3D360B-CA34-4051-BBA8-56A8DF758317}" type="sibTrans" cxnId="{5CB88CCB-456A-4379-B82F-4DA34CEB3A21}">
      <dgm:prSet/>
      <dgm:spPr/>
      <dgm:t>
        <a:bodyPr/>
        <a:lstStyle/>
        <a:p>
          <a:endParaRPr lang="es-ES"/>
        </a:p>
      </dgm:t>
    </dgm:pt>
    <dgm:pt modelId="{F789AF2C-44B9-4259-9E52-BB9D37134F30}">
      <dgm:prSet phldrT="[Text]"/>
      <dgm:spPr/>
      <dgm:t>
        <a:bodyPr/>
        <a:lstStyle/>
        <a:p>
          <a:r>
            <a:rPr lang="es-ES" b="0" dirty="0" smtClean="0">
              <a:latin typeface="Arial" pitchFamily="34" charset="0"/>
              <a:cs typeface="Arial" pitchFamily="34" charset="0"/>
            </a:rPr>
            <a:t>Análisis de la Oferta</a:t>
          </a:r>
          <a:endParaRPr lang="es-ES" b="0" dirty="0">
            <a:latin typeface="Arial" pitchFamily="34" charset="0"/>
            <a:cs typeface="Arial" pitchFamily="34" charset="0"/>
          </a:endParaRPr>
        </a:p>
      </dgm:t>
    </dgm:pt>
    <dgm:pt modelId="{31B8A884-2A9A-4115-9FAA-757D36D1C64F}" type="parTrans" cxnId="{8AC5BD38-32F0-468A-8B78-0BFB39A25C10}">
      <dgm:prSet/>
      <dgm:spPr/>
      <dgm:t>
        <a:bodyPr/>
        <a:lstStyle/>
        <a:p>
          <a:endParaRPr lang="es-ES"/>
        </a:p>
      </dgm:t>
    </dgm:pt>
    <dgm:pt modelId="{27B0BEC1-8F4B-435A-8F32-A0B6431465F0}" type="sibTrans" cxnId="{8AC5BD38-32F0-468A-8B78-0BFB39A25C10}">
      <dgm:prSet/>
      <dgm:spPr/>
      <dgm:t>
        <a:bodyPr/>
        <a:lstStyle/>
        <a:p>
          <a:endParaRPr lang="es-ES"/>
        </a:p>
      </dgm:t>
    </dgm:pt>
    <dgm:pt modelId="{1622FCB9-D33D-4B61-815D-A7BD6A820B39}">
      <dgm:prSet phldrT="[Text]"/>
      <dgm:spPr/>
      <dgm:t>
        <a:bodyPr/>
        <a:lstStyle/>
        <a:p>
          <a:r>
            <a:rPr lang="es-ES" dirty="0" smtClean="0">
              <a:latin typeface="Arial" pitchFamily="34" charset="0"/>
              <a:cs typeface="Arial" pitchFamily="34" charset="0"/>
            </a:rPr>
            <a:t>En el Ecuador no tenemos datos oficiales sobre uso  de nuevas tecnologías ni sobre herramientas enfocadas en Seguridad Informática.</a:t>
          </a:r>
          <a:endParaRPr lang="es-ES" dirty="0">
            <a:latin typeface="Arial" pitchFamily="34" charset="0"/>
            <a:cs typeface="Arial" pitchFamily="34" charset="0"/>
          </a:endParaRPr>
        </a:p>
      </dgm:t>
    </dgm:pt>
    <dgm:pt modelId="{D8442DF8-8EB8-4AA6-9523-EF919C0D8165}" type="parTrans" cxnId="{113BCDF8-9DD5-4C1A-AA11-1A49F11DE3F1}">
      <dgm:prSet/>
      <dgm:spPr/>
      <dgm:t>
        <a:bodyPr/>
        <a:lstStyle/>
        <a:p>
          <a:endParaRPr lang="es-ES"/>
        </a:p>
      </dgm:t>
    </dgm:pt>
    <dgm:pt modelId="{0B1EDFA7-50EF-4903-92EB-2DFA26E76E39}" type="sibTrans" cxnId="{113BCDF8-9DD5-4C1A-AA11-1A49F11DE3F1}">
      <dgm:prSet/>
      <dgm:spPr/>
      <dgm:t>
        <a:bodyPr/>
        <a:lstStyle/>
        <a:p>
          <a:endParaRPr lang="es-ES"/>
        </a:p>
      </dgm:t>
    </dgm:pt>
    <dgm:pt modelId="{4017FA39-0776-4289-A80B-EB736509A4A3}" type="pres">
      <dgm:prSet presAssocID="{012F6A9F-4573-40DC-A8F9-F1B5618F099A}" presName="linear" presStyleCnt="0">
        <dgm:presLayoutVars>
          <dgm:animLvl val="lvl"/>
          <dgm:resizeHandles val="exact"/>
        </dgm:presLayoutVars>
      </dgm:prSet>
      <dgm:spPr/>
      <dgm:t>
        <a:bodyPr/>
        <a:lstStyle/>
        <a:p>
          <a:endParaRPr lang="es-ES"/>
        </a:p>
      </dgm:t>
    </dgm:pt>
    <dgm:pt modelId="{37432805-751D-4380-B9D7-E09265E93E14}" type="pres">
      <dgm:prSet presAssocID="{ED7D53DF-1287-42BD-BA62-F736CD0144E3}" presName="parentText" presStyleLbl="node1" presStyleIdx="0" presStyleCnt="2">
        <dgm:presLayoutVars>
          <dgm:chMax val="0"/>
          <dgm:bulletEnabled val="1"/>
        </dgm:presLayoutVars>
      </dgm:prSet>
      <dgm:spPr/>
      <dgm:t>
        <a:bodyPr/>
        <a:lstStyle/>
        <a:p>
          <a:endParaRPr lang="es-ES"/>
        </a:p>
      </dgm:t>
    </dgm:pt>
    <dgm:pt modelId="{E1438115-A1FF-435B-A791-F782AA3AFDD9}" type="pres">
      <dgm:prSet presAssocID="{ED7D53DF-1287-42BD-BA62-F736CD0144E3}" presName="childText" presStyleLbl="revTx" presStyleIdx="0" presStyleCnt="2">
        <dgm:presLayoutVars>
          <dgm:bulletEnabled val="1"/>
        </dgm:presLayoutVars>
      </dgm:prSet>
      <dgm:spPr/>
      <dgm:t>
        <a:bodyPr/>
        <a:lstStyle/>
        <a:p>
          <a:endParaRPr lang="es-ES"/>
        </a:p>
      </dgm:t>
    </dgm:pt>
    <dgm:pt modelId="{1074DC2C-3217-4775-B825-7F0340E77EB0}" type="pres">
      <dgm:prSet presAssocID="{F789AF2C-44B9-4259-9E52-BB9D37134F30}" presName="parentText" presStyleLbl="node1" presStyleIdx="1" presStyleCnt="2">
        <dgm:presLayoutVars>
          <dgm:chMax val="0"/>
          <dgm:bulletEnabled val="1"/>
        </dgm:presLayoutVars>
      </dgm:prSet>
      <dgm:spPr/>
      <dgm:t>
        <a:bodyPr/>
        <a:lstStyle/>
        <a:p>
          <a:endParaRPr lang="es-ES"/>
        </a:p>
      </dgm:t>
    </dgm:pt>
    <dgm:pt modelId="{23D4942A-D8D7-41BE-812F-0D1C355849D0}" type="pres">
      <dgm:prSet presAssocID="{F789AF2C-44B9-4259-9E52-BB9D37134F30}" presName="childText" presStyleLbl="revTx" presStyleIdx="1" presStyleCnt="2">
        <dgm:presLayoutVars>
          <dgm:bulletEnabled val="1"/>
        </dgm:presLayoutVars>
      </dgm:prSet>
      <dgm:spPr/>
      <dgm:t>
        <a:bodyPr/>
        <a:lstStyle/>
        <a:p>
          <a:endParaRPr lang="es-ES"/>
        </a:p>
      </dgm:t>
    </dgm:pt>
  </dgm:ptLst>
  <dgm:cxnLst>
    <dgm:cxn modelId="{5CB88CCB-456A-4379-B82F-4DA34CEB3A21}" srcId="{ED7D53DF-1287-42BD-BA62-F736CD0144E3}" destId="{031CC8A7-2593-4F0F-A1D7-7D8732A023BB}" srcOrd="0" destOrd="0" parTransId="{20E32F0A-7544-4E29-A227-0AA7BF321830}" sibTransId="{DF3D360B-CA34-4051-BBA8-56A8DF758317}"/>
    <dgm:cxn modelId="{ECAE6BB9-7F12-4929-A0DB-1CA5E1E3A4B3}" type="presOf" srcId="{1622FCB9-D33D-4B61-815D-A7BD6A820B39}" destId="{23D4942A-D8D7-41BE-812F-0D1C355849D0}" srcOrd="0" destOrd="0" presId="urn:microsoft.com/office/officeart/2005/8/layout/vList2"/>
    <dgm:cxn modelId="{8AC5BD38-32F0-468A-8B78-0BFB39A25C10}" srcId="{012F6A9F-4573-40DC-A8F9-F1B5618F099A}" destId="{F789AF2C-44B9-4259-9E52-BB9D37134F30}" srcOrd="1" destOrd="0" parTransId="{31B8A884-2A9A-4115-9FAA-757D36D1C64F}" sibTransId="{27B0BEC1-8F4B-435A-8F32-A0B6431465F0}"/>
    <dgm:cxn modelId="{368A4C88-94CF-48C0-8E48-C6F5C09AE305}" type="presOf" srcId="{031CC8A7-2593-4F0F-A1D7-7D8732A023BB}" destId="{E1438115-A1FF-435B-A791-F782AA3AFDD9}" srcOrd="0" destOrd="0" presId="urn:microsoft.com/office/officeart/2005/8/layout/vList2"/>
    <dgm:cxn modelId="{05E9E815-6E21-4B72-9D98-E4A28FA42037}" type="presOf" srcId="{012F6A9F-4573-40DC-A8F9-F1B5618F099A}" destId="{4017FA39-0776-4289-A80B-EB736509A4A3}" srcOrd="0" destOrd="0" presId="urn:microsoft.com/office/officeart/2005/8/layout/vList2"/>
    <dgm:cxn modelId="{F5221131-5B53-4C36-872C-F4B577994385}" type="presOf" srcId="{ED7D53DF-1287-42BD-BA62-F736CD0144E3}" destId="{37432805-751D-4380-B9D7-E09265E93E14}" srcOrd="0" destOrd="0" presId="urn:microsoft.com/office/officeart/2005/8/layout/vList2"/>
    <dgm:cxn modelId="{113BCDF8-9DD5-4C1A-AA11-1A49F11DE3F1}" srcId="{F789AF2C-44B9-4259-9E52-BB9D37134F30}" destId="{1622FCB9-D33D-4B61-815D-A7BD6A820B39}" srcOrd="0" destOrd="0" parTransId="{D8442DF8-8EB8-4AA6-9523-EF919C0D8165}" sibTransId="{0B1EDFA7-50EF-4903-92EB-2DFA26E76E39}"/>
    <dgm:cxn modelId="{8113649C-E061-4FE3-A030-AFDD197627FB}" type="presOf" srcId="{F789AF2C-44B9-4259-9E52-BB9D37134F30}" destId="{1074DC2C-3217-4775-B825-7F0340E77EB0}" srcOrd="0" destOrd="0" presId="urn:microsoft.com/office/officeart/2005/8/layout/vList2"/>
    <dgm:cxn modelId="{7F72B032-6DAA-483D-AB18-073DD5FEB7C5}" srcId="{012F6A9F-4573-40DC-A8F9-F1B5618F099A}" destId="{ED7D53DF-1287-42BD-BA62-F736CD0144E3}" srcOrd="0" destOrd="0" parTransId="{D7ACA8CC-6FBB-4F29-B0F2-4A7D2D5B87AC}" sibTransId="{ED5F6D48-85CA-419F-A5ED-11C451F3D165}"/>
    <dgm:cxn modelId="{2638C1E6-33CA-4A28-A318-DEC03C15C801}" type="presParOf" srcId="{4017FA39-0776-4289-A80B-EB736509A4A3}" destId="{37432805-751D-4380-B9D7-E09265E93E14}" srcOrd="0" destOrd="0" presId="urn:microsoft.com/office/officeart/2005/8/layout/vList2"/>
    <dgm:cxn modelId="{B6670821-B764-4554-9CC1-35193A5DE1FD}" type="presParOf" srcId="{4017FA39-0776-4289-A80B-EB736509A4A3}" destId="{E1438115-A1FF-435B-A791-F782AA3AFDD9}" srcOrd="1" destOrd="0" presId="urn:microsoft.com/office/officeart/2005/8/layout/vList2"/>
    <dgm:cxn modelId="{2DE5DF29-43D1-4C85-BAD6-EBE8B551557D}" type="presParOf" srcId="{4017FA39-0776-4289-A80B-EB736509A4A3}" destId="{1074DC2C-3217-4775-B825-7F0340E77EB0}" srcOrd="2" destOrd="0" presId="urn:microsoft.com/office/officeart/2005/8/layout/vList2"/>
    <dgm:cxn modelId="{0AC9B4A8-45D6-4153-9435-324671D3A1A4}" type="presParOf" srcId="{4017FA39-0776-4289-A80B-EB736509A4A3}" destId="{23D4942A-D8D7-41BE-812F-0D1C355849D0}"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6107A7-5DD5-4A17-A549-163C2A7BA514}" type="doc">
      <dgm:prSet loTypeId="urn:microsoft.com/office/officeart/2005/8/layout/gear1" loCatId="process" qsTypeId="urn:microsoft.com/office/officeart/2005/8/quickstyle/3d2" qsCatId="3D" csTypeId="urn:microsoft.com/office/officeart/2005/8/colors/accent1_2" csCatId="accent1" phldr="1"/>
      <dgm:spPr/>
    </dgm:pt>
    <dgm:pt modelId="{BAD8AD8C-6150-4466-AAC0-01FDF36A803B}">
      <dgm:prSet phldrT="[Text]"/>
      <dgm:spPr/>
      <dgm:t>
        <a:bodyPr/>
        <a:lstStyle/>
        <a:p>
          <a:pPr algn="l"/>
          <a:r>
            <a:rPr lang="es-ES" dirty="0" smtClean="0">
              <a:latin typeface="Arial" charset="0"/>
              <a:cs typeface="Arial" charset="0"/>
            </a:rPr>
            <a:t>Distinguir y poner en valor las diferencias respeto a los competidores y alternativas no especializadas. </a:t>
          </a:r>
          <a:endParaRPr lang="es-ES" dirty="0"/>
        </a:p>
      </dgm:t>
    </dgm:pt>
    <dgm:pt modelId="{06ACC078-614F-4FB2-B3F4-3ABC581260A6}" type="parTrans" cxnId="{BF3F3FA8-456A-48CA-983C-D7E4235770A5}">
      <dgm:prSet/>
      <dgm:spPr/>
      <dgm:t>
        <a:bodyPr/>
        <a:lstStyle/>
        <a:p>
          <a:endParaRPr lang="es-ES"/>
        </a:p>
      </dgm:t>
    </dgm:pt>
    <dgm:pt modelId="{DAD4E610-1D90-44A1-A209-BC6E05119842}" type="sibTrans" cxnId="{BF3F3FA8-456A-48CA-983C-D7E4235770A5}">
      <dgm:prSet/>
      <dgm:spPr/>
      <dgm:t>
        <a:bodyPr/>
        <a:lstStyle/>
        <a:p>
          <a:endParaRPr lang="es-ES"/>
        </a:p>
      </dgm:t>
    </dgm:pt>
    <dgm:pt modelId="{C6DE3A76-E66E-44D5-B565-55C642759E0F}">
      <dgm:prSet phldrT="[Text]" custT="1"/>
      <dgm:spPr/>
      <dgm:t>
        <a:bodyPr/>
        <a:lstStyle/>
        <a:p>
          <a:pPr algn="l"/>
          <a:r>
            <a:rPr lang="es-ES" sz="1400" dirty="0" smtClean="0">
              <a:latin typeface="Arial" charset="0"/>
              <a:cs typeface="Arial" charset="0"/>
            </a:rPr>
            <a:t>Presentar las ventajas de los servicios de la manera más sencilla y atractiva posible.</a:t>
          </a:r>
          <a:endParaRPr lang="es-ES" sz="1400" dirty="0"/>
        </a:p>
      </dgm:t>
    </dgm:pt>
    <dgm:pt modelId="{91248301-98DB-430E-8DA9-404F56401CF9}" type="parTrans" cxnId="{4BC8E116-E108-4C6F-882B-884BFFBD8533}">
      <dgm:prSet/>
      <dgm:spPr/>
      <dgm:t>
        <a:bodyPr/>
        <a:lstStyle/>
        <a:p>
          <a:endParaRPr lang="es-ES"/>
        </a:p>
      </dgm:t>
    </dgm:pt>
    <dgm:pt modelId="{BCDC7D90-2E4C-453E-9BF2-0D5F2B9BCB71}" type="sibTrans" cxnId="{4BC8E116-E108-4C6F-882B-884BFFBD8533}">
      <dgm:prSet/>
      <dgm:spPr/>
      <dgm:t>
        <a:bodyPr/>
        <a:lstStyle/>
        <a:p>
          <a:endParaRPr lang="es-ES"/>
        </a:p>
      </dgm:t>
    </dgm:pt>
    <dgm:pt modelId="{464264E7-A0FD-43A5-825E-1324E1C34FA7}">
      <dgm:prSet phldrT="[Text]" custT="1"/>
      <dgm:spPr/>
      <dgm:t>
        <a:bodyPr/>
        <a:lstStyle/>
        <a:p>
          <a:pPr algn="l"/>
          <a:r>
            <a:rPr lang="es-ES" sz="1400" dirty="0" smtClean="0">
              <a:latin typeface="Arial" charset="0"/>
              <a:cs typeface="Arial" charset="0"/>
            </a:rPr>
            <a:t>Conocer las necesidades de los clientes, para ofrecer una solución efectiva y eficaz.</a:t>
          </a:r>
          <a:endParaRPr lang="es-ES" sz="1400" dirty="0"/>
        </a:p>
      </dgm:t>
    </dgm:pt>
    <dgm:pt modelId="{73012DF1-90F7-4C1F-BEFF-E0D8916B3FD8}" type="parTrans" cxnId="{1E36C19A-E332-49B1-83C1-F6947E7037DB}">
      <dgm:prSet/>
      <dgm:spPr/>
      <dgm:t>
        <a:bodyPr/>
        <a:lstStyle/>
        <a:p>
          <a:endParaRPr lang="es-ES"/>
        </a:p>
      </dgm:t>
    </dgm:pt>
    <dgm:pt modelId="{00DD6F65-0AEF-4FFA-9555-0A67848C9ACA}" type="sibTrans" cxnId="{1E36C19A-E332-49B1-83C1-F6947E7037DB}">
      <dgm:prSet/>
      <dgm:spPr/>
      <dgm:t>
        <a:bodyPr/>
        <a:lstStyle/>
        <a:p>
          <a:endParaRPr lang="es-ES"/>
        </a:p>
      </dgm:t>
    </dgm:pt>
    <dgm:pt modelId="{FF89CAC9-7F37-49B6-860F-F0327FE0B222}" type="pres">
      <dgm:prSet presAssocID="{956107A7-5DD5-4A17-A549-163C2A7BA514}" presName="composite" presStyleCnt="0">
        <dgm:presLayoutVars>
          <dgm:chMax val="3"/>
          <dgm:animLvl val="lvl"/>
          <dgm:resizeHandles val="exact"/>
        </dgm:presLayoutVars>
      </dgm:prSet>
      <dgm:spPr/>
    </dgm:pt>
    <dgm:pt modelId="{14FF5D66-B48B-4721-BDF5-8F473BDFB510}" type="pres">
      <dgm:prSet presAssocID="{BAD8AD8C-6150-4466-AAC0-01FDF36A803B}" presName="gear1" presStyleLbl="node1" presStyleIdx="0" presStyleCnt="3">
        <dgm:presLayoutVars>
          <dgm:chMax val="1"/>
          <dgm:bulletEnabled val="1"/>
        </dgm:presLayoutVars>
      </dgm:prSet>
      <dgm:spPr/>
      <dgm:t>
        <a:bodyPr/>
        <a:lstStyle/>
        <a:p>
          <a:endParaRPr lang="es-ES"/>
        </a:p>
      </dgm:t>
    </dgm:pt>
    <dgm:pt modelId="{60D3EA5D-F94C-4C99-8F3A-8C67AECFCCE2}" type="pres">
      <dgm:prSet presAssocID="{BAD8AD8C-6150-4466-AAC0-01FDF36A803B}" presName="gear1srcNode" presStyleLbl="node1" presStyleIdx="0" presStyleCnt="3"/>
      <dgm:spPr/>
      <dgm:t>
        <a:bodyPr/>
        <a:lstStyle/>
        <a:p>
          <a:endParaRPr lang="es-ES"/>
        </a:p>
      </dgm:t>
    </dgm:pt>
    <dgm:pt modelId="{253F2B00-C2A2-4E5D-A498-F05ED5A649D2}" type="pres">
      <dgm:prSet presAssocID="{BAD8AD8C-6150-4466-AAC0-01FDF36A803B}" presName="gear1dstNode" presStyleLbl="node1" presStyleIdx="0" presStyleCnt="3"/>
      <dgm:spPr/>
      <dgm:t>
        <a:bodyPr/>
        <a:lstStyle/>
        <a:p>
          <a:endParaRPr lang="es-ES"/>
        </a:p>
      </dgm:t>
    </dgm:pt>
    <dgm:pt modelId="{1DD98D2F-EB32-4C56-AD5C-EBDAEF8201A7}" type="pres">
      <dgm:prSet presAssocID="{C6DE3A76-E66E-44D5-B565-55C642759E0F}" presName="gear2" presStyleLbl="node1" presStyleIdx="1" presStyleCnt="3" custScaleX="131704" custScaleY="131334" custLinFactNeighborX="-21670" custLinFactNeighborY="7223">
        <dgm:presLayoutVars>
          <dgm:chMax val="1"/>
          <dgm:bulletEnabled val="1"/>
        </dgm:presLayoutVars>
      </dgm:prSet>
      <dgm:spPr/>
      <dgm:t>
        <a:bodyPr/>
        <a:lstStyle/>
        <a:p>
          <a:endParaRPr lang="es-ES"/>
        </a:p>
      </dgm:t>
    </dgm:pt>
    <dgm:pt modelId="{7FCCEBA3-3D98-4555-A031-180ADEE6A672}" type="pres">
      <dgm:prSet presAssocID="{C6DE3A76-E66E-44D5-B565-55C642759E0F}" presName="gear2srcNode" presStyleLbl="node1" presStyleIdx="1" presStyleCnt="3"/>
      <dgm:spPr/>
      <dgm:t>
        <a:bodyPr/>
        <a:lstStyle/>
        <a:p>
          <a:endParaRPr lang="es-ES"/>
        </a:p>
      </dgm:t>
    </dgm:pt>
    <dgm:pt modelId="{02337D6A-C150-437B-92C5-163D2F6B67A3}" type="pres">
      <dgm:prSet presAssocID="{C6DE3A76-E66E-44D5-B565-55C642759E0F}" presName="gear2dstNode" presStyleLbl="node1" presStyleIdx="1" presStyleCnt="3"/>
      <dgm:spPr/>
      <dgm:t>
        <a:bodyPr/>
        <a:lstStyle/>
        <a:p>
          <a:endParaRPr lang="es-ES"/>
        </a:p>
      </dgm:t>
    </dgm:pt>
    <dgm:pt modelId="{B9345594-F6CB-441F-A8AC-244FC96123E9}" type="pres">
      <dgm:prSet presAssocID="{464264E7-A0FD-43A5-825E-1324E1C34FA7}" presName="gear3" presStyleLbl="node1" presStyleIdx="2" presStyleCnt="3" custScaleX="135963" custScaleY="128977"/>
      <dgm:spPr/>
      <dgm:t>
        <a:bodyPr/>
        <a:lstStyle/>
        <a:p>
          <a:endParaRPr lang="es-ES"/>
        </a:p>
      </dgm:t>
    </dgm:pt>
    <dgm:pt modelId="{4FAF50C5-B244-4597-9AC5-4AB6FF9F6609}" type="pres">
      <dgm:prSet presAssocID="{464264E7-A0FD-43A5-825E-1324E1C34FA7}" presName="gear3tx" presStyleLbl="node1" presStyleIdx="2" presStyleCnt="3">
        <dgm:presLayoutVars>
          <dgm:chMax val="1"/>
          <dgm:bulletEnabled val="1"/>
        </dgm:presLayoutVars>
      </dgm:prSet>
      <dgm:spPr/>
      <dgm:t>
        <a:bodyPr/>
        <a:lstStyle/>
        <a:p>
          <a:endParaRPr lang="es-ES"/>
        </a:p>
      </dgm:t>
    </dgm:pt>
    <dgm:pt modelId="{32CD6411-3BD8-452F-B56D-F4530A786523}" type="pres">
      <dgm:prSet presAssocID="{464264E7-A0FD-43A5-825E-1324E1C34FA7}" presName="gear3srcNode" presStyleLbl="node1" presStyleIdx="2" presStyleCnt="3"/>
      <dgm:spPr/>
      <dgm:t>
        <a:bodyPr/>
        <a:lstStyle/>
        <a:p>
          <a:endParaRPr lang="es-ES"/>
        </a:p>
      </dgm:t>
    </dgm:pt>
    <dgm:pt modelId="{86CBB586-E1EA-4A31-9647-EB473BA183EC}" type="pres">
      <dgm:prSet presAssocID="{464264E7-A0FD-43A5-825E-1324E1C34FA7}" presName="gear3dstNode" presStyleLbl="node1" presStyleIdx="2" presStyleCnt="3"/>
      <dgm:spPr/>
      <dgm:t>
        <a:bodyPr/>
        <a:lstStyle/>
        <a:p>
          <a:endParaRPr lang="es-ES"/>
        </a:p>
      </dgm:t>
    </dgm:pt>
    <dgm:pt modelId="{5A02B443-C966-409B-AB72-4E2122BEA459}" type="pres">
      <dgm:prSet presAssocID="{DAD4E610-1D90-44A1-A209-BC6E05119842}" presName="connector1" presStyleLbl="sibTrans2D1" presStyleIdx="0" presStyleCnt="3"/>
      <dgm:spPr/>
      <dgm:t>
        <a:bodyPr/>
        <a:lstStyle/>
        <a:p>
          <a:endParaRPr lang="es-ES"/>
        </a:p>
      </dgm:t>
    </dgm:pt>
    <dgm:pt modelId="{78287BCF-B918-4BE1-8C5D-5F639974E9FF}" type="pres">
      <dgm:prSet presAssocID="{BCDC7D90-2E4C-453E-9BF2-0D5F2B9BCB71}" presName="connector2" presStyleLbl="sibTrans2D1" presStyleIdx="1" presStyleCnt="3" custLinFactNeighborX="-26791"/>
      <dgm:spPr/>
      <dgm:t>
        <a:bodyPr/>
        <a:lstStyle/>
        <a:p>
          <a:endParaRPr lang="es-ES"/>
        </a:p>
      </dgm:t>
    </dgm:pt>
    <dgm:pt modelId="{CDE6FDE8-DCA2-45C2-89B2-C2D01A3FB4CF}" type="pres">
      <dgm:prSet presAssocID="{00DD6F65-0AEF-4FFA-9555-0A67848C9ACA}" presName="connector3" presStyleLbl="sibTrans2D1" presStyleIdx="2" presStyleCnt="3" custLinFactNeighborX="-9488"/>
      <dgm:spPr/>
      <dgm:t>
        <a:bodyPr/>
        <a:lstStyle/>
        <a:p>
          <a:endParaRPr lang="es-ES"/>
        </a:p>
      </dgm:t>
    </dgm:pt>
  </dgm:ptLst>
  <dgm:cxnLst>
    <dgm:cxn modelId="{C71C3E50-643E-4B30-AFA3-B68809AC29F8}" type="presOf" srcId="{C6DE3A76-E66E-44D5-B565-55C642759E0F}" destId="{7FCCEBA3-3D98-4555-A031-180ADEE6A672}" srcOrd="1" destOrd="0" presId="urn:microsoft.com/office/officeart/2005/8/layout/gear1"/>
    <dgm:cxn modelId="{F769D2B2-9C75-4F06-B8E1-10A98D0D51E4}" type="presOf" srcId="{BAD8AD8C-6150-4466-AAC0-01FDF36A803B}" destId="{253F2B00-C2A2-4E5D-A498-F05ED5A649D2}" srcOrd="2" destOrd="0" presId="urn:microsoft.com/office/officeart/2005/8/layout/gear1"/>
    <dgm:cxn modelId="{2370E419-39B1-4010-8F1A-F3201C2825F4}" type="presOf" srcId="{BCDC7D90-2E4C-453E-9BF2-0D5F2B9BCB71}" destId="{78287BCF-B918-4BE1-8C5D-5F639974E9FF}" srcOrd="0" destOrd="0" presId="urn:microsoft.com/office/officeart/2005/8/layout/gear1"/>
    <dgm:cxn modelId="{CE091D1B-25D1-413A-B339-42CAD192A3B2}" type="presOf" srcId="{BAD8AD8C-6150-4466-AAC0-01FDF36A803B}" destId="{14FF5D66-B48B-4721-BDF5-8F473BDFB510}" srcOrd="0" destOrd="0" presId="urn:microsoft.com/office/officeart/2005/8/layout/gear1"/>
    <dgm:cxn modelId="{BEFA7EE0-5FF1-422F-93A8-951AAF420E39}" type="presOf" srcId="{C6DE3A76-E66E-44D5-B565-55C642759E0F}" destId="{1DD98D2F-EB32-4C56-AD5C-EBDAEF8201A7}" srcOrd="0" destOrd="0" presId="urn:microsoft.com/office/officeart/2005/8/layout/gear1"/>
    <dgm:cxn modelId="{FECC2D90-727E-40DC-AB52-55935F13C8E3}" type="presOf" srcId="{464264E7-A0FD-43A5-825E-1324E1C34FA7}" destId="{B9345594-F6CB-441F-A8AC-244FC96123E9}" srcOrd="0" destOrd="0" presId="urn:microsoft.com/office/officeart/2005/8/layout/gear1"/>
    <dgm:cxn modelId="{107B82D7-40B2-4B83-9F07-1EFD2B7E1B57}" type="presOf" srcId="{464264E7-A0FD-43A5-825E-1324E1C34FA7}" destId="{4FAF50C5-B244-4597-9AC5-4AB6FF9F6609}" srcOrd="1" destOrd="0" presId="urn:microsoft.com/office/officeart/2005/8/layout/gear1"/>
    <dgm:cxn modelId="{1E36C19A-E332-49B1-83C1-F6947E7037DB}" srcId="{956107A7-5DD5-4A17-A549-163C2A7BA514}" destId="{464264E7-A0FD-43A5-825E-1324E1C34FA7}" srcOrd="2" destOrd="0" parTransId="{73012DF1-90F7-4C1F-BEFF-E0D8916B3FD8}" sibTransId="{00DD6F65-0AEF-4FFA-9555-0A67848C9ACA}"/>
    <dgm:cxn modelId="{A61BA58B-E2B1-458E-843B-A40D0D872496}" type="presOf" srcId="{C6DE3A76-E66E-44D5-B565-55C642759E0F}" destId="{02337D6A-C150-437B-92C5-163D2F6B67A3}" srcOrd="2" destOrd="0" presId="urn:microsoft.com/office/officeart/2005/8/layout/gear1"/>
    <dgm:cxn modelId="{7F7BB780-624E-4A86-AFEE-9ADBBE4D8273}" type="presOf" srcId="{464264E7-A0FD-43A5-825E-1324E1C34FA7}" destId="{32CD6411-3BD8-452F-B56D-F4530A786523}" srcOrd="2" destOrd="0" presId="urn:microsoft.com/office/officeart/2005/8/layout/gear1"/>
    <dgm:cxn modelId="{DBCF25A2-3D1C-4F5A-8B88-2133135E7EEF}" type="presOf" srcId="{DAD4E610-1D90-44A1-A209-BC6E05119842}" destId="{5A02B443-C966-409B-AB72-4E2122BEA459}" srcOrd="0" destOrd="0" presId="urn:microsoft.com/office/officeart/2005/8/layout/gear1"/>
    <dgm:cxn modelId="{E85561F0-22BF-43A3-AF7C-EB12FAD62DD3}" type="presOf" srcId="{464264E7-A0FD-43A5-825E-1324E1C34FA7}" destId="{86CBB586-E1EA-4A31-9647-EB473BA183EC}" srcOrd="3" destOrd="0" presId="urn:microsoft.com/office/officeart/2005/8/layout/gear1"/>
    <dgm:cxn modelId="{4BC8E116-E108-4C6F-882B-884BFFBD8533}" srcId="{956107A7-5DD5-4A17-A549-163C2A7BA514}" destId="{C6DE3A76-E66E-44D5-B565-55C642759E0F}" srcOrd="1" destOrd="0" parTransId="{91248301-98DB-430E-8DA9-404F56401CF9}" sibTransId="{BCDC7D90-2E4C-453E-9BF2-0D5F2B9BCB71}"/>
    <dgm:cxn modelId="{B6214015-DEFD-4B0D-8C9B-109EA18543F2}" type="presOf" srcId="{BAD8AD8C-6150-4466-AAC0-01FDF36A803B}" destId="{60D3EA5D-F94C-4C99-8F3A-8C67AECFCCE2}" srcOrd="1" destOrd="0" presId="urn:microsoft.com/office/officeart/2005/8/layout/gear1"/>
    <dgm:cxn modelId="{BF3F3FA8-456A-48CA-983C-D7E4235770A5}" srcId="{956107A7-5DD5-4A17-A549-163C2A7BA514}" destId="{BAD8AD8C-6150-4466-AAC0-01FDF36A803B}" srcOrd="0" destOrd="0" parTransId="{06ACC078-614F-4FB2-B3F4-3ABC581260A6}" sibTransId="{DAD4E610-1D90-44A1-A209-BC6E05119842}"/>
    <dgm:cxn modelId="{6C55D03F-BF2F-478F-A949-B09E73705F94}" type="presOf" srcId="{00DD6F65-0AEF-4FFA-9555-0A67848C9ACA}" destId="{CDE6FDE8-DCA2-45C2-89B2-C2D01A3FB4CF}" srcOrd="0" destOrd="0" presId="urn:microsoft.com/office/officeart/2005/8/layout/gear1"/>
    <dgm:cxn modelId="{93A094AE-70D6-4729-828C-3B7435FAC341}" type="presOf" srcId="{956107A7-5DD5-4A17-A549-163C2A7BA514}" destId="{FF89CAC9-7F37-49B6-860F-F0327FE0B222}" srcOrd="0" destOrd="0" presId="urn:microsoft.com/office/officeart/2005/8/layout/gear1"/>
    <dgm:cxn modelId="{43635B0A-5683-4C50-B284-41BCAC5DE6D0}" type="presParOf" srcId="{FF89CAC9-7F37-49B6-860F-F0327FE0B222}" destId="{14FF5D66-B48B-4721-BDF5-8F473BDFB510}" srcOrd="0" destOrd="0" presId="urn:microsoft.com/office/officeart/2005/8/layout/gear1"/>
    <dgm:cxn modelId="{B03DE510-69AC-4AF1-B6EF-DAE84F3444F3}" type="presParOf" srcId="{FF89CAC9-7F37-49B6-860F-F0327FE0B222}" destId="{60D3EA5D-F94C-4C99-8F3A-8C67AECFCCE2}" srcOrd="1" destOrd="0" presId="urn:microsoft.com/office/officeart/2005/8/layout/gear1"/>
    <dgm:cxn modelId="{C16BE53C-0971-44B4-8C0D-BA6BE0E8BB21}" type="presParOf" srcId="{FF89CAC9-7F37-49B6-860F-F0327FE0B222}" destId="{253F2B00-C2A2-4E5D-A498-F05ED5A649D2}" srcOrd="2" destOrd="0" presId="urn:microsoft.com/office/officeart/2005/8/layout/gear1"/>
    <dgm:cxn modelId="{3505EB63-342D-49C1-86CD-50CE874A6EE1}" type="presParOf" srcId="{FF89CAC9-7F37-49B6-860F-F0327FE0B222}" destId="{1DD98D2F-EB32-4C56-AD5C-EBDAEF8201A7}" srcOrd="3" destOrd="0" presId="urn:microsoft.com/office/officeart/2005/8/layout/gear1"/>
    <dgm:cxn modelId="{5FF4B29C-5EFF-43EE-AD19-17A1BB6CDC64}" type="presParOf" srcId="{FF89CAC9-7F37-49B6-860F-F0327FE0B222}" destId="{7FCCEBA3-3D98-4555-A031-180ADEE6A672}" srcOrd="4" destOrd="0" presId="urn:microsoft.com/office/officeart/2005/8/layout/gear1"/>
    <dgm:cxn modelId="{9CFF8DFC-07ED-4B42-8BE7-A03F023AF51C}" type="presParOf" srcId="{FF89CAC9-7F37-49B6-860F-F0327FE0B222}" destId="{02337D6A-C150-437B-92C5-163D2F6B67A3}" srcOrd="5" destOrd="0" presId="urn:microsoft.com/office/officeart/2005/8/layout/gear1"/>
    <dgm:cxn modelId="{0406E59E-F3F1-4012-B32A-1B8131C36C63}" type="presParOf" srcId="{FF89CAC9-7F37-49B6-860F-F0327FE0B222}" destId="{B9345594-F6CB-441F-A8AC-244FC96123E9}" srcOrd="6" destOrd="0" presId="urn:microsoft.com/office/officeart/2005/8/layout/gear1"/>
    <dgm:cxn modelId="{9866413E-364B-488C-BDA4-CC351CA09E67}" type="presParOf" srcId="{FF89CAC9-7F37-49B6-860F-F0327FE0B222}" destId="{4FAF50C5-B244-4597-9AC5-4AB6FF9F6609}" srcOrd="7" destOrd="0" presId="urn:microsoft.com/office/officeart/2005/8/layout/gear1"/>
    <dgm:cxn modelId="{0CC56CA9-2A55-40D5-8665-623C758B3F7E}" type="presParOf" srcId="{FF89CAC9-7F37-49B6-860F-F0327FE0B222}" destId="{32CD6411-3BD8-452F-B56D-F4530A786523}" srcOrd="8" destOrd="0" presId="urn:microsoft.com/office/officeart/2005/8/layout/gear1"/>
    <dgm:cxn modelId="{0BE084DF-EDF4-4ECE-A223-87356C4F2FA9}" type="presParOf" srcId="{FF89CAC9-7F37-49B6-860F-F0327FE0B222}" destId="{86CBB586-E1EA-4A31-9647-EB473BA183EC}" srcOrd="9" destOrd="0" presId="urn:microsoft.com/office/officeart/2005/8/layout/gear1"/>
    <dgm:cxn modelId="{211AACD5-18B8-4F70-B527-A0D7A6262DA3}" type="presParOf" srcId="{FF89CAC9-7F37-49B6-860F-F0327FE0B222}" destId="{5A02B443-C966-409B-AB72-4E2122BEA459}" srcOrd="10" destOrd="0" presId="urn:microsoft.com/office/officeart/2005/8/layout/gear1"/>
    <dgm:cxn modelId="{29FCE9EA-55E2-4499-835F-6B561EF37B7D}" type="presParOf" srcId="{FF89CAC9-7F37-49B6-860F-F0327FE0B222}" destId="{78287BCF-B918-4BE1-8C5D-5F639974E9FF}" srcOrd="11" destOrd="0" presId="urn:microsoft.com/office/officeart/2005/8/layout/gear1"/>
    <dgm:cxn modelId="{86E6F39A-F9F2-4390-9C5B-6D15350DD345}" type="presParOf" srcId="{FF89CAC9-7F37-49B6-860F-F0327FE0B222}" destId="{CDE6FDE8-DCA2-45C2-89B2-C2D01A3FB4CF}"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78FE55-786A-4731-8991-4B10A250E3D4}"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s-ES"/>
        </a:p>
      </dgm:t>
    </dgm:pt>
    <dgm:pt modelId="{81FAC3B3-D293-4F7A-9ECD-93191184E0F4}">
      <dgm:prSet phldrT="[Texto]" custT="1"/>
      <dgm:spPr/>
      <dgm:t>
        <a:bodyPr/>
        <a:lstStyle/>
        <a:p>
          <a:r>
            <a:rPr lang="es-ES" sz="1400" dirty="0" err="1" smtClean="0">
              <a:latin typeface="Arial" pitchFamily="34" charset="0"/>
              <a:cs typeface="Arial" pitchFamily="34" charset="0"/>
            </a:rPr>
            <a:t>Mailing</a:t>
          </a:r>
          <a:endParaRPr lang="es-ES" sz="1400" dirty="0">
            <a:latin typeface="Arial" pitchFamily="34" charset="0"/>
            <a:cs typeface="Arial" pitchFamily="34" charset="0"/>
          </a:endParaRPr>
        </a:p>
      </dgm:t>
    </dgm:pt>
    <dgm:pt modelId="{6751FFB4-350F-480B-A60E-CC375A14382C}" type="parTrans" cxnId="{ACA54CCA-C363-4636-888D-E6CDC4411221}">
      <dgm:prSet/>
      <dgm:spPr/>
      <dgm:t>
        <a:bodyPr/>
        <a:lstStyle/>
        <a:p>
          <a:endParaRPr lang="es-ES"/>
        </a:p>
      </dgm:t>
    </dgm:pt>
    <dgm:pt modelId="{084C9310-DFB8-4789-9CA1-2E804E3CEA73}" type="sibTrans" cxnId="{ACA54CCA-C363-4636-888D-E6CDC4411221}">
      <dgm:prSet/>
      <dgm:spPr/>
      <dgm:t>
        <a:bodyPr/>
        <a:lstStyle/>
        <a:p>
          <a:endParaRPr lang="es-ES"/>
        </a:p>
      </dgm:t>
    </dgm:pt>
    <dgm:pt modelId="{A5F7AF00-5CD9-4705-9F65-3A406CD7E56B}">
      <dgm:prSet phldrT="[Texto]" custT="1"/>
      <dgm:spPr/>
      <dgm:t>
        <a:bodyPr/>
        <a:lstStyle/>
        <a:p>
          <a:pPr algn="l"/>
          <a:r>
            <a:rPr lang="es-ES" sz="1400" dirty="0" smtClean="0">
              <a:latin typeface="Arial" pitchFamily="34" charset="0"/>
              <a:cs typeface="Arial" pitchFamily="34" charset="0"/>
            </a:rPr>
            <a:t>Visitas personalizadas</a:t>
          </a:r>
          <a:endParaRPr lang="es-ES" sz="1400" dirty="0">
            <a:latin typeface="Arial" pitchFamily="34" charset="0"/>
            <a:cs typeface="Arial" pitchFamily="34" charset="0"/>
          </a:endParaRPr>
        </a:p>
      </dgm:t>
    </dgm:pt>
    <dgm:pt modelId="{C15126E1-CDE1-49D5-A58D-EC0F909406F3}" type="parTrans" cxnId="{9F552ADE-204B-45BB-8676-59FDBD41BD05}">
      <dgm:prSet/>
      <dgm:spPr/>
      <dgm:t>
        <a:bodyPr/>
        <a:lstStyle/>
        <a:p>
          <a:endParaRPr lang="es-ES"/>
        </a:p>
      </dgm:t>
    </dgm:pt>
    <dgm:pt modelId="{DA9224EC-E5DD-4170-AC19-9CB9226C9FAE}" type="sibTrans" cxnId="{9F552ADE-204B-45BB-8676-59FDBD41BD05}">
      <dgm:prSet/>
      <dgm:spPr/>
      <dgm:t>
        <a:bodyPr/>
        <a:lstStyle/>
        <a:p>
          <a:endParaRPr lang="es-ES"/>
        </a:p>
      </dgm:t>
    </dgm:pt>
    <dgm:pt modelId="{A99C394A-4E04-44B5-AAB8-4149E8927DBD}">
      <dgm:prSet phldrT="[Texto]" custT="1"/>
      <dgm:spPr/>
      <dgm:t>
        <a:bodyPr/>
        <a:lstStyle/>
        <a:p>
          <a:r>
            <a:rPr lang="es-ES" sz="1400" dirty="0" smtClean="0">
              <a:latin typeface="Arial" pitchFamily="34" charset="0"/>
              <a:cs typeface="Arial" pitchFamily="34" charset="0"/>
            </a:rPr>
            <a:t>Acuerdos de colaboración </a:t>
          </a:r>
          <a:endParaRPr lang="es-ES" sz="1400" dirty="0">
            <a:latin typeface="Arial" pitchFamily="34" charset="0"/>
            <a:cs typeface="Arial" pitchFamily="34" charset="0"/>
          </a:endParaRPr>
        </a:p>
      </dgm:t>
    </dgm:pt>
    <dgm:pt modelId="{46408186-E8D4-494C-8F9D-E4206862B087}" type="parTrans" cxnId="{0C2C6412-4B2A-4207-B1CF-8E17ADA19D68}">
      <dgm:prSet/>
      <dgm:spPr/>
      <dgm:t>
        <a:bodyPr/>
        <a:lstStyle/>
        <a:p>
          <a:endParaRPr lang="es-ES"/>
        </a:p>
      </dgm:t>
    </dgm:pt>
    <dgm:pt modelId="{F1AB721A-FF66-4034-A2D6-13CCC5DFCC4C}" type="sibTrans" cxnId="{0C2C6412-4B2A-4207-B1CF-8E17ADA19D68}">
      <dgm:prSet/>
      <dgm:spPr/>
      <dgm:t>
        <a:bodyPr/>
        <a:lstStyle/>
        <a:p>
          <a:endParaRPr lang="es-ES"/>
        </a:p>
      </dgm:t>
    </dgm:pt>
    <dgm:pt modelId="{5D91C2D7-2115-46E5-BDC7-60CE106D462E}">
      <dgm:prSet phldrT="[Texto]" custT="1"/>
      <dgm:spPr/>
      <dgm:t>
        <a:bodyPr/>
        <a:lstStyle/>
        <a:p>
          <a:r>
            <a:rPr lang="es-ES" sz="1400" dirty="0" smtClean="0">
              <a:latin typeface="Arial" pitchFamily="34" charset="0"/>
              <a:cs typeface="Arial" pitchFamily="34" charset="0"/>
            </a:rPr>
            <a:t>Acuerdos con asociaciones empresariales </a:t>
          </a:r>
          <a:endParaRPr lang="es-ES" sz="1400" dirty="0">
            <a:latin typeface="Arial" pitchFamily="34" charset="0"/>
            <a:cs typeface="Arial" pitchFamily="34" charset="0"/>
          </a:endParaRPr>
        </a:p>
      </dgm:t>
    </dgm:pt>
    <dgm:pt modelId="{27092FB5-9E94-455B-BA7A-10F1BD8C9953}" type="parTrans" cxnId="{62CB4EFF-B036-45CC-9775-F5711FCB248E}">
      <dgm:prSet/>
      <dgm:spPr/>
      <dgm:t>
        <a:bodyPr/>
        <a:lstStyle/>
        <a:p>
          <a:endParaRPr lang="es-ES"/>
        </a:p>
      </dgm:t>
    </dgm:pt>
    <dgm:pt modelId="{730E441D-681B-4C72-86B5-49EDD277A827}" type="sibTrans" cxnId="{62CB4EFF-B036-45CC-9775-F5711FCB248E}">
      <dgm:prSet/>
      <dgm:spPr/>
      <dgm:t>
        <a:bodyPr/>
        <a:lstStyle/>
        <a:p>
          <a:endParaRPr lang="es-ES"/>
        </a:p>
      </dgm:t>
    </dgm:pt>
    <dgm:pt modelId="{65BDECDF-AACC-4EE2-B8E7-855FBF0F3480}" type="pres">
      <dgm:prSet presAssocID="{2078FE55-786A-4731-8991-4B10A250E3D4}" presName="compositeShape" presStyleCnt="0">
        <dgm:presLayoutVars>
          <dgm:chMax val="9"/>
          <dgm:dir/>
          <dgm:resizeHandles val="exact"/>
        </dgm:presLayoutVars>
      </dgm:prSet>
      <dgm:spPr/>
      <dgm:t>
        <a:bodyPr/>
        <a:lstStyle/>
        <a:p>
          <a:endParaRPr lang="es-ES"/>
        </a:p>
      </dgm:t>
    </dgm:pt>
    <dgm:pt modelId="{7886354D-4555-4938-A243-1DC1B44703B7}" type="pres">
      <dgm:prSet presAssocID="{2078FE55-786A-4731-8991-4B10A250E3D4}" presName="triangle1" presStyleLbl="node1" presStyleIdx="0" presStyleCnt="4" custScaleX="116554" custLinFactNeighborX="-3544" custLinFactNeighborY="776">
        <dgm:presLayoutVars>
          <dgm:bulletEnabled val="1"/>
        </dgm:presLayoutVars>
      </dgm:prSet>
      <dgm:spPr/>
      <dgm:t>
        <a:bodyPr/>
        <a:lstStyle/>
        <a:p>
          <a:endParaRPr lang="es-ES"/>
        </a:p>
      </dgm:t>
    </dgm:pt>
    <dgm:pt modelId="{8EB1FA54-D313-48BF-BDF6-D142309C94FA}" type="pres">
      <dgm:prSet presAssocID="{2078FE55-786A-4731-8991-4B10A250E3D4}" presName="triangle2" presStyleLbl="node1" presStyleIdx="1" presStyleCnt="4" custScaleX="142938" custLinFactNeighborX="-9855">
        <dgm:presLayoutVars>
          <dgm:bulletEnabled val="1"/>
        </dgm:presLayoutVars>
      </dgm:prSet>
      <dgm:spPr/>
      <dgm:t>
        <a:bodyPr/>
        <a:lstStyle/>
        <a:p>
          <a:endParaRPr lang="es-ES"/>
        </a:p>
      </dgm:t>
    </dgm:pt>
    <dgm:pt modelId="{B2B38830-4DB1-4191-B9A6-220B775DE7F1}" type="pres">
      <dgm:prSet presAssocID="{2078FE55-786A-4731-8991-4B10A250E3D4}" presName="triangle3" presStyleLbl="node1" presStyleIdx="2" presStyleCnt="4" custScaleX="120486">
        <dgm:presLayoutVars>
          <dgm:bulletEnabled val="1"/>
        </dgm:presLayoutVars>
      </dgm:prSet>
      <dgm:spPr/>
      <dgm:t>
        <a:bodyPr/>
        <a:lstStyle/>
        <a:p>
          <a:endParaRPr lang="es-ES"/>
        </a:p>
      </dgm:t>
    </dgm:pt>
    <dgm:pt modelId="{3C660628-F6EE-4FF5-9F12-01BCA1C4D8D3}" type="pres">
      <dgm:prSet presAssocID="{2078FE55-786A-4731-8991-4B10A250E3D4}" presName="triangle4" presStyleLbl="node1" presStyleIdx="3" presStyleCnt="4" custScaleX="130729" custLinFactNeighborX="6104">
        <dgm:presLayoutVars>
          <dgm:bulletEnabled val="1"/>
        </dgm:presLayoutVars>
      </dgm:prSet>
      <dgm:spPr/>
      <dgm:t>
        <a:bodyPr/>
        <a:lstStyle/>
        <a:p>
          <a:endParaRPr lang="es-ES"/>
        </a:p>
      </dgm:t>
    </dgm:pt>
  </dgm:ptLst>
  <dgm:cxnLst>
    <dgm:cxn modelId="{9F552ADE-204B-45BB-8676-59FDBD41BD05}" srcId="{2078FE55-786A-4731-8991-4B10A250E3D4}" destId="{A5F7AF00-5CD9-4705-9F65-3A406CD7E56B}" srcOrd="1" destOrd="0" parTransId="{C15126E1-CDE1-49D5-A58D-EC0F909406F3}" sibTransId="{DA9224EC-E5DD-4170-AC19-9CB9226C9FAE}"/>
    <dgm:cxn modelId="{0C2C6412-4B2A-4207-B1CF-8E17ADA19D68}" srcId="{2078FE55-786A-4731-8991-4B10A250E3D4}" destId="{A99C394A-4E04-44B5-AAB8-4149E8927DBD}" srcOrd="2" destOrd="0" parTransId="{46408186-E8D4-494C-8F9D-E4206862B087}" sibTransId="{F1AB721A-FF66-4034-A2D6-13CCC5DFCC4C}"/>
    <dgm:cxn modelId="{ACA54CCA-C363-4636-888D-E6CDC4411221}" srcId="{2078FE55-786A-4731-8991-4B10A250E3D4}" destId="{81FAC3B3-D293-4F7A-9ECD-93191184E0F4}" srcOrd="0" destOrd="0" parTransId="{6751FFB4-350F-480B-A60E-CC375A14382C}" sibTransId="{084C9310-DFB8-4789-9CA1-2E804E3CEA73}"/>
    <dgm:cxn modelId="{EF2B38F3-F672-43BD-958B-5DC79A11913A}" type="presOf" srcId="{A5F7AF00-5CD9-4705-9F65-3A406CD7E56B}" destId="{8EB1FA54-D313-48BF-BDF6-D142309C94FA}" srcOrd="0" destOrd="0" presId="urn:microsoft.com/office/officeart/2005/8/layout/pyramid4"/>
    <dgm:cxn modelId="{2C73456E-4091-46FE-924C-736CAEEC8E8D}" type="presOf" srcId="{5D91C2D7-2115-46E5-BDC7-60CE106D462E}" destId="{3C660628-F6EE-4FF5-9F12-01BCA1C4D8D3}" srcOrd="0" destOrd="0" presId="urn:microsoft.com/office/officeart/2005/8/layout/pyramid4"/>
    <dgm:cxn modelId="{B7EAA46D-6C32-43A9-AD35-1B7CD7C0C0BC}" type="presOf" srcId="{2078FE55-786A-4731-8991-4B10A250E3D4}" destId="{65BDECDF-AACC-4EE2-B8E7-855FBF0F3480}" srcOrd="0" destOrd="0" presId="urn:microsoft.com/office/officeart/2005/8/layout/pyramid4"/>
    <dgm:cxn modelId="{9F5F7944-A6C6-45A5-997B-08C3178ABBD0}" type="presOf" srcId="{A99C394A-4E04-44B5-AAB8-4149E8927DBD}" destId="{B2B38830-4DB1-4191-B9A6-220B775DE7F1}" srcOrd="0" destOrd="0" presId="urn:microsoft.com/office/officeart/2005/8/layout/pyramid4"/>
    <dgm:cxn modelId="{1F3D381A-C771-4D79-A4CD-1F359B7B63DB}" type="presOf" srcId="{81FAC3B3-D293-4F7A-9ECD-93191184E0F4}" destId="{7886354D-4555-4938-A243-1DC1B44703B7}" srcOrd="0" destOrd="0" presId="urn:microsoft.com/office/officeart/2005/8/layout/pyramid4"/>
    <dgm:cxn modelId="{62CB4EFF-B036-45CC-9775-F5711FCB248E}" srcId="{2078FE55-786A-4731-8991-4B10A250E3D4}" destId="{5D91C2D7-2115-46E5-BDC7-60CE106D462E}" srcOrd="3" destOrd="0" parTransId="{27092FB5-9E94-455B-BA7A-10F1BD8C9953}" sibTransId="{730E441D-681B-4C72-86B5-49EDD277A827}"/>
    <dgm:cxn modelId="{AB9E945F-0D51-47DF-AA6B-25CF0F5AF333}" type="presParOf" srcId="{65BDECDF-AACC-4EE2-B8E7-855FBF0F3480}" destId="{7886354D-4555-4938-A243-1DC1B44703B7}" srcOrd="0" destOrd="0" presId="urn:microsoft.com/office/officeart/2005/8/layout/pyramid4"/>
    <dgm:cxn modelId="{F02800F2-3D3A-473A-B48F-CB0BAC6EF0E3}" type="presParOf" srcId="{65BDECDF-AACC-4EE2-B8E7-855FBF0F3480}" destId="{8EB1FA54-D313-48BF-BDF6-D142309C94FA}" srcOrd="1" destOrd="0" presId="urn:microsoft.com/office/officeart/2005/8/layout/pyramid4"/>
    <dgm:cxn modelId="{A0279C5D-6CEB-49B2-91A9-2AF4FEBEC98C}" type="presParOf" srcId="{65BDECDF-AACC-4EE2-B8E7-855FBF0F3480}" destId="{B2B38830-4DB1-4191-B9A6-220B775DE7F1}" srcOrd="2" destOrd="0" presId="urn:microsoft.com/office/officeart/2005/8/layout/pyramid4"/>
    <dgm:cxn modelId="{9A05AD0A-F728-43E7-9DB8-73A8BCB15B8F}" type="presParOf" srcId="{65BDECDF-AACC-4EE2-B8E7-855FBF0F3480}" destId="{3C660628-F6EE-4FF5-9F12-01BCA1C4D8D3}"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5900A5-8C39-4D5D-A262-58A66D9BDD54}" type="doc">
      <dgm:prSet loTypeId="urn:microsoft.com/office/officeart/2005/8/layout/funnel1" loCatId="process" qsTypeId="urn:microsoft.com/office/officeart/2005/8/quickstyle/3d2" qsCatId="3D" csTypeId="urn:microsoft.com/office/officeart/2005/8/colors/accent1_2" csCatId="accent1" phldr="1"/>
      <dgm:spPr/>
      <dgm:t>
        <a:bodyPr/>
        <a:lstStyle/>
        <a:p>
          <a:endParaRPr lang="es-ES"/>
        </a:p>
      </dgm:t>
    </dgm:pt>
    <dgm:pt modelId="{8C5D9E20-D05B-4958-A76A-9D47BE9618ED}">
      <dgm:prSet phldrT="[Text]"/>
      <dgm:spPr>
        <a:blipFill rotWithShape="0">
          <a:blip xmlns:r="http://schemas.openxmlformats.org/officeDocument/2006/relationships" r:embed="rId1"/>
          <a:stretch>
            <a:fillRect/>
          </a:stretch>
        </a:blipFill>
      </dgm:spPr>
      <dgm:t>
        <a:bodyPr/>
        <a:lstStyle/>
        <a:p>
          <a:r>
            <a:rPr lang="es-ES" dirty="0" smtClean="0"/>
            <a:t>  </a:t>
          </a:r>
          <a:endParaRPr lang="es-ES" dirty="0"/>
        </a:p>
      </dgm:t>
    </dgm:pt>
    <dgm:pt modelId="{98D71F68-F449-4652-8A6F-29D66778C19D}" type="parTrans" cxnId="{5E72368D-DD09-4747-A7DE-9CE130B67BD3}">
      <dgm:prSet/>
      <dgm:spPr/>
      <dgm:t>
        <a:bodyPr/>
        <a:lstStyle/>
        <a:p>
          <a:endParaRPr lang="es-ES"/>
        </a:p>
      </dgm:t>
    </dgm:pt>
    <dgm:pt modelId="{760C0968-53DB-4FA3-9A51-4E81121F62E0}" type="sibTrans" cxnId="{5E72368D-DD09-4747-A7DE-9CE130B67BD3}">
      <dgm:prSet/>
      <dgm:spPr/>
      <dgm:t>
        <a:bodyPr/>
        <a:lstStyle/>
        <a:p>
          <a:endParaRPr lang="es-ES"/>
        </a:p>
      </dgm:t>
    </dgm:pt>
    <dgm:pt modelId="{A7A3E744-C30A-4BF5-A615-26F489E508C5}">
      <dgm:prSet phldrT="[Text]"/>
      <dgm:spPr>
        <a:blipFill rotWithShape="0">
          <a:blip xmlns:r="http://schemas.openxmlformats.org/officeDocument/2006/relationships" r:embed="rId2"/>
          <a:stretch>
            <a:fillRect/>
          </a:stretch>
        </a:blipFill>
      </dgm:spPr>
      <dgm:t>
        <a:bodyPr/>
        <a:lstStyle/>
        <a:p>
          <a:r>
            <a:rPr lang="es-ES" dirty="0" smtClean="0"/>
            <a:t>  </a:t>
          </a:r>
          <a:endParaRPr lang="es-ES" dirty="0"/>
        </a:p>
      </dgm:t>
    </dgm:pt>
    <dgm:pt modelId="{676D8AE9-3D35-4D5C-97CE-CE692182CC88}" type="parTrans" cxnId="{BF1AF2A9-29E6-4118-97CB-1D10A3A80D25}">
      <dgm:prSet/>
      <dgm:spPr/>
      <dgm:t>
        <a:bodyPr/>
        <a:lstStyle/>
        <a:p>
          <a:endParaRPr lang="es-ES"/>
        </a:p>
      </dgm:t>
    </dgm:pt>
    <dgm:pt modelId="{E38B3277-F168-475C-959F-4429C2DF5126}" type="sibTrans" cxnId="{BF1AF2A9-29E6-4118-97CB-1D10A3A80D25}">
      <dgm:prSet/>
      <dgm:spPr/>
      <dgm:t>
        <a:bodyPr/>
        <a:lstStyle/>
        <a:p>
          <a:endParaRPr lang="es-ES"/>
        </a:p>
      </dgm:t>
    </dgm:pt>
    <dgm:pt modelId="{928F9964-B1D7-4E62-BF81-5878C78C8350}">
      <dgm:prSet phldrT="[Text]"/>
      <dgm:spPr>
        <a:blipFill rotWithShape="0">
          <a:blip xmlns:r="http://schemas.openxmlformats.org/officeDocument/2006/relationships" r:embed="rId3"/>
          <a:stretch>
            <a:fillRect/>
          </a:stretch>
        </a:blipFill>
      </dgm:spPr>
      <dgm:t>
        <a:bodyPr/>
        <a:lstStyle/>
        <a:p>
          <a:r>
            <a:rPr lang="es-ES" dirty="0" smtClean="0"/>
            <a:t> </a:t>
          </a:r>
          <a:endParaRPr lang="es-ES" dirty="0"/>
        </a:p>
      </dgm:t>
    </dgm:pt>
    <dgm:pt modelId="{906F41AE-414D-43EA-AF5A-C65DC383A59A}" type="parTrans" cxnId="{6053F502-18BE-4EE1-8A09-98D3A5AF31AB}">
      <dgm:prSet/>
      <dgm:spPr/>
      <dgm:t>
        <a:bodyPr/>
        <a:lstStyle/>
        <a:p>
          <a:endParaRPr lang="es-ES"/>
        </a:p>
      </dgm:t>
    </dgm:pt>
    <dgm:pt modelId="{CD97E23B-449E-4447-9148-87ACE7BEA7A6}" type="sibTrans" cxnId="{6053F502-18BE-4EE1-8A09-98D3A5AF31AB}">
      <dgm:prSet/>
      <dgm:spPr/>
      <dgm:t>
        <a:bodyPr/>
        <a:lstStyle/>
        <a:p>
          <a:endParaRPr lang="es-ES"/>
        </a:p>
      </dgm:t>
    </dgm:pt>
    <dgm:pt modelId="{682479F6-9638-45F1-942B-6CF37B591807}">
      <dgm:prSet phldrT="[Text]"/>
      <dgm:spPr/>
      <dgm:t>
        <a:bodyPr/>
        <a:lstStyle/>
        <a:p>
          <a:r>
            <a:rPr lang="es-ES" dirty="0" smtClean="0">
              <a:latin typeface="Arial" pitchFamily="34" charset="0"/>
              <a:cs typeface="Arial" pitchFamily="34" charset="0"/>
            </a:rPr>
            <a:t>FWEB-TOOL</a:t>
          </a:r>
        </a:p>
        <a:p>
          <a:endParaRPr lang="es-ES" dirty="0">
            <a:latin typeface="Arial" pitchFamily="34" charset="0"/>
            <a:cs typeface="Arial" pitchFamily="34" charset="0"/>
          </a:endParaRPr>
        </a:p>
      </dgm:t>
    </dgm:pt>
    <dgm:pt modelId="{CF2B86F2-ED50-4284-8D24-54937A8E9632}" type="parTrans" cxnId="{AE2259A9-DFF2-4EDE-B779-1335678900BA}">
      <dgm:prSet/>
      <dgm:spPr/>
      <dgm:t>
        <a:bodyPr/>
        <a:lstStyle/>
        <a:p>
          <a:endParaRPr lang="es-ES"/>
        </a:p>
      </dgm:t>
    </dgm:pt>
    <dgm:pt modelId="{8584F778-4B80-4BA8-A491-8374585D8C67}" type="sibTrans" cxnId="{AE2259A9-DFF2-4EDE-B779-1335678900BA}">
      <dgm:prSet/>
      <dgm:spPr/>
      <dgm:t>
        <a:bodyPr/>
        <a:lstStyle/>
        <a:p>
          <a:endParaRPr lang="es-ES"/>
        </a:p>
      </dgm:t>
    </dgm:pt>
    <dgm:pt modelId="{2A73D50A-B547-4C98-86F2-C319982A0C2D}" type="pres">
      <dgm:prSet presAssocID="{B05900A5-8C39-4D5D-A262-58A66D9BDD54}" presName="Name0" presStyleCnt="0">
        <dgm:presLayoutVars>
          <dgm:chMax val="4"/>
          <dgm:resizeHandles val="exact"/>
        </dgm:presLayoutVars>
      </dgm:prSet>
      <dgm:spPr/>
      <dgm:t>
        <a:bodyPr/>
        <a:lstStyle/>
        <a:p>
          <a:endParaRPr lang="es-ES"/>
        </a:p>
      </dgm:t>
    </dgm:pt>
    <dgm:pt modelId="{848AC67E-9BFD-4E41-B18C-8BF130AF6C5F}" type="pres">
      <dgm:prSet presAssocID="{B05900A5-8C39-4D5D-A262-58A66D9BDD54}" presName="ellipse" presStyleLbl="trBgShp" presStyleIdx="0" presStyleCnt="1"/>
      <dgm:spPr/>
    </dgm:pt>
    <dgm:pt modelId="{485C03D1-9BD3-4BC6-AA46-4D9838991BD9}" type="pres">
      <dgm:prSet presAssocID="{B05900A5-8C39-4D5D-A262-58A66D9BDD54}" presName="arrow1" presStyleLbl="fgShp" presStyleIdx="0" presStyleCnt="1"/>
      <dgm:spPr/>
    </dgm:pt>
    <dgm:pt modelId="{0565D515-EBE0-4EB4-AA81-7E6A0A78D3C5}" type="pres">
      <dgm:prSet presAssocID="{B05900A5-8C39-4D5D-A262-58A66D9BDD54}" presName="rectangle" presStyleLbl="revTx" presStyleIdx="0" presStyleCnt="1">
        <dgm:presLayoutVars>
          <dgm:bulletEnabled val="1"/>
        </dgm:presLayoutVars>
      </dgm:prSet>
      <dgm:spPr/>
      <dgm:t>
        <a:bodyPr/>
        <a:lstStyle/>
        <a:p>
          <a:endParaRPr lang="es-ES"/>
        </a:p>
      </dgm:t>
    </dgm:pt>
    <dgm:pt modelId="{802F51C6-13C5-4F06-B52F-CDDF46818902}" type="pres">
      <dgm:prSet presAssocID="{A7A3E744-C30A-4BF5-A615-26F489E508C5}" presName="item1" presStyleLbl="node1" presStyleIdx="0" presStyleCnt="3">
        <dgm:presLayoutVars>
          <dgm:bulletEnabled val="1"/>
        </dgm:presLayoutVars>
      </dgm:prSet>
      <dgm:spPr/>
      <dgm:t>
        <a:bodyPr/>
        <a:lstStyle/>
        <a:p>
          <a:endParaRPr lang="es-ES"/>
        </a:p>
      </dgm:t>
    </dgm:pt>
    <dgm:pt modelId="{AB184EBC-DAFE-4B8D-AFD2-741B57CACA53}" type="pres">
      <dgm:prSet presAssocID="{928F9964-B1D7-4E62-BF81-5878C78C8350}" presName="item2" presStyleLbl="node1" presStyleIdx="1" presStyleCnt="3">
        <dgm:presLayoutVars>
          <dgm:bulletEnabled val="1"/>
        </dgm:presLayoutVars>
      </dgm:prSet>
      <dgm:spPr/>
      <dgm:t>
        <a:bodyPr/>
        <a:lstStyle/>
        <a:p>
          <a:endParaRPr lang="es-ES"/>
        </a:p>
      </dgm:t>
    </dgm:pt>
    <dgm:pt modelId="{6935C347-24D9-461F-8260-0B1DAAA6243A}" type="pres">
      <dgm:prSet presAssocID="{682479F6-9638-45F1-942B-6CF37B591807}" presName="item3" presStyleLbl="node1" presStyleIdx="2" presStyleCnt="3">
        <dgm:presLayoutVars>
          <dgm:bulletEnabled val="1"/>
        </dgm:presLayoutVars>
      </dgm:prSet>
      <dgm:spPr/>
      <dgm:t>
        <a:bodyPr/>
        <a:lstStyle/>
        <a:p>
          <a:endParaRPr lang="es-ES"/>
        </a:p>
      </dgm:t>
    </dgm:pt>
    <dgm:pt modelId="{5A8A615F-7168-4300-B0EE-CE9106689A5F}" type="pres">
      <dgm:prSet presAssocID="{B05900A5-8C39-4D5D-A262-58A66D9BDD54}" presName="funnel" presStyleLbl="trAlignAcc1" presStyleIdx="0" presStyleCnt="1"/>
      <dgm:spPr/>
    </dgm:pt>
  </dgm:ptLst>
  <dgm:cxnLst>
    <dgm:cxn modelId="{C3DA18DF-EA01-4B96-BCED-68B2A803A0C7}" type="presOf" srcId="{928F9964-B1D7-4E62-BF81-5878C78C8350}" destId="{802F51C6-13C5-4F06-B52F-CDDF46818902}" srcOrd="0" destOrd="0" presId="urn:microsoft.com/office/officeart/2005/8/layout/funnel1"/>
    <dgm:cxn modelId="{5E72368D-DD09-4747-A7DE-9CE130B67BD3}" srcId="{B05900A5-8C39-4D5D-A262-58A66D9BDD54}" destId="{8C5D9E20-D05B-4958-A76A-9D47BE9618ED}" srcOrd="0" destOrd="0" parTransId="{98D71F68-F449-4652-8A6F-29D66778C19D}" sibTransId="{760C0968-53DB-4FA3-9A51-4E81121F62E0}"/>
    <dgm:cxn modelId="{6053F502-18BE-4EE1-8A09-98D3A5AF31AB}" srcId="{B05900A5-8C39-4D5D-A262-58A66D9BDD54}" destId="{928F9964-B1D7-4E62-BF81-5878C78C8350}" srcOrd="2" destOrd="0" parTransId="{906F41AE-414D-43EA-AF5A-C65DC383A59A}" sibTransId="{CD97E23B-449E-4447-9148-87ACE7BEA7A6}"/>
    <dgm:cxn modelId="{BF1AF2A9-29E6-4118-97CB-1D10A3A80D25}" srcId="{B05900A5-8C39-4D5D-A262-58A66D9BDD54}" destId="{A7A3E744-C30A-4BF5-A615-26F489E508C5}" srcOrd="1" destOrd="0" parTransId="{676D8AE9-3D35-4D5C-97CE-CE692182CC88}" sibTransId="{E38B3277-F168-475C-959F-4429C2DF5126}"/>
    <dgm:cxn modelId="{0781AFFC-6B36-4B76-B012-FD66510CD22B}" type="presOf" srcId="{8C5D9E20-D05B-4958-A76A-9D47BE9618ED}" destId="{6935C347-24D9-461F-8260-0B1DAAA6243A}" srcOrd="0" destOrd="0" presId="urn:microsoft.com/office/officeart/2005/8/layout/funnel1"/>
    <dgm:cxn modelId="{DD29D89E-C3DD-4A3E-8DB1-04683802B07F}" type="presOf" srcId="{A7A3E744-C30A-4BF5-A615-26F489E508C5}" destId="{AB184EBC-DAFE-4B8D-AFD2-741B57CACA53}" srcOrd="0" destOrd="0" presId="urn:microsoft.com/office/officeart/2005/8/layout/funnel1"/>
    <dgm:cxn modelId="{AE2259A9-DFF2-4EDE-B779-1335678900BA}" srcId="{B05900A5-8C39-4D5D-A262-58A66D9BDD54}" destId="{682479F6-9638-45F1-942B-6CF37B591807}" srcOrd="3" destOrd="0" parTransId="{CF2B86F2-ED50-4284-8D24-54937A8E9632}" sibTransId="{8584F778-4B80-4BA8-A491-8374585D8C67}"/>
    <dgm:cxn modelId="{C49E214D-07E4-4323-9146-DBD9F2272EBA}" type="presOf" srcId="{682479F6-9638-45F1-942B-6CF37B591807}" destId="{0565D515-EBE0-4EB4-AA81-7E6A0A78D3C5}" srcOrd="0" destOrd="0" presId="urn:microsoft.com/office/officeart/2005/8/layout/funnel1"/>
    <dgm:cxn modelId="{587BFE91-08AF-4087-AC5C-71D8ABBEA297}" type="presOf" srcId="{B05900A5-8C39-4D5D-A262-58A66D9BDD54}" destId="{2A73D50A-B547-4C98-86F2-C319982A0C2D}" srcOrd="0" destOrd="0" presId="urn:microsoft.com/office/officeart/2005/8/layout/funnel1"/>
    <dgm:cxn modelId="{F2A15E1A-EB10-4386-9625-0C41911DC0B4}" type="presParOf" srcId="{2A73D50A-B547-4C98-86F2-C319982A0C2D}" destId="{848AC67E-9BFD-4E41-B18C-8BF130AF6C5F}" srcOrd="0" destOrd="0" presId="urn:microsoft.com/office/officeart/2005/8/layout/funnel1"/>
    <dgm:cxn modelId="{78DABCE4-DB18-4722-BB87-947F36113570}" type="presParOf" srcId="{2A73D50A-B547-4C98-86F2-C319982A0C2D}" destId="{485C03D1-9BD3-4BC6-AA46-4D9838991BD9}" srcOrd="1" destOrd="0" presId="urn:microsoft.com/office/officeart/2005/8/layout/funnel1"/>
    <dgm:cxn modelId="{E3B6582A-EA35-4AFE-B131-8677BB7F1814}" type="presParOf" srcId="{2A73D50A-B547-4C98-86F2-C319982A0C2D}" destId="{0565D515-EBE0-4EB4-AA81-7E6A0A78D3C5}" srcOrd="2" destOrd="0" presId="urn:microsoft.com/office/officeart/2005/8/layout/funnel1"/>
    <dgm:cxn modelId="{F9FD074A-B75B-48B7-AE0D-F15097E62560}" type="presParOf" srcId="{2A73D50A-B547-4C98-86F2-C319982A0C2D}" destId="{802F51C6-13C5-4F06-B52F-CDDF46818902}" srcOrd="3" destOrd="0" presId="urn:microsoft.com/office/officeart/2005/8/layout/funnel1"/>
    <dgm:cxn modelId="{2190DED4-9112-4727-9A16-B835DF9D31C5}" type="presParOf" srcId="{2A73D50A-B547-4C98-86F2-C319982A0C2D}" destId="{AB184EBC-DAFE-4B8D-AFD2-741B57CACA53}" srcOrd="4" destOrd="0" presId="urn:microsoft.com/office/officeart/2005/8/layout/funnel1"/>
    <dgm:cxn modelId="{CAAE1943-C043-4B14-B663-FE05F1426C28}" type="presParOf" srcId="{2A73D50A-B547-4C98-86F2-C319982A0C2D}" destId="{6935C347-24D9-461F-8260-0B1DAAA6243A}" srcOrd="5" destOrd="0" presId="urn:microsoft.com/office/officeart/2005/8/layout/funnel1"/>
    <dgm:cxn modelId="{BC0BD1C3-83F7-4EB3-897A-9694B191F95E}" type="presParOf" srcId="{2A73D50A-B547-4C98-86F2-C319982A0C2D}" destId="{5A8A615F-7168-4300-B0EE-CE9106689A5F}"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07750C-A5DA-4082-B482-F8EE0A16A9C6}" type="doc">
      <dgm:prSet loTypeId="urn:microsoft.com/office/officeart/2005/8/layout/vProcess5" loCatId="process" qsTypeId="urn:microsoft.com/office/officeart/2005/8/quickstyle/3d8" qsCatId="3D" csTypeId="urn:microsoft.com/office/officeart/2005/8/colors/accent1_2" csCatId="accent1" phldr="1"/>
      <dgm:spPr/>
      <dgm:t>
        <a:bodyPr/>
        <a:lstStyle/>
        <a:p>
          <a:endParaRPr lang="es-ES"/>
        </a:p>
      </dgm:t>
    </dgm:pt>
    <dgm:pt modelId="{A29AFCF6-F9BE-4AAF-98A7-86554107ADCD}">
      <dgm:prSet phldrT="[Text]" custT="1"/>
      <dgm:spPr/>
      <dgm:t>
        <a:bodyPr/>
        <a:lstStyle/>
        <a:p>
          <a:r>
            <a:rPr lang="es-ES" sz="2700" dirty="0" smtClean="0">
              <a:latin typeface="Arial" pitchFamily="34" charset="0"/>
              <a:cs typeface="Arial" pitchFamily="34" charset="0"/>
            </a:rPr>
            <a:t>Recopilación de Información</a:t>
          </a:r>
          <a:endParaRPr lang="es-ES" sz="2700" dirty="0">
            <a:latin typeface="Arial" pitchFamily="34" charset="0"/>
            <a:cs typeface="Arial" pitchFamily="34" charset="0"/>
          </a:endParaRPr>
        </a:p>
      </dgm:t>
    </dgm:pt>
    <dgm:pt modelId="{548E9605-6438-4A60-8236-992CA2A25097}" type="parTrans" cxnId="{9FBAE894-D003-463B-8E8C-BF3040623FAD}">
      <dgm:prSet/>
      <dgm:spPr/>
      <dgm:t>
        <a:bodyPr/>
        <a:lstStyle/>
        <a:p>
          <a:endParaRPr lang="es-ES"/>
        </a:p>
      </dgm:t>
    </dgm:pt>
    <dgm:pt modelId="{65846FAE-21BF-478F-9714-CE116997078C}" type="sibTrans" cxnId="{9FBAE894-D003-463B-8E8C-BF3040623FAD}">
      <dgm:prSet/>
      <dgm:spPr/>
      <dgm:t>
        <a:bodyPr/>
        <a:lstStyle/>
        <a:p>
          <a:endParaRPr lang="es-ES"/>
        </a:p>
      </dgm:t>
    </dgm:pt>
    <dgm:pt modelId="{DC9F24D1-95D0-4C09-B1AF-3173CECA3BBF}">
      <dgm:prSet phldrT="[Text]"/>
      <dgm:spPr/>
      <dgm:t>
        <a:bodyPr/>
        <a:lstStyle/>
        <a:p>
          <a:r>
            <a:rPr lang="es-ES" dirty="0" smtClean="0">
              <a:latin typeface="Arial" pitchFamily="34" charset="0"/>
              <a:cs typeface="Arial" pitchFamily="34" charset="0"/>
            </a:rPr>
            <a:t>Enumeración</a:t>
          </a:r>
          <a:endParaRPr lang="es-ES" dirty="0">
            <a:latin typeface="Arial" pitchFamily="34" charset="0"/>
            <a:cs typeface="Arial" pitchFamily="34" charset="0"/>
          </a:endParaRPr>
        </a:p>
      </dgm:t>
    </dgm:pt>
    <dgm:pt modelId="{B9A14024-1F6F-4AAA-A95D-B341FB797DA2}" type="parTrans" cxnId="{C27FC30A-479B-4AC5-A676-2C876723DC96}">
      <dgm:prSet/>
      <dgm:spPr/>
      <dgm:t>
        <a:bodyPr/>
        <a:lstStyle/>
        <a:p>
          <a:endParaRPr lang="es-ES"/>
        </a:p>
      </dgm:t>
    </dgm:pt>
    <dgm:pt modelId="{03D367D4-0F8F-493E-9188-6DFAF8D8AEDE}" type="sibTrans" cxnId="{C27FC30A-479B-4AC5-A676-2C876723DC96}">
      <dgm:prSet/>
      <dgm:spPr/>
      <dgm:t>
        <a:bodyPr/>
        <a:lstStyle/>
        <a:p>
          <a:endParaRPr lang="es-ES"/>
        </a:p>
      </dgm:t>
    </dgm:pt>
    <dgm:pt modelId="{81B0ABE9-79F5-4332-8E38-F3DF2559E4A2}">
      <dgm:prSet phldrT="[Text]"/>
      <dgm:spPr/>
      <dgm:t>
        <a:bodyPr/>
        <a:lstStyle/>
        <a:p>
          <a:r>
            <a:rPr lang="es-ES" dirty="0" smtClean="0">
              <a:latin typeface="Arial" pitchFamily="34" charset="0"/>
              <a:cs typeface="Arial" pitchFamily="34" charset="0"/>
            </a:rPr>
            <a:t>Análisis</a:t>
          </a:r>
          <a:endParaRPr lang="es-ES" dirty="0">
            <a:latin typeface="Arial" pitchFamily="34" charset="0"/>
            <a:cs typeface="Arial" pitchFamily="34" charset="0"/>
          </a:endParaRPr>
        </a:p>
      </dgm:t>
    </dgm:pt>
    <dgm:pt modelId="{2945A40D-C691-40CD-B077-FB18CBFC209A}" type="parTrans" cxnId="{1FD1739C-5951-4F19-ACD5-A849EA912796}">
      <dgm:prSet/>
      <dgm:spPr/>
      <dgm:t>
        <a:bodyPr/>
        <a:lstStyle/>
        <a:p>
          <a:endParaRPr lang="es-ES"/>
        </a:p>
      </dgm:t>
    </dgm:pt>
    <dgm:pt modelId="{48D60E51-54C8-4362-9363-2081D2E4B7CF}" type="sibTrans" cxnId="{1FD1739C-5951-4F19-ACD5-A849EA912796}">
      <dgm:prSet/>
      <dgm:spPr/>
      <dgm:t>
        <a:bodyPr/>
        <a:lstStyle/>
        <a:p>
          <a:endParaRPr lang="es-ES"/>
        </a:p>
      </dgm:t>
    </dgm:pt>
    <dgm:pt modelId="{49F55C7D-AB90-4855-B973-C8EC1DD64684}">
      <dgm:prSet phldrT="[Text]"/>
      <dgm:spPr/>
      <dgm:t>
        <a:bodyPr/>
        <a:lstStyle/>
        <a:p>
          <a:r>
            <a:rPr lang="es-ES" dirty="0" smtClean="0">
              <a:latin typeface="Arial" pitchFamily="34" charset="0"/>
              <a:cs typeface="Arial" pitchFamily="34" charset="0"/>
            </a:rPr>
            <a:t>Explotación</a:t>
          </a:r>
          <a:endParaRPr lang="es-ES" dirty="0">
            <a:latin typeface="Arial" pitchFamily="34" charset="0"/>
            <a:cs typeface="Arial" pitchFamily="34" charset="0"/>
          </a:endParaRPr>
        </a:p>
      </dgm:t>
    </dgm:pt>
    <dgm:pt modelId="{5A9A4FA8-3FD5-4F9F-8417-238411983F1A}" type="parTrans" cxnId="{72993DF8-F498-47D8-AD30-CF171D1A0778}">
      <dgm:prSet/>
      <dgm:spPr/>
      <dgm:t>
        <a:bodyPr/>
        <a:lstStyle/>
        <a:p>
          <a:endParaRPr lang="es-ES"/>
        </a:p>
      </dgm:t>
    </dgm:pt>
    <dgm:pt modelId="{34828A54-6842-464E-AFFA-E4B8C528E403}" type="sibTrans" cxnId="{72993DF8-F498-47D8-AD30-CF171D1A0778}">
      <dgm:prSet/>
      <dgm:spPr/>
      <dgm:t>
        <a:bodyPr/>
        <a:lstStyle/>
        <a:p>
          <a:endParaRPr lang="es-ES"/>
        </a:p>
      </dgm:t>
    </dgm:pt>
    <dgm:pt modelId="{48EEFCC1-CA78-431B-8611-B99C631B5364}">
      <dgm:prSet phldrT="[Text]"/>
      <dgm:spPr/>
      <dgm:t>
        <a:bodyPr/>
        <a:lstStyle/>
        <a:p>
          <a:r>
            <a:rPr lang="es-ES" dirty="0" smtClean="0">
              <a:latin typeface="Arial" pitchFamily="34" charset="0"/>
              <a:cs typeface="Arial" pitchFamily="34" charset="0"/>
            </a:rPr>
            <a:t>Documentación</a:t>
          </a:r>
          <a:endParaRPr lang="es-ES" dirty="0">
            <a:latin typeface="Arial" pitchFamily="34" charset="0"/>
            <a:cs typeface="Arial" pitchFamily="34" charset="0"/>
          </a:endParaRPr>
        </a:p>
      </dgm:t>
    </dgm:pt>
    <dgm:pt modelId="{F482DB94-DCC0-42AD-A2AE-A8CD04BE873E}" type="parTrans" cxnId="{8C287C86-7E3C-4F73-8336-557CE0A46BD8}">
      <dgm:prSet/>
      <dgm:spPr/>
      <dgm:t>
        <a:bodyPr/>
        <a:lstStyle/>
        <a:p>
          <a:endParaRPr lang="es-ES"/>
        </a:p>
      </dgm:t>
    </dgm:pt>
    <dgm:pt modelId="{A29A7A0A-8A53-4E85-BF8F-C4D409BA3C64}" type="sibTrans" cxnId="{8C287C86-7E3C-4F73-8336-557CE0A46BD8}">
      <dgm:prSet/>
      <dgm:spPr/>
      <dgm:t>
        <a:bodyPr/>
        <a:lstStyle/>
        <a:p>
          <a:endParaRPr lang="es-ES"/>
        </a:p>
      </dgm:t>
    </dgm:pt>
    <dgm:pt modelId="{DCC4E676-291C-476A-9B60-0B30911BE180}" type="pres">
      <dgm:prSet presAssocID="{9B07750C-A5DA-4082-B482-F8EE0A16A9C6}" presName="outerComposite" presStyleCnt="0">
        <dgm:presLayoutVars>
          <dgm:chMax val="5"/>
          <dgm:dir/>
          <dgm:resizeHandles val="exact"/>
        </dgm:presLayoutVars>
      </dgm:prSet>
      <dgm:spPr/>
      <dgm:t>
        <a:bodyPr/>
        <a:lstStyle/>
        <a:p>
          <a:endParaRPr lang="es-ES"/>
        </a:p>
      </dgm:t>
    </dgm:pt>
    <dgm:pt modelId="{EAEC70F0-6DA3-4A8C-BD99-4107EB269FBE}" type="pres">
      <dgm:prSet presAssocID="{9B07750C-A5DA-4082-B482-F8EE0A16A9C6}" presName="dummyMaxCanvas" presStyleCnt="0">
        <dgm:presLayoutVars/>
      </dgm:prSet>
      <dgm:spPr/>
      <dgm:t>
        <a:bodyPr/>
        <a:lstStyle/>
        <a:p>
          <a:endParaRPr lang="es-ES"/>
        </a:p>
      </dgm:t>
    </dgm:pt>
    <dgm:pt modelId="{8FB04FA4-C40A-4873-AA12-EF883532D6F2}" type="pres">
      <dgm:prSet presAssocID="{9B07750C-A5DA-4082-B482-F8EE0A16A9C6}" presName="FiveNodes_1" presStyleLbl="node1" presStyleIdx="0" presStyleCnt="5">
        <dgm:presLayoutVars>
          <dgm:bulletEnabled val="1"/>
        </dgm:presLayoutVars>
      </dgm:prSet>
      <dgm:spPr/>
      <dgm:t>
        <a:bodyPr/>
        <a:lstStyle/>
        <a:p>
          <a:endParaRPr lang="es-ES"/>
        </a:p>
      </dgm:t>
    </dgm:pt>
    <dgm:pt modelId="{9E7876B4-3397-4736-95CF-D784DBBA7D6F}" type="pres">
      <dgm:prSet presAssocID="{9B07750C-A5DA-4082-B482-F8EE0A16A9C6}" presName="FiveNodes_2" presStyleLbl="node1" presStyleIdx="1" presStyleCnt="5">
        <dgm:presLayoutVars>
          <dgm:bulletEnabled val="1"/>
        </dgm:presLayoutVars>
      </dgm:prSet>
      <dgm:spPr/>
      <dgm:t>
        <a:bodyPr/>
        <a:lstStyle/>
        <a:p>
          <a:endParaRPr lang="es-ES"/>
        </a:p>
      </dgm:t>
    </dgm:pt>
    <dgm:pt modelId="{B563BBF8-7F3F-4221-9F35-E3B0F213B0E0}" type="pres">
      <dgm:prSet presAssocID="{9B07750C-A5DA-4082-B482-F8EE0A16A9C6}" presName="FiveNodes_3" presStyleLbl="node1" presStyleIdx="2" presStyleCnt="5">
        <dgm:presLayoutVars>
          <dgm:bulletEnabled val="1"/>
        </dgm:presLayoutVars>
      </dgm:prSet>
      <dgm:spPr/>
      <dgm:t>
        <a:bodyPr/>
        <a:lstStyle/>
        <a:p>
          <a:endParaRPr lang="es-ES"/>
        </a:p>
      </dgm:t>
    </dgm:pt>
    <dgm:pt modelId="{02CF5729-9728-427A-89D8-D041AF7B91A8}" type="pres">
      <dgm:prSet presAssocID="{9B07750C-A5DA-4082-B482-F8EE0A16A9C6}" presName="FiveNodes_4" presStyleLbl="node1" presStyleIdx="3" presStyleCnt="5">
        <dgm:presLayoutVars>
          <dgm:bulletEnabled val="1"/>
        </dgm:presLayoutVars>
      </dgm:prSet>
      <dgm:spPr/>
      <dgm:t>
        <a:bodyPr/>
        <a:lstStyle/>
        <a:p>
          <a:endParaRPr lang="es-ES"/>
        </a:p>
      </dgm:t>
    </dgm:pt>
    <dgm:pt modelId="{5EE0B98F-3F84-454A-B792-A1FBD8F5DEE8}" type="pres">
      <dgm:prSet presAssocID="{9B07750C-A5DA-4082-B482-F8EE0A16A9C6}" presName="FiveNodes_5" presStyleLbl="node1" presStyleIdx="4" presStyleCnt="5">
        <dgm:presLayoutVars>
          <dgm:bulletEnabled val="1"/>
        </dgm:presLayoutVars>
      </dgm:prSet>
      <dgm:spPr/>
      <dgm:t>
        <a:bodyPr/>
        <a:lstStyle/>
        <a:p>
          <a:endParaRPr lang="es-ES"/>
        </a:p>
      </dgm:t>
    </dgm:pt>
    <dgm:pt modelId="{42403F2F-DE40-439E-ADFE-31DA635E80EC}" type="pres">
      <dgm:prSet presAssocID="{9B07750C-A5DA-4082-B482-F8EE0A16A9C6}" presName="FiveConn_1-2" presStyleLbl="fgAccFollowNode1" presStyleIdx="0" presStyleCnt="4">
        <dgm:presLayoutVars>
          <dgm:bulletEnabled val="1"/>
        </dgm:presLayoutVars>
      </dgm:prSet>
      <dgm:spPr/>
      <dgm:t>
        <a:bodyPr/>
        <a:lstStyle/>
        <a:p>
          <a:endParaRPr lang="es-ES"/>
        </a:p>
      </dgm:t>
    </dgm:pt>
    <dgm:pt modelId="{2359F847-7FAD-412B-B248-BCFE3B08A5F5}" type="pres">
      <dgm:prSet presAssocID="{9B07750C-A5DA-4082-B482-F8EE0A16A9C6}" presName="FiveConn_2-3" presStyleLbl="fgAccFollowNode1" presStyleIdx="1" presStyleCnt="4">
        <dgm:presLayoutVars>
          <dgm:bulletEnabled val="1"/>
        </dgm:presLayoutVars>
      </dgm:prSet>
      <dgm:spPr/>
      <dgm:t>
        <a:bodyPr/>
        <a:lstStyle/>
        <a:p>
          <a:endParaRPr lang="es-ES"/>
        </a:p>
      </dgm:t>
    </dgm:pt>
    <dgm:pt modelId="{F87B3487-11E2-4892-A1E7-A9FA415571DC}" type="pres">
      <dgm:prSet presAssocID="{9B07750C-A5DA-4082-B482-F8EE0A16A9C6}" presName="FiveConn_3-4" presStyleLbl="fgAccFollowNode1" presStyleIdx="2" presStyleCnt="4">
        <dgm:presLayoutVars>
          <dgm:bulletEnabled val="1"/>
        </dgm:presLayoutVars>
      </dgm:prSet>
      <dgm:spPr/>
      <dgm:t>
        <a:bodyPr/>
        <a:lstStyle/>
        <a:p>
          <a:endParaRPr lang="es-ES"/>
        </a:p>
      </dgm:t>
    </dgm:pt>
    <dgm:pt modelId="{E761E2C8-0BA8-4825-AE0B-01D4B9C54B48}" type="pres">
      <dgm:prSet presAssocID="{9B07750C-A5DA-4082-B482-F8EE0A16A9C6}" presName="FiveConn_4-5" presStyleLbl="fgAccFollowNode1" presStyleIdx="3" presStyleCnt="4">
        <dgm:presLayoutVars>
          <dgm:bulletEnabled val="1"/>
        </dgm:presLayoutVars>
      </dgm:prSet>
      <dgm:spPr/>
      <dgm:t>
        <a:bodyPr/>
        <a:lstStyle/>
        <a:p>
          <a:endParaRPr lang="es-ES"/>
        </a:p>
      </dgm:t>
    </dgm:pt>
    <dgm:pt modelId="{1071779F-0870-4723-9DA6-437F13729290}" type="pres">
      <dgm:prSet presAssocID="{9B07750C-A5DA-4082-B482-F8EE0A16A9C6}" presName="FiveNodes_1_text" presStyleLbl="node1" presStyleIdx="4" presStyleCnt="5">
        <dgm:presLayoutVars>
          <dgm:bulletEnabled val="1"/>
        </dgm:presLayoutVars>
      </dgm:prSet>
      <dgm:spPr/>
      <dgm:t>
        <a:bodyPr/>
        <a:lstStyle/>
        <a:p>
          <a:endParaRPr lang="es-ES"/>
        </a:p>
      </dgm:t>
    </dgm:pt>
    <dgm:pt modelId="{9A878763-94F2-4DA5-BFDD-940ACAE121E0}" type="pres">
      <dgm:prSet presAssocID="{9B07750C-A5DA-4082-B482-F8EE0A16A9C6}" presName="FiveNodes_2_text" presStyleLbl="node1" presStyleIdx="4" presStyleCnt="5">
        <dgm:presLayoutVars>
          <dgm:bulletEnabled val="1"/>
        </dgm:presLayoutVars>
      </dgm:prSet>
      <dgm:spPr/>
      <dgm:t>
        <a:bodyPr/>
        <a:lstStyle/>
        <a:p>
          <a:endParaRPr lang="es-ES"/>
        </a:p>
      </dgm:t>
    </dgm:pt>
    <dgm:pt modelId="{4E63C378-A4B5-4857-B9E4-437215D2158C}" type="pres">
      <dgm:prSet presAssocID="{9B07750C-A5DA-4082-B482-F8EE0A16A9C6}" presName="FiveNodes_3_text" presStyleLbl="node1" presStyleIdx="4" presStyleCnt="5">
        <dgm:presLayoutVars>
          <dgm:bulletEnabled val="1"/>
        </dgm:presLayoutVars>
      </dgm:prSet>
      <dgm:spPr/>
      <dgm:t>
        <a:bodyPr/>
        <a:lstStyle/>
        <a:p>
          <a:endParaRPr lang="es-ES"/>
        </a:p>
      </dgm:t>
    </dgm:pt>
    <dgm:pt modelId="{289207BE-2C2C-48F2-A213-DC0953ABD82C}" type="pres">
      <dgm:prSet presAssocID="{9B07750C-A5DA-4082-B482-F8EE0A16A9C6}" presName="FiveNodes_4_text" presStyleLbl="node1" presStyleIdx="4" presStyleCnt="5">
        <dgm:presLayoutVars>
          <dgm:bulletEnabled val="1"/>
        </dgm:presLayoutVars>
      </dgm:prSet>
      <dgm:spPr/>
      <dgm:t>
        <a:bodyPr/>
        <a:lstStyle/>
        <a:p>
          <a:endParaRPr lang="es-ES"/>
        </a:p>
      </dgm:t>
    </dgm:pt>
    <dgm:pt modelId="{465DBD30-B726-4652-AB0E-DCBF985BBEBF}" type="pres">
      <dgm:prSet presAssocID="{9B07750C-A5DA-4082-B482-F8EE0A16A9C6}" presName="FiveNodes_5_text" presStyleLbl="node1" presStyleIdx="4" presStyleCnt="5">
        <dgm:presLayoutVars>
          <dgm:bulletEnabled val="1"/>
        </dgm:presLayoutVars>
      </dgm:prSet>
      <dgm:spPr/>
      <dgm:t>
        <a:bodyPr/>
        <a:lstStyle/>
        <a:p>
          <a:endParaRPr lang="es-ES"/>
        </a:p>
      </dgm:t>
    </dgm:pt>
  </dgm:ptLst>
  <dgm:cxnLst>
    <dgm:cxn modelId="{3904765C-5EFD-427F-BBFC-E090AB1A55E3}" type="presOf" srcId="{48EEFCC1-CA78-431B-8611-B99C631B5364}" destId="{5EE0B98F-3F84-454A-B792-A1FBD8F5DEE8}" srcOrd="0" destOrd="0" presId="urn:microsoft.com/office/officeart/2005/8/layout/vProcess5"/>
    <dgm:cxn modelId="{B4BEFBD5-455A-4108-B710-FF46ACABD19C}" type="presOf" srcId="{81B0ABE9-79F5-4332-8E38-F3DF2559E4A2}" destId="{B563BBF8-7F3F-4221-9F35-E3B0F213B0E0}" srcOrd="0" destOrd="0" presId="urn:microsoft.com/office/officeart/2005/8/layout/vProcess5"/>
    <dgm:cxn modelId="{FD8ABD6F-FD87-4006-AE0C-11E484DCB45B}" type="presOf" srcId="{9B07750C-A5DA-4082-B482-F8EE0A16A9C6}" destId="{DCC4E676-291C-476A-9B60-0B30911BE180}" srcOrd="0" destOrd="0" presId="urn:microsoft.com/office/officeart/2005/8/layout/vProcess5"/>
    <dgm:cxn modelId="{AA5A7AE5-D25F-4AFF-A637-93610AD737C0}" type="presOf" srcId="{A29AFCF6-F9BE-4AAF-98A7-86554107ADCD}" destId="{1071779F-0870-4723-9DA6-437F13729290}" srcOrd="1" destOrd="0" presId="urn:microsoft.com/office/officeart/2005/8/layout/vProcess5"/>
    <dgm:cxn modelId="{CF1CAA6E-DC22-43E4-B8AE-701CBA4CB799}" type="presOf" srcId="{49F55C7D-AB90-4855-B973-C8EC1DD64684}" destId="{02CF5729-9728-427A-89D8-D041AF7B91A8}" srcOrd="0" destOrd="0" presId="urn:microsoft.com/office/officeart/2005/8/layout/vProcess5"/>
    <dgm:cxn modelId="{C27FC30A-479B-4AC5-A676-2C876723DC96}" srcId="{9B07750C-A5DA-4082-B482-F8EE0A16A9C6}" destId="{DC9F24D1-95D0-4C09-B1AF-3173CECA3BBF}" srcOrd="1" destOrd="0" parTransId="{B9A14024-1F6F-4AAA-A95D-B341FB797DA2}" sibTransId="{03D367D4-0F8F-493E-9188-6DFAF8D8AEDE}"/>
    <dgm:cxn modelId="{A73358DB-C1AE-40F3-9B0A-AC383AD8C372}" type="presOf" srcId="{48EEFCC1-CA78-431B-8611-B99C631B5364}" destId="{465DBD30-B726-4652-AB0E-DCBF985BBEBF}" srcOrd="1" destOrd="0" presId="urn:microsoft.com/office/officeart/2005/8/layout/vProcess5"/>
    <dgm:cxn modelId="{51BC802B-C051-4185-827C-639CA6329966}" type="presOf" srcId="{DC9F24D1-95D0-4C09-B1AF-3173CECA3BBF}" destId="{9E7876B4-3397-4736-95CF-D784DBBA7D6F}" srcOrd="0" destOrd="0" presId="urn:microsoft.com/office/officeart/2005/8/layout/vProcess5"/>
    <dgm:cxn modelId="{2DF07FBA-DAA9-4936-A829-459B05F7EA61}" type="presOf" srcId="{DC9F24D1-95D0-4C09-B1AF-3173CECA3BBF}" destId="{9A878763-94F2-4DA5-BFDD-940ACAE121E0}" srcOrd="1" destOrd="0" presId="urn:microsoft.com/office/officeart/2005/8/layout/vProcess5"/>
    <dgm:cxn modelId="{39E19B6B-2617-49F5-A02D-F83FD37825C4}" type="presOf" srcId="{48D60E51-54C8-4362-9363-2081D2E4B7CF}" destId="{F87B3487-11E2-4892-A1E7-A9FA415571DC}" srcOrd="0" destOrd="0" presId="urn:microsoft.com/office/officeart/2005/8/layout/vProcess5"/>
    <dgm:cxn modelId="{9309ED60-CCA7-4279-9647-07CDE2E68B5E}" type="presOf" srcId="{65846FAE-21BF-478F-9714-CE116997078C}" destId="{42403F2F-DE40-439E-ADFE-31DA635E80EC}" srcOrd="0" destOrd="0" presId="urn:microsoft.com/office/officeart/2005/8/layout/vProcess5"/>
    <dgm:cxn modelId="{C6662CEA-1D20-46D5-8C85-8B1B7856DBF8}" type="presOf" srcId="{49F55C7D-AB90-4855-B973-C8EC1DD64684}" destId="{289207BE-2C2C-48F2-A213-DC0953ABD82C}" srcOrd="1" destOrd="0" presId="urn:microsoft.com/office/officeart/2005/8/layout/vProcess5"/>
    <dgm:cxn modelId="{72993DF8-F498-47D8-AD30-CF171D1A0778}" srcId="{9B07750C-A5DA-4082-B482-F8EE0A16A9C6}" destId="{49F55C7D-AB90-4855-B973-C8EC1DD64684}" srcOrd="3" destOrd="0" parTransId="{5A9A4FA8-3FD5-4F9F-8417-238411983F1A}" sibTransId="{34828A54-6842-464E-AFFA-E4B8C528E403}"/>
    <dgm:cxn modelId="{8C287C86-7E3C-4F73-8336-557CE0A46BD8}" srcId="{9B07750C-A5DA-4082-B482-F8EE0A16A9C6}" destId="{48EEFCC1-CA78-431B-8611-B99C631B5364}" srcOrd="4" destOrd="0" parTransId="{F482DB94-DCC0-42AD-A2AE-A8CD04BE873E}" sibTransId="{A29A7A0A-8A53-4E85-BF8F-C4D409BA3C64}"/>
    <dgm:cxn modelId="{1FD1739C-5951-4F19-ACD5-A849EA912796}" srcId="{9B07750C-A5DA-4082-B482-F8EE0A16A9C6}" destId="{81B0ABE9-79F5-4332-8E38-F3DF2559E4A2}" srcOrd="2" destOrd="0" parTransId="{2945A40D-C691-40CD-B077-FB18CBFC209A}" sibTransId="{48D60E51-54C8-4362-9363-2081D2E4B7CF}"/>
    <dgm:cxn modelId="{10338D45-4422-4188-93D2-69B51E6E75ED}" type="presOf" srcId="{81B0ABE9-79F5-4332-8E38-F3DF2559E4A2}" destId="{4E63C378-A4B5-4857-B9E4-437215D2158C}" srcOrd="1" destOrd="0" presId="urn:microsoft.com/office/officeart/2005/8/layout/vProcess5"/>
    <dgm:cxn modelId="{02FE22B0-E4F7-4F19-845B-8E568CF31E3E}" type="presOf" srcId="{03D367D4-0F8F-493E-9188-6DFAF8D8AEDE}" destId="{2359F847-7FAD-412B-B248-BCFE3B08A5F5}" srcOrd="0" destOrd="0" presId="urn:microsoft.com/office/officeart/2005/8/layout/vProcess5"/>
    <dgm:cxn modelId="{9FBAE894-D003-463B-8E8C-BF3040623FAD}" srcId="{9B07750C-A5DA-4082-B482-F8EE0A16A9C6}" destId="{A29AFCF6-F9BE-4AAF-98A7-86554107ADCD}" srcOrd="0" destOrd="0" parTransId="{548E9605-6438-4A60-8236-992CA2A25097}" sibTransId="{65846FAE-21BF-478F-9714-CE116997078C}"/>
    <dgm:cxn modelId="{74753BF1-D495-4522-A500-9195C0AEA17C}" type="presOf" srcId="{A29AFCF6-F9BE-4AAF-98A7-86554107ADCD}" destId="{8FB04FA4-C40A-4873-AA12-EF883532D6F2}" srcOrd="0" destOrd="0" presId="urn:microsoft.com/office/officeart/2005/8/layout/vProcess5"/>
    <dgm:cxn modelId="{77D50734-4F22-4452-939A-37F0B14EFAA6}" type="presOf" srcId="{34828A54-6842-464E-AFFA-E4B8C528E403}" destId="{E761E2C8-0BA8-4825-AE0B-01D4B9C54B48}" srcOrd="0" destOrd="0" presId="urn:microsoft.com/office/officeart/2005/8/layout/vProcess5"/>
    <dgm:cxn modelId="{FD6DFE31-C76B-4A64-9BCB-A599E2DADB02}" type="presParOf" srcId="{DCC4E676-291C-476A-9B60-0B30911BE180}" destId="{EAEC70F0-6DA3-4A8C-BD99-4107EB269FBE}" srcOrd="0" destOrd="0" presId="urn:microsoft.com/office/officeart/2005/8/layout/vProcess5"/>
    <dgm:cxn modelId="{8342CC0D-9A00-42AE-BEF7-F4FAD6ED6BB4}" type="presParOf" srcId="{DCC4E676-291C-476A-9B60-0B30911BE180}" destId="{8FB04FA4-C40A-4873-AA12-EF883532D6F2}" srcOrd="1" destOrd="0" presId="urn:microsoft.com/office/officeart/2005/8/layout/vProcess5"/>
    <dgm:cxn modelId="{AE6EA23B-274C-4B72-A622-100E252A268C}" type="presParOf" srcId="{DCC4E676-291C-476A-9B60-0B30911BE180}" destId="{9E7876B4-3397-4736-95CF-D784DBBA7D6F}" srcOrd="2" destOrd="0" presId="urn:microsoft.com/office/officeart/2005/8/layout/vProcess5"/>
    <dgm:cxn modelId="{6D27B6A8-D8AF-4C07-BD58-0799303CCEE3}" type="presParOf" srcId="{DCC4E676-291C-476A-9B60-0B30911BE180}" destId="{B563BBF8-7F3F-4221-9F35-E3B0F213B0E0}" srcOrd="3" destOrd="0" presId="urn:microsoft.com/office/officeart/2005/8/layout/vProcess5"/>
    <dgm:cxn modelId="{F8FE8582-884C-4F6C-BE72-F7E2DC09CBB0}" type="presParOf" srcId="{DCC4E676-291C-476A-9B60-0B30911BE180}" destId="{02CF5729-9728-427A-89D8-D041AF7B91A8}" srcOrd="4" destOrd="0" presId="urn:microsoft.com/office/officeart/2005/8/layout/vProcess5"/>
    <dgm:cxn modelId="{EABDA35B-AEEB-4D5D-B7DE-3D40B33CC666}" type="presParOf" srcId="{DCC4E676-291C-476A-9B60-0B30911BE180}" destId="{5EE0B98F-3F84-454A-B792-A1FBD8F5DEE8}" srcOrd="5" destOrd="0" presId="urn:microsoft.com/office/officeart/2005/8/layout/vProcess5"/>
    <dgm:cxn modelId="{E6CE608E-FAFB-467B-A4FB-593E95282D8D}" type="presParOf" srcId="{DCC4E676-291C-476A-9B60-0B30911BE180}" destId="{42403F2F-DE40-439E-ADFE-31DA635E80EC}" srcOrd="6" destOrd="0" presId="urn:microsoft.com/office/officeart/2005/8/layout/vProcess5"/>
    <dgm:cxn modelId="{9AE9931E-BF67-47FE-AB0C-B58CA70554D6}" type="presParOf" srcId="{DCC4E676-291C-476A-9B60-0B30911BE180}" destId="{2359F847-7FAD-412B-B248-BCFE3B08A5F5}" srcOrd="7" destOrd="0" presId="urn:microsoft.com/office/officeart/2005/8/layout/vProcess5"/>
    <dgm:cxn modelId="{83F1FD9F-A9AD-4B83-94CC-999BC8731EBF}" type="presParOf" srcId="{DCC4E676-291C-476A-9B60-0B30911BE180}" destId="{F87B3487-11E2-4892-A1E7-A9FA415571DC}" srcOrd="8" destOrd="0" presId="urn:microsoft.com/office/officeart/2005/8/layout/vProcess5"/>
    <dgm:cxn modelId="{0D2518AA-DCBC-41F2-A718-4CC4ECF211C9}" type="presParOf" srcId="{DCC4E676-291C-476A-9B60-0B30911BE180}" destId="{E761E2C8-0BA8-4825-AE0B-01D4B9C54B48}" srcOrd="9" destOrd="0" presId="urn:microsoft.com/office/officeart/2005/8/layout/vProcess5"/>
    <dgm:cxn modelId="{163ED6F7-05FC-43B8-8C0A-5212B2EC22F8}" type="presParOf" srcId="{DCC4E676-291C-476A-9B60-0B30911BE180}" destId="{1071779F-0870-4723-9DA6-437F13729290}" srcOrd="10" destOrd="0" presId="urn:microsoft.com/office/officeart/2005/8/layout/vProcess5"/>
    <dgm:cxn modelId="{62D0791D-5B2C-4D73-AFA5-9AD3B945E516}" type="presParOf" srcId="{DCC4E676-291C-476A-9B60-0B30911BE180}" destId="{9A878763-94F2-4DA5-BFDD-940ACAE121E0}" srcOrd="11" destOrd="0" presId="urn:microsoft.com/office/officeart/2005/8/layout/vProcess5"/>
    <dgm:cxn modelId="{C61F2B23-AE7C-4FF8-B6EF-C01E88D64D0D}" type="presParOf" srcId="{DCC4E676-291C-476A-9B60-0B30911BE180}" destId="{4E63C378-A4B5-4857-B9E4-437215D2158C}" srcOrd="12" destOrd="0" presId="urn:microsoft.com/office/officeart/2005/8/layout/vProcess5"/>
    <dgm:cxn modelId="{A33BCE7F-41EC-471D-953B-F5E6D34C1891}" type="presParOf" srcId="{DCC4E676-291C-476A-9B60-0B30911BE180}" destId="{289207BE-2C2C-48F2-A213-DC0953ABD82C}" srcOrd="13" destOrd="0" presId="urn:microsoft.com/office/officeart/2005/8/layout/vProcess5"/>
    <dgm:cxn modelId="{F02F2637-5A5F-4B48-A6AD-C231FB3C097A}" type="presParOf" srcId="{DCC4E676-291C-476A-9B60-0B30911BE180}" destId="{465DBD30-B726-4652-AB0E-DCBF985BBEBF}"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45869F-1FDD-4610-A687-372EB9F7743F}" type="doc">
      <dgm:prSet loTypeId="urn:microsoft.com/office/officeart/2005/8/layout/process2" loCatId="process" qsTypeId="urn:microsoft.com/office/officeart/2005/8/quickstyle/3d1" qsCatId="3D" csTypeId="urn:microsoft.com/office/officeart/2005/8/colors/accent1_2" csCatId="accent1" phldr="1"/>
      <dgm:spPr/>
    </dgm:pt>
    <dgm:pt modelId="{7075B9CF-B470-4C14-B5AE-DB791F5CC202}">
      <dgm:prSet phldrT="[Text]"/>
      <dgm:spPr/>
      <dgm:t>
        <a:bodyPr/>
        <a:lstStyle/>
        <a:p>
          <a:r>
            <a:rPr lang="es-ES" smtClean="0">
              <a:latin typeface="Arial" pitchFamily="34" charset="0"/>
              <a:cs typeface="Arial" pitchFamily="34" charset="0"/>
            </a:rPr>
            <a:t>Obtención de Datos</a:t>
          </a:r>
          <a:endParaRPr lang="es-ES" dirty="0">
            <a:latin typeface="Arial" pitchFamily="34" charset="0"/>
            <a:cs typeface="Arial" pitchFamily="34" charset="0"/>
          </a:endParaRPr>
        </a:p>
      </dgm:t>
    </dgm:pt>
    <dgm:pt modelId="{BAF37FFA-0EBC-4155-9EEE-B35664CC4CB1}" type="parTrans" cxnId="{EFBC81DE-2AB6-466B-BF29-CFEB48BA9F8B}">
      <dgm:prSet/>
      <dgm:spPr/>
      <dgm:t>
        <a:bodyPr/>
        <a:lstStyle/>
        <a:p>
          <a:endParaRPr lang="es-ES"/>
        </a:p>
      </dgm:t>
    </dgm:pt>
    <dgm:pt modelId="{B77E42BF-E052-4FF4-B6DB-B29033E0C963}" type="sibTrans" cxnId="{EFBC81DE-2AB6-466B-BF29-CFEB48BA9F8B}">
      <dgm:prSet/>
      <dgm:spPr/>
      <dgm:t>
        <a:bodyPr/>
        <a:lstStyle/>
        <a:p>
          <a:endParaRPr lang="es-ES"/>
        </a:p>
      </dgm:t>
    </dgm:pt>
    <dgm:pt modelId="{CBF29E76-BF49-490E-8A49-3FC85CB7E31F}">
      <dgm:prSet phldrT="[Text]"/>
      <dgm:spPr/>
      <dgm:t>
        <a:bodyPr/>
        <a:lstStyle/>
        <a:p>
          <a:r>
            <a:rPr lang="es-ES" smtClean="0">
              <a:latin typeface="Arial" pitchFamily="34" charset="0"/>
              <a:cs typeface="Arial" pitchFamily="34" charset="0"/>
            </a:rPr>
            <a:t>Envío de Datos</a:t>
          </a:r>
          <a:endParaRPr lang="es-ES" dirty="0">
            <a:latin typeface="Arial" pitchFamily="34" charset="0"/>
            <a:cs typeface="Arial" pitchFamily="34" charset="0"/>
          </a:endParaRPr>
        </a:p>
      </dgm:t>
    </dgm:pt>
    <dgm:pt modelId="{66562382-EB69-4639-9A53-5708C55039CD}" type="parTrans" cxnId="{9E6B377E-6881-43A9-92FA-EEBA4BD05B18}">
      <dgm:prSet/>
      <dgm:spPr/>
      <dgm:t>
        <a:bodyPr/>
        <a:lstStyle/>
        <a:p>
          <a:endParaRPr lang="es-ES"/>
        </a:p>
      </dgm:t>
    </dgm:pt>
    <dgm:pt modelId="{703BA1F2-5C6D-4E49-B1CA-330B9209A8FA}" type="sibTrans" cxnId="{9E6B377E-6881-43A9-92FA-EEBA4BD05B18}">
      <dgm:prSet/>
      <dgm:spPr/>
      <dgm:t>
        <a:bodyPr/>
        <a:lstStyle/>
        <a:p>
          <a:endParaRPr lang="es-ES"/>
        </a:p>
      </dgm:t>
    </dgm:pt>
    <dgm:pt modelId="{6ADC3EC9-9A73-4BB7-8C58-16A48AEC43C5}">
      <dgm:prSet phldrT="[Text]"/>
      <dgm:spPr/>
      <dgm:t>
        <a:bodyPr/>
        <a:lstStyle/>
        <a:p>
          <a:r>
            <a:rPr lang="es-ES" smtClean="0">
              <a:latin typeface="Arial" pitchFamily="34" charset="0"/>
              <a:cs typeface="Arial" pitchFamily="34" charset="0"/>
            </a:rPr>
            <a:t>Análisis</a:t>
          </a:r>
          <a:endParaRPr lang="es-ES" dirty="0">
            <a:latin typeface="Arial" pitchFamily="34" charset="0"/>
            <a:cs typeface="Arial" pitchFamily="34" charset="0"/>
          </a:endParaRPr>
        </a:p>
      </dgm:t>
    </dgm:pt>
    <dgm:pt modelId="{4D8E1C61-7447-495D-9425-4AFF686B755C}" type="parTrans" cxnId="{6F55989E-CC98-4F7C-A767-FCCD1E9D20F5}">
      <dgm:prSet/>
      <dgm:spPr/>
      <dgm:t>
        <a:bodyPr/>
        <a:lstStyle/>
        <a:p>
          <a:endParaRPr lang="es-ES"/>
        </a:p>
      </dgm:t>
    </dgm:pt>
    <dgm:pt modelId="{CBB92003-EB7D-4BD3-9771-BFE34AB46D26}" type="sibTrans" cxnId="{6F55989E-CC98-4F7C-A767-FCCD1E9D20F5}">
      <dgm:prSet/>
      <dgm:spPr/>
      <dgm:t>
        <a:bodyPr/>
        <a:lstStyle/>
        <a:p>
          <a:endParaRPr lang="es-ES"/>
        </a:p>
      </dgm:t>
    </dgm:pt>
    <dgm:pt modelId="{2DB18F42-5160-4CE8-B6AC-66F09FD88F9E}" type="pres">
      <dgm:prSet presAssocID="{6E45869F-1FDD-4610-A687-372EB9F7743F}" presName="linearFlow" presStyleCnt="0">
        <dgm:presLayoutVars>
          <dgm:resizeHandles val="exact"/>
        </dgm:presLayoutVars>
      </dgm:prSet>
      <dgm:spPr/>
    </dgm:pt>
    <dgm:pt modelId="{95BAB377-CD8D-4265-83FF-2132A8C0E516}" type="pres">
      <dgm:prSet presAssocID="{7075B9CF-B470-4C14-B5AE-DB791F5CC202}" presName="node" presStyleLbl="node1" presStyleIdx="0" presStyleCnt="3">
        <dgm:presLayoutVars>
          <dgm:bulletEnabled val="1"/>
        </dgm:presLayoutVars>
      </dgm:prSet>
      <dgm:spPr/>
      <dgm:t>
        <a:bodyPr/>
        <a:lstStyle/>
        <a:p>
          <a:endParaRPr lang="es-ES"/>
        </a:p>
      </dgm:t>
    </dgm:pt>
    <dgm:pt modelId="{8A855DF0-1A2E-4452-A366-B1D1E6EB72BE}" type="pres">
      <dgm:prSet presAssocID="{B77E42BF-E052-4FF4-B6DB-B29033E0C963}" presName="sibTrans" presStyleLbl="sibTrans2D1" presStyleIdx="0" presStyleCnt="2"/>
      <dgm:spPr/>
      <dgm:t>
        <a:bodyPr/>
        <a:lstStyle/>
        <a:p>
          <a:endParaRPr lang="es-ES"/>
        </a:p>
      </dgm:t>
    </dgm:pt>
    <dgm:pt modelId="{E19FE4F3-E3FD-40EE-94D3-B581E171F4EC}" type="pres">
      <dgm:prSet presAssocID="{B77E42BF-E052-4FF4-B6DB-B29033E0C963}" presName="connectorText" presStyleLbl="sibTrans2D1" presStyleIdx="0" presStyleCnt="2"/>
      <dgm:spPr/>
      <dgm:t>
        <a:bodyPr/>
        <a:lstStyle/>
        <a:p>
          <a:endParaRPr lang="es-ES"/>
        </a:p>
      </dgm:t>
    </dgm:pt>
    <dgm:pt modelId="{611A5F48-92B3-422C-BC28-19530E2AA362}" type="pres">
      <dgm:prSet presAssocID="{CBF29E76-BF49-490E-8A49-3FC85CB7E31F}" presName="node" presStyleLbl="node1" presStyleIdx="1" presStyleCnt="3">
        <dgm:presLayoutVars>
          <dgm:bulletEnabled val="1"/>
        </dgm:presLayoutVars>
      </dgm:prSet>
      <dgm:spPr/>
      <dgm:t>
        <a:bodyPr/>
        <a:lstStyle/>
        <a:p>
          <a:endParaRPr lang="es-ES"/>
        </a:p>
      </dgm:t>
    </dgm:pt>
    <dgm:pt modelId="{408454F7-D956-4F92-9040-4286520D7A75}" type="pres">
      <dgm:prSet presAssocID="{703BA1F2-5C6D-4E49-B1CA-330B9209A8FA}" presName="sibTrans" presStyleLbl="sibTrans2D1" presStyleIdx="1" presStyleCnt="2"/>
      <dgm:spPr/>
      <dgm:t>
        <a:bodyPr/>
        <a:lstStyle/>
        <a:p>
          <a:endParaRPr lang="es-ES"/>
        </a:p>
      </dgm:t>
    </dgm:pt>
    <dgm:pt modelId="{074552F1-E57B-42CF-92D6-B5773D2FB9EB}" type="pres">
      <dgm:prSet presAssocID="{703BA1F2-5C6D-4E49-B1CA-330B9209A8FA}" presName="connectorText" presStyleLbl="sibTrans2D1" presStyleIdx="1" presStyleCnt="2"/>
      <dgm:spPr/>
      <dgm:t>
        <a:bodyPr/>
        <a:lstStyle/>
        <a:p>
          <a:endParaRPr lang="es-ES"/>
        </a:p>
      </dgm:t>
    </dgm:pt>
    <dgm:pt modelId="{8B62FFE6-E9EE-446C-BA2F-D1DC2EC7041A}" type="pres">
      <dgm:prSet presAssocID="{6ADC3EC9-9A73-4BB7-8C58-16A48AEC43C5}" presName="node" presStyleLbl="node1" presStyleIdx="2" presStyleCnt="3">
        <dgm:presLayoutVars>
          <dgm:bulletEnabled val="1"/>
        </dgm:presLayoutVars>
      </dgm:prSet>
      <dgm:spPr/>
      <dgm:t>
        <a:bodyPr/>
        <a:lstStyle/>
        <a:p>
          <a:endParaRPr lang="es-ES"/>
        </a:p>
      </dgm:t>
    </dgm:pt>
  </dgm:ptLst>
  <dgm:cxnLst>
    <dgm:cxn modelId="{9E6B377E-6881-43A9-92FA-EEBA4BD05B18}" srcId="{6E45869F-1FDD-4610-A687-372EB9F7743F}" destId="{CBF29E76-BF49-490E-8A49-3FC85CB7E31F}" srcOrd="1" destOrd="0" parTransId="{66562382-EB69-4639-9A53-5708C55039CD}" sibTransId="{703BA1F2-5C6D-4E49-B1CA-330B9209A8FA}"/>
    <dgm:cxn modelId="{E3889B5F-4B63-4350-A253-CE1C7F746CC5}" type="presOf" srcId="{703BA1F2-5C6D-4E49-B1CA-330B9209A8FA}" destId="{074552F1-E57B-42CF-92D6-B5773D2FB9EB}" srcOrd="1" destOrd="0" presId="urn:microsoft.com/office/officeart/2005/8/layout/process2"/>
    <dgm:cxn modelId="{65E9B230-2C85-4118-B92D-20F0BBD79874}" type="presOf" srcId="{703BA1F2-5C6D-4E49-B1CA-330B9209A8FA}" destId="{408454F7-D956-4F92-9040-4286520D7A75}" srcOrd="0" destOrd="0" presId="urn:microsoft.com/office/officeart/2005/8/layout/process2"/>
    <dgm:cxn modelId="{AD8DB0E3-B7D0-4C35-AE60-CDE583373ED6}" type="presOf" srcId="{CBF29E76-BF49-490E-8A49-3FC85CB7E31F}" destId="{611A5F48-92B3-422C-BC28-19530E2AA362}" srcOrd="0" destOrd="0" presId="urn:microsoft.com/office/officeart/2005/8/layout/process2"/>
    <dgm:cxn modelId="{FD7453E3-1A85-4849-B5E7-09364B349EB9}" type="presOf" srcId="{B77E42BF-E052-4FF4-B6DB-B29033E0C963}" destId="{E19FE4F3-E3FD-40EE-94D3-B581E171F4EC}" srcOrd="1" destOrd="0" presId="urn:microsoft.com/office/officeart/2005/8/layout/process2"/>
    <dgm:cxn modelId="{6F55989E-CC98-4F7C-A767-FCCD1E9D20F5}" srcId="{6E45869F-1FDD-4610-A687-372EB9F7743F}" destId="{6ADC3EC9-9A73-4BB7-8C58-16A48AEC43C5}" srcOrd="2" destOrd="0" parTransId="{4D8E1C61-7447-495D-9425-4AFF686B755C}" sibTransId="{CBB92003-EB7D-4BD3-9771-BFE34AB46D26}"/>
    <dgm:cxn modelId="{7179CBB5-FFE7-458B-B5DC-338AB1166D97}" type="presOf" srcId="{6ADC3EC9-9A73-4BB7-8C58-16A48AEC43C5}" destId="{8B62FFE6-E9EE-446C-BA2F-D1DC2EC7041A}" srcOrd="0" destOrd="0" presId="urn:microsoft.com/office/officeart/2005/8/layout/process2"/>
    <dgm:cxn modelId="{5CBC6412-8D8B-42CC-9CFC-7C6FAAD69BC5}" type="presOf" srcId="{6E45869F-1FDD-4610-A687-372EB9F7743F}" destId="{2DB18F42-5160-4CE8-B6AC-66F09FD88F9E}" srcOrd="0" destOrd="0" presId="urn:microsoft.com/office/officeart/2005/8/layout/process2"/>
    <dgm:cxn modelId="{EFBC81DE-2AB6-466B-BF29-CFEB48BA9F8B}" srcId="{6E45869F-1FDD-4610-A687-372EB9F7743F}" destId="{7075B9CF-B470-4C14-B5AE-DB791F5CC202}" srcOrd="0" destOrd="0" parTransId="{BAF37FFA-0EBC-4155-9EEE-B35664CC4CB1}" sibTransId="{B77E42BF-E052-4FF4-B6DB-B29033E0C963}"/>
    <dgm:cxn modelId="{77C6E470-DADB-423A-8353-3F45FF908624}" type="presOf" srcId="{B77E42BF-E052-4FF4-B6DB-B29033E0C963}" destId="{8A855DF0-1A2E-4452-A366-B1D1E6EB72BE}" srcOrd="0" destOrd="0" presId="urn:microsoft.com/office/officeart/2005/8/layout/process2"/>
    <dgm:cxn modelId="{3255A2C9-1CF6-4360-BA1F-47C8D11336C6}" type="presOf" srcId="{7075B9CF-B470-4C14-B5AE-DB791F5CC202}" destId="{95BAB377-CD8D-4265-83FF-2132A8C0E516}" srcOrd="0" destOrd="0" presId="urn:microsoft.com/office/officeart/2005/8/layout/process2"/>
    <dgm:cxn modelId="{C400004F-CC9B-4E5A-AF1F-4703D2C5FD38}" type="presParOf" srcId="{2DB18F42-5160-4CE8-B6AC-66F09FD88F9E}" destId="{95BAB377-CD8D-4265-83FF-2132A8C0E516}" srcOrd="0" destOrd="0" presId="urn:microsoft.com/office/officeart/2005/8/layout/process2"/>
    <dgm:cxn modelId="{B49BA443-3113-4E20-BE34-7AEBD161DA48}" type="presParOf" srcId="{2DB18F42-5160-4CE8-B6AC-66F09FD88F9E}" destId="{8A855DF0-1A2E-4452-A366-B1D1E6EB72BE}" srcOrd="1" destOrd="0" presId="urn:microsoft.com/office/officeart/2005/8/layout/process2"/>
    <dgm:cxn modelId="{96028AB2-D47A-4F93-9590-4D9CAD904C92}" type="presParOf" srcId="{8A855DF0-1A2E-4452-A366-B1D1E6EB72BE}" destId="{E19FE4F3-E3FD-40EE-94D3-B581E171F4EC}" srcOrd="0" destOrd="0" presId="urn:microsoft.com/office/officeart/2005/8/layout/process2"/>
    <dgm:cxn modelId="{93DFD3B6-1C32-4C2A-A55B-B28D203838B9}" type="presParOf" srcId="{2DB18F42-5160-4CE8-B6AC-66F09FD88F9E}" destId="{611A5F48-92B3-422C-BC28-19530E2AA362}" srcOrd="2" destOrd="0" presId="urn:microsoft.com/office/officeart/2005/8/layout/process2"/>
    <dgm:cxn modelId="{C9FB584C-C629-43A8-86D8-CD9B3A31D74E}" type="presParOf" srcId="{2DB18F42-5160-4CE8-B6AC-66F09FD88F9E}" destId="{408454F7-D956-4F92-9040-4286520D7A75}" srcOrd="3" destOrd="0" presId="urn:microsoft.com/office/officeart/2005/8/layout/process2"/>
    <dgm:cxn modelId="{24043691-3B09-4228-B8D8-D74B0BD80E6C}" type="presParOf" srcId="{408454F7-D956-4F92-9040-4286520D7A75}" destId="{074552F1-E57B-42CF-92D6-B5773D2FB9EB}" srcOrd="0" destOrd="0" presId="urn:microsoft.com/office/officeart/2005/8/layout/process2"/>
    <dgm:cxn modelId="{396E5A58-664A-4790-9B99-C758DAE52FB6}" type="presParOf" srcId="{2DB18F42-5160-4CE8-B6AC-66F09FD88F9E}" destId="{8B62FFE6-E9EE-446C-BA2F-D1DC2EC7041A}"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CFD56F-F98F-41AD-9B7C-339B8CE21605}" type="doc">
      <dgm:prSet loTypeId="urn:microsoft.com/office/officeart/2005/8/layout/arrow2" loCatId="process" qsTypeId="urn:microsoft.com/office/officeart/2005/8/quickstyle/3d2" qsCatId="3D" csTypeId="urn:microsoft.com/office/officeart/2005/8/colors/accent1_2" csCatId="accent1" phldr="1"/>
      <dgm:spPr/>
    </dgm:pt>
    <dgm:pt modelId="{4C5D119A-B44A-4906-8571-0713303783AC}">
      <dgm:prSet phldrT="[Text]"/>
      <dgm:spPr/>
      <dgm:t>
        <a:bodyPr/>
        <a:lstStyle/>
        <a:p>
          <a:r>
            <a:rPr lang="es-ES" dirty="0" smtClean="0">
              <a:latin typeface="Arial" pitchFamily="34" charset="0"/>
              <a:cs typeface="Arial" pitchFamily="34" charset="0"/>
            </a:rPr>
            <a:t>Compañías de Software</a:t>
          </a:r>
          <a:endParaRPr lang="es-ES" dirty="0">
            <a:latin typeface="Arial" pitchFamily="34" charset="0"/>
            <a:cs typeface="Arial" pitchFamily="34" charset="0"/>
          </a:endParaRPr>
        </a:p>
      </dgm:t>
    </dgm:pt>
    <dgm:pt modelId="{599CD62A-A236-468D-8E72-D39F36A97983}" type="parTrans" cxnId="{A83CE27B-EE57-4B92-85E0-6AAEDC3FF097}">
      <dgm:prSet/>
      <dgm:spPr/>
      <dgm:t>
        <a:bodyPr/>
        <a:lstStyle/>
        <a:p>
          <a:endParaRPr lang="es-ES"/>
        </a:p>
      </dgm:t>
    </dgm:pt>
    <dgm:pt modelId="{A8E4A95E-2E1E-44BB-A9E1-C0F2C11A7349}" type="sibTrans" cxnId="{A83CE27B-EE57-4B92-85E0-6AAEDC3FF097}">
      <dgm:prSet/>
      <dgm:spPr/>
      <dgm:t>
        <a:bodyPr/>
        <a:lstStyle/>
        <a:p>
          <a:endParaRPr lang="es-ES"/>
        </a:p>
      </dgm:t>
    </dgm:pt>
    <dgm:pt modelId="{FE4F1366-3026-477C-9054-16C0A75E7968}">
      <dgm:prSet phldrT="[Text]"/>
      <dgm:spPr/>
      <dgm:t>
        <a:bodyPr/>
        <a:lstStyle/>
        <a:p>
          <a:r>
            <a:rPr lang="es-ES" dirty="0" smtClean="0">
              <a:latin typeface="Arial" pitchFamily="34" charset="0"/>
              <a:cs typeface="Arial" pitchFamily="34" charset="0"/>
            </a:rPr>
            <a:t>Delincuentes Informáticos (Hackers)</a:t>
          </a:r>
          <a:endParaRPr lang="es-ES" dirty="0">
            <a:latin typeface="Arial" pitchFamily="34" charset="0"/>
            <a:cs typeface="Arial" pitchFamily="34" charset="0"/>
          </a:endParaRPr>
        </a:p>
      </dgm:t>
    </dgm:pt>
    <dgm:pt modelId="{3E68F9C8-CCE3-4126-A49E-5A9A7601B95C}" type="parTrans" cxnId="{A943D12D-F24A-4DAD-A14A-DE3318352A67}">
      <dgm:prSet/>
      <dgm:spPr/>
      <dgm:t>
        <a:bodyPr/>
        <a:lstStyle/>
        <a:p>
          <a:endParaRPr lang="es-ES"/>
        </a:p>
      </dgm:t>
    </dgm:pt>
    <dgm:pt modelId="{E0E2B0E1-2953-494D-A409-D01DFE26F0C1}" type="sibTrans" cxnId="{A943D12D-F24A-4DAD-A14A-DE3318352A67}">
      <dgm:prSet/>
      <dgm:spPr/>
      <dgm:t>
        <a:bodyPr/>
        <a:lstStyle/>
        <a:p>
          <a:endParaRPr lang="es-ES"/>
        </a:p>
      </dgm:t>
    </dgm:pt>
    <dgm:pt modelId="{67398079-B94B-42AC-85AD-990438E770DC}">
      <dgm:prSet phldrT="[Text]"/>
      <dgm:spPr/>
      <dgm:t>
        <a:bodyPr/>
        <a:lstStyle/>
        <a:p>
          <a:r>
            <a:rPr lang="es-ES" dirty="0" smtClean="0">
              <a:latin typeface="Arial" pitchFamily="34" charset="0"/>
              <a:cs typeface="Arial" pitchFamily="34" charset="0"/>
            </a:rPr>
            <a:t>Auditores Informáticos</a:t>
          </a:r>
          <a:endParaRPr lang="es-ES" dirty="0">
            <a:latin typeface="Arial" pitchFamily="34" charset="0"/>
            <a:cs typeface="Arial" pitchFamily="34" charset="0"/>
          </a:endParaRPr>
        </a:p>
      </dgm:t>
    </dgm:pt>
    <dgm:pt modelId="{345CB533-179F-4CB3-A5A7-61E582AE02B8}" type="parTrans" cxnId="{A04EB0B9-243A-42FD-8818-C780323E5F8F}">
      <dgm:prSet/>
      <dgm:spPr/>
      <dgm:t>
        <a:bodyPr/>
        <a:lstStyle/>
        <a:p>
          <a:endParaRPr lang="es-ES"/>
        </a:p>
      </dgm:t>
    </dgm:pt>
    <dgm:pt modelId="{809A2BF7-0151-4293-B494-60FE1966EDB6}" type="sibTrans" cxnId="{A04EB0B9-243A-42FD-8818-C780323E5F8F}">
      <dgm:prSet/>
      <dgm:spPr/>
      <dgm:t>
        <a:bodyPr/>
        <a:lstStyle/>
        <a:p>
          <a:endParaRPr lang="es-ES"/>
        </a:p>
      </dgm:t>
    </dgm:pt>
    <dgm:pt modelId="{849D6492-E537-46CD-9F9E-B58D6A224AED}">
      <dgm:prSet phldrT="[Text]"/>
      <dgm:spPr/>
      <dgm:t>
        <a:bodyPr/>
        <a:lstStyle/>
        <a:p>
          <a:r>
            <a:rPr lang="es-ES" dirty="0" smtClean="0">
              <a:latin typeface="Arial" pitchFamily="34" charset="0"/>
              <a:cs typeface="Arial" pitchFamily="34" charset="0"/>
            </a:rPr>
            <a:t>Proyectos Open </a:t>
          </a:r>
          <a:r>
            <a:rPr lang="es-ES" dirty="0" err="1" smtClean="0">
              <a:latin typeface="Arial" pitchFamily="34" charset="0"/>
              <a:cs typeface="Arial" pitchFamily="34" charset="0"/>
            </a:rPr>
            <a:t>Source</a:t>
          </a:r>
          <a:endParaRPr lang="es-ES" dirty="0">
            <a:latin typeface="Arial" pitchFamily="34" charset="0"/>
            <a:cs typeface="Arial" pitchFamily="34" charset="0"/>
          </a:endParaRPr>
        </a:p>
      </dgm:t>
    </dgm:pt>
    <dgm:pt modelId="{5A959CE4-BE83-4D45-ABDC-30EFBF0EFF7B}" type="parTrans" cxnId="{4C005D1E-080D-45C9-B2DF-79BC085DE3D6}">
      <dgm:prSet/>
      <dgm:spPr/>
      <dgm:t>
        <a:bodyPr/>
        <a:lstStyle/>
        <a:p>
          <a:endParaRPr lang="es-ES"/>
        </a:p>
      </dgm:t>
    </dgm:pt>
    <dgm:pt modelId="{9F36AEE8-0EFC-4492-99FB-695AA51CFC87}" type="sibTrans" cxnId="{4C005D1E-080D-45C9-B2DF-79BC085DE3D6}">
      <dgm:prSet/>
      <dgm:spPr/>
      <dgm:t>
        <a:bodyPr/>
        <a:lstStyle/>
        <a:p>
          <a:endParaRPr lang="es-ES"/>
        </a:p>
      </dgm:t>
    </dgm:pt>
    <dgm:pt modelId="{22335694-2136-491C-80AC-ABC8F2AD5966}" type="pres">
      <dgm:prSet presAssocID="{B9CFD56F-F98F-41AD-9B7C-339B8CE21605}" presName="arrowDiagram" presStyleCnt="0">
        <dgm:presLayoutVars>
          <dgm:chMax val="5"/>
          <dgm:dir/>
          <dgm:resizeHandles val="exact"/>
        </dgm:presLayoutVars>
      </dgm:prSet>
      <dgm:spPr/>
    </dgm:pt>
    <dgm:pt modelId="{12F85FE2-7E0D-4AE7-89E6-76CAFC079CE5}" type="pres">
      <dgm:prSet presAssocID="{B9CFD56F-F98F-41AD-9B7C-339B8CE21605}" presName="arrow" presStyleLbl="bgShp" presStyleIdx="0" presStyleCnt="1" custLinFactNeighborY="4809"/>
      <dgm:spPr/>
    </dgm:pt>
    <dgm:pt modelId="{33E24DF3-B14F-4FAF-A346-AAD99D71E934}" type="pres">
      <dgm:prSet presAssocID="{B9CFD56F-F98F-41AD-9B7C-339B8CE21605}" presName="arrowDiagram4" presStyleCnt="0"/>
      <dgm:spPr/>
    </dgm:pt>
    <dgm:pt modelId="{9E7533AD-CD57-416D-944F-B57CBF4FB9B1}" type="pres">
      <dgm:prSet presAssocID="{4C5D119A-B44A-4906-8571-0713303783AC}" presName="bullet4a" presStyleLbl="node1" presStyleIdx="0" presStyleCnt="4"/>
      <dgm:spPr/>
    </dgm:pt>
    <dgm:pt modelId="{084B2C06-D4CA-4EC5-84FD-AE04AF73540D}" type="pres">
      <dgm:prSet presAssocID="{4C5D119A-B44A-4906-8571-0713303783AC}" presName="textBox4a" presStyleLbl="revTx" presStyleIdx="0" presStyleCnt="4">
        <dgm:presLayoutVars>
          <dgm:bulletEnabled val="1"/>
        </dgm:presLayoutVars>
      </dgm:prSet>
      <dgm:spPr/>
      <dgm:t>
        <a:bodyPr/>
        <a:lstStyle/>
        <a:p>
          <a:endParaRPr lang="es-ES"/>
        </a:p>
      </dgm:t>
    </dgm:pt>
    <dgm:pt modelId="{E770F4C6-B3BD-48CE-A6CD-738D400284CB}" type="pres">
      <dgm:prSet presAssocID="{849D6492-E537-46CD-9F9E-B58D6A224AED}" presName="bullet4b" presStyleLbl="node1" presStyleIdx="1" presStyleCnt="4"/>
      <dgm:spPr/>
    </dgm:pt>
    <dgm:pt modelId="{C76CAAF0-7913-43D8-8B3E-56D16DB3CFDF}" type="pres">
      <dgm:prSet presAssocID="{849D6492-E537-46CD-9F9E-B58D6A224AED}" presName="textBox4b" presStyleLbl="revTx" presStyleIdx="1" presStyleCnt="4">
        <dgm:presLayoutVars>
          <dgm:bulletEnabled val="1"/>
        </dgm:presLayoutVars>
      </dgm:prSet>
      <dgm:spPr/>
      <dgm:t>
        <a:bodyPr/>
        <a:lstStyle/>
        <a:p>
          <a:endParaRPr lang="es-ES"/>
        </a:p>
      </dgm:t>
    </dgm:pt>
    <dgm:pt modelId="{73BD9748-3B5E-4602-8881-CA4C85628E03}" type="pres">
      <dgm:prSet presAssocID="{FE4F1366-3026-477C-9054-16C0A75E7968}" presName="bullet4c" presStyleLbl="node1" presStyleIdx="2" presStyleCnt="4"/>
      <dgm:spPr/>
    </dgm:pt>
    <dgm:pt modelId="{F757621E-E411-4F53-9F70-659AB2FD8871}" type="pres">
      <dgm:prSet presAssocID="{FE4F1366-3026-477C-9054-16C0A75E7968}" presName="textBox4c" presStyleLbl="revTx" presStyleIdx="2" presStyleCnt="4">
        <dgm:presLayoutVars>
          <dgm:bulletEnabled val="1"/>
        </dgm:presLayoutVars>
      </dgm:prSet>
      <dgm:spPr/>
      <dgm:t>
        <a:bodyPr/>
        <a:lstStyle/>
        <a:p>
          <a:endParaRPr lang="es-ES"/>
        </a:p>
      </dgm:t>
    </dgm:pt>
    <dgm:pt modelId="{58F37852-4629-44AD-A793-D2C40E07E0E1}" type="pres">
      <dgm:prSet presAssocID="{67398079-B94B-42AC-85AD-990438E770DC}" presName="bullet4d" presStyleLbl="node1" presStyleIdx="3" presStyleCnt="4"/>
      <dgm:spPr/>
    </dgm:pt>
    <dgm:pt modelId="{1B20928E-0298-4A1F-9B79-31905A289EB9}" type="pres">
      <dgm:prSet presAssocID="{67398079-B94B-42AC-85AD-990438E770DC}" presName="textBox4d" presStyleLbl="revTx" presStyleIdx="3" presStyleCnt="4">
        <dgm:presLayoutVars>
          <dgm:bulletEnabled val="1"/>
        </dgm:presLayoutVars>
      </dgm:prSet>
      <dgm:spPr/>
      <dgm:t>
        <a:bodyPr/>
        <a:lstStyle/>
        <a:p>
          <a:endParaRPr lang="es-ES"/>
        </a:p>
      </dgm:t>
    </dgm:pt>
  </dgm:ptLst>
  <dgm:cxnLst>
    <dgm:cxn modelId="{6674E13E-29AE-444D-B6CA-7494395DDCD7}" type="presOf" srcId="{FE4F1366-3026-477C-9054-16C0A75E7968}" destId="{F757621E-E411-4F53-9F70-659AB2FD8871}" srcOrd="0" destOrd="0" presId="urn:microsoft.com/office/officeart/2005/8/layout/arrow2"/>
    <dgm:cxn modelId="{4B1CC551-3E7F-4B1D-B45E-9BF0886419E6}" type="presOf" srcId="{67398079-B94B-42AC-85AD-990438E770DC}" destId="{1B20928E-0298-4A1F-9B79-31905A289EB9}" srcOrd="0" destOrd="0" presId="urn:microsoft.com/office/officeart/2005/8/layout/arrow2"/>
    <dgm:cxn modelId="{A04EB0B9-243A-42FD-8818-C780323E5F8F}" srcId="{B9CFD56F-F98F-41AD-9B7C-339B8CE21605}" destId="{67398079-B94B-42AC-85AD-990438E770DC}" srcOrd="3" destOrd="0" parTransId="{345CB533-179F-4CB3-A5A7-61E582AE02B8}" sibTransId="{809A2BF7-0151-4293-B494-60FE1966EDB6}"/>
    <dgm:cxn modelId="{91969C31-473F-497C-B37D-B88467F94296}" type="presOf" srcId="{849D6492-E537-46CD-9F9E-B58D6A224AED}" destId="{C76CAAF0-7913-43D8-8B3E-56D16DB3CFDF}" srcOrd="0" destOrd="0" presId="urn:microsoft.com/office/officeart/2005/8/layout/arrow2"/>
    <dgm:cxn modelId="{A57220FE-D07E-4502-902F-225B60F0C282}" type="presOf" srcId="{B9CFD56F-F98F-41AD-9B7C-339B8CE21605}" destId="{22335694-2136-491C-80AC-ABC8F2AD5966}" srcOrd="0" destOrd="0" presId="urn:microsoft.com/office/officeart/2005/8/layout/arrow2"/>
    <dgm:cxn modelId="{A83CE27B-EE57-4B92-85E0-6AAEDC3FF097}" srcId="{B9CFD56F-F98F-41AD-9B7C-339B8CE21605}" destId="{4C5D119A-B44A-4906-8571-0713303783AC}" srcOrd="0" destOrd="0" parTransId="{599CD62A-A236-468D-8E72-D39F36A97983}" sibTransId="{A8E4A95E-2E1E-44BB-A9E1-C0F2C11A7349}"/>
    <dgm:cxn modelId="{D0367404-1AF3-4682-A73A-2161D5331EFD}" type="presOf" srcId="{4C5D119A-B44A-4906-8571-0713303783AC}" destId="{084B2C06-D4CA-4EC5-84FD-AE04AF73540D}" srcOrd="0" destOrd="0" presId="urn:microsoft.com/office/officeart/2005/8/layout/arrow2"/>
    <dgm:cxn modelId="{4C005D1E-080D-45C9-B2DF-79BC085DE3D6}" srcId="{B9CFD56F-F98F-41AD-9B7C-339B8CE21605}" destId="{849D6492-E537-46CD-9F9E-B58D6A224AED}" srcOrd="1" destOrd="0" parTransId="{5A959CE4-BE83-4D45-ABDC-30EFBF0EFF7B}" sibTransId="{9F36AEE8-0EFC-4492-99FB-695AA51CFC87}"/>
    <dgm:cxn modelId="{A943D12D-F24A-4DAD-A14A-DE3318352A67}" srcId="{B9CFD56F-F98F-41AD-9B7C-339B8CE21605}" destId="{FE4F1366-3026-477C-9054-16C0A75E7968}" srcOrd="2" destOrd="0" parTransId="{3E68F9C8-CCE3-4126-A49E-5A9A7601B95C}" sibTransId="{E0E2B0E1-2953-494D-A409-D01DFE26F0C1}"/>
    <dgm:cxn modelId="{9F20243C-55EB-4106-B74A-C63F4CD68315}" type="presParOf" srcId="{22335694-2136-491C-80AC-ABC8F2AD5966}" destId="{12F85FE2-7E0D-4AE7-89E6-76CAFC079CE5}" srcOrd="0" destOrd="0" presId="urn:microsoft.com/office/officeart/2005/8/layout/arrow2"/>
    <dgm:cxn modelId="{70091891-7B38-4E7E-BB3A-FC89010F483E}" type="presParOf" srcId="{22335694-2136-491C-80AC-ABC8F2AD5966}" destId="{33E24DF3-B14F-4FAF-A346-AAD99D71E934}" srcOrd="1" destOrd="0" presId="urn:microsoft.com/office/officeart/2005/8/layout/arrow2"/>
    <dgm:cxn modelId="{9243F9B0-24A5-49A0-BBB3-0A680458006F}" type="presParOf" srcId="{33E24DF3-B14F-4FAF-A346-AAD99D71E934}" destId="{9E7533AD-CD57-416D-944F-B57CBF4FB9B1}" srcOrd="0" destOrd="0" presId="urn:microsoft.com/office/officeart/2005/8/layout/arrow2"/>
    <dgm:cxn modelId="{E1244673-DD20-46A2-9ADC-9015CCA5B1CC}" type="presParOf" srcId="{33E24DF3-B14F-4FAF-A346-AAD99D71E934}" destId="{084B2C06-D4CA-4EC5-84FD-AE04AF73540D}" srcOrd="1" destOrd="0" presId="urn:microsoft.com/office/officeart/2005/8/layout/arrow2"/>
    <dgm:cxn modelId="{A7BADFC0-F497-4C87-9E58-04F82B59C784}" type="presParOf" srcId="{33E24DF3-B14F-4FAF-A346-AAD99D71E934}" destId="{E770F4C6-B3BD-48CE-A6CD-738D400284CB}" srcOrd="2" destOrd="0" presId="urn:microsoft.com/office/officeart/2005/8/layout/arrow2"/>
    <dgm:cxn modelId="{F1B4ECC4-686E-45DB-86B2-FEB1BCBC38AD}" type="presParOf" srcId="{33E24DF3-B14F-4FAF-A346-AAD99D71E934}" destId="{C76CAAF0-7913-43D8-8B3E-56D16DB3CFDF}" srcOrd="3" destOrd="0" presId="urn:microsoft.com/office/officeart/2005/8/layout/arrow2"/>
    <dgm:cxn modelId="{E5F58334-1895-4189-9066-161C6338963E}" type="presParOf" srcId="{33E24DF3-B14F-4FAF-A346-AAD99D71E934}" destId="{73BD9748-3B5E-4602-8881-CA4C85628E03}" srcOrd="4" destOrd="0" presId="urn:microsoft.com/office/officeart/2005/8/layout/arrow2"/>
    <dgm:cxn modelId="{13B64B07-8E6A-4B84-A36F-67710F5D942C}" type="presParOf" srcId="{33E24DF3-B14F-4FAF-A346-AAD99D71E934}" destId="{F757621E-E411-4F53-9F70-659AB2FD8871}" srcOrd="5" destOrd="0" presId="urn:microsoft.com/office/officeart/2005/8/layout/arrow2"/>
    <dgm:cxn modelId="{3B602A72-0222-4E7A-83D0-E498C067A539}" type="presParOf" srcId="{33E24DF3-B14F-4FAF-A346-AAD99D71E934}" destId="{58F37852-4629-44AD-A793-D2C40E07E0E1}" srcOrd="6" destOrd="0" presId="urn:microsoft.com/office/officeart/2005/8/layout/arrow2"/>
    <dgm:cxn modelId="{6FCE762A-A2DD-4495-B888-E873B6279DCB}" type="presParOf" srcId="{33E24DF3-B14F-4FAF-A346-AAD99D71E934}" destId="{1B20928E-0298-4A1F-9B79-31905A289EB9}" srcOrd="7"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CCAE4D-E70E-4E52-9007-DABD8C9F07B2}" type="doc">
      <dgm:prSet loTypeId="urn:microsoft.com/office/officeart/2005/8/layout/vList3" loCatId="list" qsTypeId="urn:microsoft.com/office/officeart/2005/8/quickstyle/3d1" qsCatId="3D" csTypeId="urn:microsoft.com/office/officeart/2005/8/colors/accent1_2" csCatId="accent1" phldr="1"/>
      <dgm:spPr/>
    </dgm:pt>
    <dgm:pt modelId="{0DAD1878-6E15-46BD-AF08-42A1734F0154}">
      <dgm:prSet phldrT="[Text]"/>
      <dgm:spPr/>
      <dgm:t>
        <a:bodyPr/>
        <a:lstStyle/>
        <a:p>
          <a:pPr algn="just"/>
          <a:r>
            <a:rPr lang="es-ES" dirty="0" smtClean="0">
              <a:latin typeface="Arial" charset="0"/>
              <a:cs typeface="Arial" charset="0"/>
            </a:rPr>
            <a:t>Simulador de ancho de banda - permite al usuario emular una red de manera que observe como se desempeña su sitio cuando es accedido.</a:t>
          </a:r>
          <a:endParaRPr lang="es-ES" dirty="0"/>
        </a:p>
      </dgm:t>
    </dgm:pt>
    <dgm:pt modelId="{D9D46003-1D9C-44F5-80EC-C0780615ACEF}" type="parTrans" cxnId="{E081785B-4B46-46D2-B3A3-4C956368141A}">
      <dgm:prSet/>
      <dgm:spPr/>
      <dgm:t>
        <a:bodyPr/>
        <a:lstStyle/>
        <a:p>
          <a:endParaRPr lang="es-ES"/>
        </a:p>
      </dgm:t>
    </dgm:pt>
    <dgm:pt modelId="{2039894C-94D8-45D5-A4C6-428162C6D0DA}" type="sibTrans" cxnId="{E081785B-4B46-46D2-B3A3-4C956368141A}">
      <dgm:prSet/>
      <dgm:spPr/>
      <dgm:t>
        <a:bodyPr/>
        <a:lstStyle/>
        <a:p>
          <a:endParaRPr lang="es-ES"/>
        </a:p>
      </dgm:t>
    </dgm:pt>
    <dgm:pt modelId="{24049D7C-764E-44DD-BF4C-EE04DC602DEF}">
      <dgm:prSet phldrT="[Text]"/>
      <dgm:spPr/>
      <dgm:t>
        <a:bodyPr/>
        <a:lstStyle/>
        <a:p>
          <a:pPr algn="just"/>
          <a:r>
            <a:rPr lang="es-ES" dirty="0" smtClean="0">
              <a:latin typeface="Arial" charset="0"/>
              <a:cs typeface="Arial" charset="0"/>
            </a:rPr>
            <a:t>Simulador de Navegador – es capaz de manipular resultados y reutilizarlos para ser empleados en una nueva secuencia</a:t>
          </a:r>
          <a:endParaRPr lang="es-ES" dirty="0"/>
        </a:p>
      </dgm:t>
    </dgm:pt>
    <dgm:pt modelId="{F63C7CE2-CA57-4D1F-9A16-6DFBB5BE6C7E}" type="parTrans" cxnId="{C7EC5676-10E6-4A51-BD9C-108E52563C82}">
      <dgm:prSet/>
      <dgm:spPr/>
      <dgm:t>
        <a:bodyPr/>
        <a:lstStyle/>
        <a:p>
          <a:endParaRPr lang="es-ES"/>
        </a:p>
      </dgm:t>
    </dgm:pt>
    <dgm:pt modelId="{48879269-30C3-4F4C-AFC3-880143820637}" type="sibTrans" cxnId="{C7EC5676-10E6-4A51-BD9C-108E52563C82}">
      <dgm:prSet/>
      <dgm:spPr/>
      <dgm:t>
        <a:bodyPr/>
        <a:lstStyle/>
        <a:p>
          <a:endParaRPr lang="es-ES"/>
        </a:p>
      </dgm:t>
    </dgm:pt>
    <dgm:pt modelId="{4D03A871-8725-44B6-90A0-05C24264B132}">
      <dgm:prSet phldrT="[Text]"/>
      <dgm:spPr/>
      <dgm:t>
        <a:bodyPr/>
        <a:lstStyle/>
        <a:p>
          <a:pPr algn="just"/>
          <a:r>
            <a:rPr lang="es-ES" dirty="0" smtClean="0">
              <a:latin typeface="Arial" charset="0"/>
              <a:cs typeface="Arial" charset="0"/>
            </a:rPr>
            <a:t>Soporta aserciones para asegurarse que los datos recibidos sean los correctos.</a:t>
          </a:r>
          <a:endParaRPr lang="es-ES" dirty="0"/>
        </a:p>
      </dgm:t>
    </dgm:pt>
    <dgm:pt modelId="{5A1918F4-3807-4928-8E36-B549BFCA4FE1}" type="parTrans" cxnId="{C901D3E3-2DC7-4BBC-BD8A-BEE3940FE03C}">
      <dgm:prSet/>
      <dgm:spPr/>
      <dgm:t>
        <a:bodyPr/>
        <a:lstStyle/>
        <a:p>
          <a:endParaRPr lang="es-ES"/>
        </a:p>
      </dgm:t>
    </dgm:pt>
    <dgm:pt modelId="{0EFDE761-4E9B-46BC-94D9-440EE50F5C13}" type="sibTrans" cxnId="{C901D3E3-2DC7-4BBC-BD8A-BEE3940FE03C}">
      <dgm:prSet/>
      <dgm:spPr/>
      <dgm:t>
        <a:bodyPr/>
        <a:lstStyle/>
        <a:p>
          <a:endParaRPr lang="es-ES"/>
        </a:p>
      </dgm:t>
    </dgm:pt>
    <dgm:pt modelId="{7996EA72-3736-4ED1-91AF-EC0390C9CD70}" type="pres">
      <dgm:prSet presAssocID="{0BCCAE4D-E70E-4E52-9007-DABD8C9F07B2}" presName="linearFlow" presStyleCnt="0">
        <dgm:presLayoutVars>
          <dgm:dir/>
          <dgm:resizeHandles val="exact"/>
        </dgm:presLayoutVars>
      </dgm:prSet>
      <dgm:spPr/>
    </dgm:pt>
    <dgm:pt modelId="{3E8ACA68-E200-4125-A14A-AB31D99768CB}" type="pres">
      <dgm:prSet presAssocID="{0DAD1878-6E15-46BD-AF08-42A1734F0154}" presName="composite" presStyleCnt="0"/>
      <dgm:spPr/>
    </dgm:pt>
    <dgm:pt modelId="{79DE1843-8701-409D-AC6D-5C4004BA4437}" type="pres">
      <dgm:prSet presAssocID="{0DAD1878-6E15-46BD-AF08-42A1734F0154}" presName="imgShp" presStyleLbl="fgImgPlace1" presStyleIdx="0" presStyleCnt="3"/>
      <dgm:spPr>
        <a:blipFill rotWithShape="0">
          <a:blip xmlns:r="http://schemas.openxmlformats.org/officeDocument/2006/relationships" r:embed="rId1"/>
          <a:stretch>
            <a:fillRect/>
          </a:stretch>
        </a:blipFill>
      </dgm:spPr>
    </dgm:pt>
    <dgm:pt modelId="{233D1BE4-A332-4C26-AC83-DA535F9444EE}" type="pres">
      <dgm:prSet presAssocID="{0DAD1878-6E15-46BD-AF08-42A1734F0154}" presName="txShp" presStyleLbl="node1" presStyleIdx="0" presStyleCnt="3">
        <dgm:presLayoutVars>
          <dgm:bulletEnabled val="1"/>
        </dgm:presLayoutVars>
      </dgm:prSet>
      <dgm:spPr/>
      <dgm:t>
        <a:bodyPr/>
        <a:lstStyle/>
        <a:p>
          <a:endParaRPr lang="es-ES"/>
        </a:p>
      </dgm:t>
    </dgm:pt>
    <dgm:pt modelId="{0038B591-0B8D-419F-801C-FC1657CD11C6}" type="pres">
      <dgm:prSet presAssocID="{2039894C-94D8-45D5-A4C6-428162C6D0DA}" presName="spacing" presStyleCnt="0"/>
      <dgm:spPr/>
    </dgm:pt>
    <dgm:pt modelId="{03A36390-3E13-40D1-8A7B-86D4B964B0E6}" type="pres">
      <dgm:prSet presAssocID="{24049D7C-764E-44DD-BF4C-EE04DC602DEF}" presName="composite" presStyleCnt="0"/>
      <dgm:spPr/>
    </dgm:pt>
    <dgm:pt modelId="{C97147D8-E666-4230-9F63-44F72F56F6C3}" type="pres">
      <dgm:prSet presAssocID="{24049D7C-764E-44DD-BF4C-EE04DC602DEF}" presName="imgShp" presStyleLbl="fgImgPlace1" presStyleIdx="1" presStyleCnt="3"/>
      <dgm:spPr>
        <a:blipFill rotWithShape="0">
          <a:blip xmlns:r="http://schemas.openxmlformats.org/officeDocument/2006/relationships" r:embed="rId2"/>
          <a:stretch>
            <a:fillRect/>
          </a:stretch>
        </a:blipFill>
      </dgm:spPr>
    </dgm:pt>
    <dgm:pt modelId="{A84C5DB0-F2BC-4DAF-A078-CEC8A7FFAB2B}" type="pres">
      <dgm:prSet presAssocID="{24049D7C-764E-44DD-BF4C-EE04DC602DEF}" presName="txShp" presStyleLbl="node1" presStyleIdx="1" presStyleCnt="3">
        <dgm:presLayoutVars>
          <dgm:bulletEnabled val="1"/>
        </dgm:presLayoutVars>
      </dgm:prSet>
      <dgm:spPr/>
      <dgm:t>
        <a:bodyPr/>
        <a:lstStyle/>
        <a:p>
          <a:endParaRPr lang="es-ES"/>
        </a:p>
      </dgm:t>
    </dgm:pt>
    <dgm:pt modelId="{5BE79BE8-C34C-4B30-BCE4-ADE92839748C}" type="pres">
      <dgm:prSet presAssocID="{48879269-30C3-4F4C-AFC3-880143820637}" presName="spacing" presStyleCnt="0"/>
      <dgm:spPr/>
    </dgm:pt>
    <dgm:pt modelId="{2C77DE39-1871-4589-AA02-2FD5C8131D1E}" type="pres">
      <dgm:prSet presAssocID="{4D03A871-8725-44B6-90A0-05C24264B132}" presName="composite" presStyleCnt="0"/>
      <dgm:spPr/>
    </dgm:pt>
    <dgm:pt modelId="{6B268B33-97AC-42E4-94CA-B2833A2418D1}" type="pres">
      <dgm:prSet presAssocID="{4D03A871-8725-44B6-90A0-05C24264B132}" presName="imgShp" presStyleLbl="fgImgPlace1" presStyleIdx="2" presStyleCnt="3"/>
      <dgm:spPr>
        <a:blipFill rotWithShape="0">
          <a:blip xmlns:r="http://schemas.openxmlformats.org/officeDocument/2006/relationships" r:embed="rId3"/>
          <a:stretch>
            <a:fillRect/>
          </a:stretch>
        </a:blipFill>
      </dgm:spPr>
    </dgm:pt>
    <dgm:pt modelId="{7ED0B1C2-80BA-48BF-A6EB-A98E58A35420}" type="pres">
      <dgm:prSet presAssocID="{4D03A871-8725-44B6-90A0-05C24264B132}" presName="txShp" presStyleLbl="node1" presStyleIdx="2" presStyleCnt="3">
        <dgm:presLayoutVars>
          <dgm:bulletEnabled val="1"/>
        </dgm:presLayoutVars>
      </dgm:prSet>
      <dgm:spPr/>
      <dgm:t>
        <a:bodyPr/>
        <a:lstStyle/>
        <a:p>
          <a:endParaRPr lang="es-ES"/>
        </a:p>
      </dgm:t>
    </dgm:pt>
  </dgm:ptLst>
  <dgm:cxnLst>
    <dgm:cxn modelId="{374D4D7A-32C4-4B6B-9C15-6FF17AE484B8}" type="presOf" srcId="{24049D7C-764E-44DD-BF4C-EE04DC602DEF}" destId="{A84C5DB0-F2BC-4DAF-A078-CEC8A7FFAB2B}" srcOrd="0" destOrd="0" presId="urn:microsoft.com/office/officeart/2005/8/layout/vList3"/>
    <dgm:cxn modelId="{0C0D6BCD-B5F0-4FB3-8497-13C37A925EDF}" type="presOf" srcId="{0BCCAE4D-E70E-4E52-9007-DABD8C9F07B2}" destId="{7996EA72-3736-4ED1-91AF-EC0390C9CD70}" srcOrd="0" destOrd="0" presId="urn:microsoft.com/office/officeart/2005/8/layout/vList3"/>
    <dgm:cxn modelId="{78A68068-CEFB-4611-A965-FE66C42BC726}" type="presOf" srcId="{0DAD1878-6E15-46BD-AF08-42A1734F0154}" destId="{233D1BE4-A332-4C26-AC83-DA535F9444EE}" srcOrd="0" destOrd="0" presId="urn:microsoft.com/office/officeart/2005/8/layout/vList3"/>
    <dgm:cxn modelId="{E081785B-4B46-46D2-B3A3-4C956368141A}" srcId="{0BCCAE4D-E70E-4E52-9007-DABD8C9F07B2}" destId="{0DAD1878-6E15-46BD-AF08-42A1734F0154}" srcOrd="0" destOrd="0" parTransId="{D9D46003-1D9C-44F5-80EC-C0780615ACEF}" sibTransId="{2039894C-94D8-45D5-A4C6-428162C6D0DA}"/>
    <dgm:cxn modelId="{C7EC5676-10E6-4A51-BD9C-108E52563C82}" srcId="{0BCCAE4D-E70E-4E52-9007-DABD8C9F07B2}" destId="{24049D7C-764E-44DD-BF4C-EE04DC602DEF}" srcOrd="1" destOrd="0" parTransId="{F63C7CE2-CA57-4D1F-9A16-6DFBB5BE6C7E}" sibTransId="{48879269-30C3-4F4C-AFC3-880143820637}"/>
    <dgm:cxn modelId="{C901D3E3-2DC7-4BBC-BD8A-BEE3940FE03C}" srcId="{0BCCAE4D-E70E-4E52-9007-DABD8C9F07B2}" destId="{4D03A871-8725-44B6-90A0-05C24264B132}" srcOrd="2" destOrd="0" parTransId="{5A1918F4-3807-4928-8E36-B549BFCA4FE1}" sibTransId="{0EFDE761-4E9B-46BC-94D9-440EE50F5C13}"/>
    <dgm:cxn modelId="{BA102C3B-4B18-4D91-BA18-DE80374A04CF}" type="presOf" srcId="{4D03A871-8725-44B6-90A0-05C24264B132}" destId="{7ED0B1C2-80BA-48BF-A6EB-A98E58A35420}" srcOrd="0" destOrd="0" presId="urn:microsoft.com/office/officeart/2005/8/layout/vList3"/>
    <dgm:cxn modelId="{B2F94755-85A4-4B85-9CBB-D52C0BBDD073}" type="presParOf" srcId="{7996EA72-3736-4ED1-91AF-EC0390C9CD70}" destId="{3E8ACA68-E200-4125-A14A-AB31D99768CB}" srcOrd="0" destOrd="0" presId="urn:microsoft.com/office/officeart/2005/8/layout/vList3"/>
    <dgm:cxn modelId="{64B26029-0BD8-4521-A1FD-1B8235F763FE}" type="presParOf" srcId="{3E8ACA68-E200-4125-A14A-AB31D99768CB}" destId="{79DE1843-8701-409D-AC6D-5C4004BA4437}" srcOrd="0" destOrd="0" presId="urn:microsoft.com/office/officeart/2005/8/layout/vList3"/>
    <dgm:cxn modelId="{E6319A2C-7C02-4D5A-ABA5-8114F7626845}" type="presParOf" srcId="{3E8ACA68-E200-4125-A14A-AB31D99768CB}" destId="{233D1BE4-A332-4C26-AC83-DA535F9444EE}" srcOrd="1" destOrd="0" presId="urn:microsoft.com/office/officeart/2005/8/layout/vList3"/>
    <dgm:cxn modelId="{F1C61188-C3CC-4C95-8C03-39187BA1F26C}" type="presParOf" srcId="{7996EA72-3736-4ED1-91AF-EC0390C9CD70}" destId="{0038B591-0B8D-419F-801C-FC1657CD11C6}" srcOrd="1" destOrd="0" presId="urn:microsoft.com/office/officeart/2005/8/layout/vList3"/>
    <dgm:cxn modelId="{C9A4A379-96DC-4462-95EC-D44BBFE3659F}" type="presParOf" srcId="{7996EA72-3736-4ED1-91AF-EC0390C9CD70}" destId="{03A36390-3E13-40D1-8A7B-86D4B964B0E6}" srcOrd="2" destOrd="0" presId="urn:microsoft.com/office/officeart/2005/8/layout/vList3"/>
    <dgm:cxn modelId="{3EB976A6-CD2A-40D1-9A62-B0746CC18B61}" type="presParOf" srcId="{03A36390-3E13-40D1-8A7B-86D4B964B0E6}" destId="{C97147D8-E666-4230-9F63-44F72F56F6C3}" srcOrd="0" destOrd="0" presId="urn:microsoft.com/office/officeart/2005/8/layout/vList3"/>
    <dgm:cxn modelId="{666A0A8E-EF51-4FBB-B404-A03BB9BE87D1}" type="presParOf" srcId="{03A36390-3E13-40D1-8A7B-86D4B964B0E6}" destId="{A84C5DB0-F2BC-4DAF-A078-CEC8A7FFAB2B}" srcOrd="1" destOrd="0" presId="urn:microsoft.com/office/officeart/2005/8/layout/vList3"/>
    <dgm:cxn modelId="{0F743804-AD89-44B4-AF91-3751FD5133B1}" type="presParOf" srcId="{7996EA72-3736-4ED1-91AF-EC0390C9CD70}" destId="{5BE79BE8-C34C-4B30-BCE4-ADE92839748C}" srcOrd="3" destOrd="0" presId="urn:microsoft.com/office/officeart/2005/8/layout/vList3"/>
    <dgm:cxn modelId="{196A6BB5-BA29-4036-9E82-FCC90BDA6FED}" type="presParOf" srcId="{7996EA72-3736-4ED1-91AF-EC0390C9CD70}" destId="{2C77DE39-1871-4589-AA02-2FD5C8131D1E}" srcOrd="4" destOrd="0" presId="urn:microsoft.com/office/officeart/2005/8/layout/vList3"/>
    <dgm:cxn modelId="{FDF3B919-651D-4620-AFF6-F1072096134B}" type="presParOf" srcId="{2C77DE39-1871-4589-AA02-2FD5C8131D1E}" destId="{6B268B33-97AC-42E4-94CA-B2833A2418D1}" srcOrd="0" destOrd="0" presId="urn:microsoft.com/office/officeart/2005/8/layout/vList3"/>
    <dgm:cxn modelId="{84458141-9598-4E20-8E6E-9ECB7123D0E6}" type="presParOf" srcId="{2C77DE39-1871-4589-AA02-2FD5C8131D1E}" destId="{7ED0B1C2-80BA-48BF-A6EB-A98E58A35420}"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CDBC19-BA07-4D34-838A-A4FAA76ED1DE}"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s-ES"/>
        </a:p>
      </dgm:t>
    </dgm:pt>
    <dgm:pt modelId="{9F6C0563-1176-4E95-9E72-0AAEB2DD8B01}">
      <dgm:prSet phldrT="[Text]"/>
      <dgm:spPr/>
      <dgm:t>
        <a:bodyPr/>
        <a:lstStyle/>
        <a:p>
          <a:pPr algn="just"/>
          <a:r>
            <a:rPr lang="es-ES" dirty="0" smtClean="0">
              <a:latin typeface="Arial" charset="0"/>
              <a:cs typeface="Arial" charset="0"/>
            </a:rPr>
            <a:t>Chequea las vulnerabilidades , analiza las sesiones y las peticiones.</a:t>
          </a:r>
          <a:endParaRPr lang="es-ES" dirty="0"/>
        </a:p>
      </dgm:t>
    </dgm:pt>
    <dgm:pt modelId="{934C32AB-600D-4106-A83B-6FD08AC828EF}" type="parTrans" cxnId="{44195807-174B-4C11-A156-C345D01D5DFC}">
      <dgm:prSet/>
      <dgm:spPr/>
      <dgm:t>
        <a:bodyPr/>
        <a:lstStyle/>
        <a:p>
          <a:endParaRPr lang="es-ES"/>
        </a:p>
      </dgm:t>
    </dgm:pt>
    <dgm:pt modelId="{ACEEE3A3-2EA5-4582-89B1-E79C2CA3FE48}" type="sibTrans" cxnId="{44195807-174B-4C11-A156-C345D01D5DFC}">
      <dgm:prSet/>
      <dgm:spPr/>
      <dgm:t>
        <a:bodyPr/>
        <a:lstStyle/>
        <a:p>
          <a:endParaRPr lang="es-ES"/>
        </a:p>
      </dgm:t>
    </dgm:pt>
    <dgm:pt modelId="{C93C0A1F-F976-4F51-B238-67122CBFB47A}">
      <dgm:prSet phldrT="[Text]"/>
      <dgm:spPr/>
      <dgm:t>
        <a:bodyPr/>
        <a:lstStyle/>
        <a:p>
          <a:pPr algn="just"/>
          <a:r>
            <a:rPr lang="es-ES" dirty="0" smtClean="0">
              <a:latin typeface="Arial" charset="0"/>
              <a:cs typeface="Arial" charset="0"/>
            </a:rPr>
            <a:t>Realiza ataques XSS / CRLF  - se buscan datos controlados por el usuario en los encabezados y cuerpo de las respuestas HTTP para identificar </a:t>
          </a:r>
          <a:endParaRPr lang="es-ES" dirty="0"/>
        </a:p>
      </dgm:t>
    </dgm:pt>
    <dgm:pt modelId="{4ADBF87F-799D-41FB-B5A6-B9DCD20C6DCB}" type="parTrans" cxnId="{1A50258C-9740-4C7B-BB7F-760877923F88}">
      <dgm:prSet/>
      <dgm:spPr/>
      <dgm:t>
        <a:bodyPr/>
        <a:lstStyle/>
        <a:p>
          <a:endParaRPr lang="es-ES"/>
        </a:p>
      </dgm:t>
    </dgm:pt>
    <dgm:pt modelId="{3B3A18AF-2832-4290-B89B-45B2E4DAABB9}" type="sibTrans" cxnId="{1A50258C-9740-4C7B-BB7F-760877923F88}">
      <dgm:prSet/>
      <dgm:spPr/>
      <dgm:t>
        <a:bodyPr/>
        <a:lstStyle/>
        <a:p>
          <a:endParaRPr lang="es-ES"/>
        </a:p>
      </dgm:t>
    </dgm:pt>
    <dgm:pt modelId="{1B2FAE7B-8DEC-477B-AA18-570AF8B95111}">
      <dgm:prSet phldrT="[Text]"/>
      <dgm:spPr/>
      <dgm:t>
        <a:bodyPr/>
        <a:lstStyle/>
        <a:p>
          <a:pPr algn="just"/>
          <a:r>
            <a:rPr lang="es-ES" dirty="0" smtClean="0">
              <a:latin typeface="Arial" charset="0"/>
              <a:cs typeface="Arial" charset="0"/>
            </a:rPr>
            <a:t>Scanner de seguridad de red </a:t>
          </a:r>
          <a:endParaRPr lang="es-ES" dirty="0"/>
        </a:p>
      </dgm:t>
    </dgm:pt>
    <dgm:pt modelId="{A8F757EC-307F-44A8-AA3A-0AE32D282820}" type="parTrans" cxnId="{4C83B162-6B1C-4DCA-8684-17ED207240B5}">
      <dgm:prSet/>
      <dgm:spPr/>
      <dgm:t>
        <a:bodyPr/>
        <a:lstStyle/>
        <a:p>
          <a:endParaRPr lang="es-ES"/>
        </a:p>
      </dgm:t>
    </dgm:pt>
    <dgm:pt modelId="{EF109429-19D7-409F-8D81-29BC60C10695}" type="sibTrans" cxnId="{4C83B162-6B1C-4DCA-8684-17ED207240B5}">
      <dgm:prSet/>
      <dgm:spPr/>
      <dgm:t>
        <a:bodyPr/>
        <a:lstStyle/>
        <a:p>
          <a:endParaRPr lang="es-ES"/>
        </a:p>
      </dgm:t>
    </dgm:pt>
    <dgm:pt modelId="{8E5E8337-1C70-4FF3-A3E2-7617C1E4E8D5}" type="pres">
      <dgm:prSet presAssocID="{F2CDBC19-BA07-4D34-838A-A4FAA76ED1DE}" presName="linearFlow" presStyleCnt="0">
        <dgm:presLayoutVars>
          <dgm:dir/>
          <dgm:resizeHandles val="exact"/>
        </dgm:presLayoutVars>
      </dgm:prSet>
      <dgm:spPr/>
      <dgm:t>
        <a:bodyPr/>
        <a:lstStyle/>
        <a:p>
          <a:endParaRPr lang="es-ES"/>
        </a:p>
      </dgm:t>
    </dgm:pt>
    <dgm:pt modelId="{B71BD790-2B02-4314-8A3C-09D8ECC28B0F}" type="pres">
      <dgm:prSet presAssocID="{9F6C0563-1176-4E95-9E72-0AAEB2DD8B01}" presName="composite" presStyleCnt="0"/>
      <dgm:spPr/>
      <dgm:t>
        <a:bodyPr/>
        <a:lstStyle/>
        <a:p>
          <a:endParaRPr lang="es-ES"/>
        </a:p>
      </dgm:t>
    </dgm:pt>
    <dgm:pt modelId="{6098A34A-D2A1-4FFF-8E83-8D8E032EE13C}" type="pres">
      <dgm:prSet presAssocID="{9F6C0563-1176-4E95-9E72-0AAEB2DD8B01}" presName="imgShp" presStyleLbl="fgImgPlace1" presStyleIdx="0" presStyleCnt="3"/>
      <dgm:spPr>
        <a:blipFill rotWithShape="0">
          <a:blip xmlns:r="http://schemas.openxmlformats.org/officeDocument/2006/relationships" r:embed="rId1"/>
          <a:stretch>
            <a:fillRect/>
          </a:stretch>
        </a:blipFill>
      </dgm:spPr>
      <dgm:t>
        <a:bodyPr/>
        <a:lstStyle/>
        <a:p>
          <a:endParaRPr lang="es-ES"/>
        </a:p>
      </dgm:t>
    </dgm:pt>
    <dgm:pt modelId="{3B757B58-96E5-4716-81C2-F7AA0BDEFF01}" type="pres">
      <dgm:prSet presAssocID="{9F6C0563-1176-4E95-9E72-0AAEB2DD8B01}" presName="txShp" presStyleLbl="node1" presStyleIdx="0" presStyleCnt="3">
        <dgm:presLayoutVars>
          <dgm:bulletEnabled val="1"/>
        </dgm:presLayoutVars>
      </dgm:prSet>
      <dgm:spPr/>
      <dgm:t>
        <a:bodyPr/>
        <a:lstStyle/>
        <a:p>
          <a:endParaRPr lang="es-ES"/>
        </a:p>
      </dgm:t>
    </dgm:pt>
    <dgm:pt modelId="{9BAF9FD8-346D-4AA9-8748-8F120A8D8BB6}" type="pres">
      <dgm:prSet presAssocID="{ACEEE3A3-2EA5-4582-89B1-E79C2CA3FE48}" presName="spacing" presStyleCnt="0"/>
      <dgm:spPr/>
      <dgm:t>
        <a:bodyPr/>
        <a:lstStyle/>
        <a:p>
          <a:endParaRPr lang="es-ES"/>
        </a:p>
      </dgm:t>
    </dgm:pt>
    <dgm:pt modelId="{D68B8B66-127E-4559-B68B-D35C70CDE375}" type="pres">
      <dgm:prSet presAssocID="{C93C0A1F-F976-4F51-B238-67122CBFB47A}" presName="composite" presStyleCnt="0"/>
      <dgm:spPr/>
      <dgm:t>
        <a:bodyPr/>
        <a:lstStyle/>
        <a:p>
          <a:endParaRPr lang="es-ES"/>
        </a:p>
      </dgm:t>
    </dgm:pt>
    <dgm:pt modelId="{C8184590-C81E-4224-8847-DC24359A221E}" type="pres">
      <dgm:prSet presAssocID="{C93C0A1F-F976-4F51-B238-67122CBFB47A}" presName="imgShp" presStyleLbl="fgImgPlace1" presStyleIdx="1" presStyleCnt="3"/>
      <dgm:spPr>
        <a:blipFill rotWithShape="0">
          <a:blip xmlns:r="http://schemas.openxmlformats.org/officeDocument/2006/relationships" r:embed="rId2"/>
          <a:stretch>
            <a:fillRect/>
          </a:stretch>
        </a:blipFill>
      </dgm:spPr>
      <dgm:t>
        <a:bodyPr/>
        <a:lstStyle/>
        <a:p>
          <a:endParaRPr lang="es-ES"/>
        </a:p>
      </dgm:t>
    </dgm:pt>
    <dgm:pt modelId="{403B07F8-5859-4FF2-9B8A-EC423C8DAEAA}" type="pres">
      <dgm:prSet presAssocID="{C93C0A1F-F976-4F51-B238-67122CBFB47A}" presName="txShp" presStyleLbl="node1" presStyleIdx="1" presStyleCnt="3">
        <dgm:presLayoutVars>
          <dgm:bulletEnabled val="1"/>
        </dgm:presLayoutVars>
      </dgm:prSet>
      <dgm:spPr/>
      <dgm:t>
        <a:bodyPr/>
        <a:lstStyle/>
        <a:p>
          <a:endParaRPr lang="es-ES"/>
        </a:p>
      </dgm:t>
    </dgm:pt>
    <dgm:pt modelId="{3EC36070-3678-4057-B855-E3FB525FE34B}" type="pres">
      <dgm:prSet presAssocID="{3B3A18AF-2832-4290-B89B-45B2E4DAABB9}" presName="spacing" presStyleCnt="0"/>
      <dgm:spPr/>
      <dgm:t>
        <a:bodyPr/>
        <a:lstStyle/>
        <a:p>
          <a:endParaRPr lang="es-ES"/>
        </a:p>
      </dgm:t>
    </dgm:pt>
    <dgm:pt modelId="{B687EE23-0F04-4185-80E1-A2EEB43747DD}" type="pres">
      <dgm:prSet presAssocID="{1B2FAE7B-8DEC-477B-AA18-570AF8B95111}" presName="composite" presStyleCnt="0"/>
      <dgm:spPr/>
      <dgm:t>
        <a:bodyPr/>
        <a:lstStyle/>
        <a:p>
          <a:endParaRPr lang="es-ES"/>
        </a:p>
      </dgm:t>
    </dgm:pt>
    <dgm:pt modelId="{921B10B2-109C-41E5-9613-D2EEDAB005B9}" type="pres">
      <dgm:prSet presAssocID="{1B2FAE7B-8DEC-477B-AA18-570AF8B95111}" presName="imgShp" presStyleLbl="fgImgPlace1" presStyleIdx="2" presStyleCnt="3"/>
      <dgm:spPr>
        <a:blipFill rotWithShape="0">
          <a:blip xmlns:r="http://schemas.openxmlformats.org/officeDocument/2006/relationships" r:embed="rId3"/>
          <a:stretch>
            <a:fillRect/>
          </a:stretch>
        </a:blipFill>
      </dgm:spPr>
      <dgm:t>
        <a:bodyPr/>
        <a:lstStyle/>
        <a:p>
          <a:endParaRPr lang="es-ES"/>
        </a:p>
      </dgm:t>
    </dgm:pt>
    <dgm:pt modelId="{415E6A67-B348-4FDE-AA16-B59805BA8F1A}" type="pres">
      <dgm:prSet presAssocID="{1B2FAE7B-8DEC-477B-AA18-570AF8B95111}" presName="txShp" presStyleLbl="node1" presStyleIdx="2" presStyleCnt="3">
        <dgm:presLayoutVars>
          <dgm:bulletEnabled val="1"/>
        </dgm:presLayoutVars>
      </dgm:prSet>
      <dgm:spPr/>
      <dgm:t>
        <a:bodyPr/>
        <a:lstStyle/>
        <a:p>
          <a:endParaRPr lang="es-ES"/>
        </a:p>
      </dgm:t>
    </dgm:pt>
  </dgm:ptLst>
  <dgm:cxnLst>
    <dgm:cxn modelId="{CD9EEEF2-A6F9-4E52-B97F-D2AD1086D36F}" type="presOf" srcId="{C93C0A1F-F976-4F51-B238-67122CBFB47A}" destId="{403B07F8-5859-4FF2-9B8A-EC423C8DAEAA}" srcOrd="0" destOrd="0" presId="urn:microsoft.com/office/officeart/2005/8/layout/vList3"/>
    <dgm:cxn modelId="{28FE5193-EB3A-4821-B49B-EF344DF9BA26}" type="presOf" srcId="{9F6C0563-1176-4E95-9E72-0AAEB2DD8B01}" destId="{3B757B58-96E5-4716-81C2-F7AA0BDEFF01}" srcOrd="0" destOrd="0" presId="urn:microsoft.com/office/officeart/2005/8/layout/vList3"/>
    <dgm:cxn modelId="{44195807-174B-4C11-A156-C345D01D5DFC}" srcId="{F2CDBC19-BA07-4D34-838A-A4FAA76ED1DE}" destId="{9F6C0563-1176-4E95-9E72-0AAEB2DD8B01}" srcOrd="0" destOrd="0" parTransId="{934C32AB-600D-4106-A83B-6FD08AC828EF}" sibTransId="{ACEEE3A3-2EA5-4582-89B1-E79C2CA3FE48}"/>
    <dgm:cxn modelId="{48AF4594-0A86-456A-A8CA-37ECFE5B8C03}" type="presOf" srcId="{F2CDBC19-BA07-4D34-838A-A4FAA76ED1DE}" destId="{8E5E8337-1C70-4FF3-A3E2-7617C1E4E8D5}" srcOrd="0" destOrd="0" presId="urn:microsoft.com/office/officeart/2005/8/layout/vList3"/>
    <dgm:cxn modelId="{2AEA39AA-893C-4B26-B47A-866D9F68E27F}" type="presOf" srcId="{1B2FAE7B-8DEC-477B-AA18-570AF8B95111}" destId="{415E6A67-B348-4FDE-AA16-B59805BA8F1A}" srcOrd="0" destOrd="0" presId="urn:microsoft.com/office/officeart/2005/8/layout/vList3"/>
    <dgm:cxn modelId="{1A50258C-9740-4C7B-BB7F-760877923F88}" srcId="{F2CDBC19-BA07-4D34-838A-A4FAA76ED1DE}" destId="{C93C0A1F-F976-4F51-B238-67122CBFB47A}" srcOrd="1" destOrd="0" parTransId="{4ADBF87F-799D-41FB-B5A6-B9DCD20C6DCB}" sibTransId="{3B3A18AF-2832-4290-B89B-45B2E4DAABB9}"/>
    <dgm:cxn modelId="{4C83B162-6B1C-4DCA-8684-17ED207240B5}" srcId="{F2CDBC19-BA07-4D34-838A-A4FAA76ED1DE}" destId="{1B2FAE7B-8DEC-477B-AA18-570AF8B95111}" srcOrd="2" destOrd="0" parTransId="{A8F757EC-307F-44A8-AA3A-0AE32D282820}" sibTransId="{EF109429-19D7-409F-8D81-29BC60C10695}"/>
    <dgm:cxn modelId="{E0BF504C-E3ED-41EF-870E-D446506BD6E7}" type="presParOf" srcId="{8E5E8337-1C70-4FF3-A3E2-7617C1E4E8D5}" destId="{B71BD790-2B02-4314-8A3C-09D8ECC28B0F}" srcOrd="0" destOrd="0" presId="urn:microsoft.com/office/officeart/2005/8/layout/vList3"/>
    <dgm:cxn modelId="{861118F0-C009-4CE1-B54B-7DDB23C04029}" type="presParOf" srcId="{B71BD790-2B02-4314-8A3C-09D8ECC28B0F}" destId="{6098A34A-D2A1-4FFF-8E83-8D8E032EE13C}" srcOrd="0" destOrd="0" presId="urn:microsoft.com/office/officeart/2005/8/layout/vList3"/>
    <dgm:cxn modelId="{960DF51E-3646-4B1A-907D-018BCB6BD005}" type="presParOf" srcId="{B71BD790-2B02-4314-8A3C-09D8ECC28B0F}" destId="{3B757B58-96E5-4716-81C2-F7AA0BDEFF01}" srcOrd="1" destOrd="0" presId="urn:microsoft.com/office/officeart/2005/8/layout/vList3"/>
    <dgm:cxn modelId="{299F29ED-B080-4C2D-AEE1-7497FF3EFA84}" type="presParOf" srcId="{8E5E8337-1C70-4FF3-A3E2-7617C1E4E8D5}" destId="{9BAF9FD8-346D-4AA9-8748-8F120A8D8BB6}" srcOrd="1" destOrd="0" presId="urn:microsoft.com/office/officeart/2005/8/layout/vList3"/>
    <dgm:cxn modelId="{144C7988-6D8B-4022-B558-C336FBBC231E}" type="presParOf" srcId="{8E5E8337-1C70-4FF3-A3E2-7617C1E4E8D5}" destId="{D68B8B66-127E-4559-B68B-D35C70CDE375}" srcOrd="2" destOrd="0" presId="urn:microsoft.com/office/officeart/2005/8/layout/vList3"/>
    <dgm:cxn modelId="{43864261-1A42-4EA8-B88A-45EBFA074A14}" type="presParOf" srcId="{D68B8B66-127E-4559-B68B-D35C70CDE375}" destId="{C8184590-C81E-4224-8847-DC24359A221E}" srcOrd="0" destOrd="0" presId="urn:microsoft.com/office/officeart/2005/8/layout/vList3"/>
    <dgm:cxn modelId="{1B7DA036-7CD0-4B08-8AF5-4BCF41703A6A}" type="presParOf" srcId="{D68B8B66-127E-4559-B68B-D35C70CDE375}" destId="{403B07F8-5859-4FF2-9B8A-EC423C8DAEAA}" srcOrd="1" destOrd="0" presId="urn:microsoft.com/office/officeart/2005/8/layout/vList3"/>
    <dgm:cxn modelId="{5F22A066-1031-440D-A1C8-F70EA54B230F}" type="presParOf" srcId="{8E5E8337-1C70-4FF3-A3E2-7617C1E4E8D5}" destId="{3EC36070-3678-4057-B855-E3FB525FE34B}" srcOrd="3" destOrd="0" presId="urn:microsoft.com/office/officeart/2005/8/layout/vList3"/>
    <dgm:cxn modelId="{6BF4A6DF-2489-4C6B-8EC3-CE9EAE0FECC1}" type="presParOf" srcId="{8E5E8337-1C70-4FF3-A3E2-7617C1E4E8D5}" destId="{B687EE23-0F04-4185-80E1-A2EEB43747DD}" srcOrd="4" destOrd="0" presId="urn:microsoft.com/office/officeart/2005/8/layout/vList3"/>
    <dgm:cxn modelId="{2F6A10A3-5A2A-402F-A382-C244A5B8CD56}" type="presParOf" srcId="{B687EE23-0F04-4185-80E1-A2EEB43747DD}" destId="{921B10B2-109C-41E5-9613-D2EEDAB005B9}" srcOrd="0" destOrd="0" presId="urn:microsoft.com/office/officeart/2005/8/layout/vList3"/>
    <dgm:cxn modelId="{9F4BFCCF-6DD5-4867-BCB4-8AE817EE0EAC}" type="presParOf" srcId="{B687EE23-0F04-4185-80E1-A2EEB43747DD}" destId="{415E6A67-B348-4FDE-AA16-B59805BA8F1A}"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6A4580-439F-4541-8C78-EFB41D7FB932}"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s-ES"/>
        </a:p>
      </dgm:t>
    </dgm:pt>
    <dgm:pt modelId="{5084642C-170D-4BFC-AF79-1B9C201CCDB5}">
      <dgm:prSet phldrT="[Text]"/>
      <dgm:spPr/>
      <dgm:t>
        <a:bodyPr/>
        <a:lstStyle/>
        <a:p>
          <a:r>
            <a:rPr lang="es-ES" dirty="0" smtClean="0"/>
            <a:t>Misión</a:t>
          </a:r>
          <a:endParaRPr lang="es-ES" dirty="0"/>
        </a:p>
      </dgm:t>
    </dgm:pt>
    <dgm:pt modelId="{F0C875CB-02BA-4085-B9ED-8E1C86286B7D}" type="parTrans" cxnId="{3A99455D-908D-4EF0-83B3-E6B8D59C5A5D}">
      <dgm:prSet/>
      <dgm:spPr/>
      <dgm:t>
        <a:bodyPr/>
        <a:lstStyle/>
        <a:p>
          <a:endParaRPr lang="es-ES"/>
        </a:p>
      </dgm:t>
    </dgm:pt>
    <dgm:pt modelId="{D7A9DC44-5003-4D07-A09E-19AAB86F75AD}" type="sibTrans" cxnId="{3A99455D-908D-4EF0-83B3-E6B8D59C5A5D}">
      <dgm:prSet/>
      <dgm:spPr/>
      <dgm:t>
        <a:bodyPr/>
        <a:lstStyle/>
        <a:p>
          <a:endParaRPr lang="es-ES"/>
        </a:p>
      </dgm:t>
    </dgm:pt>
    <dgm:pt modelId="{31BA304C-FA4A-4DFB-810B-4A15D960BC41}">
      <dgm:prSet phldrT="[Text]"/>
      <dgm:spPr/>
      <dgm:t>
        <a:bodyPr/>
        <a:lstStyle/>
        <a:p>
          <a:r>
            <a:rPr lang="es-ES" dirty="0" smtClean="0"/>
            <a:t>Ser pioneros en las herramientas de seguridad informática basadas en aplicaciones fuzzing.</a:t>
          </a:r>
          <a:endParaRPr lang="es-ES" dirty="0"/>
        </a:p>
      </dgm:t>
    </dgm:pt>
    <dgm:pt modelId="{04D18EC3-CA7F-497C-9BBE-938A1FBA5E94}" type="parTrans" cxnId="{44CC235B-49F0-4410-BF3B-E5FB26859037}">
      <dgm:prSet/>
      <dgm:spPr/>
      <dgm:t>
        <a:bodyPr/>
        <a:lstStyle/>
        <a:p>
          <a:endParaRPr lang="es-ES"/>
        </a:p>
      </dgm:t>
    </dgm:pt>
    <dgm:pt modelId="{F76187F5-39F6-44C7-95FA-B1BA30861C70}" type="sibTrans" cxnId="{44CC235B-49F0-4410-BF3B-E5FB26859037}">
      <dgm:prSet/>
      <dgm:spPr/>
      <dgm:t>
        <a:bodyPr/>
        <a:lstStyle/>
        <a:p>
          <a:endParaRPr lang="es-ES"/>
        </a:p>
      </dgm:t>
    </dgm:pt>
    <dgm:pt modelId="{ABA455C4-4337-44F8-892B-E4B574953292}">
      <dgm:prSet phldrT="[Text]"/>
      <dgm:spPr/>
      <dgm:t>
        <a:bodyPr/>
        <a:lstStyle/>
        <a:p>
          <a:r>
            <a:rPr lang="es-ES" dirty="0" smtClean="0"/>
            <a:t>Visión</a:t>
          </a:r>
          <a:endParaRPr lang="es-ES" dirty="0"/>
        </a:p>
      </dgm:t>
    </dgm:pt>
    <dgm:pt modelId="{A2D2E40C-C121-49B4-ABA1-E20D204C371D}" type="parTrans" cxnId="{B6E732B4-6C74-4B1F-AA81-9DDB49E22E8B}">
      <dgm:prSet/>
      <dgm:spPr/>
      <dgm:t>
        <a:bodyPr/>
        <a:lstStyle/>
        <a:p>
          <a:endParaRPr lang="es-ES"/>
        </a:p>
      </dgm:t>
    </dgm:pt>
    <dgm:pt modelId="{4F8344F8-4395-4912-BD5B-019C8477DE1D}" type="sibTrans" cxnId="{B6E732B4-6C74-4B1F-AA81-9DDB49E22E8B}">
      <dgm:prSet/>
      <dgm:spPr/>
      <dgm:t>
        <a:bodyPr/>
        <a:lstStyle/>
        <a:p>
          <a:endParaRPr lang="es-ES"/>
        </a:p>
      </dgm:t>
    </dgm:pt>
    <dgm:pt modelId="{7B86A9CA-18EE-4154-BEFF-BBE8209D722A}">
      <dgm:prSet phldrT="[Text]"/>
      <dgm:spPr/>
      <dgm:t>
        <a:bodyPr/>
        <a:lstStyle/>
        <a:p>
          <a:r>
            <a:rPr lang="es-ES" dirty="0" smtClean="0"/>
            <a:t>El Test de Penetración se convertirá en un producto con un enfoque en el mercado ecuatoriano,  necesario para las pruebas de aplicaciones en las empresas, entregando un servicio único con la más alta calidad.</a:t>
          </a:r>
          <a:endParaRPr lang="es-ES" dirty="0"/>
        </a:p>
      </dgm:t>
    </dgm:pt>
    <dgm:pt modelId="{0A738668-4783-4502-B60D-5C5AF297236B}" type="parTrans" cxnId="{BCCBE59D-0591-4B8F-9DA7-FFDE315ED8FC}">
      <dgm:prSet/>
      <dgm:spPr/>
      <dgm:t>
        <a:bodyPr/>
        <a:lstStyle/>
        <a:p>
          <a:endParaRPr lang="es-ES"/>
        </a:p>
      </dgm:t>
    </dgm:pt>
    <dgm:pt modelId="{7C301EF7-724E-45EE-903E-6FC7AF46B78F}" type="sibTrans" cxnId="{BCCBE59D-0591-4B8F-9DA7-FFDE315ED8FC}">
      <dgm:prSet/>
      <dgm:spPr/>
      <dgm:t>
        <a:bodyPr/>
        <a:lstStyle/>
        <a:p>
          <a:endParaRPr lang="es-ES"/>
        </a:p>
      </dgm:t>
    </dgm:pt>
    <dgm:pt modelId="{9E2CD877-7875-4B98-AE2C-2D05D40FD667}" type="pres">
      <dgm:prSet presAssocID="{5F6A4580-439F-4541-8C78-EFB41D7FB932}" presName="Name0" presStyleCnt="0">
        <dgm:presLayoutVars>
          <dgm:dir/>
          <dgm:animLvl val="lvl"/>
          <dgm:resizeHandles/>
        </dgm:presLayoutVars>
      </dgm:prSet>
      <dgm:spPr/>
      <dgm:t>
        <a:bodyPr/>
        <a:lstStyle/>
        <a:p>
          <a:endParaRPr lang="es-ES"/>
        </a:p>
      </dgm:t>
    </dgm:pt>
    <dgm:pt modelId="{AB59DF84-6A2B-455A-94D7-99947E0C70B9}" type="pres">
      <dgm:prSet presAssocID="{5084642C-170D-4BFC-AF79-1B9C201CCDB5}" presName="linNode" presStyleCnt="0"/>
      <dgm:spPr/>
    </dgm:pt>
    <dgm:pt modelId="{96EA4E3A-9E42-4DB8-888D-012CC223D5FF}" type="pres">
      <dgm:prSet presAssocID="{5084642C-170D-4BFC-AF79-1B9C201CCDB5}" presName="parentShp" presStyleLbl="node1" presStyleIdx="0" presStyleCnt="2">
        <dgm:presLayoutVars>
          <dgm:bulletEnabled val="1"/>
        </dgm:presLayoutVars>
      </dgm:prSet>
      <dgm:spPr/>
      <dgm:t>
        <a:bodyPr/>
        <a:lstStyle/>
        <a:p>
          <a:endParaRPr lang="es-ES"/>
        </a:p>
      </dgm:t>
    </dgm:pt>
    <dgm:pt modelId="{0D9B5EED-4D67-462B-BE63-5FB8CEAEA33C}" type="pres">
      <dgm:prSet presAssocID="{5084642C-170D-4BFC-AF79-1B9C201CCDB5}" presName="childShp" presStyleLbl="bgAccFollowNode1" presStyleIdx="0" presStyleCnt="2">
        <dgm:presLayoutVars>
          <dgm:bulletEnabled val="1"/>
        </dgm:presLayoutVars>
      </dgm:prSet>
      <dgm:spPr/>
      <dgm:t>
        <a:bodyPr/>
        <a:lstStyle/>
        <a:p>
          <a:endParaRPr lang="es-ES"/>
        </a:p>
      </dgm:t>
    </dgm:pt>
    <dgm:pt modelId="{CDFF7199-C4C2-4D55-ACD8-692940449079}" type="pres">
      <dgm:prSet presAssocID="{D7A9DC44-5003-4D07-A09E-19AAB86F75AD}" presName="spacing" presStyleCnt="0"/>
      <dgm:spPr/>
    </dgm:pt>
    <dgm:pt modelId="{B4CF5BAB-76FE-4924-88A7-A50AC8729F91}" type="pres">
      <dgm:prSet presAssocID="{ABA455C4-4337-44F8-892B-E4B574953292}" presName="linNode" presStyleCnt="0"/>
      <dgm:spPr/>
    </dgm:pt>
    <dgm:pt modelId="{84E2C239-6A13-4BC0-BE25-148AE4669507}" type="pres">
      <dgm:prSet presAssocID="{ABA455C4-4337-44F8-892B-E4B574953292}" presName="parentShp" presStyleLbl="node1" presStyleIdx="1" presStyleCnt="2">
        <dgm:presLayoutVars>
          <dgm:bulletEnabled val="1"/>
        </dgm:presLayoutVars>
      </dgm:prSet>
      <dgm:spPr/>
      <dgm:t>
        <a:bodyPr/>
        <a:lstStyle/>
        <a:p>
          <a:endParaRPr lang="es-ES"/>
        </a:p>
      </dgm:t>
    </dgm:pt>
    <dgm:pt modelId="{9685F72E-3167-49F5-B520-1B397528424C}" type="pres">
      <dgm:prSet presAssocID="{ABA455C4-4337-44F8-892B-E4B574953292}" presName="childShp" presStyleLbl="bgAccFollowNode1" presStyleIdx="1" presStyleCnt="2">
        <dgm:presLayoutVars>
          <dgm:bulletEnabled val="1"/>
        </dgm:presLayoutVars>
      </dgm:prSet>
      <dgm:spPr/>
      <dgm:t>
        <a:bodyPr/>
        <a:lstStyle/>
        <a:p>
          <a:endParaRPr lang="es-ES"/>
        </a:p>
      </dgm:t>
    </dgm:pt>
  </dgm:ptLst>
  <dgm:cxnLst>
    <dgm:cxn modelId="{3A99455D-908D-4EF0-83B3-E6B8D59C5A5D}" srcId="{5F6A4580-439F-4541-8C78-EFB41D7FB932}" destId="{5084642C-170D-4BFC-AF79-1B9C201CCDB5}" srcOrd="0" destOrd="0" parTransId="{F0C875CB-02BA-4085-B9ED-8E1C86286B7D}" sibTransId="{D7A9DC44-5003-4D07-A09E-19AAB86F75AD}"/>
    <dgm:cxn modelId="{4C551ABC-43F5-47C2-A9D1-5AE615F8B790}" type="presOf" srcId="{5084642C-170D-4BFC-AF79-1B9C201CCDB5}" destId="{96EA4E3A-9E42-4DB8-888D-012CC223D5FF}" srcOrd="0" destOrd="0" presId="urn:microsoft.com/office/officeart/2005/8/layout/vList6"/>
    <dgm:cxn modelId="{44CC235B-49F0-4410-BF3B-E5FB26859037}" srcId="{5084642C-170D-4BFC-AF79-1B9C201CCDB5}" destId="{31BA304C-FA4A-4DFB-810B-4A15D960BC41}" srcOrd="0" destOrd="0" parTransId="{04D18EC3-CA7F-497C-9BBE-938A1FBA5E94}" sibTransId="{F76187F5-39F6-44C7-95FA-B1BA30861C70}"/>
    <dgm:cxn modelId="{735026FD-334F-4CB2-A617-411CB642103B}" type="presOf" srcId="{5F6A4580-439F-4541-8C78-EFB41D7FB932}" destId="{9E2CD877-7875-4B98-AE2C-2D05D40FD667}" srcOrd="0" destOrd="0" presId="urn:microsoft.com/office/officeart/2005/8/layout/vList6"/>
    <dgm:cxn modelId="{B6E732B4-6C74-4B1F-AA81-9DDB49E22E8B}" srcId="{5F6A4580-439F-4541-8C78-EFB41D7FB932}" destId="{ABA455C4-4337-44F8-892B-E4B574953292}" srcOrd="1" destOrd="0" parTransId="{A2D2E40C-C121-49B4-ABA1-E20D204C371D}" sibTransId="{4F8344F8-4395-4912-BD5B-019C8477DE1D}"/>
    <dgm:cxn modelId="{E53A6A5E-AF0D-41E4-8BBB-F9498E092F41}" type="presOf" srcId="{31BA304C-FA4A-4DFB-810B-4A15D960BC41}" destId="{0D9B5EED-4D67-462B-BE63-5FB8CEAEA33C}" srcOrd="0" destOrd="0" presId="urn:microsoft.com/office/officeart/2005/8/layout/vList6"/>
    <dgm:cxn modelId="{3747A8BD-C956-43C6-9AF8-8012EFB41369}" type="presOf" srcId="{ABA455C4-4337-44F8-892B-E4B574953292}" destId="{84E2C239-6A13-4BC0-BE25-148AE4669507}" srcOrd="0" destOrd="0" presId="urn:microsoft.com/office/officeart/2005/8/layout/vList6"/>
    <dgm:cxn modelId="{E876FCBB-9A70-46B0-AA5C-9676B62592C9}" type="presOf" srcId="{7B86A9CA-18EE-4154-BEFF-BBE8209D722A}" destId="{9685F72E-3167-49F5-B520-1B397528424C}" srcOrd="0" destOrd="0" presId="urn:microsoft.com/office/officeart/2005/8/layout/vList6"/>
    <dgm:cxn modelId="{BCCBE59D-0591-4B8F-9DA7-FFDE315ED8FC}" srcId="{ABA455C4-4337-44F8-892B-E4B574953292}" destId="{7B86A9CA-18EE-4154-BEFF-BBE8209D722A}" srcOrd="0" destOrd="0" parTransId="{0A738668-4783-4502-B60D-5C5AF297236B}" sibTransId="{7C301EF7-724E-45EE-903E-6FC7AF46B78F}"/>
    <dgm:cxn modelId="{E481433D-B659-4A9F-9964-C793087F7E79}" type="presParOf" srcId="{9E2CD877-7875-4B98-AE2C-2D05D40FD667}" destId="{AB59DF84-6A2B-455A-94D7-99947E0C70B9}" srcOrd="0" destOrd="0" presId="urn:microsoft.com/office/officeart/2005/8/layout/vList6"/>
    <dgm:cxn modelId="{BAE61649-BA0F-471E-8953-5E269190866C}" type="presParOf" srcId="{AB59DF84-6A2B-455A-94D7-99947E0C70B9}" destId="{96EA4E3A-9E42-4DB8-888D-012CC223D5FF}" srcOrd="0" destOrd="0" presId="urn:microsoft.com/office/officeart/2005/8/layout/vList6"/>
    <dgm:cxn modelId="{63F79017-3FB4-4A81-B573-28499389DE72}" type="presParOf" srcId="{AB59DF84-6A2B-455A-94D7-99947E0C70B9}" destId="{0D9B5EED-4D67-462B-BE63-5FB8CEAEA33C}" srcOrd="1" destOrd="0" presId="urn:microsoft.com/office/officeart/2005/8/layout/vList6"/>
    <dgm:cxn modelId="{EE7AFE07-C389-420D-B8ED-ECA79E83A168}" type="presParOf" srcId="{9E2CD877-7875-4B98-AE2C-2D05D40FD667}" destId="{CDFF7199-C4C2-4D55-ACD8-692940449079}" srcOrd="1" destOrd="0" presId="urn:microsoft.com/office/officeart/2005/8/layout/vList6"/>
    <dgm:cxn modelId="{5E74BA13-FF81-4818-8584-68FE94B1ECB0}" type="presParOf" srcId="{9E2CD877-7875-4B98-AE2C-2D05D40FD667}" destId="{B4CF5BAB-76FE-4924-88A7-A50AC8729F91}" srcOrd="2" destOrd="0" presId="urn:microsoft.com/office/officeart/2005/8/layout/vList6"/>
    <dgm:cxn modelId="{3CEE878C-F1F6-45E9-B20E-EC97224F3C57}" type="presParOf" srcId="{B4CF5BAB-76FE-4924-88A7-A50AC8729F91}" destId="{84E2C239-6A13-4BC0-BE25-148AE4669507}" srcOrd="0" destOrd="0" presId="urn:microsoft.com/office/officeart/2005/8/layout/vList6"/>
    <dgm:cxn modelId="{BB6B7BE7-CB46-4BFD-B9B4-0AE5760002CE}" type="presParOf" srcId="{B4CF5BAB-76FE-4924-88A7-A50AC8729F91}" destId="{9685F72E-3167-49F5-B520-1B397528424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99B29E-0C8C-46D4-AA81-CC5B22A2C1B5}" type="doc">
      <dgm:prSet loTypeId="urn:microsoft.com/office/officeart/2005/8/layout/gear1" loCatId="cycle" qsTypeId="urn:microsoft.com/office/officeart/2005/8/quickstyle/3d2" qsCatId="3D" csTypeId="urn:microsoft.com/office/officeart/2005/8/colors/accent1_2" csCatId="accent1" phldr="1"/>
      <dgm:spPr/>
      <dgm:t>
        <a:bodyPr/>
        <a:lstStyle/>
        <a:p>
          <a:endParaRPr lang="es-ES"/>
        </a:p>
      </dgm:t>
    </dgm:pt>
    <dgm:pt modelId="{64F4E86C-EA60-4CAA-A60C-45A0139F500A}">
      <dgm:prSet phldrT="[Text]"/>
      <dgm:spPr/>
      <dgm:t>
        <a:bodyPr/>
        <a:lstStyle/>
        <a:p>
          <a:pPr algn="l"/>
          <a:r>
            <a:rPr lang="es-ES" dirty="0" smtClean="0">
              <a:latin typeface="Arial" charset="0"/>
              <a:cs typeface="Arial" charset="0"/>
            </a:rPr>
            <a:t>Los miembros del grupo de trabajo buscar</a:t>
          </a:r>
          <a:r>
            <a:rPr lang="es-ES" b="0" dirty="0" smtClean="0">
              <a:latin typeface="Arial" pitchFamily="34" charset="0"/>
              <a:cs typeface="Arial" pitchFamily="34" charset="0"/>
            </a:rPr>
            <a:t>á</a:t>
          </a:r>
          <a:r>
            <a:rPr lang="es-ES" dirty="0" smtClean="0">
              <a:latin typeface="Arial" charset="0"/>
              <a:cs typeface="Arial" charset="0"/>
            </a:rPr>
            <a:t>n consultar y se capacitar</a:t>
          </a:r>
          <a:r>
            <a:rPr lang="es-ES" b="0" dirty="0" smtClean="0">
              <a:latin typeface="Arial" pitchFamily="34" charset="0"/>
              <a:cs typeface="Arial" pitchFamily="34" charset="0"/>
            </a:rPr>
            <a:t>án</a:t>
          </a:r>
          <a:r>
            <a:rPr lang="es-ES" dirty="0" smtClean="0">
              <a:latin typeface="Arial" charset="0"/>
              <a:cs typeface="Arial" charset="0"/>
            </a:rPr>
            <a:t> apropiadamente.</a:t>
          </a:r>
          <a:endParaRPr lang="es-ES" dirty="0"/>
        </a:p>
      </dgm:t>
    </dgm:pt>
    <dgm:pt modelId="{382C4D9E-27D4-4A3F-B1A6-816996F1B463}" type="parTrans" cxnId="{8F9CC35A-BC9C-44B1-85AD-2C65962B976B}">
      <dgm:prSet/>
      <dgm:spPr/>
      <dgm:t>
        <a:bodyPr/>
        <a:lstStyle/>
        <a:p>
          <a:endParaRPr lang="es-ES"/>
        </a:p>
      </dgm:t>
    </dgm:pt>
    <dgm:pt modelId="{FDF26D88-D03F-4656-8620-8CB83CE80D79}" type="sibTrans" cxnId="{8F9CC35A-BC9C-44B1-85AD-2C65962B976B}">
      <dgm:prSet/>
      <dgm:spPr/>
      <dgm:t>
        <a:bodyPr/>
        <a:lstStyle/>
        <a:p>
          <a:endParaRPr lang="es-ES"/>
        </a:p>
      </dgm:t>
    </dgm:pt>
    <dgm:pt modelId="{B2A44E82-AC4E-4058-96CA-611A239143CF}">
      <dgm:prSet phldrT="[Text]" custT="1"/>
      <dgm:spPr/>
      <dgm:t>
        <a:bodyPr/>
        <a:lstStyle/>
        <a:p>
          <a:pPr algn="l"/>
          <a:r>
            <a:rPr lang="es-ES" sz="1400" dirty="0" smtClean="0">
              <a:latin typeface="Arial" charset="0"/>
              <a:cs typeface="Arial" charset="0"/>
            </a:rPr>
            <a:t>Crear la necesidad en el mercado del uso del producto.</a:t>
          </a:r>
          <a:endParaRPr lang="es-ES" sz="1400" dirty="0"/>
        </a:p>
      </dgm:t>
    </dgm:pt>
    <dgm:pt modelId="{8684287A-7B4D-40FE-B9A7-DD4D0A27C2BD}" type="parTrans" cxnId="{078B6DDA-B4C4-4704-8974-F044523E1EE0}">
      <dgm:prSet/>
      <dgm:spPr/>
      <dgm:t>
        <a:bodyPr/>
        <a:lstStyle/>
        <a:p>
          <a:endParaRPr lang="es-ES"/>
        </a:p>
      </dgm:t>
    </dgm:pt>
    <dgm:pt modelId="{27D604EF-F320-413F-968D-4191C7BD334D}" type="sibTrans" cxnId="{078B6DDA-B4C4-4704-8974-F044523E1EE0}">
      <dgm:prSet/>
      <dgm:spPr/>
      <dgm:t>
        <a:bodyPr/>
        <a:lstStyle/>
        <a:p>
          <a:endParaRPr lang="es-ES"/>
        </a:p>
      </dgm:t>
    </dgm:pt>
    <dgm:pt modelId="{6305E9CC-92A4-429B-A96F-14A0F32BF993}">
      <dgm:prSet phldrT="[Text]" custT="1"/>
      <dgm:spPr/>
      <dgm:t>
        <a:bodyPr/>
        <a:lstStyle/>
        <a:p>
          <a:r>
            <a:rPr lang="es-ES" sz="1400" dirty="0" smtClean="0">
              <a:latin typeface="Arial" charset="0"/>
              <a:cs typeface="Arial" charset="0"/>
            </a:rPr>
            <a:t>Asesorar a las empresas sobre la importancia de la seguridad de la información.</a:t>
          </a:r>
          <a:endParaRPr lang="es-ES" sz="1400" dirty="0"/>
        </a:p>
      </dgm:t>
    </dgm:pt>
    <dgm:pt modelId="{5F9520FF-C192-4702-82C0-C64A7240DE79}" type="parTrans" cxnId="{E9D0B10C-FECD-47B4-98C8-47C177DFC5DA}">
      <dgm:prSet/>
      <dgm:spPr/>
      <dgm:t>
        <a:bodyPr/>
        <a:lstStyle/>
        <a:p>
          <a:endParaRPr lang="es-ES"/>
        </a:p>
      </dgm:t>
    </dgm:pt>
    <dgm:pt modelId="{E863A313-A1A3-4E7C-8593-0CF9172930E5}" type="sibTrans" cxnId="{E9D0B10C-FECD-47B4-98C8-47C177DFC5DA}">
      <dgm:prSet/>
      <dgm:spPr/>
      <dgm:t>
        <a:bodyPr/>
        <a:lstStyle/>
        <a:p>
          <a:endParaRPr lang="es-ES"/>
        </a:p>
      </dgm:t>
    </dgm:pt>
    <dgm:pt modelId="{3523ECC4-8CB3-4D7B-8D6D-4719A6246C00}">
      <dgm:prSet/>
      <dgm:spPr/>
      <dgm:t>
        <a:bodyPr/>
        <a:lstStyle/>
        <a:p>
          <a:endParaRPr lang="es-ES"/>
        </a:p>
      </dgm:t>
    </dgm:pt>
    <dgm:pt modelId="{F3F7014D-EF21-4C6A-B694-35BB3AEDFE12}" type="parTrans" cxnId="{616D9439-E2F7-4B24-942F-1F60D1C6B9AA}">
      <dgm:prSet/>
      <dgm:spPr/>
      <dgm:t>
        <a:bodyPr/>
        <a:lstStyle/>
        <a:p>
          <a:endParaRPr lang="es-ES"/>
        </a:p>
      </dgm:t>
    </dgm:pt>
    <dgm:pt modelId="{471EEC50-16C0-4631-9C8E-3C3D016D9841}" type="sibTrans" cxnId="{616D9439-E2F7-4B24-942F-1F60D1C6B9AA}">
      <dgm:prSet/>
      <dgm:spPr/>
      <dgm:t>
        <a:bodyPr/>
        <a:lstStyle/>
        <a:p>
          <a:endParaRPr lang="es-ES"/>
        </a:p>
      </dgm:t>
    </dgm:pt>
    <dgm:pt modelId="{6AA5FFCC-0F55-4E63-B705-6DA6457F5B3C}" type="pres">
      <dgm:prSet presAssocID="{1F99B29E-0C8C-46D4-AA81-CC5B22A2C1B5}" presName="composite" presStyleCnt="0">
        <dgm:presLayoutVars>
          <dgm:chMax val="3"/>
          <dgm:animLvl val="lvl"/>
          <dgm:resizeHandles val="exact"/>
        </dgm:presLayoutVars>
      </dgm:prSet>
      <dgm:spPr/>
      <dgm:t>
        <a:bodyPr/>
        <a:lstStyle/>
        <a:p>
          <a:endParaRPr lang="es-ES"/>
        </a:p>
      </dgm:t>
    </dgm:pt>
    <dgm:pt modelId="{97E5D189-8831-4BF5-B88D-28B443EE4B97}" type="pres">
      <dgm:prSet presAssocID="{64F4E86C-EA60-4CAA-A60C-45A0139F500A}" presName="gear1" presStyleLbl="node1" presStyleIdx="0" presStyleCnt="3" custScaleX="116512" custScaleY="110382" custLinFactNeighborX="17949">
        <dgm:presLayoutVars>
          <dgm:chMax val="1"/>
          <dgm:bulletEnabled val="1"/>
        </dgm:presLayoutVars>
      </dgm:prSet>
      <dgm:spPr/>
      <dgm:t>
        <a:bodyPr/>
        <a:lstStyle/>
        <a:p>
          <a:endParaRPr lang="es-ES"/>
        </a:p>
      </dgm:t>
    </dgm:pt>
    <dgm:pt modelId="{EB75BD10-2EB9-42FB-A0FC-C2B79DBCF9AF}" type="pres">
      <dgm:prSet presAssocID="{64F4E86C-EA60-4CAA-A60C-45A0139F500A}" presName="gear1srcNode" presStyleLbl="node1" presStyleIdx="0" presStyleCnt="3"/>
      <dgm:spPr/>
      <dgm:t>
        <a:bodyPr/>
        <a:lstStyle/>
        <a:p>
          <a:endParaRPr lang="es-ES"/>
        </a:p>
      </dgm:t>
    </dgm:pt>
    <dgm:pt modelId="{B2377AE3-97ED-4D78-8893-083A69825A2E}" type="pres">
      <dgm:prSet presAssocID="{64F4E86C-EA60-4CAA-A60C-45A0139F500A}" presName="gear1dstNode" presStyleLbl="node1" presStyleIdx="0" presStyleCnt="3"/>
      <dgm:spPr/>
      <dgm:t>
        <a:bodyPr/>
        <a:lstStyle/>
        <a:p>
          <a:endParaRPr lang="es-ES"/>
        </a:p>
      </dgm:t>
    </dgm:pt>
    <dgm:pt modelId="{B6F2B561-F785-4F3B-B3CE-E82C7D04B828}" type="pres">
      <dgm:prSet presAssocID="{B2A44E82-AC4E-4058-96CA-611A239143CF}" presName="gear2" presStyleLbl="node1" presStyleIdx="1" presStyleCnt="3" custScaleX="145340" custScaleY="130354" custLinFactNeighborX="-13289" custLinFactNeighborY="13289">
        <dgm:presLayoutVars>
          <dgm:chMax val="1"/>
          <dgm:bulletEnabled val="1"/>
        </dgm:presLayoutVars>
      </dgm:prSet>
      <dgm:spPr/>
      <dgm:t>
        <a:bodyPr/>
        <a:lstStyle/>
        <a:p>
          <a:endParaRPr lang="es-ES"/>
        </a:p>
      </dgm:t>
    </dgm:pt>
    <dgm:pt modelId="{D63F3E46-AF37-4C50-875F-C84799AFF146}" type="pres">
      <dgm:prSet presAssocID="{B2A44E82-AC4E-4058-96CA-611A239143CF}" presName="gear2srcNode" presStyleLbl="node1" presStyleIdx="1" presStyleCnt="3"/>
      <dgm:spPr/>
      <dgm:t>
        <a:bodyPr/>
        <a:lstStyle/>
        <a:p>
          <a:endParaRPr lang="es-ES"/>
        </a:p>
      </dgm:t>
    </dgm:pt>
    <dgm:pt modelId="{C3ED1337-FC11-41AF-887C-B0F22822E74E}" type="pres">
      <dgm:prSet presAssocID="{B2A44E82-AC4E-4058-96CA-611A239143CF}" presName="gear2dstNode" presStyleLbl="node1" presStyleIdx="1" presStyleCnt="3"/>
      <dgm:spPr/>
      <dgm:t>
        <a:bodyPr/>
        <a:lstStyle/>
        <a:p>
          <a:endParaRPr lang="es-ES"/>
        </a:p>
      </dgm:t>
    </dgm:pt>
    <dgm:pt modelId="{F6B1C2F8-9C98-48AF-8F9D-03B9DDFCC680}" type="pres">
      <dgm:prSet presAssocID="{6305E9CC-92A4-429B-A96F-14A0F32BF993}" presName="gear3" presStyleLbl="node1" presStyleIdx="2" presStyleCnt="3" custScaleX="160075" custScaleY="148780" custLinFactNeighborX="12369"/>
      <dgm:spPr/>
      <dgm:t>
        <a:bodyPr/>
        <a:lstStyle/>
        <a:p>
          <a:endParaRPr lang="es-ES"/>
        </a:p>
      </dgm:t>
    </dgm:pt>
    <dgm:pt modelId="{7BFE802B-5EDC-4117-AEE8-63B1DDBE5010}" type="pres">
      <dgm:prSet presAssocID="{6305E9CC-92A4-429B-A96F-14A0F32BF993}" presName="gear3tx" presStyleLbl="node1" presStyleIdx="2" presStyleCnt="3">
        <dgm:presLayoutVars>
          <dgm:chMax val="1"/>
          <dgm:bulletEnabled val="1"/>
        </dgm:presLayoutVars>
      </dgm:prSet>
      <dgm:spPr/>
      <dgm:t>
        <a:bodyPr/>
        <a:lstStyle/>
        <a:p>
          <a:endParaRPr lang="es-ES"/>
        </a:p>
      </dgm:t>
    </dgm:pt>
    <dgm:pt modelId="{5B01B638-30E5-4510-9887-456BE9E13EE8}" type="pres">
      <dgm:prSet presAssocID="{6305E9CC-92A4-429B-A96F-14A0F32BF993}" presName="gear3srcNode" presStyleLbl="node1" presStyleIdx="2" presStyleCnt="3"/>
      <dgm:spPr/>
      <dgm:t>
        <a:bodyPr/>
        <a:lstStyle/>
        <a:p>
          <a:endParaRPr lang="es-ES"/>
        </a:p>
      </dgm:t>
    </dgm:pt>
    <dgm:pt modelId="{A1A0E75E-9575-43DA-9B10-AC4D06F0EEE9}" type="pres">
      <dgm:prSet presAssocID="{6305E9CC-92A4-429B-A96F-14A0F32BF993}" presName="gear3dstNode" presStyleLbl="node1" presStyleIdx="2" presStyleCnt="3"/>
      <dgm:spPr/>
      <dgm:t>
        <a:bodyPr/>
        <a:lstStyle/>
        <a:p>
          <a:endParaRPr lang="es-ES"/>
        </a:p>
      </dgm:t>
    </dgm:pt>
    <dgm:pt modelId="{D11A1965-93A8-4AD8-ADF0-CF0AF4028B39}" type="pres">
      <dgm:prSet presAssocID="{FDF26D88-D03F-4656-8620-8CB83CE80D79}" presName="connector1" presStyleLbl="sibTrans2D1" presStyleIdx="0" presStyleCnt="3" custLinFactNeighborX="20486" custLinFactNeighborY="-787"/>
      <dgm:spPr/>
      <dgm:t>
        <a:bodyPr/>
        <a:lstStyle/>
        <a:p>
          <a:endParaRPr lang="es-ES"/>
        </a:p>
      </dgm:t>
    </dgm:pt>
    <dgm:pt modelId="{94A7D49C-8A50-4669-AC0C-B3999B320020}" type="pres">
      <dgm:prSet presAssocID="{27D604EF-F320-413F-968D-4191C7BD334D}" presName="connector2" presStyleLbl="sibTrans2D1" presStyleIdx="1" presStyleCnt="3" custLinFactNeighborX="-27670"/>
      <dgm:spPr/>
      <dgm:t>
        <a:bodyPr/>
        <a:lstStyle/>
        <a:p>
          <a:endParaRPr lang="es-ES"/>
        </a:p>
      </dgm:t>
    </dgm:pt>
    <dgm:pt modelId="{9FC882DE-FB04-498A-9F3B-09664B952FEB}" type="pres">
      <dgm:prSet presAssocID="{E863A313-A1A3-4E7C-8593-0CF9172930E5}" presName="connector3" presStyleLbl="sibTrans2D1" presStyleIdx="2" presStyleCnt="3" custLinFactNeighborX="-11714"/>
      <dgm:spPr/>
      <dgm:t>
        <a:bodyPr/>
        <a:lstStyle/>
        <a:p>
          <a:endParaRPr lang="es-ES"/>
        </a:p>
      </dgm:t>
    </dgm:pt>
  </dgm:ptLst>
  <dgm:cxnLst>
    <dgm:cxn modelId="{DD921823-166B-4CB9-8F5C-CEE22EEFB137}" type="presOf" srcId="{1F99B29E-0C8C-46D4-AA81-CC5B22A2C1B5}" destId="{6AA5FFCC-0F55-4E63-B705-6DA6457F5B3C}" srcOrd="0" destOrd="0" presId="urn:microsoft.com/office/officeart/2005/8/layout/gear1"/>
    <dgm:cxn modelId="{8F9CC35A-BC9C-44B1-85AD-2C65962B976B}" srcId="{1F99B29E-0C8C-46D4-AA81-CC5B22A2C1B5}" destId="{64F4E86C-EA60-4CAA-A60C-45A0139F500A}" srcOrd="0" destOrd="0" parTransId="{382C4D9E-27D4-4A3F-B1A6-816996F1B463}" sibTransId="{FDF26D88-D03F-4656-8620-8CB83CE80D79}"/>
    <dgm:cxn modelId="{DD07F7BA-6717-4DBB-87F2-9C568D4F7719}" type="presOf" srcId="{27D604EF-F320-413F-968D-4191C7BD334D}" destId="{94A7D49C-8A50-4669-AC0C-B3999B320020}" srcOrd="0" destOrd="0" presId="urn:microsoft.com/office/officeart/2005/8/layout/gear1"/>
    <dgm:cxn modelId="{581C0BC7-7410-407B-9ECC-EF302B788509}" type="presOf" srcId="{64F4E86C-EA60-4CAA-A60C-45A0139F500A}" destId="{97E5D189-8831-4BF5-B88D-28B443EE4B97}" srcOrd="0" destOrd="0" presId="urn:microsoft.com/office/officeart/2005/8/layout/gear1"/>
    <dgm:cxn modelId="{09672564-A71B-487E-AE27-AA28559D1650}" type="presOf" srcId="{E863A313-A1A3-4E7C-8593-0CF9172930E5}" destId="{9FC882DE-FB04-498A-9F3B-09664B952FEB}" srcOrd="0" destOrd="0" presId="urn:microsoft.com/office/officeart/2005/8/layout/gear1"/>
    <dgm:cxn modelId="{616D9439-E2F7-4B24-942F-1F60D1C6B9AA}" srcId="{1F99B29E-0C8C-46D4-AA81-CC5B22A2C1B5}" destId="{3523ECC4-8CB3-4D7B-8D6D-4719A6246C00}" srcOrd="3" destOrd="0" parTransId="{F3F7014D-EF21-4C6A-B694-35BB3AEDFE12}" sibTransId="{471EEC50-16C0-4631-9C8E-3C3D016D9841}"/>
    <dgm:cxn modelId="{FBB4704E-A3C4-42E0-B0AF-E778C0EF6C01}" type="presOf" srcId="{6305E9CC-92A4-429B-A96F-14A0F32BF993}" destId="{7BFE802B-5EDC-4117-AEE8-63B1DDBE5010}" srcOrd="1" destOrd="0" presId="urn:microsoft.com/office/officeart/2005/8/layout/gear1"/>
    <dgm:cxn modelId="{150FAB50-C20C-40AE-A1FB-4BF7053A1ECD}" type="presOf" srcId="{6305E9CC-92A4-429B-A96F-14A0F32BF993}" destId="{5B01B638-30E5-4510-9887-456BE9E13EE8}" srcOrd="2" destOrd="0" presId="urn:microsoft.com/office/officeart/2005/8/layout/gear1"/>
    <dgm:cxn modelId="{EDC3A5FB-83B9-4853-A69F-8357FCDFBD06}" type="presOf" srcId="{B2A44E82-AC4E-4058-96CA-611A239143CF}" destId="{B6F2B561-F785-4F3B-B3CE-E82C7D04B828}" srcOrd="0" destOrd="0" presId="urn:microsoft.com/office/officeart/2005/8/layout/gear1"/>
    <dgm:cxn modelId="{58981491-CA75-477C-8938-CCA7250B6112}" type="presOf" srcId="{6305E9CC-92A4-429B-A96F-14A0F32BF993}" destId="{A1A0E75E-9575-43DA-9B10-AC4D06F0EEE9}" srcOrd="3" destOrd="0" presId="urn:microsoft.com/office/officeart/2005/8/layout/gear1"/>
    <dgm:cxn modelId="{7ECF3C25-E622-4DC1-8EE0-6AE4D40F66AE}" type="presOf" srcId="{64F4E86C-EA60-4CAA-A60C-45A0139F500A}" destId="{EB75BD10-2EB9-42FB-A0FC-C2B79DBCF9AF}" srcOrd="1" destOrd="0" presId="urn:microsoft.com/office/officeart/2005/8/layout/gear1"/>
    <dgm:cxn modelId="{F3A2A06D-B9C1-46C9-924F-06ACA9ED99FF}" type="presOf" srcId="{6305E9CC-92A4-429B-A96F-14A0F32BF993}" destId="{F6B1C2F8-9C98-48AF-8F9D-03B9DDFCC680}" srcOrd="0" destOrd="0" presId="urn:microsoft.com/office/officeart/2005/8/layout/gear1"/>
    <dgm:cxn modelId="{078B6DDA-B4C4-4704-8974-F044523E1EE0}" srcId="{1F99B29E-0C8C-46D4-AA81-CC5B22A2C1B5}" destId="{B2A44E82-AC4E-4058-96CA-611A239143CF}" srcOrd="1" destOrd="0" parTransId="{8684287A-7B4D-40FE-B9A7-DD4D0A27C2BD}" sibTransId="{27D604EF-F320-413F-968D-4191C7BD334D}"/>
    <dgm:cxn modelId="{BFB11A80-A6E1-4DE5-9444-539B1C061B67}" type="presOf" srcId="{FDF26D88-D03F-4656-8620-8CB83CE80D79}" destId="{D11A1965-93A8-4AD8-ADF0-CF0AF4028B39}" srcOrd="0" destOrd="0" presId="urn:microsoft.com/office/officeart/2005/8/layout/gear1"/>
    <dgm:cxn modelId="{E9D0B10C-FECD-47B4-98C8-47C177DFC5DA}" srcId="{1F99B29E-0C8C-46D4-AA81-CC5B22A2C1B5}" destId="{6305E9CC-92A4-429B-A96F-14A0F32BF993}" srcOrd="2" destOrd="0" parTransId="{5F9520FF-C192-4702-82C0-C64A7240DE79}" sibTransId="{E863A313-A1A3-4E7C-8593-0CF9172930E5}"/>
    <dgm:cxn modelId="{9C54C0AC-291B-4C2F-A547-F18CB09C06B9}" type="presOf" srcId="{B2A44E82-AC4E-4058-96CA-611A239143CF}" destId="{D63F3E46-AF37-4C50-875F-C84799AFF146}" srcOrd="1" destOrd="0" presId="urn:microsoft.com/office/officeart/2005/8/layout/gear1"/>
    <dgm:cxn modelId="{4589B970-9207-4E73-86D7-0CC760DC2C47}" type="presOf" srcId="{B2A44E82-AC4E-4058-96CA-611A239143CF}" destId="{C3ED1337-FC11-41AF-887C-B0F22822E74E}" srcOrd="2" destOrd="0" presId="urn:microsoft.com/office/officeart/2005/8/layout/gear1"/>
    <dgm:cxn modelId="{EED275B3-3C75-4012-9355-83836FDF3BFC}" type="presOf" srcId="{64F4E86C-EA60-4CAA-A60C-45A0139F500A}" destId="{B2377AE3-97ED-4D78-8893-083A69825A2E}" srcOrd="2" destOrd="0" presId="urn:microsoft.com/office/officeart/2005/8/layout/gear1"/>
    <dgm:cxn modelId="{D04F7737-A0AF-4D36-8B4B-DCB01756B154}" type="presParOf" srcId="{6AA5FFCC-0F55-4E63-B705-6DA6457F5B3C}" destId="{97E5D189-8831-4BF5-B88D-28B443EE4B97}" srcOrd="0" destOrd="0" presId="urn:microsoft.com/office/officeart/2005/8/layout/gear1"/>
    <dgm:cxn modelId="{A41EF005-8501-491A-9A48-FF12DBC5A062}" type="presParOf" srcId="{6AA5FFCC-0F55-4E63-B705-6DA6457F5B3C}" destId="{EB75BD10-2EB9-42FB-A0FC-C2B79DBCF9AF}" srcOrd="1" destOrd="0" presId="urn:microsoft.com/office/officeart/2005/8/layout/gear1"/>
    <dgm:cxn modelId="{4A03E8D2-1A5A-4306-B122-B482B6C32F6B}" type="presParOf" srcId="{6AA5FFCC-0F55-4E63-B705-6DA6457F5B3C}" destId="{B2377AE3-97ED-4D78-8893-083A69825A2E}" srcOrd="2" destOrd="0" presId="urn:microsoft.com/office/officeart/2005/8/layout/gear1"/>
    <dgm:cxn modelId="{C54D1F4A-02F7-4908-91F9-8B21DFFB7957}" type="presParOf" srcId="{6AA5FFCC-0F55-4E63-B705-6DA6457F5B3C}" destId="{B6F2B561-F785-4F3B-B3CE-E82C7D04B828}" srcOrd="3" destOrd="0" presId="urn:microsoft.com/office/officeart/2005/8/layout/gear1"/>
    <dgm:cxn modelId="{77D5861A-F9BD-4C86-BEAE-007258E3CB7E}" type="presParOf" srcId="{6AA5FFCC-0F55-4E63-B705-6DA6457F5B3C}" destId="{D63F3E46-AF37-4C50-875F-C84799AFF146}" srcOrd="4" destOrd="0" presId="urn:microsoft.com/office/officeart/2005/8/layout/gear1"/>
    <dgm:cxn modelId="{A867B412-80A9-468F-BC25-8F2AEF506578}" type="presParOf" srcId="{6AA5FFCC-0F55-4E63-B705-6DA6457F5B3C}" destId="{C3ED1337-FC11-41AF-887C-B0F22822E74E}" srcOrd="5" destOrd="0" presId="urn:microsoft.com/office/officeart/2005/8/layout/gear1"/>
    <dgm:cxn modelId="{AB201145-274E-4E68-847B-991F428D2D46}" type="presParOf" srcId="{6AA5FFCC-0F55-4E63-B705-6DA6457F5B3C}" destId="{F6B1C2F8-9C98-48AF-8F9D-03B9DDFCC680}" srcOrd="6" destOrd="0" presId="urn:microsoft.com/office/officeart/2005/8/layout/gear1"/>
    <dgm:cxn modelId="{A1ECF712-19CA-4B32-9A2D-950C3D75AB2B}" type="presParOf" srcId="{6AA5FFCC-0F55-4E63-B705-6DA6457F5B3C}" destId="{7BFE802B-5EDC-4117-AEE8-63B1DDBE5010}" srcOrd="7" destOrd="0" presId="urn:microsoft.com/office/officeart/2005/8/layout/gear1"/>
    <dgm:cxn modelId="{8A1CC380-910C-4513-BF63-499881740239}" type="presParOf" srcId="{6AA5FFCC-0F55-4E63-B705-6DA6457F5B3C}" destId="{5B01B638-30E5-4510-9887-456BE9E13EE8}" srcOrd="8" destOrd="0" presId="urn:microsoft.com/office/officeart/2005/8/layout/gear1"/>
    <dgm:cxn modelId="{16442DA0-7779-4EA7-BE7C-CD067ADF24A1}" type="presParOf" srcId="{6AA5FFCC-0F55-4E63-B705-6DA6457F5B3C}" destId="{A1A0E75E-9575-43DA-9B10-AC4D06F0EEE9}" srcOrd="9" destOrd="0" presId="urn:microsoft.com/office/officeart/2005/8/layout/gear1"/>
    <dgm:cxn modelId="{6F86A33A-7224-4103-9C13-CB56DA3067F7}" type="presParOf" srcId="{6AA5FFCC-0F55-4E63-B705-6DA6457F5B3C}" destId="{D11A1965-93A8-4AD8-ADF0-CF0AF4028B39}" srcOrd="10" destOrd="0" presId="urn:microsoft.com/office/officeart/2005/8/layout/gear1"/>
    <dgm:cxn modelId="{3D230D3C-1ABE-44E6-BA8C-85BFC4C38CDF}" type="presParOf" srcId="{6AA5FFCC-0F55-4E63-B705-6DA6457F5B3C}" destId="{94A7D49C-8A50-4669-AC0C-B3999B320020}" srcOrd="11" destOrd="0" presId="urn:microsoft.com/office/officeart/2005/8/layout/gear1"/>
    <dgm:cxn modelId="{885200CC-87A5-433A-9711-556715175F7C}" type="presParOf" srcId="{6AA5FFCC-0F55-4E63-B705-6DA6457F5B3C}" destId="{9FC882DE-FB04-498A-9F3B-09664B952FEB}"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3B4580-BF94-4127-B268-E4DC871B3089}"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s-ES"/>
        </a:p>
      </dgm:t>
    </dgm:pt>
    <dgm:pt modelId="{910490DB-DD74-428A-98F2-B6EFE7FB7738}">
      <dgm:prSet phldrT="[Text]"/>
      <dgm:spPr/>
      <dgm:t>
        <a:bodyPr/>
        <a:lstStyle/>
        <a:p>
          <a:r>
            <a:rPr lang="es-ES" dirty="0" smtClean="0"/>
            <a:t>Mercado Objetivo</a:t>
          </a:r>
          <a:endParaRPr lang="es-ES" dirty="0"/>
        </a:p>
      </dgm:t>
    </dgm:pt>
    <dgm:pt modelId="{3AC6789C-F68B-4523-9971-819B0F1C207D}" type="parTrans" cxnId="{A07AB876-59CA-4429-AF7F-41DF78C49805}">
      <dgm:prSet/>
      <dgm:spPr/>
      <dgm:t>
        <a:bodyPr/>
        <a:lstStyle/>
        <a:p>
          <a:endParaRPr lang="es-ES"/>
        </a:p>
      </dgm:t>
    </dgm:pt>
    <dgm:pt modelId="{419CB771-654E-4D9C-9323-BC2653F4EA1B}" type="sibTrans" cxnId="{A07AB876-59CA-4429-AF7F-41DF78C49805}">
      <dgm:prSet/>
      <dgm:spPr/>
      <dgm:t>
        <a:bodyPr/>
        <a:lstStyle/>
        <a:p>
          <a:endParaRPr lang="es-ES"/>
        </a:p>
      </dgm:t>
    </dgm:pt>
    <dgm:pt modelId="{C30A1B8F-D32E-4ACB-9601-4EF2254236CE}">
      <dgm:prSet phldrT="[Text]"/>
      <dgm:spPr/>
      <dgm:t>
        <a:bodyPr/>
        <a:lstStyle/>
        <a:p>
          <a:r>
            <a:rPr lang="es-ES" dirty="0" smtClean="0"/>
            <a:t>Gobierno</a:t>
          </a:r>
          <a:endParaRPr lang="es-ES" dirty="0"/>
        </a:p>
      </dgm:t>
    </dgm:pt>
    <dgm:pt modelId="{B56FA9FF-2C49-49A7-A63A-60821E02ADF9}" type="parTrans" cxnId="{3EA3BF35-4193-4C9F-B375-B6D5FC3BAABD}">
      <dgm:prSet/>
      <dgm:spPr/>
      <dgm:t>
        <a:bodyPr/>
        <a:lstStyle/>
        <a:p>
          <a:endParaRPr lang="es-ES"/>
        </a:p>
      </dgm:t>
    </dgm:pt>
    <dgm:pt modelId="{0DB80F64-BC25-4DB9-A9DD-9AC0BB49DECF}" type="sibTrans" cxnId="{3EA3BF35-4193-4C9F-B375-B6D5FC3BAABD}">
      <dgm:prSet/>
      <dgm:spPr/>
      <dgm:t>
        <a:bodyPr/>
        <a:lstStyle/>
        <a:p>
          <a:endParaRPr lang="es-ES"/>
        </a:p>
      </dgm:t>
    </dgm:pt>
    <dgm:pt modelId="{78B7FFAF-5784-4D67-8C39-BD358104695B}">
      <dgm:prSet phldrT="[Text]"/>
      <dgm:spPr/>
      <dgm:t>
        <a:bodyPr/>
        <a:lstStyle/>
        <a:p>
          <a:r>
            <a:rPr lang="es-ES" dirty="0" smtClean="0"/>
            <a:t>Instituciones P</a:t>
          </a:r>
          <a:r>
            <a:rPr lang="es-ES" dirty="0" smtClean="0">
              <a:solidFill>
                <a:schemeClr val="bg1"/>
              </a:solidFill>
              <a:latin typeface="+mn-lt"/>
              <a:ea typeface="+mn-lt"/>
              <a:cs typeface="+mn-lt"/>
            </a:rPr>
            <a:t>ú</a:t>
          </a:r>
          <a:r>
            <a:rPr lang="es-ES" dirty="0" smtClean="0"/>
            <a:t>blicas</a:t>
          </a:r>
          <a:endParaRPr lang="es-ES" dirty="0"/>
        </a:p>
      </dgm:t>
    </dgm:pt>
    <dgm:pt modelId="{E5C7A95C-6229-4687-9E9A-120DF7616030}" type="parTrans" cxnId="{CC6AB055-9D88-4F18-B3B1-429AC8A2C34B}">
      <dgm:prSet/>
      <dgm:spPr/>
      <dgm:t>
        <a:bodyPr/>
        <a:lstStyle/>
        <a:p>
          <a:endParaRPr lang="es-ES"/>
        </a:p>
      </dgm:t>
    </dgm:pt>
    <dgm:pt modelId="{B7C719FB-D3CA-4B32-88F5-AC40BC9D9741}" type="sibTrans" cxnId="{CC6AB055-9D88-4F18-B3B1-429AC8A2C34B}">
      <dgm:prSet/>
      <dgm:spPr/>
      <dgm:t>
        <a:bodyPr/>
        <a:lstStyle/>
        <a:p>
          <a:endParaRPr lang="es-ES"/>
        </a:p>
      </dgm:t>
    </dgm:pt>
    <dgm:pt modelId="{66185673-15DF-41CC-843E-9A9F3E88DE1F}">
      <dgm:prSet phldrT="[Text]"/>
      <dgm:spPr/>
      <dgm:t>
        <a:bodyPr/>
        <a:lstStyle/>
        <a:p>
          <a:r>
            <a:rPr lang="es-ES" dirty="0" smtClean="0"/>
            <a:t>Instituciones Privadas</a:t>
          </a:r>
          <a:endParaRPr lang="es-ES" b="1" dirty="0"/>
        </a:p>
      </dgm:t>
    </dgm:pt>
    <dgm:pt modelId="{8717501B-52E4-4400-BBBD-8EA3AB59F6BC}" type="parTrans" cxnId="{F155EC0B-4F22-4388-AC75-58C31C78C4A9}">
      <dgm:prSet/>
      <dgm:spPr/>
      <dgm:t>
        <a:bodyPr/>
        <a:lstStyle/>
        <a:p>
          <a:endParaRPr lang="es-ES"/>
        </a:p>
      </dgm:t>
    </dgm:pt>
    <dgm:pt modelId="{714D2833-E79A-40FD-B491-9E60A76B374C}" type="sibTrans" cxnId="{F155EC0B-4F22-4388-AC75-58C31C78C4A9}">
      <dgm:prSet/>
      <dgm:spPr/>
      <dgm:t>
        <a:bodyPr/>
        <a:lstStyle/>
        <a:p>
          <a:endParaRPr lang="es-ES"/>
        </a:p>
      </dgm:t>
    </dgm:pt>
    <dgm:pt modelId="{4AD7D357-2B42-40E3-B757-9A4CBA1B9D8C}" type="pres">
      <dgm:prSet presAssocID="{C83B4580-BF94-4127-B268-E4DC871B3089}" presName="cycle" presStyleCnt="0">
        <dgm:presLayoutVars>
          <dgm:chMax val="1"/>
          <dgm:dir/>
          <dgm:animLvl val="ctr"/>
          <dgm:resizeHandles val="exact"/>
        </dgm:presLayoutVars>
      </dgm:prSet>
      <dgm:spPr/>
      <dgm:t>
        <a:bodyPr/>
        <a:lstStyle/>
        <a:p>
          <a:endParaRPr lang="es-ES"/>
        </a:p>
      </dgm:t>
    </dgm:pt>
    <dgm:pt modelId="{45180A14-C845-4EFE-8EEE-0B3DE4A28EAC}" type="pres">
      <dgm:prSet presAssocID="{910490DB-DD74-428A-98F2-B6EFE7FB7738}" presName="centerShape" presStyleLbl="node0" presStyleIdx="0" presStyleCnt="1"/>
      <dgm:spPr/>
      <dgm:t>
        <a:bodyPr/>
        <a:lstStyle/>
        <a:p>
          <a:endParaRPr lang="es-ES"/>
        </a:p>
      </dgm:t>
    </dgm:pt>
    <dgm:pt modelId="{F80ABC66-300B-489D-B503-123FC7704272}" type="pres">
      <dgm:prSet presAssocID="{B56FA9FF-2C49-49A7-A63A-60821E02ADF9}" presName="parTrans" presStyleLbl="bgSibTrans2D1" presStyleIdx="0" presStyleCnt="3"/>
      <dgm:spPr/>
      <dgm:t>
        <a:bodyPr/>
        <a:lstStyle/>
        <a:p>
          <a:endParaRPr lang="es-ES"/>
        </a:p>
      </dgm:t>
    </dgm:pt>
    <dgm:pt modelId="{9AD7389A-E4C0-4D2F-92B3-C783E8B391CA}" type="pres">
      <dgm:prSet presAssocID="{C30A1B8F-D32E-4ACB-9601-4EF2254236CE}" presName="node" presStyleLbl="node1" presStyleIdx="0" presStyleCnt="3">
        <dgm:presLayoutVars>
          <dgm:bulletEnabled val="1"/>
        </dgm:presLayoutVars>
      </dgm:prSet>
      <dgm:spPr/>
      <dgm:t>
        <a:bodyPr/>
        <a:lstStyle/>
        <a:p>
          <a:endParaRPr lang="es-ES"/>
        </a:p>
      </dgm:t>
    </dgm:pt>
    <dgm:pt modelId="{18651A1C-412E-4E1C-980A-3F2237C424C8}" type="pres">
      <dgm:prSet presAssocID="{E5C7A95C-6229-4687-9E9A-120DF7616030}" presName="parTrans" presStyleLbl="bgSibTrans2D1" presStyleIdx="1" presStyleCnt="3"/>
      <dgm:spPr/>
      <dgm:t>
        <a:bodyPr/>
        <a:lstStyle/>
        <a:p>
          <a:endParaRPr lang="es-ES"/>
        </a:p>
      </dgm:t>
    </dgm:pt>
    <dgm:pt modelId="{43AC0F14-2A19-4A5D-A799-EE21C7B314DF}" type="pres">
      <dgm:prSet presAssocID="{78B7FFAF-5784-4D67-8C39-BD358104695B}" presName="node" presStyleLbl="node1" presStyleIdx="1" presStyleCnt="3">
        <dgm:presLayoutVars>
          <dgm:bulletEnabled val="1"/>
        </dgm:presLayoutVars>
      </dgm:prSet>
      <dgm:spPr/>
      <dgm:t>
        <a:bodyPr/>
        <a:lstStyle/>
        <a:p>
          <a:endParaRPr lang="es-ES"/>
        </a:p>
      </dgm:t>
    </dgm:pt>
    <dgm:pt modelId="{D01652DB-9521-4321-8E05-7E0DBCC0B06B}" type="pres">
      <dgm:prSet presAssocID="{8717501B-52E4-4400-BBBD-8EA3AB59F6BC}" presName="parTrans" presStyleLbl="bgSibTrans2D1" presStyleIdx="2" presStyleCnt="3"/>
      <dgm:spPr/>
      <dgm:t>
        <a:bodyPr/>
        <a:lstStyle/>
        <a:p>
          <a:endParaRPr lang="es-ES"/>
        </a:p>
      </dgm:t>
    </dgm:pt>
    <dgm:pt modelId="{C8CA85EE-AE6D-45F2-88CA-B2B02B4B5137}" type="pres">
      <dgm:prSet presAssocID="{66185673-15DF-41CC-843E-9A9F3E88DE1F}" presName="node" presStyleLbl="node1" presStyleIdx="2" presStyleCnt="3">
        <dgm:presLayoutVars>
          <dgm:bulletEnabled val="1"/>
        </dgm:presLayoutVars>
      </dgm:prSet>
      <dgm:spPr/>
      <dgm:t>
        <a:bodyPr/>
        <a:lstStyle/>
        <a:p>
          <a:endParaRPr lang="es-ES"/>
        </a:p>
      </dgm:t>
    </dgm:pt>
  </dgm:ptLst>
  <dgm:cxnLst>
    <dgm:cxn modelId="{6FDD4172-F22C-45AE-A6FA-7E97EBE06B73}" type="presOf" srcId="{66185673-15DF-41CC-843E-9A9F3E88DE1F}" destId="{C8CA85EE-AE6D-45F2-88CA-B2B02B4B5137}" srcOrd="0" destOrd="0" presId="urn:microsoft.com/office/officeart/2005/8/layout/radial4"/>
    <dgm:cxn modelId="{F155EC0B-4F22-4388-AC75-58C31C78C4A9}" srcId="{910490DB-DD74-428A-98F2-B6EFE7FB7738}" destId="{66185673-15DF-41CC-843E-9A9F3E88DE1F}" srcOrd="2" destOrd="0" parTransId="{8717501B-52E4-4400-BBBD-8EA3AB59F6BC}" sibTransId="{714D2833-E79A-40FD-B491-9E60A76B374C}"/>
    <dgm:cxn modelId="{5B968D96-0D02-45FA-B006-D893B25528CA}" type="presOf" srcId="{910490DB-DD74-428A-98F2-B6EFE7FB7738}" destId="{45180A14-C845-4EFE-8EEE-0B3DE4A28EAC}" srcOrd="0" destOrd="0" presId="urn:microsoft.com/office/officeart/2005/8/layout/radial4"/>
    <dgm:cxn modelId="{EB69DC40-2283-483E-9FB3-2A42340124CD}" type="presOf" srcId="{8717501B-52E4-4400-BBBD-8EA3AB59F6BC}" destId="{D01652DB-9521-4321-8E05-7E0DBCC0B06B}" srcOrd="0" destOrd="0" presId="urn:microsoft.com/office/officeart/2005/8/layout/radial4"/>
    <dgm:cxn modelId="{513C6E0C-15BC-4BA1-A012-CE853EB6F482}" type="presOf" srcId="{C30A1B8F-D32E-4ACB-9601-4EF2254236CE}" destId="{9AD7389A-E4C0-4D2F-92B3-C783E8B391CA}" srcOrd="0" destOrd="0" presId="urn:microsoft.com/office/officeart/2005/8/layout/radial4"/>
    <dgm:cxn modelId="{53D87B52-63D2-49B4-B7E8-36D00F1CC25E}" type="presOf" srcId="{B56FA9FF-2C49-49A7-A63A-60821E02ADF9}" destId="{F80ABC66-300B-489D-B503-123FC7704272}" srcOrd="0" destOrd="0" presId="urn:microsoft.com/office/officeart/2005/8/layout/radial4"/>
    <dgm:cxn modelId="{CC6AB055-9D88-4F18-B3B1-429AC8A2C34B}" srcId="{910490DB-DD74-428A-98F2-B6EFE7FB7738}" destId="{78B7FFAF-5784-4D67-8C39-BD358104695B}" srcOrd="1" destOrd="0" parTransId="{E5C7A95C-6229-4687-9E9A-120DF7616030}" sibTransId="{B7C719FB-D3CA-4B32-88F5-AC40BC9D9741}"/>
    <dgm:cxn modelId="{DC02695B-B40D-4533-A184-61182778DA54}" type="presOf" srcId="{C83B4580-BF94-4127-B268-E4DC871B3089}" destId="{4AD7D357-2B42-40E3-B757-9A4CBA1B9D8C}" srcOrd="0" destOrd="0" presId="urn:microsoft.com/office/officeart/2005/8/layout/radial4"/>
    <dgm:cxn modelId="{A07AB876-59CA-4429-AF7F-41DF78C49805}" srcId="{C83B4580-BF94-4127-B268-E4DC871B3089}" destId="{910490DB-DD74-428A-98F2-B6EFE7FB7738}" srcOrd="0" destOrd="0" parTransId="{3AC6789C-F68B-4523-9971-819B0F1C207D}" sibTransId="{419CB771-654E-4D9C-9323-BC2653F4EA1B}"/>
    <dgm:cxn modelId="{066EAC78-2A79-4472-9D66-FF610CB52B9B}" type="presOf" srcId="{78B7FFAF-5784-4D67-8C39-BD358104695B}" destId="{43AC0F14-2A19-4A5D-A799-EE21C7B314DF}" srcOrd="0" destOrd="0" presId="urn:microsoft.com/office/officeart/2005/8/layout/radial4"/>
    <dgm:cxn modelId="{3EA3BF35-4193-4C9F-B375-B6D5FC3BAABD}" srcId="{910490DB-DD74-428A-98F2-B6EFE7FB7738}" destId="{C30A1B8F-D32E-4ACB-9601-4EF2254236CE}" srcOrd="0" destOrd="0" parTransId="{B56FA9FF-2C49-49A7-A63A-60821E02ADF9}" sibTransId="{0DB80F64-BC25-4DB9-A9DD-9AC0BB49DECF}"/>
    <dgm:cxn modelId="{D8A6CACD-8CBD-4CC3-9F1F-0C3E68F853A8}" type="presOf" srcId="{E5C7A95C-6229-4687-9E9A-120DF7616030}" destId="{18651A1C-412E-4E1C-980A-3F2237C424C8}" srcOrd="0" destOrd="0" presId="urn:microsoft.com/office/officeart/2005/8/layout/radial4"/>
    <dgm:cxn modelId="{5A5DA9AB-23C6-4DE2-A0C6-977C2B466D6B}" type="presParOf" srcId="{4AD7D357-2B42-40E3-B757-9A4CBA1B9D8C}" destId="{45180A14-C845-4EFE-8EEE-0B3DE4A28EAC}" srcOrd="0" destOrd="0" presId="urn:microsoft.com/office/officeart/2005/8/layout/radial4"/>
    <dgm:cxn modelId="{DA19CC0F-3550-4FEC-A364-3CC2DDF60EF2}" type="presParOf" srcId="{4AD7D357-2B42-40E3-B757-9A4CBA1B9D8C}" destId="{F80ABC66-300B-489D-B503-123FC7704272}" srcOrd="1" destOrd="0" presId="urn:microsoft.com/office/officeart/2005/8/layout/radial4"/>
    <dgm:cxn modelId="{FAA6B255-FDE1-4425-A9F9-6B07D00C33BB}" type="presParOf" srcId="{4AD7D357-2B42-40E3-B757-9A4CBA1B9D8C}" destId="{9AD7389A-E4C0-4D2F-92B3-C783E8B391CA}" srcOrd="2" destOrd="0" presId="urn:microsoft.com/office/officeart/2005/8/layout/radial4"/>
    <dgm:cxn modelId="{C4D56718-2F59-4662-9648-557DEFD03549}" type="presParOf" srcId="{4AD7D357-2B42-40E3-B757-9A4CBA1B9D8C}" destId="{18651A1C-412E-4E1C-980A-3F2237C424C8}" srcOrd="3" destOrd="0" presId="urn:microsoft.com/office/officeart/2005/8/layout/radial4"/>
    <dgm:cxn modelId="{2176334B-BD80-4520-AF78-A3E91E981ACB}" type="presParOf" srcId="{4AD7D357-2B42-40E3-B757-9A4CBA1B9D8C}" destId="{43AC0F14-2A19-4A5D-A799-EE21C7B314DF}" srcOrd="4" destOrd="0" presId="urn:microsoft.com/office/officeart/2005/8/layout/radial4"/>
    <dgm:cxn modelId="{026C1821-689D-4226-B904-AEBE50F2546A}" type="presParOf" srcId="{4AD7D357-2B42-40E3-B757-9A4CBA1B9D8C}" destId="{D01652DB-9521-4321-8E05-7E0DBCC0B06B}" srcOrd="5" destOrd="0" presId="urn:microsoft.com/office/officeart/2005/8/layout/radial4"/>
    <dgm:cxn modelId="{AF111FA3-4FAA-494C-A14D-A1FB07405EAA}" type="presParOf" srcId="{4AD7D357-2B42-40E3-B757-9A4CBA1B9D8C}" destId="{C8CA85EE-AE6D-45F2-88CA-B2B02B4B5137}"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2B8A5A-36AC-4965-B3CB-230789582FF6}">
      <dsp:nvSpPr>
        <dsp:cNvPr id="0" name=""/>
        <dsp:cNvSpPr/>
      </dsp:nvSpPr>
      <dsp:spPr>
        <a:xfrm>
          <a:off x="2155507" y="2277603"/>
          <a:ext cx="1784985" cy="1784985"/>
        </a:xfrm>
        <a:prstGeom prst="ellips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latin typeface="Arial" pitchFamily="34" charset="0"/>
              <a:cs typeface="Arial" pitchFamily="34" charset="0"/>
            </a:rPr>
            <a:t>Objetivos</a:t>
          </a:r>
          <a:endParaRPr lang="es-ES" sz="2300" kern="1200" dirty="0">
            <a:latin typeface="Arial" pitchFamily="34" charset="0"/>
            <a:cs typeface="Arial" pitchFamily="34" charset="0"/>
          </a:endParaRPr>
        </a:p>
      </dsp:txBody>
      <dsp:txXfrm>
        <a:off x="2155507" y="2277603"/>
        <a:ext cx="1784985" cy="1784985"/>
      </dsp:txXfrm>
    </dsp:sp>
    <dsp:sp modelId="{66009C73-8597-4270-BA26-383A20ACA26E}">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8680826-97B7-4270-894B-FF23EE21887C}">
      <dsp:nvSpPr>
        <dsp:cNvPr id="0" name=""/>
        <dsp:cNvSpPr/>
      </dsp:nvSpPr>
      <dsp:spPr>
        <a:xfrm>
          <a:off x="160123" y="1063372"/>
          <a:ext cx="1695735" cy="1356588"/>
        </a:xfrm>
        <a:prstGeom prst="roundRect">
          <a:avLst>
            <a:gd name="adj" fmla="val 10000"/>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pitchFamily="34" charset="0"/>
              <a:cs typeface="Arial" pitchFamily="34" charset="0"/>
            </a:rPr>
            <a:t>Detecta el nivel de Seguridad interna y externa de los S.I.</a:t>
          </a:r>
          <a:endParaRPr lang="es-ES" sz="1500" kern="1200" dirty="0">
            <a:latin typeface="Arial" pitchFamily="34" charset="0"/>
            <a:cs typeface="Arial" pitchFamily="34" charset="0"/>
          </a:endParaRPr>
        </a:p>
      </dsp:txBody>
      <dsp:txXfrm>
        <a:off x="160123" y="1063372"/>
        <a:ext cx="1695735" cy="1356588"/>
      </dsp:txXfrm>
    </dsp:sp>
    <dsp:sp modelId="{EE6AD8F2-4CF4-42E8-83B4-90326A74F88F}">
      <dsp:nvSpPr>
        <dsp:cNvPr id="0" name=""/>
        <dsp:cNvSpPr/>
      </dsp:nvSpPr>
      <dsp:spPr>
        <a:xfrm rot="16200000">
          <a:off x="2292993" y="1180352"/>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10FD3F5-E5EE-47E5-B5CD-8455987D9303}">
      <dsp:nvSpPr>
        <dsp:cNvPr id="0" name=""/>
        <dsp:cNvSpPr/>
      </dsp:nvSpPr>
      <dsp:spPr>
        <a:xfrm>
          <a:off x="2200132" y="1411"/>
          <a:ext cx="1695735" cy="1356588"/>
        </a:xfrm>
        <a:prstGeom prst="roundRect">
          <a:avLst>
            <a:gd name="adj" fmla="val 10000"/>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pitchFamily="34" charset="0"/>
              <a:cs typeface="Arial" pitchFamily="34" charset="0"/>
            </a:rPr>
            <a:t>Analizar y categorizar las debilidades explotables</a:t>
          </a:r>
          <a:endParaRPr lang="es-ES" sz="1500" kern="1200" dirty="0">
            <a:latin typeface="Arial" pitchFamily="34" charset="0"/>
            <a:cs typeface="Arial" pitchFamily="34" charset="0"/>
          </a:endParaRPr>
        </a:p>
      </dsp:txBody>
      <dsp:txXfrm>
        <a:off x="2200132" y="1411"/>
        <a:ext cx="1695735" cy="1356588"/>
      </dsp:txXfrm>
    </dsp:sp>
    <dsp:sp modelId="{CDEA29DA-905E-4C46-8E25-6057F78FB2BF}">
      <dsp:nvSpPr>
        <dsp:cNvPr id="0" name=""/>
        <dsp:cNvSpPr/>
      </dsp:nvSpPr>
      <dsp:spPr>
        <a:xfrm rot="19500000">
          <a:off x="3714536"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BA2A97-D442-48BD-8446-F2842584FC4F}">
      <dsp:nvSpPr>
        <dsp:cNvPr id="0" name=""/>
        <dsp:cNvSpPr/>
      </dsp:nvSpPr>
      <dsp:spPr>
        <a:xfrm>
          <a:off x="4240140" y="1063372"/>
          <a:ext cx="1695735" cy="1356588"/>
        </a:xfrm>
        <a:prstGeom prst="roundRect">
          <a:avLst>
            <a:gd name="adj" fmla="val 10000"/>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pitchFamily="34" charset="0"/>
              <a:cs typeface="Arial" pitchFamily="34" charset="0"/>
            </a:rPr>
            <a:t>Proveer recomendaciones para mitigar y eliminar las debilidades</a:t>
          </a:r>
          <a:endParaRPr lang="es-ES" sz="1500" kern="1200" dirty="0">
            <a:latin typeface="Arial" pitchFamily="34" charset="0"/>
            <a:cs typeface="Arial" pitchFamily="34" charset="0"/>
          </a:endParaRPr>
        </a:p>
      </dsp:txBody>
      <dsp:txXfrm>
        <a:off x="4240140" y="1063372"/>
        <a:ext cx="1695735" cy="135658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432805-751D-4380-B9D7-E09265E93E14}">
      <dsp:nvSpPr>
        <dsp:cNvPr id="0" name=""/>
        <dsp:cNvSpPr/>
      </dsp:nvSpPr>
      <dsp:spPr>
        <a:xfrm>
          <a:off x="0" y="363666"/>
          <a:ext cx="8229600" cy="77220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b="0" kern="1200" dirty="0" smtClean="0">
              <a:latin typeface="Arial" pitchFamily="34" charset="0"/>
              <a:cs typeface="Arial" pitchFamily="34" charset="0"/>
            </a:rPr>
            <a:t>Análisis de la Demanda</a:t>
          </a:r>
          <a:endParaRPr lang="es-ES" sz="3300" b="0" kern="1200" dirty="0">
            <a:latin typeface="Arial" pitchFamily="34" charset="0"/>
            <a:cs typeface="Arial" pitchFamily="34" charset="0"/>
          </a:endParaRPr>
        </a:p>
      </dsp:txBody>
      <dsp:txXfrm>
        <a:off x="0" y="363666"/>
        <a:ext cx="8229600" cy="772200"/>
      </dsp:txXfrm>
    </dsp:sp>
    <dsp:sp modelId="{E1438115-A1FF-435B-A791-F782AA3AFDD9}">
      <dsp:nvSpPr>
        <dsp:cNvPr id="0" name=""/>
        <dsp:cNvSpPr/>
      </dsp:nvSpPr>
      <dsp:spPr>
        <a:xfrm>
          <a:off x="0" y="1135866"/>
          <a:ext cx="8229600"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S" sz="2600" kern="1200" dirty="0" smtClean="0">
              <a:latin typeface="Arial" pitchFamily="34" charset="0"/>
              <a:cs typeface="Arial" pitchFamily="34" charset="0"/>
            </a:rPr>
            <a:t>Nuestro servicio está dirigido al área informática - TIC (</a:t>
          </a:r>
          <a:r>
            <a:rPr lang="es-ES" sz="2600" i="1" kern="1200" dirty="0" smtClean="0">
              <a:latin typeface="Arial" pitchFamily="34" charset="0"/>
              <a:cs typeface="Arial" pitchFamily="34" charset="0"/>
            </a:rPr>
            <a:t>Nuevas</a:t>
          </a:r>
          <a:r>
            <a:rPr lang="es-ES" sz="2600" kern="1200" dirty="0" smtClean="0">
              <a:latin typeface="Arial" pitchFamily="34" charset="0"/>
              <a:cs typeface="Arial" pitchFamily="34" charset="0"/>
            </a:rPr>
            <a:t> </a:t>
          </a:r>
          <a:r>
            <a:rPr lang="es-ES" sz="2600" i="1" kern="1200" dirty="0" smtClean="0">
              <a:latin typeface="Arial" pitchFamily="34" charset="0"/>
              <a:cs typeface="Arial" pitchFamily="34" charset="0"/>
            </a:rPr>
            <a:t>Tecnologías de la Información y de la Comunicación</a:t>
          </a:r>
          <a:r>
            <a:rPr lang="es-ES" sz="2600" kern="1200" dirty="0" smtClean="0">
              <a:latin typeface="Arial" pitchFamily="34" charset="0"/>
              <a:cs typeface="Arial" pitchFamily="34" charset="0"/>
            </a:rPr>
            <a:t> o </a:t>
          </a:r>
          <a:r>
            <a:rPr lang="es-ES" sz="2600" b="1" kern="1200" dirty="0" smtClean="0">
              <a:latin typeface="Arial" pitchFamily="34" charset="0"/>
              <a:cs typeface="Arial" pitchFamily="34" charset="0"/>
            </a:rPr>
            <a:t>IT</a:t>
          </a:r>
          <a:r>
            <a:rPr lang="es-ES" sz="2600" kern="1200" dirty="0" smtClean="0">
              <a:latin typeface="Arial" pitchFamily="34" charset="0"/>
              <a:cs typeface="Arial" pitchFamily="34" charset="0"/>
            </a:rPr>
            <a:t>  (</a:t>
          </a:r>
          <a:r>
            <a:rPr lang="es-ES" sz="2600" i="1" kern="1200" dirty="0" err="1" smtClean="0">
              <a:latin typeface="Arial" pitchFamily="34" charset="0"/>
              <a:cs typeface="Arial" pitchFamily="34" charset="0"/>
            </a:rPr>
            <a:t>Information</a:t>
          </a:r>
          <a:r>
            <a:rPr lang="es-ES" sz="2600" i="1" kern="1200" dirty="0" smtClean="0">
              <a:latin typeface="Arial" pitchFamily="34" charset="0"/>
              <a:cs typeface="Arial" pitchFamily="34" charset="0"/>
            </a:rPr>
            <a:t> </a:t>
          </a:r>
          <a:r>
            <a:rPr lang="es-ES" sz="2600" i="1" kern="1200" dirty="0" err="1" smtClean="0">
              <a:latin typeface="Arial" pitchFamily="34" charset="0"/>
              <a:cs typeface="Arial" pitchFamily="34" charset="0"/>
            </a:rPr>
            <a:t>Technology</a:t>
          </a:r>
          <a:r>
            <a:rPr lang="es-ES" sz="2600" kern="1200" dirty="0" smtClean="0">
              <a:latin typeface="Arial" pitchFamily="34" charset="0"/>
              <a:cs typeface="Arial" pitchFamily="34" charset="0"/>
            </a:rPr>
            <a:t>).</a:t>
          </a:r>
          <a:endParaRPr lang="es-ES" sz="2600" kern="1200" dirty="0">
            <a:latin typeface="Arial" pitchFamily="34" charset="0"/>
            <a:cs typeface="Arial" pitchFamily="34" charset="0"/>
          </a:endParaRPr>
        </a:p>
      </dsp:txBody>
      <dsp:txXfrm>
        <a:off x="0" y="1135866"/>
        <a:ext cx="8229600" cy="1127115"/>
      </dsp:txXfrm>
    </dsp:sp>
    <dsp:sp modelId="{1074DC2C-3217-4775-B825-7F0340E77EB0}">
      <dsp:nvSpPr>
        <dsp:cNvPr id="0" name=""/>
        <dsp:cNvSpPr/>
      </dsp:nvSpPr>
      <dsp:spPr>
        <a:xfrm>
          <a:off x="0" y="2262981"/>
          <a:ext cx="8229600" cy="77220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b="0" kern="1200" dirty="0" smtClean="0">
              <a:latin typeface="Arial" pitchFamily="34" charset="0"/>
              <a:cs typeface="Arial" pitchFamily="34" charset="0"/>
            </a:rPr>
            <a:t>Análisis de la Oferta</a:t>
          </a:r>
          <a:endParaRPr lang="es-ES" sz="3300" b="0" kern="1200" dirty="0">
            <a:latin typeface="Arial" pitchFamily="34" charset="0"/>
            <a:cs typeface="Arial" pitchFamily="34" charset="0"/>
          </a:endParaRPr>
        </a:p>
      </dsp:txBody>
      <dsp:txXfrm>
        <a:off x="0" y="2262981"/>
        <a:ext cx="8229600" cy="772200"/>
      </dsp:txXfrm>
    </dsp:sp>
    <dsp:sp modelId="{23D4942A-D8D7-41BE-812F-0D1C355849D0}">
      <dsp:nvSpPr>
        <dsp:cNvPr id="0" name=""/>
        <dsp:cNvSpPr/>
      </dsp:nvSpPr>
      <dsp:spPr>
        <a:xfrm>
          <a:off x="0" y="3035181"/>
          <a:ext cx="8229600"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S" sz="2600" kern="1200" dirty="0" smtClean="0">
              <a:latin typeface="Arial" pitchFamily="34" charset="0"/>
              <a:cs typeface="Arial" pitchFamily="34" charset="0"/>
            </a:rPr>
            <a:t>En el Ecuador no tenemos datos oficiales sobre uso  de nuevas tecnologías ni sobre herramientas enfocadas en Seguridad Informática.</a:t>
          </a:r>
          <a:endParaRPr lang="es-ES" sz="2600" kern="1200" dirty="0">
            <a:latin typeface="Arial" pitchFamily="34" charset="0"/>
            <a:cs typeface="Arial" pitchFamily="34" charset="0"/>
          </a:endParaRPr>
        </a:p>
      </dsp:txBody>
      <dsp:txXfrm>
        <a:off x="0" y="3035181"/>
        <a:ext cx="8229600" cy="112711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FF5D66-B48B-4721-BDF5-8F473BDFB510}">
      <dsp:nvSpPr>
        <dsp:cNvPr id="0" name=""/>
        <dsp:cNvSpPr/>
      </dsp:nvSpPr>
      <dsp:spPr>
        <a:xfrm>
          <a:off x="3351183" y="2416264"/>
          <a:ext cx="2741380" cy="2741380"/>
        </a:xfrm>
        <a:prstGeom prst="gear9">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latin typeface="Arial" charset="0"/>
              <a:cs typeface="Arial" charset="0"/>
            </a:rPr>
            <a:t>Distinguir y poner en valor las diferencias respeto a los competidores y alternativas no especializadas. </a:t>
          </a:r>
          <a:endParaRPr lang="es-ES" sz="1400" kern="1200" dirty="0"/>
        </a:p>
      </dsp:txBody>
      <dsp:txXfrm>
        <a:off x="3351183" y="2416264"/>
        <a:ext cx="2741380" cy="2741380"/>
      </dsp:txXfrm>
    </dsp:sp>
    <dsp:sp modelId="{1DD98D2F-EB32-4C56-AD5C-EBDAEF8201A7}">
      <dsp:nvSpPr>
        <dsp:cNvPr id="0" name=""/>
        <dsp:cNvSpPr/>
      </dsp:nvSpPr>
      <dsp:spPr>
        <a:xfrm>
          <a:off x="1008110" y="1599951"/>
          <a:ext cx="2625823" cy="2618446"/>
        </a:xfrm>
        <a:prstGeom prst="gear6">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latin typeface="Arial" charset="0"/>
              <a:cs typeface="Arial" charset="0"/>
            </a:rPr>
            <a:t>Presentar las ventajas de los servicios de la manera más sencilla y atractiva posible.</a:t>
          </a:r>
          <a:endParaRPr lang="es-ES" sz="1400" kern="1200" dirty="0"/>
        </a:p>
      </dsp:txBody>
      <dsp:txXfrm>
        <a:off x="1008110" y="1599951"/>
        <a:ext cx="2625823" cy="2618446"/>
      </dsp:txXfrm>
    </dsp:sp>
    <dsp:sp modelId="{B9345594-F6CB-441F-A8AC-244FC96123E9}">
      <dsp:nvSpPr>
        <dsp:cNvPr id="0" name=""/>
        <dsp:cNvSpPr/>
      </dsp:nvSpPr>
      <dsp:spPr>
        <a:xfrm rot="20700000">
          <a:off x="2496656" y="134780"/>
          <a:ext cx="2705919" cy="2469550"/>
        </a:xfrm>
        <a:prstGeom prst="gear6">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latin typeface="Arial" charset="0"/>
              <a:cs typeface="Arial" charset="0"/>
            </a:rPr>
            <a:t>Conocer las necesidades de los clientes, para ofrecer una solución efectiva y eficaz.</a:t>
          </a:r>
          <a:endParaRPr lang="es-ES" sz="1400" kern="1200" dirty="0"/>
        </a:p>
      </dsp:txBody>
      <dsp:txXfrm>
        <a:off x="3104163" y="662405"/>
        <a:ext cx="1490905" cy="1414300"/>
      </dsp:txXfrm>
    </dsp:sp>
    <dsp:sp modelId="{5A02B443-C966-409B-AB72-4E2122BEA459}">
      <dsp:nvSpPr>
        <dsp:cNvPr id="0" name=""/>
        <dsp:cNvSpPr/>
      </dsp:nvSpPr>
      <dsp:spPr>
        <a:xfrm>
          <a:off x="3149159" y="1997589"/>
          <a:ext cx="3508966" cy="3508966"/>
        </a:xfrm>
        <a:prstGeom prst="circularArrow">
          <a:avLst>
            <a:gd name="adj1" fmla="val 4688"/>
            <a:gd name="adj2" fmla="val 299029"/>
            <a:gd name="adj3" fmla="val 2532271"/>
            <a:gd name="adj4" fmla="val 15827008"/>
            <a:gd name="adj5" fmla="val 5469"/>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8287BCF-B918-4BE1-8C5D-5F639974E9FF}">
      <dsp:nvSpPr>
        <dsp:cNvPr id="0" name=""/>
        <dsp:cNvSpPr/>
      </dsp:nvSpPr>
      <dsp:spPr>
        <a:xfrm>
          <a:off x="720080" y="1323774"/>
          <a:ext cx="2549483" cy="254948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E6FDE8-DCA2-45C2-89B2-C2D01A3FB4CF}">
      <dsp:nvSpPr>
        <dsp:cNvPr id="0" name=""/>
        <dsp:cNvSpPr/>
      </dsp:nvSpPr>
      <dsp:spPr>
        <a:xfrm>
          <a:off x="2160226" y="-38438"/>
          <a:ext cx="2748856" cy="27488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86354D-4555-4938-A243-1DC1B44703B7}">
      <dsp:nvSpPr>
        <dsp:cNvPr id="0" name=""/>
        <dsp:cNvSpPr/>
      </dsp:nvSpPr>
      <dsp:spPr>
        <a:xfrm>
          <a:off x="1853819" y="15768"/>
          <a:ext cx="2368377" cy="2032000"/>
        </a:xfrm>
        <a:prstGeom prst="triangl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err="1" smtClean="0">
              <a:latin typeface="Arial" pitchFamily="34" charset="0"/>
              <a:cs typeface="Arial" pitchFamily="34" charset="0"/>
            </a:rPr>
            <a:t>Mailing</a:t>
          </a:r>
          <a:endParaRPr lang="es-ES" sz="1400" kern="1200" dirty="0">
            <a:latin typeface="Arial" pitchFamily="34" charset="0"/>
            <a:cs typeface="Arial" pitchFamily="34" charset="0"/>
          </a:endParaRPr>
        </a:p>
      </dsp:txBody>
      <dsp:txXfrm>
        <a:off x="1853819" y="15768"/>
        <a:ext cx="2368377" cy="2032000"/>
      </dsp:txXfrm>
    </dsp:sp>
    <dsp:sp modelId="{8EB1FA54-D313-48BF-BDF6-D142309C94FA}">
      <dsp:nvSpPr>
        <dsp:cNvPr id="0" name=""/>
        <dsp:cNvSpPr/>
      </dsp:nvSpPr>
      <dsp:spPr>
        <a:xfrm>
          <a:off x="441518" y="2032000"/>
          <a:ext cx="2904500" cy="2032000"/>
        </a:xfrm>
        <a:prstGeom prst="triangl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latin typeface="Arial" pitchFamily="34" charset="0"/>
              <a:cs typeface="Arial" pitchFamily="34" charset="0"/>
            </a:rPr>
            <a:t>Visitas personalizadas</a:t>
          </a:r>
          <a:endParaRPr lang="es-ES" sz="1400" kern="1200" dirty="0">
            <a:latin typeface="Arial" pitchFamily="34" charset="0"/>
            <a:cs typeface="Arial" pitchFamily="34" charset="0"/>
          </a:endParaRPr>
        </a:p>
      </dsp:txBody>
      <dsp:txXfrm>
        <a:off x="441518" y="2032000"/>
        <a:ext cx="2904500" cy="2032000"/>
      </dsp:txXfrm>
    </dsp:sp>
    <dsp:sp modelId="{B2B38830-4DB1-4191-B9A6-220B775DE7F1}">
      <dsp:nvSpPr>
        <dsp:cNvPr id="0" name=""/>
        <dsp:cNvSpPr/>
      </dsp:nvSpPr>
      <dsp:spPr>
        <a:xfrm rot="10800000">
          <a:off x="1885883" y="2032000"/>
          <a:ext cx="2448275" cy="2032000"/>
        </a:xfrm>
        <a:prstGeom prst="triangl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Arial" pitchFamily="34" charset="0"/>
              <a:cs typeface="Arial" pitchFamily="34" charset="0"/>
            </a:rPr>
            <a:t>Acuerdos de colaboración </a:t>
          </a:r>
          <a:endParaRPr lang="es-ES" sz="1400" kern="1200" dirty="0">
            <a:latin typeface="Arial" pitchFamily="34" charset="0"/>
            <a:cs typeface="Arial" pitchFamily="34" charset="0"/>
          </a:endParaRPr>
        </a:p>
      </dsp:txBody>
      <dsp:txXfrm rot="10800000">
        <a:off x="1885883" y="2032000"/>
        <a:ext cx="2448275" cy="2032000"/>
      </dsp:txXfrm>
    </dsp:sp>
    <dsp:sp modelId="{3C660628-F6EE-4FF5-9F12-01BCA1C4D8D3}">
      <dsp:nvSpPr>
        <dsp:cNvPr id="0" name=""/>
        <dsp:cNvSpPr/>
      </dsp:nvSpPr>
      <dsp:spPr>
        <a:xfrm>
          <a:off x="2921848" y="2032000"/>
          <a:ext cx="2656413" cy="2032000"/>
        </a:xfrm>
        <a:prstGeom prst="triangl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Arial" pitchFamily="34" charset="0"/>
              <a:cs typeface="Arial" pitchFamily="34" charset="0"/>
            </a:rPr>
            <a:t>Acuerdos con asociaciones empresariales </a:t>
          </a:r>
          <a:endParaRPr lang="es-ES" sz="1400" kern="1200" dirty="0">
            <a:latin typeface="Arial" pitchFamily="34" charset="0"/>
            <a:cs typeface="Arial" pitchFamily="34" charset="0"/>
          </a:endParaRPr>
        </a:p>
      </dsp:txBody>
      <dsp:txXfrm>
        <a:off x="2921848" y="2032000"/>
        <a:ext cx="2656413" cy="20320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8AC67E-9BFD-4E41-B18C-8BF130AF6C5F}">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485C03D1-9BD3-4BC6-AA46-4D9838991BD9}">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565D515-EBE0-4EB4-AA81-7E6A0A78D3C5}">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latin typeface="Arial" pitchFamily="34" charset="0"/>
              <a:cs typeface="Arial" pitchFamily="34" charset="0"/>
            </a:rPr>
            <a:t>FWEB-TOOL</a:t>
          </a:r>
        </a:p>
        <a:p>
          <a:pPr lvl="0" algn="ctr" defTabSz="711200">
            <a:lnSpc>
              <a:spcPct val="90000"/>
            </a:lnSpc>
            <a:spcBef>
              <a:spcPct val="0"/>
            </a:spcBef>
            <a:spcAft>
              <a:spcPct val="35000"/>
            </a:spcAft>
          </a:pPr>
          <a:endParaRPr lang="es-ES" sz="1600" kern="1200" dirty="0">
            <a:latin typeface="Arial" pitchFamily="34" charset="0"/>
            <a:cs typeface="Arial" pitchFamily="34" charset="0"/>
          </a:endParaRPr>
        </a:p>
      </dsp:txBody>
      <dsp:txXfrm>
        <a:off x="1524000" y="3276600"/>
        <a:ext cx="3048000" cy="762000"/>
      </dsp:txXfrm>
    </dsp:sp>
    <dsp:sp modelId="{802F51C6-13C5-4F06-B52F-CDDF46818902}">
      <dsp:nvSpPr>
        <dsp:cNvPr id="0" name=""/>
        <dsp:cNvSpPr/>
      </dsp:nvSpPr>
      <dsp:spPr>
        <a:xfrm>
          <a:off x="2595880" y="1390904"/>
          <a:ext cx="1143000" cy="1143000"/>
        </a:xfrm>
        <a:prstGeom prst="ellipse">
          <a:avLst/>
        </a:prstGeom>
        <a:blipFill rotWithShape="0">
          <a:blip xmlns:r="http://schemas.openxmlformats.org/officeDocument/2006/relationships" r:embed="rId1"/>
          <a:stretch>
            <a:fillRect/>
          </a:stretch>
        </a:blip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S" sz="4900" kern="1200" dirty="0" smtClean="0"/>
            <a:t> </a:t>
          </a:r>
          <a:endParaRPr lang="es-ES" sz="4900" kern="1200" dirty="0"/>
        </a:p>
      </dsp:txBody>
      <dsp:txXfrm>
        <a:off x="2595880" y="1390904"/>
        <a:ext cx="1143000" cy="1143000"/>
      </dsp:txXfrm>
    </dsp:sp>
    <dsp:sp modelId="{AB184EBC-DAFE-4B8D-AFD2-741B57CACA53}">
      <dsp:nvSpPr>
        <dsp:cNvPr id="0" name=""/>
        <dsp:cNvSpPr/>
      </dsp:nvSpPr>
      <dsp:spPr>
        <a:xfrm>
          <a:off x="1778000" y="533399"/>
          <a:ext cx="1143000" cy="1143000"/>
        </a:xfrm>
        <a:prstGeom prst="ellipse">
          <a:avLst/>
        </a:prstGeom>
        <a:blipFill rotWithShape="0">
          <a:blip xmlns:r="http://schemas.openxmlformats.org/officeDocument/2006/relationships" r:embed="rId2"/>
          <a:stretch>
            <a:fillRect/>
          </a:stretch>
        </a:blip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S" sz="4900" kern="1200" dirty="0" smtClean="0"/>
            <a:t>  </a:t>
          </a:r>
          <a:endParaRPr lang="es-ES" sz="4900" kern="1200" dirty="0"/>
        </a:p>
      </dsp:txBody>
      <dsp:txXfrm>
        <a:off x="1778000" y="533399"/>
        <a:ext cx="1143000" cy="1143000"/>
      </dsp:txXfrm>
    </dsp:sp>
    <dsp:sp modelId="{6935C347-24D9-461F-8260-0B1DAAA6243A}">
      <dsp:nvSpPr>
        <dsp:cNvPr id="0" name=""/>
        <dsp:cNvSpPr/>
      </dsp:nvSpPr>
      <dsp:spPr>
        <a:xfrm>
          <a:off x="2946400" y="257047"/>
          <a:ext cx="1143000" cy="1143000"/>
        </a:xfrm>
        <a:prstGeom prst="ellipse">
          <a:avLst/>
        </a:prstGeom>
        <a:blipFill rotWithShape="0">
          <a:blip xmlns:r="http://schemas.openxmlformats.org/officeDocument/2006/relationships" r:embed="rId3"/>
          <a:stretch>
            <a:fillRect/>
          </a:stretch>
        </a:blip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s-ES" sz="4900" kern="1200" dirty="0" smtClean="0"/>
            <a:t>  </a:t>
          </a:r>
          <a:endParaRPr lang="es-ES" sz="4900" kern="1200" dirty="0"/>
        </a:p>
      </dsp:txBody>
      <dsp:txXfrm>
        <a:off x="2946400" y="257047"/>
        <a:ext cx="1143000" cy="1143000"/>
      </dsp:txXfrm>
    </dsp:sp>
    <dsp:sp modelId="{5A8A615F-7168-4300-B0EE-CE9106689A5F}">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5000" cap="rnd" cmpd="sng" algn="ctr">
          <a:solidFill>
            <a:schemeClr val="accent1">
              <a:hueOff val="0"/>
              <a:satOff val="0"/>
              <a:lumOff val="0"/>
              <a:alphaOff val="0"/>
            </a:schemeClr>
          </a:solidFill>
          <a:prstDash val="solid"/>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B04FA4-C40A-4873-AA12-EF883532D6F2}">
      <dsp:nvSpPr>
        <dsp:cNvPr id="0" name=""/>
        <dsp:cNvSpPr/>
      </dsp:nvSpPr>
      <dsp:spPr>
        <a:xfrm>
          <a:off x="0" y="0"/>
          <a:ext cx="5544616" cy="731520"/>
        </a:xfrm>
        <a:prstGeom prst="roundRect">
          <a:avLst>
            <a:gd name="adj" fmla="val 10000"/>
          </a:avLst>
        </a:prstGeom>
        <a:solidFill>
          <a:schemeClr val="accent1">
            <a:hueOff val="0"/>
            <a:satOff val="0"/>
            <a:lumOff val="0"/>
            <a:alphaOff val="0"/>
          </a:schemeClr>
        </a:solidFill>
        <a:ln>
          <a:noFill/>
        </a:ln>
        <a:effectLst>
          <a:outerShdw blurRad="39000" dist="25400" dir="9000000" rotWithShape="0">
            <a:srgbClr val="1A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latin typeface="Arial" pitchFamily="34" charset="0"/>
              <a:cs typeface="Arial" pitchFamily="34" charset="0"/>
            </a:rPr>
            <a:t>Recopilación de Información</a:t>
          </a:r>
          <a:endParaRPr lang="es-ES" sz="2700" kern="1200" dirty="0">
            <a:latin typeface="Arial" pitchFamily="34" charset="0"/>
            <a:cs typeface="Arial" pitchFamily="34" charset="0"/>
          </a:endParaRPr>
        </a:p>
      </dsp:txBody>
      <dsp:txXfrm>
        <a:off x="0" y="0"/>
        <a:ext cx="4712512" cy="731520"/>
      </dsp:txXfrm>
    </dsp:sp>
    <dsp:sp modelId="{9E7876B4-3397-4736-95CF-D784DBBA7D6F}">
      <dsp:nvSpPr>
        <dsp:cNvPr id="0" name=""/>
        <dsp:cNvSpPr/>
      </dsp:nvSpPr>
      <dsp:spPr>
        <a:xfrm>
          <a:off x="414046" y="833120"/>
          <a:ext cx="5544616" cy="731520"/>
        </a:xfrm>
        <a:prstGeom prst="roundRect">
          <a:avLst>
            <a:gd name="adj" fmla="val 10000"/>
          </a:avLst>
        </a:prstGeom>
        <a:solidFill>
          <a:schemeClr val="accent1">
            <a:hueOff val="0"/>
            <a:satOff val="0"/>
            <a:lumOff val="0"/>
            <a:alphaOff val="0"/>
          </a:schemeClr>
        </a:solidFill>
        <a:ln>
          <a:noFill/>
        </a:ln>
        <a:effectLst>
          <a:outerShdw blurRad="39000" dist="25400" dir="9000000" rotWithShape="0">
            <a:srgbClr val="1A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kern="1200" dirty="0" smtClean="0">
              <a:latin typeface="Arial" pitchFamily="34" charset="0"/>
              <a:cs typeface="Arial" pitchFamily="34" charset="0"/>
            </a:rPr>
            <a:t>Enumeración</a:t>
          </a:r>
          <a:endParaRPr lang="es-ES" sz="3300" kern="1200" dirty="0">
            <a:latin typeface="Arial" pitchFamily="34" charset="0"/>
            <a:cs typeface="Arial" pitchFamily="34" charset="0"/>
          </a:endParaRPr>
        </a:p>
      </dsp:txBody>
      <dsp:txXfrm>
        <a:off x="414046" y="833120"/>
        <a:ext cx="4655082" cy="731519"/>
      </dsp:txXfrm>
    </dsp:sp>
    <dsp:sp modelId="{B563BBF8-7F3F-4221-9F35-E3B0F213B0E0}">
      <dsp:nvSpPr>
        <dsp:cNvPr id="0" name=""/>
        <dsp:cNvSpPr/>
      </dsp:nvSpPr>
      <dsp:spPr>
        <a:xfrm>
          <a:off x="828091" y="1666240"/>
          <a:ext cx="5544616" cy="731520"/>
        </a:xfrm>
        <a:prstGeom prst="roundRect">
          <a:avLst>
            <a:gd name="adj" fmla="val 10000"/>
          </a:avLst>
        </a:prstGeom>
        <a:solidFill>
          <a:schemeClr val="accent1">
            <a:hueOff val="0"/>
            <a:satOff val="0"/>
            <a:lumOff val="0"/>
            <a:alphaOff val="0"/>
          </a:schemeClr>
        </a:solidFill>
        <a:ln>
          <a:noFill/>
        </a:ln>
        <a:effectLst>
          <a:outerShdw blurRad="39000" dist="25400" dir="9000000" rotWithShape="0">
            <a:srgbClr val="1A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kern="1200" dirty="0" smtClean="0">
              <a:latin typeface="Arial" pitchFamily="34" charset="0"/>
              <a:cs typeface="Arial" pitchFamily="34" charset="0"/>
            </a:rPr>
            <a:t>Análisis</a:t>
          </a:r>
          <a:endParaRPr lang="es-ES" sz="3300" kern="1200" dirty="0">
            <a:latin typeface="Arial" pitchFamily="34" charset="0"/>
            <a:cs typeface="Arial" pitchFamily="34" charset="0"/>
          </a:endParaRPr>
        </a:p>
      </dsp:txBody>
      <dsp:txXfrm>
        <a:off x="828091" y="1666240"/>
        <a:ext cx="4655082" cy="731519"/>
      </dsp:txXfrm>
    </dsp:sp>
    <dsp:sp modelId="{02CF5729-9728-427A-89D8-D041AF7B91A8}">
      <dsp:nvSpPr>
        <dsp:cNvPr id="0" name=""/>
        <dsp:cNvSpPr/>
      </dsp:nvSpPr>
      <dsp:spPr>
        <a:xfrm>
          <a:off x="1242137" y="2499360"/>
          <a:ext cx="5544616" cy="731520"/>
        </a:xfrm>
        <a:prstGeom prst="roundRect">
          <a:avLst>
            <a:gd name="adj" fmla="val 10000"/>
          </a:avLst>
        </a:prstGeom>
        <a:solidFill>
          <a:schemeClr val="accent1">
            <a:hueOff val="0"/>
            <a:satOff val="0"/>
            <a:lumOff val="0"/>
            <a:alphaOff val="0"/>
          </a:schemeClr>
        </a:solidFill>
        <a:ln>
          <a:noFill/>
        </a:ln>
        <a:effectLst>
          <a:outerShdw blurRad="39000" dist="25400" dir="9000000" rotWithShape="0">
            <a:srgbClr val="1A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kern="1200" dirty="0" smtClean="0">
              <a:latin typeface="Arial" pitchFamily="34" charset="0"/>
              <a:cs typeface="Arial" pitchFamily="34" charset="0"/>
            </a:rPr>
            <a:t>Explotación</a:t>
          </a:r>
          <a:endParaRPr lang="es-ES" sz="3300" kern="1200" dirty="0">
            <a:latin typeface="Arial" pitchFamily="34" charset="0"/>
            <a:cs typeface="Arial" pitchFamily="34" charset="0"/>
          </a:endParaRPr>
        </a:p>
      </dsp:txBody>
      <dsp:txXfrm>
        <a:off x="1242137" y="2499360"/>
        <a:ext cx="4655082" cy="731519"/>
      </dsp:txXfrm>
    </dsp:sp>
    <dsp:sp modelId="{5EE0B98F-3F84-454A-B792-A1FBD8F5DEE8}">
      <dsp:nvSpPr>
        <dsp:cNvPr id="0" name=""/>
        <dsp:cNvSpPr/>
      </dsp:nvSpPr>
      <dsp:spPr>
        <a:xfrm>
          <a:off x="1656183" y="3332480"/>
          <a:ext cx="5544616" cy="731520"/>
        </a:xfrm>
        <a:prstGeom prst="roundRect">
          <a:avLst>
            <a:gd name="adj" fmla="val 10000"/>
          </a:avLst>
        </a:prstGeom>
        <a:solidFill>
          <a:schemeClr val="accent1">
            <a:hueOff val="0"/>
            <a:satOff val="0"/>
            <a:lumOff val="0"/>
            <a:alphaOff val="0"/>
          </a:schemeClr>
        </a:solidFill>
        <a:ln>
          <a:noFill/>
        </a:ln>
        <a:effectLst>
          <a:outerShdw blurRad="39000" dist="25400" dir="9000000" rotWithShape="0">
            <a:srgbClr val="1A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kern="1200" dirty="0" smtClean="0">
              <a:latin typeface="Arial" pitchFamily="34" charset="0"/>
              <a:cs typeface="Arial" pitchFamily="34" charset="0"/>
            </a:rPr>
            <a:t>Documentación</a:t>
          </a:r>
          <a:endParaRPr lang="es-ES" sz="3300" kern="1200" dirty="0">
            <a:latin typeface="Arial" pitchFamily="34" charset="0"/>
            <a:cs typeface="Arial" pitchFamily="34" charset="0"/>
          </a:endParaRPr>
        </a:p>
      </dsp:txBody>
      <dsp:txXfrm>
        <a:off x="1656183" y="3332480"/>
        <a:ext cx="4655082" cy="731519"/>
      </dsp:txXfrm>
    </dsp:sp>
    <dsp:sp modelId="{42403F2F-DE40-439E-ADFE-31DA635E80EC}">
      <dsp:nvSpPr>
        <dsp:cNvPr id="0" name=""/>
        <dsp:cNvSpPr/>
      </dsp:nvSpPr>
      <dsp:spPr>
        <a:xfrm>
          <a:off x="5069128"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S" sz="2100" kern="1200"/>
        </a:p>
      </dsp:txBody>
      <dsp:txXfrm>
        <a:off x="5069128" y="534416"/>
        <a:ext cx="475488" cy="475488"/>
      </dsp:txXfrm>
    </dsp:sp>
    <dsp:sp modelId="{2359F847-7FAD-412B-B248-BCFE3B08A5F5}">
      <dsp:nvSpPr>
        <dsp:cNvPr id="0" name=""/>
        <dsp:cNvSpPr/>
      </dsp:nvSpPr>
      <dsp:spPr>
        <a:xfrm>
          <a:off x="5483174"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S" sz="2100" kern="1200"/>
        </a:p>
      </dsp:txBody>
      <dsp:txXfrm>
        <a:off x="5483174" y="1367536"/>
        <a:ext cx="475488" cy="475488"/>
      </dsp:txXfrm>
    </dsp:sp>
    <dsp:sp modelId="{F87B3487-11E2-4892-A1E7-A9FA415571DC}">
      <dsp:nvSpPr>
        <dsp:cNvPr id="0" name=""/>
        <dsp:cNvSpPr/>
      </dsp:nvSpPr>
      <dsp:spPr>
        <a:xfrm>
          <a:off x="5897220"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S" sz="2100" kern="1200"/>
        </a:p>
      </dsp:txBody>
      <dsp:txXfrm>
        <a:off x="5897220" y="2188464"/>
        <a:ext cx="475488" cy="475488"/>
      </dsp:txXfrm>
    </dsp:sp>
    <dsp:sp modelId="{E761E2C8-0BA8-4825-AE0B-01D4B9C54B48}">
      <dsp:nvSpPr>
        <dsp:cNvPr id="0" name=""/>
        <dsp:cNvSpPr/>
      </dsp:nvSpPr>
      <dsp:spPr>
        <a:xfrm>
          <a:off x="6311266"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S" sz="2100" kern="1200"/>
        </a:p>
      </dsp:txBody>
      <dsp:txXfrm>
        <a:off x="6311266" y="3029712"/>
        <a:ext cx="475488" cy="47548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BAB377-CD8D-4265-83FF-2132A8C0E516}">
      <dsp:nvSpPr>
        <dsp:cNvPr id="0" name=""/>
        <dsp:cNvSpPr/>
      </dsp:nvSpPr>
      <dsp:spPr>
        <a:xfrm>
          <a:off x="1127276" y="0"/>
          <a:ext cx="2209943" cy="616012"/>
        </a:xfrm>
        <a:prstGeom prst="roundRect">
          <a:avLst>
            <a:gd name="adj" fmla="val 10000"/>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Arial" pitchFamily="34" charset="0"/>
              <a:cs typeface="Arial" pitchFamily="34" charset="0"/>
            </a:rPr>
            <a:t>Obtención de Datos</a:t>
          </a:r>
          <a:endParaRPr lang="es-ES" sz="1800" kern="1200" dirty="0">
            <a:latin typeface="Arial" pitchFamily="34" charset="0"/>
            <a:cs typeface="Arial" pitchFamily="34" charset="0"/>
          </a:endParaRPr>
        </a:p>
      </dsp:txBody>
      <dsp:txXfrm>
        <a:off x="1127276" y="0"/>
        <a:ext cx="2209943" cy="616012"/>
      </dsp:txXfrm>
    </dsp:sp>
    <dsp:sp modelId="{8A855DF0-1A2E-4452-A366-B1D1E6EB72BE}">
      <dsp:nvSpPr>
        <dsp:cNvPr id="0" name=""/>
        <dsp:cNvSpPr/>
      </dsp:nvSpPr>
      <dsp:spPr>
        <a:xfrm rot="5400000">
          <a:off x="2116745" y="631412"/>
          <a:ext cx="231004" cy="277205"/>
        </a:xfrm>
        <a:prstGeom prst="rightArrow">
          <a:avLst>
            <a:gd name="adj1" fmla="val 60000"/>
            <a:gd name="adj2" fmla="val 50000"/>
          </a:avLst>
        </a:prstGeom>
        <a:gradFill rotWithShape="0">
          <a:gsLst>
            <a:gs pos="0">
              <a:schemeClr val="accent1">
                <a:tint val="60000"/>
                <a:hueOff val="0"/>
                <a:satOff val="0"/>
                <a:lumOff val="0"/>
                <a:alphaOff val="0"/>
                <a:shade val="100000"/>
                <a:satMod val="140000"/>
              </a:schemeClr>
            </a:gs>
            <a:gs pos="40000">
              <a:schemeClr val="accent1">
                <a:tint val="60000"/>
                <a:hueOff val="0"/>
                <a:satOff val="0"/>
                <a:lumOff val="0"/>
                <a:alphaOff val="0"/>
                <a:shade val="65000"/>
                <a:satMod val="140000"/>
              </a:schemeClr>
            </a:gs>
            <a:gs pos="70000">
              <a:schemeClr val="accent1">
                <a:tint val="60000"/>
                <a:hueOff val="0"/>
                <a:satOff val="0"/>
                <a:lumOff val="0"/>
                <a:alphaOff val="0"/>
                <a:shade val="40000"/>
                <a:satMod val="115000"/>
              </a:schemeClr>
            </a:gs>
            <a:gs pos="100000">
              <a:schemeClr val="accent1">
                <a:tint val="60000"/>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5400000">
        <a:off x="2116745" y="631412"/>
        <a:ext cx="231004" cy="277205"/>
      </dsp:txXfrm>
    </dsp:sp>
    <dsp:sp modelId="{611A5F48-92B3-422C-BC28-19530E2AA362}">
      <dsp:nvSpPr>
        <dsp:cNvPr id="0" name=""/>
        <dsp:cNvSpPr/>
      </dsp:nvSpPr>
      <dsp:spPr>
        <a:xfrm>
          <a:off x="1127276" y="924018"/>
          <a:ext cx="2209943" cy="616012"/>
        </a:xfrm>
        <a:prstGeom prst="roundRect">
          <a:avLst>
            <a:gd name="adj" fmla="val 10000"/>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Arial" pitchFamily="34" charset="0"/>
              <a:cs typeface="Arial" pitchFamily="34" charset="0"/>
            </a:rPr>
            <a:t>Envío de Datos</a:t>
          </a:r>
          <a:endParaRPr lang="es-ES" sz="1800" kern="1200" dirty="0">
            <a:latin typeface="Arial" pitchFamily="34" charset="0"/>
            <a:cs typeface="Arial" pitchFamily="34" charset="0"/>
          </a:endParaRPr>
        </a:p>
      </dsp:txBody>
      <dsp:txXfrm>
        <a:off x="1127276" y="924018"/>
        <a:ext cx="2209943" cy="616012"/>
      </dsp:txXfrm>
    </dsp:sp>
    <dsp:sp modelId="{408454F7-D956-4F92-9040-4286520D7A75}">
      <dsp:nvSpPr>
        <dsp:cNvPr id="0" name=""/>
        <dsp:cNvSpPr/>
      </dsp:nvSpPr>
      <dsp:spPr>
        <a:xfrm rot="5400000">
          <a:off x="2116745" y="1555430"/>
          <a:ext cx="231004" cy="277205"/>
        </a:xfrm>
        <a:prstGeom prst="rightArrow">
          <a:avLst>
            <a:gd name="adj1" fmla="val 60000"/>
            <a:gd name="adj2" fmla="val 50000"/>
          </a:avLst>
        </a:prstGeom>
        <a:gradFill rotWithShape="0">
          <a:gsLst>
            <a:gs pos="0">
              <a:schemeClr val="accent1">
                <a:tint val="60000"/>
                <a:hueOff val="0"/>
                <a:satOff val="0"/>
                <a:lumOff val="0"/>
                <a:alphaOff val="0"/>
                <a:shade val="100000"/>
                <a:satMod val="140000"/>
              </a:schemeClr>
            </a:gs>
            <a:gs pos="40000">
              <a:schemeClr val="accent1">
                <a:tint val="60000"/>
                <a:hueOff val="0"/>
                <a:satOff val="0"/>
                <a:lumOff val="0"/>
                <a:alphaOff val="0"/>
                <a:shade val="65000"/>
                <a:satMod val="140000"/>
              </a:schemeClr>
            </a:gs>
            <a:gs pos="70000">
              <a:schemeClr val="accent1">
                <a:tint val="60000"/>
                <a:hueOff val="0"/>
                <a:satOff val="0"/>
                <a:lumOff val="0"/>
                <a:alphaOff val="0"/>
                <a:shade val="40000"/>
                <a:satMod val="115000"/>
              </a:schemeClr>
            </a:gs>
            <a:gs pos="100000">
              <a:schemeClr val="accent1">
                <a:tint val="60000"/>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5400000">
        <a:off x="2116745" y="1555430"/>
        <a:ext cx="231004" cy="277205"/>
      </dsp:txXfrm>
    </dsp:sp>
    <dsp:sp modelId="{8B62FFE6-E9EE-446C-BA2F-D1DC2EC7041A}">
      <dsp:nvSpPr>
        <dsp:cNvPr id="0" name=""/>
        <dsp:cNvSpPr/>
      </dsp:nvSpPr>
      <dsp:spPr>
        <a:xfrm>
          <a:off x="1127276" y="1848036"/>
          <a:ext cx="2209943" cy="616012"/>
        </a:xfrm>
        <a:prstGeom prst="roundRect">
          <a:avLst>
            <a:gd name="adj" fmla="val 10000"/>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Arial" pitchFamily="34" charset="0"/>
              <a:cs typeface="Arial" pitchFamily="34" charset="0"/>
            </a:rPr>
            <a:t>Análisis</a:t>
          </a:r>
          <a:endParaRPr lang="es-ES" sz="1800" kern="1200" dirty="0">
            <a:latin typeface="Arial" pitchFamily="34" charset="0"/>
            <a:cs typeface="Arial" pitchFamily="34" charset="0"/>
          </a:endParaRPr>
        </a:p>
      </dsp:txBody>
      <dsp:txXfrm>
        <a:off x="1127276" y="1848036"/>
        <a:ext cx="2209943" cy="6160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F85FE2-7E0D-4AE7-89E6-76CAFC079CE5}">
      <dsp:nvSpPr>
        <dsp:cNvPr id="0" name=""/>
        <dsp:cNvSpPr/>
      </dsp:nvSpPr>
      <dsp:spPr>
        <a:xfrm>
          <a:off x="0" y="254000"/>
          <a:ext cx="6096000" cy="3810000"/>
        </a:xfrm>
        <a:prstGeom prst="swooshArrow">
          <a:avLst>
            <a:gd name="adj1" fmla="val 25000"/>
            <a:gd name="adj2" fmla="val 25000"/>
          </a:avLst>
        </a:prstGeom>
        <a:gradFill rotWithShape="0">
          <a:gsLst>
            <a:gs pos="0">
              <a:schemeClr val="accent1">
                <a:tint val="40000"/>
                <a:hueOff val="0"/>
                <a:satOff val="0"/>
                <a:lumOff val="0"/>
                <a:alphaOff val="0"/>
                <a:shade val="100000"/>
                <a:satMod val="140000"/>
              </a:schemeClr>
            </a:gs>
            <a:gs pos="40000">
              <a:schemeClr val="accent1">
                <a:tint val="40000"/>
                <a:hueOff val="0"/>
                <a:satOff val="0"/>
                <a:lumOff val="0"/>
                <a:alphaOff val="0"/>
                <a:shade val="65000"/>
                <a:satMod val="140000"/>
              </a:schemeClr>
            </a:gs>
            <a:gs pos="70000">
              <a:schemeClr val="accent1">
                <a:tint val="40000"/>
                <a:hueOff val="0"/>
                <a:satOff val="0"/>
                <a:lumOff val="0"/>
                <a:alphaOff val="0"/>
                <a:shade val="40000"/>
                <a:satMod val="115000"/>
              </a:schemeClr>
            </a:gs>
            <a:gs pos="100000">
              <a:schemeClr val="accent1">
                <a:tint val="40000"/>
                <a:hueOff val="0"/>
                <a:satOff val="0"/>
                <a:lumOff val="0"/>
                <a:alphaOff val="0"/>
                <a:shade val="20000"/>
                <a:satMod val="115000"/>
              </a:schemeClr>
            </a:gs>
          </a:gsLst>
          <a:lin ang="8000000" scaled="1"/>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E7533AD-CD57-416D-944F-B57CBF4FB9B1}">
      <dsp:nvSpPr>
        <dsp:cNvPr id="0" name=""/>
        <dsp:cNvSpPr/>
      </dsp:nvSpPr>
      <dsp:spPr>
        <a:xfrm>
          <a:off x="600456" y="2960116"/>
          <a:ext cx="140208" cy="140208"/>
        </a:xfrm>
        <a:prstGeom prst="ellips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4B2C06-D4CA-4EC5-84FD-AE04AF73540D}">
      <dsp:nvSpPr>
        <dsp:cNvPr id="0" name=""/>
        <dsp:cNvSpPr/>
      </dsp:nvSpPr>
      <dsp:spPr>
        <a:xfrm>
          <a:off x="670560" y="3030220"/>
          <a:ext cx="1042416" cy="90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622300">
            <a:lnSpc>
              <a:spcPct val="90000"/>
            </a:lnSpc>
            <a:spcBef>
              <a:spcPct val="0"/>
            </a:spcBef>
            <a:spcAft>
              <a:spcPct val="35000"/>
            </a:spcAft>
          </a:pPr>
          <a:r>
            <a:rPr lang="es-ES" sz="1400" kern="1200" dirty="0" smtClean="0">
              <a:latin typeface="Arial" pitchFamily="34" charset="0"/>
              <a:cs typeface="Arial" pitchFamily="34" charset="0"/>
            </a:rPr>
            <a:t>Compañías de Software</a:t>
          </a:r>
          <a:endParaRPr lang="es-ES" sz="1400" kern="1200" dirty="0">
            <a:latin typeface="Arial" pitchFamily="34" charset="0"/>
            <a:cs typeface="Arial" pitchFamily="34" charset="0"/>
          </a:endParaRPr>
        </a:p>
      </dsp:txBody>
      <dsp:txXfrm>
        <a:off x="670560" y="3030220"/>
        <a:ext cx="1042416" cy="906780"/>
      </dsp:txXfrm>
    </dsp:sp>
    <dsp:sp modelId="{E770F4C6-B3BD-48CE-A6CD-738D400284CB}">
      <dsp:nvSpPr>
        <dsp:cNvPr id="0" name=""/>
        <dsp:cNvSpPr/>
      </dsp:nvSpPr>
      <dsp:spPr>
        <a:xfrm>
          <a:off x="1591056" y="2073909"/>
          <a:ext cx="243840" cy="243840"/>
        </a:xfrm>
        <a:prstGeom prst="ellips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6CAAF0-7913-43D8-8B3E-56D16DB3CFDF}">
      <dsp:nvSpPr>
        <dsp:cNvPr id="0" name=""/>
        <dsp:cNvSpPr/>
      </dsp:nvSpPr>
      <dsp:spPr>
        <a:xfrm>
          <a:off x="1712976" y="2195829"/>
          <a:ext cx="1280160" cy="174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206" tIns="0" rIns="0" bIns="0" numCol="1" spcCol="1270" anchor="t" anchorCtr="0">
          <a:noAutofit/>
        </a:bodyPr>
        <a:lstStyle/>
        <a:p>
          <a:pPr lvl="0" algn="l" defTabSz="622300">
            <a:lnSpc>
              <a:spcPct val="90000"/>
            </a:lnSpc>
            <a:spcBef>
              <a:spcPct val="0"/>
            </a:spcBef>
            <a:spcAft>
              <a:spcPct val="35000"/>
            </a:spcAft>
          </a:pPr>
          <a:r>
            <a:rPr lang="es-ES" sz="1400" kern="1200" dirty="0" smtClean="0">
              <a:latin typeface="Arial" pitchFamily="34" charset="0"/>
              <a:cs typeface="Arial" pitchFamily="34" charset="0"/>
            </a:rPr>
            <a:t>Proyectos Open </a:t>
          </a:r>
          <a:r>
            <a:rPr lang="es-ES" sz="1400" kern="1200" dirty="0" err="1" smtClean="0">
              <a:latin typeface="Arial" pitchFamily="34" charset="0"/>
              <a:cs typeface="Arial" pitchFamily="34" charset="0"/>
            </a:rPr>
            <a:t>Source</a:t>
          </a:r>
          <a:endParaRPr lang="es-ES" sz="1400" kern="1200" dirty="0">
            <a:latin typeface="Arial" pitchFamily="34" charset="0"/>
            <a:cs typeface="Arial" pitchFamily="34" charset="0"/>
          </a:endParaRPr>
        </a:p>
      </dsp:txBody>
      <dsp:txXfrm>
        <a:off x="1712976" y="2195829"/>
        <a:ext cx="1280160" cy="1741170"/>
      </dsp:txXfrm>
    </dsp:sp>
    <dsp:sp modelId="{73BD9748-3B5E-4602-8881-CA4C85628E03}">
      <dsp:nvSpPr>
        <dsp:cNvPr id="0" name=""/>
        <dsp:cNvSpPr/>
      </dsp:nvSpPr>
      <dsp:spPr>
        <a:xfrm>
          <a:off x="2855976" y="1420875"/>
          <a:ext cx="323088" cy="323088"/>
        </a:xfrm>
        <a:prstGeom prst="ellips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57621E-E411-4F53-9F70-659AB2FD8871}">
      <dsp:nvSpPr>
        <dsp:cNvPr id="0" name=""/>
        <dsp:cNvSpPr/>
      </dsp:nvSpPr>
      <dsp:spPr>
        <a:xfrm>
          <a:off x="3017520" y="1582419"/>
          <a:ext cx="1280160" cy="235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198" tIns="0" rIns="0" bIns="0" numCol="1" spcCol="1270" anchor="t" anchorCtr="0">
          <a:noAutofit/>
        </a:bodyPr>
        <a:lstStyle/>
        <a:p>
          <a:pPr lvl="0" algn="l" defTabSz="622300">
            <a:lnSpc>
              <a:spcPct val="90000"/>
            </a:lnSpc>
            <a:spcBef>
              <a:spcPct val="0"/>
            </a:spcBef>
            <a:spcAft>
              <a:spcPct val="35000"/>
            </a:spcAft>
          </a:pPr>
          <a:r>
            <a:rPr lang="es-ES" sz="1400" kern="1200" dirty="0" smtClean="0">
              <a:latin typeface="Arial" pitchFamily="34" charset="0"/>
              <a:cs typeface="Arial" pitchFamily="34" charset="0"/>
            </a:rPr>
            <a:t>Delincuentes Informáticos (Hackers)</a:t>
          </a:r>
          <a:endParaRPr lang="es-ES" sz="1400" kern="1200" dirty="0">
            <a:latin typeface="Arial" pitchFamily="34" charset="0"/>
            <a:cs typeface="Arial" pitchFamily="34" charset="0"/>
          </a:endParaRPr>
        </a:p>
      </dsp:txBody>
      <dsp:txXfrm>
        <a:off x="3017520" y="1582419"/>
        <a:ext cx="1280160" cy="2354580"/>
      </dsp:txXfrm>
    </dsp:sp>
    <dsp:sp modelId="{58F37852-4629-44AD-A793-D2C40E07E0E1}">
      <dsp:nvSpPr>
        <dsp:cNvPr id="0" name=""/>
        <dsp:cNvSpPr/>
      </dsp:nvSpPr>
      <dsp:spPr>
        <a:xfrm>
          <a:off x="4233672" y="988821"/>
          <a:ext cx="432816" cy="432816"/>
        </a:xfrm>
        <a:prstGeom prst="ellips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B20928E-0298-4A1F-9B79-31905A289EB9}">
      <dsp:nvSpPr>
        <dsp:cNvPr id="0" name=""/>
        <dsp:cNvSpPr/>
      </dsp:nvSpPr>
      <dsp:spPr>
        <a:xfrm>
          <a:off x="4450080" y="1205229"/>
          <a:ext cx="1280160" cy="2731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340" tIns="0" rIns="0" bIns="0" numCol="1" spcCol="1270" anchor="t" anchorCtr="0">
          <a:noAutofit/>
        </a:bodyPr>
        <a:lstStyle/>
        <a:p>
          <a:pPr lvl="0" algn="l" defTabSz="622300">
            <a:lnSpc>
              <a:spcPct val="90000"/>
            </a:lnSpc>
            <a:spcBef>
              <a:spcPct val="0"/>
            </a:spcBef>
            <a:spcAft>
              <a:spcPct val="35000"/>
            </a:spcAft>
          </a:pPr>
          <a:r>
            <a:rPr lang="es-ES" sz="1400" kern="1200" dirty="0" smtClean="0">
              <a:latin typeface="Arial" pitchFamily="34" charset="0"/>
              <a:cs typeface="Arial" pitchFamily="34" charset="0"/>
            </a:rPr>
            <a:t>Auditores Informáticos</a:t>
          </a:r>
          <a:endParaRPr lang="es-ES" sz="1400" kern="1200" dirty="0">
            <a:latin typeface="Arial" pitchFamily="34" charset="0"/>
            <a:cs typeface="Arial" pitchFamily="34" charset="0"/>
          </a:endParaRPr>
        </a:p>
      </dsp:txBody>
      <dsp:txXfrm>
        <a:off x="4450080" y="1205229"/>
        <a:ext cx="1280160" cy="27317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D1BE4-A332-4C26-AC83-DA535F9444EE}">
      <dsp:nvSpPr>
        <dsp:cNvPr id="0" name=""/>
        <dsp:cNvSpPr/>
      </dsp:nvSpPr>
      <dsp:spPr>
        <a:xfrm rot="10800000">
          <a:off x="1303273" y="1895"/>
          <a:ext cx="4053840" cy="1128772"/>
        </a:xfrm>
        <a:prstGeom prst="homePlat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7757" tIns="57150" rIns="10668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charset="0"/>
              <a:cs typeface="Arial" charset="0"/>
            </a:rPr>
            <a:t>Simulador de ancho de banda - permite al usuario emular una red de manera que observe como se desempeña su sitio cuando es accedido.</a:t>
          </a:r>
          <a:endParaRPr lang="es-ES" sz="1500" kern="1200" dirty="0"/>
        </a:p>
      </dsp:txBody>
      <dsp:txXfrm rot="10800000">
        <a:off x="1303273" y="1895"/>
        <a:ext cx="4053840" cy="1128772"/>
      </dsp:txXfrm>
    </dsp:sp>
    <dsp:sp modelId="{79DE1843-8701-409D-AC6D-5C4004BA4437}">
      <dsp:nvSpPr>
        <dsp:cNvPr id="0" name=""/>
        <dsp:cNvSpPr/>
      </dsp:nvSpPr>
      <dsp:spPr>
        <a:xfrm>
          <a:off x="738886" y="1895"/>
          <a:ext cx="1128772" cy="1128772"/>
        </a:xfrm>
        <a:prstGeom prst="ellipse">
          <a:avLst/>
        </a:prstGeom>
        <a:blipFill rotWithShape="0">
          <a:blip xmlns:r="http://schemas.openxmlformats.org/officeDocument/2006/relationships" r:embed="rId1"/>
          <a:stretch>
            <a:fillRect/>
          </a:stretch>
        </a:blipFill>
        <a:ln>
          <a:noFill/>
        </a:ln>
        <a:effectLst>
          <a:outerShdw blurRad="39000" dist="25400" dir="9000000" rotWithShape="0">
            <a:srgbClr val="1A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84C5DB0-F2BC-4DAF-A078-CEC8A7FFAB2B}">
      <dsp:nvSpPr>
        <dsp:cNvPr id="0" name=""/>
        <dsp:cNvSpPr/>
      </dsp:nvSpPr>
      <dsp:spPr>
        <a:xfrm rot="10800000">
          <a:off x="1303273" y="1467613"/>
          <a:ext cx="4053840" cy="1128772"/>
        </a:xfrm>
        <a:prstGeom prst="homePlat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7757" tIns="57150" rIns="10668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charset="0"/>
              <a:cs typeface="Arial" charset="0"/>
            </a:rPr>
            <a:t>Simulador de Navegador – es capaz de manipular resultados y reutilizarlos para ser empleados en una nueva secuencia</a:t>
          </a:r>
          <a:endParaRPr lang="es-ES" sz="1500" kern="1200" dirty="0"/>
        </a:p>
      </dsp:txBody>
      <dsp:txXfrm rot="10800000">
        <a:off x="1303273" y="1467613"/>
        <a:ext cx="4053840" cy="1128772"/>
      </dsp:txXfrm>
    </dsp:sp>
    <dsp:sp modelId="{C97147D8-E666-4230-9F63-44F72F56F6C3}">
      <dsp:nvSpPr>
        <dsp:cNvPr id="0" name=""/>
        <dsp:cNvSpPr/>
      </dsp:nvSpPr>
      <dsp:spPr>
        <a:xfrm>
          <a:off x="738886" y="1467613"/>
          <a:ext cx="1128772" cy="1128772"/>
        </a:xfrm>
        <a:prstGeom prst="ellipse">
          <a:avLst/>
        </a:prstGeom>
        <a:blipFill rotWithShape="0">
          <a:blip xmlns:r="http://schemas.openxmlformats.org/officeDocument/2006/relationships" r:embed="rId2"/>
          <a:stretch>
            <a:fillRect/>
          </a:stretch>
        </a:blipFill>
        <a:ln>
          <a:noFill/>
        </a:ln>
        <a:effectLst>
          <a:outerShdw blurRad="39000" dist="25400" dir="9000000" rotWithShape="0">
            <a:srgbClr val="1A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ED0B1C2-80BA-48BF-A6EB-A98E58A35420}">
      <dsp:nvSpPr>
        <dsp:cNvPr id="0" name=""/>
        <dsp:cNvSpPr/>
      </dsp:nvSpPr>
      <dsp:spPr>
        <a:xfrm rot="10800000">
          <a:off x="1303273" y="2933332"/>
          <a:ext cx="4053840" cy="1128772"/>
        </a:xfrm>
        <a:prstGeom prst="homePlat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7757" tIns="57150" rIns="10668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charset="0"/>
              <a:cs typeface="Arial" charset="0"/>
            </a:rPr>
            <a:t>Soporta aserciones para asegurarse que los datos recibidos sean los correctos.</a:t>
          </a:r>
          <a:endParaRPr lang="es-ES" sz="1500" kern="1200" dirty="0"/>
        </a:p>
      </dsp:txBody>
      <dsp:txXfrm rot="10800000">
        <a:off x="1303273" y="2933332"/>
        <a:ext cx="4053840" cy="1128772"/>
      </dsp:txXfrm>
    </dsp:sp>
    <dsp:sp modelId="{6B268B33-97AC-42E4-94CA-B2833A2418D1}">
      <dsp:nvSpPr>
        <dsp:cNvPr id="0" name=""/>
        <dsp:cNvSpPr/>
      </dsp:nvSpPr>
      <dsp:spPr>
        <a:xfrm>
          <a:off x="738886" y="2933332"/>
          <a:ext cx="1128772" cy="1128772"/>
        </a:xfrm>
        <a:prstGeom prst="ellipse">
          <a:avLst/>
        </a:prstGeom>
        <a:blipFill rotWithShape="0">
          <a:blip xmlns:r="http://schemas.openxmlformats.org/officeDocument/2006/relationships" r:embed="rId3"/>
          <a:stretch>
            <a:fillRect/>
          </a:stretch>
        </a:blipFill>
        <a:ln>
          <a:noFill/>
        </a:ln>
        <a:effectLst>
          <a:outerShdw blurRad="39000" dist="25400" dir="9000000" rotWithShape="0">
            <a:srgbClr val="1A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757B58-96E5-4716-81C2-F7AA0BDEFF01}">
      <dsp:nvSpPr>
        <dsp:cNvPr id="0" name=""/>
        <dsp:cNvSpPr/>
      </dsp:nvSpPr>
      <dsp:spPr>
        <a:xfrm rot="10800000">
          <a:off x="1303273" y="1895"/>
          <a:ext cx="4053840" cy="1128772"/>
        </a:xfrm>
        <a:prstGeom prst="homePlat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7757" tIns="57150" rIns="10668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charset="0"/>
              <a:cs typeface="Arial" charset="0"/>
            </a:rPr>
            <a:t>Chequea las vulnerabilidades , analiza las sesiones y las peticiones.</a:t>
          </a:r>
          <a:endParaRPr lang="es-ES" sz="1500" kern="1200" dirty="0"/>
        </a:p>
      </dsp:txBody>
      <dsp:txXfrm rot="10800000">
        <a:off x="1303273" y="1895"/>
        <a:ext cx="4053840" cy="1128772"/>
      </dsp:txXfrm>
    </dsp:sp>
    <dsp:sp modelId="{6098A34A-D2A1-4FFF-8E83-8D8E032EE13C}">
      <dsp:nvSpPr>
        <dsp:cNvPr id="0" name=""/>
        <dsp:cNvSpPr/>
      </dsp:nvSpPr>
      <dsp:spPr>
        <a:xfrm>
          <a:off x="738886" y="1895"/>
          <a:ext cx="1128772" cy="1128772"/>
        </a:xfrm>
        <a:prstGeom prst="ellipse">
          <a:avLst/>
        </a:prstGeom>
        <a:blipFill rotWithShape="0">
          <a:blip xmlns:r="http://schemas.openxmlformats.org/officeDocument/2006/relationships" r:embed="rId1"/>
          <a:stretch>
            <a:fillRect/>
          </a:stretch>
        </a:blipFill>
        <a:ln>
          <a:noFill/>
        </a:ln>
        <a:effectLst>
          <a:outerShdw blurRad="39000" dist="25400" dir="9000000" rotWithShape="0">
            <a:srgbClr val="1A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03B07F8-5859-4FF2-9B8A-EC423C8DAEAA}">
      <dsp:nvSpPr>
        <dsp:cNvPr id="0" name=""/>
        <dsp:cNvSpPr/>
      </dsp:nvSpPr>
      <dsp:spPr>
        <a:xfrm rot="10800000">
          <a:off x="1303273" y="1467613"/>
          <a:ext cx="4053840" cy="1128772"/>
        </a:xfrm>
        <a:prstGeom prst="homePlat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7757" tIns="57150" rIns="10668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charset="0"/>
              <a:cs typeface="Arial" charset="0"/>
            </a:rPr>
            <a:t>Realiza ataques XSS / CRLF  - se buscan datos controlados por el usuario en los encabezados y cuerpo de las respuestas HTTP para identificar </a:t>
          </a:r>
          <a:endParaRPr lang="es-ES" sz="1500" kern="1200" dirty="0"/>
        </a:p>
      </dsp:txBody>
      <dsp:txXfrm rot="10800000">
        <a:off x="1303273" y="1467613"/>
        <a:ext cx="4053840" cy="1128772"/>
      </dsp:txXfrm>
    </dsp:sp>
    <dsp:sp modelId="{C8184590-C81E-4224-8847-DC24359A221E}">
      <dsp:nvSpPr>
        <dsp:cNvPr id="0" name=""/>
        <dsp:cNvSpPr/>
      </dsp:nvSpPr>
      <dsp:spPr>
        <a:xfrm>
          <a:off x="738886" y="1467613"/>
          <a:ext cx="1128772" cy="1128772"/>
        </a:xfrm>
        <a:prstGeom prst="ellipse">
          <a:avLst/>
        </a:prstGeom>
        <a:blipFill rotWithShape="0">
          <a:blip xmlns:r="http://schemas.openxmlformats.org/officeDocument/2006/relationships" r:embed="rId2"/>
          <a:stretch>
            <a:fillRect/>
          </a:stretch>
        </a:blipFill>
        <a:ln>
          <a:noFill/>
        </a:ln>
        <a:effectLst>
          <a:outerShdw blurRad="39000" dist="25400" dir="9000000" rotWithShape="0">
            <a:srgbClr val="1A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15E6A67-B348-4FDE-AA16-B59805BA8F1A}">
      <dsp:nvSpPr>
        <dsp:cNvPr id="0" name=""/>
        <dsp:cNvSpPr/>
      </dsp:nvSpPr>
      <dsp:spPr>
        <a:xfrm rot="10800000">
          <a:off x="1303273" y="2933332"/>
          <a:ext cx="4053840" cy="1128772"/>
        </a:xfrm>
        <a:prstGeom prst="homePlat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7757" tIns="57150" rIns="10668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charset="0"/>
              <a:cs typeface="Arial" charset="0"/>
            </a:rPr>
            <a:t>Scanner de seguridad de red </a:t>
          </a:r>
          <a:endParaRPr lang="es-ES" sz="1500" kern="1200" dirty="0"/>
        </a:p>
      </dsp:txBody>
      <dsp:txXfrm rot="10800000">
        <a:off x="1303273" y="2933332"/>
        <a:ext cx="4053840" cy="1128772"/>
      </dsp:txXfrm>
    </dsp:sp>
    <dsp:sp modelId="{921B10B2-109C-41E5-9613-D2EEDAB005B9}">
      <dsp:nvSpPr>
        <dsp:cNvPr id="0" name=""/>
        <dsp:cNvSpPr/>
      </dsp:nvSpPr>
      <dsp:spPr>
        <a:xfrm>
          <a:off x="738886" y="2933332"/>
          <a:ext cx="1128772" cy="1128772"/>
        </a:xfrm>
        <a:prstGeom prst="ellipse">
          <a:avLst/>
        </a:prstGeom>
        <a:blipFill rotWithShape="0">
          <a:blip xmlns:r="http://schemas.openxmlformats.org/officeDocument/2006/relationships" r:embed="rId3"/>
          <a:stretch>
            <a:fillRect/>
          </a:stretch>
        </a:blipFill>
        <a:ln>
          <a:noFill/>
        </a:ln>
        <a:effectLst>
          <a:outerShdw blurRad="39000" dist="25400" dir="9000000" rotWithShape="0">
            <a:srgbClr val="1A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9B5EED-4D67-462B-BE63-5FB8CEAEA33C}">
      <dsp:nvSpPr>
        <dsp:cNvPr id="0" name=""/>
        <dsp:cNvSpPr/>
      </dsp:nvSpPr>
      <dsp:spPr>
        <a:xfrm>
          <a:off x="3143686" y="452"/>
          <a:ext cx="4715529" cy="1763985"/>
        </a:xfrm>
        <a:prstGeom prst="rightArrow">
          <a:avLst>
            <a:gd name="adj1" fmla="val 75000"/>
            <a:gd name="adj2" fmla="val 50000"/>
          </a:avLst>
        </a:prstGeom>
        <a:solidFill>
          <a:schemeClr val="accent1">
            <a:alpha val="90000"/>
            <a:tint val="40000"/>
            <a:hueOff val="0"/>
            <a:satOff val="0"/>
            <a:lumOff val="0"/>
            <a:alphaOff val="0"/>
          </a:schemeClr>
        </a:solidFill>
        <a:ln w="5000" cap="rnd" cmpd="sng" algn="ctr">
          <a:solidFill>
            <a:schemeClr val="accent1">
              <a:alpha val="90000"/>
              <a:tint val="40000"/>
              <a:hueOff val="0"/>
              <a:satOff val="0"/>
              <a:lumOff val="0"/>
              <a:alphaOff val="0"/>
            </a:schemeClr>
          </a:solidFill>
          <a:prstDash val="solid"/>
        </a:ln>
        <a:effectLst>
          <a:outerShdw blurRad="39000" dist="25400" dir="9000000" rotWithShape="0">
            <a:srgbClr val="1A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Ser pioneros en las herramientas de seguridad informática basadas en aplicaciones fuzzing.</a:t>
          </a:r>
          <a:endParaRPr lang="es-ES" sz="1600" kern="1200" dirty="0"/>
        </a:p>
      </dsp:txBody>
      <dsp:txXfrm>
        <a:off x="3143686" y="452"/>
        <a:ext cx="4715529" cy="1763985"/>
      </dsp:txXfrm>
    </dsp:sp>
    <dsp:sp modelId="{96EA4E3A-9E42-4DB8-888D-012CC223D5FF}">
      <dsp:nvSpPr>
        <dsp:cNvPr id="0" name=""/>
        <dsp:cNvSpPr/>
      </dsp:nvSpPr>
      <dsp:spPr>
        <a:xfrm>
          <a:off x="0" y="452"/>
          <a:ext cx="3143686" cy="1763985"/>
        </a:xfrm>
        <a:prstGeom prst="roundRect">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S" sz="6500" kern="1200" dirty="0" smtClean="0"/>
            <a:t>Misión</a:t>
          </a:r>
          <a:endParaRPr lang="es-ES" sz="6500" kern="1200" dirty="0"/>
        </a:p>
      </dsp:txBody>
      <dsp:txXfrm>
        <a:off x="0" y="452"/>
        <a:ext cx="3143686" cy="1763985"/>
      </dsp:txXfrm>
    </dsp:sp>
    <dsp:sp modelId="{9685F72E-3167-49F5-B520-1B397528424C}">
      <dsp:nvSpPr>
        <dsp:cNvPr id="0" name=""/>
        <dsp:cNvSpPr/>
      </dsp:nvSpPr>
      <dsp:spPr>
        <a:xfrm>
          <a:off x="3143686" y="1940836"/>
          <a:ext cx="4715529" cy="1763985"/>
        </a:xfrm>
        <a:prstGeom prst="rightArrow">
          <a:avLst>
            <a:gd name="adj1" fmla="val 75000"/>
            <a:gd name="adj2" fmla="val 50000"/>
          </a:avLst>
        </a:prstGeom>
        <a:solidFill>
          <a:schemeClr val="accent1">
            <a:alpha val="90000"/>
            <a:tint val="40000"/>
            <a:hueOff val="0"/>
            <a:satOff val="0"/>
            <a:lumOff val="0"/>
            <a:alphaOff val="0"/>
          </a:schemeClr>
        </a:solidFill>
        <a:ln w="5000" cap="rnd" cmpd="sng" algn="ctr">
          <a:solidFill>
            <a:schemeClr val="accent1">
              <a:alpha val="90000"/>
              <a:tint val="40000"/>
              <a:hueOff val="0"/>
              <a:satOff val="0"/>
              <a:lumOff val="0"/>
              <a:alphaOff val="0"/>
            </a:schemeClr>
          </a:solidFill>
          <a:prstDash val="solid"/>
        </a:ln>
        <a:effectLst>
          <a:outerShdw blurRad="39000" dist="25400" dir="9000000" rotWithShape="0">
            <a:srgbClr val="1A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El Test de Penetración se convertirá en un producto con un enfoque en el mercado ecuatoriano,  necesario para las pruebas de aplicaciones en las empresas, entregando un servicio único con la más alta calidad.</a:t>
          </a:r>
          <a:endParaRPr lang="es-ES" sz="1600" kern="1200" dirty="0"/>
        </a:p>
      </dsp:txBody>
      <dsp:txXfrm>
        <a:off x="3143686" y="1940836"/>
        <a:ext cx="4715529" cy="1763985"/>
      </dsp:txXfrm>
    </dsp:sp>
    <dsp:sp modelId="{84E2C239-6A13-4BC0-BE25-148AE4669507}">
      <dsp:nvSpPr>
        <dsp:cNvPr id="0" name=""/>
        <dsp:cNvSpPr/>
      </dsp:nvSpPr>
      <dsp:spPr>
        <a:xfrm>
          <a:off x="0" y="1940836"/>
          <a:ext cx="3143686" cy="1763985"/>
        </a:xfrm>
        <a:prstGeom prst="roundRect">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S" sz="6500" kern="1200" dirty="0" smtClean="0"/>
            <a:t>Visión</a:t>
          </a:r>
          <a:endParaRPr lang="es-ES" sz="6500" kern="1200" dirty="0"/>
        </a:p>
      </dsp:txBody>
      <dsp:txXfrm>
        <a:off x="0" y="1940836"/>
        <a:ext cx="3143686" cy="176398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E5D189-8831-4BF5-B88D-28B443EE4B97}">
      <dsp:nvSpPr>
        <dsp:cNvPr id="0" name=""/>
        <dsp:cNvSpPr/>
      </dsp:nvSpPr>
      <dsp:spPr>
        <a:xfrm>
          <a:off x="2985288" y="2086508"/>
          <a:ext cx="2871029" cy="2719977"/>
        </a:xfrm>
        <a:prstGeom prst="gear9">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s-ES" sz="1600" kern="1200" dirty="0" smtClean="0">
              <a:latin typeface="Arial" charset="0"/>
              <a:cs typeface="Arial" charset="0"/>
            </a:rPr>
            <a:t>Los miembros del grupo de trabajo buscar</a:t>
          </a:r>
          <a:r>
            <a:rPr lang="es-ES" sz="1600" b="0" kern="1200" dirty="0" smtClean="0">
              <a:latin typeface="Arial" pitchFamily="34" charset="0"/>
              <a:cs typeface="Arial" pitchFamily="34" charset="0"/>
            </a:rPr>
            <a:t>á</a:t>
          </a:r>
          <a:r>
            <a:rPr lang="es-ES" sz="1600" kern="1200" dirty="0" smtClean="0">
              <a:latin typeface="Arial" charset="0"/>
              <a:cs typeface="Arial" charset="0"/>
            </a:rPr>
            <a:t>n consultar y se capacitar</a:t>
          </a:r>
          <a:r>
            <a:rPr lang="es-ES" sz="1600" b="0" kern="1200" dirty="0" smtClean="0">
              <a:latin typeface="Arial" pitchFamily="34" charset="0"/>
              <a:cs typeface="Arial" pitchFamily="34" charset="0"/>
            </a:rPr>
            <a:t>án</a:t>
          </a:r>
          <a:r>
            <a:rPr lang="es-ES" sz="1600" kern="1200" dirty="0" smtClean="0">
              <a:latin typeface="Arial" charset="0"/>
              <a:cs typeface="Arial" charset="0"/>
            </a:rPr>
            <a:t> apropiadamente.</a:t>
          </a:r>
          <a:endParaRPr lang="es-ES" sz="1600" kern="1200" dirty="0"/>
        </a:p>
      </dsp:txBody>
      <dsp:txXfrm>
        <a:off x="2985288" y="2086508"/>
        <a:ext cx="2871029" cy="2719977"/>
      </dsp:txXfrm>
    </dsp:sp>
    <dsp:sp modelId="{B6F2B561-F785-4F3B-B3CE-E82C7D04B828}">
      <dsp:nvSpPr>
        <dsp:cNvPr id="0" name=""/>
        <dsp:cNvSpPr/>
      </dsp:nvSpPr>
      <dsp:spPr>
        <a:xfrm>
          <a:off x="668326" y="1598152"/>
          <a:ext cx="2604650" cy="2336085"/>
        </a:xfrm>
        <a:prstGeom prst="gear6">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latin typeface="Arial" charset="0"/>
              <a:cs typeface="Arial" charset="0"/>
            </a:rPr>
            <a:t>Crear la necesidad en el mercado del uso del producto.</a:t>
          </a:r>
          <a:endParaRPr lang="es-ES" sz="1400" kern="1200" dirty="0"/>
        </a:p>
      </dsp:txBody>
      <dsp:txXfrm>
        <a:off x="668326" y="1598152"/>
        <a:ext cx="2604650" cy="2336085"/>
      </dsp:txXfrm>
    </dsp:sp>
    <dsp:sp modelId="{F6B1C2F8-9C98-48AF-8F9D-03B9DDFCC680}">
      <dsp:nvSpPr>
        <dsp:cNvPr id="0" name=""/>
        <dsp:cNvSpPr/>
      </dsp:nvSpPr>
      <dsp:spPr>
        <a:xfrm rot="20700000">
          <a:off x="2018788" y="3647"/>
          <a:ext cx="2883351" cy="2539835"/>
        </a:xfrm>
        <a:prstGeom prst="gear6">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latin typeface="Arial" charset="0"/>
              <a:cs typeface="Arial" charset="0"/>
            </a:rPr>
            <a:t>Asesorar a las empresas sobre la importancia de la seguridad de la información.</a:t>
          </a:r>
          <a:endParaRPr lang="es-ES" sz="1400" kern="1200" dirty="0"/>
        </a:p>
      </dsp:txBody>
      <dsp:txXfrm>
        <a:off x="2671567" y="540333"/>
        <a:ext cx="1577794" cy="1466464"/>
      </dsp:txXfrm>
    </dsp:sp>
    <dsp:sp modelId="{D11A1965-93A8-4AD8-ADF0-CF0AF4028B39}">
      <dsp:nvSpPr>
        <dsp:cNvPr id="0" name=""/>
        <dsp:cNvSpPr/>
      </dsp:nvSpPr>
      <dsp:spPr>
        <a:xfrm>
          <a:off x="3206261" y="1815971"/>
          <a:ext cx="3154111" cy="3154111"/>
        </a:xfrm>
        <a:prstGeom prst="circularArrow">
          <a:avLst>
            <a:gd name="adj1" fmla="val 4688"/>
            <a:gd name="adj2" fmla="val 299029"/>
            <a:gd name="adj3" fmla="val 2522620"/>
            <a:gd name="adj4" fmla="val 15847443"/>
            <a:gd name="adj5" fmla="val 5469"/>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4A7D49C-8A50-4669-AC0C-B3999B320020}">
      <dsp:nvSpPr>
        <dsp:cNvPr id="0" name=""/>
        <dsp:cNvSpPr/>
      </dsp:nvSpPr>
      <dsp:spPr>
        <a:xfrm>
          <a:off x="361270" y="1234234"/>
          <a:ext cx="2291659" cy="229165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C882DE-FB04-498A-9F3B-09664B952FEB}">
      <dsp:nvSpPr>
        <dsp:cNvPr id="0" name=""/>
        <dsp:cNvSpPr/>
      </dsp:nvSpPr>
      <dsp:spPr>
        <a:xfrm>
          <a:off x="1620919" y="9779"/>
          <a:ext cx="2470870" cy="247087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180A14-C845-4EFE-8EEE-0B3DE4A28EAC}">
      <dsp:nvSpPr>
        <dsp:cNvPr id="0" name=""/>
        <dsp:cNvSpPr/>
      </dsp:nvSpPr>
      <dsp:spPr>
        <a:xfrm>
          <a:off x="2116609" y="1848031"/>
          <a:ext cx="1551085" cy="1551085"/>
        </a:xfrm>
        <a:prstGeom prst="ellips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Mercado Objetivo</a:t>
          </a:r>
          <a:endParaRPr lang="es-ES" sz="2200" kern="1200" dirty="0"/>
        </a:p>
      </dsp:txBody>
      <dsp:txXfrm>
        <a:off x="2116609" y="1848031"/>
        <a:ext cx="1551085" cy="1551085"/>
      </dsp:txXfrm>
    </dsp:sp>
    <dsp:sp modelId="{F80ABC66-300B-489D-B503-123FC7704272}">
      <dsp:nvSpPr>
        <dsp:cNvPr id="0" name=""/>
        <dsp:cNvSpPr/>
      </dsp:nvSpPr>
      <dsp:spPr>
        <a:xfrm rot="12900000">
          <a:off x="1119249" y="1577215"/>
          <a:ext cx="1188418" cy="442059"/>
        </a:xfrm>
        <a:prstGeom prst="leftArrow">
          <a:avLst>
            <a:gd name="adj1" fmla="val 60000"/>
            <a:gd name="adj2" fmla="val 50000"/>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AD7389A-E4C0-4D2F-92B3-C783E8B391CA}">
      <dsp:nvSpPr>
        <dsp:cNvPr id="0" name=""/>
        <dsp:cNvSpPr/>
      </dsp:nvSpPr>
      <dsp:spPr>
        <a:xfrm>
          <a:off x="489945" y="868007"/>
          <a:ext cx="1473531" cy="1178825"/>
        </a:xfrm>
        <a:prstGeom prst="roundRect">
          <a:avLst>
            <a:gd name="adj" fmla="val 10000"/>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S" sz="1900" kern="1200" dirty="0" smtClean="0"/>
            <a:t>Gobierno</a:t>
          </a:r>
          <a:endParaRPr lang="es-ES" sz="1900" kern="1200" dirty="0"/>
        </a:p>
      </dsp:txBody>
      <dsp:txXfrm>
        <a:off x="489945" y="868007"/>
        <a:ext cx="1473531" cy="1178825"/>
      </dsp:txXfrm>
    </dsp:sp>
    <dsp:sp modelId="{18651A1C-412E-4E1C-980A-3F2237C424C8}">
      <dsp:nvSpPr>
        <dsp:cNvPr id="0" name=""/>
        <dsp:cNvSpPr/>
      </dsp:nvSpPr>
      <dsp:spPr>
        <a:xfrm rot="16200000">
          <a:off x="2297942" y="963626"/>
          <a:ext cx="1188418" cy="442059"/>
        </a:xfrm>
        <a:prstGeom prst="leftArrow">
          <a:avLst>
            <a:gd name="adj1" fmla="val 60000"/>
            <a:gd name="adj2" fmla="val 50000"/>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3AC0F14-2A19-4A5D-A799-EE21C7B314DF}">
      <dsp:nvSpPr>
        <dsp:cNvPr id="0" name=""/>
        <dsp:cNvSpPr/>
      </dsp:nvSpPr>
      <dsp:spPr>
        <a:xfrm>
          <a:off x="2155386" y="1034"/>
          <a:ext cx="1473531" cy="1178825"/>
        </a:xfrm>
        <a:prstGeom prst="roundRect">
          <a:avLst>
            <a:gd name="adj" fmla="val 10000"/>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S" sz="1900" kern="1200" dirty="0" smtClean="0"/>
            <a:t>Instituciones P</a:t>
          </a:r>
          <a:r>
            <a:rPr lang="es-ES" sz="1900" kern="1200" dirty="0" smtClean="0">
              <a:solidFill>
                <a:schemeClr val="bg1"/>
              </a:solidFill>
              <a:latin typeface="+mn-lt"/>
              <a:ea typeface="+mn-lt"/>
              <a:cs typeface="+mn-lt"/>
            </a:rPr>
            <a:t>ú</a:t>
          </a:r>
          <a:r>
            <a:rPr lang="es-ES" sz="1900" kern="1200" dirty="0" smtClean="0"/>
            <a:t>blicas</a:t>
          </a:r>
          <a:endParaRPr lang="es-ES" sz="1900" kern="1200" dirty="0"/>
        </a:p>
      </dsp:txBody>
      <dsp:txXfrm>
        <a:off x="2155386" y="1034"/>
        <a:ext cx="1473531" cy="1178825"/>
      </dsp:txXfrm>
    </dsp:sp>
    <dsp:sp modelId="{D01652DB-9521-4321-8E05-7E0DBCC0B06B}">
      <dsp:nvSpPr>
        <dsp:cNvPr id="0" name=""/>
        <dsp:cNvSpPr/>
      </dsp:nvSpPr>
      <dsp:spPr>
        <a:xfrm rot="19500000">
          <a:off x="3476636" y="1577215"/>
          <a:ext cx="1188418" cy="442059"/>
        </a:xfrm>
        <a:prstGeom prst="leftArrow">
          <a:avLst>
            <a:gd name="adj1" fmla="val 60000"/>
            <a:gd name="adj2" fmla="val 50000"/>
          </a:avLst>
        </a:prstGeom>
        <a:solidFill>
          <a:schemeClr val="accent1">
            <a:tint val="60000"/>
            <a:hueOff val="0"/>
            <a:satOff val="0"/>
            <a:lumOff val="0"/>
            <a:alphaOff val="0"/>
          </a:schemeClr>
        </a:solidFill>
        <a:ln>
          <a:noFill/>
        </a:ln>
        <a:effectLst>
          <a:outerShdw blurRad="39000" dist="25400" dir="9000000" rotWithShape="0">
            <a:srgbClr val="1A0000">
              <a:alpha val="4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8CA85EE-AE6D-45F2-88CA-B2B02B4B5137}">
      <dsp:nvSpPr>
        <dsp:cNvPr id="0" name=""/>
        <dsp:cNvSpPr/>
      </dsp:nvSpPr>
      <dsp:spPr>
        <a:xfrm>
          <a:off x="3820827" y="868007"/>
          <a:ext cx="1473531" cy="1178825"/>
        </a:xfrm>
        <a:prstGeom prst="roundRect">
          <a:avLst>
            <a:gd name="adj" fmla="val 10000"/>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S" sz="1900" kern="1200" dirty="0" smtClean="0"/>
            <a:t>Instituciones Privadas</a:t>
          </a:r>
          <a:endParaRPr lang="es-ES" sz="1900" b="1" kern="1200" dirty="0"/>
        </a:p>
      </dsp:txBody>
      <dsp:txXfrm>
        <a:off x="3820827" y="868007"/>
        <a:ext cx="1473531" cy="117882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37A15E3-A506-4BCA-A2AC-1242B9BD5EA4}" type="datetimeFigureOut">
              <a:rPr lang="es-ES"/>
              <a:pPr>
                <a:defRPr/>
              </a:pPr>
              <a:t>05/07/2011</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A0CB144-6581-439C-A477-ECCDCE74778E}"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slideMaster" Target="../slideMasters/slideMaster2.xml"/><Relationship Id="rId4" Type="http://schemas.openxmlformats.org/officeDocument/2006/relationships/tags" Target="../tags/tag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slideMaster" Target="../slideMasters/slideMaster2.xml"/><Relationship Id="rId4" Type="http://schemas.openxmlformats.org/officeDocument/2006/relationships/tags" Target="../tags/tag1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32383F-3910-4A85-B246-9727BA5DA160}" type="datetime1">
              <a:rPr lang="es-ES"/>
              <a:pPr>
                <a:defRPr/>
              </a:pPr>
              <a:t>05/07/2011</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9E1D1AA-DF80-4A9E-9263-5A58ABF4A9F4}"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D0BECC-C1BD-44DC-AAA6-8167CB1EFA61}" type="datetime1">
              <a:rPr lang="es-ES"/>
              <a:pPr>
                <a:defRPr/>
              </a:pPr>
              <a:t>05/07/2011</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6E471C2-C2BB-4282-93E8-83E7A960053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D14690-CFDB-4D78-A616-7E5979F13514}" type="datetime1">
              <a:rPr lang="es-ES"/>
              <a:pPr>
                <a:defRPr/>
              </a:pPr>
              <a:t>05/07/2011</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D16C6738-6B79-484A-A02B-7EBA7E5E0CA8}"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30D0CD56-9106-4DC5-862A-4B1BD27AAC0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15FC58A6-E716-438A-9330-99A35DA1E4B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A68C1AC5-5C4B-4108-8088-84F491E90C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37F7C6C-7570-4C8B-9FF6-9AD46567989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2"/>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50CCECFC-CA88-479C-9C60-83436EADDDD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0B97794-3317-4C89-84C2-34A160DBD74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F35EA0A8-6464-4F59-891A-80FC1817B26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1C3CFE0-B5EC-4DB9-8C55-278477208E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351512-1C5B-4625-AFF6-13C3FA462B1E}" type="datetime1">
              <a:rPr lang="es-ES"/>
              <a:pPr>
                <a:defRPr/>
              </a:pPr>
              <a:t>05/07/2011</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E5ED4BF-5D93-4495-8943-EB82FB3FC815}" type="slidenum">
              <a:rPr lang="es-ES"/>
              <a:pPr>
                <a:defRPr/>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8FCCDC71-B44B-4DDE-82B0-E42B9685DB8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FF5DD58-2ECD-4BB0-90DD-7CE771E6F47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4B945A-E411-4185-9927-AB5A5AB9BA62}" type="datetimeFigureOut">
              <a:rPr lang="en-US"/>
              <a:pPr>
                <a:defRPr/>
              </a:pPr>
              <a:t>7/5/2011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BE904-B3B7-4621-B897-9D24D36A8E4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use Mischief 4 - Yes/No Left">
    <p:spTree>
      <p:nvGrpSpPr>
        <p:cNvPr id="1" name=""/>
        <p:cNvGrpSpPr/>
        <p:nvPr/>
      </p:nvGrpSpPr>
      <p:grpSpPr>
        <a:xfrm>
          <a:off x="0" y="0"/>
          <a:ext cx="0" cy="0"/>
          <a:chOff x="0" y="0"/>
          <a:chExt cx="0" cy="0"/>
        </a:xfrm>
      </p:grpSpPr>
      <p:sp>
        <p:nvSpPr>
          <p:cNvPr id="3" name="TextBox 12"/>
          <p:cNvSpPr txBox="1"/>
          <p:nvPr userDrawn="1">
            <p:custDataLst>
              <p:tags r:id="rId1"/>
            </p:custDataLst>
          </p:nvPr>
        </p:nvSpPr>
        <p:spPr>
          <a:xfrm>
            <a:off x="1371600" y="1901825"/>
            <a:ext cx="7388225" cy="1522413"/>
          </a:xfrm>
          <a:prstGeom prst="rect">
            <a:avLst/>
          </a:prstGeom>
          <a:noFill/>
        </p:spPr>
        <p:txBody>
          <a:bodyPr anchor="ctr"/>
          <a:lstStyle/>
          <a:p>
            <a:pPr>
              <a:defRPr/>
            </a:pPr>
            <a:r>
              <a:rPr lang="en-US" sz="3200"/>
              <a:t>Yes</a:t>
            </a:r>
          </a:p>
        </p:txBody>
      </p:sp>
      <p:sp>
        <p:nvSpPr>
          <p:cNvPr id="4" name="TextBox 13"/>
          <p:cNvSpPr txBox="1"/>
          <p:nvPr userDrawn="1">
            <p:custDataLst>
              <p:tags r:id="rId2"/>
            </p:custDataLst>
          </p:nvPr>
        </p:nvSpPr>
        <p:spPr>
          <a:xfrm>
            <a:off x="1371600" y="3540125"/>
            <a:ext cx="7388225" cy="1522413"/>
          </a:xfrm>
          <a:prstGeom prst="rect">
            <a:avLst/>
          </a:prstGeom>
          <a:noFill/>
        </p:spPr>
        <p:txBody>
          <a:bodyPr anchor="ctr"/>
          <a:lstStyle/>
          <a:p>
            <a:pPr>
              <a:defRPr/>
            </a:pPr>
            <a:r>
              <a:rPr lang="en-US" sz="3200"/>
              <a:t>No</a:t>
            </a:r>
          </a:p>
        </p:txBody>
      </p:sp>
      <p:pic>
        <p:nvPicPr>
          <p:cNvPr id="5" name="Picture 14"/>
          <p:cNvPicPr>
            <a:picLocks/>
          </p:cNvPicPr>
          <p:nvPr userDrawn="1">
            <p:custDataLst>
              <p:tags r:id="rId3"/>
            </p:custDataLst>
          </p:nvPr>
        </p:nvPicPr>
        <p:blipFill>
          <a:blip r:embed="rId6" cstate="print"/>
          <a:srcRect/>
          <a:stretch>
            <a:fillRect/>
          </a:stretch>
        </p:blipFill>
        <p:spPr bwMode="auto">
          <a:xfrm>
            <a:off x="155575" y="2233613"/>
            <a:ext cx="857250" cy="857250"/>
          </a:xfrm>
          <a:prstGeom prst="rect">
            <a:avLst/>
          </a:prstGeom>
          <a:noFill/>
          <a:ln w="9525">
            <a:noFill/>
            <a:miter lim="800000"/>
            <a:headEnd/>
            <a:tailEnd/>
          </a:ln>
        </p:spPr>
      </p:pic>
      <p:pic>
        <p:nvPicPr>
          <p:cNvPr id="7" name="Picture 15"/>
          <p:cNvPicPr>
            <a:picLocks/>
          </p:cNvPicPr>
          <p:nvPr userDrawn="1">
            <p:custDataLst>
              <p:tags r:id="rId4"/>
            </p:custDataLst>
          </p:nvPr>
        </p:nvPicPr>
        <p:blipFill>
          <a:blip r:embed="rId7" cstate="print"/>
          <a:srcRect/>
          <a:stretch>
            <a:fillRect/>
          </a:stretch>
        </p:blipFill>
        <p:spPr bwMode="auto">
          <a:xfrm>
            <a:off x="155575" y="3873500"/>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1"/>
          </a:xfrm>
        </p:spPr>
        <p:txBody>
          <a:bodyPr anchor="ctr" anchorCtr="1">
            <a:normAutofit/>
          </a:bodyPr>
          <a:lstStyle>
            <a:lvl1pPr marL="0" indent="0" algn="l" rtl="0" eaLnBrk="1" latinLnBrk="0" hangingPunct="1">
              <a:spcBef>
                <a:spcPct val="20000"/>
              </a:spcBef>
              <a:buClr>
                <a:schemeClr val="accent1"/>
              </a:buClr>
              <a:buFont typeface="Wingdings 2"/>
              <a:buNone/>
              <a:defRPr/>
            </a:lvl1pPr>
            <a:lvl2pPr marL="457200" indent="0" algn="l" rtl="0" eaLnBrk="1" latinLnBrk="0" hangingPunct="1">
              <a:spcBef>
                <a:spcPct val="20000"/>
              </a:spcBef>
              <a:buClr>
                <a:schemeClr val="accent1"/>
              </a:buClr>
              <a:buFont typeface="Wingdings 2"/>
              <a:buNone/>
              <a:defRPr/>
            </a:lvl2pPr>
            <a:lvl3pPr marL="914400" indent="0" algn="l" rtl="0" eaLnBrk="1" latinLnBrk="0" hangingPunct="1">
              <a:spcBef>
                <a:spcPct val="20000"/>
              </a:spcBef>
              <a:buClr>
                <a:schemeClr val="accent1"/>
              </a:buClr>
              <a:buFont typeface="Wingdings 2"/>
              <a:buNone/>
              <a:defRPr/>
            </a:lvl3pPr>
            <a:lvl4pPr marL="1371600" indent="0" algn="l" rtl="0" eaLnBrk="1" latinLnBrk="0" hangingPunct="1">
              <a:spcBef>
                <a:spcPct val="20000"/>
              </a:spcBef>
              <a:buClr>
                <a:schemeClr val="accent1"/>
              </a:buClr>
              <a:buFont typeface="Wingdings 2"/>
              <a:buNone/>
              <a:defRPr/>
            </a:lvl4pPr>
            <a:lvl5pPr marL="1828800" indent="0" algn="l" rtl="0" eaLnBrk="1" latinLnBrk="0" hangingPunct="1">
              <a:spcBef>
                <a:spcPct val="20000"/>
              </a:spcBef>
              <a:buClr>
                <a:schemeClr val="accent1"/>
              </a:buClr>
              <a:buFont typeface="Wingdings 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use Mischief 2 - Yes/No Left">
    <p:spTree>
      <p:nvGrpSpPr>
        <p:cNvPr id="1" name=""/>
        <p:cNvGrpSpPr/>
        <p:nvPr/>
      </p:nvGrpSpPr>
      <p:grpSpPr>
        <a:xfrm>
          <a:off x="0" y="0"/>
          <a:ext cx="0" cy="0"/>
          <a:chOff x="0" y="0"/>
          <a:chExt cx="0" cy="0"/>
        </a:xfrm>
      </p:grpSpPr>
      <p:sp>
        <p:nvSpPr>
          <p:cNvPr id="3" name="TextBox 12"/>
          <p:cNvSpPr txBox="1"/>
          <p:nvPr userDrawn="1">
            <p:custDataLst>
              <p:tags r:id="rId1"/>
            </p:custDataLst>
          </p:nvPr>
        </p:nvSpPr>
        <p:spPr>
          <a:xfrm>
            <a:off x="1371600" y="1901825"/>
            <a:ext cx="7388225" cy="1522413"/>
          </a:xfrm>
          <a:prstGeom prst="rect">
            <a:avLst/>
          </a:prstGeom>
          <a:noFill/>
        </p:spPr>
        <p:txBody>
          <a:bodyPr anchor="ctr"/>
          <a:lstStyle/>
          <a:p>
            <a:pPr>
              <a:defRPr/>
            </a:pPr>
            <a:r>
              <a:rPr lang="en-US" sz="3200"/>
              <a:t>Yes</a:t>
            </a:r>
          </a:p>
        </p:txBody>
      </p:sp>
      <p:sp>
        <p:nvSpPr>
          <p:cNvPr id="4" name="TextBox 13"/>
          <p:cNvSpPr txBox="1"/>
          <p:nvPr userDrawn="1">
            <p:custDataLst>
              <p:tags r:id="rId2"/>
            </p:custDataLst>
          </p:nvPr>
        </p:nvSpPr>
        <p:spPr>
          <a:xfrm>
            <a:off x="1371600" y="3540125"/>
            <a:ext cx="7388225" cy="1522413"/>
          </a:xfrm>
          <a:prstGeom prst="rect">
            <a:avLst/>
          </a:prstGeom>
          <a:noFill/>
        </p:spPr>
        <p:txBody>
          <a:bodyPr anchor="ctr"/>
          <a:lstStyle/>
          <a:p>
            <a:pPr>
              <a:defRPr/>
            </a:pPr>
            <a:r>
              <a:rPr lang="en-US" sz="3200"/>
              <a:t>No</a:t>
            </a:r>
          </a:p>
        </p:txBody>
      </p:sp>
      <p:pic>
        <p:nvPicPr>
          <p:cNvPr id="5" name="Picture 14"/>
          <p:cNvPicPr>
            <a:picLocks/>
          </p:cNvPicPr>
          <p:nvPr userDrawn="1">
            <p:custDataLst>
              <p:tags r:id="rId3"/>
            </p:custDataLst>
          </p:nvPr>
        </p:nvPicPr>
        <p:blipFill>
          <a:blip r:embed="rId6" cstate="print"/>
          <a:srcRect/>
          <a:stretch>
            <a:fillRect/>
          </a:stretch>
        </p:blipFill>
        <p:spPr bwMode="auto">
          <a:xfrm>
            <a:off x="155575" y="2233613"/>
            <a:ext cx="857250" cy="857250"/>
          </a:xfrm>
          <a:prstGeom prst="rect">
            <a:avLst/>
          </a:prstGeom>
          <a:noFill/>
          <a:ln w="9525">
            <a:noFill/>
            <a:miter lim="800000"/>
            <a:headEnd/>
            <a:tailEnd/>
          </a:ln>
        </p:spPr>
      </p:pic>
      <p:pic>
        <p:nvPicPr>
          <p:cNvPr id="7" name="Picture 15"/>
          <p:cNvPicPr>
            <a:picLocks/>
          </p:cNvPicPr>
          <p:nvPr userDrawn="1">
            <p:custDataLst>
              <p:tags r:id="rId4"/>
            </p:custDataLst>
          </p:nvPr>
        </p:nvPicPr>
        <p:blipFill>
          <a:blip r:embed="rId7" cstate="print"/>
          <a:srcRect/>
          <a:stretch>
            <a:fillRect/>
          </a:stretch>
        </p:blipFill>
        <p:spPr bwMode="auto">
          <a:xfrm>
            <a:off x="155575" y="3873500"/>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1"/>
          </a:xfrm>
        </p:spPr>
        <p:txBody>
          <a:bodyPr anchor="ctr" anchorCtr="1">
            <a:normAutofit/>
          </a:bodyPr>
          <a:lstStyle>
            <a:lvl1pPr marL="0" indent="0" algn="l" rtl="0" eaLnBrk="1" latinLnBrk="0" hangingPunct="1">
              <a:spcBef>
                <a:spcPct val="20000"/>
              </a:spcBef>
              <a:buClr>
                <a:schemeClr val="accent1"/>
              </a:buClr>
              <a:buFont typeface="Wingdings 2"/>
              <a:buNone/>
              <a:defRPr/>
            </a:lvl1pPr>
            <a:lvl2pPr marL="457200" indent="0" algn="l" rtl="0" eaLnBrk="1" latinLnBrk="0" hangingPunct="1">
              <a:spcBef>
                <a:spcPct val="20000"/>
              </a:spcBef>
              <a:buClr>
                <a:schemeClr val="accent1"/>
              </a:buClr>
              <a:buFont typeface="Wingdings 2"/>
              <a:buNone/>
              <a:defRPr/>
            </a:lvl2pPr>
            <a:lvl3pPr marL="914400" indent="0" algn="l" rtl="0" eaLnBrk="1" latinLnBrk="0" hangingPunct="1">
              <a:spcBef>
                <a:spcPct val="20000"/>
              </a:spcBef>
              <a:buClr>
                <a:schemeClr val="accent1"/>
              </a:buClr>
              <a:buFont typeface="Wingdings 2"/>
              <a:buNone/>
              <a:defRPr/>
            </a:lvl3pPr>
            <a:lvl4pPr marL="1371600" indent="0" algn="l" rtl="0" eaLnBrk="1" latinLnBrk="0" hangingPunct="1">
              <a:spcBef>
                <a:spcPct val="20000"/>
              </a:spcBef>
              <a:buClr>
                <a:schemeClr val="accent1"/>
              </a:buClr>
              <a:buFont typeface="Wingdings 2"/>
              <a:buNone/>
              <a:defRPr/>
            </a:lvl4pPr>
            <a:lvl5pPr marL="1828800" indent="0" algn="l" rtl="0" eaLnBrk="1" latinLnBrk="0" hangingPunct="1">
              <a:spcBef>
                <a:spcPct val="20000"/>
              </a:spcBef>
              <a:buClr>
                <a:schemeClr val="accent1"/>
              </a:buClr>
              <a:buFont typeface="Wingdings 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ouse Mischief 1 - Yes/No Left">
    <p:spTree>
      <p:nvGrpSpPr>
        <p:cNvPr id="1" name=""/>
        <p:cNvGrpSpPr/>
        <p:nvPr/>
      </p:nvGrpSpPr>
      <p:grpSpPr>
        <a:xfrm>
          <a:off x="0" y="0"/>
          <a:ext cx="0" cy="0"/>
          <a:chOff x="0" y="0"/>
          <a:chExt cx="0" cy="0"/>
        </a:xfrm>
      </p:grpSpPr>
      <p:sp>
        <p:nvSpPr>
          <p:cNvPr id="3" name="TextBox 12"/>
          <p:cNvSpPr txBox="1"/>
          <p:nvPr userDrawn="1">
            <p:custDataLst>
              <p:tags r:id="rId1"/>
            </p:custDataLst>
          </p:nvPr>
        </p:nvSpPr>
        <p:spPr>
          <a:xfrm>
            <a:off x="1371600" y="1901825"/>
            <a:ext cx="7388225" cy="1522413"/>
          </a:xfrm>
          <a:prstGeom prst="rect">
            <a:avLst/>
          </a:prstGeom>
          <a:noFill/>
        </p:spPr>
        <p:txBody>
          <a:bodyPr anchor="ctr"/>
          <a:lstStyle/>
          <a:p>
            <a:pPr>
              <a:defRPr/>
            </a:pPr>
            <a:r>
              <a:rPr lang="en-US" sz="3200"/>
              <a:t>Yes</a:t>
            </a:r>
          </a:p>
        </p:txBody>
      </p:sp>
      <p:sp>
        <p:nvSpPr>
          <p:cNvPr id="4" name="TextBox 13"/>
          <p:cNvSpPr txBox="1"/>
          <p:nvPr userDrawn="1">
            <p:custDataLst>
              <p:tags r:id="rId2"/>
            </p:custDataLst>
          </p:nvPr>
        </p:nvSpPr>
        <p:spPr>
          <a:xfrm>
            <a:off x="1371600" y="3540125"/>
            <a:ext cx="7388225" cy="1522413"/>
          </a:xfrm>
          <a:prstGeom prst="rect">
            <a:avLst/>
          </a:prstGeom>
          <a:noFill/>
        </p:spPr>
        <p:txBody>
          <a:bodyPr anchor="ctr"/>
          <a:lstStyle/>
          <a:p>
            <a:pPr>
              <a:defRPr/>
            </a:pPr>
            <a:r>
              <a:rPr lang="en-US" sz="3200"/>
              <a:t>No</a:t>
            </a:r>
          </a:p>
        </p:txBody>
      </p:sp>
      <p:pic>
        <p:nvPicPr>
          <p:cNvPr id="5" name="Picture 14"/>
          <p:cNvPicPr>
            <a:picLocks/>
          </p:cNvPicPr>
          <p:nvPr userDrawn="1">
            <p:custDataLst>
              <p:tags r:id="rId3"/>
            </p:custDataLst>
          </p:nvPr>
        </p:nvPicPr>
        <p:blipFill>
          <a:blip r:embed="rId6" cstate="print"/>
          <a:srcRect/>
          <a:stretch>
            <a:fillRect/>
          </a:stretch>
        </p:blipFill>
        <p:spPr bwMode="auto">
          <a:xfrm>
            <a:off x="155575" y="2233613"/>
            <a:ext cx="857250" cy="857250"/>
          </a:xfrm>
          <a:prstGeom prst="rect">
            <a:avLst/>
          </a:prstGeom>
          <a:noFill/>
          <a:ln w="9525">
            <a:noFill/>
            <a:miter lim="800000"/>
            <a:headEnd/>
            <a:tailEnd/>
          </a:ln>
        </p:spPr>
      </p:pic>
      <p:pic>
        <p:nvPicPr>
          <p:cNvPr id="7" name="Picture 15"/>
          <p:cNvPicPr>
            <a:picLocks/>
          </p:cNvPicPr>
          <p:nvPr userDrawn="1">
            <p:custDataLst>
              <p:tags r:id="rId4"/>
            </p:custDataLst>
          </p:nvPr>
        </p:nvPicPr>
        <p:blipFill>
          <a:blip r:embed="rId7" cstate="print"/>
          <a:srcRect/>
          <a:stretch>
            <a:fillRect/>
          </a:stretch>
        </p:blipFill>
        <p:spPr bwMode="auto">
          <a:xfrm>
            <a:off x="155575" y="3873500"/>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1"/>
          </a:xfrm>
        </p:spPr>
        <p:txBody>
          <a:bodyPr anchor="ctr" anchorCtr="1">
            <a:normAutofit/>
          </a:bodyPr>
          <a:lstStyle>
            <a:lvl1pPr marL="0" indent="0" algn="l" rtl="0" eaLnBrk="1" latinLnBrk="0" hangingPunct="1">
              <a:spcBef>
                <a:spcPct val="20000"/>
              </a:spcBef>
              <a:buClr>
                <a:schemeClr val="accent1"/>
              </a:buClr>
              <a:buFont typeface="Wingdings 2"/>
              <a:buNone/>
              <a:defRPr/>
            </a:lvl1pPr>
            <a:lvl2pPr marL="457200" indent="0" algn="l" rtl="0" eaLnBrk="1" latinLnBrk="0" hangingPunct="1">
              <a:spcBef>
                <a:spcPct val="20000"/>
              </a:spcBef>
              <a:buClr>
                <a:schemeClr val="accent1"/>
              </a:buClr>
              <a:buFont typeface="Wingdings 2"/>
              <a:buNone/>
              <a:defRPr/>
            </a:lvl2pPr>
            <a:lvl3pPr marL="914400" indent="0" algn="l" rtl="0" eaLnBrk="1" latinLnBrk="0" hangingPunct="1">
              <a:spcBef>
                <a:spcPct val="20000"/>
              </a:spcBef>
              <a:buClr>
                <a:schemeClr val="accent1"/>
              </a:buClr>
              <a:buFont typeface="Wingdings 2"/>
              <a:buNone/>
              <a:defRPr/>
            </a:lvl3pPr>
            <a:lvl4pPr marL="1371600" indent="0" algn="l" rtl="0" eaLnBrk="1" latinLnBrk="0" hangingPunct="1">
              <a:spcBef>
                <a:spcPct val="20000"/>
              </a:spcBef>
              <a:buClr>
                <a:schemeClr val="accent1"/>
              </a:buClr>
              <a:buFont typeface="Wingdings 2"/>
              <a:buNone/>
              <a:defRPr/>
            </a:lvl4pPr>
            <a:lvl5pPr marL="1828800" indent="0" algn="l" rtl="0" eaLnBrk="1" latinLnBrk="0" hangingPunct="1">
              <a:spcBef>
                <a:spcPct val="20000"/>
              </a:spcBef>
              <a:buClr>
                <a:schemeClr val="accent1"/>
              </a:buClr>
              <a:buFont typeface="Wingdings 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use Mischief 2 - 2 Choices Left">
    <p:spTree>
      <p:nvGrpSpPr>
        <p:cNvPr id="1" name=""/>
        <p:cNvGrpSpPr/>
        <p:nvPr/>
      </p:nvGrpSpPr>
      <p:grpSpPr>
        <a:xfrm>
          <a:off x="0" y="0"/>
          <a:ext cx="0" cy="0"/>
          <a:chOff x="0" y="0"/>
          <a:chExt cx="0" cy="0"/>
        </a:xfrm>
      </p:grpSpPr>
      <p:pic>
        <p:nvPicPr>
          <p:cNvPr id="5" name="Picture 12"/>
          <p:cNvPicPr>
            <a:picLocks/>
          </p:cNvPicPr>
          <p:nvPr userDrawn="1">
            <p:custDataLst>
              <p:tags r:id="rId1"/>
            </p:custDataLst>
          </p:nvPr>
        </p:nvPicPr>
        <p:blipFill>
          <a:blip r:embed="rId4" cstate="print"/>
          <a:srcRect/>
          <a:stretch>
            <a:fillRect/>
          </a:stretch>
        </p:blipFill>
        <p:spPr bwMode="auto">
          <a:xfrm>
            <a:off x="155575" y="2233613"/>
            <a:ext cx="857250" cy="857250"/>
          </a:xfrm>
          <a:prstGeom prst="rect">
            <a:avLst/>
          </a:prstGeom>
          <a:noFill/>
          <a:ln w="9525">
            <a:noFill/>
            <a:miter lim="800000"/>
            <a:headEnd/>
            <a:tailEnd/>
          </a:ln>
        </p:spPr>
      </p:pic>
      <p:pic>
        <p:nvPicPr>
          <p:cNvPr id="9" name="Picture 13"/>
          <p:cNvPicPr>
            <a:picLocks/>
          </p:cNvPicPr>
          <p:nvPr userDrawn="1">
            <p:custDataLst>
              <p:tags r:id="rId2"/>
            </p:custDataLst>
          </p:nvPr>
        </p:nvPicPr>
        <p:blipFill>
          <a:blip r:embed="rId5" cstate="print"/>
          <a:srcRect/>
          <a:stretch>
            <a:fillRect/>
          </a:stretch>
        </p:blipFill>
        <p:spPr bwMode="auto">
          <a:xfrm>
            <a:off x="155575" y="3873500"/>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1"/>
          </a:xfrm>
        </p:spPr>
        <p:txBody>
          <a:bodyPr anchor="ctr" anchorCtr="1">
            <a:normAutofit/>
          </a:bodyPr>
          <a:lstStyle>
            <a:lvl1pPr marL="0" indent="0" algn="l" rtl="0" eaLnBrk="1" latinLnBrk="0" hangingPunct="1">
              <a:spcBef>
                <a:spcPct val="20000"/>
              </a:spcBef>
              <a:buClr>
                <a:schemeClr val="accent1"/>
              </a:buClr>
              <a:buFont typeface="Wingdings 2"/>
              <a:buNone/>
              <a:defRPr/>
            </a:lvl1pPr>
            <a:lvl2pPr marL="457200" indent="0" algn="l" rtl="0" eaLnBrk="1" latinLnBrk="0" hangingPunct="1">
              <a:spcBef>
                <a:spcPct val="20000"/>
              </a:spcBef>
              <a:buClr>
                <a:schemeClr val="accent1"/>
              </a:buClr>
              <a:buFont typeface="Wingdings 2"/>
              <a:buNone/>
              <a:defRPr/>
            </a:lvl2pPr>
            <a:lvl3pPr marL="914400" indent="0" algn="l" rtl="0" eaLnBrk="1" latinLnBrk="0" hangingPunct="1">
              <a:spcBef>
                <a:spcPct val="20000"/>
              </a:spcBef>
              <a:buClr>
                <a:schemeClr val="accent1"/>
              </a:buClr>
              <a:buFont typeface="Wingdings 2"/>
              <a:buNone/>
              <a:defRPr/>
            </a:lvl3pPr>
            <a:lvl4pPr marL="1371600" indent="0" algn="l" rtl="0" eaLnBrk="1" latinLnBrk="0" hangingPunct="1">
              <a:spcBef>
                <a:spcPct val="20000"/>
              </a:spcBef>
              <a:buClr>
                <a:schemeClr val="accent1"/>
              </a:buClr>
              <a:buFont typeface="Wingdings 2"/>
              <a:buNone/>
              <a:defRPr/>
            </a:lvl4pPr>
            <a:lvl5pPr marL="1828800" indent="0" algn="l" rtl="0" eaLnBrk="1" latinLnBrk="0" hangingPunct="1">
              <a:spcBef>
                <a:spcPct val="20000"/>
              </a:spcBef>
              <a:buClr>
                <a:schemeClr val="accent1"/>
              </a:buClr>
              <a:buFont typeface="Wingdings 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371600" y="1901723"/>
            <a:ext cx="7388352" cy="1522476"/>
          </a:xfrm>
          <a:prstGeom prst="rect">
            <a:avLst/>
          </a:prstGeom>
        </p:spPr>
        <p:txBody>
          <a:bodyPr lIns="90877" tIns="43391" rIns="90877" bIns="43391" anchor="ctr">
            <a:normAutofit/>
          </a:bodyPr>
          <a:lstStyle>
            <a:lvl1pPr marL="0" indent="0" algn="l" rtl="0" eaLnBrk="1" latinLnBrk="0" hangingPunct="1">
              <a:spcBef>
                <a:spcPct val="20000"/>
              </a:spcBef>
              <a:buClr>
                <a:schemeClr val="accent1"/>
              </a:buClr>
              <a:buFont typeface="Wingdings 2"/>
              <a:buNone/>
              <a:defRPr sz="3200"/>
            </a:lvl1pPr>
            <a:lvl2pPr marL="457200" indent="0" algn="l" rtl="0" eaLnBrk="1" latinLnBrk="0" hangingPunct="1">
              <a:spcBef>
                <a:spcPct val="20000"/>
              </a:spcBef>
              <a:buClr>
                <a:schemeClr val="accent1"/>
              </a:buClr>
              <a:buFont typeface="Wingdings 2"/>
              <a:buNone/>
              <a:defRPr sz="3200"/>
            </a:lvl2pPr>
            <a:lvl3pPr marL="914400" indent="0" algn="l" rtl="0" eaLnBrk="1" latinLnBrk="0" hangingPunct="1">
              <a:spcBef>
                <a:spcPct val="20000"/>
              </a:spcBef>
              <a:buClr>
                <a:schemeClr val="accent1"/>
              </a:buClr>
              <a:buFont typeface="Wingdings 2"/>
              <a:buNone/>
              <a:defRPr sz="3200"/>
            </a:lvl3pPr>
            <a:lvl4pPr marL="1371600" indent="0" algn="l" rtl="0" eaLnBrk="1" latinLnBrk="0" hangingPunct="1">
              <a:spcBef>
                <a:spcPct val="20000"/>
              </a:spcBef>
              <a:buClr>
                <a:schemeClr val="accent1"/>
              </a:buClr>
              <a:buFont typeface="Wingdings 2"/>
              <a:buNone/>
              <a:defRPr sz="3200"/>
            </a:lvl4pPr>
            <a:lvl5pPr marL="1828800" indent="0" algn="l" rtl="0" eaLnBrk="1" latinLnBrk="0" hangingPunct="1">
              <a:spcBef>
                <a:spcPct val="20000"/>
              </a:spcBef>
              <a:buClr>
                <a:schemeClr val="accent1"/>
              </a:buClr>
              <a:buFont typeface="Wingdings 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nvPr>
        </p:nvSpPr>
        <p:spPr>
          <a:xfrm>
            <a:off x="1371600" y="3540785"/>
            <a:ext cx="7388352" cy="1522476"/>
          </a:xfrm>
          <a:prstGeom prst="rect">
            <a:avLst/>
          </a:prstGeom>
        </p:spPr>
        <p:txBody>
          <a:bodyPr lIns="90877" tIns="43391" rIns="90877" bIns="43391" anchor="ctr">
            <a:normAutofit/>
          </a:bodyPr>
          <a:lstStyle>
            <a:lvl1pPr marL="0" indent="0" algn="l" rtl="0" eaLnBrk="1" latinLnBrk="0" hangingPunct="1">
              <a:spcBef>
                <a:spcPct val="20000"/>
              </a:spcBef>
              <a:buClr>
                <a:schemeClr val="accent1"/>
              </a:buClr>
              <a:buFont typeface="Wingdings 2"/>
              <a:buNone/>
              <a:defRPr sz="3200"/>
            </a:lvl1pPr>
            <a:lvl2pPr marL="457200" indent="0" algn="l" rtl="0" eaLnBrk="1" latinLnBrk="0" hangingPunct="1">
              <a:spcBef>
                <a:spcPct val="20000"/>
              </a:spcBef>
              <a:buClr>
                <a:schemeClr val="accent1"/>
              </a:buClr>
              <a:buFont typeface="Wingdings 2"/>
              <a:buNone/>
              <a:defRPr sz="3200"/>
            </a:lvl2pPr>
            <a:lvl3pPr marL="914400" indent="0" algn="l" rtl="0" eaLnBrk="1" latinLnBrk="0" hangingPunct="1">
              <a:spcBef>
                <a:spcPct val="20000"/>
              </a:spcBef>
              <a:buClr>
                <a:schemeClr val="accent1"/>
              </a:buClr>
              <a:buFont typeface="Wingdings 2"/>
              <a:buNone/>
              <a:defRPr sz="3200"/>
            </a:lvl3pPr>
            <a:lvl4pPr marL="1371600" indent="0" algn="l" rtl="0" eaLnBrk="1" latinLnBrk="0" hangingPunct="1">
              <a:spcBef>
                <a:spcPct val="20000"/>
              </a:spcBef>
              <a:buClr>
                <a:schemeClr val="accent1"/>
              </a:buClr>
              <a:buFont typeface="Wingdings 2"/>
              <a:buNone/>
              <a:defRPr sz="3200"/>
            </a:lvl4pPr>
            <a:lvl5pPr marL="1828800" indent="0" algn="l" rtl="0" eaLnBrk="1" latinLnBrk="0" hangingPunct="1">
              <a:spcBef>
                <a:spcPct val="20000"/>
              </a:spcBef>
              <a:buClr>
                <a:schemeClr val="accent1"/>
              </a:buClr>
              <a:buFont typeface="Wingdings 2"/>
              <a:buNone/>
              <a:defRPr sz="3200"/>
            </a:lvl5pPr>
          </a:lstStyle>
          <a:p>
            <a:pPr lvl="0"/>
            <a:r>
              <a:rPr lang="en-US" smtClean="0"/>
              <a:t>Click to edit Master text styles</a:t>
            </a:r>
          </a:p>
          <a:p>
            <a:pPr lvl="1"/>
            <a:r>
              <a:rPr lang="en-US" smtClean="0"/>
              <a:t>Second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use Mischief 3 - 3 Choices Left">
    <p:spTree>
      <p:nvGrpSpPr>
        <p:cNvPr id="1" name=""/>
        <p:cNvGrpSpPr/>
        <p:nvPr/>
      </p:nvGrpSpPr>
      <p:grpSpPr>
        <a:xfrm>
          <a:off x="0" y="0"/>
          <a:ext cx="0" cy="0"/>
          <a:chOff x="0" y="0"/>
          <a:chExt cx="0" cy="0"/>
        </a:xfrm>
      </p:grpSpPr>
      <p:pic>
        <p:nvPicPr>
          <p:cNvPr id="10" name="Picture 12"/>
          <p:cNvPicPr>
            <a:picLocks/>
          </p:cNvPicPr>
          <p:nvPr userDrawn="1">
            <p:custDataLst>
              <p:tags r:id="rId1"/>
            </p:custDataLst>
          </p:nvPr>
        </p:nvPicPr>
        <p:blipFill>
          <a:blip r:embed="rId5" cstate="print"/>
          <a:srcRect/>
          <a:stretch>
            <a:fillRect/>
          </a:stretch>
        </p:blipFill>
        <p:spPr bwMode="auto">
          <a:xfrm>
            <a:off x="155575" y="1852613"/>
            <a:ext cx="857250" cy="857250"/>
          </a:xfrm>
          <a:prstGeom prst="rect">
            <a:avLst/>
          </a:prstGeom>
          <a:noFill/>
          <a:ln w="9525">
            <a:noFill/>
            <a:miter lim="800000"/>
            <a:headEnd/>
            <a:tailEnd/>
          </a:ln>
        </p:spPr>
      </p:pic>
      <p:pic>
        <p:nvPicPr>
          <p:cNvPr id="11" name="Picture 13"/>
          <p:cNvPicPr>
            <a:picLocks/>
          </p:cNvPicPr>
          <p:nvPr userDrawn="1">
            <p:custDataLst>
              <p:tags r:id="rId2"/>
            </p:custDataLst>
          </p:nvPr>
        </p:nvPicPr>
        <p:blipFill>
          <a:blip r:embed="rId6" cstate="print"/>
          <a:srcRect/>
          <a:stretch>
            <a:fillRect/>
          </a:stretch>
        </p:blipFill>
        <p:spPr bwMode="auto">
          <a:xfrm>
            <a:off x="155575" y="3184525"/>
            <a:ext cx="857250" cy="857250"/>
          </a:xfrm>
          <a:prstGeom prst="rect">
            <a:avLst/>
          </a:prstGeom>
          <a:noFill/>
          <a:ln w="9525">
            <a:noFill/>
            <a:miter lim="800000"/>
            <a:headEnd/>
            <a:tailEnd/>
          </a:ln>
        </p:spPr>
      </p:pic>
      <p:pic>
        <p:nvPicPr>
          <p:cNvPr id="12" name="Picture 14"/>
          <p:cNvPicPr>
            <a:picLocks/>
          </p:cNvPicPr>
          <p:nvPr userDrawn="1">
            <p:custDataLst>
              <p:tags r:id="rId3"/>
            </p:custDataLst>
          </p:nvPr>
        </p:nvPicPr>
        <p:blipFill>
          <a:blip r:embed="rId7" cstate="print"/>
          <a:srcRect/>
          <a:stretch>
            <a:fillRect/>
          </a:stretch>
        </p:blipFill>
        <p:spPr bwMode="auto">
          <a:xfrm>
            <a:off x="155575" y="4518025"/>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1"/>
          </a:xfrm>
        </p:spPr>
        <p:txBody>
          <a:bodyPr anchor="ctr" anchorCtr="1">
            <a:normAutofit/>
          </a:bodyPr>
          <a:lstStyle>
            <a:lvl1pPr marL="0" indent="0" algn="l" rtl="0" eaLnBrk="1" latinLnBrk="0" hangingPunct="1">
              <a:spcBef>
                <a:spcPct val="20000"/>
              </a:spcBef>
              <a:buClr>
                <a:schemeClr val="accent1"/>
              </a:buClr>
              <a:buFont typeface="Wingdings 2"/>
              <a:buNone/>
              <a:defRPr/>
            </a:lvl1pPr>
            <a:lvl2pPr marL="457200" indent="0" algn="l" rtl="0" eaLnBrk="1" latinLnBrk="0" hangingPunct="1">
              <a:spcBef>
                <a:spcPct val="20000"/>
              </a:spcBef>
              <a:buClr>
                <a:schemeClr val="accent1"/>
              </a:buClr>
              <a:buFont typeface="Wingdings 2"/>
              <a:buNone/>
              <a:defRPr/>
            </a:lvl2pPr>
            <a:lvl3pPr marL="914400" indent="0" algn="l" rtl="0" eaLnBrk="1" latinLnBrk="0" hangingPunct="1">
              <a:spcBef>
                <a:spcPct val="20000"/>
              </a:spcBef>
              <a:buClr>
                <a:schemeClr val="accent1"/>
              </a:buClr>
              <a:buFont typeface="Wingdings 2"/>
              <a:buNone/>
              <a:defRPr/>
            </a:lvl3pPr>
            <a:lvl4pPr marL="1371600" indent="0" algn="l" rtl="0" eaLnBrk="1" latinLnBrk="0" hangingPunct="1">
              <a:spcBef>
                <a:spcPct val="20000"/>
              </a:spcBef>
              <a:buClr>
                <a:schemeClr val="accent1"/>
              </a:buClr>
              <a:buFont typeface="Wingdings 2"/>
              <a:buNone/>
              <a:defRPr/>
            </a:lvl4pPr>
            <a:lvl5pPr marL="1828800" indent="0" algn="l" rtl="0" eaLnBrk="1" latinLnBrk="0" hangingPunct="1">
              <a:spcBef>
                <a:spcPct val="20000"/>
              </a:spcBef>
              <a:buClr>
                <a:schemeClr val="accent1"/>
              </a:buClr>
              <a:buFont typeface="Wingdings 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371600" y="1673352"/>
            <a:ext cx="7388352" cy="1215923"/>
          </a:xfrm>
          <a:prstGeom prst="rect">
            <a:avLst/>
          </a:prstGeom>
        </p:spPr>
        <p:txBody>
          <a:bodyPr lIns="90877" tIns="34654" rIns="90877" bIns="34654" anchor="ctr">
            <a:normAutofit/>
          </a:bodyPr>
          <a:lstStyle>
            <a:lvl1pPr marL="0" indent="0" algn="l" rtl="0" eaLnBrk="1" latinLnBrk="0" hangingPunct="1">
              <a:spcBef>
                <a:spcPct val="20000"/>
              </a:spcBef>
              <a:buClr>
                <a:schemeClr val="accent1"/>
              </a:buClr>
              <a:buFont typeface="Wingdings 2"/>
              <a:buNone/>
              <a:defRPr sz="3200"/>
            </a:lvl1pPr>
            <a:lvl2pPr marL="457200" indent="0" algn="l" rtl="0" eaLnBrk="1" latinLnBrk="0" hangingPunct="1">
              <a:spcBef>
                <a:spcPct val="20000"/>
              </a:spcBef>
              <a:buClr>
                <a:schemeClr val="accent1"/>
              </a:buClr>
              <a:buFont typeface="Wingdings 2"/>
              <a:buNone/>
              <a:defRPr sz="3200"/>
            </a:lvl2pPr>
            <a:lvl3pPr marL="914400" indent="0" algn="l" rtl="0" eaLnBrk="1" latinLnBrk="0" hangingPunct="1">
              <a:spcBef>
                <a:spcPct val="20000"/>
              </a:spcBef>
              <a:buClr>
                <a:schemeClr val="accent1"/>
              </a:buClr>
              <a:buFont typeface="Wingdings 2"/>
              <a:buNone/>
              <a:defRPr sz="3200"/>
            </a:lvl3pPr>
            <a:lvl4pPr marL="1371600" indent="0" algn="l" rtl="0" eaLnBrk="1" latinLnBrk="0" hangingPunct="1">
              <a:spcBef>
                <a:spcPct val="20000"/>
              </a:spcBef>
              <a:buClr>
                <a:schemeClr val="accent1"/>
              </a:buClr>
              <a:buFont typeface="Wingdings 2"/>
              <a:buNone/>
              <a:defRPr sz="3200"/>
            </a:lvl4pPr>
            <a:lvl5pPr marL="1828800" indent="0" algn="l" rtl="0" eaLnBrk="1" latinLnBrk="0" hangingPunct="1">
              <a:spcBef>
                <a:spcPct val="20000"/>
              </a:spcBef>
              <a:buClr>
                <a:schemeClr val="accent1"/>
              </a:buClr>
              <a:buFont typeface="Wingdings 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nvPr>
        </p:nvSpPr>
        <p:spPr>
          <a:xfrm>
            <a:off x="1371600" y="3005861"/>
            <a:ext cx="7388352" cy="1215923"/>
          </a:xfrm>
          <a:prstGeom prst="rect">
            <a:avLst/>
          </a:prstGeom>
        </p:spPr>
        <p:txBody>
          <a:bodyPr lIns="90877" tIns="34654" rIns="90877" bIns="34654" anchor="ctr">
            <a:normAutofit/>
          </a:bodyPr>
          <a:lstStyle>
            <a:lvl1pPr marL="0" indent="0" algn="l" rtl="0" eaLnBrk="1" latinLnBrk="0" hangingPunct="1">
              <a:spcBef>
                <a:spcPct val="20000"/>
              </a:spcBef>
              <a:buClr>
                <a:schemeClr val="accent1"/>
              </a:buClr>
              <a:buFont typeface="Wingdings 2"/>
              <a:buNone/>
              <a:defRPr sz="3200"/>
            </a:lvl1pPr>
            <a:lvl2pPr marL="457200" indent="0" algn="l" rtl="0" eaLnBrk="1" latinLnBrk="0" hangingPunct="1">
              <a:spcBef>
                <a:spcPct val="20000"/>
              </a:spcBef>
              <a:buClr>
                <a:schemeClr val="accent1"/>
              </a:buClr>
              <a:buFont typeface="Wingdings 2"/>
              <a:buNone/>
              <a:defRPr sz="3200"/>
            </a:lvl2pPr>
            <a:lvl3pPr marL="914400" indent="0" algn="l" rtl="0" eaLnBrk="1" latinLnBrk="0" hangingPunct="1">
              <a:spcBef>
                <a:spcPct val="20000"/>
              </a:spcBef>
              <a:buClr>
                <a:schemeClr val="accent1"/>
              </a:buClr>
              <a:buFont typeface="Wingdings 2"/>
              <a:buNone/>
              <a:defRPr sz="3200"/>
            </a:lvl3pPr>
            <a:lvl4pPr marL="1371600" indent="0" algn="l" rtl="0" eaLnBrk="1" latinLnBrk="0" hangingPunct="1">
              <a:spcBef>
                <a:spcPct val="20000"/>
              </a:spcBef>
              <a:buClr>
                <a:schemeClr val="accent1"/>
              </a:buClr>
              <a:buFont typeface="Wingdings 2"/>
              <a:buNone/>
              <a:defRPr sz="3200"/>
            </a:lvl4pPr>
            <a:lvl5pPr marL="1828800" indent="0" algn="l" rtl="0" eaLnBrk="1" latinLnBrk="0" hangingPunct="1">
              <a:spcBef>
                <a:spcPct val="20000"/>
              </a:spcBef>
              <a:buClr>
                <a:schemeClr val="accent1"/>
              </a:buClr>
              <a:buFont typeface="Wingdings 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nvPr>
        </p:nvSpPr>
        <p:spPr>
          <a:xfrm>
            <a:off x="1371600" y="4338371"/>
            <a:ext cx="7388352" cy="1215923"/>
          </a:xfrm>
          <a:prstGeom prst="rect">
            <a:avLst/>
          </a:prstGeom>
        </p:spPr>
        <p:txBody>
          <a:bodyPr lIns="90877" tIns="34654" rIns="90877" bIns="34654" anchor="ctr">
            <a:normAutofit/>
          </a:bodyPr>
          <a:lstStyle>
            <a:lvl1pPr marL="0" indent="0" algn="l" rtl="0" eaLnBrk="1" latinLnBrk="0" hangingPunct="1">
              <a:spcBef>
                <a:spcPct val="20000"/>
              </a:spcBef>
              <a:buClr>
                <a:schemeClr val="accent1"/>
              </a:buClr>
              <a:buFont typeface="Wingdings 2"/>
              <a:buNone/>
              <a:defRPr sz="3200"/>
            </a:lvl1pPr>
            <a:lvl2pPr marL="457200" indent="0" algn="l" rtl="0" eaLnBrk="1" latinLnBrk="0" hangingPunct="1">
              <a:spcBef>
                <a:spcPct val="20000"/>
              </a:spcBef>
              <a:buClr>
                <a:schemeClr val="accent1"/>
              </a:buClr>
              <a:buFont typeface="Wingdings 2"/>
              <a:buNone/>
              <a:defRPr sz="3200"/>
            </a:lvl2pPr>
            <a:lvl3pPr marL="914400" indent="0" algn="l" rtl="0" eaLnBrk="1" latinLnBrk="0" hangingPunct="1">
              <a:spcBef>
                <a:spcPct val="20000"/>
              </a:spcBef>
              <a:buClr>
                <a:schemeClr val="accent1"/>
              </a:buClr>
              <a:buFont typeface="Wingdings 2"/>
              <a:buNone/>
              <a:defRPr sz="3200"/>
            </a:lvl3pPr>
            <a:lvl4pPr marL="1371600" indent="0" algn="l" rtl="0" eaLnBrk="1" latinLnBrk="0" hangingPunct="1">
              <a:spcBef>
                <a:spcPct val="20000"/>
              </a:spcBef>
              <a:buClr>
                <a:schemeClr val="accent1"/>
              </a:buClr>
              <a:buFont typeface="Wingdings 2"/>
              <a:buNone/>
              <a:defRPr sz="3200"/>
            </a:lvl4pPr>
            <a:lvl5pPr marL="1828800" indent="0" algn="l" rtl="0" eaLnBrk="1" latinLnBrk="0" hangingPunct="1">
              <a:spcBef>
                <a:spcPct val="20000"/>
              </a:spcBef>
              <a:buClr>
                <a:schemeClr val="accent1"/>
              </a:buClr>
              <a:buFont typeface="Wingdings 2"/>
              <a:buNone/>
              <a:defRPr sz="3200"/>
            </a:lvl5pPr>
          </a:lstStyle>
          <a:p>
            <a:pPr lvl="0"/>
            <a:r>
              <a:rPr lang="en-US" smtClean="0"/>
              <a:t>Click to edit Master text styles</a:t>
            </a:r>
          </a:p>
          <a:p>
            <a:pPr lvl="1"/>
            <a:r>
              <a:rPr lang="en-US" smtClean="0"/>
              <a:t>Second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6"/>
          <p:cNvSpPr>
            <a:spLocks noGrp="1"/>
          </p:cNvSpPr>
          <p:nvPr>
            <p:ph type="dt" sz="half" idx="10"/>
          </p:nvPr>
        </p:nvSpPr>
        <p:spPr/>
        <p:txBody>
          <a:bodyPr/>
          <a:lstStyle>
            <a:lvl1pPr>
              <a:defRPr lang="en-US"/>
            </a:lvl1pPr>
          </a:lstStyle>
          <a:p>
            <a:pPr>
              <a:defRPr/>
            </a:pPr>
            <a:fld id="{0F4B945A-E411-4185-9927-AB5A5AB9BA62}" type="datetimeFigureOut">
              <a:rPr/>
              <a:pPr>
                <a:defRPr/>
              </a:pPr>
              <a:t>7/4/2011</a:t>
            </a:fld>
            <a:endParaRPr/>
          </a:p>
        </p:txBody>
      </p:sp>
      <p:sp>
        <p:nvSpPr>
          <p:cNvPr id="5" name="Rectangle 14"/>
          <p:cNvSpPr>
            <a:spLocks noGrp="1"/>
          </p:cNvSpPr>
          <p:nvPr>
            <p:ph type="sldNum" sz="quarter" idx="11"/>
          </p:nvPr>
        </p:nvSpPr>
        <p:spPr/>
        <p:txBody>
          <a:bodyPr/>
          <a:lstStyle>
            <a:lvl1pPr>
              <a:defRPr lang="en-US"/>
            </a:lvl1pPr>
          </a:lstStyle>
          <a:p>
            <a:pPr>
              <a:defRPr/>
            </a:pPr>
            <a:fld id="{25E84C83-0B93-4F62-A23A-92AF7C687B15}" type="slidenum">
              <a:rPr/>
              <a:pPr>
                <a:defRPr/>
              </a:pPr>
              <a:t>‹#›</a:t>
            </a:fld>
            <a:endParaRPr/>
          </a:p>
        </p:txBody>
      </p:sp>
      <p:sp>
        <p:nvSpPr>
          <p:cNvPr id="6" name="Rectangle 27"/>
          <p:cNvSpPr>
            <a:spLocks noGrp="1"/>
          </p:cNvSpPr>
          <p:nvPr>
            <p:ph type="ftr" sz="quarter" idx="12"/>
          </p:nvPr>
        </p:nvSpPr>
        <p:spPr/>
        <p:txBody>
          <a:bodyPr/>
          <a:lstStyle>
            <a:lvl1pPr>
              <a:defRPr lang="en-US"/>
            </a:lvl1pPr>
          </a:lstStyle>
          <a:p>
            <a:pPr>
              <a:defRPr/>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lvl1pPr>
              <a:defRPr/>
            </a:lvl1pPr>
          </a:lstStyle>
          <a:p>
            <a:pPr>
              <a:defRPr/>
            </a:pPr>
            <a:fld id="{0F4B945A-E411-4185-9927-AB5A5AB9BA62}" type="datetimeFigureOut">
              <a:rPr/>
              <a:pPr>
                <a:defRPr/>
              </a:pPr>
              <a:t>7/4/2011</a:t>
            </a:fld>
            <a:endParaRPr/>
          </a:p>
        </p:txBody>
      </p:sp>
      <p:sp>
        <p:nvSpPr>
          <p:cNvPr id="5" name="Rectangle 5"/>
          <p:cNvSpPr>
            <a:spLocks noGrp="1"/>
          </p:cNvSpPr>
          <p:nvPr>
            <p:ph type="ftr" sz="quarter" idx="11"/>
          </p:nvPr>
        </p:nvSpPr>
        <p:spPr/>
        <p:txBody>
          <a:bodyPr/>
          <a:lstStyle>
            <a:lvl1pPr>
              <a:defRPr/>
            </a:lvl1pPr>
          </a:lstStyle>
          <a:p>
            <a:pPr>
              <a:defRPr/>
            </a:pPr>
            <a:endParaRPr/>
          </a:p>
        </p:txBody>
      </p:sp>
      <p:sp>
        <p:nvSpPr>
          <p:cNvPr id="6" name="Rectangle 6"/>
          <p:cNvSpPr>
            <a:spLocks noGrp="1"/>
          </p:cNvSpPr>
          <p:nvPr>
            <p:ph type="sldNum" sz="quarter" idx="12"/>
          </p:nvPr>
        </p:nvSpPr>
        <p:spPr/>
        <p:txBody>
          <a:bodyPr/>
          <a:lstStyle>
            <a:lvl1pPr>
              <a:defRPr/>
            </a:lvl1pPr>
          </a:lstStyle>
          <a:p>
            <a:pPr>
              <a:defRPr/>
            </a:pPr>
            <a:fld id="{F1F3BCB3-7C46-42E9-A398-B841B54FEC11}"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C68479-F45D-4EBD-86EB-36D245FBEEB0}" type="datetime1">
              <a:rPr lang="es-ES"/>
              <a:pPr>
                <a:defRPr/>
              </a:pPr>
              <a:t>05/07/2011</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73610D4-E71F-4C3C-AFC2-9E344483CFD3}" type="slidenum">
              <a:rPr lang="es-ES"/>
              <a:pPr>
                <a:defRPr/>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lvl1pPr>
              <a:defRPr/>
            </a:lvl1pPr>
          </a:lstStyle>
          <a:p>
            <a:pPr>
              <a:defRPr/>
            </a:pPr>
            <a:fld id="{0F4B945A-E411-4185-9927-AB5A5AB9BA62}" type="datetimeFigureOut">
              <a:rPr/>
              <a:pPr>
                <a:defRPr/>
              </a:pPr>
              <a:t>7/4/2011</a:t>
            </a:fld>
            <a:endParaRPr/>
          </a:p>
        </p:txBody>
      </p:sp>
      <p:sp>
        <p:nvSpPr>
          <p:cNvPr id="5" name="Rectangle 5"/>
          <p:cNvSpPr>
            <a:spLocks noGrp="1"/>
          </p:cNvSpPr>
          <p:nvPr>
            <p:ph type="ftr" sz="quarter" idx="11"/>
          </p:nvPr>
        </p:nvSpPr>
        <p:spPr/>
        <p:txBody>
          <a:bodyPr/>
          <a:lstStyle>
            <a:lvl1pPr>
              <a:defRPr/>
            </a:lvl1pPr>
          </a:lstStyle>
          <a:p>
            <a:pPr>
              <a:defRPr/>
            </a:pPr>
            <a:endParaRPr/>
          </a:p>
        </p:txBody>
      </p:sp>
      <p:sp>
        <p:nvSpPr>
          <p:cNvPr id="6" name="Rectangle 6"/>
          <p:cNvSpPr>
            <a:spLocks noGrp="1"/>
          </p:cNvSpPr>
          <p:nvPr>
            <p:ph type="sldNum" sz="quarter" idx="12"/>
          </p:nvPr>
        </p:nvSpPr>
        <p:spPr/>
        <p:txBody>
          <a:bodyPr/>
          <a:lstStyle>
            <a:lvl1pPr>
              <a:defRPr/>
            </a:lvl1pPr>
          </a:lstStyle>
          <a:p>
            <a:pPr>
              <a:defRPr/>
            </a:pPr>
            <a:fld id="{053E1CD8-6CC4-4307-81FF-DA326CC97FAA}" type="slidenum">
              <a:rPr/>
              <a:pPr>
                <a:defRPr/>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p:cNvSpPr>
          <p:nvPr>
            <p:ph type="dt" sz="half" idx="10"/>
          </p:nvPr>
        </p:nvSpPr>
        <p:spPr/>
        <p:txBody>
          <a:bodyPr/>
          <a:lstStyle>
            <a:lvl1pPr>
              <a:defRPr/>
            </a:lvl1pPr>
          </a:lstStyle>
          <a:p>
            <a:pPr>
              <a:defRPr/>
            </a:pPr>
            <a:fld id="{0F4B945A-E411-4185-9927-AB5A5AB9BA62}" type="datetimeFigureOut">
              <a:rPr/>
              <a:pPr>
                <a:defRPr/>
              </a:pPr>
              <a:t>7/4/2011</a:t>
            </a:fld>
            <a:endParaRPr/>
          </a:p>
        </p:txBody>
      </p:sp>
      <p:sp>
        <p:nvSpPr>
          <p:cNvPr id="6" name="Rectangle 7"/>
          <p:cNvSpPr>
            <a:spLocks noGrp="1"/>
          </p:cNvSpPr>
          <p:nvPr>
            <p:ph type="ftr" sz="quarter" idx="11"/>
          </p:nvPr>
        </p:nvSpPr>
        <p:spPr/>
        <p:txBody>
          <a:bodyPr/>
          <a:lstStyle>
            <a:lvl1pPr>
              <a:defRPr/>
            </a:lvl1pPr>
          </a:lstStyle>
          <a:p>
            <a:pPr>
              <a:defRPr/>
            </a:pPr>
            <a:endParaRPr/>
          </a:p>
        </p:txBody>
      </p:sp>
      <p:sp>
        <p:nvSpPr>
          <p:cNvPr id="7" name="Rectangle 8"/>
          <p:cNvSpPr>
            <a:spLocks noGrp="1"/>
          </p:cNvSpPr>
          <p:nvPr>
            <p:ph type="sldNum" sz="quarter" idx="12"/>
          </p:nvPr>
        </p:nvSpPr>
        <p:spPr/>
        <p:txBody>
          <a:bodyPr/>
          <a:lstStyle>
            <a:lvl1pPr>
              <a:defRPr/>
            </a:lvl1pPr>
          </a:lstStyle>
          <a:p>
            <a:pPr>
              <a:defRPr/>
            </a:pPr>
            <a:fld id="{C2A39643-1C46-44FB-AA21-1AA07E4BDDC7}" type="slidenum">
              <a:rPr/>
              <a:pPr>
                <a:defRPr/>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lvl1pPr>
              <a:defRPr/>
            </a:lvl1pPr>
          </a:lstStyle>
          <a:p>
            <a:pPr>
              <a:defRPr/>
            </a:pPr>
            <a:fld id="{0F4B945A-E411-4185-9927-AB5A5AB9BA62}" type="datetimeFigureOut">
              <a:rPr/>
              <a:pPr>
                <a:defRPr/>
              </a:pPr>
              <a:t>7/4/2011</a:t>
            </a:fld>
            <a:endParaRPr/>
          </a:p>
        </p:txBody>
      </p:sp>
      <p:sp>
        <p:nvSpPr>
          <p:cNvPr id="8" name="Rectangle 7"/>
          <p:cNvSpPr>
            <a:spLocks noGrp="1"/>
          </p:cNvSpPr>
          <p:nvPr>
            <p:ph type="ftr" sz="quarter" idx="11"/>
          </p:nvPr>
        </p:nvSpPr>
        <p:spPr/>
        <p:txBody>
          <a:bodyPr/>
          <a:lstStyle>
            <a:lvl1pPr>
              <a:defRPr/>
            </a:lvl1pPr>
          </a:lstStyle>
          <a:p>
            <a:pPr>
              <a:defRPr/>
            </a:pPr>
            <a:endParaRPr/>
          </a:p>
        </p:txBody>
      </p:sp>
      <p:sp>
        <p:nvSpPr>
          <p:cNvPr id="9" name="Rectangle 8"/>
          <p:cNvSpPr>
            <a:spLocks noGrp="1"/>
          </p:cNvSpPr>
          <p:nvPr>
            <p:ph type="sldNum" sz="quarter" idx="12"/>
          </p:nvPr>
        </p:nvSpPr>
        <p:spPr/>
        <p:txBody>
          <a:bodyPr/>
          <a:lstStyle>
            <a:lvl1pPr>
              <a:defRPr/>
            </a:lvl1pPr>
          </a:lstStyle>
          <a:p>
            <a:pPr>
              <a:defRPr/>
            </a:pPr>
            <a:fld id="{5951B543-7F3F-4DC1-A94B-14EF35C3209D}" type="slidenum">
              <a:rPr/>
              <a:pPr>
                <a:defRPr/>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lvl1pPr>
              <a:defRPr/>
            </a:lvl1pPr>
          </a:lstStyle>
          <a:p>
            <a:pPr>
              <a:defRPr/>
            </a:pPr>
            <a:fld id="{0F4B945A-E411-4185-9927-AB5A5AB9BA62}" type="datetimeFigureOut">
              <a:rPr/>
              <a:pPr>
                <a:defRPr/>
              </a:pPr>
              <a:t>7/4/2011</a:t>
            </a:fld>
            <a:endParaRPr/>
          </a:p>
        </p:txBody>
      </p:sp>
      <p:sp>
        <p:nvSpPr>
          <p:cNvPr id="4" name="Rectangle 4"/>
          <p:cNvSpPr>
            <a:spLocks noGrp="1"/>
          </p:cNvSpPr>
          <p:nvPr>
            <p:ph type="ftr" sz="quarter" idx="11"/>
          </p:nvPr>
        </p:nvSpPr>
        <p:spPr/>
        <p:txBody>
          <a:bodyPr/>
          <a:lstStyle>
            <a:lvl1pPr>
              <a:defRPr/>
            </a:lvl1pPr>
          </a:lstStyle>
          <a:p>
            <a:pPr>
              <a:defRPr/>
            </a:pPr>
            <a:endParaRPr/>
          </a:p>
        </p:txBody>
      </p:sp>
      <p:sp>
        <p:nvSpPr>
          <p:cNvPr id="5" name="Rectangle 5"/>
          <p:cNvSpPr>
            <a:spLocks noGrp="1"/>
          </p:cNvSpPr>
          <p:nvPr>
            <p:ph type="sldNum" sz="quarter" idx="12"/>
          </p:nvPr>
        </p:nvSpPr>
        <p:spPr/>
        <p:txBody>
          <a:bodyPr/>
          <a:lstStyle>
            <a:lvl1pPr>
              <a:defRPr/>
            </a:lvl1pPr>
          </a:lstStyle>
          <a:p>
            <a:pPr>
              <a:defRPr/>
            </a:pPr>
            <a:fld id="{AE114DA1-E19B-4F00-B36C-AD49D1FFB871}" type="slidenum">
              <a:rPr/>
              <a:pPr>
                <a:defRPr/>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lvl1pPr>
              <a:defRPr/>
            </a:lvl1pPr>
          </a:lstStyle>
          <a:p>
            <a:pPr>
              <a:defRPr/>
            </a:pPr>
            <a:fld id="{0F4B945A-E411-4185-9927-AB5A5AB9BA62}" type="datetimeFigureOut">
              <a:rPr/>
              <a:pPr>
                <a:defRPr/>
              </a:pPr>
              <a:t>7/4/2011</a:t>
            </a:fld>
            <a:endParaRPr/>
          </a:p>
        </p:txBody>
      </p:sp>
      <p:sp>
        <p:nvSpPr>
          <p:cNvPr id="3" name="Rectangle 3"/>
          <p:cNvSpPr>
            <a:spLocks noGrp="1"/>
          </p:cNvSpPr>
          <p:nvPr>
            <p:ph type="ftr" sz="quarter" idx="11"/>
          </p:nvPr>
        </p:nvSpPr>
        <p:spPr/>
        <p:txBody>
          <a:bodyPr/>
          <a:lstStyle>
            <a:lvl1pPr>
              <a:defRPr/>
            </a:lvl1pPr>
          </a:lstStyle>
          <a:p>
            <a:pPr>
              <a:defRPr/>
            </a:pPr>
            <a:endParaRPr/>
          </a:p>
        </p:txBody>
      </p:sp>
      <p:sp>
        <p:nvSpPr>
          <p:cNvPr id="4" name="Rectangle 4"/>
          <p:cNvSpPr>
            <a:spLocks noGrp="1"/>
          </p:cNvSpPr>
          <p:nvPr>
            <p:ph type="sldNum" sz="quarter" idx="12"/>
          </p:nvPr>
        </p:nvSpPr>
        <p:spPr/>
        <p:txBody>
          <a:bodyPr/>
          <a:lstStyle>
            <a:lvl1pPr>
              <a:defRPr/>
            </a:lvl1pPr>
          </a:lstStyle>
          <a:p>
            <a:pPr>
              <a:defRPr/>
            </a:pPr>
            <a:fld id="{84312C64-C778-4696-9B21-A149A9D1D3DC}" type="slidenum">
              <a:rPr/>
              <a:pPr>
                <a:defRPr/>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p:cNvSpPr>
          <p:nvPr>
            <p:ph type="dt" sz="half" idx="10"/>
          </p:nvPr>
        </p:nvSpPr>
        <p:spPr/>
        <p:txBody>
          <a:bodyPr/>
          <a:lstStyle>
            <a:lvl1pPr>
              <a:defRPr/>
            </a:lvl1pPr>
          </a:lstStyle>
          <a:p>
            <a:pPr>
              <a:defRPr/>
            </a:pPr>
            <a:fld id="{0F4B945A-E411-4185-9927-AB5A5AB9BA62}" type="datetimeFigureOut">
              <a:rPr/>
              <a:pPr>
                <a:defRPr/>
              </a:pPr>
              <a:t>7/4/2011</a:t>
            </a:fld>
            <a:endParaRPr/>
          </a:p>
        </p:txBody>
      </p:sp>
      <p:sp>
        <p:nvSpPr>
          <p:cNvPr id="6" name="Rectangle 7"/>
          <p:cNvSpPr>
            <a:spLocks noGrp="1"/>
          </p:cNvSpPr>
          <p:nvPr>
            <p:ph type="ftr" sz="quarter" idx="11"/>
          </p:nvPr>
        </p:nvSpPr>
        <p:spPr/>
        <p:txBody>
          <a:bodyPr/>
          <a:lstStyle>
            <a:lvl1pPr>
              <a:defRPr/>
            </a:lvl1pPr>
          </a:lstStyle>
          <a:p>
            <a:pPr>
              <a:defRPr/>
            </a:pPr>
            <a:endParaRPr/>
          </a:p>
        </p:txBody>
      </p:sp>
      <p:sp>
        <p:nvSpPr>
          <p:cNvPr id="7" name="Rectangle 8"/>
          <p:cNvSpPr>
            <a:spLocks noGrp="1"/>
          </p:cNvSpPr>
          <p:nvPr>
            <p:ph type="sldNum" sz="quarter" idx="12"/>
          </p:nvPr>
        </p:nvSpPr>
        <p:spPr/>
        <p:txBody>
          <a:bodyPr/>
          <a:lstStyle>
            <a:lvl1pPr>
              <a:defRPr/>
            </a:lvl1pPr>
          </a:lstStyle>
          <a:p>
            <a:pPr>
              <a:defRPr/>
            </a:pPr>
            <a:fld id="{E5E453CD-1A78-4E45-AE68-9FA2843C80F6}" type="slidenum">
              <a:rPr/>
              <a:pPr>
                <a:defRPr/>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6"/>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smtClean="0"/>
              <a:t>Click icon to add picture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7"/>
          <p:cNvSpPr>
            <a:spLocks noGrp="1"/>
          </p:cNvSpPr>
          <p:nvPr>
            <p:ph type="dt" sz="half" idx="10"/>
          </p:nvPr>
        </p:nvSpPr>
        <p:spPr/>
        <p:txBody>
          <a:bodyPr/>
          <a:lstStyle>
            <a:lvl1pPr>
              <a:defRPr/>
            </a:lvl1pPr>
          </a:lstStyle>
          <a:p>
            <a:pPr>
              <a:defRPr/>
            </a:pPr>
            <a:fld id="{0F4B945A-E411-4185-9927-AB5A5AB9BA62}" type="datetimeFigureOut">
              <a:rPr/>
              <a:pPr>
                <a:defRPr/>
              </a:pPr>
              <a:t>7/4/2011</a:t>
            </a:fld>
            <a:endParaRPr/>
          </a:p>
        </p:txBody>
      </p:sp>
      <p:sp>
        <p:nvSpPr>
          <p:cNvPr id="7" name="Rectangle 8"/>
          <p:cNvSpPr>
            <a:spLocks noGrp="1"/>
          </p:cNvSpPr>
          <p:nvPr>
            <p:ph type="ftr" sz="quarter" idx="11"/>
          </p:nvPr>
        </p:nvSpPr>
        <p:spPr/>
        <p:txBody>
          <a:bodyPr/>
          <a:lstStyle>
            <a:lvl1pPr>
              <a:defRPr/>
            </a:lvl1pPr>
          </a:lstStyle>
          <a:p>
            <a:pPr>
              <a:defRPr/>
            </a:pPr>
            <a:endParaRPr/>
          </a:p>
        </p:txBody>
      </p:sp>
      <p:sp>
        <p:nvSpPr>
          <p:cNvPr id="8" name="Rectangle 9"/>
          <p:cNvSpPr>
            <a:spLocks noGrp="1"/>
          </p:cNvSpPr>
          <p:nvPr>
            <p:ph type="sldNum" sz="quarter" idx="12"/>
          </p:nvPr>
        </p:nvSpPr>
        <p:spPr/>
        <p:txBody>
          <a:bodyPr/>
          <a:lstStyle>
            <a:lvl1pPr>
              <a:defRPr/>
            </a:lvl1pPr>
          </a:lstStyle>
          <a:p>
            <a:pPr>
              <a:defRPr/>
            </a:pPr>
            <a:fld id="{1475A4E6-F50B-4C76-948C-E1152AEE3E70}" type="slidenum">
              <a:rPr/>
              <a:pPr>
                <a:defRPr/>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4B945A-E411-4185-9927-AB5A5AB9BA62}" type="datetimeFigureOut">
              <a:rPr/>
              <a:pPr>
                <a:defRPr/>
              </a:pPr>
              <a:t>7/4/2011</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2E3546C0-DB00-4098-B281-9124EFAAB06F}" type="slidenum">
              <a:rPr/>
              <a:pPr>
                <a:defRPr/>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4B945A-E411-4185-9927-AB5A5AB9BA62}" type="datetimeFigureOut">
              <a:rPr/>
              <a:pPr>
                <a:defRPr/>
              </a:pPr>
              <a:t>7/4/2011</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C80617BC-746E-44D0-A6DE-02F651979793}"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832CD7-4E9E-463B-BFF1-FB8C5B2B93BD}" type="datetime1">
              <a:rPr lang="es-ES"/>
              <a:pPr>
                <a:defRPr/>
              </a:pPr>
              <a:t>05/07/2011</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005F9BD9-BFBA-484E-9749-835F0FAE44DC}"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FAE995-D6D8-4B84-9E83-3EDFAFEA8D6D}" type="datetime1">
              <a:rPr lang="es-ES"/>
              <a:pPr>
                <a:defRPr/>
              </a:pPr>
              <a:t>05/07/2011</a:t>
            </a:fld>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5CBCD512-EB5C-4144-88D3-5C285F410C36}"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242054-9E2B-458F-A26A-2E3E5693BBB8}" type="datetime1">
              <a:rPr lang="es-ES"/>
              <a:pPr>
                <a:defRPr/>
              </a:pPr>
              <a:t>05/07/2011</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45456D1F-9BDA-49E4-A3CD-757DEF3050AA}"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A68688-CC53-4DF6-B2E3-819A6D601CDC}" type="datetime1">
              <a:rPr lang="es-ES"/>
              <a:pPr>
                <a:defRPr/>
              </a:pPr>
              <a:t>05/07/2011</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61F2BB2F-81C4-4C14-B4FC-24FCE567F4CC}"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CEE10A-7474-4793-949B-2199ADF0CC89}" type="datetime1">
              <a:rPr lang="es-ES"/>
              <a:pPr>
                <a:defRPr/>
              </a:pPr>
              <a:t>05/07/2011</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F23F9944-D8C2-4991-8159-AAE18033588D}"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0A5140-91CE-4909-9EC6-77B73954D7E5}" type="datetime1">
              <a:rPr lang="es-ES"/>
              <a:pPr>
                <a:defRPr/>
              </a:pPr>
              <a:t>05/07/2011</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925D9CF0-137F-4CB3-9956-64F670C00393}"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33AEF18-6644-420A-92A5-DC5EF6EFBB25}" type="datetime1">
              <a:rPr lang="es-ES"/>
              <a:pPr>
                <a:defRPr/>
              </a:pPr>
              <a:t>05/07/2011</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5D249FC-F0DC-43C4-85CE-5B55DFDB3F5E}"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F4B945A-E411-4185-9927-AB5A5AB9BA62}" type="datetimeFigureOut">
              <a:rPr lang="en-US"/>
              <a:pPr>
                <a:defRPr/>
              </a:pPr>
              <a:t>7/5/2011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3C82D5DE-4F10-44A8-BF82-804FA0A59098}"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1" r:id="rId4"/>
    <p:sldLayoutId id="2147484107" r:id="rId5"/>
    <p:sldLayoutId id="2147484102" r:id="rId6"/>
    <p:sldLayoutId id="2147484108" r:id="rId7"/>
    <p:sldLayoutId id="2147484109" r:id="rId8"/>
    <p:sldLayoutId id="2147484110" r:id="rId9"/>
    <p:sldLayoutId id="2147484103" r:id="rId10"/>
    <p:sldLayoutId id="2147484111" r:id="rId11"/>
    <p:sldLayoutId id="2147484112" r:id="rId12"/>
    <p:sldLayoutId id="2147484113" r:id="rId13"/>
    <p:sldLayoutId id="2147484114" r:id="rId14"/>
    <p:sldLayoutId id="2147484115" r:id="rId15"/>
    <p:sldLayoutId id="2147484116" r:id="rId16"/>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3075"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fld id="{902AA039-8CD1-4C6E-BBEA-450CF8E299ED}" type="datetime1">
              <a:rPr lang="es-ES"/>
              <a:pPr>
                <a:defRPr/>
              </a:pPr>
              <a:t>05/07/2011</a:t>
            </a:fld>
            <a:endParaRPr lang="es-E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lang="es-E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860A4247-F219-43B3-9D4E-1BCD8756A6C5}"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dt="0"/>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indent="-2730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0.xml"/><Relationship Id="rId7" Type="http://schemas.openxmlformats.org/officeDocument/2006/relationships/image" Target="../media/image24.png"/><Relationship Id="rId2" Type="http://schemas.openxmlformats.org/officeDocument/2006/relationships/diagramData" Target="../diagrams/data10.xml"/><Relationship Id="rId1" Type="http://schemas.openxmlformats.org/officeDocument/2006/relationships/slideLayout" Target="../slideLayouts/slideLayout2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hyperlink" Target="file:///C:\Users\alfonsina\Desktop\SRI\reporte.php.html"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5029438-7012-45BD-A926-C88E25AB5B50}" type="slidenum">
              <a:rPr lang="es-ES" smtClean="0"/>
              <a:pPr>
                <a:defRPr/>
              </a:pPr>
              <a:t>1</a:t>
            </a:fld>
            <a:endParaRPr lang="es-ES"/>
          </a:p>
        </p:txBody>
      </p:sp>
      <p:pic>
        <p:nvPicPr>
          <p:cNvPr id="28675" name="Picture 5"/>
          <p:cNvPicPr>
            <a:picLocks noChangeAspect="1" noChangeArrowheads="1"/>
          </p:cNvPicPr>
          <p:nvPr/>
        </p:nvPicPr>
        <p:blipFill>
          <a:blip r:embed="rId2" cstate="print"/>
          <a:srcRect/>
          <a:stretch>
            <a:fillRect/>
          </a:stretch>
        </p:blipFill>
        <p:spPr bwMode="auto">
          <a:xfrm>
            <a:off x="0" y="0"/>
            <a:ext cx="9144000" cy="758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591A0D4-9C67-4507-AA85-A47A1588CD6E}" type="slidenum">
              <a:rPr lang="es-ES"/>
              <a:pPr>
                <a:defRPr/>
              </a:pPr>
              <a:t>10</a:t>
            </a:fld>
            <a:endParaRPr lang="es-ES"/>
          </a:p>
        </p:txBody>
      </p:sp>
      <p:pic>
        <p:nvPicPr>
          <p:cNvPr id="3" name="Picture 2" descr="fwebtool.png"/>
          <p:cNvPicPr>
            <a:picLocks noChangeAspect="1"/>
          </p:cNvPicPr>
          <p:nvPr/>
        </p:nvPicPr>
        <p:blipFill>
          <a:blip r:embed="rId2" cstate="print"/>
          <a:srcRect/>
          <a:stretch>
            <a:fillRect/>
          </a:stretch>
        </p:blipFill>
        <p:spPr bwMode="auto">
          <a:xfrm>
            <a:off x="2051050" y="3281363"/>
            <a:ext cx="5257800" cy="2235200"/>
          </a:xfrm>
          <a:prstGeom prst="rect">
            <a:avLst/>
          </a:prstGeom>
          <a:noFill/>
          <a:ln w="9525">
            <a:noFill/>
            <a:miter lim="800000"/>
            <a:headEnd/>
            <a:tailEnd/>
          </a:ln>
        </p:spPr>
      </p:pic>
      <p:grpSp>
        <p:nvGrpSpPr>
          <p:cNvPr id="4" name="Group 3"/>
          <p:cNvGrpSpPr/>
          <p:nvPr/>
        </p:nvGrpSpPr>
        <p:grpSpPr>
          <a:xfrm>
            <a:off x="6525344" y="1277888"/>
            <a:ext cx="1143000" cy="1143000"/>
            <a:chOff x="1778000" y="533399"/>
            <a:chExt cx="1143000" cy="1143000"/>
          </a:xfrm>
          <a:scene3d>
            <a:camera prst="orthographicFront"/>
            <a:lightRig rig="threePt" dir="t">
              <a:rot lat="0" lon="0" rev="7500000"/>
            </a:lightRig>
          </a:scene3d>
        </p:grpSpPr>
        <p:sp>
          <p:nvSpPr>
            <p:cNvPr id="8" name="Oval 7"/>
            <p:cNvSpPr/>
            <p:nvPr/>
          </p:nvSpPr>
          <p:spPr>
            <a:xfrm>
              <a:off x="1778000" y="533399"/>
              <a:ext cx="1143000" cy="1143000"/>
            </a:xfrm>
            <a:prstGeom prst="ellipse">
              <a:avLst/>
            </a:prstGeom>
            <a:blipFill rotWithShape="0">
              <a:blip r:embed="rId3" cstate="print"/>
              <a:stretch>
                <a:fillRect/>
              </a:stretch>
            </a:bli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Oval 4"/>
            <p:cNvSpPr/>
            <p:nvPr/>
          </p:nvSpPr>
          <p:spPr>
            <a:xfrm>
              <a:off x="1945389" y="700787"/>
              <a:ext cx="808222" cy="808224"/>
            </a:xfrm>
            <a:prstGeom prst="rect">
              <a:avLst/>
            </a:prstGeom>
            <a:sp3d/>
          </p:spPr>
          <p:style>
            <a:lnRef idx="0">
              <a:scrgbClr r="0" g="0" b="0"/>
            </a:lnRef>
            <a:fillRef idx="0">
              <a:scrgbClr r="0" g="0" b="0"/>
            </a:fillRef>
            <a:effectRef idx="0">
              <a:scrgbClr r="0" g="0" b="0"/>
            </a:effectRef>
            <a:fontRef idx="minor">
              <a:schemeClr val="lt1"/>
            </a:fontRef>
          </p:style>
          <p:txBody>
            <a:bodyPr lIns="62230" tIns="62230" rIns="62230" bIns="62230" spcCol="1270" anchor="ctr"/>
            <a:lstStyle/>
            <a:p>
              <a:pPr algn="ctr" defTabSz="2178050">
                <a:lnSpc>
                  <a:spcPct val="90000"/>
                </a:lnSpc>
                <a:spcAft>
                  <a:spcPct val="35000"/>
                </a:spcAft>
                <a:defRPr/>
              </a:pPr>
              <a:r>
                <a:rPr lang="es-ES" sz="4900" dirty="0"/>
                <a:t>  </a:t>
              </a:r>
            </a:p>
          </p:txBody>
        </p:sp>
      </p:grpSp>
      <p:grpSp>
        <p:nvGrpSpPr>
          <p:cNvPr id="5" name="Group 4"/>
          <p:cNvGrpSpPr/>
          <p:nvPr/>
        </p:nvGrpSpPr>
        <p:grpSpPr>
          <a:xfrm>
            <a:off x="7596336" y="917848"/>
            <a:ext cx="1143000" cy="1143000"/>
            <a:chOff x="2946400" y="257047"/>
            <a:chExt cx="1143000" cy="1143000"/>
          </a:xfrm>
          <a:scene3d>
            <a:camera prst="orthographicFront"/>
            <a:lightRig rig="threePt" dir="t">
              <a:rot lat="0" lon="0" rev="7500000"/>
            </a:lightRig>
          </a:scene3d>
        </p:grpSpPr>
        <p:sp>
          <p:nvSpPr>
            <p:cNvPr id="6" name="Oval 5"/>
            <p:cNvSpPr/>
            <p:nvPr/>
          </p:nvSpPr>
          <p:spPr>
            <a:xfrm>
              <a:off x="2946400" y="257047"/>
              <a:ext cx="1143000" cy="1143000"/>
            </a:xfrm>
            <a:prstGeom prst="ellipse">
              <a:avLst/>
            </a:prstGeom>
            <a:blipFill rotWithShape="0">
              <a:blip r:embed="rId4" cstate="print"/>
              <a:stretch>
                <a:fillRect/>
              </a:stretch>
            </a:bli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Oval 6"/>
            <p:cNvSpPr/>
            <p:nvPr/>
          </p:nvSpPr>
          <p:spPr>
            <a:xfrm>
              <a:off x="3113789" y="424435"/>
              <a:ext cx="808222" cy="808224"/>
            </a:xfrm>
            <a:prstGeom prst="rect">
              <a:avLst/>
            </a:prstGeom>
            <a:sp3d/>
          </p:spPr>
          <p:style>
            <a:lnRef idx="0">
              <a:scrgbClr r="0" g="0" b="0"/>
            </a:lnRef>
            <a:fillRef idx="0">
              <a:scrgbClr r="0" g="0" b="0"/>
            </a:fillRef>
            <a:effectRef idx="0">
              <a:scrgbClr r="0" g="0" b="0"/>
            </a:effectRef>
            <a:fontRef idx="minor">
              <a:schemeClr val="lt1"/>
            </a:fontRef>
          </p:style>
          <p:txBody>
            <a:bodyPr lIns="62230" tIns="62230" rIns="62230" bIns="62230" spcCol="1270" anchor="ctr"/>
            <a:lstStyle/>
            <a:p>
              <a:pPr algn="ctr" defTabSz="2178050">
                <a:lnSpc>
                  <a:spcPct val="90000"/>
                </a:lnSpc>
                <a:spcAft>
                  <a:spcPct val="35000"/>
                </a:spcAft>
                <a:defRPr/>
              </a:pPr>
              <a:r>
                <a:rPr lang="es-ES" sz="4900" dirty="0"/>
                <a:t>  </a:t>
              </a:r>
            </a:p>
          </p:txBody>
        </p:sp>
      </p:grpSp>
      <p:grpSp>
        <p:nvGrpSpPr>
          <p:cNvPr id="10" name="Group 14"/>
          <p:cNvGrpSpPr/>
          <p:nvPr/>
        </p:nvGrpSpPr>
        <p:grpSpPr>
          <a:xfrm>
            <a:off x="6732240" y="188640"/>
            <a:ext cx="1143000" cy="1143000"/>
            <a:chOff x="2595880" y="1390904"/>
            <a:chExt cx="1143000" cy="1143000"/>
          </a:xfrm>
          <a:scene3d>
            <a:camera prst="orthographicFront"/>
            <a:lightRig rig="threePt" dir="t">
              <a:rot lat="0" lon="0" rev="7500000"/>
            </a:lightRig>
          </a:scene3d>
        </p:grpSpPr>
        <p:sp>
          <p:nvSpPr>
            <p:cNvPr id="16" name="Oval 15"/>
            <p:cNvSpPr/>
            <p:nvPr/>
          </p:nvSpPr>
          <p:spPr>
            <a:xfrm>
              <a:off x="2595880" y="1390904"/>
              <a:ext cx="1143000" cy="1143000"/>
            </a:xfrm>
            <a:prstGeom prst="ellipse">
              <a:avLst/>
            </a:prstGeom>
            <a:blipFill rotWithShape="0">
              <a:blip r:embed="rId5" cstate="print"/>
              <a:stretch>
                <a:fillRect/>
              </a:stretch>
            </a:bli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Oval 4"/>
            <p:cNvSpPr/>
            <p:nvPr/>
          </p:nvSpPr>
          <p:spPr>
            <a:xfrm>
              <a:off x="2763269" y="1558292"/>
              <a:ext cx="808222" cy="808224"/>
            </a:xfrm>
            <a:prstGeom prst="rect">
              <a:avLst/>
            </a:prstGeom>
            <a:sp3d/>
          </p:spPr>
          <p:style>
            <a:lnRef idx="0">
              <a:scrgbClr r="0" g="0" b="0"/>
            </a:lnRef>
            <a:fillRef idx="0">
              <a:scrgbClr r="0" g="0" b="0"/>
            </a:fillRef>
            <a:effectRef idx="0">
              <a:scrgbClr r="0" g="0" b="0"/>
            </a:effectRef>
            <a:fontRef idx="minor">
              <a:schemeClr val="lt1"/>
            </a:fontRef>
          </p:style>
          <p:txBody>
            <a:bodyPr lIns="62230" tIns="62230" rIns="62230" bIns="62230" spcCol="1270" anchor="ctr"/>
            <a:lstStyle/>
            <a:p>
              <a:pPr algn="ctr" defTabSz="2178050">
                <a:lnSpc>
                  <a:spcPct val="90000"/>
                </a:lnSpc>
                <a:spcAft>
                  <a:spcPct val="35000"/>
                </a:spcAft>
                <a:defRPr/>
              </a:pPr>
              <a:r>
                <a:rPr lang="es-ES" sz="4900" dirty="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1000" fill="hold"/>
                                        <p:tgtEl>
                                          <p:spTgt spid="10"/>
                                        </p:tgtEl>
                                        <p:attrNameLst>
                                          <p:attrName>r</p:attrName>
                                        </p:attrNameLst>
                                      </p:cBhvr>
                                    </p:animRot>
                                  </p:childTnLst>
                                </p:cTn>
                              </p:par>
                            </p:childTnLst>
                          </p:cTn>
                        </p:par>
                        <p:par>
                          <p:cTn id="11" fill="hold">
                            <p:stCondLst>
                              <p:cond delay="1500"/>
                            </p:stCondLst>
                            <p:childTnLst>
                              <p:par>
                                <p:cTn id="12" presetID="8" presetClass="emph" presetSubtype="0" fill="hold" nodeType="afterEffect">
                                  <p:stCondLst>
                                    <p:cond delay="0"/>
                                  </p:stCondLst>
                                  <p:childTnLst>
                                    <p:animRot by="21600000">
                                      <p:cBhvr>
                                        <p:cTn id="13" dur="1000" fill="hold"/>
                                        <p:tgtEl>
                                          <p:spTgt spid="5"/>
                                        </p:tgtEl>
                                        <p:attrNameLst>
                                          <p:attrName>r</p:attrName>
                                        </p:attrNameLst>
                                      </p:cBhvr>
                                    </p:animRot>
                                  </p:childTnLst>
                                </p:cTn>
                              </p:par>
                            </p:childTnLst>
                          </p:cTn>
                        </p:par>
                        <p:par>
                          <p:cTn id="14" fill="hold">
                            <p:stCondLst>
                              <p:cond delay="2500"/>
                            </p:stCondLst>
                            <p:childTnLst>
                              <p:par>
                                <p:cTn id="15" presetID="8" presetClass="emph" presetSubtype="0" fill="hold" nodeType="afterEffect">
                                  <p:stCondLst>
                                    <p:cond delay="0"/>
                                  </p:stCondLst>
                                  <p:childTnLst>
                                    <p:animRot by="21600000">
                                      <p:cBhvr>
                                        <p:cTn id="16"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Bef>
                <a:spcPts val="0"/>
              </a:spcBef>
              <a:spcAft>
                <a:spcPts val="0"/>
              </a:spcAft>
              <a:defRPr/>
            </a:pPr>
            <a:r>
              <a:rPr lang="es-ES">
                <a:solidFill>
                  <a:schemeClr val="tx2">
                    <a:shade val="85000"/>
                    <a:satMod val="150000"/>
                  </a:schemeClr>
                </a:solidFill>
                <a:latin typeface="Arial" charset="0"/>
                <a:cs typeface="Arial" charset="0"/>
              </a:rPr>
              <a:t>FWEB - TOOL</a:t>
            </a:r>
            <a:endParaRPr lang="es-ES">
              <a:solidFill>
                <a:schemeClr val="tx2">
                  <a:shade val="85000"/>
                  <a:satMod val="150000"/>
                </a:schemeClr>
              </a:solidFill>
            </a:endParaRPr>
          </a:p>
        </p:txBody>
      </p:sp>
      <p:sp>
        <p:nvSpPr>
          <p:cNvPr id="17410" name="Content Placeholder 2"/>
          <p:cNvSpPr>
            <a:spLocks noGrp="1"/>
          </p:cNvSpPr>
          <p:nvPr>
            <p:ph idx="1"/>
          </p:nvPr>
        </p:nvSpPr>
        <p:spPr/>
        <p:txBody>
          <a:bodyPr/>
          <a:lstStyle/>
          <a:p>
            <a:pPr algn="just" eaLnBrk="1" hangingPunct="1">
              <a:spcBef>
                <a:spcPct val="0"/>
              </a:spcBef>
              <a:buFont typeface="Wingdings" pitchFamily="2" charset="2"/>
              <a:buNone/>
            </a:pPr>
            <a:endParaRPr lang="es-ES" smtClean="0">
              <a:latin typeface="Arial" charset="0"/>
              <a:cs typeface="Arial" charset="0"/>
            </a:endParaRPr>
          </a:p>
          <a:p>
            <a:pPr algn="just" eaLnBrk="1" hangingPunct="1">
              <a:spcBef>
                <a:spcPct val="0"/>
              </a:spcBef>
              <a:buFont typeface="Wingdings" pitchFamily="2" charset="2"/>
              <a:buNone/>
            </a:pPr>
            <a:r>
              <a:rPr lang="es-ES" smtClean="0">
                <a:latin typeface="Arial" charset="0"/>
                <a:cs typeface="Arial" charset="0"/>
              </a:rPr>
              <a:t> Nuestro producto llamado FWEB - TOOL está diseñado para pruebas de estrés y de vulnerabilidades en aplicaciones web, las cuales permiten examinar las cabeceras en las peticiones enviadas y recibidas</a:t>
            </a:r>
          </a:p>
          <a:p>
            <a:pPr algn="just" eaLnBrk="1" hangingPunct="1">
              <a:spcBef>
                <a:spcPct val="0"/>
              </a:spcBef>
              <a:buFont typeface="Wingdings" pitchFamily="2" charset="2"/>
              <a:buNone/>
            </a:pPr>
            <a:endParaRPr lang="es-ES" smtClean="0">
              <a:latin typeface="Arial" charset="0"/>
              <a:cs typeface="Arial" charset="0"/>
            </a:endParaRPr>
          </a:p>
          <a:p>
            <a:pPr algn="just" eaLnBrk="1" hangingPunct="1">
              <a:spcBef>
                <a:spcPct val="0"/>
              </a:spcBef>
              <a:buFont typeface="Wingdings" pitchFamily="2" charset="2"/>
              <a:buNone/>
            </a:pPr>
            <a:r>
              <a:rPr lang="es-ES" smtClean="0">
                <a:latin typeface="Arial" charset="0"/>
                <a:cs typeface="Arial" charset="0"/>
              </a:rPr>
              <a:t> El objetivo del FWEB – TOOL es que pueda utilizarse de forma automática o interactiva para  evaluar la seguridad de los sitios web. </a:t>
            </a:r>
          </a:p>
        </p:txBody>
      </p:sp>
      <p:sp>
        <p:nvSpPr>
          <p:cNvPr id="5" name="Slide Number Placeholder 4"/>
          <p:cNvSpPr>
            <a:spLocks noGrp="1"/>
          </p:cNvSpPr>
          <p:nvPr>
            <p:ph type="sldNum" sz="quarter" idx="12"/>
          </p:nvPr>
        </p:nvSpPr>
        <p:spPr/>
        <p:txBody>
          <a:bodyPr/>
          <a:lstStyle/>
          <a:p>
            <a:pPr>
              <a:defRPr/>
            </a:pPr>
            <a:fld id="{6F4F589A-B044-4FB8-8A68-4C68ED2CD38E}" type="slidenum">
              <a:rPr lang="es-ES"/>
              <a:pPr>
                <a:defRPr/>
              </a:pPr>
              <a:t>11</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 calcmode="lin" valueType="num">
                                      <p:cBhvr additive="base">
                                        <p:cTn id="7" dur="10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anim calcmode="lin" valueType="num">
                                      <p:cBhvr additive="base">
                                        <p:cTn id="13" dur="10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ts val="0"/>
              </a:spcBef>
              <a:spcAft>
                <a:spcPts val="0"/>
              </a:spcAft>
              <a:defRPr/>
            </a:pPr>
            <a:r>
              <a:rPr lang="es-ES">
                <a:solidFill>
                  <a:schemeClr val="tx2">
                    <a:shade val="85000"/>
                    <a:satMod val="150000"/>
                  </a:schemeClr>
                </a:solidFill>
                <a:latin typeface="Arial" pitchFamily="34" charset="0"/>
                <a:cs typeface="Arial" pitchFamily="34" charset="0"/>
              </a:rPr>
              <a:t>Diseño del </a:t>
            </a:r>
            <a:r>
              <a:rPr lang="es-ES">
                <a:solidFill>
                  <a:schemeClr val="tx2">
                    <a:shade val="85000"/>
                    <a:satMod val="150000"/>
                  </a:schemeClr>
                </a:solidFill>
                <a:latin typeface="Arial" charset="0"/>
                <a:cs typeface="Arial" charset="0"/>
              </a:rPr>
              <a:t>FWEB - TOOL</a:t>
            </a:r>
            <a:endParaRPr lang="es-ES">
              <a:solidFill>
                <a:schemeClr val="tx2">
                  <a:shade val="85000"/>
                  <a:satMod val="1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2CB8F18D-572A-49A9-AC9C-B446903D7463}" type="slidenum">
              <a:rPr lang="es-ES"/>
              <a:pPr>
                <a:defRPr/>
              </a:pPr>
              <a:t>12</a:t>
            </a:fld>
            <a:endParaRPr lang="es-ES"/>
          </a:p>
        </p:txBody>
      </p:sp>
      <p:sp>
        <p:nvSpPr>
          <p:cNvPr id="399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pic>
        <p:nvPicPr>
          <p:cNvPr id="39941" name="Picture 6"/>
          <p:cNvPicPr>
            <a:picLocks noChangeAspect="1" noChangeArrowheads="1"/>
          </p:cNvPicPr>
          <p:nvPr/>
        </p:nvPicPr>
        <p:blipFill>
          <a:blip r:embed="rId2" cstate="print"/>
          <a:srcRect/>
          <a:stretch>
            <a:fillRect/>
          </a:stretch>
        </p:blipFill>
        <p:spPr bwMode="auto">
          <a:xfrm>
            <a:off x="2609850" y="1857375"/>
            <a:ext cx="977900" cy="1066800"/>
          </a:xfrm>
          <a:prstGeom prst="rect">
            <a:avLst/>
          </a:prstGeom>
          <a:noFill/>
          <a:ln w="9525">
            <a:noFill/>
            <a:miter lim="800000"/>
            <a:headEnd/>
            <a:tailEnd/>
          </a:ln>
        </p:spPr>
      </p:pic>
      <p:pic>
        <p:nvPicPr>
          <p:cNvPr id="39942" name="Picture 7"/>
          <p:cNvPicPr>
            <a:picLocks noChangeAspect="1" noChangeArrowheads="1"/>
          </p:cNvPicPr>
          <p:nvPr/>
        </p:nvPicPr>
        <p:blipFill>
          <a:blip r:embed="rId3" cstate="print"/>
          <a:srcRect/>
          <a:stretch>
            <a:fillRect/>
          </a:stretch>
        </p:blipFill>
        <p:spPr bwMode="auto">
          <a:xfrm>
            <a:off x="2465388" y="3656013"/>
            <a:ext cx="1131887" cy="998537"/>
          </a:xfrm>
          <a:prstGeom prst="rect">
            <a:avLst/>
          </a:prstGeom>
          <a:noFill/>
          <a:ln w="9525">
            <a:noFill/>
            <a:miter lim="800000"/>
            <a:headEnd/>
            <a:tailEnd/>
          </a:ln>
        </p:spPr>
      </p:pic>
      <p:pic>
        <p:nvPicPr>
          <p:cNvPr id="39943" name="Picture 8"/>
          <p:cNvPicPr>
            <a:picLocks noChangeAspect="1" noChangeArrowheads="1"/>
          </p:cNvPicPr>
          <p:nvPr/>
        </p:nvPicPr>
        <p:blipFill>
          <a:blip r:embed="rId4" cstate="print"/>
          <a:srcRect/>
          <a:stretch>
            <a:fillRect/>
          </a:stretch>
        </p:blipFill>
        <p:spPr bwMode="auto">
          <a:xfrm>
            <a:off x="7145338" y="2719388"/>
            <a:ext cx="1044575" cy="1044575"/>
          </a:xfrm>
          <a:prstGeom prst="rect">
            <a:avLst/>
          </a:prstGeom>
          <a:noFill/>
          <a:ln w="9525">
            <a:noFill/>
            <a:miter lim="800000"/>
            <a:headEnd/>
            <a:tailEnd/>
          </a:ln>
        </p:spPr>
      </p:pic>
      <p:pic>
        <p:nvPicPr>
          <p:cNvPr id="39944" name="Picture 9"/>
          <p:cNvPicPr>
            <a:picLocks noChangeAspect="1" noChangeArrowheads="1"/>
          </p:cNvPicPr>
          <p:nvPr/>
        </p:nvPicPr>
        <p:blipFill>
          <a:blip r:embed="rId5" cstate="print"/>
          <a:srcRect/>
          <a:stretch>
            <a:fillRect/>
          </a:stretch>
        </p:blipFill>
        <p:spPr bwMode="auto">
          <a:xfrm>
            <a:off x="7289800" y="4519613"/>
            <a:ext cx="863600" cy="865187"/>
          </a:xfrm>
          <a:prstGeom prst="rect">
            <a:avLst/>
          </a:prstGeom>
          <a:noFill/>
          <a:ln w="9525">
            <a:noFill/>
            <a:miter lim="800000"/>
            <a:headEnd/>
            <a:tailEnd/>
          </a:ln>
        </p:spPr>
      </p:pic>
      <p:sp>
        <p:nvSpPr>
          <p:cNvPr id="13" name="Oval 12"/>
          <p:cNvSpPr/>
          <p:nvPr/>
        </p:nvSpPr>
        <p:spPr>
          <a:xfrm>
            <a:off x="305016" y="3800073"/>
            <a:ext cx="1656184" cy="1584176"/>
          </a:xfrm>
          <a:prstGeom prst="ellipse">
            <a:avLst/>
          </a:prstGeom>
          <a:blipFill rotWithShape="0">
            <a:blip r:embed="rId6"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3" name="Group 13"/>
          <p:cNvGrpSpPr/>
          <p:nvPr/>
        </p:nvGrpSpPr>
        <p:grpSpPr>
          <a:xfrm>
            <a:off x="4769512" y="2729081"/>
            <a:ext cx="1143000" cy="1143000"/>
            <a:chOff x="1778000" y="533399"/>
            <a:chExt cx="1143000" cy="1143000"/>
          </a:xfrm>
          <a:scene3d>
            <a:camera prst="orthographicFront"/>
            <a:lightRig rig="threePt" dir="t">
              <a:rot lat="0" lon="0" rev="7500000"/>
            </a:lightRig>
          </a:scene3d>
        </p:grpSpPr>
        <p:sp>
          <p:nvSpPr>
            <p:cNvPr id="15" name="Oval 14"/>
            <p:cNvSpPr/>
            <p:nvPr/>
          </p:nvSpPr>
          <p:spPr>
            <a:xfrm>
              <a:off x="1778000" y="533399"/>
              <a:ext cx="1143000" cy="1143000"/>
            </a:xfrm>
            <a:prstGeom prst="ellipse">
              <a:avLst/>
            </a:prstGeom>
            <a:blipFill rotWithShape="0">
              <a:blip r:embed="rId7" cstate="print"/>
              <a:stretch>
                <a:fillRect/>
              </a:stretch>
            </a:bli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Oval 4"/>
            <p:cNvSpPr/>
            <p:nvPr/>
          </p:nvSpPr>
          <p:spPr>
            <a:xfrm>
              <a:off x="1945389" y="700787"/>
              <a:ext cx="808222" cy="808224"/>
            </a:xfrm>
            <a:prstGeom prst="rect">
              <a:avLst/>
            </a:prstGeom>
            <a:sp3d/>
          </p:spPr>
          <p:style>
            <a:lnRef idx="0">
              <a:scrgbClr r="0" g="0" b="0"/>
            </a:lnRef>
            <a:fillRef idx="0">
              <a:scrgbClr r="0" g="0" b="0"/>
            </a:fillRef>
            <a:effectRef idx="0">
              <a:scrgbClr r="0" g="0" b="0"/>
            </a:effectRef>
            <a:fontRef idx="minor">
              <a:schemeClr val="lt1"/>
            </a:fontRef>
          </p:style>
          <p:txBody>
            <a:bodyPr lIns="62230" tIns="62230" rIns="62230" bIns="62230" spcCol="1270" anchor="ctr"/>
            <a:lstStyle/>
            <a:p>
              <a:pPr algn="ctr" defTabSz="2178050">
                <a:lnSpc>
                  <a:spcPct val="90000"/>
                </a:lnSpc>
                <a:spcAft>
                  <a:spcPct val="35000"/>
                </a:spcAft>
                <a:defRPr/>
              </a:pPr>
              <a:r>
                <a:rPr lang="es-ES" sz="4900" dirty="0"/>
                <a:t>  </a:t>
              </a:r>
            </a:p>
          </p:txBody>
        </p:sp>
      </p:grpSp>
      <p:grpSp>
        <p:nvGrpSpPr>
          <p:cNvPr id="5" name="Group 16"/>
          <p:cNvGrpSpPr/>
          <p:nvPr/>
        </p:nvGrpSpPr>
        <p:grpSpPr>
          <a:xfrm>
            <a:off x="5345576" y="3656057"/>
            <a:ext cx="1143000" cy="1070992"/>
            <a:chOff x="2946400" y="257047"/>
            <a:chExt cx="1143000" cy="1143000"/>
          </a:xfrm>
          <a:scene3d>
            <a:camera prst="orthographicFront"/>
            <a:lightRig rig="threePt" dir="t">
              <a:rot lat="0" lon="0" rev="7500000"/>
            </a:lightRig>
          </a:scene3d>
        </p:grpSpPr>
        <p:sp>
          <p:nvSpPr>
            <p:cNvPr id="18" name="Oval 17"/>
            <p:cNvSpPr/>
            <p:nvPr/>
          </p:nvSpPr>
          <p:spPr>
            <a:xfrm>
              <a:off x="2946400" y="257047"/>
              <a:ext cx="1143000" cy="1143000"/>
            </a:xfrm>
            <a:prstGeom prst="ellipse">
              <a:avLst/>
            </a:prstGeom>
            <a:blipFill rotWithShape="0">
              <a:blip r:embed="rId8" cstate="print"/>
              <a:stretch>
                <a:fillRect/>
              </a:stretch>
            </a:bli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Oval 6"/>
            <p:cNvSpPr/>
            <p:nvPr/>
          </p:nvSpPr>
          <p:spPr>
            <a:xfrm>
              <a:off x="3113789" y="424435"/>
              <a:ext cx="808222" cy="808224"/>
            </a:xfrm>
            <a:prstGeom prst="rect">
              <a:avLst/>
            </a:prstGeom>
            <a:sp3d/>
          </p:spPr>
          <p:style>
            <a:lnRef idx="0">
              <a:scrgbClr r="0" g="0" b="0"/>
            </a:lnRef>
            <a:fillRef idx="0">
              <a:scrgbClr r="0" g="0" b="0"/>
            </a:fillRef>
            <a:effectRef idx="0">
              <a:scrgbClr r="0" g="0" b="0"/>
            </a:effectRef>
            <a:fontRef idx="minor">
              <a:schemeClr val="lt1"/>
            </a:fontRef>
          </p:style>
          <p:txBody>
            <a:bodyPr lIns="62230" tIns="62230" rIns="62230" bIns="62230" spcCol="1270" anchor="ctr"/>
            <a:lstStyle/>
            <a:p>
              <a:pPr algn="ctr" defTabSz="2178050">
                <a:lnSpc>
                  <a:spcPct val="90000"/>
                </a:lnSpc>
                <a:spcAft>
                  <a:spcPct val="35000"/>
                </a:spcAft>
                <a:defRPr/>
              </a:pPr>
              <a:r>
                <a:rPr lang="es-ES" sz="4900" dirty="0"/>
                <a:t>  </a:t>
              </a:r>
            </a:p>
          </p:txBody>
        </p:sp>
      </p:grpSp>
      <p:grpSp>
        <p:nvGrpSpPr>
          <p:cNvPr id="6" name="Group 19"/>
          <p:cNvGrpSpPr/>
          <p:nvPr/>
        </p:nvGrpSpPr>
        <p:grpSpPr>
          <a:xfrm>
            <a:off x="4553488" y="4232121"/>
            <a:ext cx="1143000" cy="1143000"/>
            <a:chOff x="2595880" y="1390904"/>
            <a:chExt cx="1143000" cy="1143000"/>
          </a:xfrm>
          <a:scene3d>
            <a:camera prst="orthographicFront"/>
            <a:lightRig rig="threePt" dir="t">
              <a:rot lat="0" lon="0" rev="7500000"/>
            </a:lightRig>
          </a:scene3d>
        </p:grpSpPr>
        <p:sp>
          <p:nvSpPr>
            <p:cNvPr id="21" name="Oval 20"/>
            <p:cNvSpPr/>
            <p:nvPr/>
          </p:nvSpPr>
          <p:spPr>
            <a:xfrm>
              <a:off x="2595880" y="1390904"/>
              <a:ext cx="1143000" cy="1143000"/>
            </a:xfrm>
            <a:prstGeom prst="ellipse">
              <a:avLst/>
            </a:prstGeom>
            <a:blipFill rotWithShape="0">
              <a:blip r:embed="rId9" cstate="print"/>
              <a:stretch>
                <a:fillRect/>
              </a:stretch>
            </a:bli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Oval 4"/>
            <p:cNvSpPr/>
            <p:nvPr/>
          </p:nvSpPr>
          <p:spPr>
            <a:xfrm>
              <a:off x="2763269" y="1558292"/>
              <a:ext cx="808222" cy="808224"/>
            </a:xfrm>
            <a:prstGeom prst="rect">
              <a:avLst/>
            </a:prstGeom>
            <a:sp3d/>
          </p:spPr>
          <p:style>
            <a:lnRef idx="0">
              <a:scrgbClr r="0" g="0" b="0"/>
            </a:lnRef>
            <a:fillRef idx="0">
              <a:scrgbClr r="0" g="0" b="0"/>
            </a:fillRef>
            <a:effectRef idx="0">
              <a:scrgbClr r="0" g="0" b="0"/>
            </a:effectRef>
            <a:fontRef idx="minor">
              <a:schemeClr val="lt1"/>
            </a:fontRef>
          </p:style>
          <p:txBody>
            <a:bodyPr lIns="62230" tIns="62230" rIns="62230" bIns="62230" spcCol="1270" anchor="ctr"/>
            <a:lstStyle/>
            <a:p>
              <a:pPr algn="ctr" defTabSz="2178050">
                <a:lnSpc>
                  <a:spcPct val="90000"/>
                </a:lnSpc>
                <a:spcAft>
                  <a:spcPct val="35000"/>
                </a:spcAft>
                <a:defRPr/>
              </a:pPr>
              <a:r>
                <a:rPr lang="es-ES" sz="4900" dirty="0"/>
                <a:t> </a:t>
              </a:r>
            </a:p>
          </p:txBody>
        </p:sp>
      </p:grpSp>
      <p:sp>
        <p:nvSpPr>
          <p:cNvPr id="24" name="Down Arrow 23"/>
          <p:cNvSpPr/>
          <p:nvPr/>
        </p:nvSpPr>
        <p:spPr>
          <a:xfrm>
            <a:off x="2752725" y="3152775"/>
            <a:ext cx="50482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 name="Up Arrow 24"/>
          <p:cNvSpPr/>
          <p:nvPr/>
        </p:nvSpPr>
        <p:spPr>
          <a:xfrm rot="3452155">
            <a:off x="3962400" y="3271838"/>
            <a:ext cx="522287" cy="4333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6" name="Up Arrow 25"/>
          <p:cNvSpPr/>
          <p:nvPr/>
        </p:nvSpPr>
        <p:spPr>
          <a:xfrm rot="5400000">
            <a:off x="3905250" y="3871913"/>
            <a:ext cx="576263" cy="4333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 name="Up Arrow 26"/>
          <p:cNvSpPr/>
          <p:nvPr/>
        </p:nvSpPr>
        <p:spPr>
          <a:xfrm rot="8153380">
            <a:off x="3910013" y="4503738"/>
            <a:ext cx="527050" cy="392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8" name="Down Arrow 27"/>
          <p:cNvSpPr/>
          <p:nvPr/>
        </p:nvSpPr>
        <p:spPr>
          <a:xfrm>
            <a:off x="7434263" y="3943350"/>
            <a:ext cx="431800" cy="433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1" name="Up Arrow 30"/>
          <p:cNvSpPr/>
          <p:nvPr/>
        </p:nvSpPr>
        <p:spPr>
          <a:xfrm rot="3452155">
            <a:off x="6270625" y="3128963"/>
            <a:ext cx="523875" cy="431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2" name="Up Arrow 31"/>
          <p:cNvSpPr/>
          <p:nvPr/>
        </p:nvSpPr>
        <p:spPr>
          <a:xfrm rot="5400000">
            <a:off x="6425407" y="4807744"/>
            <a:ext cx="576262" cy="431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9958" name="TextBox 32"/>
          <p:cNvSpPr txBox="1">
            <a:spLocks noChangeArrowheads="1"/>
          </p:cNvSpPr>
          <p:nvPr/>
        </p:nvSpPr>
        <p:spPr bwMode="auto">
          <a:xfrm>
            <a:off x="2681288" y="2874963"/>
            <a:ext cx="808037" cy="277812"/>
          </a:xfrm>
          <a:prstGeom prst="rect">
            <a:avLst/>
          </a:prstGeom>
          <a:noFill/>
          <a:ln w="9525">
            <a:noFill/>
            <a:miter lim="800000"/>
            <a:headEnd/>
            <a:tailEnd/>
          </a:ln>
        </p:spPr>
        <p:txBody>
          <a:bodyPr wrap="none">
            <a:spAutoFit/>
          </a:bodyPr>
          <a:lstStyle/>
          <a:p>
            <a:r>
              <a:rPr lang="es-ES" sz="1200" b="1"/>
              <a:t>Servidor</a:t>
            </a:r>
          </a:p>
        </p:txBody>
      </p:sp>
      <p:sp>
        <p:nvSpPr>
          <p:cNvPr id="39959" name="TextBox 33"/>
          <p:cNvSpPr txBox="1">
            <a:spLocks noChangeArrowheads="1"/>
          </p:cNvSpPr>
          <p:nvPr/>
        </p:nvSpPr>
        <p:spPr bwMode="auto">
          <a:xfrm>
            <a:off x="7289800" y="5384800"/>
            <a:ext cx="765175" cy="276225"/>
          </a:xfrm>
          <a:prstGeom prst="rect">
            <a:avLst/>
          </a:prstGeom>
          <a:noFill/>
          <a:ln w="9525">
            <a:noFill/>
            <a:miter lim="800000"/>
            <a:headEnd/>
            <a:tailEnd/>
          </a:ln>
        </p:spPr>
        <p:txBody>
          <a:bodyPr wrap="none">
            <a:spAutoFit/>
          </a:bodyPr>
          <a:lstStyle/>
          <a:p>
            <a:r>
              <a:rPr lang="es-ES" sz="1200" b="1"/>
              <a:t>Reporte</a:t>
            </a:r>
          </a:p>
        </p:txBody>
      </p:sp>
      <p:sp>
        <p:nvSpPr>
          <p:cNvPr id="39960" name="TextBox 34"/>
          <p:cNvSpPr txBox="1">
            <a:spLocks noChangeArrowheads="1"/>
          </p:cNvSpPr>
          <p:nvPr/>
        </p:nvSpPr>
        <p:spPr bwMode="auto">
          <a:xfrm>
            <a:off x="7073900" y="2432050"/>
            <a:ext cx="1243013" cy="276225"/>
          </a:xfrm>
          <a:prstGeom prst="rect">
            <a:avLst/>
          </a:prstGeom>
          <a:noFill/>
          <a:ln w="9525">
            <a:noFill/>
            <a:miter lim="800000"/>
            <a:headEnd/>
            <a:tailEnd/>
          </a:ln>
        </p:spPr>
        <p:txBody>
          <a:bodyPr wrap="none">
            <a:spAutoFit/>
          </a:bodyPr>
          <a:lstStyle/>
          <a:p>
            <a:r>
              <a:rPr lang="es-ES" sz="1200" b="1"/>
              <a:t>Base de Datos</a:t>
            </a:r>
          </a:p>
        </p:txBody>
      </p:sp>
      <p:sp>
        <p:nvSpPr>
          <p:cNvPr id="36" name="Up Arrow 35"/>
          <p:cNvSpPr/>
          <p:nvPr/>
        </p:nvSpPr>
        <p:spPr>
          <a:xfrm rot="3452155">
            <a:off x="1496219" y="2788444"/>
            <a:ext cx="523875" cy="6556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linds(horizontal)">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1"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ts val="0"/>
              </a:spcBef>
              <a:spcAft>
                <a:spcPts val="0"/>
              </a:spcAft>
              <a:defRPr/>
            </a:pPr>
            <a:r>
              <a:rPr lang="es-ES">
                <a:solidFill>
                  <a:schemeClr val="tx2">
                    <a:shade val="85000"/>
                    <a:satMod val="150000"/>
                  </a:schemeClr>
                </a:solidFill>
                <a:latin typeface="Arial" pitchFamily="34" charset="0"/>
                <a:cs typeface="Arial" pitchFamily="34" charset="0"/>
              </a:rPr>
              <a:t>Características</a:t>
            </a:r>
          </a:p>
        </p:txBody>
      </p:sp>
      <p:sp>
        <p:nvSpPr>
          <p:cNvPr id="6" name="Slide Number Placeholder 5"/>
          <p:cNvSpPr>
            <a:spLocks noGrp="1"/>
          </p:cNvSpPr>
          <p:nvPr>
            <p:ph type="sldNum" sz="quarter" idx="12"/>
          </p:nvPr>
        </p:nvSpPr>
        <p:spPr/>
        <p:txBody>
          <a:bodyPr/>
          <a:lstStyle/>
          <a:p>
            <a:pPr>
              <a:defRPr/>
            </a:pPr>
            <a:fld id="{6E278736-4064-49B4-AD7A-9B5F9008E028}" type="slidenum">
              <a:rPr lang="es-ES"/>
              <a:pPr>
                <a:defRPr/>
              </a:pPr>
              <a:t>13</a:t>
            </a:fld>
            <a:endParaRPr lang="es-ES"/>
          </a:p>
        </p:txBody>
      </p:sp>
      <p:graphicFrame>
        <p:nvGraphicFramePr>
          <p:cNvPr id="11" name="Diagram 10"/>
          <p:cNvGraphicFramePr/>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ts val="0"/>
              </a:spcBef>
              <a:spcAft>
                <a:spcPts val="0"/>
              </a:spcAft>
              <a:defRPr/>
            </a:pPr>
            <a:r>
              <a:rPr lang="es-ES">
                <a:solidFill>
                  <a:schemeClr val="tx2">
                    <a:shade val="85000"/>
                    <a:satMod val="150000"/>
                  </a:schemeClr>
                </a:solidFill>
                <a:latin typeface="Arial" pitchFamily="34" charset="0"/>
                <a:cs typeface="Arial" pitchFamily="34" charset="0"/>
              </a:rPr>
              <a:t>Características</a:t>
            </a:r>
            <a:endParaRPr lang="es-ES">
              <a:solidFill>
                <a:schemeClr val="tx2">
                  <a:shade val="85000"/>
                  <a:satMod val="150000"/>
                </a:schemeClr>
              </a:solidFill>
            </a:endParaRPr>
          </a:p>
        </p:txBody>
      </p:sp>
      <p:sp>
        <p:nvSpPr>
          <p:cNvPr id="5" name="Slide Number Placeholder 4"/>
          <p:cNvSpPr>
            <a:spLocks noGrp="1"/>
          </p:cNvSpPr>
          <p:nvPr>
            <p:ph type="sldNum" sz="quarter" idx="12"/>
          </p:nvPr>
        </p:nvSpPr>
        <p:spPr/>
        <p:txBody>
          <a:bodyPr/>
          <a:lstStyle/>
          <a:p>
            <a:pPr>
              <a:defRPr/>
            </a:pPr>
            <a:fld id="{81FA27DD-56E6-4C94-9E5B-D707D67D2D55}" type="slidenum">
              <a:rPr lang="es-ES"/>
              <a:pPr>
                <a:defRPr/>
              </a:pPr>
              <a:t>14</a:t>
            </a:fld>
            <a:endParaRPr lang="es-ES"/>
          </a:p>
        </p:txBody>
      </p:sp>
      <p:graphicFrame>
        <p:nvGraphicFramePr>
          <p:cNvPr id="6" name="Diagram 5"/>
          <p:cNvGraphicFramePr/>
          <p:nvPr/>
        </p:nvGraphicFramePr>
        <p:xfrm>
          <a:off x="1524000"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ES" smtClean="0">
                <a:latin typeface="Arial" pitchFamily="34" charset="0"/>
                <a:cs typeface="Arial" pitchFamily="34" charset="0"/>
              </a:rPr>
              <a:t>Plan </a:t>
            </a:r>
            <a:r>
              <a:rPr lang="es-ES" err="1" smtClean="0">
                <a:latin typeface="Arial" pitchFamily="34" charset="0"/>
                <a:cs typeface="Arial" pitchFamily="34" charset="0"/>
              </a:rPr>
              <a:t>Estrat</a:t>
            </a:r>
            <a:r>
              <a:rPr lang="es-AR" smtClean="0">
                <a:latin typeface="Arial" pitchFamily="34" charset="0"/>
                <a:cs typeface="Arial" pitchFamily="34" charset="0"/>
              </a:rPr>
              <a:t>é</a:t>
            </a:r>
            <a:r>
              <a:rPr lang="es-ES" err="1" smtClean="0">
                <a:latin typeface="Arial" pitchFamily="34" charset="0"/>
                <a:cs typeface="Arial" pitchFamily="34" charset="0"/>
              </a:rPr>
              <a:t>gico</a:t>
            </a:r>
            <a:endParaRPr lang="es-ES">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673224" y="2420888"/>
          <a:ext cx="7859216" cy="37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18E1A192-2F9A-4235-86F7-6B1A6034CD2B}" type="slidenum">
              <a:rPr lang="es-ES" smtClean="0"/>
              <a:pPr>
                <a:defRPr/>
              </a:pPr>
              <a:t>15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49275"/>
            <a:ext cx="7467600" cy="1079500"/>
          </a:xfrm>
        </p:spPr>
        <p:txBody>
          <a:bodyPr>
            <a:normAutofit fontScale="90000"/>
          </a:bodyPr>
          <a:lstStyle/>
          <a:p>
            <a:pPr eaLnBrk="1" fontAlgn="auto" hangingPunct="1">
              <a:spcBef>
                <a:spcPts val="0"/>
              </a:spcBef>
              <a:spcAft>
                <a:spcPts val="0"/>
              </a:spcAft>
              <a:defRPr/>
            </a:pPr>
            <a:r>
              <a:rPr lang="es-ES">
                <a:solidFill>
                  <a:schemeClr val="tx2">
                    <a:shade val="85000"/>
                    <a:satMod val="150000"/>
                  </a:schemeClr>
                </a:solidFill>
                <a:latin typeface="Arial" pitchFamily="34" charset="0"/>
                <a:cs typeface="Arial" pitchFamily="34" charset="0"/>
              </a:rPr>
              <a:t> Estrategias</a:t>
            </a:r>
            <a:br>
              <a:rPr lang="es-ES">
                <a:solidFill>
                  <a:schemeClr val="tx2">
                    <a:shade val="85000"/>
                    <a:satMod val="150000"/>
                  </a:schemeClr>
                </a:solidFill>
                <a:latin typeface="Arial" pitchFamily="34" charset="0"/>
                <a:cs typeface="Arial" pitchFamily="34" charset="0"/>
              </a:rPr>
            </a:br>
            <a:endParaRPr lang="es-ES">
              <a:solidFill>
                <a:schemeClr val="tx2">
                  <a:shade val="85000"/>
                  <a:satMod val="1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A0057878-279A-4942-BE3D-FADF4DDA1B3E}" type="slidenum">
              <a:rPr lang="es-ES"/>
              <a:pPr>
                <a:defRPr/>
              </a:pPr>
              <a:t>16</a:t>
            </a:fld>
            <a:endParaRPr lang="es-ES"/>
          </a:p>
        </p:txBody>
      </p:sp>
      <p:graphicFrame>
        <p:nvGraphicFramePr>
          <p:cNvPr id="6" name="Diagram 5"/>
          <p:cNvGraphicFramePr/>
          <p:nvPr/>
        </p:nvGraphicFramePr>
        <p:xfrm>
          <a:off x="1524000" y="1397000"/>
          <a:ext cx="6144344"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ES" smtClean="0"/>
              <a:t>Delimitaciones del Producto</a:t>
            </a:r>
            <a:endParaRPr lang="es-ES"/>
          </a:p>
        </p:txBody>
      </p:sp>
      <p:sp>
        <p:nvSpPr>
          <p:cNvPr id="3" name="Content Placeholder 2"/>
          <p:cNvSpPr>
            <a:spLocks noGrp="1"/>
          </p:cNvSpPr>
          <p:nvPr>
            <p:ph idx="1"/>
          </p:nvPr>
        </p:nvSpPr>
        <p:spPr/>
        <p:txBody>
          <a:bodyPr/>
          <a:lstStyle/>
          <a:p>
            <a:pPr>
              <a:buFont typeface="Wingdings 2" pitchFamily="18" charset="2"/>
              <a:buNone/>
            </a:pPr>
            <a:r>
              <a:rPr lang="es-ES" smtClean="0"/>
              <a:t>La inversión inicial del proyecto comprende solo los gastos de publicidad y comercialización del servicio. </a:t>
            </a:r>
          </a:p>
        </p:txBody>
      </p:sp>
      <p:sp>
        <p:nvSpPr>
          <p:cNvPr id="4" name="Slide Number Placeholder 3"/>
          <p:cNvSpPr>
            <a:spLocks noGrp="1"/>
          </p:cNvSpPr>
          <p:nvPr>
            <p:ph type="sldNum" sz="quarter" idx="12"/>
          </p:nvPr>
        </p:nvSpPr>
        <p:spPr/>
        <p:txBody>
          <a:bodyPr/>
          <a:lstStyle/>
          <a:p>
            <a:pPr>
              <a:defRPr/>
            </a:pPr>
            <a:fld id="{4F80C70F-330F-47B8-8C71-328B78FE531C}" type="slidenum">
              <a:rPr lang="es-ES" smtClean="0"/>
              <a:pPr>
                <a:defRPr/>
              </a:pPr>
              <a:t>17</a:t>
            </a:fld>
            <a:endParaRPr lang="es-ES"/>
          </a:p>
        </p:txBody>
      </p:sp>
      <p:graphicFrame>
        <p:nvGraphicFramePr>
          <p:cNvPr id="5" name="Diagram 4"/>
          <p:cNvGraphicFramePr/>
          <p:nvPr/>
        </p:nvGraphicFramePr>
        <p:xfrm>
          <a:off x="1619672" y="2852936"/>
          <a:ext cx="5784304"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ES" smtClean="0">
                <a:solidFill>
                  <a:schemeClr val="tx2">
                    <a:shade val="85000"/>
                    <a:satMod val="150000"/>
                  </a:schemeClr>
                </a:solidFill>
                <a:latin typeface="Arial" pitchFamily="34" charset="0"/>
                <a:cs typeface="Arial" pitchFamily="34" charset="0"/>
              </a:rPr>
              <a:t>Estudio del mercado</a:t>
            </a:r>
            <a:endParaRPr lang="es-ES"/>
          </a:p>
        </p:txBody>
      </p:sp>
      <p:sp>
        <p:nvSpPr>
          <p:cNvPr id="4" name="Slide Number Placeholder 3"/>
          <p:cNvSpPr>
            <a:spLocks noGrp="1"/>
          </p:cNvSpPr>
          <p:nvPr>
            <p:ph type="sldNum" sz="quarter" idx="12"/>
          </p:nvPr>
        </p:nvSpPr>
        <p:spPr/>
        <p:txBody>
          <a:bodyPr/>
          <a:lstStyle/>
          <a:p>
            <a:pPr>
              <a:defRPr/>
            </a:pPr>
            <a:fld id="{027C1EF2-FFAA-4536-A4DA-82BE1D9679F7}" type="slidenum">
              <a:rPr lang="es-ES" smtClean="0"/>
              <a:pPr>
                <a:defRPr/>
              </a:pPr>
              <a:t>18</a:t>
            </a:fld>
            <a:endParaRPr lang="es-ES"/>
          </a:p>
        </p:txBody>
      </p:sp>
      <p:graphicFrame>
        <p:nvGraphicFramePr>
          <p:cNvPr id="7" name="Content Placeholder 6"/>
          <p:cNvGraphicFramePr>
            <a:graphicFrameLocks noGrp="1"/>
          </p:cNvGraphicFramePr>
          <p:nvPr>
            <p:ph idx="1"/>
          </p:nvPr>
        </p:nvGraphicFramePr>
        <p:xfrm>
          <a:off x="323528"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7812360" y="1628800"/>
            <a:ext cx="1353312" cy="1353312"/>
          </a:xfrm>
          <a:prstGeom prst="ellipse">
            <a:avLst/>
          </a:prstGeom>
          <a:blipFill rotWithShape="0">
            <a:blip r:embed="rId7"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a:xfrm>
            <a:off x="7812360" y="3717032"/>
            <a:ext cx="1353312" cy="1353312"/>
          </a:xfrm>
          <a:prstGeom prst="ellipse">
            <a:avLst/>
          </a:prstGeom>
          <a:blipFill rotWithShape="0">
            <a:blip r:embed="rId8"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1000"/>
                                        <p:tgtEl>
                                          <p:spTgt spid="9"/>
                                        </p:tgtEl>
                                      </p:cBhvr>
                                    </p:animEffect>
                                  </p:childTnLst>
                                </p:cTn>
                              </p:par>
                              <p:par>
                                <p:cTn id="14" presetID="4"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700808"/>
            <a:ext cx="5526376" cy="467072"/>
          </a:xfrm>
        </p:spPr>
        <p:txBody>
          <a:bodyPr>
            <a:normAutofit/>
          </a:bodyPr>
          <a:lstStyle/>
          <a:p>
            <a:pPr algn="l">
              <a:defRPr/>
            </a:pPr>
            <a:r>
              <a:rPr lang="es-ES" sz="1800" dirty="0" smtClean="0">
                <a:latin typeface="Arial" pitchFamily="34" charset="0"/>
                <a:cs typeface="Arial" pitchFamily="34" charset="0"/>
              </a:rPr>
              <a:t>Estructura de la Organización</a:t>
            </a:r>
            <a:endParaRPr lang="es-ES" sz="1800"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1458911" y="2786058"/>
          <a:ext cx="5470542" cy="1000132"/>
        </p:xfrm>
        <a:graphic>
          <a:graphicData uri="http://schemas.openxmlformats.org/drawingml/2006/table">
            <a:tbl>
              <a:tblPr/>
              <a:tblGrid>
                <a:gridCol w="3827469"/>
                <a:gridCol w="1643073"/>
              </a:tblGrid>
              <a:tr h="500066">
                <a:tc>
                  <a:txBody>
                    <a:bodyPr/>
                    <a:lstStyle/>
                    <a:p>
                      <a:pPr marL="228600">
                        <a:lnSpc>
                          <a:spcPct val="150000"/>
                        </a:lnSpc>
                        <a:spcAft>
                          <a:spcPts val="0"/>
                        </a:spcAft>
                      </a:pPr>
                      <a:r>
                        <a:rPr lang="es-ES" sz="1400" dirty="0">
                          <a:solidFill>
                            <a:srgbClr val="FFFFFF"/>
                          </a:solidFill>
                          <a:latin typeface="Arial"/>
                          <a:ea typeface="Calibri"/>
                          <a:cs typeface="Verdana"/>
                        </a:rPr>
                        <a:t>Promotor – Publicista</a:t>
                      </a:r>
                      <a:endParaRPr lang="es-ES" sz="14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lnSpc>
                          <a:spcPct val="150000"/>
                        </a:lnSpc>
                        <a:spcAft>
                          <a:spcPts val="0"/>
                        </a:spcAft>
                      </a:pPr>
                      <a:r>
                        <a:rPr lang="es-ES" sz="1400" dirty="0">
                          <a:solidFill>
                            <a:srgbClr val="000000"/>
                          </a:solidFill>
                          <a:latin typeface="Arial"/>
                          <a:ea typeface="Calibri"/>
                          <a:cs typeface="Verdana"/>
                        </a:rPr>
                        <a:t>1</a:t>
                      </a:r>
                      <a:endParaRPr lang="es-ES" sz="14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marL="228600">
                        <a:lnSpc>
                          <a:spcPct val="150000"/>
                        </a:lnSpc>
                        <a:spcAft>
                          <a:spcPts val="0"/>
                        </a:spcAft>
                      </a:pPr>
                      <a:r>
                        <a:rPr lang="es-ES" sz="1400" dirty="0" smtClean="0">
                          <a:solidFill>
                            <a:srgbClr val="FFFFFF"/>
                          </a:solidFill>
                          <a:latin typeface="Arial"/>
                          <a:ea typeface="Times New Roman"/>
                          <a:cs typeface="Verdana"/>
                        </a:rPr>
                        <a:t>Ingenieros</a:t>
                      </a:r>
                      <a:r>
                        <a:rPr lang="es-ES" sz="1400" baseline="0" dirty="0" smtClean="0">
                          <a:solidFill>
                            <a:srgbClr val="FFFFFF"/>
                          </a:solidFill>
                          <a:latin typeface="Arial"/>
                          <a:ea typeface="Times New Roman"/>
                          <a:cs typeface="Verdana"/>
                        </a:rPr>
                        <a:t> en Ciencias Computacionales</a:t>
                      </a:r>
                      <a:endParaRPr lang="es-ES" sz="14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lnSpc>
                          <a:spcPct val="150000"/>
                        </a:lnSpc>
                        <a:spcAft>
                          <a:spcPts val="0"/>
                        </a:spcAft>
                      </a:pPr>
                      <a:r>
                        <a:rPr lang="es-ES" sz="1400" dirty="0">
                          <a:solidFill>
                            <a:srgbClr val="000000"/>
                          </a:solidFill>
                          <a:latin typeface="Arial"/>
                          <a:ea typeface="Calibri"/>
                          <a:cs typeface="Verdana"/>
                        </a:rPr>
                        <a:t>2</a:t>
                      </a:r>
                      <a:endParaRPr lang="es-ES" sz="14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9E68A92E-85C9-433F-A00E-2F967CC644FD}" type="slidenum">
              <a:rPr lang="es-ES" smtClean="0"/>
              <a:pPr>
                <a:defRPr/>
              </a:pPr>
              <a:t>19</a:t>
            </a:fld>
            <a:endParaRPr lang="es-ES"/>
          </a:p>
        </p:txBody>
      </p:sp>
      <p:sp>
        <p:nvSpPr>
          <p:cNvPr id="9" name="Title 1"/>
          <p:cNvSpPr txBox="1">
            <a:spLocks/>
          </p:cNvSpPr>
          <p:nvPr/>
        </p:nvSpPr>
        <p:spPr>
          <a:xfrm>
            <a:off x="457200" y="304800"/>
            <a:ext cx="8229600" cy="1143000"/>
          </a:xfrm>
          <a:prstGeom prst="rect">
            <a:avLst/>
          </a:prstGeom>
        </p:spPr>
        <p:txBody>
          <a:bodyPr anchor="b">
            <a:normAutofit/>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s-ES" sz="4800" b="1" dirty="0" smtClean="0">
                <a:solidFill>
                  <a:schemeClr val="tx2">
                    <a:shade val="85000"/>
                    <a:satMod val="150000"/>
                  </a:schemeClr>
                </a:solidFill>
                <a:effectLst>
                  <a:outerShdw blurRad="63500" dist="38100" dir="8220000" algn="tl" rotWithShape="0">
                    <a:srgbClr val="000000">
                      <a:alpha val="30000"/>
                    </a:srgbClr>
                  </a:outerShdw>
                </a:effectLst>
                <a:latin typeface="Arial" pitchFamily="34" charset="0"/>
                <a:ea typeface="+mj-lt"/>
                <a:cs typeface="Arial" pitchFamily="34" charset="0"/>
              </a:rPr>
              <a:t>Recursos Humanos</a:t>
            </a:r>
            <a:endParaRPr lang="es-ES" sz="4800" b="1" dirty="0">
              <a:solidFill>
                <a:schemeClr val="tx2">
                  <a:shade val="85000"/>
                  <a:satMod val="150000"/>
                </a:schemeClr>
              </a:solidFill>
              <a:effectLst>
                <a:outerShdw blurRad="63500" dist="38100" dir="8220000" algn="tl" rotWithShape="0">
                  <a:srgbClr val="000000">
                    <a:alpha val="30000"/>
                  </a:srgbClr>
                </a:outerShdw>
              </a:effectLst>
              <a:latin typeface="Arial" pitchFamily="34" charset="0"/>
              <a:ea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77072"/>
            <a:ext cx="7772400" cy="2609850"/>
          </a:xfrm>
        </p:spPr>
        <p:txBody>
          <a:bodyPr/>
          <a:lstStyle/>
          <a:p>
            <a:pPr algn="l" eaLnBrk="1" fontAlgn="auto" hangingPunct="1">
              <a:spcBef>
                <a:spcPts val="0"/>
              </a:spcBef>
              <a:spcAft>
                <a:spcPts val="0"/>
              </a:spcAft>
              <a:defRPr/>
            </a:pPr>
            <a:r>
              <a:rPr lang="es-ES" sz="4000">
                <a:solidFill>
                  <a:schemeClr val="tx2">
                    <a:shade val="85000"/>
                    <a:satMod val="150000"/>
                  </a:schemeClr>
                </a:solidFill>
                <a:latin typeface="Arial" pitchFamily="34" charset="0"/>
                <a:cs typeface="Arial" pitchFamily="34" charset="0"/>
              </a:rPr>
              <a:t>DESARROLLO DEL PRODUCTO PARA TEST DE PENETRACION ENFOCADO EN EL FUZZING DE APLICACIONES</a:t>
            </a:r>
            <a:br>
              <a:rPr lang="es-ES" sz="4000">
                <a:solidFill>
                  <a:schemeClr val="tx2">
                    <a:shade val="85000"/>
                    <a:satMod val="150000"/>
                  </a:schemeClr>
                </a:solidFill>
                <a:latin typeface="Arial" pitchFamily="34" charset="0"/>
                <a:cs typeface="Arial" pitchFamily="34" charset="0"/>
              </a:rPr>
            </a:br>
            <a:endParaRPr lang="es-ES" sz="4000">
              <a:solidFill>
                <a:schemeClr val="tx2">
                  <a:shade val="85000"/>
                  <a:satMod val="150000"/>
                </a:schemeClr>
              </a:solidFill>
              <a:latin typeface="Arial" pitchFamily="34" charset="0"/>
              <a:cs typeface="Arial" pitchFamily="34" charset="0"/>
            </a:endParaRPr>
          </a:p>
        </p:txBody>
      </p:sp>
      <p:pic>
        <p:nvPicPr>
          <p:cNvPr id="4" name="ipfXlK3IKceW6IUzM:" descr="http://t3.gstatic.com/images?q=tbn:XlK3IKceW6IUzM:http://www.espolciencia.espol.edu.ec/images/logo-espol-blanco.jpg"/>
          <p:cNvPicPr>
            <a:picLocks noChangeAspect="1" noChangeArrowheads="1"/>
          </p:cNvPicPr>
          <p:nvPr/>
        </p:nvPicPr>
        <p:blipFill>
          <a:blip r:embed="rId2" cstate="print"/>
          <a:srcRect/>
          <a:stretch>
            <a:fillRect/>
          </a:stretch>
        </p:blipFill>
        <p:spPr bwMode="auto">
          <a:xfrm>
            <a:off x="7668344" y="5786454"/>
            <a:ext cx="1071546" cy="1071546"/>
          </a:xfrm>
          <a:prstGeom prst="rect">
            <a:avLst/>
          </a:prstGeom>
          <a:ln>
            <a:noFill/>
          </a:ln>
          <a:effectLst>
            <a:softEdge rad="112500"/>
          </a:effectLst>
        </p:spPr>
      </p:pic>
      <p:pic>
        <p:nvPicPr>
          <p:cNvPr id="5" name="Picture 4" descr="fwebtool.png"/>
          <p:cNvPicPr>
            <a:picLocks noChangeAspect="1"/>
          </p:cNvPicPr>
          <p:nvPr/>
        </p:nvPicPr>
        <p:blipFill>
          <a:blip r:embed="rId3" cstate="print"/>
          <a:srcRect/>
          <a:stretch>
            <a:fillRect/>
          </a:stretch>
        </p:blipFill>
        <p:spPr bwMode="auto">
          <a:xfrm>
            <a:off x="7527925" y="333375"/>
            <a:ext cx="1185863" cy="5032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pPr eaLnBrk="1" fontAlgn="auto" hangingPunct="1">
              <a:spcBef>
                <a:spcPts val="0"/>
              </a:spcBef>
              <a:spcAft>
                <a:spcPts val="0"/>
              </a:spcAft>
              <a:defRPr/>
            </a:pPr>
            <a:r>
              <a:rPr lang="es-ES">
                <a:solidFill>
                  <a:schemeClr val="tx2">
                    <a:shade val="85000"/>
                    <a:satMod val="150000"/>
                  </a:schemeClr>
                </a:solidFill>
                <a:latin typeface="Arial" pitchFamily="34" charset="0"/>
                <a:cs typeface="Arial" pitchFamily="34" charset="0"/>
              </a:rPr>
              <a:t>Introducción en el Mercado</a:t>
            </a:r>
          </a:p>
        </p:txBody>
      </p:sp>
      <p:sp>
        <p:nvSpPr>
          <p:cNvPr id="4" name="Slide Number Placeholder 3"/>
          <p:cNvSpPr>
            <a:spLocks noGrp="1"/>
          </p:cNvSpPr>
          <p:nvPr>
            <p:ph type="sldNum" sz="quarter" idx="12"/>
          </p:nvPr>
        </p:nvSpPr>
        <p:spPr/>
        <p:txBody>
          <a:bodyPr/>
          <a:lstStyle/>
          <a:p>
            <a:pPr>
              <a:defRPr/>
            </a:pPr>
            <a:fld id="{D784908B-A90A-4D78-AE34-A5A3BFF821CB}" type="slidenum">
              <a:rPr lang="es-ES"/>
              <a:pPr>
                <a:defRPr/>
              </a:pPr>
              <a:t>20</a:t>
            </a:fld>
            <a:endParaRPr lang="es-ES"/>
          </a:p>
        </p:txBody>
      </p:sp>
      <p:graphicFrame>
        <p:nvGraphicFramePr>
          <p:cNvPr id="7" name="Diagram 6"/>
          <p:cNvGraphicFramePr/>
          <p:nvPr/>
        </p:nvGraphicFramePr>
        <p:xfrm>
          <a:off x="971600" y="1397000"/>
          <a:ext cx="72008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pPr eaLnBrk="1" fontAlgn="auto" hangingPunct="1">
              <a:spcBef>
                <a:spcPts val="0"/>
              </a:spcBef>
              <a:spcAft>
                <a:spcPts val="0"/>
              </a:spcAft>
              <a:defRPr/>
            </a:pPr>
            <a:r>
              <a:rPr lang="es-ES">
                <a:solidFill>
                  <a:schemeClr val="tx2">
                    <a:shade val="85000"/>
                    <a:satMod val="150000"/>
                  </a:schemeClr>
                </a:solidFill>
                <a:latin typeface="Arial" pitchFamily="34" charset="0"/>
                <a:cs typeface="Arial" pitchFamily="34" charset="0"/>
              </a:rPr>
              <a:t>Introducción en el Mercado</a:t>
            </a:r>
          </a:p>
        </p:txBody>
      </p:sp>
      <p:sp>
        <p:nvSpPr>
          <p:cNvPr id="4" name="Slide Number Placeholder 3"/>
          <p:cNvSpPr>
            <a:spLocks noGrp="1"/>
          </p:cNvSpPr>
          <p:nvPr>
            <p:ph type="sldNum" sz="quarter" idx="12"/>
          </p:nvPr>
        </p:nvSpPr>
        <p:spPr/>
        <p:txBody>
          <a:bodyPr/>
          <a:lstStyle/>
          <a:p>
            <a:pPr>
              <a:defRPr/>
            </a:pPr>
            <a:fld id="{D784908B-A90A-4D78-AE34-A5A3BFF821CB}" type="slidenum">
              <a:rPr lang="es-ES"/>
              <a:pPr>
                <a:defRPr/>
              </a:pPr>
              <a:t>21</a:t>
            </a:fld>
            <a:endParaRPr lang="es-ES"/>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700808"/>
            <a:ext cx="2448272" cy="467072"/>
          </a:xfrm>
        </p:spPr>
        <p:txBody>
          <a:bodyPr/>
          <a:lstStyle/>
          <a:p>
            <a:pPr>
              <a:defRPr/>
            </a:pPr>
            <a:r>
              <a:rPr lang="es-ES" sz="1800" err="1" smtClean="0">
                <a:latin typeface="Arial" pitchFamily="34" charset="0"/>
                <a:cs typeface="Arial" pitchFamily="34" charset="0"/>
              </a:rPr>
              <a:t>Analisis</a:t>
            </a:r>
            <a:r>
              <a:rPr lang="es-ES" sz="1800" smtClean="0">
                <a:latin typeface="Arial" pitchFamily="34" charset="0"/>
                <a:cs typeface="Arial" pitchFamily="34" charset="0"/>
              </a:rPr>
              <a:t> Financiero</a:t>
            </a:r>
            <a:endParaRPr lang="es-ES" sz="180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1458913" y="2276475"/>
          <a:ext cx="5129530" cy="1493520"/>
        </p:xfrm>
        <a:graphic>
          <a:graphicData uri="http://schemas.openxmlformats.org/drawingml/2006/table">
            <a:tbl>
              <a:tblPr/>
              <a:tblGrid>
                <a:gridCol w="2564765"/>
                <a:gridCol w="2564765"/>
              </a:tblGrid>
              <a:tr h="0">
                <a:tc>
                  <a:txBody>
                    <a:bodyPr/>
                    <a:lstStyle/>
                    <a:p>
                      <a:pPr marL="228600">
                        <a:spcAft>
                          <a:spcPts val="0"/>
                        </a:spcAft>
                      </a:pPr>
                      <a:r>
                        <a:rPr lang="es-ES" sz="1400" b="1" dirty="0">
                          <a:solidFill>
                            <a:srgbClr val="FFFFFF"/>
                          </a:solidFill>
                          <a:latin typeface="Arial"/>
                          <a:ea typeface="Calibri"/>
                          <a:cs typeface="Times New Roman"/>
                        </a:rPr>
                        <a:t>Gastos de constitución y establecimiento</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a:latin typeface="Arial"/>
                          <a:ea typeface="Calibri"/>
                          <a:cs typeface="Times New Roman"/>
                        </a:rPr>
                        <a:t>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a:spcAft>
                          <a:spcPts val="0"/>
                        </a:spcAft>
                      </a:pPr>
                      <a:r>
                        <a:rPr lang="es-ES" sz="1400" b="1">
                          <a:solidFill>
                            <a:srgbClr val="FFFFFF"/>
                          </a:solidFill>
                          <a:latin typeface="Arial"/>
                          <a:ea typeface="Calibri"/>
                          <a:cs typeface="Times New Roman"/>
                        </a:rPr>
                        <a:t>Aplicaciones Informáticas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a:latin typeface="Arial"/>
                          <a:ea typeface="Calibri"/>
                          <a:cs typeface="Times New Roman"/>
                        </a:rPr>
                        <a:t>300 (99)</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a:spcAft>
                          <a:spcPts val="0"/>
                        </a:spcAft>
                      </a:pPr>
                      <a:r>
                        <a:rPr lang="es-ES" sz="1400" b="1">
                          <a:solidFill>
                            <a:srgbClr val="FFFFFF"/>
                          </a:solidFill>
                          <a:latin typeface="Arial"/>
                          <a:ea typeface="Calibri"/>
                          <a:cs typeface="Times New Roman"/>
                        </a:rPr>
                        <a:t>Equipos de Computación</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dirty="0">
                          <a:latin typeface="Arial"/>
                          <a:ea typeface="Calibri"/>
                          <a:cs typeface="Times New Roman"/>
                        </a:rPr>
                        <a:t>2000 (660)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a:spcAft>
                          <a:spcPts val="0"/>
                        </a:spcAft>
                      </a:pPr>
                      <a:r>
                        <a:rPr lang="es-ES" sz="1400" b="1">
                          <a:solidFill>
                            <a:srgbClr val="FFFFFF"/>
                          </a:solidFill>
                          <a:latin typeface="Arial"/>
                          <a:ea typeface="Calibri"/>
                          <a:cs typeface="Times New Roman"/>
                        </a:rPr>
                        <a:t>Mobiliario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a:latin typeface="Arial"/>
                          <a:ea typeface="Calibri"/>
                          <a:cs typeface="Times New Roman"/>
                        </a:rPr>
                        <a:t>200 (20)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a:spcAft>
                          <a:spcPts val="0"/>
                        </a:spcAft>
                      </a:pPr>
                      <a:r>
                        <a:rPr lang="es-ES" sz="1400" b="1">
                          <a:solidFill>
                            <a:srgbClr val="FFFFFF"/>
                          </a:solidFill>
                          <a:latin typeface="Arial"/>
                          <a:ea typeface="Calibri"/>
                          <a:cs typeface="Times New Roman"/>
                        </a:rPr>
                        <a:t>Hosting</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a:latin typeface="Arial"/>
                          <a:ea typeface="Calibri"/>
                          <a:cs typeface="Times New Roman"/>
                        </a:rPr>
                        <a:t>80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a:spcAft>
                          <a:spcPts val="0"/>
                        </a:spcAft>
                      </a:pPr>
                      <a:r>
                        <a:rPr lang="es-ES" sz="1400" b="1">
                          <a:solidFill>
                            <a:srgbClr val="FFFFFF"/>
                          </a:solidFill>
                          <a:latin typeface="Arial"/>
                          <a:ea typeface="Calibri"/>
                          <a:cs typeface="Times New Roman"/>
                        </a:rPr>
                        <a:t>Internet</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dirty="0">
                          <a:latin typeface="Arial"/>
                          <a:ea typeface="Calibri"/>
                          <a:cs typeface="Times New Roman"/>
                        </a:rPr>
                        <a:t>40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9E68A92E-85C9-433F-A00E-2F967CC644FD}" type="slidenum">
              <a:rPr lang="es-ES" smtClean="0"/>
              <a:pPr>
                <a:defRPr/>
              </a:pPr>
              <a:t>22</a:t>
            </a:fld>
            <a:endParaRPr lang="es-ES"/>
          </a:p>
        </p:txBody>
      </p:sp>
      <p:sp>
        <p:nvSpPr>
          <p:cNvPr id="7" name="Title 1"/>
          <p:cNvSpPr txBox="1">
            <a:spLocks/>
          </p:cNvSpPr>
          <p:nvPr/>
        </p:nvSpPr>
        <p:spPr>
          <a:xfrm>
            <a:off x="1386686" y="4365104"/>
            <a:ext cx="1800200" cy="467072"/>
          </a:xfrm>
          <a:prstGeom prst="rect">
            <a:avLst/>
          </a:prstGeom>
        </p:spPr>
        <p:txBody>
          <a:bodyPr anchor="b">
            <a:normAutofit/>
            <a:scene3d>
              <a:camera prst="orthographicFront"/>
              <a:lightRig rig="soft" dir="t">
                <a:rot lat="0" lon="0" rev="2100000"/>
              </a:lightRig>
            </a:scene3d>
            <a:sp3d prstMaterial="matte">
              <a:bevelT w="38100" h="38100"/>
            </a:sp3d>
          </a:bodyPr>
          <a:lstStyle/>
          <a:p>
            <a:pPr algn="ctr" eaLnBrk="0" hangingPunct="0">
              <a:defRPr/>
            </a:pPr>
            <a:r>
              <a:rPr lang="es-ES" b="1" dirty="0">
                <a:solidFill>
                  <a:srgbClr val="7F4A25"/>
                </a:solidFill>
                <a:effectLst>
                  <a:outerShdw blurRad="63500" dist="38100" dir="8220000" algn="tl" rotWithShape="0">
                    <a:srgbClr val="000000">
                      <a:alpha val="30000"/>
                    </a:srgbClr>
                  </a:outerShdw>
                </a:effectLst>
                <a:latin typeface="Arial" pitchFamily="34" charset="0"/>
                <a:ea typeface="+mj-lt"/>
                <a:cs typeface="Arial" pitchFamily="34" charset="0"/>
              </a:rPr>
              <a:t>Costos Fijos</a:t>
            </a:r>
          </a:p>
        </p:txBody>
      </p:sp>
      <p:graphicFrame>
        <p:nvGraphicFramePr>
          <p:cNvPr id="8" name="Table 7"/>
          <p:cNvGraphicFramePr>
            <a:graphicFrameLocks noGrp="1"/>
          </p:cNvGraphicFramePr>
          <p:nvPr/>
        </p:nvGraphicFramePr>
        <p:xfrm>
          <a:off x="1530350" y="4941888"/>
          <a:ext cx="5129530" cy="1280160"/>
        </p:xfrm>
        <a:graphic>
          <a:graphicData uri="http://schemas.openxmlformats.org/drawingml/2006/table">
            <a:tbl>
              <a:tblPr/>
              <a:tblGrid>
                <a:gridCol w="2564765"/>
                <a:gridCol w="2564765"/>
              </a:tblGrid>
              <a:tr h="0">
                <a:tc>
                  <a:txBody>
                    <a:bodyPr/>
                    <a:lstStyle/>
                    <a:p>
                      <a:pPr marL="228600">
                        <a:spcAft>
                          <a:spcPts val="0"/>
                        </a:spcAft>
                      </a:pPr>
                      <a:r>
                        <a:rPr lang="es-ES" sz="1400" b="1">
                          <a:solidFill>
                            <a:srgbClr val="FFFFFF"/>
                          </a:solidFill>
                          <a:latin typeface="Arial"/>
                          <a:ea typeface="Calibri"/>
                          <a:cs typeface="Times New Roman"/>
                        </a:rPr>
                        <a:t>Hosting</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a:latin typeface="Arial"/>
                          <a:ea typeface="Calibri"/>
                          <a:cs typeface="Times New Roman"/>
                        </a:rPr>
                        <a:t>80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a:spcAft>
                          <a:spcPts val="0"/>
                        </a:spcAft>
                      </a:pPr>
                      <a:r>
                        <a:rPr lang="es-ES" sz="1400" b="1">
                          <a:solidFill>
                            <a:srgbClr val="FFFFFF"/>
                          </a:solidFill>
                          <a:latin typeface="Arial"/>
                          <a:ea typeface="Calibri"/>
                          <a:cs typeface="Times New Roman"/>
                        </a:rPr>
                        <a:t>Internet</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a:latin typeface="Arial"/>
                          <a:ea typeface="Calibri"/>
                          <a:cs typeface="Times New Roman"/>
                        </a:rPr>
                        <a:t>40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a:spcAft>
                          <a:spcPts val="0"/>
                        </a:spcAft>
                      </a:pPr>
                      <a:r>
                        <a:rPr lang="es-ES" sz="1400" b="1">
                          <a:solidFill>
                            <a:srgbClr val="FFFFFF"/>
                          </a:solidFill>
                          <a:latin typeface="Arial"/>
                          <a:ea typeface="Calibri"/>
                          <a:cs typeface="Times New Roman"/>
                        </a:rPr>
                        <a:t>Servicios Básicos (Agua, Luz, Telefono)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a:latin typeface="Arial"/>
                          <a:ea typeface="Calibri"/>
                          <a:cs typeface="Times New Roman"/>
                        </a:rPr>
                        <a:t>100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a:spcAft>
                          <a:spcPts val="0"/>
                        </a:spcAft>
                      </a:pPr>
                      <a:r>
                        <a:rPr lang="es-ES" sz="1400" b="1">
                          <a:solidFill>
                            <a:srgbClr val="FFFFFF"/>
                          </a:solidFill>
                          <a:latin typeface="Arial"/>
                          <a:ea typeface="Calibri"/>
                          <a:cs typeface="Times New Roman"/>
                        </a:rPr>
                        <a:t>Depreciaciones (por año)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a:latin typeface="Arial"/>
                          <a:ea typeface="Calibri"/>
                          <a:cs typeface="Times New Roman"/>
                        </a:rPr>
                        <a:t>344 (28.66 mensual)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a:spcAft>
                          <a:spcPts val="0"/>
                        </a:spcAft>
                      </a:pPr>
                      <a:r>
                        <a:rPr lang="es-ES" sz="1400" b="1">
                          <a:solidFill>
                            <a:srgbClr val="FFFFFF"/>
                          </a:solidFill>
                          <a:latin typeface="Arial"/>
                          <a:ea typeface="Calibri"/>
                          <a:cs typeface="Times New Roman"/>
                        </a:rPr>
                        <a:t>Total Costo Fijo: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228600">
                        <a:spcAft>
                          <a:spcPts val="0"/>
                        </a:spcAft>
                      </a:pPr>
                      <a:r>
                        <a:rPr lang="es-ES" sz="1400" b="1" dirty="0">
                          <a:latin typeface="Arial"/>
                          <a:ea typeface="Calibri"/>
                          <a:cs typeface="Times New Roman"/>
                        </a:rPr>
                        <a:t>248.66</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itle 1"/>
          <p:cNvSpPr txBox="1">
            <a:spLocks/>
          </p:cNvSpPr>
          <p:nvPr/>
        </p:nvSpPr>
        <p:spPr>
          <a:xfrm>
            <a:off x="457200" y="304800"/>
            <a:ext cx="8229600" cy="1143000"/>
          </a:xfrm>
          <a:prstGeom prst="rect">
            <a:avLst/>
          </a:prstGeom>
        </p:spPr>
        <p:txBody>
          <a:bodyPr anchor="b">
            <a:normAutofit/>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s-ES" sz="4800" b="1" dirty="0">
                <a:solidFill>
                  <a:schemeClr val="tx2">
                    <a:shade val="85000"/>
                    <a:satMod val="150000"/>
                  </a:schemeClr>
                </a:solidFill>
                <a:effectLst>
                  <a:outerShdw blurRad="63500" dist="38100" dir="8220000" algn="tl" rotWithShape="0">
                    <a:srgbClr val="000000">
                      <a:alpha val="30000"/>
                    </a:srgbClr>
                  </a:outerShdw>
                </a:effectLst>
                <a:latin typeface="Arial" pitchFamily="34" charset="0"/>
                <a:ea typeface="+mj-lt"/>
                <a:cs typeface="Arial" pitchFamily="34" charset="0"/>
              </a:rPr>
              <a:t>Introducción en el Mercado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039159-65F1-4D29-A590-3B24ACA7B31F}" type="slidenum">
              <a:rPr lang="es-ES" smtClean="0"/>
              <a:pPr>
                <a:defRPr/>
              </a:pPr>
              <a:t>23</a:t>
            </a:fld>
            <a:endParaRPr lang="es-ES"/>
          </a:p>
        </p:txBody>
      </p:sp>
      <p:sp>
        <p:nvSpPr>
          <p:cNvPr id="5" name="Title 1"/>
          <p:cNvSpPr txBox="1">
            <a:spLocks/>
          </p:cNvSpPr>
          <p:nvPr/>
        </p:nvSpPr>
        <p:spPr>
          <a:xfrm>
            <a:off x="971600" y="1916832"/>
            <a:ext cx="1800200" cy="467072"/>
          </a:xfrm>
          <a:prstGeom prst="rect">
            <a:avLst/>
          </a:prstGeom>
        </p:spPr>
        <p:txBody>
          <a:bodyPr anchor="b">
            <a:normAutofit fontScale="85000" lnSpcReduction="10000"/>
            <a:scene3d>
              <a:camera prst="orthographicFront"/>
              <a:lightRig rig="soft" dir="t">
                <a:rot lat="0" lon="0" rev="2100000"/>
              </a:lightRig>
            </a:scene3d>
            <a:sp3d prstMaterial="matte">
              <a:bevelT w="38100" h="38100"/>
            </a:sp3d>
          </a:bodyPr>
          <a:lstStyle/>
          <a:p>
            <a:pPr algn="ctr" eaLnBrk="0" hangingPunct="0">
              <a:defRPr/>
            </a:pPr>
            <a:r>
              <a:rPr lang="es-ES" b="1" dirty="0">
                <a:solidFill>
                  <a:srgbClr val="7F4A25"/>
                </a:solidFill>
                <a:effectLst>
                  <a:outerShdw blurRad="63500" dist="38100" dir="8220000" algn="tl" rotWithShape="0">
                    <a:srgbClr val="000000">
                      <a:alpha val="30000"/>
                    </a:srgbClr>
                  </a:outerShdw>
                </a:effectLst>
                <a:latin typeface="Arial" pitchFamily="34" charset="0"/>
                <a:ea typeface="+mj-lt"/>
                <a:cs typeface="Arial" pitchFamily="34" charset="0"/>
              </a:rPr>
              <a:t>Costos </a:t>
            </a:r>
            <a:r>
              <a:rPr lang="es-ES" b="1" dirty="0" smtClean="0">
                <a:solidFill>
                  <a:srgbClr val="7F4A25"/>
                </a:solidFill>
                <a:effectLst>
                  <a:outerShdw blurRad="63500" dist="38100" dir="8220000" algn="tl" rotWithShape="0">
                    <a:srgbClr val="000000">
                      <a:alpha val="30000"/>
                    </a:srgbClr>
                  </a:outerShdw>
                </a:effectLst>
                <a:latin typeface="Arial" pitchFamily="34" charset="0"/>
                <a:ea typeface="+mj-lt"/>
                <a:cs typeface="Arial" pitchFamily="34" charset="0"/>
              </a:rPr>
              <a:t>Variables</a:t>
            </a:r>
            <a:endParaRPr lang="es-ES" b="1" dirty="0">
              <a:solidFill>
                <a:srgbClr val="7F4A25"/>
              </a:solidFill>
              <a:effectLst>
                <a:outerShdw blurRad="63500" dist="38100" dir="8220000" algn="tl" rotWithShape="0">
                  <a:srgbClr val="000000">
                    <a:alpha val="30000"/>
                  </a:srgbClr>
                </a:outerShdw>
              </a:effectLst>
              <a:latin typeface="Arial" pitchFamily="34" charset="0"/>
              <a:ea typeface="+mj-lt"/>
              <a:cs typeface="Arial" pitchFamily="34" charset="0"/>
            </a:endParaRPr>
          </a:p>
        </p:txBody>
      </p:sp>
      <p:sp>
        <p:nvSpPr>
          <p:cNvPr id="6" name="Title 1"/>
          <p:cNvSpPr txBox="1">
            <a:spLocks/>
          </p:cNvSpPr>
          <p:nvPr/>
        </p:nvSpPr>
        <p:spPr>
          <a:xfrm>
            <a:off x="1115616" y="2348880"/>
            <a:ext cx="5561578" cy="1224136"/>
          </a:xfrm>
          <a:prstGeom prst="rect">
            <a:avLst/>
          </a:prstGeom>
        </p:spPr>
        <p:txBody>
          <a:bodyPr anchor="b">
            <a:normAutofit/>
            <a:scene3d>
              <a:camera prst="orthographicFront"/>
              <a:lightRig rig="soft" dir="t">
                <a:rot lat="0" lon="0" rev="2100000"/>
              </a:lightRig>
            </a:scene3d>
            <a:sp3d prstMaterial="matte">
              <a:bevelT w="38100" h="38100"/>
            </a:sp3d>
          </a:bodyPr>
          <a:lstStyle/>
          <a:p>
            <a:pPr algn="just">
              <a:defRPr/>
            </a:pPr>
            <a:r>
              <a:rPr lang="es-ES" dirty="0"/>
              <a:t>Dado que es una empresa de servicios de tipo binomio servicios no tenemos costos variables debido a que no incurrimos en el gasto de producción (materia prima).</a:t>
            </a:r>
          </a:p>
        </p:txBody>
      </p:sp>
      <p:graphicFrame>
        <p:nvGraphicFramePr>
          <p:cNvPr id="7" name="Table 6"/>
          <p:cNvGraphicFramePr>
            <a:graphicFrameLocks noGrp="1"/>
          </p:cNvGraphicFramePr>
          <p:nvPr/>
        </p:nvGraphicFramePr>
        <p:xfrm>
          <a:off x="2195513" y="4724400"/>
          <a:ext cx="4119245" cy="853440"/>
        </p:xfrm>
        <a:graphic>
          <a:graphicData uri="http://schemas.openxmlformats.org/drawingml/2006/table">
            <a:tbl>
              <a:tblPr/>
              <a:tblGrid>
                <a:gridCol w="2564765"/>
                <a:gridCol w="1554480"/>
              </a:tblGrid>
              <a:tr h="0">
                <a:tc rowSpan="2">
                  <a:txBody>
                    <a:bodyPr/>
                    <a:lstStyle/>
                    <a:p>
                      <a:pPr marL="228600" algn="ctr">
                        <a:spcAft>
                          <a:spcPts val="0"/>
                        </a:spcAft>
                      </a:pPr>
                      <a:r>
                        <a:rPr lang="es-ES" sz="1400" b="1" dirty="0">
                          <a:latin typeface="Arial"/>
                          <a:ea typeface="Calibri"/>
                          <a:cs typeface="Times New Roman"/>
                        </a:rPr>
                        <a:t>Punto de equilibrio =</a:t>
                      </a:r>
                      <a:endParaRPr lang="es-ES" sz="1400" dirty="0">
                        <a:latin typeface="Calibri"/>
                        <a:ea typeface="Calibri"/>
                        <a:cs typeface="Times New Roman"/>
                      </a:endParaRPr>
                    </a:p>
                  </a:txBody>
                  <a:tcPr marL="68580" marR="68580" marT="0" marB="0" anchor="ctr">
                    <a:lnL>
                      <a:noFill/>
                    </a:lnL>
                    <a:lnR>
                      <a:noFill/>
                    </a:lnR>
                    <a:lnT>
                      <a:noFill/>
                    </a:lnT>
                    <a:lnB>
                      <a:noFill/>
                    </a:lnB>
                  </a:tcPr>
                </a:tc>
                <a:tc>
                  <a:txBody>
                    <a:bodyPr/>
                    <a:lstStyle/>
                    <a:p>
                      <a:pPr marL="228600" algn="ctr">
                        <a:spcAft>
                          <a:spcPts val="0"/>
                        </a:spcAft>
                      </a:pPr>
                      <a:r>
                        <a:rPr lang="es-ES" sz="1400" b="1">
                          <a:latin typeface="Arial"/>
                          <a:ea typeface="Calibri"/>
                          <a:cs typeface="Times New Roman"/>
                        </a:rPr>
                        <a:t>Costo Fijo Total</a:t>
                      </a:r>
                      <a:endParaRPr lang="es-ES" sz="14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0">
                <a:tc vMerge="1">
                  <a:txBody>
                    <a:bodyPr/>
                    <a:lstStyle/>
                    <a:p>
                      <a:endParaRPr lang="es-ES"/>
                    </a:p>
                  </a:txBody>
                  <a:tcPr/>
                </a:tc>
                <a:tc>
                  <a:txBody>
                    <a:bodyPr/>
                    <a:lstStyle/>
                    <a:p>
                      <a:pPr marL="228600" algn="ctr">
                        <a:spcAft>
                          <a:spcPts val="0"/>
                        </a:spcAft>
                      </a:pPr>
                      <a:r>
                        <a:rPr lang="es-ES" sz="1400" b="1" dirty="0">
                          <a:latin typeface="Arial"/>
                          <a:ea typeface="Calibri"/>
                          <a:cs typeface="Times New Roman"/>
                        </a:rPr>
                        <a:t>Margen de </a:t>
                      </a:r>
                      <a:r>
                        <a:rPr lang="es-ES" sz="1400" b="1" dirty="0" smtClean="0">
                          <a:latin typeface="Arial"/>
                          <a:ea typeface="Calibri"/>
                          <a:cs typeface="Times New Roman"/>
                        </a:rPr>
                        <a:t>Contribución</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8" name="Title 1"/>
          <p:cNvSpPr txBox="1">
            <a:spLocks/>
          </p:cNvSpPr>
          <p:nvPr/>
        </p:nvSpPr>
        <p:spPr>
          <a:xfrm>
            <a:off x="1043608" y="4005064"/>
            <a:ext cx="2583904" cy="467072"/>
          </a:xfrm>
          <a:prstGeom prst="rect">
            <a:avLst/>
          </a:prstGeom>
        </p:spPr>
        <p:txBody>
          <a:bodyPr anchor="b">
            <a:normAutofit/>
            <a:scene3d>
              <a:camera prst="orthographicFront"/>
              <a:lightRig rig="soft" dir="t">
                <a:rot lat="0" lon="0" rev="2100000"/>
              </a:lightRig>
            </a:scene3d>
            <a:sp3d prstMaterial="matte">
              <a:bevelT w="38100" h="38100"/>
            </a:sp3d>
          </a:bodyPr>
          <a:lstStyle/>
          <a:p>
            <a:pPr algn="ctr" eaLnBrk="0" hangingPunct="0">
              <a:defRPr/>
            </a:pPr>
            <a:r>
              <a:rPr lang="es-ES" b="1" dirty="0">
                <a:solidFill>
                  <a:srgbClr val="7F4A25"/>
                </a:solidFill>
                <a:effectLst>
                  <a:outerShdw blurRad="63500" dist="38100" dir="8220000" algn="tl" rotWithShape="0">
                    <a:srgbClr val="000000">
                      <a:alpha val="30000"/>
                    </a:srgbClr>
                  </a:outerShdw>
                </a:effectLst>
                <a:latin typeface="Arial" pitchFamily="34" charset="0"/>
                <a:ea typeface="+mj-lt"/>
                <a:cs typeface="Arial" pitchFamily="34" charset="0"/>
              </a:rPr>
              <a:t>Punto de Equilibrio</a:t>
            </a:r>
          </a:p>
        </p:txBody>
      </p:sp>
      <p:sp>
        <p:nvSpPr>
          <p:cNvPr id="130049" name="Rectangle 1"/>
          <p:cNvSpPr>
            <a:spLocks noChangeArrowheads="1"/>
          </p:cNvSpPr>
          <p:nvPr/>
        </p:nvSpPr>
        <p:spPr bwMode="auto">
          <a:xfrm>
            <a:off x="2627313" y="6021388"/>
            <a:ext cx="4105275" cy="307975"/>
          </a:xfrm>
          <a:prstGeom prst="rect">
            <a:avLst/>
          </a:prstGeom>
          <a:noFill/>
          <a:ln w="9525">
            <a:noFill/>
            <a:miter lim="800000"/>
            <a:headEnd/>
            <a:tailEnd/>
          </a:ln>
        </p:spPr>
        <p:txBody>
          <a:bodyPr anchor="ctr">
            <a:spAutoFit/>
          </a:bodyPr>
          <a:lstStyle/>
          <a:p>
            <a:pPr algn="just" eaLnBrk="0" hangingPunct="0"/>
            <a:r>
              <a:rPr lang="es-ES" sz="1400" b="1">
                <a:cs typeface="Times New Roman" pitchFamily="18" charset="0"/>
              </a:rPr>
              <a:t>Punto de equilibrio =</a:t>
            </a:r>
            <a:r>
              <a:rPr lang="es-ES" sz="1400">
                <a:cs typeface="Times New Roman" pitchFamily="18" charset="0"/>
              </a:rPr>
              <a:t> 2.48</a:t>
            </a:r>
            <a:endParaRPr lang="es-ES" sz="1400"/>
          </a:p>
        </p:txBody>
      </p:sp>
      <p:sp>
        <p:nvSpPr>
          <p:cNvPr id="11" name="Title 1"/>
          <p:cNvSpPr txBox="1">
            <a:spLocks/>
          </p:cNvSpPr>
          <p:nvPr/>
        </p:nvSpPr>
        <p:spPr>
          <a:xfrm>
            <a:off x="457200" y="304800"/>
            <a:ext cx="8229600" cy="1143000"/>
          </a:xfrm>
          <a:prstGeom prst="rect">
            <a:avLst/>
          </a:prstGeom>
        </p:spPr>
        <p:txBody>
          <a:bodyPr anchor="b">
            <a:normAutofit/>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s-ES" sz="4800" b="1" dirty="0">
                <a:solidFill>
                  <a:schemeClr val="tx2">
                    <a:shade val="85000"/>
                    <a:satMod val="150000"/>
                  </a:schemeClr>
                </a:solidFill>
                <a:effectLst>
                  <a:outerShdw blurRad="63500" dist="38100" dir="8220000" algn="tl" rotWithShape="0">
                    <a:srgbClr val="000000">
                      <a:alpha val="30000"/>
                    </a:srgbClr>
                  </a:outerShdw>
                </a:effectLst>
                <a:latin typeface="Arial" pitchFamily="34" charset="0"/>
                <a:ea typeface="+mj-lt"/>
                <a:cs typeface="Arial" pitchFamily="34" charset="0"/>
              </a:rPr>
              <a:t>Introducción en el Mercado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0049"/>
                                        </p:tgtEl>
                                        <p:attrNameLst>
                                          <p:attrName>style.visibility</p:attrName>
                                        </p:attrNameLst>
                                      </p:cBhvr>
                                      <p:to>
                                        <p:strVal val="visible"/>
                                      </p:to>
                                    </p:set>
                                    <p:anim calcmode="lin" valueType="num">
                                      <p:cBhvr additive="base">
                                        <p:cTn id="25" dur="1000" fill="hold"/>
                                        <p:tgtEl>
                                          <p:spTgt spid="130049"/>
                                        </p:tgtEl>
                                        <p:attrNameLst>
                                          <p:attrName>ppt_x</p:attrName>
                                        </p:attrNameLst>
                                      </p:cBhvr>
                                      <p:tavLst>
                                        <p:tav tm="0">
                                          <p:val>
                                            <p:strVal val="#ppt_x"/>
                                          </p:val>
                                        </p:tav>
                                        <p:tav tm="100000">
                                          <p:val>
                                            <p:strVal val="#ppt_x"/>
                                          </p:val>
                                        </p:tav>
                                      </p:tavLst>
                                    </p:anim>
                                    <p:anim calcmode="lin" valueType="num">
                                      <p:cBhvr additive="base">
                                        <p:cTn id="26" dur="1000" fill="hold"/>
                                        <p:tgtEl>
                                          <p:spTgt spid="130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59A37DF-62F9-4AEE-BE73-B331E95EA861}" type="slidenum">
              <a:rPr lang="es-ES" smtClean="0"/>
              <a:pPr>
                <a:defRPr/>
              </a:pPr>
              <a:t>24</a:t>
            </a:fld>
            <a:endParaRPr lang="es-ES"/>
          </a:p>
        </p:txBody>
      </p:sp>
      <p:graphicFrame>
        <p:nvGraphicFramePr>
          <p:cNvPr id="6" name="Table 5"/>
          <p:cNvGraphicFramePr>
            <a:graphicFrameLocks noGrp="1"/>
          </p:cNvGraphicFramePr>
          <p:nvPr/>
        </p:nvGraphicFramePr>
        <p:xfrm>
          <a:off x="539750" y="2492375"/>
          <a:ext cx="7992890" cy="3600394"/>
        </p:xfrm>
        <a:graphic>
          <a:graphicData uri="http://schemas.openxmlformats.org/drawingml/2006/table">
            <a:tbl>
              <a:tblPr/>
              <a:tblGrid>
                <a:gridCol w="2832232"/>
                <a:gridCol w="1075703"/>
                <a:gridCol w="816991"/>
                <a:gridCol w="816991"/>
                <a:gridCol w="816991"/>
                <a:gridCol w="816991"/>
                <a:gridCol w="816991"/>
              </a:tblGrid>
              <a:tr h="220004">
                <a:tc>
                  <a:txBody>
                    <a:bodyPr/>
                    <a:lstStyle/>
                    <a:p>
                      <a:pPr algn="l" fontAlgn="ctr"/>
                      <a:r>
                        <a:rPr lang="es-ES" sz="1000" b="0" i="0" u="none" strike="noStrike">
                          <a:solidFill>
                            <a:srgbClr val="FFFFFF"/>
                          </a:solidFill>
                          <a:latin typeface="Gill Sans MT"/>
                        </a:rPr>
                        <a:t>Rubros (Años)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r" fontAlgn="ctr"/>
                      <a:r>
                        <a:rPr lang="es-ES" sz="1000" b="0" i="0" u="none" strike="noStrike">
                          <a:solidFill>
                            <a:srgbClr val="FFFFFF"/>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r" fontAlgn="ctr"/>
                      <a:r>
                        <a:rPr lang="es-ES" sz="1000" b="0" i="0" u="none" strike="noStrike">
                          <a:solidFill>
                            <a:srgbClr val="FFFFFF"/>
                          </a:solidFill>
                          <a:latin typeface="Gill Sans MT"/>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r" fontAlgn="ctr"/>
                      <a:r>
                        <a:rPr lang="es-ES" sz="1000" b="0" i="0" u="none" strike="noStrike">
                          <a:solidFill>
                            <a:srgbClr val="FFFFFF"/>
                          </a:solidFill>
                          <a:latin typeface="Gill Sans MT"/>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r" fontAlgn="ctr"/>
                      <a:r>
                        <a:rPr lang="es-ES" sz="1000" b="0" i="0" u="none" strike="noStrike">
                          <a:solidFill>
                            <a:srgbClr val="FFFFFF"/>
                          </a:solidFill>
                          <a:latin typeface="Gill Sans MT"/>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r" fontAlgn="ctr"/>
                      <a:r>
                        <a:rPr lang="es-ES" sz="1000" b="0" i="0" u="none" strike="noStrike">
                          <a:solidFill>
                            <a:srgbClr val="FFFFFF"/>
                          </a:solidFill>
                          <a:latin typeface="Gill Sans MT"/>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r" fontAlgn="ctr"/>
                      <a:r>
                        <a:rPr lang="es-ES" sz="1000" b="0" i="0" u="none" strike="noStrike">
                          <a:solidFill>
                            <a:srgbClr val="FFFFFF"/>
                          </a:solidFill>
                          <a:latin typeface="Gill Sans MT"/>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r>
              <a:tr h="253004">
                <a:tc>
                  <a:txBody>
                    <a:bodyPr/>
                    <a:lstStyle/>
                    <a:p>
                      <a:pPr algn="l" fontAlgn="b"/>
                      <a:r>
                        <a:rPr lang="es-ES" sz="1100" b="0" i="0" u="none" strike="noStrike">
                          <a:solidFill>
                            <a:srgbClr val="000000"/>
                          </a:solidFill>
                          <a:latin typeface="Gill Sans MT"/>
                        </a:rPr>
                        <a:t>Ingreso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543">
                <a:tc>
                  <a:txBody>
                    <a:bodyPr/>
                    <a:lstStyle/>
                    <a:p>
                      <a:pPr algn="l" fontAlgn="b"/>
                      <a:r>
                        <a:rPr lang="es-ES" sz="1100" b="0" i="0" u="none" strike="noStrike">
                          <a:solidFill>
                            <a:srgbClr val="000000"/>
                          </a:solidFill>
                          <a:latin typeface="Gill Sans MT"/>
                        </a:rPr>
                        <a:t>Gastos de constitucion y establecimiento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4">
                <a:tc>
                  <a:txBody>
                    <a:bodyPr/>
                    <a:lstStyle/>
                    <a:p>
                      <a:pPr algn="l" fontAlgn="b"/>
                      <a:r>
                        <a:rPr lang="es-ES" sz="1100" b="0" i="0" u="none" strike="noStrike">
                          <a:solidFill>
                            <a:srgbClr val="000000"/>
                          </a:solidFill>
                          <a:latin typeface="Gill Sans MT"/>
                        </a:rPr>
                        <a:t>Equipos de Computacion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4">
                <a:tc>
                  <a:txBody>
                    <a:bodyPr/>
                    <a:lstStyle/>
                    <a:p>
                      <a:pPr algn="l" fontAlgn="b"/>
                      <a:r>
                        <a:rPr lang="es-ES" sz="1100" b="0" i="0" u="none" strike="noStrike">
                          <a:solidFill>
                            <a:srgbClr val="000000"/>
                          </a:solidFill>
                          <a:latin typeface="Gill Sans MT"/>
                        </a:rPr>
                        <a:t>Servicios Básicos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4">
                <a:tc>
                  <a:txBody>
                    <a:bodyPr/>
                    <a:lstStyle/>
                    <a:p>
                      <a:pPr algn="l" fontAlgn="b"/>
                      <a:r>
                        <a:rPr lang="es-ES" sz="1100" b="0" i="0" u="none" strike="noStrike">
                          <a:solidFill>
                            <a:srgbClr val="000000"/>
                          </a:solidFill>
                          <a:latin typeface="Gill Sans MT"/>
                        </a:rPr>
                        <a:t>Internet - Hosting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4">
                <a:tc>
                  <a:txBody>
                    <a:bodyPr/>
                    <a:lstStyle/>
                    <a:p>
                      <a:pPr algn="l" fontAlgn="b"/>
                      <a:r>
                        <a:rPr lang="es-ES" sz="1100" b="0" i="0" u="none" strike="noStrike">
                          <a:solidFill>
                            <a:srgbClr val="000000"/>
                          </a:solidFill>
                          <a:latin typeface="Gill Sans MT"/>
                        </a:rPr>
                        <a:t>Sueldos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4">
                <a:tc>
                  <a:txBody>
                    <a:bodyPr/>
                    <a:lstStyle/>
                    <a:p>
                      <a:pPr algn="l" fontAlgn="b"/>
                      <a:r>
                        <a:rPr lang="es-ES" sz="1100" b="0" i="0" u="none" strike="noStrike">
                          <a:solidFill>
                            <a:srgbClr val="000000"/>
                          </a:solidFill>
                          <a:latin typeface="Gill Sans MT"/>
                        </a:rPr>
                        <a:t>Depreciaciones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4">
                <a:tc>
                  <a:txBody>
                    <a:bodyPr/>
                    <a:lstStyle/>
                    <a:p>
                      <a:pPr algn="l" fontAlgn="b"/>
                      <a:r>
                        <a:rPr lang="es-ES" sz="1100" b="0" i="0" u="none" strike="noStrike">
                          <a:solidFill>
                            <a:srgbClr val="000000"/>
                          </a:solidFill>
                          <a:latin typeface="Gill Sans MT"/>
                        </a:rPr>
                        <a:t>Subtotal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2664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2664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2664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2664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2664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4">
                <a:tc>
                  <a:txBody>
                    <a:bodyPr/>
                    <a:lstStyle/>
                    <a:p>
                      <a:pPr algn="l" fontAlgn="b"/>
                      <a:r>
                        <a:rPr lang="es-ES" sz="1100" b="0" i="0" u="none" strike="noStrike">
                          <a:solidFill>
                            <a:srgbClr val="000000"/>
                          </a:solidFill>
                          <a:latin typeface="Gill Sans MT"/>
                        </a:rPr>
                        <a:t>Inversion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4">
                <a:tc>
                  <a:txBody>
                    <a:bodyPr/>
                    <a:lstStyle/>
                    <a:p>
                      <a:pPr algn="l" fontAlgn="b"/>
                      <a:r>
                        <a:rPr lang="es-ES" sz="1100" b="0" i="0" u="none" strike="noStrike">
                          <a:solidFill>
                            <a:srgbClr val="000000"/>
                          </a:solidFill>
                          <a:latin typeface="Gill Sans MT"/>
                        </a:rPr>
                        <a:t>Valor de Salvamento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4">
                <a:tc>
                  <a:txBody>
                    <a:bodyPr/>
                    <a:lstStyle/>
                    <a:p>
                      <a:pPr algn="l" fontAlgn="b"/>
                      <a:r>
                        <a:rPr lang="es-ES" sz="1100" b="0" i="0" u="none" strike="noStrike">
                          <a:solidFill>
                            <a:srgbClr val="000000"/>
                          </a:solidFill>
                          <a:latin typeface="Gill Sans MT"/>
                        </a:rPr>
                        <a:t>Flujo Caja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-3000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807">
                <a:tc>
                  <a:txBody>
                    <a:bodyPr/>
                    <a:lstStyle/>
                    <a:p>
                      <a:pPr algn="l" fontAlgn="b"/>
                      <a:r>
                        <a:rPr lang="es-ES" sz="1100" b="0" i="0" u="none" strike="noStrike">
                          <a:solidFill>
                            <a:srgbClr val="000000"/>
                          </a:solidFill>
                          <a:latin typeface="Gill Sans MT"/>
                        </a:rPr>
                        <a:t>FCp/((1+TasaNominal)^p)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Gill Sans M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835,71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746,17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666,23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Gill Sans MT"/>
                        </a:rPr>
                        <a:t>594,84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dirty="0">
                          <a:solidFill>
                            <a:srgbClr val="000000"/>
                          </a:solidFill>
                          <a:latin typeface="Gill Sans MT"/>
                        </a:rPr>
                        <a:t>531,11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539750" y="1700213"/>
          <a:ext cx="4464496" cy="432048"/>
        </p:xfrm>
        <a:graphic>
          <a:graphicData uri="http://schemas.openxmlformats.org/drawingml/2006/table">
            <a:tbl>
              <a:tblPr/>
              <a:tblGrid>
                <a:gridCol w="1774727"/>
                <a:gridCol w="2689769"/>
              </a:tblGrid>
              <a:tr h="432048">
                <a:tc>
                  <a:txBody>
                    <a:bodyPr/>
                    <a:lstStyle/>
                    <a:p>
                      <a:pPr algn="l" fontAlgn="ctr"/>
                      <a:r>
                        <a:rPr lang="es-ES" sz="1000" b="0" i="0" u="none" strike="noStrike">
                          <a:solidFill>
                            <a:srgbClr val="FFFFFF"/>
                          </a:solidFill>
                          <a:latin typeface="Gill Sans MT"/>
                        </a:rPr>
                        <a:t>Tasa Nominal (12%)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r" fontAlgn="ctr"/>
                      <a:r>
                        <a:rPr lang="es-ES" sz="1000" b="0" i="0" u="none" strike="noStrike" dirty="0">
                          <a:solidFill>
                            <a:srgbClr val="000000"/>
                          </a:solidFill>
                          <a:latin typeface="Gill Sans MT"/>
                        </a:rPr>
                        <a:t>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itle 1"/>
          <p:cNvSpPr txBox="1">
            <a:spLocks/>
          </p:cNvSpPr>
          <p:nvPr/>
        </p:nvSpPr>
        <p:spPr>
          <a:xfrm>
            <a:off x="457200" y="304800"/>
            <a:ext cx="8229600" cy="1143000"/>
          </a:xfrm>
          <a:prstGeom prst="rect">
            <a:avLst/>
          </a:prstGeom>
        </p:spPr>
        <p:txBody>
          <a:bodyPr anchor="b">
            <a:normAutofit/>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s-ES" sz="4800" b="1" dirty="0">
                <a:solidFill>
                  <a:schemeClr val="tx2">
                    <a:shade val="85000"/>
                    <a:satMod val="150000"/>
                  </a:schemeClr>
                </a:solidFill>
                <a:effectLst>
                  <a:outerShdw blurRad="63500" dist="38100" dir="8220000" algn="tl" rotWithShape="0">
                    <a:srgbClr val="000000">
                      <a:alpha val="30000"/>
                    </a:srgbClr>
                  </a:outerShdw>
                </a:effectLst>
                <a:latin typeface="Arial" pitchFamily="34" charset="0"/>
                <a:ea typeface="+mj-lt"/>
                <a:cs typeface="Arial" pitchFamily="34" charset="0"/>
              </a:rPr>
              <a:t>Introducción en el Mercado</a:t>
            </a:r>
          </a:p>
        </p:txBody>
      </p:sp>
      <p:sp>
        <p:nvSpPr>
          <p:cNvPr id="131074" name="Rectangle 2"/>
          <p:cNvSpPr>
            <a:spLocks noChangeArrowheads="1"/>
          </p:cNvSpPr>
          <p:nvPr/>
        </p:nvSpPr>
        <p:spPr bwMode="auto">
          <a:xfrm>
            <a:off x="3708400" y="6229350"/>
            <a:ext cx="2663825" cy="800100"/>
          </a:xfrm>
          <a:prstGeom prst="rect">
            <a:avLst/>
          </a:prstGeom>
          <a:noFill/>
          <a:ln w="9525">
            <a:noFill/>
            <a:miter lim="800000"/>
            <a:headEnd/>
            <a:tailEnd/>
          </a:ln>
        </p:spPr>
        <p:txBody>
          <a:bodyPr rIns="863328" anchor="ctr">
            <a:spAutoFit/>
          </a:bodyPr>
          <a:lstStyle/>
          <a:p>
            <a:pPr eaLnBrk="0" hangingPunct="0"/>
            <a:r>
              <a:rPr lang="es-ES" sz="1400" b="1">
                <a:cs typeface="Times New Roman" pitchFamily="18" charset="0"/>
              </a:rPr>
              <a:t>Flujo de Caja</a:t>
            </a:r>
          </a:p>
          <a:p>
            <a:pPr eaLnBrk="0" hangingPunct="0"/>
            <a:r>
              <a:rPr lang="es-ES" sz="1400" b="1">
                <a:cs typeface="Times New Roman" pitchFamily="18" charset="0"/>
              </a:rPr>
              <a:t/>
            </a:r>
            <a:br>
              <a:rPr lang="es-ES" sz="1400" b="1">
                <a:cs typeface="Times New Roman" pitchFamily="18" charset="0"/>
              </a:rPr>
            </a:b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1074"/>
                                        </p:tgtEl>
                                        <p:attrNameLst>
                                          <p:attrName>style.visibility</p:attrName>
                                        </p:attrNameLst>
                                      </p:cBhvr>
                                      <p:to>
                                        <p:strVal val="visible"/>
                                      </p:to>
                                    </p:set>
                                    <p:animEffect transition="in" filter="box(in)">
                                      <p:cBhvr>
                                        <p:cTn id="19" dur="1000"/>
                                        <p:tgtEl>
                                          <p:spTgt spid="13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D8FC2A-53E7-4B1D-9086-B294793EC720}" type="slidenum">
              <a:rPr lang="es-ES" smtClean="0"/>
              <a:pPr>
                <a:defRPr/>
              </a:pPr>
              <a:t>25</a:t>
            </a:fld>
            <a:endParaRPr lang="es-ES"/>
          </a:p>
        </p:txBody>
      </p:sp>
      <p:graphicFrame>
        <p:nvGraphicFramePr>
          <p:cNvPr id="5" name="Table 4"/>
          <p:cNvGraphicFramePr>
            <a:graphicFrameLocks noGrp="1"/>
          </p:cNvGraphicFramePr>
          <p:nvPr/>
        </p:nvGraphicFramePr>
        <p:xfrm>
          <a:off x="2268538" y="2349500"/>
          <a:ext cx="5112568" cy="1008112"/>
        </p:xfrm>
        <a:graphic>
          <a:graphicData uri="http://schemas.openxmlformats.org/drawingml/2006/table">
            <a:tbl>
              <a:tblPr/>
              <a:tblGrid>
                <a:gridCol w="3705275"/>
                <a:gridCol w="1407293"/>
              </a:tblGrid>
              <a:tr h="504056">
                <a:tc>
                  <a:txBody>
                    <a:bodyPr/>
                    <a:lstStyle/>
                    <a:p>
                      <a:pPr algn="l" fontAlgn="ctr"/>
                      <a:r>
                        <a:rPr lang="es-ES" sz="3000" b="0" i="0" u="none" strike="noStrike" dirty="0">
                          <a:solidFill>
                            <a:srgbClr val="FFFFFF"/>
                          </a:solidFill>
                          <a:latin typeface="Gill Sans MT"/>
                        </a:rPr>
                        <a:t>VAN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r" fontAlgn="ctr"/>
                      <a:r>
                        <a:rPr lang="es-ES" sz="3000" b="0" i="0" u="none" strike="noStrike" dirty="0">
                          <a:solidFill>
                            <a:srgbClr val="000000"/>
                          </a:solidFill>
                          <a:latin typeface="Gill Sans MT"/>
                        </a:rPr>
                        <a:t>374,07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l" fontAlgn="ctr"/>
                      <a:r>
                        <a:rPr lang="es-ES" sz="3000" b="0" i="0" u="none" strike="noStrike">
                          <a:solidFill>
                            <a:srgbClr val="FFFFFF"/>
                          </a:solidFill>
                          <a:latin typeface="Gill Sans MT"/>
                        </a:rPr>
                        <a:t>TIR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r" fontAlgn="ctr"/>
                      <a:r>
                        <a:rPr lang="es-ES" sz="3000" b="0" i="0" u="none" strike="noStrike" dirty="0">
                          <a:solidFill>
                            <a:srgbClr val="000000"/>
                          </a:solidFill>
                          <a:latin typeface="Gill Sans MT"/>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2098" name="Rectangle 2"/>
          <p:cNvSpPr>
            <a:spLocks noChangeArrowheads="1"/>
          </p:cNvSpPr>
          <p:nvPr/>
        </p:nvSpPr>
        <p:spPr bwMode="auto">
          <a:xfrm>
            <a:off x="3203575" y="3500438"/>
            <a:ext cx="3708400" cy="307975"/>
          </a:xfrm>
          <a:prstGeom prst="rect">
            <a:avLst/>
          </a:prstGeom>
          <a:noFill/>
          <a:ln w="9525">
            <a:noFill/>
            <a:miter lim="800000"/>
            <a:headEnd/>
            <a:tailEnd/>
          </a:ln>
        </p:spPr>
        <p:txBody>
          <a:bodyPr anchor="ctr">
            <a:spAutoFit/>
          </a:bodyPr>
          <a:lstStyle/>
          <a:p>
            <a:pPr lvl="2" eaLnBrk="0" hangingPunct="0"/>
            <a:r>
              <a:rPr lang="es-ES" sz="1400" b="1" dirty="0">
                <a:cs typeface="Times New Roman" pitchFamily="18" charset="0"/>
              </a:rPr>
              <a:t>Rentabilidad</a:t>
            </a:r>
            <a:endParaRPr lang="es-ES" dirty="0"/>
          </a:p>
        </p:txBody>
      </p:sp>
      <p:sp>
        <p:nvSpPr>
          <p:cNvPr id="8" name="Title 1"/>
          <p:cNvSpPr txBox="1">
            <a:spLocks/>
          </p:cNvSpPr>
          <p:nvPr/>
        </p:nvSpPr>
        <p:spPr>
          <a:xfrm>
            <a:off x="457200" y="304800"/>
            <a:ext cx="8229600" cy="1143000"/>
          </a:xfrm>
          <a:prstGeom prst="rect">
            <a:avLst/>
          </a:prstGeom>
        </p:spPr>
        <p:txBody>
          <a:bodyPr anchor="b">
            <a:normAutofit/>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s-ES" sz="4800" b="1" dirty="0">
                <a:solidFill>
                  <a:schemeClr val="tx2">
                    <a:shade val="85000"/>
                    <a:satMod val="150000"/>
                  </a:schemeClr>
                </a:solidFill>
                <a:effectLst>
                  <a:outerShdw blurRad="63500" dist="38100" dir="8220000" algn="tl" rotWithShape="0">
                    <a:srgbClr val="000000">
                      <a:alpha val="30000"/>
                    </a:srgbClr>
                  </a:outerShdw>
                </a:effectLst>
                <a:latin typeface="Arial" pitchFamily="34" charset="0"/>
                <a:ea typeface="+mj-lt"/>
                <a:cs typeface="Arial" pitchFamily="34" charset="0"/>
              </a:rPr>
              <a:t>Introducción en el Mercado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2098"/>
                                        </p:tgtEl>
                                        <p:attrNameLst>
                                          <p:attrName>style.visibility</p:attrName>
                                        </p:attrNameLst>
                                      </p:cBhvr>
                                      <p:to>
                                        <p:strVal val="visible"/>
                                      </p:to>
                                    </p:set>
                                    <p:animEffect transition="in" filter="box(in)">
                                      <p:cBhvr>
                                        <p:cTn id="13" dur="10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75AD3C-075A-4F7D-972B-EA82355CFD12}" type="slidenum">
              <a:rPr lang="es-ES"/>
              <a:pPr>
                <a:defRPr/>
              </a:pPr>
              <a:t>26</a:t>
            </a:fld>
            <a:endParaRPr lang="es-ES"/>
          </a:p>
        </p:txBody>
      </p:sp>
      <p:sp>
        <p:nvSpPr>
          <p:cNvPr id="5" name="Title 1"/>
          <p:cNvSpPr>
            <a:spLocks noGrp="1"/>
          </p:cNvSpPr>
          <p:nvPr>
            <p:ph type="title"/>
          </p:nvPr>
        </p:nvSpPr>
        <p:spPr>
          <a:xfrm>
            <a:off x="457200" y="629816"/>
            <a:ext cx="8229600" cy="1143000"/>
          </a:xfrm>
        </p:spPr>
        <p:txBody>
          <a:bodyPr>
            <a:normAutofit fontScale="90000"/>
          </a:bodyPr>
          <a:lstStyle/>
          <a:p>
            <a:pPr eaLnBrk="1" fontAlgn="auto" hangingPunct="1">
              <a:spcBef>
                <a:spcPts val="0"/>
              </a:spcBef>
              <a:spcAft>
                <a:spcPts val="0"/>
              </a:spcAft>
              <a:defRPr/>
            </a:pPr>
            <a:r>
              <a:rPr lang="es-ES" smtClean="0">
                <a:solidFill>
                  <a:schemeClr val="tx2">
                    <a:shade val="85000"/>
                    <a:satMod val="150000"/>
                  </a:schemeClr>
                </a:solidFill>
                <a:latin typeface="Arial" pitchFamily="34" charset="0"/>
                <a:cs typeface="Arial" pitchFamily="34" charset="0"/>
              </a:rPr>
              <a:t>Implementación del </a:t>
            </a:r>
            <a:br>
              <a:rPr lang="es-ES" smtClean="0">
                <a:solidFill>
                  <a:schemeClr val="tx2">
                    <a:shade val="85000"/>
                    <a:satMod val="150000"/>
                  </a:schemeClr>
                </a:solidFill>
                <a:latin typeface="Arial" pitchFamily="34" charset="0"/>
                <a:cs typeface="Arial" pitchFamily="34" charset="0"/>
              </a:rPr>
            </a:br>
            <a:r>
              <a:rPr lang="es-ES" smtClean="0">
                <a:solidFill>
                  <a:schemeClr val="tx2">
                    <a:shade val="85000"/>
                    <a:satMod val="150000"/>
                  </a:schemeClr>
                </a:solidFill>
                <a:latin typeface="Arial" pitchFamily="34" charset="0"/>
                <a:cs typeface="Arial" pitchFamily="34" charset="0"/>
              </a:rPr>
              <a:t>FWEB - TOOL</a:t>
            </a:r>
            <a:endParaRPr lang="es-ES">
              <a:solidFill>
                <a:schemeClr val="tx2">
                  <a:shade val="85000"/>
                  <a:satMod val="150000"/>
                </a:schemeClr>
              </a:solidFill>
              <a:latin typeface="Arial" pitchFamily="34" charset="0"/>
              <a:cs typeface="Arial" pitchFamily="34" charset="0"/>
            </a:endParaRPr>
          </a:p>
        </p:txBody>
      </p:sp>
      <p:graphicFrame>
        <p:nvGraphicFramePr>
          <p:cNvPr id="8" name="Diagram 7"/>
          <p:cNvGraphicFramePr/>
          <p:nvPr/>
        </p:nvGraphicFramePr>
        <p:xfrm>
          <a:off x="1524000" y="21733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Reporte</a:t>
            </a:r>
            <a:endParaRPr lang="es-ES" dirty="0"/>
          </a:p>
        </p:txBody>
      </p:sp>
      <p:sp>
        <p:nvSpPr>
          <p:cNvPr id="4" name="Slide Number Placeholder 3"/>
          <p:cNvSpPr>
            <a:spLocks noGrp="1"/>
          </p:cNvSpPr>
          <p:nvPr>
            <p:ph type="sldNum" sz="quarter" idx="12"/>
          </p:nvPr>
        </p:nvSpPr>
        <p:spPr/>
        <p:txBody>
          <a:bodyPr/>
          <a:lstStyle/>
          <a:p>
            <a:pPr>
              <a:defRPr/>
            </a:pPr>
            <a:fld id="{F1F3BCB3-7C46-42E9-A398-B841B54FEC11}" type="slidenum">
              <a:rPr lang="es-ES" smtClean="0"/>
              <a:pPr>
                <a:defRPr/>
              </a:pPr>
              <a:t>27</a:t>
            </a:fld>
            <a:endParaRPr lang="es-ES"/>
          </a:p>
        </p:txBody>
      </p:sp>
      <p:sp>
        <p:nvSpPr>
          <p:cNvPr id="8" name="Action Button: Custom 7">
            <a:hlinkClick r:id="rId2" action="ppaction://hlinkfile" highlightClick="1"/>
          </p:cNvPr>
          <p:cNvSpPr/>
          <p:nvPr/>
        </p:nvSpPr>
        <p:spPr>
          <a:xfrm>
            <a:off x="3707904" y="2924944"/>
            <a:ext cx="1656184" cy="136815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268413"/>
            <a:ext cx="7467600" cy="1143000"/>
          </a:xfrm>
        </p:spPr>
        <p:txBody>
          <a:bodyPr/>
          <a:lstStyle/>
          <a:p>
            <a:pPr eaLnBrk="1" fontAlgn="auto" hangingPunct="1">
              <a:spcBef>
                <a:spcPts val="0"/>
              </a:spcBef>
              <a:spcAft>
                <a:spcPts val="0"/>
              </a:spcAft>
              <a:defRPr/>
            </a:pPr>
            <a:r>
              <a:rPr lang="es-ES">
                <a:solidFill>
                  <a:schemeClr val="tx2">
                    <a:shade val="85000"/>
                    <a:satMod val="150000"/>
                  </a:schemeClr>
                </a:solidFill>
                <a:latin typeface="Arial" pitchFamily="34" charset="0"/>
                <a:cs typeface="Arial" pitchFamily="34" charset="0"/>
              </a:rPr>
              <a:t>Integrantes</a:t>
            </a:r>
          </a:p>
        </p:txBody>
      </p:sp>
      <p:sp>
        <p:nvSpPr>
          <p:cNvPr id="10243" name="Content Placeholder 2"/>
          <p:cNvSpPr>
            <a:spLocks noGrp="1"/>
          </p:cNvSpPr>
          <p:nvPr>
            <p:ph idx="1"/>
          </p:nvPr>
        </p:nvSpPr>
        <p:spPr>
          <a:xfrm>
            <a:off x="676300" y="2884505"/>
            <a:ext cx="7467600" cy="3044825"/>
          </a:xfrm>
        </p:spPr>
        <p:txBody>
          <a:bodyPr/>
          <a:lstStyle/>
          <a:p>
            <a:pPr eaLnBrk="1" hangingPunct="1">
              <a:spcBef>
                <a:spcPct val="0"/>
              </a:spcBef>
            </a:pPr>
            <a:r>
              <a:rPr lang="es-ES" dirty="0" smtClean="0">
                <a:latin typeface="Arial" charset="0"/>
                <a:cs typeface="Arial" charset="0"/>
              </a:rPr>
              <a:t>López Sánchez Omar Felipe</a:t>
            </a:r>
          </a:p>
          <a:p>
            <a:pPr eaLnBrk="1" hangingPunct="1">
              <a:spcBef>
                <a:spcPct val="0"/>
              </a:spcBef>
            </a:pPr>
            <a:r>
              <a:rPr lang="es-ES" dirty="0" smtClean="0">
                <a:latin typeface="Arial" charset="0"/>
                <a:cs typeface="Arial" charset="0"/>
              </a:rPr>
              <a:t>Ochoa Samaniego Ingrid Alfonsina</a:t>
            </a:r>
          </a:p>
          <a:p>
            <a:pPr eaLnBrk="1" hangingPunct="1">
              <a:spcBef>
                <a:spcPct val="0"/>
              </a:spcBef>
            </a:pPr>
            <a:r>
              <a:rPr lang="es-ES" dirty="0" err="1" smtClean="0">
                <a:latin typeface="Arial" charset="0"/>
                <a:cs typeface="Arial" charset="0"/>
              </a:rPr>
              <a:t>Pibaque</a:t>
            </a:r>
            <a:r>
              <a:rPr lang="es-ES" dirty="0" smtClean="0">
                <a:latin typeface="Arial" charset="0"/>
                <a:cs typeface="Arial" charset="0"/>
              </a:rPr>
              <a:t> Suárez Angélica María</a:t>
            </a:r>
          </a:p>
          <a:p>
            <a:pPr eaLnBrk="1" hangingPunct="1">
              <a:spcBef>
                <a:spcPct val="0"/>
              </a:spcBef>
            </a:pPr>
            <a:endParaRPr lang="es-E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F62FEFCB-96D2-4DCB-8652-8C571D065D8F}" type="slidenum">
              <a:rPr lang="es-ES"/>
              <a:pPr>
                <a:defRPr/>
              </a:pPr>
              <a:t>3</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additive="base">
                                        <p:cTn id="12"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ts val="0"/>
              </a:spcBef>
              <a:spcAft>
                <a:spcPts val="0"/>
              </a:spcAft>
              <a:defRPr/>
            </a:pPr>
            <a:r>
              <a:rPr lang="es-ES">
                <a:solidFill>
                  <a:schemeClr val="tx2">
                    <a:shade val="85000"/>
                    <a:satMod val="150000"/>
                  </a:schemeClr>
                </a:solidFill>
                <a:latin typeface="Arial" pitchFamily="34" charset="0"/>
                <a:cs typeface="Arial" pitchFamily="34" charset="0"/>
              </a:rPr>
              <a:t>Introducción</a:t>
            </a:r>
          </a:p>
        </p:txBody>
      </p:sp>
      <p:sp>
        <p:nvSpPr>
          <p:cNvPr id="11267" name="Content Placeholder 2"/>
          <p:cNvSpPr>
            <a:spLocks noGrp="1"/>
          </p:cNvSpPr>
          <p:nvPr>
            <p:ph idx="1"/>
          </p:nvPr>
        </p:nvSpPr>
        <p:spPr>
          <a:xfrm>
            <a:off x="457200" y="2276475"/>
            <a:ext cx="7467600" cy="4197350"/>
          </a:xfrm>
        </p:spPr>
        <p:txBody>
          <a:bodyPr/>
          <a:lstStyle/>
          <a:p>
            <a:pPr algn="just" eaLnBrk="1" hangingPunct="1">
              <a:spcBef>
                <a:spcPct val="0"/>
              </a:spcBef>
              <a:buFont typeface="Wingdings" pitchFamily="2" charset="2"/>
              <a:buNone/>
            </a:pPr>
            <a:r>
              <a:rPr lang="es-ES" smtClean="0">
                <a:latin typeface="Arial" charset="0"/>
                <a:cs typeface="Arial" charset="0"/>
              </a:rPr>
              <a:t>En la actualidad la seguridad informática es    usada para proteger la confidencialidad, disponibilidad e integridad de la información. </a:t>
            </a:r>
          </a:p>
          <a:p>
            <a:pPr algn="just" eaLnBrk="1" hangingPunct="1">
              <a:spcBef>
                <a:spcPct val="0"/>
              </a:spcBef>
              <a:buFont typeface="Wingdings" pitchFamily="2" charset="2"/>
              <a:buNone/>
            </a:pPr>
            <a:endParaRPr lang="es-MX" smtClean="0">
              <a:latin typeface="Arial" charset="0"/>
              <a:cs typeface="Arial" charset="0"/>
            </a:endParaRPr>
          </a:p>
          <a:p>
            <a:pPr algn="just" eaLnBrk="1" hangingPunct="1">
              <a:spcBef>
                <a:spcPct val="0"/>
              </a:spcBef>
              <a:buFont typeface="Wingdings" pitchFamily="2" charset="2"/>
              <a:buNone/>
            </a:pPr>
            <a:r>
              <a:rPr lang="es-ES" smtClean="0">
                <a:latin typeface="Arial" charset="0"/>
                <a:cs typeface="Arial" charset="0"/>
              </a:rPr>
              <a:t>Es importante señalar que su manejo está basado en la tecnología y que a medida que ésta va avanzando afecta su seguridad y la pone en riesgo.</a:t>
            </a:r>
          </a:p>
          <a:p>
            <a:pPr algn="just" eaLnBrk="1" hangingPunct="1">
              <a:spcBef>
                <a:spcPct val="0"/>
              </a:spcBef>
            </a:pPr>
            <a:endParaRPr lang="es-ES" sz="220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214A714B-5C11-452E-856C-17F0D0038498}" type="slidenum">
              <a:rPr lang="es-ES"/>
              <a:pPr>
                <a:defRPr/>
              </a:pPr>
              <a:t>4</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ts val="0"/>
              </a:spcBef>
              <a:spcAft>
                <a:spcPts val="0"/>
              </a:spcAft>
              <a:defRPr/>
            </a:pPr>
            <a:r>
              <a:rPr lang="es-AR">
                <a:solidFill>
                  <a:schemeClr val="tx2">
                    <a:shade val="85000"/>
                    <a:satMod val="150000"/>
                  </a:schemeClr>
                </a:solidFill>
                <a:latin typeface="Arial" pitchFamily="34" charset="0"/>
                <a:cs typeface="Arial" pitchFamily="34" charset="0"/>
              </a:rPr>
              <a:t>Test de Penetración</a:t>
            </a:r>
            <a:endParaRPr lang="es-ES">
              <a:solidFill>
                <a:schemeClr val="tx2">
                  <a:shade val="85000"/>
                  <a:satMod val="150000"/>
                </a:schemeClr>
              </a:solidFill>
              <a:latin typeface="Arial" pitchFamily="34" charset="0"/>
              <a:cs typeface="Arial" pitchFamily="34" charset="0"/>
            </a:endParaRPr>
          </a:p>
        </p:txBody>
      </p:sp>
      <p:sp>
        <p:nvSpPr>
          <p:cNvPr id="12291" name="Content Placeholder 2"/>
          <p:cNvSpPr>
            <a:spLocks noGrp="1"/>
          </p:cNvSpPr>
          <p:nvPr>
            <p:ph idx="1"/>
          </p:nvPr>
        </p:nvSpPr>
        <p:spPr>
          <a:xfrm>
            <a:off x="457200" y="2103438"/>
            <a:ext cx="7467600" cy="1397000"/>
          </a:xfrm>
        </p:spPr>
        <p:txBody>
          <a:bodyPr/>
          <a:lstStyle/>
          <a:p>
            <a:pPr algn="just" eaLnBrk="1" hangingPunct="1">
              <a:spcBef>
                <a:spcPct val="0"/>
              </a:spcBef>
              <a:buFont typeface="Wingdings" pitchFamily="2" charset="2"/>
              <a:buNone/>
            </a:pPr>
            <a:r>
              <a:rPr lang="es-ES" dirty="0" smtClean="0">
                <a:latin typeface="Arial" charset="0"/>
                <a:cs typeface="Arial" charset="0"/>
              </a:rPr>
              <a:t>También llamado “</a:t>
            </a:r>
            <a:r>
              <a:rPr lang="es-ES" dirty="0" err="1" smtClean="0">
                <a:latin typeface="Arial" charset="0"/>
                <a:cs typeface="Arial" charset="0"/>
              </a:rPr>
              <a:t>ethical</a:t>
            </a:r>
            <a:r>
              <a:rPr lang="es-ES" dirty="0" smtClean="0">
                <a:latin typeface="Arial" charset="0"/>
                <a:cs typeface="Arial" charset="0"/>
              </a:rPr>
              <a:t> hacking” es una evaluación </a:t>
            </a:r>
            <a:r>
              <a:rPr lang="es-ES" dirty="0" smtClean="0">
                <a:latin typeface="Arial" charset="0"/>
                <a:cs typeface="Arial" charset="0"/>
              </a:rPr>
              <a:t>de </a:t>
            </a:r>
            <a:r>
              <a:rPr lang="es-ES" dirty="0" smtClean="0">
                <a:latin typeface="Arial" charset="0"/>
                <a:cs typeface="Arial" charset="0"/>
              </a:rPr>
              <a:t>las medidas de seguridad de la información. </a:t>
            </a:r>
          </a:p>
          <a:p>
            <a:pPr algn="just" eaLnBrk="1" hangingPunct="1">
              <a:spcBef>
                <a:spcPct val="0"/>
              </a:spcBef>
              <a:buFont typeface="Wingdings" pitchFamily="2" charset="2"/>
              <a:buNone/>
            </a:pPr>
            <a:endParaRPr lang="es-ES" dirty="0" smtClean="0">
              <a:latin typeface="Arial" charset="0"/>
              <a:cs typeface="Arial" charset="0"/>
            </a:endParaRPr>
          </a:p>
        </p:txBody>
      </p:sp>
      <p:sp>
        <p:nvSpPr>
          <p:cNvPr id="8" name="Slide Number Placeholder 7"/>
          <p:cNvSpPr>
            <a:spLocks noGrp="1"/>
          </p:cNvSpPr>
          <p:nvPr>
            <p:ph type="sldNum" sz="quarter" idx="12"/>
          </p:nvPr>
        </p:nvSpPr>
        <p:spPr/>
        <p:txBody>
          <a:bodyPr/>
          <a:lstStyle/>
          <a:p>
            <a:pPr>
              <a:defRPr/>
            </a:pPr>
            <a:fld id="{F726E433-8FAD-4A0B-8BD7-2387B4B60F83}" type="slidenum">
              <a:rPr lang="es-ES"/>
              <a:pPr>
                <a:defRPr/>
              </a:pPr>
              <a:t>5</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ts val="0"/>
              </a:spcBef>
              <a:spcAft>
                <a:spcPts val="0"/>
              </a:spcAft>
              <a:defRPr/>
            </a:pPr>
            <a:r>
              <a:rPr lang="es-AR">
                <a:solidFill>
                  <a:schemeClr val="tx2">
                    <a:shade val="85000"/>
                    <a:satMod val="150000"/>
                  </a:schemeClr>
                </a:solidFill>
                <a:latin typeface="Arial" pitchFamily="34" charset="0"/>
                <a:cs typeface="Arial" pitchFamily="34" charset="0"/>
              </a:rPr>
              <a:t>Test de Penetración</a:t>
            </a:r>
            <a:endParaRPr lang="es-ES">
              <a:solidFill>
                <a:schemeClr val="tx2">
                  <a:shade val="85000"/>
                  <a:satMod val="150000"/>
                </a:schemeClr>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pPr>
              <a:defRPr/>
            </a:pPr>
            <a:fld id="{6070454C-96ED-4F3C-99D0-AC02481F4A68}" type="slidenum">
              <a:rPr lang="es-ES"/>
              <a:pPr>
                <a:defRPr/>
              </a:pPr>
              <a:t>6</a:t>
            </a:fld>
            <a:endParaRPr lang="es-ES"/>
          </a:p>
        </p:txBody>
      </p:sp>
      <p:graphicFrame>
        <p:nvGraphicFramePr>
          <p:cNvPr id="7" name="Diagram 6"/>
          <p:cNvGraphicFramePr/>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Bef>
                <a:spcPts val="0"/>
              </a:spcBef>
              <a:spcAft>
                <a:spcPts val="0"/>
              </a:spcAft>
              <a:defRPr/>
            </a:pPr>
            <a:r>
              <a:rPr lang="es-ES">
                <a:solidFill>
                  <a:schemeClr val="tx2">
                    <a:shade val="85000"/>
                    <a:satMod val="150000"/>
                  </a:schemeClr>
                </a:solidFill>
                <a:latin typeface="Arial" pitchFamily="34" charset="0"/>
                <a:cs typeface="Arial" pitchFamily="34" charset="0"/>
              </a:rPr>
              <a:t>Fases del Test de Penetración</a:t>
            </a:r>
          </a:p>
        </p:txBody>
      </p:sp>
      <p:sp>
        <p:nvSpPr>
          <p:cNvPr id="4" name="Slide Number Placeholder 3"/>
          <p:cNvSpPr>
            <a:spLocks noGrp="1"/>
          </p:cNvSpPr>
          <p:nvPr>
            <p:ph type="sldNum" sz="quarter" idx="12"/>
          </p:nvPr>
        </p:nvSpPr>
        <p:spPr/>
        <p:txBody>
          <a:bodyPr/>
          <a:lstStyle/>
          <a:p>
            <a:pPr>
              <a:defRPr/>
            </a:pPr>
            <a:fld id="{A5623FB7-F9D9-4038-9F4E-13779D4EBF5F}" type="slidenum">
              <a:rPr lang="es-ES"/>
              <a:pPr>
                <a:defRPr/>
              </a:pPr>
              <a:t>7</a:t>
            </a:fld>
            <a:endParaRPr lang="es-ES"/>
          </a:p>
        </p:txBody>
      </p:sp>
      <p:graphicFrame>
        <p:nvGraphicFramePr>
          <p:cNvPr id="6" name="Diagram 5"/>
          <p:cNvGraphicFramePr/>
          <p:nvPr/>
        </p:nvGraphicFramePr>
        <p:xfrm>
          <a:off x="971600" y="1772816"/>
          <a:ext cx="7200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639888"/>
            <a:ext cx="8229600" cy="4525962"/>
          </a:xfrm>
        </p:spPr>
        <p:txBody>
          <a:bodyPr/>
          <a:lstStyle/>
          <a:p>
            <a:pPr algn="just" eaLnBrk="1" hangingPunct="1">
              <a:spcBef>
                <a:spcPct val="0"/>
              </a:spcBef>
              <a:buFont typeface="Wingdings 2" pitchFamily="18" charset="2"/>
              <a:buNone/>
            </a:pPr>
            <a:r>
              <a:rPr lang="es-AR" sz="2500" dirty="0" smtClean="0">
                <a:latin typeface="Arial" charset="0"/>
                <a:cs typeface="Arial" charset="0"/>
              </a:rPr>
              <a:t>Son las diferentes técnicas de pruebas de software capaces de generar y enviar datos secuenciales a  varias áreas de una aplicación, con el </a:t>
            </a:r>
            <a:r>
              <a:rPr lang="es-AR" sz="2500" dirty="0" smtClean="0">
                <a:latin typeface="Arial" charset="0"/>
                <a:cs typeface="Arial" charset="0"/>
              </a:rPr>
              <a:t>objetivo </a:t>
            </a:r>
            <a:r>
              <a:rPr lang="es-AR" sz="2500" dirty="0" smtClean="0">
                <a:latin typeface="Arial" charset="0"/>
                <a:cs typeface="Arial" charset="0"/>
              </a:rPr>
              <a:t>de detectar defectos o vulnerabilidades existentes. </a:t>
            </a:r>
          </a:p>
          <a:p>
            <a:pPr algn="just" eaLnBrk="1" hangingPunct="1">
              <a:spcBef>
                <a:spcPct val="0"/>
              </a:spcBef>
              <a:buFont typeface="Wingdings" pitchFamily="2" charset="2"/>
              <a:buNone/>
            </a:pPr>
            <a:endParaRPr lang="es-ES" dirty="0" smtClean="0">
              <a:latin typeface="Arial" charset="0"/>
              <a:cs typeface="Arial" charset="0"/>
            </a:endParaRPr>
          </a:p>
          <a:p>
            <a:pPr eaLnBrk="1" hangingPunct="1">
              <a:spcBef>
                <a:spcPct val="0"/>
              </a:spcBef>
              <a:buFont typeface="Wingdings" pitchFamily="2" charset="2"/>
              <a:buNone/>
            </a:pPr>
            <a:endParaRPr lang="es-ES" dirty="0" smtClean="0">
              <a:latin typeface="Arial" charset="0"/>
              <a:cs typeface="Arial" charset="0"/>
            </a:endParaRPr>
          </a:p>
        </p:txBody>
      </p:sp>
      <p:sp>
        <p:nvSpPr>
          <p:cNvPr id="15" name="Slide Number Placeholder 14"/>
          <p:cNvSpPr>
            <a:spLocks noGrp="1"/>
          </p:cNvSpPr>
          <p:nvPr>
            <p:ph type="sldNum" sz="quarter" idx="12"/>
          </p:nvPr>
        </p:nvSpPr>
        <p:spPr/>
        <p:txBody>
          <a:bodyPr/>
          <a:lstStyle/>
          <a:p>
            <a:pPr>
              <a:defRPr/>
            </a:pPr>
            <a:fld id="{D0953A37-5A94-44C8-89DE-C8E227051169}" type="slidenum">
              <a:rPr lang="es-ES">
                <a:solidFill>
                  <a:schemeClr val="bg1"/>
                </a:solidFill>
              </a:rPr>
              <a:pPr>
                <a:defRPr/>
              </a:pPr>
              <a:t>8</a:t>
            </a:fld>
            <a:endParaRPr lang="es-ES" dirty="0">
              <a:solidFill>
                <a:schemeClr val="bg1"/>
              </a:solidFill>
            </a:endParaRPr>
          </a:p>
        </p:txBody>
      </p:sp>
      <p:graphicFrame>
        <p:nvGraphicFramePr>
          <p:cNvPr id="16" name="Diagram 15"/>
          <p:cNvGraphicFramePr/>
          <p:nvPr/>
        </p:nvGraphicFramePr>
        <p:xfrm>
          <a:off x="755576" y="3645024"/>
          <a:ext cx="4464496"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val 17"/>
          <p:cNvSpPr/>
          <p:nvPr/>
        </p:nvSpPr>
        <p:spPr>
          <a:xfrm>
            <a:off x="5651500" y="4508500"/>
            <a:ext cx="1657350" cy="79216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dirty="0">
                <a:solidFill>
                  <a:schemeClr val="bg1"/>
                </a:solidFill>
                <a:latin typeface="Arial" pitchFamily="34" charset="0"/>
                <a:cs typeface="Arial" pitchFamily="34" charset="0"/>
              </a:rPr>
              <a:t>Objetivo</a:t>
            </a:r>
          </a:p>
        </p:txBody>
      </p:sp>
      <p:sp>
        <p:nvSpPr>
          <p:cNvPr id="19" name="Left-Right Arrow 18"/>
          <p:cNvSpPr/>
          <p:nvPr/>
        </p:nvSpPr>
        <p:spPr>
          <a:xfrm>
            <a:off x="4500563" y="4724400"/>
            <a:ext cx="647700" cy="360363"/>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sp>
        <p:nvSpPr>
          <p:cNvPr id="20" name="Title 1"/>
          <p:cNvSpPr txBox="1">
            <a:spLocks/>
          </p:cNvSpPr>
          <p:nvPr/>
        </p:nvSpPr>
        <p:spPr>
          <a:xfrm>
            <a:off x="609600" y="457200"/>
            <a:ext cx="8229600" cy="1143000"/>
          </a:xfrm>
          <a:prstGeom prst="rect">
            <a:avLst/>
          </a:prstGeom>
        </p:spPr>
        <p:txBody>
          <a:bodyPr anchor="b">
            <a:normAutofit/>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s-AR" sz="4800" b="1" dirty="0">
                <a:solidFill>
                  <a:schemeClr val="tx2">
                    <a:shade val="85000"/>
                    <a:satMod val="150000"/>
                  </a:schemeClr>
                </a:solidFill>
                <a:effectLst>
                  <a:outerShdw blurRad="63500" dist="38100" dir="8220000" algn="tl" rotWithShape="0">
                    <a:srgbClr val="000000">
                      <a:alpha val="30000"/>
                    </a:srgbClr>
                  </a:outerShdw>
                </a:effectLst>
                <a:latin typeface="Arial" pitchFamily="34" charset="0"/>
                <a:ea typeface="+mj-lt"/>
                <a:cs typeface="Arial" pitchFamily="34" charset="0"/>
              </a:rPr>
              <a:t>Fuzzing</a:t>
            </a:r>
            <a:endParaRPr lang="es-ES" sz="4800" b="1" dirty="0">
              <a:solidFill>
                <a:schemeClr val="tx2">
                  <a:shade val="85000"/>
                  <a:satMod val="150000"/>
                </a:schemeClr>
              </a:solidFill>
              <a:effectLst>
                <a:outerShdw blurRad="63500" dist="38100" dir="8220000" algn="tl" rotWithShape="0">
                  <a:srgbClr val="000000">
                    <a:alpha val="30000"/>
                  </a:srgbClr>
                </a:outerShdw>
              </a:effectLst>
              <a:latin typeface="Arial" pitchFamily="34" charset="0"/>
              <a:ea typeface="+mj-lt"/>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ts val="0"/>
              </a:spcBef>
              <a:spcAft>
                <a:spcPts val="0"/>
              </a:spcAft>
              <a:defRPr/>
            </a:pPr>
            <a:r>
              <a:rPr lang="es-ES">
                <a:solidFill>
                  <a:schemeClr val="tx2">
                    <a:shade val="85000"/>
                    <a:satMod val="150000"/>
                  </a:schemeClr>
                </a:solidFill>
                <a:latin typeface="Arial" pitchFamily="34" charset="0"/>
                <a:cs typeface="Arial" pitchFamily="34" charset="0"/>
              </a:rPr>
              <a:t>Quienes lo usan?</a:t>
            </a:r>
          </a:p>
        </p:txBody>
      </p:sp>
      <p:sp>
        <p:nvSpPr>
          <p:cNvPr id="4" name="Slide Number Placeholder 3"/>
          <p:cNvSpPr>
            <a:spLocks noGrp="1"/>
          </p:cNvSpPr>
          <p:nvPr>
            <p:ph type="sldNum" sz="quarter" idx="12"/>
          </p:nvPr>
        </p:nvSpPr>
        <p:spPr/>
        <p:txBody>
          <a:bodyPr/>
          <a:lstStyle/>
          <a:p>
            <a:pPr>
              <a:defRPr/>
            </a:pPr>
            <a:fld id="{A859CCEB-F2BB-4F64-80B8-0425826F2B6D}" type="slidenum">
              <a:rPr lang="es-ES">
                <a:latin typeface="Arial" pitchFamily="34" charset="0"/>
                <a:cs typeface="Arial" pitchFamily="34" charset="0"/>
              </a:rPr>
              <a:pPr>
                <a:defRPr/>
              </a:pPr>
              <a:t>9</a:t>
            </a:fld>
            <a:endParaRPr lang="es-ES">
              <a:latin typeface="Arial" pitchFamily="34" charset="0"/>
              <a:cs typeface="Arial" pitchFamily="34" charset="0"/>
            </a:endParaRPr>
          </a:p>
        </p:txBody>
      </p:sp>
      <p:graphicFrame>
        <p:nvGraphicFramePr>
          <p:cNvPr id="6" name="Diagram 5"/>
          <p:cNvGraphicFramePr/>
          <p:nvPr/>
        </p:nvGraphicFramePr>
        <p:xfrm>
          <a:off x="1524000" y="15972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S0103910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ayout>
  <Type>MultipleChoice</Type>
  <ChoicesCount>3</ChoicesCount>
  <Orientation>Left</Orientation>
</Layout>
</file>

<file path=customXml/item2.xml><?xml version="1.0" encoding="utf-8"?>
<force/>
</file>

<file path=customXml/item3.xml><?xml version="1.0" encoding="utf-8"?>
<Layout>
  <Type>YesNo</Type>
  <ChoicesCount>2</ChoicesCount>
  <Orientation>Left</Orientation>
</Layout>
</file>

<file path=customXml/item4.xml><?xml version="1.0" encoding="utf-8"?>
<Layout>
  <Type>YesNo</Type>
  <ChoicesCount>2</ChoicesCount>
  <Orientation>Left</Orientation>
</Layout>
</file>

<file path=customXml/item5.xml><?xml version="1.0" encoding="utf-8"?>
<Layout>
  <Type>YesNo</Type>
  <ChoicesCount>2</ChoicesCount>
  <Orientation>Left</Orientation>
</Layout>
</file>

<file path=customXml/itemProps1.xml><?xml version="1.0" encoding="utf-8"?>
<ds:datastoreItem xmlns:ds="http://schemas.openxmlformats.org/officeDocument/2006/customXml" ds:itemID="{E3D4686E-7821-48AE-ACC7-DFC16E7B9468}">
  <ds:schemaRefs/>
</ds:datastoreItem>
</file>

<file path=customXml/itemProps2.xml><?xml version="1.0" encoding="utf-8"?>
<ds:datastoreItem xmlns:ds="http://schemas.openxmlformats.org/officeDocument/2006/customXml" ds:itemID="{1A776E0B-2908-42AE-9B24-B3D10AE6F582}">
  <ds:schemaRefs/>
</ds:datastoreItem>
</file>

<file path=customXml/itemProps3.xml><?xml version="1.0" encoding="utf-8"?>
<ds:datastoreItem xmlns:ds="http://schemas.openxmlformats.org/officeDocument/2006/customXml" ds:itemID="{F3C38F10-CC66-4A83-A136-692B3F3C02B0}">
  <ds:schemaRefs/>
</ds:datastoreItem>
</file>

<file path=customXml/itemProps4.xml><?xml version="1.0" encoding="utf-8"?>
<ds:datastoreItem xmlns:ds="http://schemas.openxmlformats.org/officeDocument/2006/customXml" ds:itemID="{52548986-B4E7-4620-A058-BDD302BC569E}">
  <ds:schemaRefs/>
</ds:datastoreItem>
</file>

<file path=customXml/itemProps5.xml><?xml version="1.0" encoding="utf-8"?>
<ds:datastoreItem xmlns:ds="http://schemas.openxmlformats.org/officeDocument/2006/customXml" ds:itemID="{39EBE989-3AB3-45FB-82B8-B6E729C01485}">
  <ds:schemaRefs/>
</ds:datastoreItem>
</file>

<file path=docProps/app.xml><?xml version="1.0" encoding="utf-8"?>
<Properties xmlns="http://schemas.openxmlformats.org/officeDocument/2006/extended-properties" xmlns:vt="http://schemas.openxmlformats.org/officeDocument/2006/docPropsVTypes">
  <Template>TS010391028</Template>
  <TotalTime>1129</TotalTime>
  <Words>897</Words>
  <Application>Microsoft Office PowerPoint</Application>
  <PresentationFormat>On-screen Show (4:3)</PresentationFormat>
  <Paragraphs>258</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TS010391028</vt:lpstr>
      <vt:lpstr>Trek</vt:lpstr>
      <vt:lpstr>Human</vt:lpstr>
      <vt:lpstr>Slide 1</vt:lpstr>
      <vt:lpstr>DESARROLLO DEL PRODUCTO PARA TEST DE PENETRACION ENFOCADO EN EL FUZZING DE APLICACIONES </vt:lpstr>
      <vt:lpstr>Integrantes</vt:lpstr>
      <vt:lpstr>Introducción</vt:lpstr>
      <vt:lpstr>Test de Penetración</vt:lpstr>
      <vt:lpstr>Test de Penetración</vt:lpstr>
      <vt:lpstr>Fases del Test de Penetración</vt:lpstr>
      <vt:lpstr>Slide 8</vt:lpstr>
      <vt:lpstr>Quienes lo usan?</vt:lpstr>
      <vt:lpstr>Slide 10</vt:lpstr>
      <vt:lpstr>FWEB - TOOL</vt:lpstr>
      <vt:lpstr>Diseño del FWEB - TOOL</vt:lpstr>
      <vt:lpstr>Características</vt:lpstr>
      <vt:lpstr>Características</vt:lpstr>
      <vt:lpstr>Plan Estratégico</vt:lpstr>
      <vt:lpstr> Estrategias </vt:lpstr>
      <vt:lpstr>Delimitaciones del Producto</vt:lpstr>
      <vt:lpstr>Estudio del mercado</vt:lpstr>
      <vt:lpstr>Estructura de la Organización</vt:lpstr>
      <vt:lpstr>Introducción en el Mercado</vt:lpstr>
      <vt:lpstr>Introducción en el Mercado</vt:lpstr>
      <vt:lpstr>Analisis Financiero</vt:lpstr>
      <vt:lpstr>Slide 23</vt:lpstr>
      <vt:lpstr>Slide 24</vt:lpstr>
      <vt:lpstr>Slide 25</vt:lpstr>
      <vt:lpstr>Implementación del  FWEB - TOOL</vt:lpstr>
      <vt:lpstr>Reporte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alfonsina</dc:creator>
  <cp:lastModifiedBy>alfonsina</cp:lastModifiedBy>
  <cp:revision>144</cp:revision>
  <dcterms:created xsi:type="dcterms:W3CDTF">2011-06-13T00:27:27Z</dcterms:created>
  <dcterms:modified xsi:type="dcterms:W3CDTF">2011-07-05T11:56:36Z</dcterms:modified>
</cp:coreProperties>
</file>