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C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DF7672-A4DC-493E-B9DD-4C0BB1BF528B}" type="datetimeFigureOut">
              <a:rPr lang="es-EC" smtClean="0"/>
              <a:t>19/01/2011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BA33FA-8BCD-4D37-AEDE-6D643A0C09BD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C" b="1" dirty="0" smtClean="0"/>
              <a:t>Diseño de un Modulo de Propiedad Intelectual basado en FPGA para el manejo de </a:t>
            </a:r>
            <a:r>
              <a:rPr lang="es-EC" b="1" dirty="0" err="1" smtClean="0"/>
              <a:t>display</a:t>
            </a:r>
            <a:r>
              <a:rPr lang="es-EC" b="1" dirty="0" smtClean="0"/>
              <a:t> LCD gráficos y táctiles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b="1" dirty="0" smtClean="0"/>
              <a:t>TESINA DE </a:t>
            </a:r>
            <a:r>
              <a:rPr lang="es-EC" b="1" dirty="0" smtClean="0"/>
              <a:t>SEMINARIO</a:t>
            </a:r>
            <a:endParaRPr lang="es-EC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ANALISIS DE LOS COMPONENTES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C" dirty="0" smtClean="0"/>
              <a:t>PANTALLA TACTIL</a:t>
            </a:r>
          </a:p>
          <a:p>
            <a:endParaRPr lang="es-EC" dirty="0"/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735" y="2343150"/>
            <a:ext cx="525653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2915816" y="4725144"/>
            <a:ext cx="3227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estructura interna del panel táctil</a:t>
            </a:r>
            <a:endParaRPr lang="es-EC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ANALISIS DE LOS COMPONENTES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C" dirty="0" smtClean="0"/>
              <a:t>PANTALLA TACTIL</a:t>
            </a:r>
          </a:p>
          <a:p>
            <a:endParaRPr lang="es-EC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852936"/>
            <a:ext cx="35433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123728" y="479715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Determinación de la coordenada Y en la pantalla táctil</a:t>
            </a:r>
            <a:endParaRPr lang="es-EC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ANALISIS DE LOS COMPONENTES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C" dirty="0" smtClean="0"/>
              <a:t>GLCD</a:t>
            </a:r>
          </a:p>
          <a:p>
            <a:endParaRPr lang="es-EC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92896"/>
            <a:ext cx="6362650" cy="275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ANALISIS DE LOS COMPONENTES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C" dirty="0" smtClean="0"/>
              <a:t>GLCD</a:t>
            </a:r>
          </a:p>
          <a:p>
            <a:endParaRPr lang="es-EC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152650"/>
            <a:ext cx="42672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3131840" y="4797152"/>
            <a:ext cx="3145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diagrama de bloques del GLCD</a:t>
            </a:r>
            <a:endParaRPr lang="es-EC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ANALISIS DE COMPONENTES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C" dirty="0" smtClean="0"/>
              <a:t>CIRCUITO PARA LA LECTURA DE PANTALLA TACTIL</a:t>
            </a:r>
            <a:endParaRPr lang="es-EC" dirty="0"/>
          </a:p>
        </p:txBody>
      </p:sp>
      <p:pic>
        <p:nvPicPr>
          <p:cNvPr id="4" name="3 Imagen" descr="C:\Users\Inspiron\Documents\captures\image0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04864"/>
            <a:ext cx="292544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DISEÑO Y PROGRAMACION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C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56792"/>
            <a:ext cx="3787304" cy="507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IMPLEMENTACION Y RESULTADOS</a:t>
            </a:r>
            <a:endParaRPr lang="es-EC" dirty="0"/>
          </a:p>
        </p:txBody>
      </p:sp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2495238" cy="11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259632" y="3429000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Valores </a:t>
            </a:r>
            <a:r>
              <a:rPr lang="es-ES" dirty="0"/>
              <a:t>máximo y minino en voltios entre los extremos de los ejes X e Y</a:t>
            </a:r>
            <a:endParaRPr lang="es-EC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s-EC" sz="2900" dirty="0" smtClean="0"/>
              <a:t>DATOS IMPORTANTES</a:t>
            </a:r>
            <a:endParaRPr kumimoji="0" lang="es-EC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s-EC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861048"/>
            <a:ext cx="3476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1331640" y="5229200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Configuración de </a:t>
            </a:r>
            <a:r>
              <a:rPr lang="es-ES" dirty="0" err="1"/>
              <a:t>DriveA</a:t>
            </a:r>
            <a:r>
              <a:rPr lang="es-ES" dirty="0"/>
              <a:t> (DA) y </a:t>
            </a:r>
            <a:r>
              <a:rPr lang="es-ES" dirty="0" err="1"/>
              <a:t>DriveB</a:t>
            </a:r>
            <a:r>
              <a:rPr lang="es-ES" dirty="0"/>
              <a:t> (DB) para la lectura en X e Y</a:t>
            </a:r>
            <a:endParaRPr lang="es-EC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CONCLUSIONES Y RECOMENDACIONES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No todas las pantallas táctiles tienen la misma variación de voltaje, en foros se pudo encontrar que estos niveles cambian debido a la resistividad que poseen, el voltaje aplicado y su sensibilidad.</a:t>
            </a:r>
          </a:p>
          <a:p>
            <a:pPr lvl="0">
              <a:buNone/>
            </a:pPr>
            <a:endParaRPr lang="es-EC" dirty="0" smtClean="0"/>
          </a:p>
          <a:p>
            <a:r>
              <a:rPr lang="es-EC" dirty="0" smtClean="0"/>
              <a:t>Se puede verificar con micro-controladores el correcto funcionamiento del GLCD, ya que la mayoría de funciones para graficar objetos, botones o texto ya se encuentran implementadas en </a:t>
            </a:r>
            <a:r>
              <a:rPr lang="es-EC" dirty="0" err="1" smtClean="0"/>
              <a:t>asm</a:t>
            </a:r>
            <a:r>
              <a:rPr lang="es-EC" dirty="0" smtClean="0"/>
              <a:t> o en C++.</a:t>
            </a:r>
          </a:p>
          <a:p>
            <a:pPr lvl="0"/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638</TotalTime>
  <Words>186</Words>
  <Application>Microsoft Office PowerPoint</Application>
  <PresentationFormat>Presentación en pantalla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Intermedio</vt:lpstr>
      <vt:lpstr>Diseño de un Modulo de Propiedad Intelectual basado en FPGA para el manejo de display LCD gráficos y táctiles</vt:lpstr>
      <vt:lpstr>ANALISIS DE LOS COMPONENTES</vt:lpstr>
      <vt:lpstr>ANALISIS DE LOS COMPONENTES</vt:lpstr>
      <vt:lpstr>ANALISIS DE LOS COMPONENTES</vt:lpstr>
      <vt:lpstr>ANALISIS DE LOS COMPONENTES</vt:lpstr>
      <vt:lpstr>ANALISIS DE COMPONENTES</vt:lpstr>
      <vt:lpstr>DISEÑO Y PROGRAMACION</vt:lpstr>
      <vt:lpstr>IMPLEMENTACION Y RESULTADOS</vt:lpstr>
      <vt:lpstr>CONCLUSIONES Y RECOMENDACIONES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Inspiron</dc:creator>
  <cp:lastModifiedBy>Inspiron</cp:lastModifiedBy>
  <cp:revision>11</cp:revision>
  <dcterms:created xsi:type="dcterms:W3CDTF">2011-01-19T15:20:49Z</dcterms:created>
  <dcterms:modified xsi:type="dcterms:W3CDTF">2011-01-20T01:58:58Z</dcterms:modified>
</cp:coreProperties>
</file>