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2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C15C-AFB1-4AFF-91DF-369AAB60D140}" type="datetimeFigureOut">
              <a:rPr lang="es-EC" smtClean="0"/>
              <a:pPr/>
              <a:t>22/02/2012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9399-7556-4CE1-BE02-2A6F514D5752}" type="slidenum">
              <a:rPr lang="es-EC" smtClean="0"/>
              <a:pPr/>
              <a:t>‹#›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C15C-AFB1-4AFF-91DF-369AAB60D140}" type="datetimeFigureOut">
              <a:rPr lang="es-EC" smtClean="0"/>
              <a:pPr/>
              <a:t>22/02/2012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9399-7556-4CE1-BE02-2A6F514D5752}" type="slidenum">
              <a:rPr lang="es-EC" smtClean="0"/>
              <a:pPr/>
              <a:t>‹#›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C15C-AFB1-4AFF-91DF-369AAB60D140}" type="datetimeFigureOut">
              <a:rPr lang="es-EC" smtClean="0"/>
              <a:pPr/>
              <a:t>22/02/2012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9399-7556-4CE1-BE02-2A6F514D5752}" type="slidenum">
              <a:rPr lang="es-EC" smtClean="0"/>
              <a:pPr/>
              <a:t>‹#›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C15C-AFB1-4AFF-91DF-369AAB60D140}" type="datetimeFigureOut">
              <a:rPr lang="es-EC" smtClean="0"/>
              <a:pPr/>
              <a:t>22/02/2012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9399-7556-4CE1-BE02-2A6F514D5752}" type="slidenum">
              <a:rPr lang="es-EC" smtClean="0"/>
              <a:pPr/>
              <a:t>‹#›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C15C-AFB1-4AFF-91DF-369AAB60D140}" type="datetimeFigureOut">
              <a:rPr lang="es-EC" smtClean="0"/>
              <a:pPr/>
              <a:t>22/02/2012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9399-7556-4CE1-BE02-2A6F514D5752}" type="slidenum">
              <a:rPr lang="es-EC" smtClean="0"/>
              <a:pPr/>
              <a:t>‹#›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C15C-AFB1-4AFF-91DF-369AAB60D140}" type="datetimeFigureOut">
              <a:rPr lang="es-EC" smtClean="0"/>
              <a:pPr/>
              <a:t>22/02/2012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9399-7556-4CE1-BE02-2A6F514D5752}" type="slidenum">
              <a:rPr lang="es-EC" smtClean="0"/>
              <a:pPr/>
              <a:t>‹#›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C15C-AFB1-4AFF-91DF-369AAB60D140}" type="datetimeFigureOut">
              <a:rPr lang="es-EC" smtClean="0"/>
              <a:pPr/>
              <a:t>22/02/2012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9399-7556-4CE1-BE02-2A6F514D5752}" type="slidenum">
              <a:rPr lang="es-EC" smtClean="0"/>
              <a:pPr/>
              <a:t>‹#›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C15C-AFB1-4AFF-91DF-369AAB60D140}" type="datetimeFigureOut">
              <a:rPr lang="es-EC" smtClean="0"/>
              <a:pPr/>
              <a:t>22/02/2012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9399-7556-4CE1-BE02-2A6F514D5752}" type="slidenum">
              <a:rPr lang="es-EC" smtClean="0"/>
              <a:pPr/>
              <a:t>‹#›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C15C-AFB1-4AFF-91DF-369AAB60D140}" type="datetimeFigureOut">
              <a:rPr lang="es-EC" smtClean="0"/>
              <a:pPr/>
              <a:t>22/02/2012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9399-7556-4CE1-BE02-2A6F514D5752}" type="slidenum">
              <a:rPr lang="es-EC" smtClean="0"/>
              <a:pPr/>
              <a:t>‹#›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C15C-AFB1-4AFF-91DF-369AAB60D140}" type="datetimeFigureOut">
              <a:rPr lang="es-EC" smtClean="0"/>
              <a:pPr/>
              <a:t>22/02/2012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9399-7556-4CE1-BE02-2A6F514D5752}" type="slidenum">
              <a:rPr lang="es-EC" smtClean="0"/>
              <a:pPr/>
              <a:t>‹#›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C15C-AFB1-4AFF-91DF-369AAB60D140}" type="datetimeFigureOut">
              <a:rPr lang="es-EC" smtClean="0"/>
              <a:pPr/>
              <a:t>22/02/2012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9399-7556-4CE1-BE02-2A6F514D5752}" type="slidenum">
              <a:rPr lang="es-EC" smtClean="0"/>
              <a:pPr/>
              <a:t>‹#›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C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C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2C15C-AFB1-4AFF-91DF-369AAB60D140}" type="datetimeFigureOut">
              <a:rPr lang="es-EC" smtClean="0"/>
              <a:pPr/>
              <a:t>22/02/2012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C9399-7556-4CE1-BE02-2A6F514D5752}" type="slidenum">
              <a:rPr lang="es-EC" smtClean="0"/>
              <a:pPr/>
              <a:t>‹#›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oob\Desktop\luisanam\ATLETISMO\100_2791.JPG"/>
          <p:cNvPicPr>
            <a:picLocks noChangeAspect="1" noChangeArrowheads="1"/>
          </p:cNvPicPr>
          <p:nvPr/>
        </p:nvPicPr>
        <p:blipFill>
          <a:blip r:embed="rId2" cstate="print"/>
          <a:srcRect l="21951" t="6504" r="26830" b="4065"/>
          <a:stretch>
            <a:fillRect/>
          </a:stretch>
        </p:blipFill>
        <p:spPr bwMode="auto">
          <a:xfrm>
            <a:off x="7239000" y="3886200"/>
            <a:ext cx="1524000" cy="21336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2057400" y="3733800"/>
            <a:ext cx="4876800" cy="2438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/>
          </a:p>
        </p:txBody>
      </p:sp>
      <p:sp>
        <p:nvSpPr>
          <p:cNvPr id="4" name="Rectangle 3"/>
          <p:cNvSpPr/>
          <p:nvPr/>
        </p:nvSpPr>
        <p:spPr>
          <a:xfrm>
            <a:off x="3276600" y="3810000"/>
            <a:ext cx="2667000" cy="6858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5400" b="1" dirty="0" smtClean="0">
                <a:ln w="1905">
                  <a:solidFill>
                    <a:srgbClr val="FFFF00"/>
                  </a:solidFill>
                </a:ln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Berensweet</a:t>
            </a:r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6600" y="4495800"/>
            <a:ext cx="2590800" cy="29313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Dulce de berenjena con araza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5029200"/>
            <a:ext cx="2590800" cy="9144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5334000"/>
            <a:ext cx="609600" cy="530808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114800" y="5867400"/>
            <a:ext cx="914399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250 g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0" y="6248400"/>
            <a:ext cx="34290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C" b="1" dirty="0" smtClean="0"/>
              <a:t>María Eugenia  Vargas Robinzon</a:t>
            </a:r>
          </a:p>
          <a:p>
            <a:r>
              <a:rPr lang="es-EC" b="1" dirty="0" smtClean="0"/>
              <a:t>Llamar a :083988703 -  042650200 </a:t>
            </a:r>
            <a:endParaRPr lang="es-EC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228600" y="228601"/>
            <a:ext cx="8305800" cy="3371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1600" b="1" dirty="0">
                <a:latin typeface="Arial" pitchFamily="34" charset="0"/>
                <a:cs typeface="Arial" pitchFamily="34" charset="0"/>
              </a:rPr>
              <a:t>Al elaborar el dulce de berenjena con arazá y consumirlo 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estoy ofreciendo </a:t>
            </a:r>
            <a:r>
              <a:rPr lang="es-ES" sz="1600" b="1" dirty="0">
                <a:latin typeface="Arial" pitchFamily="34" charset="0"/>
                <a:cs typeface="Arial" pitchFamily="34" charset="0"/>
              </a:rPr>
              <a:t>un producto innovador para el consumidor ya que en el mercado no existen productos que tengan parecido debido  a que es un dulce elaborado en su mayor parte por una hortaliza que es la berenjena 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 y seria una manera de incluir en la dieta de las personas la berenjena y el arazá que  es una fruta que no se explota en este país y es muy rica en vitaminas especialmente en la vitamina C, este es un producto muy innovador por sus características además de ser un producto que no contiene pectina y estaría ahorrando al mercado  la pectina ofreciendo la misma textura de la mermelada </a:t>
            </a:r>
            <a:r>
              <a:rPr lang="es-ES" sz="1600" b="1" dirty="0" smtClean="0">
                <a:latin typeface="Arial" pitchFamily="34" charset="0"/>
                <a:cs typeface="Arial" pitchFamily="34" charset="0"/>
              </a:rPr>
              <a:t>, debido a que este producto adquiere el nombre de dulce debido a las especificaciones de no contener pectina y no contener la misma cantidad de sólidos totales de una mermelada.</a:t>
            </a:r>
            <a:endParaRPr lang="es-ES" sz="1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C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169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Noob</dc:creator>
  <cp:lastModifiedBy>Noob</cp:lastModifiedBy>
  <cp:revision>5</cp:revision>
  <dcterms:created xsi:type="dcterms:W3CDTF">2012-02-15T03:36:03Z</dcterms:created>
  <dcterms:modified xsi:type="dcterms:W3CDTF">2012-02-22T15:01:44Z</dcterms:modified>
</cp:coreProperties>
</file>