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10" r:id="rId13"/>
    <p:sldId id="311" r:id="rId14"/>
    <p:sldId id="312" r:id="rId15"/>
    <p:sldId id="313" r:id="rId16"/>
    <p:sldId id="317" r:id="rId17"/>
    <p:sldId id="320" r:id="rId18"/>
    <p:sldId id="314" r:id="rId19"/>
    <p:sldId id="315" r:id="rId20"/>
    <p:sldId id="316" r:id="rId21"/>
    <p:sldId id="318" r:id="rId22"/>
    <p:sldId id="319" r:id="rId23"/>
    <p:sldId id="321" r:id="rId24"/>
    <p:sldId id="322" r:id="rId25"/>
    <p:sldId id="323" r:id="rId26"/>
    <p:sldId id="324" r:id="rId27"/>
    <p:sldId id="325" r:id="rId28"/>
    <p:sldId id="326" r:id="rId29"/>
    <p:sldId id="339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40" r:id="rId40"/>
    <p:sldId id="336" r:id="rId41"/>
    <p:sldId id="306" r:id="rId42"/>
    <p:sldId id="269" r:id="rId43"/>
    <p:sldId id="270" r:id="rId44"/>
    <p:sldId id="271" r:id="rId45"/>
    <p:sldId id="337" r:id="rId46"/>
    <p:sldId id="272" r:id="rId47"/>
    <p:sldId id="273" r:id="rId48"/>
    <p:sldId id="274" r:id="rId49"/>
    <p:sldId id="338" r:id="rId50"/>
    <p:sldId id="275" r:id="rId51"/>
    <p:sldId id="276" r:id="rId52"/>
    <p:sldId id="277" r:id="rId53"/>
    <p:sldId id="278" r:id="rId54"/>
    <p:sldId id="307" r:id="rId55"/>
    <p:sldId id="279" r:id="rId56"/>
    <p:sldId id="280" r:id="rId57"/>
    <p:sldId id="281" r:id="rId58"/>
    <p:sldId id="282" r:id="rId59"/>
    <p:sldId id="308" r:id="rId6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9C0FF-E717-4D5E-B561-8865191F9FF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7BCC769-B0A0-4F2C-BB7F-B8ACA6D0DCBE}">
      <dgm:prSet phldrT="[Texto]"/>
      <dgm:spPr/>
      <dgm:t>
        <a:bodyPr/>
        <a:lstStyle/>
        <a:p>
          <a:r>
            <a:rPr lang="es-EC" dirty="0" smtClean="0"/>
            <a:t>Alimentación Equilibrada</a:t>
          </a:r>
          <a:endParaRPr lang="es-EC" dirty="0"/>
        </a:p>
      </dgm:t>
    </dgm:pt>
    <dgm:pt modelId="{A15CF796-C65B-4585-88CC-69720948D170}" type="parTrans" cxnId="{B308A9F0-E959-4BB4-A507-5BA3CE307043}">
      <dgm:prSet/>
      <dgm:spPr/>
      <dgm:t>
        <a:bodyPr/>
        <a:lstStyle/>
        <a:p>
          <a:endParaRPr lang="es-EC"/>
        </a:p>
      </dgm:t>
    </dgm:pt>
    <dgm:pt modelId="{A8886639-E0F5-4AE1-9FB4-D12C0553B7F6}" type="sibTrans" cxnId="{B308A9F0-E959-4BB4-A507-5BA3CE307043}">
      <dgm:prSet/>
      <dgm:spPr/>
      <dgm:t>
        <a:bodyPr/>
        <a:lstStyle/>
        <a:p>
          <a:endParaRPr lang="es-EC"/>
        </a:p>
      </dgm:t>
    </dgm:pt>
    <dgm:pt modelId="{F20CC015-B5C3-4F8C-984D-A47FBFF55ECD}">
      <dgm:prSet phldrT="[Texto]"/>
      <dgm:spPr/>
      <dgm:t>
        <a:bodyPr/>
        <a:lstStyle/>
        <a:p>
          <a:r>
            <a:rPr lang="es-EC" dirty="0" smtClean="0"/>
            <a:t>El helado tiene una gran aceptación en el mercado</a:t>
          </a:r>
          <a:endParaRPr lang="es-EC" dirty="0"/>
        </a:p>
      </dgm:t>
    </dgm:pt>
    <dgm:pt modelId="{D554A671-A165-41BF-8662-D16959003304}" type="parTrans" cxnId="{77A1FE0F-5B07-4761-8CCD-1AF275122526}">
      <dgm:prSet/>
      <dgm:spPr/>
      <dgm:t>
        <a:bodyPr/>
        <a:lstStyle/>
        <a:p>
          <a:endParaRPr lang="es-EC"/>
        </a:p>
      </dgm:t>
    </dgm:pt>
    <dgm:pt modelId="{3E8FB8F6-0A6F-48F9-9C55-2624E0F54D7C}" type="sibTrans" cxnId="{77A1FE0F-5B07-4761-8CCD-1AF275122526}">
      <dgm:prSet/>
      <dgm:spPr/>
      <dgm:t>
        <a:bodyPr/>
        <a:lstStyle/>
        <a:p>
          <a:endParaRPr lang="es-EC"/>
        </a:p>
      </dgm:t>
    </dgm:pt>
    <dgm:pt modelId="{92A4CCDE-902E-4144-B63E-706F5E0DDECA}">
      <dgm:prSet phldrT="[Texto]"/>
      <dgm:spPr/>
      <dgm:t>
        <a:bodyPr/>
        <a:lstStyle/>
        <a:p>
          <a:r>
            <a:rPr lang="es-EC" dirty="0" smtClean="0"/>
            <a:t>Propuesta del proyecto</a:t>
          </a:r>
          <a:endParaRPr lang="es-EC" dirty="0"/>
        </a:p>
      </dgm:t>
    </dgm:pt>
    <dgm:pt modelId="{545F7C7A-763A-42F1-B3AA-903F9BE4157E}" type="parTrans" cxnId="{0E85A7AE-F4B8-437D-9275-98F5634A3C61}">
      <dgm:prSet/>
      <dgm:spPr/>
      <dgm:t>
        <a:bodyPr/>
        <a:lstStyle/>
        <a:p>
          <a:endParaRPr lang="es-EC"/>
        </a:p>
      </dgm:t>
    </dgm:pt>
    <dgm:pt modelId="{0CCF1782-D4F3-4E0A-A028-AD4DC20F5CF6}" type="sibTrans" cxnId="{0E85A7AE-F4B8-437D-9275-98F5634A3C61}">
      <dgm:prSet/>
      <dgm:spPr/>
      <dgm:t>
        <a:bodyPr/>
        <a:lstStyle/>
        <a:p>
          <a:endParaRPr lang="es-EC"/>
        </a:p>
      </dgm:t>
    </dgm:pt>
    <dgm:pt modelId="{D4943C02-EA1C-4D97-AADF-637AF1C9703D}" type="pres">
      <dgm:prSet presAssocID="{6589C0FF-E717-4D5E-B561-8865191F9FF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64B96F5-EEB5-477C-A141-C8858A657E12}" type="pres">
      <dgm:prSet presAssocID="{B7BCC769-B0A0-4F2C-BB7F-B8ACA6D0DCBE}" presName="Accent1" presStyleCnt="0"/>
      <dgm:spPr/>
    </dgm:pt>
    <dgm:pt modelId="{0D7F6750-9F0D-4691-829D-838738BA50F1}" type="pres">
      <dgm:prSet presAssocID="{B7BCC769-B0A0-4F2C-BB7F-B8ACA6D0DCBE}" presName="Accent" presStyleLbl="node1" presStyleIdx="0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16EA54FC-E59A-45B3-A54B-5033820D26D0}" type="pres">
      <dgm:prSet presAssocID="{B7BCC769-B0A0-4F2C-BB7F-B8ACA6D0DCB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0EF32-C84F-4D85-99D5-5AF7B825D531}" type="pres">
      <dgm:prSet presAssocID="{F20CC015-B5C3-4F8C-984D-A47FBFF55ECD}" presName="Accent2" presStyleCnt="0"/>
      <dgm:spPr/>
    </dgm:pt>
    <dgm:pt modelId="{40E83183-0D17-4527-94E6-993A7D971951}" type="pres">
      <dgm:prSet presAssocID="{F20CC015-B5C3-4F8C-984D-A47FBFF55ECD}" presName="Accent" presStyleLbl="node1" presStyleIdx="1" presStyleCnt="3" custLinFactNeighborX="-1105" custLinFactNeighborY="164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49B4129B-FF70-4BA8-A156-CF2E6A4BF1C1}" type="pres">
      <dgm:prSet presAssocID="{F20CC015-B5C3-4F8C-984D-A47FBFF55ECD}" presName="Parent2" presStyleLbl="revTx" presStyleIdx="1" presStyleCnt="3" custLinFactNeighborX="57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33B104-394E-40C4-B2A0-0CF1BC45F9FB}" type="pres">
      <dgm:prSet presAssocID="{92A4CCDE-902E-4144-B63E-706F5E0DDECA}" presName="Accent3" presStyleCnt="0"/>
      <dgm:spPr/>
    </dgm:pt>
    <dgm:pt modelId="{D8B0AECE-9AC0-4C8A-842C-5286FB1228CE}" type="pres">
      <dgm:prSet presAssocID="{92A4CCDE-902E-4144-B63E-706F5E0DDECA}" presName="Accent" presStyleLbl="node1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B889A2A0-B9F3-4624-8F7A-4966F1C21DE1}" type="pres">
      <dgm:prSet presAssocID="{92A4CCDE-902E-4144-B63E-706F5E0DDEC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C431C2-4A3D-4CC9-A684-17D4018B8D60}" type="presOf" srcId="{B7BCC769-B0A0-4F2C-BB7F-B8ACA6D0DCBE}" destId="{16EA54FC-E59A-45B3-A54B-5033820D26D0}" srcOrd="0" destOrd="0" presId="urn:microsoft.com/office/officeart/2009/layout/CircleArrowProcess"/>
    <dgm:cxn modelId="{F13F6D15-A454-461B-97A6-1B07170BAF27}" type="presOf" srcId="{F20CC015-B5C3-4F8C-984D-A47FBFF55ECD}" destId="{49B4129B-FF70-4BA8-A156-CF2E6A4BF1C1}" srcOrd="0" destOrd="0" presId="urn:microsoft.com/office/officeart/2009/layout/CircleArrowProcess"/>
    <dgm:cxn modelId="{B308A9F0-E959-4BB4-A507-5BA3CE307043}" srcId="{6589C0FF-E717-4D5E-B561-8865191F9FFF}" destId="{B7BCC769-B0A0-4F2C-BB7F-B8ACA6D0DCBE}" srcOrd="0" destOrd="0" parTransId="{A15CF796-C65B-4585-88CC-69720948D170}" sibTransId="{A8886639-E0F5-4AE1-9FB4-D12C0553B7F6}"/>
    <dgm:cxn modelId="{0E85A7AE-F4B8-437D-9275-98F5634A3C61}" srcId="{6589C0FF-E717-4D5E-B561-8865191F9FFF}" destId="{92A4CCDE-902E-4144-B63E-706F5E0DDECA}" srcOrd="2" destOrd="0" parTransId="{545F7C7A-763A-42F1-B3AA-903F9BE4157E}" sibTransId="{0CCF1782-D4F3-4E0A-A028-AD4DC20F5CF6}"/>
    <dgm:cxn modelId="{77A1FE0F-5B07-4761-8CCD-1AF275122526}" srcId="{6589C0FF-E717-4D5E-B561-8865191F9FFF}" destId="{F20CC015-B5C3-4F8C-984D-A47FBFF55ECD}" srcOrd="1" destOrd="0" parTransId="{D554A671-A165-41BF-8662-D16959003304}" sibTransId="{3E8FB8F6-0A6F-48F9-9C55-2624E0F54D7C}"/>
    <dgm:cxn modelId="{7B866962-07ED-416F-A87D-7D64D5BB91B4}" type="presOf" srcId="{92A4CCDE-902E-4144-B63E-706F5E0DDECA}" destId="{B889A2A0-B9F3-4624-8F7A-4966F1C21DE1}" srcOrd="0" destOrd="0" presId="urn:microsoft.com/office/officeart/2009/layout/CircleArrowProcess"/>
    <dgm:cxn modelId="{138BCFBE-38BB-4126-9C8E-B74D85B30F1B}" type="presOf" srcId="{6589C0FF-E717-4D5E-B561-8865191F9FFF}" destId="{D4943C02-EA1C-4D97-AADF-637AF1C9703D}" srcOrd="0" destOrd="0" presId="urn:microsoft.com/office/officeart/2009/layout/CircleArrowProcess"/>
    <dgm:cxn modelId="{431032FB-0100-4C0B-AB6D-F1A7032643DD}" type="presParOf" srcId="{D4943C02-EA1C-4D97-AADF-637AF1C9703D}" destId="{B64B96F5-EEB5-477C-A141-C8858A657E12}" srcOrd="0" destOrd="0" presId="urn:microsoft.com/office/officeart/2009/layout/CircleArrowProcess"/>
    <dgm:cxn modelId="{E9823CA1-D924-4D7F-AA08-C743BBE3F233}" type="presParOf" srcId="{B64B96F5-EEB5-477C-A141-C8858A657E12}" destId="{0D7F6750-9F0D-4691-829D-838738BA50F1}" srcOrd="0" destOrd="0" presId="urn:microsoft.com/office/officeart/2009/layout/CircleArrowProcess"/>
    <dgm:cxn modelId="{4AB18E55-6EF7-4D58-87D3-1727B8D62482}" type="presParOf" srcId="{D4943C02-EA1C-4D97-AADF-637AF1C9703D}" destId="{16EA54FC-E59A-45B3-A54B-5033820D26D0}" srcOrd="1" destOrd="0" presId="urn:microsoft.com/office/officeart/2009/layout/CircleArrowProcess"/>
    <dgm:cxn modelId="{B83016D7-7E03-4C77-B228-9EF02EE8E7B6}" type="presParOf" srcId="{D4943C02-EA1C-4D97-AADF-637AF1C9703D}" destId="{CD90EF32-C84F-4D85-99D5-5AF7B825D531}" srcOrd="2" destOrd="0" presId="urn:microsoft.com/office/officeart/2009/layout/CircleArrowProcess"/>
    <dgm:cxn modelId="{D49B1B41-151C-4051-B374-322E8DD90240}" type="presParOf" srcId="{CD90EF32-C84F-4D85-99D5-5AF7B825D531}" destId="{40E83183-0D17-4527-94E6-993A7D971951}" srcOrd="0" destOrd="0" presId="urn:microsoft.com/office/officeart/2009/layout/CircleArrowProcess"/>
    <dgm:cxn modelId="{A88DC60A-7134-4D90-B352-DAC716D5FEC0}" type="presParOf" srcId="{D4943C02-EA1C-4D97-AADF-637AF1C9703D}" destId="{49B4129B-FF70-4BA8-A156-CF2E6A4BF1C1}" srcOrd="3" destOrd="0" presId="urn:microsoft.com/office/officeart/2009/layout/CircleArrowProcess"/>
    <dgm:cxn modelId="{842D6E05-2CFE-4B75-8E71-8D423E750BE5}" type="presParOf" srcId="{D4943C02-EA1C-4D97-AADF-637AF1C9703D}" destId="{6233B104-394E-40C4-B2A0-0CF1BC45F9FB}" srcOrd="4" destOrd="0" presId="urn:microsoft.com/office/officeart/2009/layout/CircleArrowProcess"/>
    <dgm:cxn modelId="{CAE18E50-EDF2-405C-B31E-EF5ACE499E57}" type="presParOf" srcId="{6233B104-394E-40C4-B2A0-0CF1BC45F9FB}" destId="{D8B0AECE-9AC0-4C8A-842C-5286FB1228CE}" srcOrd="0" destOrd="0" presId="urn:microsoft.com/office/officeart/2009/layout/CircleArrowProcess"/>
    <dgm:cxn modelId="{8DC64FF4-2EFD-48A9-B83C-DF1EF4386715}" type="presParOf" srcId="{D4943C02-EA1C-4D97-AADF-637AF1C9703D}" destId="{B889A2A0-B9F3-4624-8F7A-4966F1C21DE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E6BF5-74F8-472C-B5BB-F2E9614CA4A8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3FFAED8-13FD-4E6D-B9D4-0F05D1117956}">
      <dgm:prSet phldrT="[Texto]"/>
      <dgm:spPr/>
      <dgm:t>
        <a:bodyPr/>
        <a:lstStyle/>
        <a:p>
          <a:r>
            <a:rPr lang="es-EC" dirty="0" smtClean="0"/>
            <a:t>EXOFRUT</a:t>
          </a:r>
        </a:p>
        <a:p>
          <a:r>
            <a:rPr lang="es-EC" dirty="0" smtClean="0"/>
            <a:t>VALORES</a:t>
          </a:r>
          <a:endParaRPr lang="es-EC" dirty="0"/>
        </a:p>
      </dgm:t>
    </dgm:pt>
    <dgm:pt modelId="{A0DE06DE-735E-4E90-B84D-BC8BB25B1C70}" type="parTrans" cxnId="{008DBA16-453F-4DFD-9A84-B0A8E68F3D38}">
      <dgm:prSet/>
      <dgm:spPr/>
      <dgm:t>
        <a:bodyPr/>
        <a:lstStyle/>
        <a:p>
          <a:endParaRPr lang="es-EC"/>
        </a:p>
      </dgm:t>
    </dgm:pt>
    <dgm:pt modelId="{6C63FC09-82A4-47AF-A2D4-3D2BA9B68215}" type="sibTrans" cxnId="{008DBA16-453F-4DFD-9A84-B0A8E68F3D38}">
      <dgm:prSet/>
      <dgm:spPr/>
      <dgm:t>
        <a:bodyPr/>
        <a:lstStyle/>
        <a:p>
          <a:endParaRPr lang="es-EC"/>
        </a:p>
      </dgm:t>
    </dgm:pt>
    <dgm:pt modelId="{50E3D311-1958-47EC-8B63-47E2B48B27F7}">
      <dgm:prSet phldrT="[Texto]"/>
      <dgm:spPr/>
      <dgm:t>
        <a:bodyPr/>
        <a:lstStyle/>
        <a:p>
          <a:r>
            <a:rPr lang="es-EC" dirty="0" smtClean="0"/>
            <a:t>HONESTIDAD</a:t>
          </a:r>
          <a:endParaRPr lang="es-EC" dirty="0"/>
        </a:p>
      </dgm:t>
    </dgm:pt>
    <dgm:pt modelId="{65C0B7C6-C475-4921-A7EF-2EE09A151EF3}" type="parTrans" cxnId="{B80B7838-E467-4FCF-A8E8-A7D4BDC69653}">
      <dgm:prSet/>
      <dgm:spPr/>
      <dgm:t>
        <a:bodyPr/>
        <a:lstStyle/>
        <a:p>
          <a:endParaRPr lang="es-EC"/>
        </a:p>
      </dgm:t>
    </dgm:pt>
    <dgm:pt modelId="{6EF2758C-7182-4EDC-9930-2944A577413D}" type="sibTrans" cxnId="{B80B7838-E467-4FCF-A8E8-A7D4BDC69653}">
      <dgm:prSet/>
      <dgm:spPr/>
      <dgm:t>
        <a:bodyPr/>
        <a:lstStyle/>
        <a:p>
          <a:endParaRPr lang="es-EC"/>
        </a:p>
      </dgm:t>
    </dgm:pt>
    <dgm:pt modelId="{B5288598-12DF-472F-8D54-264A3D89D190}">
      <dgm:prSet phldrT="[Texto]"/>
      <dgm:spPr/>
      <dgm:t>
        <a:bodyPr/>
        <a:lstStyle/>
        <a:p>
          <a:r>
            <a:rPr lang="es-EC" dirty="0" smtClean="0"/>
            <a:t>RESPETO</a:t>
          </a:r>
          <a:endParaRPr lang="es-EC" dirty="0"/>
        </a:p>
      </dgm:t>
    </dgm:pt>
    <dgm:pt modelId="{EF65ABB5-9F40-4B28-8397-116215CCF615}" type="parTrans" cxnId="{563D1E1D-49C5-480A-B163-ECC4F0720A1F}">
      <dgm:prSet/>
      <dgm:spPr/>
      <dgm:t>
        <a:bodyPr/>
        <a:lstStyle/>
        <a:p>
          <a:endParaRPr lang="es-EC"/>
        </a:p>
      </dgm:t>
    </dgm:pt>
    <dgm:pt modelId="{97376BE2-FF0D-453E-B5E4-74FB513EED3C}" type="sibTrans" cxnId="{563D1E1D-49C5-480A-B163-ECC4F0720A1F}">
      <dgm:prSet/>
      <dgm:spPr/>
      <dgm:t>
        <a:bodyPr/>
        <a:lstStyle/>
        <a:p>
          <a:endParaRPr lang="es-EC"/>
        </a:p>
      </dgm:t>
    </dgm:pt>
    <dgm:pt modelId="{336F3C3A-5870-4151-A816-1109C7A6A357}">
      <dgm:prSet phldrT="[Texto]"/>
      <dgm:spPr/>
      <dgm:t>
        <a:bodyPr/>
        <a:lstStyle/>
        <a:p>
          <a:r>
            <a:rPr lang="es-EC" dirty="0" smtClean="0"/>
            <a:t>SERVICIO AL CLIENTE</a:t>
          </a:r>
          <a:endParaRPr lang="es-EC" dirty="0"/>
        </a:p>
      </dgm:t>
    </dgm:pt>
    <dgm:pt modelId="{1ED0D8D5-EF35-4FC3-9A8C-30D54CCF2C45}" type="parTrans" cxnId="{3D5EB13F-4B60-4937-AF49-8DCB0F6ACBE9}">
      <dgm:prSet/>
      <dgm:spPr/>
      <dgm:t>
        <a:bodyPr/>
        <a:lstStyle/>
        <a:p>
          <a:endParaRPr lang="es-EC"/>
        </a:p>
      </dgm:t>
    </dgm:pt>
    <dgm:pt modelId="{5AA7C035-9334-457B-A53A-127EBBEB04C3}" type="sibTrans" cxnId="{3D5EB13F-4B60-4937-AF49-8DCB0F6ACBE9}">
      <dgm:prSet/>
      <dgm:spPr/>
      <dgm:t>
        <a:bodyPr/>
        <a:lstStyle/>
        <a:p>
          <a:endParaRPr lang="es-EC"/>
        </a:p>
      </dgm:t>
    </dgm:pt>
    <dgm:pt modelId="{0EFEB0DA-9EBB-4B07-B790-12276BEE7EC3}">
      <dgm:prSet phldrT="[Texto]"/>
      <dgm:spPr/>
      <dgm:t>
        <a:bodyPr/>
        <a:lstStyle/>
        <a:p>
          <a:r>
            <a:rPr lang="es-EC" dirty="0" smtClean="0"/>
            <a:t>RESPONSABILIDAD SOCIAL</a:t>
          </a:r>
          <a:endParaRPr lang="es-EC" dirty="0"/>
        </a:p>
      </dgm:t>
    </dgm:pt>
    <dgm:pt modelId="{8E3648D7-1B3C-44E4-8726-6DB3262F09BB}" type="parTrans" cxnId="{CCA3770E-3EFF-45E8-AB64-D2FCBAB60F9D}">
      <dgm:prSet/>
      <dgm:spPr/>
      <dgm:t>
        <a:bodyPr/>
        <a:lstStyle/>
        <a:p>
          <a:endParaRPr lang="es-EC"/>
        </a:p>
      </dgm:t>
    </dgm:pt>
    <dgm:pt modelId="{7518691B-2C7F-432B-A27C-E86CF81D6808}" type="sibTrans" cxnId="{CCA3770E-3EFF-45E8-AB64-D2FCBAB60F9D}">
      <dgm:prSet/>
      <dgm:spPr/>
      <dgm:t>
        <a:bodyPr/>
        <a:lstStyle/>
        <a:p>
          <a:endParaRPr lang="es-EC"/>
        </a:p>
      </dgm:t>
    </dgm:pt>
    <dgm:pt modelId="{578C2188-99BA-44A0-B0E8-592B94362253}">
      <dgm:prSet/>
      <dgm:spPr/>
      <dgm:t>
        <a:bodyPr/>
        <a:lstStyle/>
        <a:p>
          <a:r>
            <a:rPr lang="es-EC" dirty="0" smtClean="0"/>
            <a:t>LEALTAD Y TRABAJO EN EQUIPO</a:t>
          </a:r>
          <a:endParaRPr lang="es-EC" dirty="0"/>
        </a:p>
      </dgm:t>
    </dgm:pt>
    <dgm:pt modelId="{DE9AA58F-6718-4C37-A7CF-9FAC0593B070}" type="parTrans" cxnId="{53A99F26-7FA2-472B-83EC-5227E42DDB8A}">
      <dgm:prSet/>
      <dgm:spPr/>
      <dgm:t>
        <a:bodyPr/>
        <a:lstStyle/>
        <a:p>
          <a:endParaRPr lang="es-EC"/>
        </a:p>
      </dgm:t>
    </dgm:pt>
    <dgm:pt modelId="{893852B0-0989-4910-97DE-22FD1DC1417A}" type="sibTrans" cxnId="{53A99F26-7FA2-472B-83EC-5227E42DDB8A}">
      <dgm:prSet/>
      <dgm:spPr/>
      <dgm:t>
        <a:bodyPr/>
        <a:lstStyle/>
        <a:p>
          <a:endParaRPr lang="es-EC"/>
        </a:p>
      </dgm:t>
    </dgm:pt>
    <dgm:pt modelId="{DE64E886-E214-4834-9681-6F8F1A81EDBB}">
      <dgm:prSet/>
      <dgm:spPr/>
      <dgm:t>
        <a:bodyPr/>
        <a:lstStyle/>
        <a:p>
          <a:r>
            <a:rPr lang="es-EC" dirty="0" smtClean="0"/>
            <a:t>CALIDAD</a:t>
          </a:r>
          <a:endParaRPr lang="es-EC" dirty="0"/>
        </a:p>
      </dgm:t>
    </dgm:pt>
    <dgm:pt modelId="{51870FDC-0097-47BE-8528-9F9474BC800B}" type="parTrans" cxnId="{12A5BAEE-0FD9-47E4-A5C5-AE78CDDD3A82}">
      <dgm:prSet/>
      <dgm:spPr/>
      <dgm:t>
        <a:bodyPr/>
        <a:lstStyle/>
        <a:p>
          <a:endParaRPr lang="es-EC"/>
        </a:p>
      </dgm:t>
    </dgm:pt>
    <dgm:pt modelId="{B595BBB2-D78A-49A9-A22C-9577DDD6626A}" type="sibTrans" cxnId="{12A5BAEE-0FD9-47E4-A5C5-AE78CDDD3A82}">
      <dgm:prSet/>
      <dgm:spPr/>
      <dgm:t>
        <a:bodyPr/>
        <a:lstStyle/>
        <a:p>
          <a:endParaRPr lang="es-EC"/>
        </a:p>
      </dgm:t>
    </dgm:pt>
    <dgm:pt modelId="{306215AD-BBC3-4410-8C00-3C96E0A6699F}">
      <dgm:prSet/>
      <dgm:spPr/>
      <dgm:t>
        <a:bodyPr/>
        <a:lstStyle/>
        <a:p>
          <a:r>
            <a:rPr lang="es-EC" dirty="0" smtClean="0"/>
            <a:t>CRECIMIENTO</a:t>
          </a:r>
          <a:endParaRPr lang="es-EC" dirty="0"/>
        </a:p>
      </dgm:t>
    </dgm:pt>
    <dgm:pt modelId="{8455D832-FAAE-485A-AA9C-4EED755FCF50}" type="parTrans" cxnId="{F3040CFB-AD9D-427E-86F4-4CF1AC58327C}">
      <dgm:prSet/>
      <dgm:spPr/>
      <dgm:t>
        <a:bodyPr/>
        <a:lstStyle/>
        <a:p>
          <a:endParaRPr lang="es-EC"/>
        </a:p>
      </dgm:t>
    </dgm:pt>
    <dgm:pt modelId="{60AE5914-1536-4318-AF1A-4E1C8C8CF6D6}" type="sibTrans" cxnId="{F3040CFB-AD9D-427E-86F4-4CF1AC58327C}">
      <dgm:prSet/>
      <dgm:spPr/>
      <dgm:t>
        <a:bodyPr/>
        <a:lstStyle/>
        <a:p>
          <a:endParaRPr lang="es-EC"/>
        </a:p>
      </dgm:t>
    </dgm:pt>
    <dgm:pt modelId="{3571B3BC-6C5D-46AE-BA83-CA5B2710ECFA}" type="pres">
      <dgm:prSet presAssocID="{76FE6BF5-74F8-472C-B5BB-F2E9614CA4A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56442D1-39BD-41B8-AED6-68230F140177}" type="pres">
      <dgm:prSet presAssocID="{76FE6BF5-74F8-472C-B5BB-F2E9614CA4A8}" presName="radial" presStyleCnt="0">
        <dgm:presLayoutVars>
          <dgm:animLvl val="ctr"/>
        </dgm:presLayoutVars>
      </dgm:prSet>
      <dgm:spPr/>
    </dgm:pt>
    <dgm:pt modelId="{95F7E5B1-797E-4412-94C7-2CE115563672}" type="pres">
      <dgm:prSet presAssocID="{83FFAED8-13FD-4E6D-B9D4-0F05D1117956}" presName="centerShape" presStyleLbl="vennNode1" presStyleIdx="0" presStyleCnt="8"/>
      <dgm:spPr/>
      <dgm:t>
        <a:bodyPr/>
        <a:lstStyle/>
        <a:p>
          <a:endParaRPr lang="es-EC"/>
        </a:p>
      </dgm:t>
    </dgm:pt>
    <dgm:pt modelId="{E3F93D71-2D65-4502-8273-F4D25566D2B8}" type="pres">
      <dgm:prSet presAssocID="{50E3D311-1958-47EC-8B63-47E2B48B27F7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521BCF-D54E-4CCA-90D7-8144233BC30F}" type="pres">
      <dgm:prSet presAssocID="{B5288598-12DF-472F-8D54-264A3D89D190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A04C52-DE3E-449C-9F9A-E83B44C762E9}" type="pres">
      <dgm:prSet presAssocID="{336F3C3A-5870-4151-A816-1109C7A6A357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82C43D-482F-4B91-BF12-B07584B9CC4B}" type="pres">
      <dgm:prSet presAssocID="{0EFEB0DA-9EBB-4B07-B790-12276BEE7EC3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1B922F-62CB-42B7-B093-209EF09AAC31}" type="pres">
      <dgm:prSet presAssocID="{578C2188-99BA-44A0-B0E8-592B94362253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B9C0EB-9940-4152-96BB-E1646C196CBA}" type="pres">
      <dgm:prSet presAssocID="{DE64E886-E214-4834-9681-6F8F1A81EDB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54D54F-5DB8-41CE-831C-6CC8968E12AE}" type="pres">
      <dgm:prSet presAssocID="{306215AD-BBC3-4410-8C00-3C96E0A6699F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A3770E-3EFF-45E8-AB64-D2FCBAB60F9D}" srcId="{83FFAED8-13FD-4E6D-B9D4-0F05D1117956}" destId="{0EFEB0DA-9EBB-4B07-B790-12276BEE7EC3}" srcOrd="3" destOrd="0" parTransId="{8E3648D7-1B3C-44E4-8726-6DB3262F09BB}" sibTransId="{7518691B-2C7F-432B-A27C-E86CF81D6808}"/>
    <dgm:cxn modelId="{25DFAEE7-2A5E-49C7-B8AC-54E4EED4527F}" type="presOf" srcId="{0EFEB0DA-9EBB-4B07-B790-12276BEE7EC3}" destId="{EB82C43D-482F-4B91-BF12-B07584B9CC4B}" srcOrd="0" destOrd="0" presId="urn:microsoft.com/office/officeart/2005/8/layout/radial3"/>
    <dgm:cxn modelId="{1B308EC2-1AEE-47C3-AE53-87817E467FAD}" type="presOf" srcId="{306215AD-BBC3-4410-8C00-3C96E0A6699F}" destId="{3B54D54F-5DB8-41CE-831C-6CC8968E12AE}" srcOrd="0" destOrd="0" presId="urn:microsoft.com/office/officeart/2005/8/layout/radial3"/>
    <dgm:cxn modelId="{6B90AC53-25A0-49B1-962E-3B76BC9D526E}" type="presOf" srcId="{83FFAED8-13FD-4E6D-B9D4-0F05D1117956}" destId="{95F7E5B1-797E-4412-94C7-2CE115563672}" srcOrd="0" destOrd="0" presId="urn:microsoft.com/office/officeart/2005/8/layout/radial3"/>
    <dgm:cxn modelId="{E408A8D3-235C-4480-A2A1-9BFE54515EE3}" type="presOf" srcId="{B5288598-12DF-472F-8D54-264A3D89D190}" destId="{9C521BCF-D54E-4CCA-90D7-8144233BC30F}" srcOrd="0" destOrd="0" presId="urn:microsoft.com/office/officeart/2005/8/layout/radial3"/>
    <dgm:cxn modelId="{F3040CFB-AD9D-427E-86F4-4CF1AC58327C}" srcId="{83FFAED8-13FD-4E6D-B9D4-0F05D1117956}" destId="{306215AD-BBC3-4410-8C00-3C96E0A6699F}" srcOrd="6" destOrd="0" parTransId="{8455D832-FAAE-485A-AA9C-4EED755FCF50}" sibTransId="{60AE5914-1536-4318-AF1A-4E1C8C8CF6D6}"/>
    <dgm:cxn modelId="{B80B7838-E467-4FCF-A8E8-A7D4BDC69653}" srcId="{83FFAED8-13FD-4E6D-B9D4-0F05D1117956}" destId="{50E3D311-1958-47EC-8B63-47E2B48B27F7}" srcOrd="0" destOrd="0" parTransId="{65C0B7C6-C475-4921-A7EF-2EE09A151EF3}" sibTransId="{6EF2758C-7182-4EDC-9930-2944A577413D}"/>
    <dgm:cxn modelId="{07D18090-47E5-42AD-9A9E-7D9AE4955D41}" type="presOf" srcId="{76FE6BF5-74F8-472C-B5BB-F2E9614CA4A8}" destId="{3571B3BC-6C5D-46AE-BA83-CA5B2710ECFA}" srcOrd="0" destOrd="0" presId="urn:microsoft.com/office/officeart/2005/8/layout/radial3"/>
    <dgm:cxn modelId="{3D5EB13F-4B60-4937-AF49-8DCB0F6ACBE9}" srcId="{83FFAED8-13FD-4E6D-B9D4-0F05D1117956}" destId="{336F3C3A-5870-4151-A816-1109C7A6A357}" srcOrd="2" destOrd="0" parTransId="{1ED0D8D5-EF35-4FC3-9A8C-30D54CCF2C45}" sibTransId="{5AA7C035-9334-457B-A53A-127EBBEB04C3}"/>
    <dgm:cxn modelId="{5CFF1F9A-B8AD-49FD-968A-EA7AB339FA4C}" type="presOf" srcId="{578C2188-99BA-44A0-B0E8-592B94362253}" destId="{281B922F-62CB-42B7-B093-209EF09AAC31}" srcOrd="0" destOrd="0" presId="urn:microsoft.com/office/officeart/2005/8/layout/radial3"/>
    <dgm:cxn modelId="{C9099057-B659-44DD-890A-8EE2223587B7}" type="presOf" srcId="{336F3C3A-5870-4151-A816-1109C7A6A357}" destId="{27A04C52-DE3E-449C-9F9A-E83B44C762E9}" srcOrd="0" destOrd="0" presId="urn:microsoft.com/office/officeart/2005/8/layout/radial3"/>
    <dgm:cxn modelId="{53A99F26-7FA2-472B-83EC-5227E42DDB8A}" srcId="{83FFAED8-13FD-4E6D-B9D4-0F05D1117956}" destId="{578C2188-99BA-44A0-B0E8-592B94362253}" srcOrd="4" destOrd="0" parTransId="{DE9AA58F-6718-4C37-A7CF-9FAC0593B070}" sibTransId="{893852B0-0989-4910-97DE-22FD1DC1417A}"/>
    <dgm:cxn modelId="{AC5A518A-53F1-446F-B493-B5002CA1ECD5}" type="presOf" srcId="{DE64E886-E214-4834-9681-6F8F1A81EDBB}" destId="{EFB9C0EB-9940-4152-96BB-E1646C196CBA}" srcOrd="0" destOrd="0" presId="urn:microsoft.com/office/officeart/2005/8/layout/radial3"/>
    <dgm:cxn modelId="{12A5BAEE-0FD9-47E4-A5C5-AE78CDDD3A82}" srcId="{83FFAED8-13FD-4E6D-B9D4-0F05D1117956}" destId="{DE64E886-E214-4834-9681-6F8F1A81EDBB}" srcOrd="5" destOrd="0" parTransId="{51870FDC-0097-47BE-8528-9F9474BC800B}" sibTransId="{B595BBB2-D78A-49A9-A22C-9577DDD6626A}"/>
    <dgm:cxn modelId="{AA475B09-5A46-4EA4-83B2-8616D20CC91D}" type="presOf" srcId="{50E3D311-1958-47EC-8B63-47E2B48B27F7}" destId="{E3F93D71-2D65-4502-8273-F4D25566D2B8}" srcOrd="0" destOrd="0" presId="urn:microsoft.com/office/officeart/2005/8/layout/radial3"/>
    <dgm:cxn modelId="{563D1E1D-49C5-480A-B163-ECC4F0720A1F}" srcId="{83FFAED8-13FD-4E6D-B9D4-0F05D1117956}" destId="{B5288598-12DF-472F-8D54-264A3D89D190}" srcOrd="1" destOrd="0" parTransId="{EF65ABB5-9F40-4B28-8397-116215CCF615}" sibTransId="{97376BE2-FF0D-453E-B5E4-74FB513EED3C}"/>
    <dgm:cxn modelId="{008DBA16-453F-4DFD-9A84-B0A8E68F3D38}" srcId="{76FE6BF5-74F8-472C-B5BB-F2E9614CA4A8}" destId="{83FFAED8-13FD-4E6D-B9D4-0F05D1117956}" srcOrd="0" destOrd="0" parTransId="{A0DE06DE-735E-4E90-B84D-BC8BB25B1C70}" sibTransId="{6C63FC09-82A4-47AF-A2D4-3D2BA9B68215}"/>
    <dgm:cxn modelId="{8ED7D29E-ED87-4799-AC77-37A83B7AE311}" type="presParOf" srcId="{3571B3BC-6C5D-46AE-BA83-CA5B2710ECFA}" destId="{856442D1-39BD-41B8-AED6-68230F140177}" srcOrd="0" destOrd="0" presId="urn:microsoft.com/office/officeart/2005/8/layout/radial3"/>
    <dgm:cxn modelId="{408C54A4-3E89-45F6-853E-79EE0B46E7A4}" type="presParOf" srcId="{856442D1-39BD-41B8-AED6-68230F140177}" destId="{95F7E5B1-797E-4412-94C7-2CE115563672}" srcOrd="0" destOrd="0" presId="urn:microsoft.com/office/officeart/2005/8/layout/radial3"/>
    <dgm:cxn modelId="{B451E75E-FBF6-4426-96C9-3E4DF1F06527}" type="presParOf" srcId="{856442D1-39BD-41B8-AED6-68230F140177}" destId="{E3F93D71-2D65-4502-8273-F4D25566D2B8}" srcOrd="1" destOrd="0" presId="urn:microsoft.com/office/officeart/2005/8/layout/radial3"/>
    <dgm:cxn modelId="{44D265EB-6544-4AE8-BF75-DE95F942F444}" type="presParOf" srcId="{856442D1-39BD-41B8-AED6-68230F140177}" destId="{9C521BCF-D54E-4CCA-90D7-8144233BC30F}" srcOrd="2" destOrd="0" presId="urn:microsoft.com/office/officeart/2005/8/layout/radial3"/>
    <dgm:cxn modelId="{715DF805-E7C0-4B13-A51C-F4DD642A6235}" type="presParOf" srcId="{856442D1-39BD-41B8-AED6-68230F140177}" destId="{27A04C52-DE3E-449C-9F9A-E83B44C762E9}" srcOrd="3" destOrd="0" presId="urn:microsoft.com/office/officeart/2005/8/layout/radial3"/>
    <dgm:cxn modelId="{719912C7-0282-4A8E-8EDE-EA164742E1FB}" type="presParOf" srcId="{856442D1-39BD-41B8-AED6-68230F140177}" destId="{EB82C43D-482F-4B91-BF12-B07584B9CC4B}" srcOrd="4" destOrd="0" presId="urn:microsoft.com/office/officeart/2005/8/layout/radial3"/>
    <dgm:cxn modelId="{A5195EDD-FCB6-47E3-B63F-A8D910C774AF}" type="presParOf" srcId="{856442D1-39BD-41B8-AED6-68230F140177}" destId="{281B922F-62CB-42B7-B093-209EF09AAC31}" srcOrd="5" destOrd="0" presId="urn:microsoft.com/office/officeart/2005/8/layout/radial3"/>
    <dgm:cxn modelId="{95EFE8FF-F0E4-4ACC-83CB-46E0F2B1FAB1}" type="presParOf" srcId="{856442D1-39BD-41B8-AED6-68230F140177}" destId="{EFB9C0EB-9940-4152-96BB-E1646C196CBA}" srcOrd="6" destOrd="0" presId="urn:microsoft.com/office/officeart/2005/8/layout/radial3"/>
    <dgm:cxn modelId="{20B5712F-F81E-453F-9861-F0795B0C16AB}" type="presParOf" srcId="{856442D1-39BD-41B8-AED6-68230F140177}" destId="{3B54D54F-5DB8-41CE-831C-6CC8968E12A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7F0D77-6C7B-4638-9E0E-F4043E57C494}" type="doc">
      <dgm:prSet loTypeId="urn:microsoft.com/office/officeart/2005/8/layout/orgChart1" loCatId="hierarchy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393937F2-01B0-4E6C-A41C-3BC2F59FEBA0}">
      <dgm:prSet phldrT="[Texto]" custT="1"/>
      <dgm:spPr/>
      <dgm:t>
        <a:bodyPr/>
        <a:lstStyle/>
        <a:p>
          <a:r>
            <a:rPr lang="es-ES" sz="2000" dirty="0">
              <a:latin typeface="Footlight MT Light" pitchFamily="18" charset="0"/>
            </a:rPr>
            <a:t>Gerente General</a:t>
          </a:r>
        </a:p>
      </dgm:t>
    </dgm:pt>
    <dgm:pt modelId="{A0927FE1-5AE2-4B83-ADCB-E81F56093750}" type="parTrans" cxnId="{EDD3439D-5868-4EDE-882A-44361EDCF90C}">
      <dgm:prSet/>
      <dgm:spPr/>
      <dgm:t>
        <a:bodyPr/>
        <a:lstStyle/>
        <a:p>
          <a:endParaRPr lang="es-ES"/>
        </a:p>
      </dgm:t>
    </dgm:pt>
    <dgm:pt modelId="{95A63627-A89E-46EA-8DAA-3BB5385D5B2B}" type="sibTrans" cxnId="{EDD3439D-5868-4EDE-882A-44361EDCF90C}">
      <dgm:prSet/>
      <dgm:spPr/>
      <dgm:t>
        <a:bodyPr/>
        <a:lstStyle/>
        <a:p>
          <a:endParaRPr lang="es-ES"/>
        </a:p>
      </dgm:t>
    </dgm:pt>
    <dgm:pt modelId="{E2349020-C717-4E58-8951-758EEC45A645}">
      <dgm:prSet phldrT="[Texto]" custT="1"/>
      <dgm:spPr/>
      <dgm:t>
        <a:bodyPr/>
        <a:lstStyle/>
        <a:p>
          <a:r>
            <a:rPr lang="es-ES" sz="1400" dirty="0">
              <a:latin typeface="Footlight MT Light" pitchFamily="18" charset="0"/>
            </a:rPr>
            <a:t>Gerente de </a:t>
          </a:r>
          <a:r>
            <a:rPr lang="es-ES" sz="1400" dirty="0" smtClean="0">
              <a:latin typeface="Footlight MT Light" pitchFamily="18" charset="0"/>
            </a:rPr>
            <a:t>Producción</a:t>
          </a:r>
          <a:endParaRPr lang="es-ES" sz="1400" dirty="0">
            <a:latin typeface="Footlight MT Light" pitchFamily="18" charset="0"/>
          </a:endParaRPr>
        </a:p>
      </dgm:t>
    </dgm:pt>
    <dgm:pt modelId="{593F469F-EA1B-4267-A24D-ED2F8F52EF37}" type="parTrans" cxnId="{69118B5C-B6FD-4B1E-BBEF-F7128D2C2FEF}">
      <dgm:prSet/>
      <dgm:spPr/>
      <dgm:t>
        <a:bodyPr/>
        <a:lstStyle/>
        <a:p>
          <a:endParaRPr lang="es-ES"/>
        </a:p>
      </dgm:t>
    </dgm:pt>
    <dgm:pt modelId="{2A2DE4D2-2AD1-489A-8B21-1FC2462FC108}" type="sibTrans" cxnId="{69118B5C-B6FD-4B1E-BBEF-F7128D2C2FEF}">
      <dgm:prSet/>
      <dgm:spPr/>
      <dgm:t>
        <a:bodyPr/>
        <a:lstStyle/>
        <a:p>
          <a:endParaRPr lang="es-ES"/>
        </a:p>
      </dgm:t>
    </dgm:pt>
    <dgm:pt modelId="{15C10A79-78F1-4A80-B282-5449D9C60A91}">
      <dgm:prSet phldrT="[Texto]" custT="1"/>
      <dgm:spPr/>
      <dgm:t>
        <a:bodyPr/>
        <a:lstStyle/>
        <a:p>
          <a:r>
            <a:rPr lang="es-ES" sz="1600" dirty="0">
              <a:latin typeface="Footlight MT Light" pitchFamily="18" charset="0"/>
            </a:rPr>
            <a:t>Gerente de Marketing y Ventas</a:t>
          </a:r>
        </a:p>
      </dgm:t>
    </dgm:pt>
    <dgm:pt modelId="{C2F7FB3A-A65B-44F7-8B89-EAA6937AEEBB}" type="parTrans" cxnId="{F57EF7BB-3627-4DBD-B1A5-7F2EAA3B4F67}">
      <dgm:prSet/>
      <dgm:spPr/>
      <dgm:t>
        <a:bodyPr/>
        <a:lstStyle/>
        <a:p>
          <a:endParaRPr lang="es-ES"/>
        </a:p>
      </dgm:t>
    </dgm:pt>
    <dgm:pt modelId="{4E8A6A8B-B565-4D4D-A7D9-82A289E52644}" type="sibTrans" cxnId="{F57EF7BB-3627-4DBD-B1A5-7F2EAA3B4F67}">
      <dgm:prSet/>
      <dgm:spPr/>
      <dgm:t>
        <a:bodyPr/>
        <a:lstStyle/>
        <a:p>
          <a:endParaRPr lang="es-ES"/>
        </a:p>
      </dgm:t>
    </dgm:pt>
    <dgm:pt modelId="{6F0F04B7-4422-4D49-B866-7129A4610C52}">
      <dgm:prSet custT="1"/>
      <dgm:spPr/>
      <dgm:t>
        <a:bodyPr/>
        <a:lstStyle/>
        <a:p>
          <a:r>
            <a:rPr lang="es-ES" sz="1600" dirty="0">
              <a:latin typeface="Footlight MT Light" pitchFamily="18" charset="0"/>
            </a:rPr>
            <a:t>Gerente de </a:t>
          </a:r>
          <a:r>
            <a:rPr lang="es-ES" sz="1400" dirty="0">
              <a:latin typeface="Footlight MT Light" pitchFamily="18" charset="0"/>
            </a:rPr>
            <a:t>Contabilidad y </a:t>
          </a:r>
          <a:r>
            <a:rPr lang="es-ES" sz="1600" dirty="0">
              <a:latin typeface="Footlight MT Light" pitchFamily="18" charset="0"/>
            </a:rPr>
            <a:t>Finanzas</a:t>
          </a:r>
        </a:p>
      </dgm:t>
    </dgm:pt>
    <dgm:pt modelId="{5664A213-1D2A-44C6-B65C-DC241ECA6325}" type="parTrans" cxnId="{0AB75710-53D7-4498-BF66-62AECA2F5BC1}">
      <dgm:prSet/>
      <dgm:spPr/>
      <dgm:t>
        <a:bodyPr/>
        <a:lstStyle/>
        <a:p>
          <a:endParaRPr lang="es-ES"/>
        </a:p>
      </dgm:t>
    </dgm:pt>
    <dgm:pt modelId="{39817C7C-3060-4BEC-936E-CAA765772053}" type="sibTrans" cxnId="{0AB75710-53D7-4498-BF66-62AECA2F5BC1}">
      <dgm:prSet/>
      <dgm:spPr/>
      <dgm:t>
        <a:bodyPr/>
        <a:lstStyle/>
        <a:p>
          <a:endParaRPr lang="es-ES"/>
        </a:p>
      </dgm:t>
    </dgm:pt>
    <dgm:pt modelId="{FB6AB82C-CEA2-4C4C-BEBE-E51A6617BA6A}">
      <dgm:prSet custT="1"/>
      <dgm:spPr/>
      <dgm:t>
        <a:bodyPr/>
        <a:lstStyle/>
        <a:p>
          <a:r>
            <a:rPr lang="es-ES" sz="1200"/>
            <a:t>Obreros 1,2</a:t>
          </a:r>
        </a:p>
      </dgm:t>
    </dgm:pt>
    <dgm:pt modelId="{8C174A12-5500-4B6F-AD16-EF757093A0C9}" type="parTrans" cxnId="{0E7939EF-2FCD-4A60-A597-52B5F3F8968B}">
      <dgm:prSet/>
      <dgm:spPr/>
      <dgm:t>
        <a:bodyPr/>
        <a:lstStyle/>
        <a:p>
          <a:endParaRPr lang="es-ES"/>
        </a:p>
      </dgm:t>
    </dgm:pt>
    <dgm:pt modelId="{40B98EA8-20C3-4062-87A7-1BCBDC9FDD62}" type="sibTrans" cxnId="{0E7939EF-2FCD-4A60-A597-52B5F3F8968B}">
      <dgm:prSet/>
      <dgm:spPr/>
      <dgm:t>
        <a:bodyPr/>
        <a:lstStyle/>
        <a:p>
          <a:endParaRPr lang="es-ES"/>
        </a:p>
      </dgm:t>
    </dgm:pt>
    <dgm:pt modelId="{84A865EE-FA0D-446F-BF75-EB50D985F906}">
      <dgm:prSet custT="1"/>
      <dgm:spPr/>
      <dgm:t>
        <a:bodyPr/>
        <a:lstStyle/>
        <a:p>
          <a:r>
            <a:rPr lang="es-ES" sz="1200"/>
            <a:t>Obrero 3</a:t>
          </a:r>
        </a:p>
      </dgm:t>
    </dgm:pt>
    <dgm:pt modelId="{8F34AEA0-D5C7-443C-A537-D505F9A2C684}" type="parTrans" cxnId="{00FC7C86-E6C1-4548-81D6-5A134D11805B}">
      <dgm:prSet/>
      <dgm:spPr/>
      <dgm:t>
        <a:bodyPr/>
        <a:lstStyle/>
        <a:p>
          <a:endParaRPr lang="es-ES"/>
        </a:p>
      </dgm:t>
    </dgm:pt>
    <dgm:pt modelId="{349A7FCB-95EB-4B6A-A673-71FF07BF9E34}" type="sibTrans" cxnId="{00FC7C86-E6C1-4548-81D6-5A134D11805B}">
      <dgm:prSet/>
      <dgm:spPr/>
      <dgm:t>
        <a:bodyPr/>
        <a:lstStyle/>
        <a:p>
          <a:endParaRPr lang="es-ES"/>
        </a:p>
      </dgm:t>
    </dgm:pt>
    <dgm:pt modelId="{8732D55A-9494-4A48-B98C-A2F6CE9A89F7}">
      <dgm:prSet custT="1"/>
      <dgm:spPr/>
      <dgm:t>
        <a:bodyPr/>
        <a:lstStyle/>
        <a:p>
          <a:r>
            <a:rPr lang="es-ES" sz="1200"/>
            <a:t>Obrero 4,5,6</a:t>
          </a:r>
        </a:p>
      </dgm:t>
    </dgm:pt>
    <dgm:pt modelId="{B401E34B-BBA2-42FA-8B29-187415F4CAB2}" type="parTrans" cxnId="{D05B5C2A-DFE2-45D5-A840-8CAD8157731F}">
      <dgm:prSet/>
      <dgm:spPr/>
      <dgm:t>
        <a:bodyPr/>
        <a:lstStyle/>
        <a:p>
          <a:endParaRPr lang="es-ES"/>
        </a:p>
      </dgm:t>
    </dgm:pt>
    <dgm:pt modelId="{1E7831A9-C8DD-44BD-9202-D14460F01CD2}" type="sibTrans" cxnId="{D05B5C2A-DFE2-45D5-A840-8CAD8157731F}">
      <dgm:prSet/>
      <dgm:spPr/>
      <dgm:t>
        <a:bodyPr/>
        <a:lstStyle/>
        <a:p>
          <a:endParaRPr lang="es-ES"/>
        </a:p>
      </dgm:t>
    </dgm:pt>
    <dgm:pt modelId="{03EF1563-325A-4AE6-AC9E-9E3A102ADF2E}">
      <dgm:prSet custT="1"/>
      <dgm:spPr/>
      <dgm:t>
        <a:bodyPr/>
        <a:lstStyle/>
        <a:p>
          <a:r>
            <a:rPr lang="es-ES" sz="1200"/>
            <a:t>Obrero 7,8,9</a:t>
          </a:r>
        </a:p>
      </dgm:t>
    </dgm:pt>
    <dgm:pt modelId="{9ECE2DD6-20B6-492E-9C8A-2720488D5781}" type="parTrans" cxnId="{945DD733-8DE8-4FBD-89D4-9FB651F03415}">
      <dgm:prSet/>
      <dgm:spPr/>
      <dgm:t>
        <a:bodyPr/>
        <a:lstStyle/>
        <a:p>
          <a:endParaRPr lang="es-ES"/>
        </a:p>
      </dgm:t>
    </dgm:pt>
    <dgm:pt modelId="{24A2A92E-67C5-4A90-8DFE-22865670F870}" type="sibTrans" cxnId="{945DD733-8DE8-4FBD-89D4-9FB651F03415}">
      <dgm:prSet/>
      <dgm:spPr/>
      <dgm:t>
        <a:bodyPr/>
        <a:lstStyle/>
        <a:p>
          <a:endParaRPr lang="es-ES"/>
        </a:p>
      </dgm:t>
    </dgm:pt>
    <dgm:pt modelId="{086AD6D2-91D8-407D-A995-85540CE02F8F}" type="asst">
      <dgm:prSet custT="1"/>
      <dgm:spPr/>
      <dgm:t>
        <a:bodyPr/>
        <a:lstStyle/>
        <a:p>
          <a:r>
            <a:rPr lang="es-ES" sz="1400" dirty="0"/>
            <a:t>Asistente de </a:t>
          </a:r>
          <a:r>
            <a:rPr lang="es-ES" sz="1400" dirty="0" smtClean="0"/>
            <a:t>M&amp;V</a:t>
          </a:r>
          <a:endParaRPr lang="es-ES" sz="1400" dirty="0"/>
        </a:p>
      </dgm:t>
    </dgm:pt>
    <dgm:pt modelId="{56FA6AA0-5AD9-45D3-A1FB-8A69632991E8}" type="parTrans" cxnId="{AE850A46-D7A1-4957-8F78-04ACF976C200}">
      <dgm:prSet/>
      <dgm:spPr/>
      <dgm:t>
        <a:bodyPr/>
        <a:lstStyle/>
        <a:p>
          <a:endParaRPr lang="es-ES"/>
        </a:p>
      </dgm:t>
    </dgm:pt>
    <dgm:pt modelId="{6C8044B7-119F-46A7-A64A-8939BD9D6F73}" type="sibTrans" cxnId="{AE850A46-D7A1-4957-8F78-04ACF976C200}">
      <dgm:prSet/>
      <dgm:spPr/>
      <dgm:t>
        <a:bodyPr/>
        <a:lstStyle/>
        <a:p>
          <a:endParaRPr lang="es-ES"/>
        </a:p>
      </dgm:t>
    </dgm:pt>
    <dgm:pt modelId="{CAD9FFE5-852C-420C-A59D-D7F9FDB1C7D8}">
      <dgm:prSet custT="1"/>
      <dgm:spPr/>
      <dgm:t>
        <a:bodyPr/>
        <a:lstStyle/>
        <a:p>
          <a:r>
            <a:rPr lang="es-ES" sz="1200"/>
            <a:t>Vendedor</a:t>
          </a:r>
        </a:p>
      </dgm:t>
    </dgm:pt>
    <dgm:pt modelId="{45AC071A-3518-4BE9-B40D-2E155BE5283B}" type="parTrans" cxnId="{983C94DA-516D-4D58-9A46-D58D977BE617}">
      <dgm:prSet/>
      <dgm:spPr/>
      <dgm:t>
        <a:bodyPr/>
        <a:lstStyle/>
        <a:p>
          <a:endParaRPr lang="es-ES"/>
        </a:p>
      </dgm:t>
    </dgm:pt>
    <dgm:pt modelId="{90AC8481-F7C4-4647-BF76-B8509836AB2F}" type="sibTrans" cxnId="{983C94DA-516D-4D58-9A46-D58D977BE617}">
      <dgm:prSet/>
      <dgm:spPr/>
      <dgm:t>
        <a:bodyPr/>
        <a:lstStyle/>
        <a:p>
          <a:endParaRPr lang="es-ES"/>
        </a:p>
      </dgm:t>
    </dgm:pt>
    <dgm:pt modelId="{05DFC991-EBB7-4D4C-A66D-C11424DCE17B}" type="asst">
      <dgm:prSet custT="1"/>
      <dgm:spPr/>
      <dgm:t>
        <a:bodyPr/>
        <a:lstStyle/>
        <a:p>
          <a:r>
            <a:rPr lang="es-ES" sz="1400" dirty="0"/>
            <a:t>Asistente Contable</a:t>
          </a:r>
        </a:p>
      </dgm:t>
    </dgm:pt>
    <dgm:pt modelId="{5BFDBCD7-29E7-41BF-91C5-CAA1970D306E}" type="parTrans" cxnId="{51C854F7-82CB-4104-884D-18E68DE3370E}">
      <dgm:prSet/>
      <dgm:spPr/>
      <dgm:t>
        <a:bodyPr/>
        <a:lstStyle/>
        <a:p>
          <a:endParaRPr lang="es-ES"/>
        </a:p>
      </dgm:t>
    </dgm:pt>
    <dgm:pt modelId="{2BF846D2-D62B-44A9-A7A1-9E74EA95AC85}" type="sibTrans" cxnId="{51C854F7-82CB-4104-884D-18E68DE3370E}">
      <dgm:prSet/>
      <dgm:spPr/>
      <dgm:t>
        <a:bodyPr/>
        <a:lstStyle/>
        <a:p>
          <a:endParaRPr lang="es-ES"/>
        </a:p>
      </dgm:t>
    </dgm:pt>
    <dgm:pt modelId="{FAFA6079-D04C-4168-B56B-9A5B61A58E69}">
      <dgm:prSet custT="1"/>
      <dgm:spPr/>
      <dgm:t>
        <a:bodyPr/>
        <a:lstStyle/>
        <a:p>
          <a:r>
            <a:rPr lang="es-ES" sz="1200" dirty="0"/>
            <a:t>Vendedor</a:t>
          </a:r>
        </a:p>
      </dgm:t>
    </dgm:pt>
    <dgm:pt modelId="{05E376F1-E5B3-48D5-911C-F9450623BE46}" type="parTrans" cxnId="{7BAA4EA2-8FFA-4A1E-8A21-CE4D4A60C609}">
      <dgm:prSet/>
      <dgm:spPr/>
      <dgm:t>
        <a:bodyPr/>
        <a:lstStyle/>
        <a:p>
          <a:endParaRPr lang="es-ES"/>
        </a:p>
      </dgm:t>
    </dgm:pt>
    <dgm:pt modelId="{249F971D-285D-45E2-B64D-D084E4107B8D}" type="sibTrans" cxnId="{7BAA4EA2-8FFA-4A1E-8A21-CE4D4A60C609}">
      <dgm:prSet/>
      <dgm:spPr/>
      <dgm:t>
        <a:bodyPr/>
        <a:lstStyle/>
        <a:p>
          <a:endParaRPr lang="es-ES"/>
        </a:p>
      </dgm:t>
    </dgm:pt>
    <dgm:pt modelId="{6518EA01-260C-4BDF-B626-67CAC3B428B0}">
      <dgm:prSet custT="1"/>
      <dgm:spPr/>
      <dgm:t>
        <a:bodyPr/>
        <a:lstStyle/>
        <a:p>
          <a:r>
            <a:rPr lang="es-ES" sz="1200" dirty="0"/>
            <a:t>Choferes</a:t>
          </a:r>
        </a:p>
      </dgm:t>
    </dgm:pt>
    <dgm:pt modelId="{47B156C0-1FA0-4F15-BD2B-08073DFB45C8}" type="parTrans" cxnId="{963547C8-9D10-48A6-B2D7-43E4D8471644}">
      <dgm:prSet/>
      <dgm:spPr/>
      <dgm:t>
        <a:bodyPr/>
        <a:lstStyle/>
        <a:p>
          <a:endParaRPr lang="es-ES"/>
        </a:p>
      </dgm:t>
    </dgm:pt>
    <dgm:pt modelId="{F3F999C2-CEAD-4028-B096-9AC561410BAA}" type="sibTrans" cxnId="{963547C8-9D10-48A6-B2D7-43E4D8471644}">
      <dgm:prSet/>
      <dgm:spPr/>
      <dgm:t>
        <a:bodyPr/>
        <a:lstStyle/>
        <a:p>
          <a:endParaRPr lang="es-ES"/>
        </a:p>
      </dgm:t>
    </dgm:pt>
    <dgm:pt modelId="{9274B87B-D6E0-442F-8927-09EEEBB9E353}">
      <dgm:prSet custT="1"/>
      <dgm:spPr/>
      <dgm:t>
        <a:bodyPr/>
        <a:lstStyle/>
        <a:p>
          <a:r>
            <a:rPr lang="es-ES" sz="1200"/>
            <a:t>Personal de limpieza</a:t>
          </a:r>
        </a:p>
      </dgm:t>
    </dgm:pt>
    <dgm:pt modelId="{C1EC953A-FED7-4A5E-B2AC-2A9F2524A6A1}" type="parTrans" cxnId="{561AF68F-EA8D-4B48-BE0B-853821D7BA0F}">
      <dgm:prSet/>
      <dgm:spPr/>
      <dgm:t>
        <a:bodyPr/>
        <a:lstStyle/>
        <a:p>
          <a:endParaRPr lang="es-EC"/>
        </a:p>
      </dgm:t>
    </dgm:pt>
    <dgm:pt modelId="{CD3B743C-B447-413E-BDBF-AB4191DF9F69}" type="sibTrans" cxnId="{561AF68F-EA8D-4B48-BE0B-853821D7BA0F}">
      <dgm:prSet/>
      <dgm:spPr/>
      <dgm:t>
        <a:bodyPr/>
        <a:lstStyle/>
        <a:p>
          <a:endParaRPr lang="es-EC"/>
        </a:p>
      </dgm:t>
    </dgm:pt>
    <dgm:pt modelId="{BFC76145-191B-48CB-ADFB-09AAE907EE88}" type="pres">
      <dgm:prSet presAssocID="{6C7F0D77-6C7B-4638-9E0E-F4043E57C4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2C6AEF5-0EF0-4DA0-A1C0-666F23924EBA}" type="pres">
      <dgm:prSet presAssocID="{393937F2-01B0-4E6C-A41C-3BC2F59FEBA0}" presName="hierRoot1" presStyleCnt="0">
        <dgm:presLayoutVars>
          <dgm:hierBranch val="init"/>
        </dgm:presLayoutVars>
      </dgm:prSet>
      <dgm:spPr/>
    </dgm:pt>
    <dgm:pt modelId="{5A8006DA-4D6C-47FA-9803-AF85AC10A3E4}" type="pres">
      <dgm:prSet presAssocID="{393937F2-01B0-4E6C-A41C-3BC2F59FEBA0}" presName="rootComposite1" presStyleCnt="0"/>
      <dgm:spPr/>
    </dgm:pt>
    <dgm:pt modelId="{0188C10E-345D-4F6C-AC01-801E3F098CE9}" type="pres">
      <dgm:prSet presAssocID="{393937F2-01B0-4E6C-A41C-3BC2F59FEBA0}" presName="rootText1" presStyleLbl="node0" presStyleIdx="0" presStyleCnt="1" custScaleX="205408" custScaleY="177853" custLinFactNeighborX="-9547" custLinFactNeighborY="-90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16408-EE91-4BF2-9785-0CACF4B801AC}" type="pres">
      <dgm:prSet presAssocID="{393937F2-01B0-4E6C-A41C-3BC2F59FEBA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9269C5C-3704-4905-B582-ABE10E96B094}" type="pres">
      <dgm:prSet presAssocID="{393937F2-01B0-4E6C-A41C-3BC2F59FEBA0}" presName="hierChild2" presStyleCnt="0"/>
      <dgm:spPr/>
    </dgm:pt>
    <dgm:pt modelId="{EEF8E181-5F63-4512-9691-5ADE629AE447}" type="pres">
      <dgm:prSet presAssocID="{593F469F-EA1B-4267-A24D-ED2F8F52EF3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9A73118-C2AE-4EFC-AA98-2954265A898C}" type="pres">
      <dgm:prSet presAssocID="{E2349020-C717-4E58-8951-758EEC45A645}" presName="hierRoot2" presStyleCnt="0">
        <dgm:presLayoutVars>
          <dgm:hierBranch val="init"/>
        </dgm:presLayoutVars>
      </dgm:prSet>
      <dgm:spPr/>
    </dgm:pt>
    <dgm:pt modelId="{C858A577-1FED-4EED-A705-B0FCC30ADCB9}" type="pres">
      <dgm:prSet presAssocID="{E2349020-C717-4E58-8951-758EEC45A645}" presName="rootComposite" presStyleCnt="0"/>
      <dgm:spPr/>
    </dgm:pt>
    <dgm:pt modelId="{B5E2BA18-3528-4C2F-825D-4A2CBED30274}" type="pres">
      <dgm:prSet presAssocID="{E2349020-C717-4E58-8951-758EEC45A645}" presName="rootText" presStyleLbl="node2" presStyleIdx="0" presStyleCnt="3" custScaleX="177072" custScaleY="149314" custLinFactX="-31278" custLinFactNeighborX="-100000" custLinFactNeighborY="175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D51D9A-5843-416D-97A0-7C8CEE8B236D}" type="pres">
      <dgm:prSet presAssocID="{E2349020-C717-4E58-8951-758EEC45A645}" presName="rootConnector" presStyleLbl="node2" presStyleIdx="0" presStyleCnt="3"/>
      <dgm:spPr/>
      <dgm:t>
        <a:bodyPr/>
        <a:lstStyle/>
        <a:p>
          <a:endParaRPr lang="es-ES"/>
        </a:p>
      </dgm:t>
    </dgm:pt>
    <dgm:pt modelId="{D3FBF07A-FAB9-40EF-92FD-AEB104A48886}" type="pres">
      <dgm:prSet presAssocID="{E2349020-C717-4E58-8951-758EEC45A645}" presName="hierChild4" presStyleCnt="0"/>
      <dgm:spPr/>
    </dgm:pt>
    <dgm:pt modelId="{7D05D191-B415-45BC-A735-0AFA9B2DF8A5}" type="pres">
      <dgm:prSet presAssocID="{8C174A12-5500-4B6F-AD16-EF757093A0C9}" presName="Name37" presStyleLbl="parChTrans1D3" presStyleIdx="0" presStyleCnt="10"/>
      <dgm:spPr/>
      <dgm:t>
        <a:bodyPr/>
        <a:lstStyle/>
        <a:p>
          <a:endParaRPr lang="es-ES"/>
        </a:p>
      </dgm:t>
    </dgm:pt>
    <dgm:pt modelId="{20EA9293-DABD-4DA9-9FF7-2F9741785164}" type="pres">
      <dgm:prSet presAssocID="{FB6AB82C-CEA2-4C4C-BEBE-E51A6617BA6A}" presName="hierRoot2" presStyleCnt="0">
        <dgm:presLayoutVars>
          <dgm:hierBranch val="init"/>
        </dgm:presLayoutVars>
      </dgm:prSet>
      <dgm:spPr/>
    </dgm:pt>
    <dgm:pt modelId="{93A90E18-24E9-4052-AD02-38A3914817FF}" type="pres">
      <dgm:prSet presAssocID="{FB6AB82C-CEA2-4C4C-BEBE-E51A6617BA6A}" presName="rootComposite" presStyleCnt="0"/>
      <dgm:spPr/>
    </dgm:pt>
    <dgm:pt modelId="{6AFD0D59-95C6-4FA5-AD9D-F0231268F813}" type="pres">
      <dgm:prSet presAssocID="{FB6AB82C-CEA2-4C4C-BEBE-E51A6617BA6A}" presName="rootText" presStyleLbl="node3" presStyleIdx="0" presStyleCnt="8" custScaleY="106775" custLinFactX="-30400" custLinFactNeighborX="-100000" custLinFactNeighborY="15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2F6C96-3CB2-4CB3-84EA-D3A4BAD8060C}" type="pres">
      <dgm:prSet presAssocID="{FB6AB82C-CEA2-4C4C-BEBE-E51A6617BA6A}" presName="rootConnector" presStyleLbl="node3" presStyleIdx="0" presStyleCnt="8"/>
      <dgm:spPr/>
      <dgm:t>
        <a:bodyPr/>
        <a:lstStyle/>
        <a:p>
          <a:endParaRPr lang="es-ES"/>
        </a:p>
      </dgm:t>
    </dgm:pt>
    <dgm:pt modelId="{0AE08D08-E913-4482-81BD-51F50B39621F}" type="pres">
      <dgm:prSet presAssocID="{FB6AB82C-CEA2-4C4C-BEBE-E51A6617BA6A}" presName="hierChild4" presStyleCnt="0"/>
      <dgm:spPr/>
    </dgm:pt>
    <dgm:pt modelId="{76915931-2F86-4B76-ADB0-BCB9E6B0E85F}" type="pres">
      <dgm:prSet presAssocID="{FB6AB82C-CEA2-4C4C-BEBE-E51A6617BA6A}" presName="hierChild5" presStyleCnt="0"/>
      <dgm:spPr/>
    </dgm:pt>
    <dgm:pt modelId="{15435FC3-59BF-4EB0-AB8A-946B499B4913}" type="pres">
      <dgm:prSet presAssocID="{8F34AEA0-D5C7-443C-A537-D505F9A2C684}" presName="Name37" presStyleLbl="parChTrans1D3" presStyleIdx="1" presStyleCnt="10"/>
      <dgm:spPr/>
      <dgm:t>
        <a:bodyPr/>
        <a:lstStyle/>
        <a:p>
          <a:endParaRPr lang="es-ES"/>
        </a:p>
      </dgm:t>
    </dgm:pt>
    <dgm:pt modelId="{A4FF1C30-2146-4A7B-BBCE-E147BB57F68D}" type="pres">
      <dgm:prSet presAssocID="{84A865EE-FA0D-446F-BF75-EB50D985F906}" presName="hierRoot2" presStyleCnt="0">
        <dgm:presLayoutVars>
          <dgm:hierBranch val="init"/>
        </dgm:presLayoutVars>
      </dgm:prSet>
      <dgm:spPr/>
    </dgm:pt>
    <dgm:pt modelId="{A1865C22-A7D0-4E1B-A70E-ED7297E03C34}" type="pres">
      <dgm:prSet presAssocID="{84A865EE-FA0D-446F-BF75-EB50D985F906}" presName="rootComposite" presStyleCnt="0"/>
      <dgm:spPr/>
    </dgm:pt>
    <dgm:pt modelId="{43BF2434-0C1E-41AC-9E30-3BF796F3A56C}" type="pres">
      <dgm:prSet presAssocID="{84A865EE-FA0D-446F-BF75-EB50D985F906}" presName="rootText" presStyleLbl="node3" presStyleIdx="1" presStyleCnt="8" custLinFactX="-30400" custLinFactNeighborX="-100000" custLinFactNeighborY="127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7188A-6AF3-415B-A881-4D0C8CA1BFF0}" type="pres">
      <dgm:prSet presAssocID="{84A865EE-FA0D-446F-BF75-EB50D985F906}" presName="rootConnector" presStyleLbl="node3" presStyleIdx="1" presStyleCnt="8"/>
      <dgm:spPr/>
      <dgm:t>
        <a:bodyPr/>
        <a:lstStyle/>
        <a:p>
          <a:endParaRPr lang="es-ES"/>
        </a:p>
      </dgm:t>
    </dgm:pt>
    <dgm:pt modelId="{3747BC47-9C8E-471B-AEEB-FBF7749FD42B}" type="pres">
      <dgm:prSet presAssocID="{84A865EE-FA0D-446F-BF75-EB50D985F906}" presName="hierChild4" presStyleCnt="0"/>
      <dgm:spPr/>
    </dgm:pt>
    <dgm:pt modelId="{F06EB9C3-E55F-4FE8-AFF8-5D6F6CC59DAD}" type="pres">
      <dgm:prSet presAssocID="{84A865EE-FA0D-446F-BF75-EB50D985F906}" presName="hierChild5" presStyleCnt="0"/>
      <dgm:spPr/>
    </dgm:pt>
    <dgm:pt modelId="{173BD239-A284-42AA-B79E-E09FBB126F30}" type="pres">
      <dgm:prSet presAssocID="{B401E34B-BBA2-42FA-8B29-187415F4CAB2}" presName="Name37" presStyleLbl="parChTrans1D3" presStyleIdx="2" presStyleCnt="10"/>
      <dgm:spPr/>
      <dgm:t>
        <a:bodyPr/>
        <a:lstStyle/>
        <a:p>
          <a:endParaRPr lang="es-ES"/>
        </a:p>
      </dgm:t>
    </dgm:pt>
    <dgm:pt modelId="{F8783014-0FD6-460F-A92F-AB28546AD85C}" type="pres">
      <dgm:prSet presAssocID="{8732D55A-9494-4A48-B98C-A2F6CE9A89F7}" presName="hierRoot2" presStyleCnt="0">
        <dgm:presLayoutVars>
          <dgm:hierBranch val="init"/>
        </dgm:presLayoutVars>
      </dgm:prSet>
      <dgm:spPr/>
    </dgm:pt>
    <dgm:pt modelId="{088AAAB2-27F2-481E-A6EB-C1CC8CC71A21}" type="pres">
      <dgm:prSet presAssocID="{8732D55A-9494-4A48-B98C-A2F6CE9A89F7}" presName="rootComposite" presStyleCnt="0"/>
      <dgm:spPr/>
    </dgm:pt>
    <dgm:pt modelId="{8DCCE7A5-FE30-4C4A-B945-FE792B91A6A5}" type="pres">
      <dgm:prSet presAssocID="{8732D55A-9494-4A48-B98C-A2F6CE9A89F7}" presName="rootText" presStyleLbl="node3" presStyleIdx="2" presStyleCnt="8" custLinFactX="-30400" custLinFactNeighborX="-100000" custLinFactNeighborY="127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399BC6-533D-4D4F-829F-99D04703C2CF}" type="pres">
      <dgm:prSet presAssocID="{8732D55A-9494-4A48-B98C-A2F6CE9A89F7}" presName="rootConnector" presStyleLbl="node3" presStyleIdx="2" presStyleCnt="8"/>
      <dgm:spPr/>
      <dgm:t>
        <a:bodyPr/>
        <a:lstStyle/>
        <a:p>
          <a:endParaRPr lang="es-ES"/>
        </a:p>
      </dgm:t>
    </dgm:pt>
    <dgm:pt modelId="{7CEA3BEF-1A32-4116-BFF8-CB06E9A3F046}" type="pres">
      <dgm:prSet presAssocID="{8732D55A-9494-4A48-B98C-A2F6CE9A89F7}" presName="hierChild4" presStyleCnt="0"/>
      <dgm:spPr/>
    </dgm:pt>
    <dgm:pt modelId="{46D26E72-43FD-4387-9A8B-7BAB877D8A98}" type="pres">
      <dgm:prSet presAssocID="{8732D55A-9494-4A48-B98C-A2F6CE9A89F7}" presName="hierChild5" presStyleCnt="0"/>
      <dgm:spPr/>
    </dgm:pt>
    <dgm:pt modelId="{CAFCB351-8B8B-4C93-B1E5-D86E43396424}" type="pres">
      <dgm:prSet presAssocID="{9ECE2DD6-20B6-492E-9C8A-2720488D5781}" presName="Name37" presStyleLbl="parChTrans1D3" presStyleIdx="3" presStyleCnt="10"/>
      <dgm:spPr/>
      <dgm:t>
        <a:bodyPr/>
        <a:lstStyle/>
        <a:p>
          <a:endParaRPr lang="es-ES"/>
        </a:p>
      </dgm:t>
    </dgm:pt>
    <dgm:pt modelId="{5CF48211-5090-44B7-BCF4-8CEAF41A21DD}" type="pres">
      <dgm:prSet presAssocID="{03EF1563-325A-4AE6-AC9E-9E3A102ADF2E}" presName="hierRoot2" presStyleCnt="0">
        <dgm:presLayoutVars>
          <dgm:hierBranch val="init"/>
        </dgm:presLayoutVars>
      </dgm:prSet>
      <dgm:spPr/>
    </dgm:pt>
    <dgm:pt modelId="{DE38BE1B-2F8C-445A-80AC-8AD5DB7858E7}" type="pres">
      <dgm:prSet presAssocID="{03EF1563-325A-4AE6-AC9E-9E3A102ADF2E}" presName="rootComposite" presStyleCnt="0"/>
      <dgm:spPr/>
    </dgm:pt>
    <dgm:pt modelId="{712B7C8E-2BC7-486C-9498-29A6AEB4ADC2}" type="pres">
      <dgm:prSet presAssocID="{03EF1563-325A-4AE6-AC9E-9E3A102ADF2E}" presName="rootText" presStyleLbl="node3" presStyleIdx="3" presStyleCnt="8" custLinFactX="-25630" custLinFactNeighborX="-100000" custLinFactNeighborY="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207827-934F-4260-A6CD-B0AA23824B7B}" type="pres">
      <dgm:prSet presAssocID="{03EF1563-325A-4AE6-AC9E-9E3A102ADF2E}" presName="rootConnector" presStyleLbl="node3" presStyleIdx="3" presStyleCnt="8"/>
      <dgm:spPr/>
      <dgm:t>
        <a:bodyPr/>
        <a:lstStyle/>
        <a:p>
          <a:endParaRPr lang="es-ES"/>
        </a:p>
      </dgm:t>
    </dgm:pt>
    <dgm:pt modelId="{27549109-9926-4719-9ACF-4DA03CB5477D}" type="pres">
      <dgm:prSet presAssocID="{03EF1563-325A-4AE6-AC9E-9E3A102ADF2E}" presName="hierChild4" presStyleCnt="0"/>
      <dgm:spPr/>
    </dgm:pt>
    <dgm:pt modelId="{FAAAF28D-CDCC-48CB-9C06-0C3F01362CAC}" type="pres">
      <dgm:prSet presAssocID="{03EF1563-325A-4AE6-AC9E-9E3A102ADF2E}" presName="hierChild5" presStyleCnt="0"/>
      <dgm:spPr/>
    </dgm:pt>
    <dgm:pt modelId="{8E5BC914-71DE-4A46-90AE-AA2B2EEFE995}" type="pres">
      <dgm:prSet presAssocID="{E2349020-C717-4E58-8951-758EEC45A645}" presName="hierChild5" presStyleCnt="0"/>
      <dgm:spPr/>
    </dgm:pt>
    <dgm:pt modelId="{3CB5D2C1-8658-474E-9EFA-647AC5B590EE}" type="pres">
      <dgm:prSet presAssocID="{C2F7FB3A-A65B-44F7-8B89-EAA6937AEEB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3DBE547-53CD-4D36-8A44-D5B430B35BE7}" type="pres">
      <dgm:prSet presAssocID="{15C10A79-78F1-4A80-B282-5449D9C60A91}" presName="hierRoot2" presStyleCnt="0">
        <dgm:presLayoutVars>
          <dgm:hierBranch val="init"/>
        </dgm:presLayoutVars>
      </dgm:prSet>
      <dgm:spPr/>
    </dgm:pt>
    <dgm:pt modelId="{1533D287-494D-4553-8164-55E8BF85C617}" type="pres">
      <dgm:prSet presAssocID="{15C10A79-78F1-4A80-B282-5449D9C60A91}" presName="rootComposite" presStyleCnt="0"/>
      <dgm:spPr/>
    </dgm:pt>
    <dgm:pt modelId="{D28E1C46-02CA-4D20-96BD-BA7CDC07CE65}" type="pres">
      <dgm:prSet presAssocID="{15C10A79-78F1-4A80-B282-5449D9C60A91}" presName="rootText" presStyleLbl="node2" presStyleIdx="1" presStyleCnt="3" custScaleX="174893" custScaleY="163966" custLinFactNeighborX="-51706" custLinFactNeighborY="35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238229-04AD-44FD-B1B8-8B431C40EBCF}" type="pres">
      <dgm:prSet presAssocID="{15C10A79-78F1-4A80-B282-5449D9C60A91}" presName="rootConnector" presStyleLbl="node2" presStyleIdx="1" presStyleCnt="3"/>
      <dgm:spPr/>
      <dgm:t>
        <a:bodyPr/>
        <a:lstStyle/>
        <a:p>
          <a:endParaRPr lang="es-ES"/>
        </a:p>
      </dgm:t>
    </dgm:pt>
    <dgm:pt modelId="{09C6566A-8C0F-4C35-B4B2-6920348045A5}" type="pres">
      <dgm:prSet presAssocID="{15C10A79-78F1-4A80-B282-5449D9C60A91}" presName="hierChild4" presStyleCnt="0"/>
      <dgm:spPr/>
    </dgm:pt>
    <dgm:pt modelId="{46800DC9-B0E5-47CA-B8A1-2029448EAAA6}" type="pres">
      <dgm:prSet presAssocID="{45AC071A-3518-4BE9-B40D-2E155BE5283B}" presName="Name37" presStyleLbl="parChTrans1D3" presStyleIdx="4" presStyleCnt="10"/>
      <dgm:spPr/>
      <dgm:t>
        <a:bodyPr/>
        <a:lstStyle/>
        <a:p>
          <a:endParaRPr lang="es-ES"/>
        </a:p>
      </dgm:t>
    </dgm:pt>
    <dgm:pt modelId="{A542277E-A5FB-4D94-BD2F-E9B7DD127F1A}" type="pres">
      <dgm:prSet presAssocID="{CAD9FFE5-852C-420C-A59D-D7F9FDB1C7D8}" presName="hierRoot2" presStyleCnt="0">
        <dgm:presLayoutVars>
          <dgm:hierBranch val="init"/>
        </dgm:presLayoutVars>
      </dgm:prSet>
      <dgm:spPr/>
    </dgm:pt>
    <dgm:pt modelId="{2C7C5494-943F-4CA0-BB66-86C63F2D3E4A}" type="pres">
      <dgm:prSet presAssocID="{CAD9FFE5-852C-420C-A59D-D7F9FDB1C7D8}" presName="rootComposite" presStyleCnt="0"/>
      <dgm:spPr/>
    </dgm:pt>
    <dgm:pt modelId="{223D0A4E-A3BE-4B24-B304-486E82D1E6DF}" type="pres">
      <dgm:prSet presAssocID="{CAD9FFE5-852C-420C-A59D-D7F9FDB1C7D8}" presName="rootText" presStyleLbl="node3" presStyleIdx="4" presStyleCnt="8" custScaleX="134129" custLinFactNeighborX="-59651" custLinFactNeighborY="-71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7718E5-1BCB-41C1-8344-B01107CE9A29}" type="pres">
      <dgm:prSet presAssocID="{CAD9FFE5-852C-420C-A59D-D7F9FDB1C7D8}" presName="rootConnector" presStyleLbl="node3" presStyleIdx="4" presStyleCnt="8"/>
      <dgm:spPr/>
      <dgm:t>
        <a:bodyPr/>
        <a:lstStyle/>
        <a:p>
          <a:endParaRPr lang="es-ES"/>
        </a:p>
      </dgm:t>
    </dgm:pt>
    <dgm:pt modelId="{DFD9457F-6998-4FA3-93CF-00D3673AA62D}" type="pres">
      <dgm:prSet presAssocID="{CAD9FFE5-852C-420C-A59D-D7F9FDB1C7D8}" presName="hierChild4" presStyleCnt="0"/>
      <dgm:spPr/>
    </dgm:pt>
    <dgm:pt modelId="{039CAD56-188C-4071-B8EE-F7F3C01D0CC2}" type="pres">
      <dgm:prSet presAssocID="{CAD9FFE5-852C-420C-A59D-D7F9FDB1C7D8}" presName="hierChild5" presStyleCnt="0"/>
      <dgm:spPr/>
    </dgm:pt>
    <dgm:pt modelId="{F81D276C-63CF-4033-A3B6-F9F9A7DDC0F2}" type="pres">
      <dgm:prSet presAssocID="{05E376F1-E5B3-48D5-911C-F9450623BE46}" presName="Name37" presStyleLbl="parChTrans1D3" presStyleIdx="5" presStyleCnt="10"/>
      <dgm:spPr/>
      <dgm:t>
        <a:bodyPr/>
        <a:lstStyle/>
        <a:p>
          <a:endParaRPr lang="es-ES"/>
        </a:p>
      </dgm:t>
    </dgm:pt>
    <dgm:pt modelId="{C9B89B70-2725-4A62-B1BA-0F763401720E}" type="pres">
      <dgm:prSet presAssocID="{FAFA6079-D04C-4168-B56B-9A5B61A58E69}" presName="hierRoot2" presStyleCnt="0">
        <dgm:presLayoutVars>
          <dgm:hierBranch val="init"/>
        </dgm:presLayoutVars>
      </dgm:prSet>
      <dgm:spPr/>
    </dgm:pt>
    <dgm:pt modelId="{B79019D7-A06E-4772-A6D8-A7AC8C492051}" type="pres">
      <dgm:prSet presAssocID="{FAFA6079-D04C-4168-B56B-9A5B61A58E69}" presName="rootComposite" presStyleCnt="0"/>
      <dgm:spPr/>
    </dgm:pt>
    <dgm:pt modelId="{1624217E-03A2-45C8-BFDB-704222A06D5C}" type="pres">
      <dgm:prSet presAssocID="{FAFA6079-D04C-4168-B56B-9A5B61A58E69}" presName="rootText" presStyleLbl="node3" presStyleIdx="5" presStyleCnt="8" custScaleX="141403" custLinFactNeighborX="-57211" custLinFactNeighborY="-76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AD666-442B-483E-B366-DE34A9F6A33B}" type="pres">
      <dgm:prSet presAssocID="{FAFA6079-D04C-4168-B56B-9A5B61A58E69}" presName="rootConnector" presStyleLbl="node3" presStyleIdx="5" presStyleCnt="8"/>
      <dgm:spPr/>
      <dgm:t>
        <a:bodyPr/>
        <a:lstStyle/>
        <a:p>
          <a:endParaRPr lang="es-ES"/>
        </a:p>
      </dgm:t>
    </dgm:pt>
    <dgm:pt modelId="{285E2193-34FC-49E7-8962-256B3B09AB77}" type="pres">
      <dgm:prSet presAssocID="{FAFA6079-D04C-4168-B56B-9A5B61A58E69}" presName="hierChild4" presStyleCnt="0"/>
      <dgm:spPr/>
    </dgm:pt>
    <dgm:pt modelId="{905EE7FC-48E9-46A7-8FB5-39B1F25FFA40}" type="pres">
      <dgm:prSet presAssocID="{FAFA6079-D04C-4168-B56B-9A5B61A58E69}" presName="hierChild5" presStyleCnt="0"/>
      <dgm:spPr/>
    </dgm:pt>
    <dgm:pt modelId="{E74BF7EE-1616-43E8-AC46-688DD8CB6EAB}" type="pres">
      <dgm:prSet presAssocID="{47B156C0-1FA0-4F15-BD2B-08073DFB45C8}" presName="Name37" presStyleLbl="parChTrans1D3" presStyleIdx="6" presStyleCnt="10"/>
      <dgm:spPr/>
      <dgm:t>
        <a:bodyPr/>
        <a:lstStyle/>
        <a:p>
          <a:endParaRPr lang="es-ES"/>
        </a:p>
      </dgm:t>
    </dgm:pt>
    <dgm:pt modelId="{65B6FD7C-3235-482E-A66F-1B5144C79399}" type="pres">
      <dgm:prSet presAssocID="{6518EA01-260C-4BDF-B626-67CAC3B428B0}" presName="hierRoot2" presStyleCnt="0">
        <dgm:presLayoutVars>
          <dgm:hierBranch val="init"/>
        </dgm:presLayoutVars>
      </dgm:prSet>
      <dgm:spPr/>
    </dgm:pt>
    <dgm:pt modelId="{F30E3FFD-20BC-4641-84C9-9728CF4F7CA4}" type="pres">
      <dgm:prSet presAssocID="{6518EA01-260C-4BDF-B626-67CAC3B428B0}" presName="rootComposite" presStyleCnt="0"/>
      <dgm:spPr/>
    </dgm:pt>
    <dgm:pt modelId="{DA9AD7C4-6C90-4E4F-93F6-A5913A4314C5}" type="pres">
      <dgm:prSet presAssocID="{6518EA01-260C-4BDF-B626-67CAC3B428B0}" presName="rootText" presStyleLbl="node3" presStyleIdx="6" presStyleCnt="8" custScaleX="141403" custLinFactNeighborX="-59014" custLinFactNeighborY="-7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723EF-1949-48B9-8962-DC31A1EEC97F}" type="pres">
      <dgm:prSet presAssocID="{6518EA01-260C-4BDF-B626-67CAC3B428B0}" presName="rootConnector" presStyleLbl="node3" presStyleIdx="6" presStyleCnt="8"/>
      <dgm:spPr/>
      <dgm:t>
        <a:bodyPr/>
        <a:lstStyle/>
        <a:p>
          <a:endParaRPr lang="es-ES"/>
        </a:p>
      </dgm:t>
    </dgm:pt>
    <dgm:pt modelId="{F4DB729A-C772-4130-84BD-3010AB9656FB}" type="pres">
      <dgm:prSet presAssocID="{6518EA01-260C-4BDF-B626-67CAC3B428B0}" presName="hierChild4" presStyleCnt="0"/>
      <dgm:spPr/>
    </dgm:pt>
    <dgm:pt modelId="{A959D47C-CF32-4274-831B-D918865DE832}" type="pres">
      <dgm:prSet presAssocID="{6518EA01-260C-4BDF-B626-67CAC3B428B0}" presName="hierChild5" presStyleCnt="0"/>
      <dgm:spPr/>
    </dgm:pt>
    <dgm:pt modelId="{7EAE1C3D-FD84-4759-A03B-7AA584585895}" type="pres">
      <dgm:prSet presAssocID="{C1EC953A-FED7-4A5E-B2AC-2A9F2524A6A1}" presName="Name37" presStyleLbl="parChTrans1D3" presStyleIdx="7" presStyleCnt="10"/>
      <dgm:spPr/>
      <dgm:t>
        <a:bodyPr/>
        <a:lstStyle/>
        <a:p>
          <a:endParaRPr lang="es-EC"/>
        </a:p>
      </dgm:t>
    </dgm:pt>
    <dgm:pt modelId="{559D420A-4C72-49AA-98C1-B1BA5C8B8B6C}" type="pres">
      <dgm:prSet presAssocID="{9274B87B-D6E0-442F-8927-09EEEBB9E353}" presName="hierRoot2" presStyleCnt="0">
        <dgm:presLayoutVars>
          <dgm:hierBranch val="init"/>
        </dgm:presLayoutVars>
      </dgm:prSet>
      <dgm:spPr/>
    </dgm:pt>
    <dgm:pt modelId="{7EFEFD49-D76C-4944-B87A-DE0A8CFE7ABD}" type="pres">
      <dgm:prSet presAssocID="{9274B87B-D6E0-442F-8927-09EEEBB9E353}" presName="rootComposite" presStyleCnt="0"/>
      <dgm:spPr/>
    </dgm:pt>
    <dgm:pt modelId="{72BACFB5-33D0-425A-80B1-A22ABADDA76D}" type="pres">
      <dgm:prSet presAssocID="{9274B87B-D6E0-442F-8927-09EEEBB9E353}" presName="rootText" presStyleLbl="node3" presStyleIdx="7" presStyleCnt="8" custScaleX="144466" custScaleY="159596" custLinFactNeighborX="-66716" custLinFactNeighborY="-5445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395355-C0F6-41A2-8D1C-B68D6458BBDF}" type="pres">
      <dgm:prSet presAssocID="{9274B87B-D6E0-442F-8927-09EEEBB9E353}" presName="rootConnector" presStyleLbl="node3" presStyleIdx="7" presStyleCnt="8"/>
      <dgm:spPr/>
      <dgm:t>
        <a:bodyPr/>
        <a:lstStyle/>
        <a:p>
          <a:endParaRPr lang="es-EC"/>
        </a:p>
      </dgm:t>
    </dgm:pt>
    <dgm:pt modelId="{C2251E46-5DC9-4888-9573-719A62E32777}" type="pres">
      <dgm:prSet presAssocID="{9274B87B-D6E0-442F-8927-09EEEBB9E353}" presName="hierChild4" presStyleCnt="0"/>
      <dgm:spPr/>
    </dgm:pt>
    <dgm:pt modelId="{5187D2F3-98AF-4169-94D4-06FB5CD47EC2}" type="pres">
      <dgm:prSet presAssocID="{9274B87B-D6E0-442F-8927-09EEEBB9E353}" presName="hierChild5" presStyleCnt="0"/>
      <dgm:spPr/>
    </dgm:pt>
    <dgm:pt modelId="{D1F2D6C1-8B1D-4A98-A5B5-4BFC1E3A1188}" type="pres">
      <dgm:prSet presAssocID="{15C10A79-78F1-4A80-B282-5449D9C60A91}" presName="hierChild5" presStyleCnt="0"/>
      <dgm:spPr/>
    </dgm:pt>
    <dgm:pt modelId="{083A2C96-93F1-42F8-83B5-392DA788C52B}" type="pres">
      <dgm:prSet presAssocID="{56FA6AA0-5AD9-45D3-A1FB-8A69632991E8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AA5C7429-78FE-44CE-8CD8-4BC94B69501F}" type="pres">
      <dgm:prSet presAssocID="{086AD6D2-91D8-407D-A995-85540CE02F8F}" presName="hierRoot3" presStyleCnt="0">
        <dgm:presLayoutVars>
          <dgm:hierBranch val="init"/>
        </dgm:presLayoutVars>
      </dgm:prSet>
      <dgm:spPr/>
    </dgm:pt>
    <dgm:pt modelId="{D1DACAB2-5B96-4B98-A17D-695534395B82}" type="pres">
      <dgm:prSet presAssocID="{086AD6D2-91D8-407D-A995-85540CE02F8F}" presName="rootComposite3" presStyleCnt="0"/>
      <dgm:spPr/>
    </dgm:pt>
    <dgm:pt modelId="{15EC8664-B384-4960-84AA-7AB4E6362A7F}" type="pres">
      <dgm:prSet presAssocID="{086AD6D2-91D8-407D-A995-85540CE02F8F}" presName="rootText3" presStyleLbl="asst2" presStyleIdx="0" presStyleCnt="2" custScaleX="158648" custScaleY="190283" custLinFactNeighborX="-81475" custLinFactNeighborY="17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CD092F-7B8C-41A8-B93F-3504FA40EA19}" type="pres">
      <dgm:prSet presAssocID="{086AD6D2-91D8-407D-A995-85540CE02F8F}" presName="rootConnector3" presStyleLbl="asst2" presStyleIdx="0" presStyleCnt="2"/>
      <dgm:spPr/>
      <dgm:t>
        <a:bodyPr/>
        <a:lstStyle/>
        <a:p>
          <a:endParaRPr lang="es-ES"/>
        </a:p>
      </dgm:t>
    </dgm:pt>
    <dgm:pt modelId="{6DC03C16-4024-4A0B-9D98-50BD095CF48E}" type="pres">
      <dgm:prSet presAssocID="{086AD6D2-91D8-407D-A995-85540CE02F8F}" presName="hierChild6" presStyleCnt="0"/>
      <dgm:spPr/>
    </dgm:pt>
    <dgm:pt modelId="{15E5DE46-6312-414C-9C6B-BCC172679ED8}" type="pres">
      <dgm:prSet presAssocID="{086AD6D2-91D8-407D-A995-85540CE02F8F}" presName="hierChild7" presStyleCnt="0"/>
      <dgm:spPr/>
    </dgm:pt>
    <dgm:pt modelId="{655BA7F5-F5CF-46D9-A10F-470C2F119103}" type="pres">
      <dgm:prSet presAssocID="{5664A213-1D2A-44C6-B65C-DC241ECA632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17EBE80-F304-45B4-B901-9A009A5CBBC7}" type="pres">
      <dgm:prSet presAssocID="{6F0F04B7-4422-4D49-B866-7129A4610C52}" presName="hierRoot2" presStyleCnt="0">
        <dgm:presLayoutVars>
          <dgm:hierBranch val="init"/>
        </dgm:presLayoutVars>
      </dgm:prSet>
      <dgm:spPr/>
    </dgm:pt>
    <dgm:pt modelId="{A7FD1FDA-034A-40D0-B28F-E7E94BC96A23}" type="pres">
      <dgm:prSet presAssocID="{6F0F04B7-4422-4D49-B866-7129A4610C52}" presName="rootComposite" presStyleCnt="0"/>
      <dgm:spPr/>
    </dgm:pt>
    <dgm:pt modelId="{50D09569-0E71-4F23-A8D6-C56FEDF4D805}" type="pres">
      <dgm:prSet presAssocID="{6F0F04B7-4422-4D49-B866-7129A4610C52}" presName="rootText" presStyleLbl="node2" presStyleIdx="2" presStyleCnt="3" custScaleX="181813" custScaleY="221489" custLinFactNeighborX="50583" custLinFactNeighborY="35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6ECFBB-BCC4-4D63-B3AE-6C2A937AF97C}" type="pres">
      <dgm:prSet presAssocID="{6F0F04B7-4422-4D49-B866-7129A4610C52}" presName="rootConnector" presStyleLbl="node2" presStyleIdx="2" presStyleCnt="3"/>
      <dgm:spPr/>
      <dgm:t>
        <a:bodyPr/>
        <a:lstStyle/>
        <a:p>
          <a:endParaRPr lang="es-ES"/>
        </a:p>
      </dgm:t>
    </dgm:pt>
    <dgm:pt modelId="{246AF0F2-AA73-4D60-86A5-698A9C5CA982}" type="pres">
      <dgm:prSet presAssocID="{6F0F04B7-4422-4D49-B866-7129A4610C52}" presName="hierChild4" presStyleCnt="0"/>
      <dgm:spPr/>
    </dgm:pt>
    <dgm:pt modelId="{ED8F0C8B-AF54-4F81-B0B8-F7638CDB3E4A}" type="pres">
      <dgm:prSet presAssocID="{6F0F04B7-4422-4D49-B866-7129A4610C52}" presName="hierChild5" presStyleCnt="0"/>
      <dgm:spPr/>
    </dgm:pt>
    <dgm:pt modelId="{D86982C5-847A-4890-B549-73D0F5CF1C18}" type="pres">
      <dgm:prSet presAssocID="{5BFDBCD7-29E7-41BF-91C5-CAA1970D306E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AFAE2174-4F65-445F-B259-9EEF047401AB}" type="pres">
      <dgm:prSet presAssocID="{05DFC991-EBB7-4D4C-A66D-C11424DCE17B}" presName="hierRoot3" presStyleCnt="0">
        <dgm:presLayoutVars>
          <dgm:hierBranch val="init"/>
        </dgm:presLayoutVars>
      </dgm:prSet>
      <dgm:spPr/>
    </dgm:pt>
    <dgm:pt modelId="{AEE916C0-50E4-48F2-A2C3-140C08909496}" type="pres">
      <dgm:prSet presAssocID="{05DFC991-EBB7-4D4C-A66D-C11424DCE17B}" presName="rootComposite3" presStyleCnt="0"/>
      <dgm:spPr/>
    </dgm:pt>
    <dgm:pt modelId="{8964AAE0-95C7-4B58-B742-F4A937F45B0D}" type="pres">
      <dgm:prSet presAssocID="{05DFC991-EBB7-4D4C-A66D-C11424DCE17B}" presName="rootText3" presStyleLbl="asst2" presStyleIdx="1" presStyleCnt="2" custScaleX="134521" custScaleY="200602" custLinFactNeighborX="26411" custLinFactNeighborY="11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B8D9A7-A880-4767-B5CE-12F76A0B9DF3}" type="pres">
      <dgm:prSet presAssocID="{05DFC991-EBB7-4D4C-A66D-C11424DCE17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675EF9C-3BA7-418B-83B8-6866103BD9BA}" type="pres">
      <dgm:prSet presAssocID="{05DFC991-EBB7-4D4C-A66D-C11424DCE17B}" presName="hierChild6" presStyleCnt="0"/>
      <dgm:spPr/>
    </dgm:pt>
    <dgm:pt modelId="{0EA2AB00-A569-4B6A-8EAF-7FB0FAC661BA}" type="pres">
      <dgm:prSet presAssocID="{05DFC991-EBB7-4D4C-A66D-C11424DCE17B}" presName="hierChild7" presStyleCnt="0"/>
      <dgm:spPr/>
    </dgm:pt>
    <dgm:pt modelId="{D48718DC-40CE-4072-96DC-AF26199C30FE}" type="pres">
      <dgm:prSet presAssocID="{393937F2-01B0-4E6C-A41C-3BC2F59FEBA0}" presName="hierChild3" presStyleCnt="0"/>
      <dgm:spPr/>
    </dgm:pt>
  </dgm:ptLst>
  <dgm:cxnLst>
    <dgm:cxn modelId="{4F7EF399-77D1-47BB-93A2-74FB9973FDDD}" type="presOf" srcId="{CAD9FFE5-852C-420C-A59D-D7F9FDB1C7D8}" destId="{D67718E5-1BCB-41C1-8344-B01107CE9A29}" srcOrd="1" destOrd="0" presId="urn:microsoft.com/office/officeart/2005/8/layout/orgChart1"/>
    <dgm:cxn modelId="{69118B5C-B6FD-4B1E-BBEF-F7128D2C2FEF}" srcId="{393937F2-01B0-4E6C-A41C-3BC2F59FEBA0}" destId="{E2349020-C717-4E58-8951-758EEC45A645}" srcOrd="0" destOrd="0" parTransId="{593F469F-EA1B-4267-A24D-ED2F8F52EF37}" sibTransId="{2A2DE4D2-2AD1-489A-8B21-1FC2462FC108}"/>
    <dgm:cxn modelId="{3DA7FBEC-2FEE-4343-9814-CE13B16E9171}" type="presOf" srcId="{FAFA6079-D04C-4168-B56B-9A5B61A58E69}" destId="{818AD666-442B-483E-B366-DE34A9F6A33B}" srcOrd="1" destOrd="0" presId="urn:microsoft.com/office/officeart/2005/8/layout/orgChart1"/>
    <dgm:cxn modelId="{3F743CF0-C524-4A7F-83E5-067406F9B461}" type="presOf" srcId="{03EF1563-325A-4AE6-AC9E-9E3A102ADF2E}" destId="{31207827-934F-4260-A6CD-B0AA23824B7B}" srcOrd="1" destOrd="0" presId="urn:microsoft.com/office/officeart/2005/8/layout/orgChart1"/>
    <dgm:cxn modelId="{3010CD37-E73A-4702-8915-64015AC99729}" type="presOf" srcId="{9274B87B-D6E0-442F-8927-09EEEBB9E353}" destId="{9E395355-C0F6-41A2-8D1C-B68D6458BBDF}" srcOrd="1" destOrd="0" presId="urn:microsoft.com/office/officeart/2005/8/layout/orgChart1"/>
    <dgm:cxn modelId="{F57EF7BB-3627-4DBD-B1A5-7F2EAA3B4F67}" srcId="{393937F2-01B0-4E6C-A41C-3BC2F59FEBA0}" destId="{15C10A79-78F1-4A80-B282-5449D9C60A91}" srcOrd="1" destOrd="0" parTransId="{C2F7FB3A-A65B-44F7-8B89-EAA6937AEEBB}" sibTransId="{4E8A6A8B-B565-4D4D-A7D9-82A289E52644}"/>
    <dgm:cxn modelId="{983C94DA-516D-4D58-9A46-D58D977BE617}" srcId="{15C10A79-78F1-4A80-B282-5449D9C60A91}" destId="{CAD9FFE5-852C-420C-A59D-D7F9FDB1C7D8}" srcOrd="1" destOrd="0" parTransId="{45AC071A-3518-4BE9-B40D-2E155BE5283B}" sibTransId="{90AC8481-F7C4-4647-BF76-B8509836AB2F}"/>
    <dgm:cxn modelId="{9B4EFC34-934C-44EF-AEF0-E8693FA4E704}" type="presOf" srcId="{393937F2-01B0-4E6C-A41C-3BC2F59FEBA0}" destId="{FE816408-EE91-4BF2-9785-0CACF4B801AC}" srcOrd="1" destOrd="0" presId="urn:microsoft.com/office/officeart/2005/8/layout/orgChart1"/>
    <dgm:cxn modelId="{963547C8-9D10-48A6-B2D7-43E4D8471644}" srcId="{15C10A79-78F1-4A80-B282-5449D9C60A91}" destId="{6518EA01-260C-4BDF-B626-67CAC3B428B0}" srcOrd="3" destOrd="0" parTransId="{47B156C0-1FA0-4F15-BD2B-08073DFB45C8}" sibTransId="{F3F999C2-CEAD-4028-B096-9AC561410BAA}"/>
    <dgm:cxn modelId="{561AF68F-EA8D-4B48-BE0B-853821D7BA0F}" srcId="{15C10A79-78F1-4A80-B282-5449D9C60A91}" destId="{9274B87B-D6E0-442F-8927-09EEEBB9E353}" srcOrd="4" destOrd="0" parTransId="{C1EC953A-FED7-4A5E-B2AC-2A9F2524A6A1}" sibTransId="{CD3B743C-B447-413E-BDBF-AB4191DF9F69}"/>
    <dgm:cxn modelId="{0AB75710-53D7-4498-BF66-62AECA2F5BC1}" srcId="{393937F2-01B0-4E6C-A41C-3BC2F59FEBA0}" destId="{6F0F04B7-4422-4D49-B866-7129A4610C52}" srcOrd="2" destOrd="0" parTransId="{5664A213-1D2A-44C6-B65C-DC241ECA6325}" sibTransId="{39817C7C-3060-4BEC-936E-CAA765772053}"/>
    <dgm:cxn modelId="{F0DB855A-505F-4E87-B22C-83A6545DC9AC}" type="presOf" srcId="{03EF1563-325A-4AE6-AC9E-9E3A102ADF2E}" destId="{712B7C8E-2BC7-486C-9498-29A6AEB4ADC2}" srcOrd="0" destOrd="0" presId="urn:microsoft.com/office/officeart/2005/8/layout/orgChart1"/>
    <dgm:cxn modelId="{EDD3439D-5868-4EDE-882A-44361EDCF90C}" srcId="{6C7F0D77-6C7B-4638-9E0E-F4043E57C494}" destId="{393937F2-01B0-4E6C-A41C-3BC2F59FEBA0}" srcOrd="0" destOrd="0" parTransId="{A0927FE1-5AE2-4B83-ADCB-E81F56093750}" sibTransId="{95A63627-A89E-46EA-8DAA-3BB5385D5B2B}"/>
    <dgm:cxn modelId="{382A1D34-F23B-4F51-82A5-262CA9C09892}" type="presOf" srcId="{6F0F04B7-4422-4D49-B866-7129A4610C52}" destId="{50D09569-0E71-4F23-A8D6-C56FEDF4D805}" srcOrd="0" destOrd="0" presId="urn:microsoft.com/office/officeart/2005/8/layout/orgChart1"/>
    <dgm:cxn modelId="{8C86DA2E-1148-498A-9511-CC8D9A3E5B19}" type="presOf" srcId="{C2F7FB3A-A65B-44F7-8B89-EAA6937AEEBB}" destId="{3CB5D2C1-8658-474E-9EFA-647AC5B590EE}" srcOrd="0" destOrd="0" presId="urn:microsoft.com/office/officeart/2005/8/layout/orgChart1"/>
    <dgm:cxn modelId="{48E427E4-D240-4E3B-B7CD-048EBD5CC998}" type="presOf" srcId="{FAFA6079-D04C-4168-B56B-9A5B61A58E69}" destId="{1624217E-03A2-45C8-BFDB-704222A06D5C}" srcOrd="0" destOrd="0" presId="urn:microsoft.com/office/officeart/2005/8/layout/orgChart1"/>
    <dgm:cxn modelId="{7BAA4EA2-8FFA-4A1E-8A21-CE4D4A60C609}" srcId="{15C10A79-78F1-4A80-B282-5449D9C60A91}" destId="{FAFA6079-D04C-4168-B56B-9A5B61A58E69}" srcOrd="2" destOrd="0" parTransId="{05E376F1-E5B3-48D5-911C-F9450623BE46}" sibTransId="{249F971D-285D-45E2-B64D-D084E4107B8D}"/>
    <dgm:cxn modelId="{04CA32AA-0EBB-4006-AFC6-C305364AAB6A}" type="presOf" srcId="{8F34AEA0-D5C7-443C-A537-D505F9A2C684}" destId="{15435FC3-59BF-4EB0-AB8A-946B499B4913}" srcOrd="0" destOrd="0" presId="urn:microsoft.com/office/officeart/2005/8/layout/orgChart1"/>
    <dgm:cxn modelId="{88927EC1-CCCB-466D-9549-FA644C69E913}" type="presOf" srcId="{6F0F04B7-4422-4D49-B866-7129A4610C52}" destId="{696ECFBB-BCC4-4D63-B3AE-6C2A937AF97C}" srcOrd="1" destOrd="0" presId="urn:microsoft.com/office/officeart/2005/8/layout/orgChart1"/>
    <dgm:cxn modelId="{00903987-ECF7-42E0-8B7E-6D903CBA49C1}" type="presOf" srcId="{FB6AB82C-CEA2-4C4C-BEBE-E51A6617BA6A}" destId="{6AFD0D59-95C6-4FA5-AD9D-F0231268F813}" srcOrd="0" destOrd="0" presId="urn:microsoft.com/office/officeart/2005/8/layout/orgChart1"/>
    <dgm:cxn modelId="{520B4698-B3DD-4B49-A6EC-850F85EEC117}" type="presOf" srcId="{E2349020-C717-4E58-8951-758EEC45A645}" destId="{FCD51D9A-5843-416D-97A0-7C8CEE8B236D}" srcOrd="1" destOrd="0" presId="urn:microsoft.com/office/officeart/2005/8/layout/orgChart1"/>
    <dgm:cxn modelId="{A3AF2C4B-095C-4EBB-8D8D-0B6857E41A53}" type="presOf" srcId="{086AD6D2-91D8-407D-A995-85540CE02F8F}" destId="{02CD092F-7B8C-41A8-B93F-3504FA40EA19}" srcOrd="1" destOrd="0" presId="urn:microsoft.com/office/officeart/2005/8/layout/orgChart1"/>
    <dgm:cxn modelId="{F2BBF5D4-7C50-4248-8663-430BEA65687F}" type="presOf" srcId="{9274B87B-D6E0-442F-8927-09EEEBB9E353}" destId="{72BACFB5-33D0-425A-80B1-A22ABADDA76D}" srcOrd="0" destOrd="0" presId="urn:microsoft.com/office/officeart/2005/8/layout/orgChart1"/>
    <dgm:cxn modelId="{105ADD97-806D-48B5-810A-A290EFB17E85}" type="presOf" srcId="{8C174A12-5500-4B6F-AD16-EF757093A0C9}" destId="{7D05D191-B415-45BC-A735-0AFA9B2DF8A5}" srcOrd="0" destOrd="0" presId="urn:microsoft.com/office/officeart/2005/8/layout/orgChart1"/>
    <dgm:cxn modelId="{EFF7DD02-465B-41C0-9DD0-C6C315F71DF3}" type="presOf" srcId="{05DFC991-EBB7-4D4C-A66D-C11424DCE17B}" destId="{8964AAE0-95C7-4B58-B742-F4A937F45B0D}" srcOrd="0" destOrd="0" presId="urn:microsoft.com/office/officeart/2005/8/layout/orgChart1"/>
    <dgm:cxn modelId="{CC3FDB31-A5DC-4487-B9C0-60D56D79463B}" type="presOf" srcId="{6518EA01-260C-4BDF-B626-67CAC3B428B0}" destId="{78F723EF-1949-48B9-8962-DC31A1EEC97F}" srcOrd="1" destOrd="0" presId="urn:microsoft.com/office/officeart/2005/8/layout/orgChart1"/>
    <dgm:cxn modelId="{9581BF6B-E35F-4867-8C30-A03BF38E6FEF}" type="presOf" srcId="{393937F2-01B0-4E6C-A41C-3BC2F59FEBA0}" destId="{0188C10E-345D-4F6C-AC01-801E3F098CE9}" srcOrd="0" destOrd="0" presId="urn:microsoft.com/office/officeart/2005/8/layout/orgChart1"/>
    <dgm:cxn modelId="{DBCA103D-1038-4CB4-820D-7C8D8D6B0C46}" type="presOf" srcId="{593F469F-EA1B-4267-A24D-ED2F8F52EF37}" destId="{EEF8E181-5F63-4512-9691-5ADE629AE447}" srcOrd="0" destOrd="0" presId="urn:microsoft.com/office/officeart/2005/8/layout/orgChart1"/>
    <dgm:cxn modelId="{4B5A1EFC-9C61-4D0D-939F-88481AF1CCFD}" type="presOf" srcId="{84A865EE-FA0D-446F-BF75-EB50D985F906}" destId="{4AB7188A-6AF3-415B-A881-4D0C8CA1BFF0}" srcOrd="1" destOrd="0" presId="urn:microsoft.com/office/officeart/2005/8/layout/orgChart1"/>
    <dgm:cxn modelId="{5A5D0F5C-86B7-42BD-AC1E-5400D63EF6DB}" type="presOf" srcId="{15C10A79-78F1-4A80-B282-5449D9C60A91}" destId="{D28E1C46-02CA-4D20-96BD-BA7CDC07CE65}" srcOrd="0" destOrd="0" presId="urn:microsoft.com/office/officeart/2005/8/layout/orgChart1"/>
    <dgm:cxn modelId="{02AAA669-5448-4061-84FD-539B071E638F}" type="presOf" srcId="{5664A213-1D2A-44C6-B65C-DC241ECA6325}" destId="{655BA7F5-F5CF-46D9-A10F-470C2F119103}" srcOrd="0" destOrd="0" presId="urn:microsoft.com/office/officeart/2005/8/layout/orgChart1"/>
    <dgm:cxn modelId="{0E7939EF-2FCD-4A60-A597-52B5F3F8968B}" srcId="{E2349020-C717-4E58-8951-758EEC45A645}" destId="{FB6AB82C-CEA2-4C4C-BEBE-E51A6617BA6A}" srcOrd="0" destOrd="0" parTransId="{8C174A12-5500-4B6F-AD16-EF757093A0C9}" sibTransId="{40B98EA8-20C3-4062-87A7-1BCBDC9FDD62}"/>
    <dgm:cxn modelId="{51C854F7-82CB-4104-884D-18E68DE3370E}" srcId="{6F0F04B7-4422-4D49-B866-7129A4610C52}" destId="{05DFC991-EBB7-4D4C-A66D-C11424DCE17B}" srcOrd="0" destOrd="0" parTransId="{5BFDBCD7-29E7-41BF-91C5-CAA1970D306E}" sibTransId="{2BF846D2-D62B-44A9-A7A1-9E74EA95AC85}"/>
    <dgm:cxn modelId="{00FC7C86-E6C1-4548-81D6-5A134D11805B}" srcId="{E2349020-C717-4E58-8951-758EEC45A645}" destId="{84A865EE-FA0D-446F-BF75-EB50D985F906}" srcOrd="1" destOrd="0" parTransId="{8F34AEA0-D5C7-443C-A537-D505F9A2C684}" sibTransId="{349A7FCB-95EB-4B6A-A673-71FF07BF9E34}"/>
    <dgm:cxn modelId="{9370E0F2-E0DD-4E6B-A10C-6C6D4FA91DC1}" type="presOf" srcId="{086AD6D2-91D8-407D-A995-85540CE02F8F}" destId="{15EC8664-B384-4960-84AA-7AB4E6362A7F}" srcOrd="0" destOrd="0" presId="urn:microsoft.com/office/officeart/2005/8/layout/orgChart1"/>
    <dgm:cxn modelId="{1C605339-BC31-4F3D-A6C4-B7A81A7FC25A}" type="presOf" srcId="{45AC071A-3518-4BE9-B40D-2E155BE5283B}" destId="{46800DC9-B0E5-47CA-B8A1-2029448EAAA6}" srcOrd="0" destOrd="0" presId="urn:microsoft.com/office/officeart/2005/8/layout/orgChart1"/>
    <dgm:cxn modelId="{A6653FA9-7E30-4AE6-8A0C-6D7454C0AE16}" type="presOf" srcId="{E2349020-C717-4E58-8951-758EEC45A645}" destId="{B5E2BA18-3528-4C2F-825D-4A2CBED30274}" srcOrd="0" destOrd="0" presId="urn:microsoft.com/office/officeart/2005/8/layout/orgChart1"/>
    <dgm:cxn modelId="{80282FBA-7B36-4EA0-9C5C-351FA32C2584}" type="presOf" srcId="{56FA6AA0-5AD9-45D3-A1FB-8A69632991E8}" destId="{083A2C96-93F1-42F8-83B5-392DA788C52B}" srcOrd="0" destOrd="0" presId="urn:microsoft.com/office/officeart/2005/8/layout/orgChart1"/>
    <dgm:cxn modelId="{7D098CD0-E53F-4070-85DD-F6930D21AA67}" type="presOf" srcId="{47B156C0-1FA0-4F15-BD2B-08073DFB45C8}" destId="{E74BF7EE-1616-43E8-AC46-688DD8CB6EAB}" srcOrd="0" destOrd="0" presId="urn:microsoft.com/office/officeart/2005/8/layout/orgChart1"/>
    <dgm:cxn modelId="{1FC57BA3-F4DD-4AA7-B1C8-91541B71C024}" type="presOf" srcId="{05DFC991-EBB7-4D4C-A66D-C11424DCE17B}" destId="{80B8D9A7-A880-4767-B5CE-12F76A0B9DF3}" srcOrd="1" destOrd="0" presId="urn:microsoft.com/office/officeart/2005/8/layout/orgChart1"/>
    <dgm:cxn modelId="{0A900D07-CA4E-465B-A0C2-AD0B64B79881}" type="presOf" srcId="{6518EA01-260C-4BDF-B626-67CAC3B428B0}" destId="{DA9AD7C4-6C90-4E4F-93F6-A5913A4314C5}" srcOrd="0" destOrd="0" presId="urn:microsoft.com/office/officeart/2005/8/layout/orgChart1"/>
    <dgm:cxn modelId="{0C7613B4-B92E-442F-8D6E-46B6BBC6FBEE}" type="presOf" srcId="{B401E34B-BBA2-42FA-8B29-187415F4CAB2}" destId="{173BD239-A284-42AA-B79E-E09FBB126F30}" srcOrd="0" destOrd="0" presId="urn:microsoft.com/office/officeart/2005/8/layout/orgChart1"/>
    <dgm:cxn modelId="{E382D229-4FEE-4180-A6B2-9D0A6F2652EC}" type="presOf" srcId="{9ECE2DD6-20B6-492E-9C8A-2720488D5781}" destId="{CAFCB351-8B8B-4C93-B1E5-D86E43396424}" srcOrd="0" destOrd="0" presId="urn:microsoft.com/office/officeart/2005/8/layout/orgChart1"/>
    <dgm:cxn modelId="{0412ED1E-2E07-4DAD-9968-0F7A4FC0F07B}" type="presOf" srcId="{15C10A79-78F1-4A80-B282-5449D9C60A91}" destId="{9C238229-04AD-44FD-B1B8-8B431C40EBCF}" srcOrd="1" destOrd="0" presId="urn:microsoft.com/office/officeart/2005/8/layout/orgChart1"/>
    <dgm:cxn modelId="{998CED90-3D64-47BA-960E-F615AEF90388}" type="presOf" srcId="{8732D55A-9494-4A48-B98C-A2F6CE9A89F7}" destId="{8DCCE7A5-FE30-4C4A-B945-FE792B91A6A5}" srcOrd="0" destOrd="0" presId="urn:microsoft.com/office/officeart/2005/8/layout/orgChart1"/>
    <dgm:cxn modelId="{03B95C31-1C18-4F08-913D-B95C2F4094DF}" type="presOf" srcId="{5BFDBCD7-29E7-41BF-91C5-CAA1970D306E}" destId="{D86982C5-847A-4890-B549-73D0F5CF1C18}" srcOrd="0" destOrd="0" presId="urn:microsoft.com/office/officeart/2005/8/layout/orgChart1"/>
    <dgm:cxn modelId="{85405D27-50EA-4AE3-AC97-80B486166172}" type="presOf" srcId="{84A865EE-FA0D-446F-BF75-EB50D985F906}" destId="{43BF2434-0C1E-41AC-9E30-3BF796F3A56C}" srcOrd="0" destOrd="0" presId="urn:microsoft.com/office/officeart/2005/8/layout/orgChart1"/>
    <dgm:cxn modelId="{945DD733-8DE8-4FBD-89D4-9FB651F03415}" srcId="{E2349020-C717-4E58-8951-758EEC45A645}" destId="{03EF1563-325A-4AE6-AC9E-9E3A102ADF2E}" srcOrd="3" destOrd="0" parTransId="{9ECE2DD6-20B6-492E-9C8A-2720488D5781}" sibTransId="{24A2A92E-67C5-4A90-8DFE-22865670F870}"/>
    <dgm:cxn modelId="{C0FA2EBC-88EA-4291-B27F-4D989044E65A}" type="presOf" srcId="{8732D55A-9494-4A48-B98C-A2F6CE9A89F7}" destId="{ED399BC6-533D-4D4F-829F-99D04703C2CF}" srcOrd="1" destOrd="0" presId="urn:microsoft.com/office/officeart/2005/8/layout/orgChart1"/>
    <dgm:cxn modelId="{A8822AFE-64A2-4F17-A3F9-D15C467C73E9}" type="presOf" srcId="{FB6AB82C-CEA2-4C4C-BEBE-E51A6617BA6A}" destId="{4F2F6C96-3CB2-4CB3-84EA-D3A4BAD8060C}" srcOrd="1" destOrd="0" presId="urn:microsoft.com/office/officeart/2005/8/layout/orgChart1"/>
    <dgm:cxn modelId="{AE850A46-D7A1-4957-8F78-04ACF976C200}" srcId="{15C10A79-78F1-4A80-B282-5449D9C60A91}" destId="{086AD6D2-91D8-407D-A995-85540CE02F8F}" srcOrd="0" destOrd="0" parTransId="{56FA6AA0-5AD9-45D3-A1FB-8A69632991E8}" sibTransId="{6C8044B7-119F-46A7-A64A-8939BD9D6F73}"/>
    <dgm:cxn modelId="{8FE50C02-A53A-4ECE-8E34-42103466A76A}" type="presOf" srcId="{C1EC953A-FED7-4A5E-B2AC-2A9F2524A6A1}" destId="{7EAE1C3D-FD84-4759-A03B-7AA584585895}" srcOrd="0" destOrd="0" presId="urn:microsoft.com/office/officeart/2005/8/layout/orgChart1"/>
    <dgm:cxn modelId="{D05B5C2A-DFE2-45D5-A840-8CAD8157731F}" srcId="{E2349020-C717-4E58-8951-758EEC45A645}" destId="{8732D55A-9494-4A48-B98C-A2F6CE9A89F7}" srcOrd="2" destOrd="0" parTransId="{B401E34B-BBA2-42FA-8B29-187415F4CAB2}" sibTransId="{1E7831A9-C8DD-44BD-9202-D14460F01CD2}"/>
    <dgm:cxn modelId="{0B0E097E-6067-40AB-94F5-2FD359C5D77B}" type="presOf" srcId="{6C7F0D77-6C7B-4638-9E0E-F4043E57C494}" destId="{BFC76145-191B-48CB-ADFB-09AAE907EE88}" srcOrd="0" destOrd="0" presId="urn:microsoft.com/office/officeart/2005/8/layout/orgChart1"/>
    <dgm:cxn modelId="{2D9533CC-BCBF-4DBB-BE5E-705B5D39405E}" type="presOf" srcId="{CAD9FFE5-852C-420C-A59D-D7F9FDB1C7D8}" destId="{223D0A4E-A3BE-4B24-B304-486E82D1E6DF}" srcOrd="0" destOrd="0" presId="urn:microsoft.com/office/officeart/2005/8/layout/orgChart1"/>
    <dgm:cxn modelId="{E4143E55-16C2-4ADE-8392-1AC3420D2508}" type="presOf" srcId="{05E376F1-E5B3-48D5-911C-F9450623BE46}" destId="{F81D276C-63CF-4033-A3B6-F9F9A7DDC0F2}" srcOrd="0" destOrd="0" presId="urn:microsoft.com/office/officeart/2005/8/layout/orgChart1"/>
    <dgm:cxn modelId="{6196427F-E2E4-4AB7-B4B1-44CD09D0ABDE}" type="presParOf" srcId="{BFC76145-191B-48CB-ADFB-09AAE907EE88}" destId="{A2C6AEF5-0EF0-4DA0-A1C0-666F23924EBA}" srcOrd="0" destOrd="0" presId="urn:microsoft.com/office/officeart/2005/8/layout/orgChart1"/>
    <dgm:cxn modelId="{B809F75D-77D8-4CA4-8BC8-0B6B0CD59AD9}" type="presParOf" srcId="{A2C6AEF5-0EF0-4DA0-A1C0-666F23924EBA}" destId="{5A8006DA-4D6C-47FA-9803-AF85AC10A3E4}" srcOrd="0" destOrd="0" presId="urn:microsoft.com/office/officeart/2005/8/layout/orgChart1"/>
    <dgm:cxn modelId="{A76B97AF-AC1A-434E-B338-FEDD5190AD31}" type="presParOf" srcId="{5A8006DA-4D6C-47FA-9803-AF85AC10A3E4}" destId="{0188C10E-345D-4F6C-AC01-801E3F098CE9}" srcOrd="0" destOrd="0" presId="urn:microsoft.com/office/officeart/2005/8/layout/orgChart1"/>
    <dgm:cxn modelId="{60E69A41-9F68-412F-9F21-F982718D209B}" type="presParOf" srcId="{5A8006DA-4D6C-47FA-9803-AF85AC10A3E4}" destId="{FE816408-EE91-4BF2-9785-0CACF4B801AC}" srcOrd="1" destOrd="0" presId="urn:microsoft.com/office/officeart/2005/8/layout/orgChart1"/>
    <dgm:cxn modelId="{39F47A41-D657-466F-9264-39543AC7B771}" type="presParOf" srcId="{A2C6AEF5-0EF0-4DA0-A1C0-666F23924EBA}" destId="{69269C5C-3704-4905-B582-ABE10E96B094}" srcOrd="1" destOrd="0" presId="urn:microsoft.com/office/officeart/2005/8/layout/orgChart1"/>
    <dgm:cxn modelId="{027651F0-26C6-4916-8627-184CCF0FC175}" type="presParOf" srcId="{69269C5C-3704-4905-B582-ABE10E96B094}" destId="{EEF8E181-5F63-4512-9691-5ADE629AE447}" srcOrd="0" destOrd="0" presId="urn:microsoft.com/office/officeart/2005/8/layout/orgChart1"/>
    <dgm:cxn modelId="{F696F0AD-3E3D-4582-AC8D-88292A199886}" type="presParOf" srcId="{69269C5C-3704-4905-B582-ABE10E96B094}" destId="{D9A73118-C2AE-4EFC-AA98-2954265A898C}" srcOrd="1" destOrd="0" presId="urn:microsoft.com/office/officeart/2005/8/layout/orgChart1"/>
    <dgm:cxn modelId="{C0884869-A504-4149-963D-AFBBDABB471E}" type="presParOf" srcId="{D9A73118-C2AE-4EFC-AA98-2954265A898C}" destId="{C858A577-1FED-4EED-A705-B0FCC30ADCB9}" srcOrd="0" destOrd="0" presId="urn:microsoft.com/office/officeart/2005/8/layout/orgChart1"/>
    <dgm:cxn modelId="{E7F7537F-FED7-4BF9-93CC-D053F08C99FE}" type="presParOf" srcId="{C858A577-1FED-4EED-A705-B0FCC30ADCB9}" destId="{B5E2BA18-3528-4C2F-825D-4A2CBED30274}" srcOrd="0" destOrd="0" presId="urn:microsoft.com/office/officeart/2005/8/layout/orgChart1"/>
    <dgm:cxn modelId="{5139F93A-DB75-4718-B49F-5683F3E4912A}" type="presParOf" srcId="{C858A577-1FED-4EED-A705-B0FCC30ADCB9}" destId="{FCD51D9A-5843-416D-97A0-7C8CEE8B236D}" srcOrd="1" destOrd="0" presId="urn:microsoft.com/office/officeart/2005/8/layout/orgChart1"/>
    <dgm:cxn modelId="{D55D00FA-A46D-49F2-BAE0-D3F0DC273D58}" type="presParOf" srcId="{D9A73118-C2AE-4EFC-AA98-2954265A898C}" destId="{D3FBF07A-FAB9-40EF-92FD-AEB104A48886}" srcOrd="1" destOrd="0" presId="urn:microsoft.com/office/officeart/2005/8/layout/orgChart1"/>
    <dgm:cxn modelId="{EE4AF969-1FEF-4935-BEA3-D29330B6F237}" type="presParOf" srcId="{D3FBF07A-FAB9-40EF-92FD-AEB104A48886}" destId="{7D05D191-B415-45BC-A735-0AFA9B2DF8A5}" srcOrd="0" destOrd="0" presId="urn:microsoft.com/office/officeart/2005/8/layout/orgChart1"/>
    <dgm:cxn modelId="{37D70868-0AA0-4C88-9DD9-BDFA7DF20082}" type="presParOf" srcId="{D3FBF07A-FAB9-40EF-92FD-AEB104A48886}" destId="{20EA9293-DABD-4DA9-9FF7-2F9741785164}" srcOrd="1" destOrd="0" presId="urn:microsoft.com/office/officeart/2005/8/layout/orgChart1"/>
    <dgm:cxn modelId="{8ED608CD-D778-4E03-81FF-F0DFD4C69B7B}" type="presParOf" srcId="{20EA9293-DABD-4DA9-9FF7-2F9741785164}" destId="{93A90E18-24E9-4052-AD02-38A3914817FF}" srcOrd="0" destOrd="0" presId="urn:microsoft.com/office/officeart/2005/8/layout/orgChart1"/>
    <dgm:cxn modelId="{30556F6A-4997-450D-8BB0-3C8AF35E3083}" type="presParOf" srcId="{93A90E18-24E9-4052-AD02-38A3914817FF}" destId="{6AFD0D59-95C6-4FA5-AD9D-F0231268F813}" srcOrd="0" destOrd="0" presId="urn:microsoft.com/office/officeart/2005/8/layout/orgChart1"/>
    <dgm:cxn modelId="{532D3F8C-B637-4FAA-BDE2-F851135837E0}" type="presParOf" srcId="{93A90E18-24E9-4052-AD02-38A3914817FF}" destId="{4F2F6C96-3CB2-4CB3-84EA-D3A4BAD8060C}" srcOrd="1" destOrd="0" presId="urn:microsoft.com/office/officeart/2005/8/layout/orgChart1"/>
    <dgm:cxn modelId="{C2C95473-A256-4AF1-AB6E-8CB5F06E3E9D}" type="presParOf" srcId="{20EA9293-DABD-4DA9-9FF7-2F9741785164}" destId="{0AE08D08-E913-4482-81BD-51F50B39621F}" srcOrd="1" destOrd="0" presId="urn:microsoft.com/office/officeart/2005/8/layout/orgChart1"/>
    <dgm:cxn modelId="{6E879B6D-8F1E-4108-95AD-FBA1ED15818A}" type="presParOf" srcId="{20EA9293-DABD-4DA9-9FF7-2F9741785164}" destId="{76915931-2F86-4B76-ADB0-BCB9E6B0E85F}" srcOrd="2" destOrd="0" presId="urn:microsoft.com/office/officeart/2005/8/layout/orgChart1"/>
    <dgm:cxn modelId="{DB8CD089-CC70-473E-B992-35B7297CD766}" type="presParOf" srcId="{D3FBF07A-FAB9-40EF-92FD-AEB104A48886}" destId="{15435FC3-59BF-4EB0-AB8A-946B499B4913}" srcOrd="2" destOrd="0" presId="urn:microsoft.com/office/officeart/2005/8/layout/orgChart1"/>
    <dgm:cxn modelId="{2B26EF2A-09F2-4F91-ABFB-47924FA487D5}" type="presParOf" srcId="{D3FBF07A-FAB9-40EF-92FD-AEB104A48886}" destId="{A4FF1C30-2146-4A7B-BBCE-E147BB57F68D}" srcOrd="3" destOrd="0" presId="urn:microsoft.com/office/officeart/2005/8/layout/orgChart1"/>
    <dgm:cxn modelId="{F72FAC34-D435-4A64-A5DA-5E6D7CA420F9}" type="presParOf" srcId="{A4FF1C30-2146-4A7B-BBCE-E147BB57F68D}" destId="{A1865C22-A7D0-4E1B-A70E-ED7297E03C34}" srcOrd="0" destOrd="0" presId="urn:microsoft.com/office/officeart/2005/8/layout/orgChart1"/>
    <dgm:cxn modelId="{D7FCDB58-2640-4930-ABA9-2A71A83C8D95}" type="presParOf" srcId="{A1865C22-A7D0-4E1B-A70E-ED7297E03C34}" destId="{43BF2434-0C1E-41AC-9E30-3BF796F3A56C}" srcOrd="0" destOrd="0" presId="urn:microsoft.com/office/officeart/2005/8/layout/orgChart1"/>
    <dgm:cxn modelId="{681EEE95-D326-40BE-8498-3A3623388C6B}" type="presParOf" srcId="{A1865C22-A7D0-4E1B-A70E-ED7297E03C34}" destId="{4AB7188A-6AF3-415B-A881-4D0C8CA1BFF0}" srcOrd="1" destOrd="0" presId="urn:microsoft.com/office/officeart/2005/8/layout/orgChart1"/>
    <dgm:cxn modelId="{5771FDF2-AFDE-4F12-9A5C-D990320926FB}" type="presParOf" srcId="{A4FF1C30-2146-4A7B-BBCE-E147BB57F68D}" destId="{3747BC47-9C8E-471B-AEEB-FBF7749FD42B}" srcOrd="1" destOrd="0" presId="urn:microsoft.com/office/officeart/2005/8/layout/orgChart1"/>
    <dgm:cxn modelId="{67092F38-46DD-43AD-84B6-F238504442D0}" type="presParOf" srcId="{A4FF1C30-2146-4A7B-BBCE-E147BB57F68D}" destId="{F06EB9C3-E55F-4FE8-AFF8-5D6F6CC59DAD}" srcOrd="2" destOrd="0" presId="urn:microsoft.com/office/officeart/2005/8/layout/orgChart1"/>
    <dgm:cxn modelId="{5312745E-D6E8-4152-AF2A-AA1CB68C4EB1}" type="presParOf" srcId="{D3FBF07A-FAB9-40EF-92FD-AEB104A48886}" destId="{173BD239-A284-42AA-B79E-E09FBB126F30}" srcOrd="4" destOrd="0" presId="urn:microsoft.com/office/officeart/2005/8/layout/orgChart1"/>
    <dgm:cxn modelId="{B949F6DD-8658-421E-8E31-8F1C1F372256}" type="presParOf" srcId="{D3FBF07A-FAB9-40EF-92FD-AEB104A48886}" destId="{F8783014-0FD6-460F-A92F-AB28546AD85C}" srcOrd="5" destOrd="0" presId="urn:microsoft.com/office/officeart/2005/8/layout/orgChart1"/>
    <dgm:cxn modelId="{6E2AE5F4-F7B4-41A6-AD7B-D25D80F251BE}" type="presParOf" srcId="{F8783014-0FD6-460F-A92F-AB28546AD85C}" destId="{088AAAB2-27F2-481E-A6EB-C1CC8CC71A21}" srcOrd="0" destOrd="0" presId="urn:microsoft.com/office/officeart/2005/8/layout/orgChart1"/>
    <dgm:cxn modelId="{8E1FC404-7393-495C-A27E-51B77FBC9240}" type="presParOf" srcId="{088AAAB2-27F2-481E-A6EB-C1CC8CC71A21}" destId="{8DCCE7A5-FE30-4C4A-B945-FE792B91A6A5}" srcOrd="0" destOrd="0" presId="urn:microsoft.com/office/officeart/2005/8/layout/orgChart1"/>
    <dgm:cxn modelId="{DB7A2F56-B3AA-4809-A989-0716F705F1A2}" type="presParOf" srcId="{088AAAB2-27F2-481E-A6EB-C1CC8CC71A21}" destId="{ED399BC6-533D-4D4F-829F-99D04703C2CF}" srcOrd="1" destOrd="0" presId="urn:microsoft.com/office/officeart/2005/8/layout/orgChart1"/>
    <dgm:cxn modelId="{603B2184-6D6E-4F10-A953-97182DF7294D}" type="presParOf" srcId="{F8783014-0FD6-460F-A92F-AB28546AD85C}" destId="{7CEA3BEF-1A32-4116-BFF8-CB06E9A3F046}" srcOrd="1" destOrd="0" presId="urn:microsoft.com/office/officeart/2005/8/layout/orgChart1"/>
    <dgm:cxn modelId="{A7D92EDA-06BE-40D1-B3D5-3974E7E754F7}" type="presParOf" srcId="{F8783014-0FD6-460F-A92F-AB28546AD85C}" destId="{46D26E72-43FD-4387-9A8B-7BAB877D8A98}" srcOrd="2" destOrd="0" presId="urn:microsoft.com/office/officeart/2005/8/layout/orgChart1"/>
    <dgm:cxn modelId="{DB65D33B-5EBC-4C4D-A4B2-57D6AE818940}" type="presParOf" srcId="{D3FBF07A-FAB9-40EF-92FD-AEB104A48886}" destId="{CAFCB351-8B8B-4C93-B1E5-D86E43396424}" srcOrd="6" destOrd="0" presId="urn:microsoft.com/office/officeart/2005/8/layout/orgChart1"/>
    <dgm:cxn modelId="{C27DFEDA-E10E-49B8-9C66-90B1E4B5A9E1}" type="presParOf" srcId="{D3FBF07A-FAB9-40EF-92FD-AEB104A48886}" destId="{5CF48211-5090-44B7-BCF4-8CEAF41A21DD}" srcOrd="7" destOrd="0" presId="urn:microsoft.com/office/officeart/2005/8/layout/orgChart1"/>
    <dgm:cxn modelId="{F5E8008B-E22C-4C6D-8557-0A56744E9C55}" type="presParOf" srcId="{5CF48211-5090-44B7-BCF4-8CEAF41A21DD}" destId="{DE38BE1B-2F8C-445A-80AC-8AD5DB7858E7}" srcOrd="0" destOrd="0" presId="urn:microsoft.com/office/officeart/2005/8/layout/orgChart1"/>
    <dgm:cxn modelId="{76275E12-A084-4400-9429-A1EC8268F9E4}" type="presParOf" srcId="{DE38BE1B-2F8C-445A-80AC-8AD5DB7858E7}" destId="{712B7C8E-2BC7-486C-9498-29A6AEB4ADC2}" srcOrd="0" destOrd="0" presId="urn:microsoft.com/office/officeart/2005/8/layout/orgChart1"/>
    <dgm:cxn modelId="{61D5CB4E-5FFC-4696-88A1-2FA992DA9258}" type="presParOf" srcId="{DE38BE1B-2F8C-445A-80AC-8AD5DB7858E7}" destId="{31207827-934F-4260-A6CD-B0AA23824B7B}" srcOrd="1" destOrd="0" presId="urn:microsoft.com/office/officeart/2005/8/layout/orgChart1"/>
    <dgm:cxn modelId="{A12A8FFE-8B47-412E-80AB-3DA40304E0AE}" type="presParOf" srcId="{5CF48211-5090-44B7-BCF4-8CEAF41A21DD}" destId="{27549109-9926-4719-9ACF-4DA03CB5477D}" srcOrd="1" destOrd="0" presId="urn:microsoft.com/office/officeart/2005/8/layout/orgChart1"/>
    <dgm:cxn modelId="{0FDEE0C3-C06F-483D-9A76-C0B7CCA58576}" type="presParOf" srcId="{5CF48211-5090-44B7-BCF4-8CEAF41A21DD}" destId="{FAAAF28D-CDCC-48CB-9C06-0C3F01362CAC}" srcOrd="2" destOrd="0" presId="urn:microsoft.com/office/officeart/2005/8/layout/orgChart1"/>
    <dgm:cxn modelId="{4C38972D-984B-45AC-923B-1E2486494BB8}" type="presParOf" srcId="{D9A73118-C2AE-4EFC-AA98-2954265A898C}" destId="{8E5BC914-71DE-4A46-90AE-AA2B2EEFE995}" srcOrd="2" destOrd="0" presId="urn:microsoft.com/office/officeart/2005/8/layout/orgChart1"/>
    <dgm:cxn modelId="{36F85DA0-D175-4651-92DD-701409AE0EB8}" type="presParOf" srcId="{69269C5C-3704-4905-B582-ABE10E96B094}" destId="{3CB5D2C1-8658-474E-9EFA-647AC5B590EE}" srcOrd="2" destOrd="0" presId="urn:microsoft.com/office/officeart/2005/8/layout/orgChart1"/>
    <dgm:cxn modelId="{914DEAC6-5915-42F6-9952-D3CE9A21B762}" type="presParOf" srcId="{69269C5C-3704-4905-B582-ABE10E96B094}" destId="{23DBE547-53CD-4D36-8A44-D5B430B35BE7}" srcOrd="3" destOrd="0" presId="urn:microsoft.com/office/officeart/2005/8/layout/orgChart1"/>
    <dgm:cxn modelId="{340208E4-43E6-402C-A51B-E381EEDBFE11}" type="presParOf" srcId="{23DBE547-53CD-4D36-8A44-D5B430B35BE7}" destId="{1533D287-494D-4553-8164-55E8BF85C617}" srcOrd="0" destOrd="0" presId="urn:microsoft.com/office/officeart/2005/8/layout/orgChart1"/>
    <dgm:cxn modelId="{58C724A3-0289-435C-91C5-756C5A1311A7}" type="presParOf" srcId="{1533D287-494D-4553-8164-55E8BF85C617}" destId="{D28E1C46-02CA-4D20-96BD-BA7CDC07CE65}" srcOrd="0" destOrd="0" presId="urn:microsoft.com/office/officeart/2005/8/layout/orgChart1"/>
    <dgm:cxn modelId="{F13CF547-B1B3-41A7-BAA3-5E7A41652925}" type="presParOf" srcId="{1533D287-494D-4553-8164-55E8BF85C617}" destId="{9C238229-04AD-44FD-B1B8-8B431C40EBCF}" srcOrd="1" destOrd="0" presId="urn:microsoft.com/office/officeart/2005/8/layout/orgChart1"/>
    <dgm:cxn modelId="{7F83AF5E-4304-47D6-886C-8DB0B00A629F}" type="presParOf" srcId="{23DBE547-53CD-4D36-8A44-D5B430B35BE7}" destId="{09C6566A-8C0F-4C35-B4B2-6920348045A5}" srcOrd="1" destOrd="0" presId="urn:microsoft.com/office/officeart/2005/8/layout/orgChart1"/>
    <dgm:cxn modelId="{69B07569-B637-4A3D-8416-0BF35899475B}" type="presParOf" srcId="{09C6566A-8C0F-4C35-B4B2-6920348045A5}" destId="{46800DC9-B0E5-47CA-B8A1-2029448EAAA6}" srcOrd="0" destOrd="0" presId="urn:microsoft.com/office/officeart/2005/8/layout/orgChart1"/>
    <dgm:cxn modelId="{12B2819A-63CD-40C1-9CE9-34FBC6165377}" type="presParOf" srcId="{09C6566A-8C0F-4C35-B4B2-6920348045A5}" destId="{A542277E-A5FB-4D94-BD2F-E9B7DD127F1A}" srcOrd="1" destOrd="0" presId="urn:microsoft.com/office/officeart/2005/8/layout/orgChart1"/>
    <dgm:cxn modelId="{391B4CF3-287E-4F0D-B9DD-B42EF9BF170C}" type="presParOf" srcId="{A542277E-A5FB-4D94-BD2F-E9B7DD127F1A}" destId="{2C7C5494-943F-4CA0-BB66-86C63F2D3E4A}" srcOrd="0" destOrd="0" presId="urn:microsoft.com/office/officeart/2005/8/layout/orgChart1"/>
    <dgm:cxn modelId="{E885D7DE-63F6-4B5E-85AA-A1660A0B7942}" type="presParOf" srcId="{2C7C5494-943F-4CA0-BB66-86C63F2D3E4A}" destId="{223D0A4E-A3BE-4B24-B304-486E82D1E6DF}" srcOrd="0" destOrd="0" presId="urn:microsoft.com/office/officeart/2005/8/layout/orgChart1"/>
    <dgm:cxn modelId="{4F51E972-1B89-4BD8-A1DF-9408DAE6103C}" type="presParOf" srcId="{2C7C5494-943F-4CA0-BB66-86C63F2D3E4A}" destId="{D67718E5-1BCB-41C1-8344-B01107CE9A29}" srcOrd="1" destOrd="0" presId="urn:microsoft.com/office/officeart/2005/8/layout/orgChart1"/>
    <dgm:cxn modelId="{FA605355-0571-46C6-AD68-2D1C2843A950}" type="presParOf" srcId="{A542277E-A5FB-4D94-BD2F-E9B7DD127F1A}" destId="{DFD9457F-6998-4FA3-93CF-00D3673AA62D}" srcOrd="1" destOrd="0" presId="urn:microsoft.com/office/officeart/2005/8/layout/orgChart1"/>
    <dgm:cxn modelId="{36B926D8-308B-419F-868D-2F32AF00DECD}" type="presParOf" srcId="{A542277E-A5FB-4D94-BD2F-E9B7DD127F1A}" destId="{039CAD56-188C-4071-B8EE-F7F3C01D0CC2}" srcOrd="2" destOrd="0" presId="urn:microsoft.com/office/officeart/2005/8/layout/orgChart1"/>
    <dgm:cxn modelId="{0B001638-CAD9-486C-A393-D8E9E29BE8F9}" type="presParOf" srcId="{09C6566A-8C0F-4C35-B4B2-6920348045A5}" destId="{F81D276C-63CF-4033-A3B6-F9F9A7DDC0F2}" srcOrd="2" destOrd="0" presId="urn:microsoft.com/office/officeart/2005/8/layout/orgChart1"/>
    <dgm:cxn modelId="{015F9EFF-90EF-4EA5-A114-B85FB2FA75C3}" type="presParOf" srcId="{09C6566A-8C0F-4C35-B4B2-6920348045A5}" destId="{C9B89B70-2725-4A62-B1BA-0F763401720E}" srcOrd="3" destOrd="0" presId="urn:microsoft.com/office/officeart/2005/8/layout/orgChart1"/>
    <dgm:cxn modelId="{BC8B0CA7-14FF-4ED0-83F5-40784BAEFC4E}" type="presParOf" srcId="{C9B89B70-2725-4A62-B1BA-0F763401720E}" destId="{B79019D7-A06E-4772-A6D8-A7AC8C492051}" srcOrd="0" destOrd="0" presId="urn:microsoft.com/office/officeart/2005/8/layout/orgChart1"/>
    <dgm:cxn modelId="{D5E8BC02-DB97-4C9F-B0A8-E386A28F954A}" type="presParOf" srcId="{B79019D7-A06E-4772-A6D8-A7AC8C492051}" destId="{1624217E-03A2-45C8-BFDB-704222A06D5C}" srcOrd="0" destOrd="0" presId="urn:microsoft.com/office/officeart/2005/8/layout/orgChart1"/>
    <dgm:cxn modelId="{A0E6AB23-C843-44BE-B182-46A6842020EF}" type="presParOf" srcId="{B79019D7-A06E-4772-A6D8-A7AC8C492051}" destId="{818AD666-442B-483E-B366-DE34A9F6A33B}" srcOrd="1" destOrd="0" presId="urn:microsoft.com/office/officeart/2005/8/layout/orgChart1"/>
    <dgm:cxn modelId="{FBDA371C-694A-487E-B645-CF25CA4AB526}" type="presParOf" srcId="{C9B89B70-2725-4A62-B1BA-0F763401720E}" destId="{285E2193-34FC-49E7-8962-256B3B09AB77}" srcOrd="1" destOrd="0" presId="urn:microsoft.com/office/officeart/2005/8/layout/orgChart1"/>
    <dgm:cxn modelId="{B921B20F-6C16-455A-8424-454C9EBB050C}" type="presParOf" srcId="{C9B89B70-2725-4A62-B1BA-0F763401720E}" destId="{905EE7FC-48E9-46A7-8FB5-39B1F25FFA40}" srcOrd="2" destOrd="0" presId="urn:microsoft.com/office/officeart/2005/8/layout/orgChart1"/>
    <dgm:cxn modelId="{82DAB1E9-EB32-48B1-A5E6-B6F45C9BF523}" type="presParOf" srcId="{09C6566A-8C0F-4C35-B4B2-6920348045A5}" destId="{E74BF7EE-1616-43E8-AC46-688DD8CB6EAB}" srcOrd="4" destOrd="0" presId="urn:microsoft.com/office/officeart/2005/8/layout/orgChart1"/>
    <dgm:cxn modelId="{F78F0F52-B33E-42DB-B206-BD157EEF4B19}" type="presParOf" srcId="{09C6566A-8C0F-4C35-B4B2-6920348045A5}" destId="{65B6FD7C-3235-482E-A66F-1B5144C79399}" srcOrd="5" destOrd="0" presId="urn:microsoft.com/office/officeart/2005/8/layout/orgChart1"/>
    <dgm:cxn modelId="{C0453B6C-0A35-43B5-904D-9DAE7D8864C0}" type="presParOf" srcId="{65B6FD7C-3235-482E-A66F-1B5144C79399}" destId="{F30E3FFD-20BC-4641-84C9-9728CF4F7CA4}" srcOrd="0" destOrd="0" presId="urn:microsoft.com/office/officeart/2005/8/layout/orgChart1"/>
    <dgm:cxn modelId="{86C4F125-C53B-4A13-973A-F2B91B430D0F}" type="presParOf" srcId="{F30E3FFD-20BC-4641-84C9-9728CF4F7CA4}" destId="{DA9AD7C4-6C90-4E4F-93F6-A5913A4314C5}" srcOrd="0" destOrd="0" presId="urn:microsoft.com/office/officeart/2005/8/layout/orgChart1"/>
    <dgm:cxn modelId="{F671A881-F9FA-4F92-9E27-7A21A597E956}" type="presParOf" srcId="{F30E3FFD-20BC-4641-84C9-9728CF4F7CA4}" destId="{78F723EF-1949-48B9-8962-DC31A1EEC97F}" srcOrd="1" destOrd="0" presId="urn:microsoft.com/office/officeart/2005/8/layout/orgChart1"/>
    <dgm:cxn modelId="{D4A1F678-3C5D-4E11-B0CA-84B3A1A5EDC0}" type="presParOf" srcId="{65B6FD7C-3235-482E-A66F-1B5144C79399}" destId="{F4DB729A-C772-4130-84BD-3010AB9656FB}" srcOrd="1" destOrd="0" presId="urn:microsoft.com/office/officeart/2005/8/layout/orgChart1"/>
    <dgm:cxn modelId="{B410A298-0DDB-437B-BBF3-56B62807FAB1}" type="presParOf" srcId="{65B6FD7C-3235-482E-A66F-1B5144C79399}" destId="{A959D47C-CF32-4274-831B-D918865DE832}" srcOrd="2" destOrd="0" presId="urn:microsoft.com/office/officeart/2005/8/layout/orgChart1"/>
    <dgm:cxn modelId="{A4612F6E-550A-4B5A-9542-B8FA8AF7F7A3}" type="presParOf" srcId="{09C6566A-8C0F-4C35-B4B2-6920348045A5}" destId="{7EAE1C3D-FD84-4759-A03B-7AA584585895}" srcOrd="6" destOrd="0" presId="urn:microsoft.com/office/officeart/2005/8/layout/orgChart1"/>
    <dgm:cxn modelId="{9F806DD5-C8D3-48D9-86E7-1FAB9FB94442}" type="presParOf" srcId="{09C6566A-8C0F-4C35-B4B2-6920348045A5}" destId="{559D420A-4C72-49AA-98C1-B1BA5C8B8B6C}" srcOrd="7" destOrd="0" presId="urn:microsoft.com/office/officeart/2005/8/layout/orgChart1"/>
    <dgm:cxn modelId="{85E9A1BD-C801-4244-BE61-D5483C3FBD9C}" type="presParOf" srcId="{559D420A-4C72-49AA-98C1-B1BA5C8B8B6C}" destId="{7EFEFD49-D76C-4944-B87A-DE0A8CFE7ABD}" srcOrd="0" destOrd="0" presId="urn:microsoft.com/office/officeart/2005/8/layout/orgChart1"/>
    <dgm:cxn modelId="{83D4E009-1C88-430B-9509-DB79EDC6361A}" type="presParOf" srcId="{7EFEFD49-D76C-4944-B87A-DE0A8CFE7ABD}" destId="{72BACFB5-33D0-425A-80B1-A22ABADDA76D}" srcOrd="0" destOrd="0" presId="urn:microsoft.com/office/officeart/2005/8/layout/orgChart1"/>
    <dgm:cxn modelId="{93922EC8-4CDC-4F15-93D1-E23773CFD50C}" type="presParOf" srcId="{7EFEFD49-D76C-4944-B87A-DE0A8CFE7ABD}" destId="{9E395355-C0F6-41A2-8D1C-B68D6458BBDF}" srcOrd="1" destOrd="0" presId="urn:microsoft.com/office/officeart/2005/8/layout/orgChart1"/>
    <dgm:cxn modelId="{D6454E70-7211-4386-B08F-C692934F65A8}" type="presParOf" srcId="{559D420A-4C72-49AA-98C1-B1BA5C8B8B6C}" destId="{C2251E46-5DC9-4888-9573-719A62E32777}" srcOrd="1" destOrd="0" presId="urn:microsoft.com/office/officeart/2005/8/layout/orgChart1"/>
    <dgm:cxn modelId="{15E0B547-CB6C-4054-B23E-4F98F766CF26}" type="presParOf" srcId="{559D420A-4C72-49AA-98C1-B1BA5C8B8B6C}" destId="{5187D2F3-98AF-4169-94D4-06FB5CD47EC2}" srcOrd="2" destOrd="0" presId="urn:microsoft.com/office/officeart/2005/8/layout/orgChart1"/>
    <dgm:cxn modelId="{3E285EC0-0AD6-4D7B-81C8-64BB4DAF7107}" type="presParOf" srcId="{23DBE547-53CD-4D36-8A44-D5B430B35BE7}" destId="{D1F2D6C1-8B1D-4A98-A5B5-4BFC1E3A1188}" srcOrd="2" destOrd="0" presId="urn:microsoft.com/office/officeart/2005/8/layout/orgChart1"/>
    <dgm:cxn modelId="{07100791-9542-4A49-9FFB-F34C866E9263}" type="presParOf" srcId="{D1F2D6C1-8B1D-4A98-A5B5-4BFC1E3A1188}" destId="{083A2C96-93F1-42F8-83B5-392DA788C52B}" srcOrd="0" destOrd="0" presId="urn:microsoft.com/office/officeart/2005/8/layout/orgChart1"/>
    <dgm:cxn modelId="{92F45934-D786-4D92-B350-DAE7F021791F}" type="presParOf" srcId="{D1F2D6C1-8B1D-4A98-A5B5-4BFC1E3A1188}" destId="{AA5C7429-78FE-44CE-8CD8-4BC94B69501F}" srcOrd="1" destOrd="0" presId="urn:microsoft.com/office/officeart/2005/8/layout/orgChart1"/>
    <dgm:cxn modelId="{E95E08E0-E0D0-4772-8A5A-6392CA4030E4}" type="presParOf" srcId="{AA5C7429-78FE-44CE-8CD8-4BC94B69501F}" destId="{D1DACAB2-5B96-4B98-A17D-695534395B82}" srcOrd="0" destOrd="0" presId="urn:microsoft.com/office/officeart/2005/8/layout/orgChart1"/>
    <dgm:cxn modelId="{29D204F8-7587-413F-9A51-71EC9D166CD5}" type="presParOf" srcId="{D1DACAB2-5B96-4B98-A17D-695534395B82}" destId="{15EC8664-B384-4960-84AA-7AB4E6362A7F}" srcOrd="0" destOrd="0" presId="urn:microsoft.com/office/officeart/2005/8/layout/orgChart1"/>
    <dgm:cxn modelId="{0252E735-C486-4201-840A-D458FAFFB9B5}" type="presParOf" srcId="{D1DACAB2-5B96-4B98-A17D-695534395B82}" destId="{02CD092F-7B8C-41A8-B93F-3504FA40EA19}" srcOrd="1" destOrd="0" presId="urn:microsoft.com/office/officeart/2005/8/layout/orgChart1"/>
    <dgm:cxn modelId="{0101806A-720F-4027-BAF9-F9074B006AC8}" type="presParOf" srcId="{AA5C7429-78FE-44CE-8CD8-4BC94B69501F}" destId="{6DC03C16-4024-4A0B-9D98-50BD095CF48E}" srcOrd="1" destOrd="0" presId="urn:microsoft.com/office/officeart/2005/8/layout/orgChart1"/>
    <dgm:cxn modelId="{D21E205A-C9FE-4725-AA0A-9C13BF1A2668}" type="presParOf" srcId="{AA5C7429-78FE-44CE-8CD8-4BC94B69501F}" destId="{15E5DE46-6312-414C-9C6B-BCC172679ED8}" srcOrd="2" destOrd="0" presId="urn:microsoft.com/office/officeart/2005/8/layout/orgChart1"/>
    <dgm:cxn modelId="{90219712-1243-49D5-8B1D-D7629F12333C}" type="presParOf" srcId="{69269C5C-3704-4905-B582-ABE10E96B094}" destId="{655BA7F5-F5CF-46D9-A10F-470C2F119103}" srcOrd="4" destOrd="0" presId="urn:microsoft.com/office/officeart/2005/8/layout/orgChart1"/>
    <dgm:cxn modelId="{74D9CECF-1B15-44D9-B286-3DEA3FB178BD}" type="presParOf" srcId="{69269C5C-3704-4905-B582-ABE10E96B094}" destId="{E17EBE80-F304-45B4-B901-9A009A5CBBC7}" srcOrd="5" destOrd="0" presId="urn:microsoft.com/office/officeart/2005/8/layout/orgChart1"/>
    <dgm:cxn modelId="{1FC4455F-BA9B-4725-BBAF-138C8D051962}" type="presParOf" srcId="{E17EBE80-F304-45B4-B901-9A009A5CBBC7}" destId="{A7FD1FDA-034A-40D0-B28F-E7E94BC96A23}" srcOrd="0" destOrd="0" presId="urn:microsoft.com/office/officeart/2005/8/layout/orgChart1"/>
    <dgm:cxn modelId="{96B82795-E876-4F90-ACD7-97F268867849}" type="presParOf" srcId="{A7FD1FDA-034A-40D0-B28F-E7E94BC96A23}" destId="{50D09569-0E71-4F23-A8D6-C56FEDF4D805}" srcOrd="0" destOrd="0" presId="urn:microsoft.com/office/officeart/2005/8/layout/orgChart1"/>
    <dgm:cxn modelId="{5FB5D930-5E76-4CD8-8C6B-941F98355667}" type="presParOf" srcId="{A7FD1FDA-034A-40D0-B28F-E7E94BC96A23}" destId="{696ECFBB-BCC4-4D63-B3AE-6C2A937AF97C}" srcOrd="1" destOrd="0" presId="urn:microsoft.com/office/officeart/2005/8/layout/orgChart1"/>
    <dgm:cxn modelId="{4A323897-4B6C-4E8D-A08E-5EC4E6D36621}" type="presParOf" srcId="{E17EBE80-F304-45B4-B901-9A009A5CBBC7}" destId="{246AF0F2-AA73-4D60-86A5-698A9C5CA982}" srcOrd="1" destOrd="0" presId="urn:microsoft.com/office/officeart/2005/8/layout/orgChart1"/>
    <dgm:cxn modelId="{5CBE18AB-5118-486E-84AE-34B795178CA6}" type="presParOf" srcId="{E17EBE80-F304-45B4-B901-9A009A5CBBC7}" destId="{ED8F0C8B-AF54-4F81-B0B8-F7638CDB3E4A}" srcOrd="2" destOrd="0" presId="urn:microsoft.com/office/officeart/2005/8/layout/orgChart1"/>
    <dgm:cxn modelId="{87A5DAFE-4A76-4DA1-BA4D-46BFDA26B6CF}" type="presParOf" srcId="{ED8F0C8B-AF54-4F81-B0B8-F7638CDB3E4A}" destId="{D86982C5-847A-4890-B549-73D0F5CF1C18}" srcOrd="0" destOrd="0" presId="urn:microsoft.com/office/officeart/2005/8/layout/orgChart1"/>
    <dgm:cxn modelId="{565B7ABD-E569-4AD2-ABAB-A53D9D7902D1}" type="presParOf" srcId="{ED8F0C8B-AF54-4F81-B0B8-F7638CDB3E4A}" destId="{AFAE2174-4F65-445F-B259-9EEF047401AB}" srcOrd="1" destOrd="0" presId="urn:microsoft.com/office/officeart/2005/8/layout/orgChart1"/>
    <dgm:cxn modelId="{5780FAF5-9848-45A4-96FB-89FB1B7FB1E0}" type="presParOf" srcId="{AFAE2174-4F65-445F-B259-9EEF047401AB}" destId="{AEE916C0-50E4-48F2-A2C3-140C08909496}" srcOrd="0" destOrd="0" presId="urn:microsoft.com/office/officeart/2005/8/layout/orgChart1"/>
    <dgm:cxn modelId="{7A2F7642-0BAA-4425-B7FB-A5D49FF540FC}" type="presParOf" srcId="{AEE916C0-50E4-48F2-A2C3-140C08909496}" destId="{8964AAE0-95C7-4B58-B742-F4A937F45B0D}" srcOrd="0" destOrd="0" presId="urn:microsoft.com/office/officeart/2005/8/layout/orgChart1"/>
    <dgm:cxn modelId="{F1687DBF-3FDD-4622-AB62-AD33DBC6EB2B}" type="presParOf" srcId="{AEE916C0-50E4-48F2-A2C3-140C08909496}" destId="{80B8D9A7-A880-4767-B5CE-12F76A0B9DF3}" srcOrd="1" destOrd="0" presId="urn:microsoft.com/office/officeart/2005/8/layout/orgChart1"/>
    <dgm:cxn modelId="{DDEC31C6-66E0-4D7A-BFAF-223B11616886}" type="presParOf" srcId="{AFAE2174-4F65-445F-B259-9EEF047401AB}" destId="{0675EF9C-3BA7-418B-83B8-6866103BD9BA}" srcOrd="1" destOrd="0" presId="urn:microsoft.com/office/officeart/2005/8/layout/orgChart1"/>
    <dgm:cxn modelId="{87AB85E7-2605-4EBE-8CAC-396CB8ED0A89}" type="presParOf" srcId="{AFAE2174-4F65-445F-B259-9EEF047401AB}" destId="{0EA2AB00-A569-4B6A-8EAF-7FB0FAC661BA}" srcOrd="2" destOrd="0" presId="urn:microsoft.com/office/officeart/2005/8/layout/orgChart1"/>
    <dgm:cxn modelId="{3BADF53C-186D-4CF6-86CF-9C2C5D806C4A}" type="presParOf" srcId="{A2C6AEF5-0EF0-4DA0-A1C0-666F23924EBA}" destId="{D48718DC-40CE-4072-96DC-AF26199C30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D7459-0B1B-40BC-A3B3-A98C76D7862F}" type="doc">
      <dgm:prSet loTypeId="urn:microsoft.com/office/officeart/2005/8/layout/matrix3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3213F0E-B940-4860-AF88-17D2D09E7B37}">
      <dgm:prSet phldrT="[Texto]" custT="1"/>
      <dgm:spPr/>
      <dgm:t>
        <a:bodyPr/>
        <a:lstStyle/>
        <a:p>
          <a:r>
            <a:rPr lang="es-EC" sz="1400" dirty="0" smtClean="0"/>
            <a:t>FORTALEZAS</a:t>
          </a:r>
          <a:endParaRPr lang="es-EC" sz="1400" dirty="0"/>
        </a:p>
      </dgm:t>
    </dgm:pt>
    <dgm:pt modelId="{16E91664-7D69-4F26-A919-369A752D5492}" type="parTrans" cxnId="{926B8755-3987-4007-A9A1-870715CA4098}">
      <dgm:prSet/>
      <dgm:spPr/>
      <dgm:t>
        <a:bodyPr/>
        <a:lstStyle/>
        <a:p>
          <a:endParaRPr lang="es-EC" sz="1400"/>
        </a:p>
      </dgm:t>
    </dgm:pt>
    <dgm:pt modelId="{457ACB6C-3DC9-4EC5-B5A2-57B403082CDA}" type="sibTrans" cxnId="{926B8755-3987-4007-A9A1-870715CA4098}">
      <dgm:prSet/>
      <dgm:spPr/>
      <dgm:t>
        <a:bodyPr/>
        <a:lstStyle/>
        <a:p>
          <a:endParaRPr lang="es-EC" sz="1400"/>
        </a:p>
      </dgm:t>
    </dgm:pt>
    <dgm:pt modelId="{0348B493-89C1-45DA-AF99-1ED27A764385}">
      <dgm:prSet phldrT="[Texto]" custT="1"/>
      <dgm:spPr/>
      <dgm:t>
        <a:bodyPr/>
        <a:lstStyle/>
        <a:p>
          <a:r>
            <a:rPr lang="es-EC" sz="1400" dirty="0" smtClean="0"/>
            <a:t>Posee un alto poder nutritivo.</a:t>
          </a:r>
          <a:endParaRPr lang="es-EC" sz="1400" dirty="0"/>
        </a:p>
      </dgm:t>
    </dgm:pt>
    <dgm:pt modelId="{15FBB2DD-34E2-4A95-9A4A-37194365E40F}" type="parTrans" cxnId="{9AD09746-1958-48F4-88FA-F520A0288E77}">
      <dgm:prSet/>
      <dgm:spPr/>
      <dgm:t>
        <a:bodyPr/>
        <a:lstStyle/>
        <a:p>
          <a:endParaRPr lang="es-EC" sz="1400"/>
        </a:p>
      </dgm:t>
    </dgm:pt>
    <dgm:pt modelId="{CEDF7548-182D-4C88-889E-8B3DA89EC977}" type="sibTrans" cxnId="{9AD09746-1958-48F4-88FA-F520A0288E77}">
      <dgm:prSet/>
      <dgm:spPr/>
      <dgm:t>
        <a:bodyPr/>
        <a:lstStyle/>
        <a:p>
          <a:endParaRPr lang="es-EC" sz="1400"/>
        </a:p>
      </dgm:t>
    </dgm:pt>
    <dgm:pt modelId="{68801E65-F8BB-495A-9085-2AB50BF3E0C7}">
      <dgm:prSet phldrT="[Texto]" custT="1"/>
      <dgm:spPr/>
      <dgm:t>
        <a:bodyPr/>
        <a:lstStyle/>
        <a:p>
          <a:r>
            <a:rPr lang="es-EC" sz="1400" dirty="0" smtClean="0"/>
            <a:t>OPORTUNIDADES</a:t>
          </a:r>
          <a:endParaRPr lang="es-EC" sz="1400" dirty="0"/>
        </a:p>
      </dgm:t>
    </dgm:pt>
    <dgm:pt modelId="{41DA981D-4447-4C61-B064-379ECE86D80F}" type="parTrans" cxnId="{EBE04ACF-C631-429D-9B56-47155550D7B7}">
      <dgm:prSet/>
      <dgm:spPr/>
      <dgm:t>
        <a:bodyPr/>
        <a:lstStyle/>
        <a:p>
          <a:endParaRPr lang="es-EC" sz="1400"/>
        </a:p>
      </dgm:t>
    </dgm:pt>
    <dgm:pt modelId="{67E356A8-985B-4FD8-ABF1-F6E42A2EAB45}" type="sibTrans" cxnId="{EBE04ACF-C631-429D-9B56-47155550D7B7}">
      <dgm:prSet/>
      <dgm:spPr/>
      <dgm:t>
        <a:bodyPr/>
        <a:lstStyle/>
        <a:p>
          <a:endParaRPr lang="es-EC" sz="1400"/>
        </a:p>
      </dgm:t>
    </dgm:pt>
    <dgm:pt modelId="{E97AEE0A-DCE7-4300-931A-6F4ABC3A2B8B}">
      <dgm:prSet phldrT="[Texto]" custT="1"/>
      <dgm:spPr/>
      <dgm:t>
        <a:bodyPr/>
        <a:lstStyle/>
        <a:p>
          <a:r>
            <a:rPr lang="es-EC" sz="1400" dirty="0" smtClean="0"/>
            <a:t>DEBILIDADES</a:t>
          </a:r>
          <a:endParaRPr lang="es-EC" sz="1400" dirty="0"/>
        </a:p>
      </dgm:t>
    </dgm:pt>
    <dgm:pt modelId="{CCBDA644-1C5D-490A-8357-179212F97653}" type="parTrans" cxnId="{AF1FEE5B-2DE0-434A-8DC5-7C9936A6E579}">
      <dgm:prSet/>
      <dgm:spPr/>
      <dgm:t>
        <a:bodyPr/>
        <a:lstStyle/>
        <a:p>
          <a:endParaRPr lang="es-EC" sz="1400"/>
        </a:p>
      </dgm:t>
    </dgm:pt>
    <dgm:pt modelId="{FAC846D2-3B6E-4291-BD92-847D1B57F94C}" type="sibTrans" cxnId="{AF1FEE5B-2DE0-434A-8DC5-7C9936A6E579}">
      <dgm:prSet/>
      <dgm:spPr/>
      <dgm:t>
        <a:bodyPr/>
        <a:lstStyle/>
        <a:p>
          <a:endParaRPr lang="es-EC" sz="1400"/>
        </a:p>
      </dgm:t>
    </dgm:pt>
    <dgm:pt modelId="{C70BB3B7-5F50-429E-836C-E9667A093A4B}">
      <dgm:prSet phldrT="[Texto]" custT="1"/>
      <dgm:spPr/>
      <dgm:t>
        <a:bodyPr/>
        <a:lstStyle/>
        <a:p>
          <a:r>
            <a:rPr lang="es-EC" sz="1400" dirty="0" smtClean="0"/>
            <a:t>AMENAZAS</a:t>
          </a:r>
          <a:endParaRPr lang="es-EC" sz="1400" dirty="0"/>
        </a:p>
      </dgm:t>
    </dgm:pt>
    <dgm:pt modelId="{5948DAA0-E501-46CC-8D27-86F430044ABA}" type="parTrans" cxnId="{33269B92-6399-4EE1-8F90-3537F54C055D}">
      <dgm:prSet/>
      <dgm:spPr/>
      <dgm:t>
        <a:bodyPr/>
        <a:lstStyle/>
        <a:p>
          <a:endParaRPr lang="es-EC" sz="1400"/>
        </a:p>
      </dgm:t>
    </dgm:pt>
    <dgm:pt modelId="{23C95924-875C-480E-AE3F-6490DBDBBEE5}" type="sibTrans" cxnId="{33269B92-6399-4EE1-8F90-3537F54C055D}">
      <dgm:prSet/>
      <dgm:spPr/>
      <dgm:t>
        <a:bodyPr/>
        <a:lstStyle/>
        <a:p>
          <a:endParaRPr lang="es-EC" sz="1400"/>
        </a:p>
      </dgm:t>
    </dgm:pt>
    <dgm:pt modelId="{0FEA9B56-BBA0-44B4-87F8-0502BE76B8DF}">
      <dgm:prSet phldrT="[Texto]" custT="1"/>
      <dgm:spPr/>
      <dgm:t>
        <a:bodyPr/>
        <a:lstStyle/>
        <a:p>
          <a:r>
            <a:rPr lang="es-EC" sz="1400" dirty="0" smtClean="0"/>
            <a:t>Mercado bastante competitivo</a:t>
          </a:r>
          <a:endParaRPr lang="es-EC" sz="1400" dirty="0"/>
        </a:p>
      </dgm:t>
    </dgm:pt>
    <dgm:pt modelId="{482D1FC9-AF05-4AF9-994F-56C4F7135A4E}" type="parTrans" cxnId="{8D319EA4-7D09-4350-9368-FD95463F2977}">
      <dgm:prSet/>
      <dgm:spPr/>
      <dgm:t>
        <a:bodyPr/>
        <a:lstStyle/>
        <a:p>
          <a:endParaRPr lang="es-EC" sz="1400"/>
        </a:p>
      </dgm:t>
    </dgm:pt>
    <dgm:pt modelId="{B92F2DCA-D252-4356-9CF0-AC92F24F0D4B}" type="sibTrans" cxnId="{8D319EA4-7D09-4350-9368-FD95463F2977}">
      <dgm:prSet/>
      <dgm:spPr/>
      <dgm:t>
        <a:bodyPr/>
        <a:lstStyle/>
        <a:p>
          <a:endParaRPr lang="es-EC" sz="1400"/>
        </a:p>
      </dgm:t>
    </dgm:pt>
    <dgm:pt modelId="{BD9EEBBC-E53B-4B4B-951A-10C77E52E923}">
      <dgm:prSet custT="1"/>
      <dgm:spPr/>
      <dgm:t>
        <a:bodyPr/>
        <a:lstStyle/>
        <a:p>
          <a:r>
            <a:rPr lang="es-EC" sz="1400" dirty="0" smtClean="0"/>
            <a:t>Nuevos sabores naturales a bajo costo.</a:t>
          </a:r>
          <a:endParaRPr lang="es-EC" sz="1400" dirty="0"/>
        </a:p>
      </dgm:t>
    </dgm:pt>
    <dgm:pt modelId="{BFDA8320-065A-42B7-99F9-23247018DBC2}" type="parTrans" cxnId="{EA56B61D-88F4-4B39-8A45-618B02A05C34}">
      <dgm:prSet/>
      <dgm:spPr/>
      <dgm:t>
        <a:bodyPr/>
        <a:lstStyle/>
        <a:p>
          <a:endParaRPr lang="es-EC" sz="1400"/>
        </a:p>
      </dgm:t>
    </dgm:pt>
    <dgm:pt modelId="{399099C2-15C6-4225-A527-86B79E3B16E5}" type="sibTrans" cxnId="{EA56B61D-88F4-4B39-8A45-618B02A05C34}">
      <dgm:prSet/>
      <dgm:spPr/>
      <dgm:t>
        <a:bodyPr/>
        <a:lstStyle/>
        <a:p>
          <a:endParaRPr lang="es-EC" sz="1400"/>
        </a:p>
      </dgm:t>
    </dgm:pt>
    <dgm:pt modelId="{5F072F77-9A34-4FC0-926B-331B30D79C10}">
      <dgm:prSet custT="1"/>
      <dgm:spPr/>
      <dgm:t>
        <a:bodyPr/>
        <a:lstStyle/>
        <a:p>
          <a:r>
            <a:rPr lang="es-EC" sz="1400" dirty="0" smtClean="0"/>
            <a:t>Tener en el grupo de trabajo personas expertas en todo lo respecto al helado.</a:t>
          </a:r>
          <a:endParaRPr lang="es-EC" sz="1400" dirty="0"/>
        </a:p>
      </dgm:t>
    </dgm:pt>
    <dgm:pt modelId="{E18FA432-5E1C-40A2-BFDE-97FBCABB7D54}" type="parTrans" cxnId="{68537263-13F1-41C1-976E-EDF1022B8EF4}">
      <dgm:prSet/>
      <dgm:spPr/>
      <dgm:t>
        <a:bodyPr/>
        <a:lstStyle/>
        <a:p>
          <a:endParaRPr lang="es-EC" sz="1400"/>
        </a:p>
      </dgm:t>
    </dgm:pt>
    <dgm:pt modelId="{90B74026-3BCD-442C-8B53-152D88ADF1B1}" type="sibTrans" cxnId="{68537263-13F1-41C1-976E-EDF1022B8EF4}">
      <dgm:prSet/>
      <dgm:spPr/>
      <dgm:t>
        <a:bodyPr/>
        <a:lstStyle/>
        <a:p>
          <a:endParaRPr lang="es-EC" sz="1400"/>
        </a:p>
      </dgm:t>
    </dgm:pt>
    <dgm:pt modelId="{44FD9676-3C67-4246-AC00-FC05C9EF8693}">
      <dgm:prSet custT="1"/>
      <dgm:spPr/>
      <dgm:t>
        <a:bodyPr/>
        <a:lstStyle/>
        <a:p>
          <a:r>
            <a:rPr lang="es-EC" sz="1400" dirty="0" smtClean="0"/>
            <a:t>Facilidad para el consumidor de adquirir el producto.</a:t>
          </a:r>
          <a:endParaRPr lang="es-EC" sz="1400" dirty="0"/>
        </a:p>
      </dgm:t>
    </dgm:pt>
    <dgm:pt modelId="{6231E6B8-C0C0-49DC-80A3-8CD1153AB63C}" type="parTrans" cxnId="{B135C70B-B6CA-454B-ADF4-CC4364E89BBA}">
      <dgm:prSet/>
      <dgm:spPr/>
      <dgm:t>
        <a:bodyPr/>
        <a:lstStyle/>
        <a:p>
          <a:endParaRPr lang="es-EC" sz="1400"/>
        </a:p>
      </dgm:t>
    </dgm:pt>
    <dgm:pt modelId="{547F9BF8-B478-43FD-A23C-5BEC57578740}" type="sibTrans" cxnId="{B135C70B-B6CA-454B-ADF4-CC4364E89BBA}">
      <dgm:prSet/>
      <dgm:spPr/>
      <dgm:t>
        <a:bodyPr/>
        <a:lstStyle/>
        <a:p>
          <a:endParaRPr lang="es-EC" sz="1400"/>
        </a:p>
      </dgm:t>
    </dgm:pt>
    <dgm:pt modelId="{186D9958-DAE6-48F8-8CDD-EDDD17CE8924}">
      <dgm:prSet custT="1"/>
      <dgm:spPr/>
      <dgm:t>
        <a:bodyPr/>
        <a:lstStyle/>
        <a:p>
          <a:r>
            <a:rPr lang="es-EC" sz="1400" dirty="0" smtClean="0"/>
            <a:t>Explorar un nuevo mercado nacional</a:t>
          </a:r>
          <a:endParaRPr lang="es-EC" sz="1400" dirty="0"/>
        </a:p>
      </dgm:t>
    </dgm:pt>
    <dgm:pt modelId="{095AE581-7692-4E4A-8691-52BBCF8FE95D}" type="parTrans" cxnId="{7E783E29-DBD9-4F21-A8BA-6AD0EE6CE30B}">
      <dgm:prSet/>
      <dgm:spPr/>
      <dgm:t>
        <a:bodyPr/>
        <a:lstStyle/>
        <a:p>
          <a:endParaRPr lang="es-EC" sz="1400"/>
        </a:p>
      </dgm:t>
    </dgm:pt>
    <dgm:pt modelId="{F1486957-D538-48D7-8635-BE6E48D0D163}" type="sibTrans" cxnId="{7E783E29-DBD9-4F21-A8BA-6AD0EE6CE30B}">
      <dgm:prSet/>
      <dgm:spPr/>
      <dgm:t>
        <a:bodyPr/>
        <a:lstStyle/>
        <a:p>
          <a:endParaRPr lang="es-EC" sz="1400"/>
        </a:p>
      </dgm:t>
    </dgm:pt>
    <dgm:pt modelId="{9B9CBBB3-CC9D-433F-86DE-B08D5AB9479C}">
      <dgm:prSet custT="1"/>
      <dgm:spPr/>
      <dgm:t>
        <a:bodyPr/>
        <a:lstStyle/>
        <a:p>
          <a:r>
            <a:rPr lang="es-EC" sz="1400" dirty="0" smtClean="0"/>
            <a:t>Mercado en crecimiento.</a:t>
          </a:r>
          <a:endParaRPr lang="es-EC" sz="1400" dirty="0"/>
        </a:p>
      </dgm:t>
    </dgm:pt>
    <dgm:pt modelId="{7DB8DA8C-DEB6-411D-83A6-C7B850129EF6}" type="parTrans" cxnId="{2D0DC048-CA3F-4687-9447-203BD173E434}">
      <dgm:prSet/>
      <dgm:spPr/>
      <dgm:t>
        <a:bodyPr/>
        <a:lstStyle/>
        <a:p>
          <a:endParaRPr lang="es-EC" sz="1400"/>
        </a:p>
      </dgm:t>
    </dgm:pt>
    <dgm:pt modelId="{CEBF6247-867B-46FF-8036-DB8425003C10}" type="sibTrans" cxnId="{2D0DC048-CA3F-4687-9447-203BD173E434}">
      <dgm:prSet/>
      <dgm:spPr/>
      <dgm:t>
        <a:bodyPr/>
        <a:lstStyle/>
        <a:p>
          <a:endParaRPr lang="es-EC" sz="1400"/>
        </a:p>
      </dgm:t>
    </dgm:pt>
    <dgm:pt modelId="{BDFB2428-D5B6-4B90-AECC-88FA08793025}">
      <dgm:prSet custT="1"/>
      <dgm:spPr/>
      <dgm:t>
        <a:bodyPr/>
        <a:lstStyle/>
        <a:p>
          <a:r>
            <a:rPr lang="es-EC" sz="1400" dirty="0" smtClean="0"/>
            <a:t>Desarrollar nuevos productos.</a:t>
          </a:r>
          <a:endParaRPr lang="es-EC" sz="1400" dirty="0"/>
        </a:p>
      </dgm:t>
    </dgm:pt>
    <dgm:pt modelId="{C061A076-8B98-40E5-BE66-60360295A56B}" type="parTrans" cxnId="{2773BED3-1D1A-4773-9DC5-459EB852B294}">
      <dgm:prSet/>
      <dgm:spPr/>
      <dgm:t>
        <a:bodyPr/>
        <a:lstStyle/>
        <a:p>
          <a:endParaRPr lang="es-EC" sz="1400"/>
        </a:p>
      </dgm:t>
    </dgm:pt>
    <dgm:pt modelId="{44F17F18-01A4-4F80-AA8B-9422045BE0B5}" type="sibTrans" cxnId="{2773BED3-1D1A-4773-9DC5-459EB852B294}">
      <dgm:prSet/>
      <dgm:spPr/>
      <dgm:t>
        <a:bodyPr/>
        <a:lstStyle/>
        <a:p>
          <a:endParaRPr lang="es-EC" sz="1400"/>
        </a:p>
      </dgm:t>
    </dgm:pt>
    <dgm:pt modelId="{61703339-B35B-4C92-91F9-19A3CE403300}">
      <dgm:prSet custT="1"/>
      <dgm:spPr/>
      <dgm:t>
        <a:bodyPr/>
        <a:lstStyle/>
        <a:p>
          <a:r>
            <a:rPr lang="es-EC" sz="1400" dirty="0" smtClean="0"/>
            <a:t>Nuestra Materia prima es perecible.</a:t>
          </a:r>
          <a:endParaRPr lang="es-EC" sz="1400" dirty="0"/>
        </a:p>
      </dgm:t>
    </dgm:pt>
    <dgm:pt modelId="{DDF76449-D61D-4793-92C7-358B2CBBC593}" type="parTrans" cxnId="{6396BA95-6F46-4BE5-9604-ECA0B9A46615}">
      <dgm:prSet/>
      <dgm:spPr/>
      <dgm:t>
        <a:bodyPr/>
        <a:lstStyle/>
        <a:p>
          <a:endParaRPr lang="es-EC" sz="1400"/>
        </a:p>
      </dgm:t>
    </dgm:pt>
    <dgm:pt modelId="{F34C2D0C-67C9-439F-A279-697C5ADF78E8}" type="sibTrans" cxnId="{6396BA95-6F46-4BE5-9604-ECA0B9A46615}">
      <dgm:prSet/>
      <dgm:spPr/>
      <dgm:t>
        <a:bodyPr/>
        <a:lstStyle/>
        <a:p>
          <a:endParaRPr lang="es-EC" sz="1400"/>
        </a:p>
      </dgm:t>
    </dgm:pt>
    <dgm:pt modelId="{A8524559-9035-4A9A-B6CA-489D4128BE3B}">
      <dgm:prSet custT="1"/>
      <dgm:spPr/>
      <dgm:t>
        <a:bodyPr/>
        <a:lstStyle/>
        <a:p>
          <a:r>
            <a:rPr lang="es-EC" sz="1400" dirty="0" smtClean="0"/>
            <a:t>Bajo poder negociador con proveedores y clientes.</a:t>
          </a:r>
          <a:endParaRPr lang="es-EC" sz="1400" dirty="0"/>
        </a:p>
      </dgm:t>
    </dgm:pt>
    <dgm:pt modelId="{280D1D93-4B7D-46AF-BB75-46AB7681B556}" type="parTrans" cxnId="{42E6DE5B-1EA1-40D5-8F77-DCD6A0741952}">
      <dgm:prSet/>
      <dgm:spPr/>
      <dgm:t>
        <a:bodyPr/>
        <a:lstStyle/>
        <a:p>
          <a:endParaRPr lang="es-EC" sz="1400"/>
        </a:p>
      </dgm:t>
    </dgm:pt>
    <dgm:pt modelId="{6E6695BE-C8F7-4AA4-833D-000B13B1B2FD}" type="sibTrans" cxnId="{42E6DE5B-1EA1-40D5-8F77-DCD6A0741952}">
      <dgm:prSet/>
      <dgm:spPr/>
      <dgm:t>
        <a:bodyPr/>
        <a:lstStyle/>
        <a:p>
          <a:endParaRPr lang="es-EC" sz="1400"/>
        </a:p>
      </dgm:t>
    </dgm:pt>
    <dgm:pt modelId="{1624E372-6139-4FF8-A829-4E76032FB18C}">
      <dgm:prSet custT="1"/>
      <dgm:spPr/>
      <dgm:t>
        <a:bodyPr/>
        <a:lstStyle/>
        <a:p>
          <a:r>
            <a:rPr lang="es-EC" sz="1400" dirty="0" smtClean="0"/>
            <a:t>Depender mucho de épocas de cosecha.</a:t>
          </a:r>
          <a:endParaRPr lang="es-EC" sz="1400" dirty="0"/>
        </a:p>
      </dgm:t>
    </dgm:pt>
    <dgm:pt modelId="{A8B14CB4-DF8E-4061-8987-0BA522E1FF1F}" type="parTrans" cxnId="{BC121CAD-1597-4660-9A99-A411C906B938}">
      <dgm:prSet/>
      <dgm:spPr/>
      <dgm:t>
        <a:bodyPr/>
        <a:lstStyle/>
        <a:p>
          <a:endParaRPr lang="es-EC" sz="1400"/>
        </a:p>
      </dgm:t>
    </dgm:pt>
    <dgm:pt modelId="{66868013-D8D9-4B27-953F-2E00B64B9128}" type="sibTrans" cxnId="{BC121CAD-1597-4660-9A99-A411C906B938}">
      <dgm:prSet/>
      <dgm:spPr/>
      <dgm:t>
        <a:bodyPr/>
        <a:lstStyle/>
        <a:p>
          <a:endParaRPr lang="es-EC" sz="1400"/>
        </a:p>
      </dgm:t>
    </dgm:pt>
    <dgm:pt modelId="{9CBAD4D2-70F7-4974-9B47-B8E7622B23A4}">
      <dgm:prSet custT="1"/>
      <dgm:spPr/>
      <dgm:t>
        <a:bodyPr/>
        <a:lstStyle/>
        <a:p>
          <a:r>
            <a:rPr lang="es-EC" sz="1400" dirty="0" smtClean="0"/>
            <a:t>Imitación de nuestro producto.</a:t>
          </a:r>
          <a:endParaRPr lang="es-EC" sz="1400" dirty="0"/>
        </a:p>
      </dgm:t>
    </dgm:pt>
    <dgm:pt modelId="{C6C88919-8D81-4B59-A199-7017653841ED}" type="parTrans" cxnId="{30CDFF1E-87DE-4EF2-9909-23296752F932}">
      <dgm:prSet/>
      <dgm:spPr/>
      <dgm:t>
        <a:bodyPr/>
        <a:lstStyle/>
        <a:p>
          <a:endParaRPr lang="es-EC" sz="1400"/>
        </a:p>
      </dgm:t>
    </dgm:pt>
    <dgm:pt modelId="{739D488D-88D8-446D-8ECB-4B2315300579}" type="sibTrans" cxnId="{30CDFF1E-87DE-4EF2-9909-23296752F932}">
      <dgm:prSet/>
      <dgm:spPr/>
      <dgm:t>
        <a:bodyPr/>
        <a:lstStyle/>
        <a:p>
          <a:endParaRPr lang="es-EC" sz="1400"/>
        </a:p>
      </dgm:t>
    </dgm:pt>
    <dgm:pt modelId="{DFFC7971-A7D5-46C8-BD41-CC8AFA6732A2}">
      <dgm:prSet custT="1"/>
      <dgm:spPr/>
      <dgm:t>
        <a:bodyPr/>
        <a:lstStyle/>
        <a:p>
          <a:r>
            <a:rPr lang="es-EC" sz="1400" dirty="0" smtClean="0"/>
            <a:t>Factores ambientales que pueden repercutir en la cosecha de nuestra materia prima.</a:t>
          </a:r>
          <a:endParaRPr lang="es-EC" sz="1400" dirty="0"/>
        </a:p>
      </dgm:t>
    </dgm:pt>
    <dgm:pt modelId="{0D71BE6B-76C5-4969-BC10-8726719162F6}" type="parTrans" cxnId="{7E33AC44-B4AB-4417-B82C-A79F90F1870C}">
      <dgm:prSet/>
      <dgm:spPr/>
      <dgm:t>
        <a:bodyPr/>
        <a:lstStyle/>
        <a:p>
          <a:endParaRPr lang="es-EC" sz="1400"/>
        </a:p>
      </dgm:t>
    </dgm:pt>
    <dgm:pt modelId="{3A29616D-330B-4904-9633-E6C2F660D458}" type="sibTrans" cxnId="{7E33AC44-B4AB-4417-B82C-A79F90F1870C}">
      <dgm:prSet/>
      <dgm:spPr/>
      <dgm:t>
        <a:bodyPr/>
        <a:lstStyle/>
        <a:p>
          <a:endParaRPr lang="es-EC" sz="1400"/>
        </a:p>
      </dgm:t>
    </dgm:pt>
    <dgm:pt modelId="{0FA7299D-A58D-4E2F-A412-46EB0A86D611}">
      <dgm:prSet custT="1"/>
      <dgm:spPr/>
      <dgm:t>
        <a:bodyPr/>
        <a:lstStyle/>
        <a:p>
          <a:endParaRPr lang="es-EC" sz="1400" dirty="0"/>
        </a:p>
      </dgm:t>
    </dgm:pt>
    <dgm:pt modelId="{E286394E-AA73-4AF1-8A67-F4464F63B051}" type="parTrans" cxnId="{36DEA1BA-F304-41FD-81FC-7531B5C43873}">
      <dgm:prSet/>
      <dgm:spPr/>
      <dgm:t>
        <a:bodyPr/>
        <a:lstStyle/>
        <a:p>
          <a:endParaRPr lang="es-EC" sz="1400"/>
        </a:p>
      </dgm:t>
    </dgm:pt>
    <dgm:pt modelId="{C37075BB-7072-4F1F-B774-1BD565954E04}" type="sibTrans" cxnId="{36DEA1BA-F304-41FD-81FC-7531B5C43873}">
      <dgm:prSet/>
      <dgm:spPr/>
      <dgm:t>
        <a:bodyPr/>
        <a:lstStyle/>
        <a:p>
          <a:endParaRPr lang="es-EC" sz="1400"/>
        </a:p>
      </dgm:t>
    </dgm:pt>
    <dgm:pt modelId="{5CB31C1F-6C10-4AB0-A4BE-E444275BB99B}">
      <dgm:prSet phldrT="[Texto]" custT="1"/>
      <dgm:spPr/>
      <dgm:t>
        <a:bodyPr/>
        <a:lstStyle/>
        <a:p>
          <a:r>
            <a:rPr lang="es-EC" sz="1400" dirty="0" smtClean="0"/>
            <a:t>Nuestros competidores pueden crear alianzas.</a:t>
          </a:r>
          <a:endParaRPr lang="es-EC" sz="1400" dirty="0"/>
        </a:p>
      </dgm:t>
    </dgm:pt>
    <dgm:pt modelId="{BEF5D8D1-C0F0-46C7-964B-F5636EE96F0F}" type="parTrans" cxnId="{6D328CB8-4AF8-4984-802A-C182E2E829AD}">
      <dgm:prSet/>
      <dgm:spPr/>
      <dgm:t>
        <a:bodyPr/>
        <a:lstStyle/>
        <a:p>
          <a:endParaRPr lang="es-EC" sz="1400"/>
        </a:p>
      </dgm:t>
    </dgm:pt>
    <dgm:pt modelId="{0E9F19C5-C50F-4B05-BC3C-79028E70210A}" type="sibTrans" cxnId="{6D328CB8-4AF8-4984-802A-C182E2E829AD}">
      <dgm:prSet/>
      <dgm:spPr/>
      <dgm:t>
        <a:bodyPr/>
        <a:lstStyle/>
        <a:p>
          <a:endParaRPr lang="es-EC" sz="1400"/>
        </a:p>
      </dgm:t>
    </dgm:pt>
    <dgm:pt modelId="{135693C8-2F30-49C6-923C-BE321958CD46}" type="pres">
      <dgm:prSet presAssocID="{69AD7459-0B1B-40BC-A3B3-A98C76D7862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CD493F-1685-47D0-BEF2-A4AA3E1622D7}" type="pres">
      <dgm:prSet presAssocID="{69AD7459-0B1B-40BC-A3B3-A98C76D7862F}" presName="diamond" presStyleLbl="bgShp" presStyleIdx="0" presStyleCnt="1"/>
      <dgm:spPr/>
    </dgm:pt>
    <dgm:pt modelId="{139DDEA3-C257-4B4D-875D-B67A6873BEC6}" type="pres">
      <dgm:prSet presAssocID="{69AD7459-0B1B-40BC-A3B3-A98C76D7862F}" presName="quad1" presStyleLbl="node1" presStyleIdx="0" presStyleCnt="4" custScaleX="146363" custScaleY="117031" custLinFactNeighborX="-37010" custLinFactNeighborY="-7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4A30A5-12E0-41BE-8B92-B2883A4743C9}" type="pres">
      <dgm:prSet presAssocID="{69AD7459-0B1B-40BC-A3B3-A98C76D7862F}" presName="quad2" presStyleLbl="node1" presStyleIdx="1" presStyleCnt="4" custScaleX="156058" custScaleY="117032" custLinFactNeighborX="11273" custLinFactNeighborY="-7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10E104-2B3B-45FC-8853-8AD6AAC47040}" type="pres">
      <dgm:prSet presAssocID="{69AD7459-0B1B-40BC-A3B3-A98C76D7862F}" presName="quad3" presStyleLbl="node1" presStyleIdx="2" presStyleCnt="4" custScaleX="161952" custScaleY="119110" custLinFactNeighborX="-42185" custLinFactNeighborY="11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FDEC3F-74E8-4EF3-A305-60CEC3308107}" type="pres">
      <dgm:prSet presAssocID="{69AD7459-0B1B-40BC-A3B3-A98C76D7862F}" presName="quad4" presStyleLbl="node1" presStyleIdx="3" presStyleCnt="4" custScaleX="167470" custScaleY="117125" custLinFactNeighborX="18581" custLinFactNeighborY="14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269B92-6399-4EE1-8F90-3537F54C055D}" srcId="{69AD7459-0B1B-40BC-A3B3-A98C76D7862F}" destId="{C70BB3B7-5F50-429E-836C-E9667A093A4B}" srcOrd="3" destOrd="0" parTransId="{5948DAA0-E501-46CC-8D27-86F430044ABA}" sibTransId="{23C95924-875C-480E-AE3F-6490DBDBBEE5}"/>
    <dgm:cxn modelId="{926B8755-3987-4007-A9A1-870715CA4098}" srcId="{69AD7459-0B1B-40BC-A3B3-A98C76D7862F}" destId="{C3213F0E-B940-4860-AF88-17D2D09E7B37}" srcOrd="0" destOrd="0" parTransId="{16E91664-7D69-4F26-A919-369A752D5492}" sibTransId="{457ACB6C-3DC9-4EC5-B5A2-57B403082CDA}"/>
    <dgm:cxn modelId="{2773BED3-1D1A-4773-9DC5-459EB852B294}" srcId="{68801E65-F8BB-495A-9085-2AB50BF3E0C7}" destId="{BDFB2428-D5B6-4B90-AECC-88FA08793025}" srcOrd="2" destOrd="0" parTransId="{C061A076-8B98-40E5-BE66-60360295A56B}" sibTransId="{44F17F18-01A4-4F80-AA8B-9422045BE0B5}"/>
    <dgm:cxn modelId="{6104A9CC-D8EE-4478-A6D0-37B0C89CDBCD}" type="presOf" srcId="{9CBAD4D2-70F7-4974-9B47-B8E7622B23A4}" destId="{FFFDEC3F-74E8-4EF3-A305-60CEC3308107}" srcOrd="0" destOrd="3" presId="urn:microsoft.com/office/officeart/2005/8/layout/matrix3"/>
    <dgm:cxn modelId="{F8D3256D-2FC2-4A87-A6A2-9463EAA821C6}" type="presOf" srcId="{9B9CBBB3-CC9D-433F-86DE-B08D5AB9479C}" destId="{E34A30A5-12E0-41BE-8B92-B2883A4743C9}" srcOrd="0" destOrd="4" presId="urn:microsoft.com/office/officeart/2005/8/layout/matrix3"/>
    <dgm:cxn modelId="{4B6DD99D-3A60-48EB-B18C-DEC75DB1A860}" type="presOf" srcId="{DFFC7971-A7D5-46C8-BD41-CC8AFA6732A2}" destId="{FFFDEC3F-74E8-4EF3-A305-60CEC3308107}" srcOrd="0" destOrd="4" presId="urn:microsoft.com/office/officeart/2005/8/layout/matrix3"/>
    <dgm:cxn modelId="{BC121CAD-1597-4660-9A99-A411C906B938}" srcId="{E97AEE0A-DCE7-4300-931A-6F4ABC3A2B8B}" destId="{1624E372-6139-4FF8-A829-4E76032FB18C}" srcOrd="2" destOrd="0" parTransId="{A8B14CB4-DF8E-4061-8987-0BA522E1FF1F}" sibTransId="{66868013-D8D9-4B27-953F-2E00B64B9128}"/>
    <dgm:cxn modelId="{23411E7D-7910-4A61-974A-57487F384E46}" type="presOf" srcId="{5CB31C1F-6C10-4AB0-A4BE-E444275BB99B}" destId="{FFFDEC3F-74E8-4EF3-A305-60CEC3308107}" srcOrd="0" destOrd="2" presId="urn:microsoft.com/office/officeart/2005/8/layout/matrix3"/>
    <dgm:cxn modelId="{9A8868AE-F95B-4748-BE12-0B7E2685CB71}" type="presOf" srcId="{186D9958-DAE6-48F8-8CDD-EDDD17CE8924}" destId="{E34A30A5-12E0-41BE-8B92-B2883A4743C9}" srcOrd="0" destOrd="2" presId="urn:microsoft.com/office/officeart/2005/8/layout/matrix3"/>
    <dgm:cxn modelId="{EBE04ACF-C631-429D-9B56-47155550D7B7}" srcId="{69AD7459-0B1B-40BC-A3B3-A98C76D7862F}" destId="{68801E65-F8BB-495A-9085-2AB50BF3E0C7}" srcOrd="1" destOrd="0" parTransId="{41DA981D-4447-4C61-B064-379ECE86D80F}" sibTransId="{67E356A8-985B-4FD8-ABF1-F6E42A2EAB45}"/>
    <dgm:cxn modelId="{25CFA63A-B510-4683-AB68-D6B2B1B66B36}" type="presOf" srcId="{68801E65-F8BB-495A-9085-2AB50BF3E0C7}" destId="{E34A30A5-12E0-41BE-8B92-B2883A4743C9}" srcOrd="0" destOrd="0" presId="urn:microsoft.com/office/officeart/2005/8/layout/matrix3"/>
    <dgm:cxn modelId="{30CDFF1E-87DE-4EF2-9909-23296752F932}" srcId="{C70BB3B7-5F50-429E-836C-E9667A093A4B}" destId="{9CBAD4D2-70F7-4974-9B47-B8E7622B23A4}" srcOrd="2" destOrd="0" parTransId="{C6C88919-8D81-4B59-A199-7017653841ED}" sibTransId="{739D488D-88D8-446D-8ECB-4B2315300579}"/>
    <dgm:cxn modelId="{9AD09746-1958-48F4-88FA-F520A0288E77}" srcId="{C3213F0E-B940-4860-AF88-17D2D09E7B37}" destId="{0348B493-89C1-45DA-AF99-1ED27A764385}" srcOrd="0" destOrd="0" parTransId="{15FBB2DD-34E2-4A95-9A4A-37194365E40F}" sibTransId="{CEDF7548-182D-4C88-889E-8B3DA89EC977}"/>
    <dgm:cxn modelId="{EB6ADC04-17EC-40CF-A5BE-B3C4D098E0BD}" type="presOf" srcId="{E97AEE0A-DCE7-4300-931A-6F4ABC3A2B8B}" destId="{2810E104-2B3B-45FC-8853-8AD6AAC47040}" srcOrd="0" destOrd="0" presId="urn:microsoft.com/office/officeart/2005/8/layout/matrix3"/>
    <dgm:cxn modelId="{F9663793-F7A3-439A-9257-BAB7D1CC898A}" type="presOf" srcId="{44FD9676-3C67-4246-AC00-FC05C9EF8693}" destId="{E34A30A5-12E0-41BE-8B92-B2883A4743C9}" srcOrd="0" destOrd="1" presId="urn:microsoft.com/office/officeart/2005/8/layout/matrix3"/>
    <dgm:cxn modelId="{6BA68F5E-0815-4EEF-BA40-B591CEAD5F41}" type="presOf" srcId="{BD9EEBBC-E53B-4B4B-951A-10C77E52E923}" destId="{139DDEA3-C257-4B4D-875D-B67A6873BEC6}" srcOrd="0" destOrd="2" presId="urn:microsoft.com/office/officeart/2005/8/layout/matrix3"/>
    <dgm:cxn modelId="{EA56B61D-88F4-4B39-8A45-618B02A05C34}" srcId="{C3213F0E-B940-4860-AF88-17D2D09E7B37}" destId="{BD9EEBBC-E53B-4B4B-951A-10C77E52E923}" srcOrd="1" destOrd="0" parTransId="{BFDA8320-065A-42B7-99F9-23247018DBC2}" sibTransId="{399099C2-15C6-4225-A527-86B79E3B16E5}"/>
    <dgm:cxn modelId="{3B908C5A-9034-4F38-BD2F-854F97A9D8A8}" type="presOf" srcId="{C3213F0E-B940-4860-AF88-17D2D09E7B37}" destId="{139DDEA3-C257-4B4D-875D-B67A6873BEC6}" srcOrd="0" destOrd="0" presId="urn:microsoft.com/office/officeart/2005/8/layout/matrix3"/>
    <dgm:cxn modelId="{E5F26694-2795-4991-B27F-3488051F4B85}" type="presOf" srcId="{61703339-B35B-4C92-91F9-19A3CE403300}" destId="{2810E104-2B3B-45FC-8853-8AD6AAC47040}" srcOrd="0" destOrd="1" presId="urn:microsoft.com/office/officeart/2005/8/layout/matrix3"/>
    <dgm:cxn modelId="{8A5A2299-7ECC-4AA5-8C20-142DEEF1ECEF}" type="presOf" srcId="{A8524559-9035-4A9A-B6CA-489D4128BE3B}" destId="{2810E104-2B3B-45FC-8853-8AD6AAC47040}" srcOrd="0" destOrd="2" presId="urn:microsoft.com/office/officeart/2005/8/layout/matrix3"/>
    <dgm:cxn modelId="{A7B0DBFC-F07E-4C61-B4B9-51CEEA0872CC}" type="presOf" srcId="{0348B493-89C1-45DA-AF99-1ED27A764385}" destId="{139DDEA3-C257-4B4D-875D-B67A6873BEC6}" srcOrd="0" destOrd="1" presId="urn:microsoft.com/office/officeart/2005/8/layout/matrix3"/>
    <dgm:cxn modelId="{7E783E29-DBD9-4F21-A8BA-6AD0EE6CE30B}" srcId="{68801E65-F8BB-495A-9085-2AB50BF3E0C7}" destId="{186D9958-DAE6-48F8-8CDD-EDDD17CE8924}" srcOrd="1" destOrd="0" parTransId="{095AE581-7692-4E4A-8691-52BBCF8FE95D}" sibTransId="{F1486957-D538-48D7-8635-BE6E48D0D163}"/>
    <dgm:cxn modelId="{1DF78A4B-D338-4718-9795-AE2A7F1D62F0}" type="presOf" srcId="{5F072F77-9A34-4FC0-926B-331B30D79C10}" destId="{139DDEA3-C257-4B4D-875D-B67A6873BEC6}" srcOrd="0" destOrd="3" presId="urn:microsoft.com/office/officeart/2005/8/layout/matrix3"/>
    <dgm:cxn modelId="{AF1FEE5B-2DE0-434A-8DC5-7C9936A6E579}" srcId="{69AD7459-0B1B-40BC-A3B3-A98C76D7862F}" destId="{E97AEE0A-DCE7-4300-931A-6F4ABC3A2B8B}" srcOrd="2" destOrd="0" parTransId="{CCBDA644-1C5D-490A-8357-179212F97653}" sibTransId="{FAC846D2-3B6E-4291-BD92-847D1B57F94C}"/>
    <dgm:cxn modelId="{2D0DC048-CA3F-4687-9447-203BD173E434}" srcId="{68801E65-F8BB-495A-9085-2AB50BF3E0C7}" destId="{9B9CBBB3-CC9D-433F-86DE-B08D5AB9479C}" srcOrd="3" destOrd="0" parTransId="{7DB8DA8C-DEB6-411D-83A6-C7B850129EF6}" sibTransId="{CEBF6247-867B-46FF-8036-DB8425003C10}"/>
    <dgm:cxn modelId="{36DEA1BA-F304-41FD-81FC-7531B5C43873}" srcId="{C70BB3B7-5F50-429E-836C-E9667A093A4B}" destId="{0FA7299D-A58D-4E2F-A412-46EB0A86D611}" srcOrd="4" destOrd="0" parTransId="{E286394E-AA73-4AF1-8A67-F4464F63B051}" sibTransId="{C37075BB-7072-4F1F-B774-1BD565954E04}"/>
    <dgm:cxn modelId="{42E6DE5B-1EA1-40D5-8F77-DCD6A0741952}" srcId="{E97AEE0A-DCE7-4300-931A-6F4ABC3A2B8B}" destId="{A8524559-9035-4A9A-B6CA-489D4128BE3B}" srcOrd="1" destOrd="0" parTransId="{280D1D93-4B7D-46AF-BB75-46AB7681B556}" sibTransId="{6E6695BE-C8F7-4AA4-833D-000B13B1B2FD}"/>
    <dgm:cxn modelId="{F2B7139A-5389-4495-9751-6982968D5E29}" type="presOf" srcId="{1624E372-6139-4FF8-A829-4E76032FB18C}" destId="{2810E104-2B3B-45FC-8853-8AD6AAC47040}" srcOrd="0" destOrd="3" presId="urn:microsoft.com/office/officeart/2005/8/layout/matrix3"/>
    <dgm:cxn modelId="{8D319EA4-7D09-4350-9368-FD95463F2977}" srcId="{C70BB3B7-5F50-429E-836C-E9667A093A4B}" destId="{0FEA9B56-BBA0-44B4-87F8-0502BE76B8DF}" srcOrd="0" destOrd="0" parTransId="{482D1FC9-AF05-4AF9-994F-56C4F7135A4E}" sibTransId="{B92F2DCA-D252-4356-9CF0-AC92F24F0D4B}"/>
    <dgm:cxn modelId="{5780037A-EE49-41DA-A507-B8C946EA8A37}" type="presOf" srcId="{0FA7299D-A58D-4E2F-A412-46EB0A86D611}" destId="{FFFDEC3F-74E8-4EF3-A305-60CEC3308107}" srcOrd="0" destOrd="5" presId="urn:microsoft.com/office/officeart/2005/8/layout/matrix3"/>
    <dgm:cxn modelId="{6396BA95-6F46-4BE5-9604-ECA0B9A46615}" srcId="{E97AEE0A-DCE7-4300-931A-6F4ABC3A2B8B}" destId="{61703339-B35B-4C92-91F9-19A3CE403300}" srcOrd="0" destOrd="0" parTransId="{DDF76449-D61D-4793-92C7-358B2CBBC593}" sibTransId="{F34C2D0C-67C9-439F-A279-697C5ADF78E8}"/>
    <dgm:cxn modelId="{82138FDC-6AD9-433D-9D2F-8FCA37325AE5}" type="presOf" srcId="{BDFB2428-D5B6-4B90-AECC-88FA08793025}" destId="{E34A30A5-12E0-41BE-8B92-B2883A4743C9}" srcOrd="0" destOrd="3" presId="urn:microsoft.com/office/officeart/2005/8/layout/matrix3"/>
    <dgm:cxn modelId="{5DB0A42E-C8DE-4FE3-A0F1-59A37F363503}" type="presOf" srcId="{0FEA9B56-BBA0-44B4-87F8-0502BE76B8DF}" destId="{FFFDEC3F-74E8-4EF3-A305-60CEC3308107}" srcOrd="0" destOrd="1" presId="urn:microsoft.com/office/officeart/2005/8/layout/matrix3"/>
    <dgm:cxn modelId="{B135C70B-B6CA-454B-ADF4-CC4364E89BBA}" srcId="{68801E65-F8BB-495A-9085-2AB50BF3E0C7}" destId="{44FD9676-3C67-4246-AC00-FC05C9EF8693}" srcOrd="0" destOrd="0" parTransId="{6231E6B8-C0C0-49DC-80A3-8CD1153AB63C}" sibTransId="{547F9BF8-B478-43FD-A23C-5BEC57578740}"/>
    <dgm:cxn modelId="{6D328CB8-4AF8-4984-802A-C182E2E829AD}" srcId="{C70BB3B7-5F50-429E-836C-E9667A093A4B}" destId="{5CB31C1F-6C10-4AB0-A4BE-E444275BB99B}" srcOrd="1" destOrd="0" parTransId="{BEF5D8D1-C0F0-46C7-964B-F5636EE96F0F}" sibTransId="{0E9F19C5-C50F-4B05-BC3C-79028E70210A}"/>
    <dgm:cxn modelId="{68537263-13F1-41C1-976E-EDF1022B8EF4}" srcId="{C3213F0E-B940-4860-AF88-17D2D09E7B37}" destId="{5F072F77-9A34-4FC0-926B-331B30D79C10}" srcOrd="2" destOrd="0" parTransId="{E18FA432-5E1C-40A2-BFDE-97FBCABB7D54}" sibTransId="{90B74026-3BCD-442C-8B53-152D88ADF1B1}"/>
    <dgm:cxn modelId="{F5E9687E-28FB-46EB-851F-BB417C878B48}" type="presOf" srcId="{69AD7459-0B1B-40BC-A3B3-A98C76D7862F}" destId="{135693C8-2F30-49C6-923C-BE321958CD46}" srcOrd="0" destOrd="0" presId="urn:microsoft.com/office/officeart/2005/8/layout/matrix3"/>
    <dgm:cxn modelId="{7E33AC44-B4AB-4417-B82C-A79F90F1870C}" srcId="{C70BB3B7-5F50-429E-836C-E9667A093A4B}" destId="{DFFC7971-A7D5-46C8-BD41-CC8AFA6732A2}" srcOrd="3" destOrd="0" parTransId="{0D71BE6B-76C5-4969-BC10-8726719162F6}" sibTransId="{3A29616D-330B-4904-9633-E6C2F660D458}"/>
    <dgm:cxn modelId="{80CB4A62-078F-4E16-8F6A-D5258C0B952F}" type="presOf" srcId="{C70BB3B7-5F50-429E-836C-E9667A093A4B}" destId="{FFFDEC3F-74E8-4EF3-A305-60CEC3308107}" srcOrd="0" destOrd="0" presId="urn:microsoft.com/office/officeart/2005/8/layout/matrix3"/>
    <dgm:cxn modelId="{B080B1F4-0905-4720-9FF6-07A47648C528}" type="presParOf" srcId="{135693C8-2F30-49C6-923C-BE321958CD46}" destId="{05CD493F-1685-47D0-BEF2-A4AA3E1622D7}" srcOrd="0" destOrd="0" presId="urn:microsoft.com/office/officeart/2005/8/layout/matrix3"/>
    <dgm:cxn modelId="{75294839-EA2C-4E2A-9488-BE06F5374A4A}" type="presParOf" srcId="{135693C8-2F30-49C6-923C-BE321958CD46}" destId="{139DDEA3-C257-4B4D-875D-B67A6873BEC6}" srcOrd="1" destOrd="0" presId="urn:microsoft.com/office/officeart/2005/8/layout/matrix3"/>
    <dgm:cxn modelId="{C6FE810F-6A2B-4D29-B871-8A2136DB0341}" type="presParOf" srcId="{135693C8-2F30-49C6-923C-BE321958CD46}" destId="{E34A30A5-12E0-41BE-8B92-B2883A4743C9}" srcOrd="2" destOrd="0" presId="urn:microsoft.com/office/officeart/2005/8/layout/matrix3"/>
    <dgm:cxn modelId="{0B422913-BE30-4066-BC83-BFC837A4972B}" type="presParOf" srcId="{135693C8-2F30-49C6-923C-BE321958CD46}" destId="{2810E104-2B3B-45FC-8853-8AD6AAC47040}" srcOrd="3" destOrd="0" presId="urn:microsoft.com/office/officeart/2005/8/layout/matrix3"/>
    <dgm:cxn modelId="{4D0ACFC9-0A02-458B-A43F-86F9C6E49B97}" type="presParOf" srcId="{135693C8-2F30-49C6-923C-BE321958CD46}" destId="{FFFDEC3F-74E8-4EF3-A305-60CEC330810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A093EB-84BF-40DC-80D6-37699FD031FA}" type="doc">
      <dgm:prSet loTypeId="urn:microsoft.com/office/officeart/2005/8/layout/cycle6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8C4C83C-24B4-4E1F-9D01-BE7CEE5C6619}">
      <dgm:prSet phldrT="[Texto]" custT="1"/>
      <dgm:spPr/>
      <dgm:t>
        <a:bodyPr/>
        <a:lstStyle/>
        <a:p>
          <a:r>
            <a:rPr lang="es-MX" sz="1000" b="1"/>
            <a:t>Rivalidad entre competidores:</a:t>
          </a:r>
          <a:r>
            <a:rPr lang="es-MX" sz="1000"/>
            <a:t>Coqueiros, Pinguino, Gino's, Topsy y helados artesanales.</a:t>
          </a:r>
        </a:p>
      </dgm:t>
    </dgm:pt>
    <dgm:pt modelId="{D9471C72-5D1F-4C4C-AE52-422A838FA21F}" type="parTrans" cxnId="{82B37540-064F-4CDA-BC5D-AB16DDAE6AC0}">
      <dgm:prSet/>
      <dgm:spPr/>
      <dgm:t>
        <a:bodyPr/>
        <a:lstStyle/>
        <a:p>
          <a:endParaRPr lang="es-MX" sz="1000"/>
        </a:p>
      </dgm:t>
    </dgm:pt>
    <dgm:pt modelId="{5D8D4A0B-A476-42F5-AA58-6F7B3774CB1A}" type="sibTrans" cxnId="{82B37540-064F-4CDA-BC5D-AB16DDAE6AC0}">
      <dgm:prSet/>
      <dgm:spPr/>
      <dgm:t>
        <a:bodyPr/>
        <a:lstStyle/>
        <a:p>
          <a:endParaRPr lang="es-MX" sz="1000"/>
        </a:p>
      </dgm:t>
    </dgm:pt>
    <dgm:pt modelId="{F4E448E2-C355-403C-9410-A46FDB652100}">
      <dgm:prSet phldrT="[Texto]" custT="1"/>
      <dgm:spPr/>
      <dgm:t>
        <a:bodyPr/>
        <a:lstStyle/>
        <a:p>
          <a:r>
            <a:rPr lang="es-MX" sz="1000" b="1"/>
            <a:t>Amenaza de nuevos competidores: </a:t>
          </a:r>
          <a:r>
            <a:rPr lang="es-MX" sz="1000"/>
            <a:t>Mil frutas (Brazil)</a:t>
          </a:r>
        </a:p>
      </dgm:t>
    </dgm:pt>
    <dgm:pt modelId="{68773756-BFC0-42A3-B682-073350EB619C}" type="parTrans" cxnId="{995C17CE-2F89-48DC-8178-ED640BCDAD14}">
      <dgm:prSet/>
      <dgm:spPr/>
      <dgm:t>
        <a:bodyPr/>
        <a:lstStyle/>
        <a:p>
          <a:endParaRPr lang="es-MX" sz="1000"/>
        </a:p>
      </dgm:t>
    </dgm:pt>
    <dgm:pt modelId="{95D8287D-22E4-45C7-85E9-908C3CA0749F}" type="sibTrans" cxnId="{995C17CE-2F89-48DC-8178-ED640BCDAD14}">
      <dgm:prSet/>
      <dgm:spPr/>
      <dgm:t>
        <a:bodyPr/>
        <a:lstStyle/>
        <a:p>
          <a:endParaRPr lang="es-MX" sz="1000"/>
        </a:p>
      </dgm:t>
    </dgm:pt>
    <dgm:pt modelId="{D05AB00B-3D81-4354-97D2-F70EF2832035}">
      <dgm:prSet custT="1"/>
      <dgm:spPr/>
      <dgm:t>
        <a:bodyPr/>
        <a:lstStyle/>
        <a:p>
          <a:r>
            <a:rPr lang="es-MX" sz="1000" b="1"/>
            <a:t>Poder de negociacion de proveedores: </a:t>
          </a:r>
          <a:r>
            <a:rPr lang="es-MX" sz="1000"/>
            <a:t>Supermaxi, Mi Comisariato, Agricultores e intermediarios de frutas.</a:t>
          </a:r>
        </a:p>
      </dgm:t>
    </dgm:pt>
    <dgm:pt modelId="{D4B4C6BA-EF25-45C5-8EFC-ED6601139F65}" type="parTrans" cxnId="{92FAD21A-7FB3-4085-A491-967D6026DF84}">
      <dgm:prSet/>
      <dgm:spPr/>
      <dgm:t>
        <a:bodyPr/>
        <a:lstStyle/>
        <a:p>
          <a:endParaRPr lang="es-MX" sz="1000"/>
        </a:p>
      </dgm:t>
    </dgm:pt>
    <dgm:pt modelId="{70852FB1-3DCC-48AA-9A94-1B498F40555D}" type="sibTrans" cxnId="{92FAD21A-7FB3-4085-A491-967D6026DF84}">
      <dgm:prSet/>
      <dgm:spPr/>
      <dgm:t>
        <a:bodyPr/>
        <a:lstStyle/>
        <a:p>
          <a:endParaRPr lang="es-MX" sz="1000"/>
        </a:p>
      </dgm:t>
    </dgm:pt>
    <dgm:pt modelId="{6F54C621-702E-42F6-9CAD-DF4791483512}">
      <dgm:prSet custT="1"/>
      <dgm:spPr/>
      <dgm:t>
        <a:bodyPr/>
        <a:lstStyle/>
        <a:p>
          <a:r>
            <a:rPr lang="es-MX" sz="1000" b="1"/>
            <a:t>Productos Sustitutos:</a:t>
          </a:r>
          <a:r>
            <a:rPr lang="es-MX" sz="1000"/>
            <a:t> jugos, batidos de frutas, helados de leche.</a:t>
          </a:r>
        </a:p>
      </dgm:t>
    </dgm:pt>
    <dgm:pt modelId="{538F9630-D20C-4AE0-8105-B64C1839C935}" type="parTrans" cxnId="{E23325D0-1A5B-43BD-94FD-7FE0A16539F9}">
      <dgm:prSet/>
      <dgm:spPr/>
      <dgm:t>
        <a:bodyPr/>
        <a:lstStyle/>
        <a:p>
          <a:endParaRPr lang="es-MX" sz="1000"/>
        </a:p>
      </dgm:t>
    </dgm:pt>
    <dgm:pt modelId="{180BFC26-36C0-4BC2-BEC4-4EFF7DC95076}" type="sibTrans" cxnId="{E23325D0-1A5B-43BD-94FD-7FE0A16539F9}">
      <dgm:prSet/>
      <dgm:spPr/>
      <dgm:t>
        <a:bodyPr/>
        <a:lstStyle/>
        <a:p>
          <a:endParaRPr lang="es-MX" sz="1000"/>
        </a:p>
      </dgm:t>
    </dgm:pt>
    <dgm:pt modelId="{4297F424-036A-4D72-B1F2-9B9E5CE65713}">
      <dgm:prSet custT="1"/>
      <dgm:spPr/>
      <dgm:t>
        <a:bodyPr/>
        <a:lstStyle/>
        <a:p>
          <a:r>
            <a:rPr lang="es-MX" sz="1000" b="1"/>
            <a:t>Poder de negociacion de los clientes: </a:t>
          </a:r>
          <a:r>
            <a:rPr lang="es-MX" sz="1000" b="0"/>
            <a:t>Supermaxi, Mi comisariato, tiendas y minimarkets.</a:t>
          </a:r>
        </a:p>
      </dgm:t>
    </dgm:pt>
    <dgm:pt modelId="{E40B2F2F-9D09-4C49-A6CD-0691536A7339}" type="parTrans" cxnId="{84951318-3474-4BA9-A858-8CC0987612E6}">
      <dgm:prSet/>
      <dgm:spPr/>
      <dgm:t>
        <a:bodyPr/>
        <a:lstStyle/>
        <a:p>
          <a:endParaRPr lang="es-MX" sz="1000"/>
        </a:p>
      </dgm:t>
    </dgm:pt>
    <dgm:pt modelId="{1B642633-D40E-4AD6-88BF-331F36E1417A}" type="sibTrans" cxnId="{84951318-3474-4BA9-A858-8CC0987612E6}">
      <dgm:prSet/>
      <dgm:spPr/>
      <dgm:t>
        <a:bodyPr/>
        <a:lstStyle/>
        <a:p>
          <a:endParaRPr lang="es-MX" sz="1000"/>
        </a:p>
      </dgm:t>
    </dgm:pt>
    <dgm:pt modelId="{46660A25-C5F1-4DF5-8FFD-236E8C7B510A}" type="pres">
      <dgm:prSet presAssocID="{F5A093EB-84BF-40DC-80D6-37699FD031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F16F2D-91CB-4A5D-8707-B04FEECF15A7}" type="pres">
      <dgm:prSet presAssocID="{C8C4C83C-24B4-4E1F-9D01-BE7CEE5C6619}" presName="node" presStyleLbl="node1" presStyleIdx="0" presStyleCnt="5" custScaleX="126260" custScaleY="1165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60C0BF-F45A-46A0-BD91-4F0DBF89CB19}" type="pres">
      <dgm:prSet presAssocID="{C8C4C83C-24B4-4E1F-9D01-BE7CEE5C6619}" presName="spNode" presStyleCnt="0"/>
      <dgm:spPr/>
      <dgm:t>
        <a:bodyPr/>
        <a:lstStyle/>
        <a:p>
          <a:endParaRPr lang="es-EC"/>
        </a:p>
      </dgm:t>
    </dgm:pt>
    <dgm:pt modelId="{E1A7BF0C-AF48-4F89-98B7-B92E278B2A78}" type="pres">
      <dgm:prSet presAssocID="{5D8D4A0B-A476-42F5-AA58-6F7B3774CB1A}" presName="sibTrans" presStyleLbl="sibTrans1D1" presStyleIdx="0" presStyleCnt="5"/>
      <dgm:spPr/>
      <dgm:t>
        <a:bodyPr/>
        <a:lstStyle/>
        <a:p>
          <a:endParaRPr lang="es-MX"/>
        </a:p>
      </dgm:t>
    </dgm:pt>
    <dgm:pt modelId="{A2FEA06D-9EFD-47A4-95D8-DBE37C53397A}" type="pres">
      <dgm:prSet presAssocID="{F4E448E2-C355-403C-9410-A46FDB652100}" presName="node" presStyleLbl="node1" presStyleIdx="1" presStyleCnt="5" custScaleX="140651" custScaleY="1191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503F7E-6A77-42D2-B9B3-A084E7B8A5EF}" type="pres">
      <dgm:prSet presAssocID="{F4E448E2-C355-403C-9410-A46FDB652100}" presName="spNode" presStyleCnt="0"/>
      <dgm:spPr/>
      <dgm:t>
        <a:bodyPr/>
        <a:lstStyle/>
        <a:p>
          <a:endParaRPr lang="es-EC"/>
        </a:p>
      </dgm:t>
    </dgm:pt>
    <dgm:pt modelId="{256C73E2-996A-4801-A369-EC990F836FF3}" type="pres">
      <dgm:prSet presAssocID="{95D8287D-22E4-45C7-85E9-908C3CA0749F}" presName="sibTrans" presStyleLbl="sibTrans1D1" presStyleIdx="1" presStyleCnt="5"/>
      <dgm:spPr/>
      <dgm:t>
        <a:bodyPr/>
        <a:lstStyle/>
        <a:p>
          <a:endParaRPr lang="es-MX"/>
        </a:p>
      </dgm:t>
    </dgm:pt>
    <dgm:pt modelId="{6B2F4561-BED3-42E7-B901-2B5C3A2979D6}" type="pres">
      <dgm:prSet presAssocID="{D05AB00B-3D81-4354-97D2-F70EF2832035}" presName="node" presStyleLbl="node1" presStyleIdx="2" presStyleCnt="5" custScaleX="128087" custScaleY="1262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FE736A-E438-4539-AB7D-512F462F1874}" type="pres">
      <dgm:prSet presAssocID="{D05AB00B-3D81-4354-97D2-F70EF2832035}" presName="spNode" presStyleCnt="0"/>
      <dgm:spPr/>
      <dgm:t>
        <a:bodyPr/>
        <a:lstStyle/>
        <a:p>
          <a:endParaRPr lang="es-EC"/>
        </a:p>
      </dgm:t>
    </dgm:pt>
    <dgm:pt modelId="{4F0E1821-9CEB-4C37-96BE-2712685871D1}" type="pres">
      <dgm:prSet presAssocID="{70852FB1-3DCC-48AA-9A94-1B498F40555D}" presName="sibTrans" presStyleLbl="sibTrans1D1" presStyleIdx="2" presStyleCnt="5"/>
      <dgm:spPr/>
      <dgm:t>
        <a:bodyPr/>
        <a:lstStyle/>
        <a:p>
          <a:endParaRPr lang="es-MX"/>
        </a:p>
      </dgm:t>
    </dgm:pt>
    <dgm:pt modelId="{654ED6DD-92E4-4245-B2E8-C71F539F6512}" type="pres">
      <dgm:prSet presAssocID="{6F54C621-702E-42F6-9CAD-DF4791483512}" presName="node" presStyleLbl="node1" presStyleIdx="3" presStyleCnt="5" custScaleX="126759" custScaleY="1215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614F89-E6C8-456E-A619-59021849316C}" type="pres">
      <dgm:prSet presAssocID="{6F54C621-702E-42F6-9CAD-DF4791483512}" presName="spNode" presStyleCnt="0"/>
      <dgm:spPr/>
      <dgm:t>
        <a:bodyPr/>
        <a:lstStyle/>
        <a:p>
          <a:endParaRPr lang="es-EC"/>
        </a:p>
      </dgm:t>
    </dgm:pt>
    <dgm:pt modelId="{9D8FAD5A-8A3E-4EAB-8AB3-E81CAA5996EC}" type="pres">
      <dgm:prSet presAssocID="{180BFC26-36C0-4BC2-BEC4-4EFF7DC95076}" presName="sibTrans" presStyleLbl="sibTrans1D1" presStyleIdx="3" presStyleCnt="5"/>
      <dgm:spPr/>
      <dgm:t>
        <a:bodyPr/>
        <a:lstStyle/>
        <a:p>
          <a:endParaRPr lang="es-MX"/>
        </a:p>
      </dgm:t>
    </dgm:pt>
    <dgm:pt modelId="{004C4BEA-C17A-4F90-9587-9E908B027CCC}" type="pres">
      <dgm:prSet presAssocID="{4297F424-036A-4D72-B1F2-9B9E5CE65713}" presName="node" presStyleLbl="node1" presStyleIdx="4" presStyleCnt="5" custScaleX="127587" custScaleY="1283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89F48A-B19D-48EA-A28D-0EB8EEB6D563}" type="pres">
      <dgm:prSet presAssocID="{4297F424-036A-4D72-B1F2-9B9E5CE65713}" presName="spNode" presStyleCnt="0"/>
      <dgm:spPr/>
      <dgm:t>
        <a:bodyPr/>
        <a:lstStyle/>
        <a:p>
          <a:endParaRPr lang="es-EC"/>
        </a:p>
      </dgm:t>
    </dgm:pt>
    <dgm:pt modelId="{D4B4E7E6-084A-47C8-B50E-A5C13DC92B22}" type="pres">
      <dgm:prSet presAssocID="{1B642633-D40E-4AD6-88BF-331F36E1417A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C5192862-8455-4050-85C0-E4B108F6033A}" type="presOf" srcId="{4297F424-036A-4D72-B1F2-9B9E5CE65713}" destId="{004C4BEA-C17A-4F90-9587-9E908B027CCC}" srcOrd="0" destOrd="0" presId="urn:microsoft.com/office/officeart/2005/8/layout/cycle6"/>
    <dgm:cxn modelId="{520ACD83-5D9F-4822-9116-38F446D1F16A}" type="presOf" srcId="{6F54C621-702E-42F6-9CAD-DF4791483512}" destId="{654ED6DD-92E4-4245-B2E8-C71F539F6512}" srcOrd="0" destOrd="0" presId="urn:microsoft.com/office/officeart/2005/8/layout/cycle6"/>
    <dgm:cxn modelId="{A45824B4-AD8B-4AD1-963E-7CF7E90CABC3}" type="presOf" srcId="{1B642633-D40E-4AD6-88BF-331F36E1417A}" destId="{D4B4E7E6-084A-47C8-B50E-A5C13DC92B22}" srcOrd="0" destOrd="0" presId="urn:microsoft.com/office/officeart/2005/8/layout/cycle6"/>
    <dgm:cxn modelId="{8D610146-90F6-43F9-8B6B-3E2BFB2BD1DB}" type="presOf" srcId="{F4E448E2-C355-403C-9410-A46FDB652100}" destId="{A2FEA06D-9EFD-47A4-95D8-DBE37C53397A}" srcOrd="0" destOrd="0" presId="urn:microsoft.com/office/officeart/2005/8/layout/cycle6"/>
    <dgm:cxn modelId="{82B37540-064F-4CDA-BC5D-AB16DDAE6AC0}" srcId="{F5A093EB-84BF-40DC-80D6-37699FD031FA}" destId="{C8C4C83C-24B4-4E1F-9D01-BE7CEE5C6619}" srcOrd="0" destOrd="0" parTransId="{D9471C72-5D1F-4C4C-AE52-422A838FA21F}" sibTransId="{5D8D4A0B-A476-42F5-AA58-6F7B3774CB1A}"/>
    <dgm:cxn modelId="{2AFA8C1B-0CFC-48F2-AB28-BA9646C8EA4C}" type="presOf" srcId="{D05AB00B-3D81-4354-97D2-F70EF2832035}" destId="{6B2F4561-BED3-42E7-B901-2B5C3A2979D6}" srcOrd="0" destOrd="0" presId="urn:microsoft.com/office/officeart/2005/8/layout/cycle6"/>
    <dgm:cxn modelId="{865AE6A7-80DA-49D9-924C-6788E83D130E}" type="presOf" srcId="{C8C4C83C-24B4-4E1F-9D01-BE7CEE5C6619}" destId="{1FF16F2D-91CB-4A5D-8707-B04FEECF15A7}" srcOrd="0" destOrd="0" presId="urn:microsoft.com/office/officeart/2005/8/layout/cycle6"/>
    <dgm:cxn modelId="{F0C377FA-F92E-4245-A447-7C1A69DFD36C}" type="presOf" srcId="{95D8287D-22E4-45C7-85E9-908C3CA0749F}" destId="{256C73E2-996A-4801-A369-EC990F836FF3}" srcOrd="0" destOrd="0" presId="urn:microsoft.com/office/officeart/2005/8/layout/cycle6"/>
    <dgm:cxn modelId="{56053374-E82B-4AFC-95A7-E6F5642648B1}" type="presOf" srcId="{F5A093EB-84BF-40DC-80D6-37699FD031FA}" destId="{46660A25-C5F1-4DF5-8FFD-236E8C7B510A}" srcOrd="0" destOrd="0" presId="urn:microsoft.com/office/officeart/2005/8/layout/cycle6"/>
    <dgm:cxn modelId="{090A1516-7F5A-4DF6-89DE-B46AA33F75F9}" type="presOf" srcId="{70852FB1-3DCC-48AA-9A94-1B498F40555D}" destId="{4F0E1821-9CEB-4C37-96BE-2712685871D1}" srcOrd="0" destOrd="0" presId="urn:microsoft.com/office/officeart/2005/8/layout/cycle6"/>
    <dgm:cxn modelId="{E23325D0-1A5B-43BD-94FD-7FE0A16539F9}" srcId="{F5A093EB-84BF-40DC-80D6-37699FD031FA}" destId="{6F54C621-702E-42F6-9CAD-DF4791483512}" srcOrd="3" destOrd="0" parTransId="{538F9630-D20C-4AE0-8105-B64C1839C935}" sibTransId="{180BFC26-36C0-4BC2-BEC4-4EFF7DC95076}"/>
    <dgm:cxn modelId="{995C17CE-2F89-48DC-8178-ED640BCDAD14}" srcId="{F5A093EB-84BF-40DC-80D6-37699FD031FA}" destId="{F4E448E2-C355-403C-9410-A46FDB652100}" srcOrd="1" destOrd="0" parTransId="{68773756-BFC0-42A3-B682-073350EB619C}" sibTransId="{95D8287D-22E4-45C7-85E9-908C3CA0749F}"/>
    <dgm:cxn modelId="{3412911A-FFBD-418D-8545-340DA5B2DACA}" type="presOf" srcId="{180BFC26-36C0-4BC2-BEC4-4EFF7DC95076}" destId="{9D8FAD5A-8A3E-4EAB-8AB3-E81CAA5996EC}" srcOrd="0" destOrd="0" presId="urn:microsoft.com/office/officeart/2005/8/layout/cycle6"/>
    <dgm:cxn modelId="{D28FC4CF-1356-4753-AA73-2A461A346932}" type="presOf" srcId="{5D8D4A0B-A476-42F5-AA58-6F7B3774CB1A}" destId="{E1A7BF0C-AF48-4F89-98B7-B92E278B2A78}" srcOrd="0" destOrd="0" presId="urn:microsoft.com/office/officeart/2005/8/layout/cycle6"/>
    <dgm:cxn modelId="{92FAD21A-7FB3-4085-A491-967D6026DF84}" srcId="{F5A093EB-84BF-40DC-80D6-37699FD031FA}" destId="{D05AB00B-3D81-4354-97D2-F70EF2832035}" srcOrd="2" destOrd="0" parTransId="{D4B4C6BA-EF25-45C5-8EFC-ED6601139F65}" sibTransId="{70852FB1-3DCC-48AA-9A94-1B498F40555D}"/>
    <dgm:cxn modelId="{84951318-3474-4BA9-A858-8CC0987612E6}" srcId="{F5A093EB-84BF-40DC-80D6-37699FD031FA}" destId="{4297F424-036A-4D72-B1F2-9B9E5CE65713}" srcOrd="4" destOrd="0" parTransId="{E40B2F2F-9D09-4C49-A6CD-0691536A7339}" sibTransId="{1B642633-D40E-4AD6-88BF-331F36E1417A}"/>
    <dgm:cxn modelId="{70F8177D-44FD-433E-92A5-897E9DBFDB6D}" type="presParOf" srcId="{46660A25-C5F1-4DF5-8FFD-236E8C7B510A}" destId="{1FF16F2D-91CB-4A5D-8707-B04FEECF15A7}" srcOrd="0" destOrd="0" presId="urn:microsoft.com/office/officeart/2005/8/layout/cycle6"/>
    <dgm:cxn modelId="{3EF49D69-9AAF-44FD-8736-BEA234696793}" type="presParOf" srcId="{46660A25-C5F1-4DF5-8FFD-236E8C7B510A}" destId="{CD60C0BF-F45A-46A0-BD91-4F0DBF89CB19}" srcOrd="1" destOrd="0" presId="urn:microsoft.com/office/officeart/2005/8/layout/cycle6"/>
    <dgm:cxn modelId="{4108612A-5576-42FD-973F-3942F168300F}" type="presParOf" srcId="{46660A25-C5F1-4DF5-8FFD-236E8C7B510A}" destId="{E1A7BF0C-AF48-4F89-98B7-B92E278B2A78}" srcOrd="2" destOrd="0" presId="urn:microsoft.com/office/officeart/2005/8/layout/cycle6"/>
    <dgm:cxn modelId="{CB570319-388F-4F50-B1A8-A50B3CBE4508}" type="presParOf" srcId="{46660A25-C5F1-4DF5-8FFD-236E8C7B510A}" destId="{A2FEA06D-9EFD-47A4-95D8-DBE37C53397A}" srcOrd="3" destOrd="0" presId="urn:microsoft.com/office/officeart/2005/8/layout/cycle6"/>
    <dgm:cxn modelId="{1A103323-8812-470A-AF48-C5290BE163CA}" type="presParOf" srcId="{46660A25-C5F1-4DF5-8FFD-236E8C7B510A}" destId="{BF503F7E-6A77-42D2-B9B3-A084E7B8A5EF}" srcOrd="4" destOrd="0" presId="urn:microsoft.com/office/officeart/2005/8/layout/cycle6"/>
    <dgm:cxn modelId="{7D9E7D13-104A-40A6-9072-ACB915F288FE}" type="presParOf" srcId="{46660A25-C5F1-4DF5-8FFD-236E8C7B510A}" destId="{256C73E2-996A-4801-A369-EC990F836FF3}" srcOrd="5" destOrd="0" presId="urn:microsoft.com/office/officeart/2005/8/layout/cycle6"/>
    <dgm:cxn modelId="{3C7AD6ED-6C17-4046-BC1F-E5729A9F9ACE}" type="presParOf" srcId="{46660A25-C5F1-4DF5-8FFD-236E8C7B510A}" destId="{6B2F4561-BED3-42E7-B901-2B5C3A2979D6}" srcOrd="6" destOrd="0" presId="urn:microsoft.com/office/officeart/2005/8/layout/cycle6"/>
    <dgm:cxn modelId="{75F654AC-1F6D-4734-A440-0E7D32CCEEC1}" type="presParOf" srcId="{46660A25-C5F1-4DF5-8FFD-236E8C7B510A}" destId="{E2FE736A-E438-4539-AB7D-512F462F1874}" srcOrd="7" destOrd="0" presId="urn:microsoft.com/office/officeart/2005/8/layout/cycle6"/>
    <dgm:cxn modelId="{991AF3A8-0371-4461-B9A6-45F3C58EA433}" type="presParOf" srcId="{46660A25-C5F1-4DF5-8FFD-236E8C7B510A}" destId="{4F0E1821-9CEB-4C37-96BE-2712685871D1}" srcOrd="8" destOrd="0" presId="urn:microsoft.com/office/officeart/2005/8/layout/cycle6"/>
    <dgm:cxn modelId="{194AF515-0678-4B83-9AF1-81642145D160}" type="presParOf" srcId="{46660A25-C5F1-4DF5-8FFD-236E8C7B510A}" destId="{654ED6DD-92E4-4245-B2E8-C71F539F6512}" srcOrd="9" destOrd="0" presId="urn:microsoft.com/office/officeart/2005/8/layout/cycle6"/>
    <dgm:cxn modelId="{1FC6E9E3-7671-48E3-9F2D-D41A6CA12FEF}" type="presParOf" srcId="{46660A25-C5F1-4DF5-8FFD-236E8C7B510A}" destId="{05614F89-E6C8-456E-A619-59021849316C}" srcOrd="10" destOrd="0" presId="urn:microsoft.com/office/officeart/2005/8/layout/cycle6"/>
    <dgm:cxn modelId="{9554C4BF-6027-4505-B898-BB19BF0F7031}" type="presParOf" srcId="{46660A25-C5F1-4DF5-8FFD-236E8C7B510A}" destId="{9D8FAD5A-8A3E-4EAB-8AB3-E81CAA5996EC}" srcOrd="11" destOrd="0" presId="urn:microsoft.com/office/officeart/2005/8/layout/cycle6"/>
    <dgm:cxn modelId="{4470FAC5-4B7C-4551-8783-2314D3F8B86A}" type="presParOf" srcId="{46660A25-C5F1-4DF5-8FFD-236E8C7B510A}" destId="{004C4BEA-C17A-4F90-9587-9E908B027CCC}" srcOrd="12" destOrd="0" presId="urn:microsoft.com/office/officeart/2005/8/layout/cycle6"/>
    <dgm:cxn modelId="{32506F7E-8E6C-4714-98BE-2B4CC99D6F8A}" type="presParOf" srcId="{46660A25-C5F1-4DF5-8FFD-236E8C7B510A}" destId="{4289F48A-B19D-48EA-A28D-0EB8EEB6D563}" srcOrd="13" destOrd="0" presId="urn:microsoft.com/office/officeart/2005/8/layout/cycle6"/>
    <dgm:cxn modelId="{3E5A67A5-CCDF-4F19-AD55-A6EDD5355714}" type="presParOf" srcId="{46660A25-C5F1-4DF5-8FFD-236E8C7B510A}" destId="{D4B4E7E6-084A-47C8-B50E-A5C13DC92B22}" srcOrd="14" destOrd="0" presId="urn:microsoft.com/office/officeart/2005/8/layout/cycle6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AF35AA-C483-4217-A408-48C44570FCA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195466A-E153-461C-A7D2-774A71B0AA30}">
      <dgm:prSet phldrT="[Texto]"/>
      <dgm:spPr/>
      <dgm:t>
        <a:bodyPr/>
        <a:lstStyle/>
        <a:p>
          <a:r>
            <a:rPr lang="es-EC" dirty="0" smtClean="0"/>
            <a:t>Producto</a:t>
          </a:r>
          <a:endParaRPr lang="es-EC" dirty="0"/>
        </a:p>
      </dgm:t>
    </dgm:pt>
    <dgm:pt modelId="{833852FE-DDAE-40C4-BB47-F3EE5570B338}" type="parTrans" cxnId="{E99CDA8B-D6CA-4E2A-910A-9D6F3F0ECF7B}">
      <dgm:prSet/>
      <dgm:spPr/>
      <dgm:t>
        <a:bodyPr/>
        <a:lstStyle/>
        <a:p>
          <a:endParaRPr lang="es-EC"/>
        </a:p>
      </dgm:t>
    </dgm:pt>
    <dgm:pt modelId="{4A8EE810-6757-4B42-A3A2-5ED47512195B}" type="sibTrans" cxnId="{E99CDA8B-D6CA-4E2A-910A-9D6F3F0ECF7B}">
      <dgm:prSet/>
      <dgm:spPr/>
      <dgm:t>
        <a:bodyPr/>
        <a:lstStyle/>
        <a:p>
          <a:endParaRPr lang="es-EC"/>
        </a:p>
      </dgm:t>
    </dgm:pt>
    <dgm:pt modelId="{E1BD57D0-91B8-4274-9290-B6B9CEAD20BA}">
      <dgm:prSet phldrT="[Texto]"/>
      <dgm:spPr/>
      <dgm:t>
        <a:bodyPr/>
        <a:lstStyle/>
        <a:p>
          <a:r>
            <a:rPr lang="es-EC" dirty="0" smtClean="0"/>
            <a:t>Son cuatro diferentes sabores de helado: </a:t>
          </a:r>
          <a:r>
            <a:rPr lang="es-EC" dirty="0" err="1" smtClean="0"/>
            <a:t>noni</a:t>
          </a:r>
          <a:r>
            <a:rPr lang="es-EC" dirty="0" smtClean="0"/>
            <a:t>, kiwi, aguacate, pitahaya, todos ellos tendrán la misma presentación, su diferenciación es la composición de cada uno de ellos.</a:t>
          </a:r>
          <a:endParaRPr lang="es-EC" dirty="0"/>
        </a:p>
      </dgm:t>
    </dgm:pt>
    <dgm:pt modelId="{9003AEC0-0C7B-46D4-AAB9-D571B7BC1434}" type="parTrans" cxnId="{19ACE7CE-CD90-4DF5-8ED0-6F9623F67DC4}">
      <dgm:prSet/>
      <dgm:spPr/>
      <dgm:t>
        <a:bodyPr/>
        <a:lstStyle/>
        <a:p>
          <a:endParaRPr lang="es-EC"/>
        </a:p>
      </dgm:t>
    </dgm:pt>
    <dgm:pt modelId="{2099F3D0-BFC7-4E3F-9C67-98367529AB8F}" type="sibTrans" cxnId="{19ACE7CE-CD90-4DF5-8ED0-6F9623F67DC4}">
      <dgm:prSet/>
      <dgm:spPr/>
      <dgm:t>
        <a:bodyPr/>
        <a:lstStyle/>
        <a:p>
          <a:endParaRPr lang="es-EC"/>
        </a:p>
      </dgm:t>
    </dgm:pt>
    <dgm:pt modelId="{B90DF007-F27E-47D1-88F1-9FE56EED7333}">
      <dgm:prSet phldrT="[Texto]"/>
      <dgm:spPr/>
      <dgm:t>
        <a:bodyPr/>
        <a:lstStyle/>
        <a:p>
          <a:r>
            <a:rPr lang="es-EC" dirty="0" smtClean="0"/>
            <a:t>Logo</a:t>
          </a:r>
          <a:endParaRPr lang="es-EC" dirty="0"/>
        </a:p>
      </dgm:t>
    </dgm:pt>
    <dgm:pt modelId="{45078C1F-567E-4BBE-94E5-DF5ECFBFD98B}" type="parTrans" cxnId="{A3A3FD2D-B39C-4F21-8CA6-549E5A0C2235}">
      <dgm:prSet/>
      <dgm:spPr/>
      <dgm:t>
        <a:bodyPr/>
        <a:lstStyle/>
        <a:p>
          <a:endParaRPr lang="es-EC"/>
        </a:p>
      </dgm:t>
    </dgm:pt>
    <dgm:pt modelId="{2AA62DD0-5F21-4FE1-BF26-1A2BE35E188C}" type="sibTrans" cxnId="{A3A3FD2D-B39C-4F21-8CA6-549E5A0C2235}">
      <dgm:prSet/>
      <dgm:spPr/>
      <dgm:t>
        <a:bodyPr/>
        <a:lstStyle/>
        <a:p>
          <a:endParaRPr lang="es-EC"/>
        </a:p>
      </dgm:t>
    </dgm:pt>
    <dgm:pt modelId="{5E322779-0C1D-41FA-A6C2-E402667EC8EA}">
      <dgm:prSet phldrT="[Texto]" phldr="1"/>
      <dgm:spPr/>
      <dgm:t>
        <a:bodyPr/>
        <a:lstStyle/>
        <a:p>
          <a:endParaRPr lang="es-EC"/>
        </a:p>
      </dgm:t>
    </dgm:pt>
    <dgm:pt modelId="{0FDAA631-D856-4C74-AEA0-B7A8F70E788C}" type="parTrans" cxnId="{C211269F-2115-4BB6-ACBB-5C955CDF984E}">
      <dgm:prSet/>
      <dgm:spPr/>
      <dgm:t>
        <a:bodyPr/>
        <a:lstStyle/>
        <a:p>
          <a:endParaRPr lang="es-EC"/>
        </a:p>
      </dgm:t>
    </dgm:pt>
    <dgm:pt modelId="{C3FC8697-0FDD-430E-90AA-C8569C6728D9}" type="sibTrans" cxnId="{C211269F-2115-4BB6-ACBB-5C955CDF984E}">
      <dgm:prSet/>
      <dgm:spPr/>
      <dgm:t>
        <a:bodyPr/>
        <a:lstStyle/>
        <a:p>
          <a:endParaRPr lang="es-EC"/>
        </a:p>
      </dgm:t>
    </dgm:pt>
    <dgm:pt modelId="{153C91B4-ECC6-4A6B-9460-5AEB94D55CF7}">
      <dgm:prSet/>
      <dgm:spPr/>
      <dgm:t>
        <a:bodyPr/>
        <a:lstStyle/>
        <a:p>
          <a:r>
            <a:rPr lang="es-EC" dirty="0" smtClean="0"/>
            <a:t>Slogan</a:t>
          </a:r>
          <a:endParaRPr lang="es-EC" dirty="0"/>
        </a:p>
      </dgm:t>
    </dgm:pt>
    <dgm:pt modelId="{2E60991C-5036-4538-9A4E-A9364AFBE79E}" type="parTrans" cxnId="{E3700480-D56E-47C8-A145-2E34CA6254E7}">
      <dgm:prSet/>
      <dgm:spPr/>
      <dgm:t>
        <a:bodyPr/>
        <a:lstStyle/>
        <a:p>
          <a:endParaRPr lang="es-EC"/>
        </a:p>
      </dgm:t>
    </dgm:pt>
    <dgm:pt modelId="{337097D9-B25A-4FAF-A637-4EBDD423C6A6}" type="sibTrans" cxnId="{E3700480-D56E-47C8-A145-2E34CA6254E7}">
      <dgm:prSet/>
      <dgm:spPr/>
      <dgm:t>
        <a:bodyPr/>
        <a:lstStyle/>
        <a:p>
          <a:endParaRPr lang="es-EC"/>
        </a:p>
      </dgm:t>
    </dgm:pt>
    <dgm:pt modelId="{CB8D8352-B7F8-4917-B3F5-F3FBC6FC1907}">
      <dgm:prSet/>
      <dgm:spPr/>
      <dgm:t>
        <a:bodyPr/>
        <a:lstStyle/>
        <a:p>
          <a:r>
            <a:rPr lang="es-EC" dirty="0" smtClean="0"/>
            <a:t>Lo rico también puede ser saludable!</a:t>
          </a:r>
          <a:endParaRPr lang="es-EC" dirty="0"/>
        </a:p>
      </dgm:t>
    </dgm:pt>
    <dgm:pt modelId="{97FA16AD-9C68-49E8-8BE1-75964D924787}" type="parTrans" cxnId="{6D8D5922-8D8E-442B-8C5F-9B70BFC4874B}">
      <dgm:prSet/>
      <dgm:spPr/>
      <dgm:t>
        <a:bodyPr/>
        <a:lstStyle/>
        <a:p>
          <a:endParaRPr lang="es-EC"/>
        </a:p>
      </dgm:t>
    </dgm:pt>
    <dgm:pt modelId="{72C2D43A-C352-4CEA-9274-0EE3C42ACA26}" type="sibTrans" cxnId="{6D8D5922-8D8E-442B-8C5F-9B70BFC4874B}">
      <dgm:prSet/>
      <dgm:spPr/>
      <dgm:t>
        <a:bodyPr/>
        <a:lstStyle/>
        <a:p>
          <a:endParaRPr lang="es-EC"/>
        </a:p>
      </dgm:t>
    </dgm:pt>
    <dgm:pt modelId="{EE11EE94-F3AA-4C56-98D4-11BA518D9976}">
      <dgm:prSet/>
      <dgm:spPr/>
      <dgm:t>
        <a:bodyPr/>
        <a:lstStyle/>
        <a:p>
          <a:r>
            <a:rPr lang="es-EC" dirty="0" smtClean="0"/>
            <a:t>Atributos</a:t>
          </a:r>
          <a:endParaRPr lang="es-EC" dirty="0"/>
        </a:p>
      </dgm:t>
    </dgm:pt>
    <dgm:pt modelId="{26C5246D-48E4-4DB5-AB0D-CA60A1D3AD1F}" type="parTrans" cxnId="{5C94B3CB-6ED9-4701-BFFC-260F8BB08FD0}">
      <dgm:prSet/>
      <dgm:spPr/>
    </dgm:pt>
    <dgm:pt modelId="{D6059B81-6DF8-4BC3-98D1-DEBDA0012C63}" type="sibTrans" cxnId="{5C94B3CB-6ED9-4701-BFFC-260F8BB08FD0}">
      <dgm:prSet/>
      <dgm:spPr/>
    </dgm:pt>
    <dgm:pt modelId="{16065830-2BEB-4B75-AD8F-9BEBF2E5DA9E}">
      <dgm:prSet/>
      <dgm:spPr/>
      <dgm:t>
        <a:bodyPr/>
        <a:lstStyle/>
        <a:p>
          <a:r>
            <a:rPr lang="es-EC" dirty="0" smtClean="0"/>
            <a:t>Dependiendo de la fruta:</a:t>
          </a:r>
          <a:endParaRPr lang="es-EC" dirty="0"/>
        </a:p>
      </dgm:t>
    </dgm:pt>
    <dgm:pt modelId="{E4964906-C9C0-4749-835B-A1594E6DA4A6}" type="parTrans" cxnId="{9F01F5A7-09EC-44EF-B30D-15B5C90B9CC5}">
      <dgm:prSet/>
      <dgm:spPr/>
    </dgm:pt>
    <dgm:pt modelId="{EBF120D7-FC92-4959-948C-8BCB00217EAF}" type="sibTrans" cxnId="{9F01F5A7-09EC-44EF-B30D-15B5C90B9CC5}">
      <dgm:prSet/>
      <dgm:spPr/>
    </dgm:pt>
    <dgm:pt modelId="{4776367C-63E9-4AF9-893F-1D6572096A95}">
      <dgm:prSet/>
      <dgm:spPr/>
      <dgm:t>
        <a:bodyPr/>
        <a:lstStyle/>
        <a:p>
          <a:r>
            <a:rPr lang="es-EC" dirty="0" smtClean="0"/>
            <a:t>Omega 3 y 6, desarrollo del sistema digestivo, altas cantidades de vitamina C, hierro, zinc y demás vitaminas.</a:t>
          </a:r>
          <a:endParaRPr lang="es-EC" dirty="0"/>
        </a:p>
      </dgm:t>
    </dgm:pt>
    <dgm:pt modelId="{9886F8A5-9164-4421-B385-87A8705F746F}" type="parTrans" cxnId="{055DB033-E27F-4EE5-87D7-4CF68E941EB8}">
      <dgm:prSet/>
      <dgm:spPr/>
    </dgm:pt>
    <dgm:pt modelId="{3CBF0E28-456C-4892-A7DA-A53DF5C1DBB3}" type="sibTrans" cxnId="{055DB033-E27F-4EE5-87D7-4CF68E941EB8}">
      <dgm:prSet/>
      <dgm:spPr/>
    </dgm:pt>
    <dgm:pt modelId="{2D3CF3C8-AD7E-4254-B8BD-767C45C00730}" type="pres">
      <dgm:prSet presAssocID="{D6AF35AA-C483-4217-A408-48C44570F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C32C8E-6C49-4653-84DD-0A5E20CAD9A6}" type="pres">
      <dgm:prSet presAssocID="{1195466A-E153-461C-A7D2-774A71B0AA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4DDF4D-AB07-4B03-BFA7-F24D3C8C696D}" type="pres">
      <dgm:prSet presAssocID="{1195466A-E153-461C-A7D2-774A71B0AA3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0030C3-F5DE-43B5-9919-0A66B535AA32}" type="pres">
      <dgm:prSet presAssocID="{B90DF007-F27E-47D1-88F1-9FE56EED73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DC22E7-A8D1-4884-9ADB-FBF642BFEECA}" type="pres">
      <dgm:prSet presAssocID="{B90DF007-F27E-47D1-88F1-9FE56EED733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88E9C3-27D7-42C1-946F-E19A5032CB94}" type="pres">
      <dgm:prSet presAssocID="{153C91B4-ECC6-4A6B-9460-5AEB94D55C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71C25E-4C15-4792-9899-E25544E38B68}" type="pres">
      <dgm:prSet presAssocID="{153C91B4-ECC6-4A6B-9460-5AEB94D55CF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C56292-174A-4A10-B050-ACA56C9DAC62}" type="pres">
      <dgm:prSet presAssocID="{EE11EE94-F3AA-4C56-98D4-11BA518D99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362A2-BDED-4E67-9087-FDB39F9A5130}" type="pres">
      <dgm:prSet presAssocID="{EE11EE94-F3AA-4C56-98D4-11BA518D997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01F5A7-09EC-44EF-B30D-15B5C90B9CC5}" srcId="{EE11EE94-F3AA-4C56-98D4-11BA518D9976}" destId="{16065830-2BEB-4B75-AD8F-9BEBF2E5DA9E}" srcOrd="0" destOrd="0" parTransId="{E4964906-C9C0-4749-835B-A1594E6DA4A6}" sibTransId="{EBF120D7-FC92-4959-948C-8BCB00217EAF}"/>
    <dgm:cxn modelId="{95BC5864-D4FA-4F98-9324-9F2374AF10B9}" type="presOf" srcId="{1195466A-E153-461C-A7D2-774A71B0AA30}" destId="{16C32C8E-6C49-4653-84DD-0A5E20CAD9A6}" srcOrd="0" destOrd="0" presId="urn:microsoft.com/office/officeart/2005/8/layout/vList2"/>
    <dgm:cxn modelId="{5C94B3CB-6ED9-4701-BFFC-260F8BB08FD0}" srcId="{D6AF35AA-C483-4217-A408-48C44570FCAC}" destId="{EE11EE94-F3AA-4C56-98D4-11BA518D9976}" srcOrd="3" destOrd="0" parTransId="{26C5246D-48E4-4DB5-AB0D-CA60A1D3AD1F}" sibTransId="{D6059B81-6DF8-4BC3-98D1-DEBDA0012C63}"/>
    <dgm:cxn modelId="{B4FB45EB-AB23-4310-BFF4-B95848FBF6DE}" type="presOf" srcId="{D6AF35AA-C483-4217-A408-48C44570FCAC}" destId="{2D3CF3C8-AD7E-4254-B8BD-767C45C00730}" srcOrd="0" destOrd="0" presId="urn:microsoft.com/office/officeart/2005/8/layout/vList2"/>
    <dgm:cxn modelId="{A3A3FD2D-B39C-4F21-8CA6-549E5A0C2235}" srcId="{D6AF35AA-C483-4217-A408-48C44570FCAC}" destId="{B90DF007-F27E-47D1-88F1-9FE56EED7333}" srcOrd="1" destOrd="0" parTransId="{45078C1F-567E-4BBE-94E5-DF5ECFBFD98B}" sibTransId="{2AA62DD0-5F21-4FE1-BF26-1A2BE35E188C}"/>
    <dgm:cxn modelId="{04B623F3-CEDB-4733-AE4B-924DC418C60D}" type="presOf" srcId="{153C91B4-ECC6-4A6B-9460-5AEB94D55CF7}" destId="{7D88E9C3-27D7-42C1-946F-E19A5032CB94}" srcOrd="0" destOrd="0" presId="urn:microsoft.com/office/officeart/2005/8/layout/vList2"/>
    <dgm:cxn modelId="{410D96AF-EF38-4C71-AC9D-AFF9B4A15FF8}" type="presOf" srcId="{5E322779-0C1D-41FA-A6C2-E402667EC8EA}" destId="{E0DC22E7-A8D1-4884-9ADB-FBF642BFEECA}" srcOrd="0" destOrd="0" presId="urn:microsoft.com/office/officeart/2005/8/layout/vList2"/>
    <dgm:cxn modelId="{B4BC820D-0A9F-4F73-9BA7-817A33EAD5A6}" type="presOf" srcId="{4776367C-63E9-4AF9-893F-1D6572096A95}" destId="{1C1362A2-BDED-4E67-9087-FDB39F9A5130}" srcOrd="0" destOrd="1" presId="urn:microsoft.com/office/officeart/2005/8/layout/vList2"/>
    <dgm:cxn modelId="{E99CDA8B-D6CA-4E2A-910A-9D6F3F0ECF7B}" srcId="{D6AF35AA-C483-4217-A408-48C44570FCAC}" destId="{1195466A-E153-461C-A7D2-774A71B0AA30}" srcOrd="0" destOrd="0" parTransId="{833852FE-DDAE-40C4-BB47-F3EE5570B338}" sibTransId="{4A8EE810-6757-4B42-A3A2-5ED47512195B}"/>
    <dgm:cxn modelId="{02EFF221-9290-40E2-A566-E7551E9884DD}" type="presOf" srcId="{B90DF007-F27E-47D1-88F1-9FE56EED7333}" destId="{9D0030C3-F5DE-43B5-9919-0A66B535AA32}" srcOrd="0" destOrd="0" presId="urn:microsoft.com/office/officeart/2005/8/layout/vList2"/>
    <dgm:cxn modelId="{B0BE3B09-EAEA-4DB8-AC71-EF3B8A9F994F}" type="presOf" srcId="{16065830-2BEB-4B75-AD8F-9BEBF2E5DA9E}" destId="{1C1362A2-BDED-4E67-9087-FDB39F9A5130}" srcOrd="0" destOrd="0" presId="urn:microsoft.com/office/officeart/2005/8/layout/vList2"/>
    <dgm:cxn modelId="{19ACE7CE-CD90-4DF5-8ED0-6F9623F67DC4}" srcId="{1195466A-E153-461C-A7D2-774A71B0AA30}" destId="{E1BD57D0-91B8-4274-9290-B6B9CEAD20BA}" srcOrd="0" destOrd="0" parTransId="{9003AEC0-0C7B-46D4-AAB9-D571B7BC1434}" sibTransId="{2099F3D0-BFC7-4E3F-9C67-98367529AB8F}"/>
    <dgm:cxn modelId="{C211269F-2115-4BB6-ACBB-5C955CDF984E}" srcId="{B90DF007-F27E-47D1-88F1-9FE56EED7333}" destId="{5E322779-0C1D-41FA-A6C2-E402667EC8EA}" srcOrd="0" destOrd="0" parTransId="{0FDAA631-D856-4C74-AEA0-B7A8F70E788C}" sibTransId="{C3FC8697-0FDD-430E-90AA-C8569C6728D9}"/>
    <dgm:cxn modelId="{6D8D5922-8D8E-442B-8C5F-9B70BFC4874B}" srcId="{153C91B4-ECC6-4A6B-9460-5AEB94D55CF7}" destId="{CB8D8352-B7F8-4917-B3F5-F3FBC6FC1907}" srcOrd="0" destOrd="0" parTransId="{97FA16AD-9C68-49E8-8BE1-75964D924787}" sibTransId="{72C2D43A-C352-4CEA-9274-0EE3C42ACA26}"/>
    <dgm:cxn modelId="{9AE2558A-FAAA-40AF-9898-51F925DCF6E8}" type="presOf" srcId="{CB8D8352-B7F8-4917-B3F5-F3FBC6FC1907}" destId="{9471C25E-4C15-4792-9899-E25544E38B68}" srcOrd="0" destOrd="0" presId="urn:microsoft.com/office/officeart/2005/8/layout/vList2"/>
    <dgm:cxn modelId="{055DB033-E27F-4EE5-87D7-4CF68E941EB8}" srcId="{EE11EE94-F3AA-4C56-98D4-11BA518D9976}" destId="{4776367C-63E9-4AF9-893F-1D6572096A95}" srcOrd="1" destOrd="0" parTransId="{9886F8A5-9164-4421-B385-87A8705F746F}" sibTransId="{3CBF0E28-456C-4892-A7DA-A53DF5C1DBB3}"/>
    <dgm:cxn modelId="{7BF9C13D-5447-4A0F-AF9D-88BA1BACE0CD}" type="presOf" srcId="{EE11EE94-F3AA-4C56-98D4-11BA518D9976}" destId="{9DC56292-174A-4A10-B050-ACA56C9DAC62}" srcOrd="0" destOrd="0" presId="urn:microsoft.com/office/officeart/2005/8/layout/vList2"/>
    <dgm:cxn modelId="{EFD43FF3-F93D-43DE-A1AC-B71BD1A3B5A0}" type="presOf" srcId="{E1BD57D0-91B8-4274-9290-B6B9CEAD20BA}" destId="{4F4DDF4D-AB07-4B03-BFA7-F24D3C8C696D}" srcOrd="0" destOrd="0" presId="urn:microsoft.com/office/officeart/2005/8/layout/vList2"/>
    <dgm:cxn modelId="{E3700480-D56E-47C8-A145-2E34CA6254E7}" srcId="{D6AF35AA-C483-4217-A408-48C44570FCAC}" destId="{153C91B4-ECC6-4A6B-9460-5AEB94D55CF7}" srcOrd="2" destOrd="0" parTransId="{2E60991C-5036-4538-9A4E-A9364AFBE79E}" sibTransId="{337097D9-B25A-4FAF-A637-4EBDD423C6A6}"/>
    <dgm:cxn modelId="{DD498B26-FDA2-40BA-BE8E-DC9B235C3046}" type="presParOf" srcId="{2D3CF3C8-AD7E-4254-B8BD-767C45C00730}" destId="{16C32C8E-6C49-4653-84DD-0A5E20CAD9A6}" srcOrd="0" destOrd="0" presId="urn:microsoft.com/office/officeart/2005/8/layout/vList2"/>
    <dgm:cxn modelId="{725E1016-C41F-4B96-A36B-F3DC97E804F2}" type="presParOf" srcId="{2D3CF3C8-AD7E-4254-B8BD-767C45C00730}" destId="{4F4DDF4D-AB07-4B03-BFA7-F24D3C8C696D}" srcOrd="1" destOrd="0" presId="urn:microsoft.com/office/officeart/2005/8/layout/vList2"/>
    <dgm:cxn modelId="{01D6E0EC-A8DD-4C50-AE38-B5F82F8E7019}" type="presParOf" srcId="{2D3CF3C8-AD7E-4254-B8BD-767C45C00730}" destId="{9D0030C3-F5DE-43B5-9919-0A66B535AA32}" srcOrd="2" destOrd="0" presId="urn:microsoft.com/office/officeart/2005/8/layout/vList2"/>
    <dgm:cxn modelId="{FC975CD4-79A9-4C38-97AF-7714D3B1F968}" type="presParOf" srcId="{2D3CF3C8-AD7E-4254-B8BD-767C45C00730}" destId="{E0DC22E7-A8D1-4884-9ADB-FBF642BFEECA}" srcOrd="3" destOrd="0" presId="urn:microsoft.com/office/officeart/2005/8/layout/vList2"/>
    <dgm:cxn modelId="{22D6E915-781C-4B1F-B361-FED646881901}" type="presParOf" srcId="{2D3CF3C8-AD7E-4254-B8BD-767C45C00730}" destId="{7D88E9C3-27D7-42C1-946F-E19A5032CB94}" srcOrd="4" destOrd="0" presId="urn:microsoft.com/office/officeart/2005/8/layout/vList2"/>
    <dgm:cxn modelId="{91324F73-227B-4912-B0DB-7CA41AEB9571}" type="presParOf" srcId="{2D3CF3C8-AD7E-4254-B8BD-767C45C00730}" destId="{9471C25E-4C15-4792-9899-E25544E38B68}" srcOrd="5" destOrd="0" presId="urn:microsoft.com/office/officeart/2005/8/layout/vList2"/>
    <dgm:cxn modelId="{046A2F08-5E86-404A-A354-51CC35D11D66}" type="presParOf" srcId="{2D3CF3C8-AD7E-4254-B8BD-767C45C00730}" destId="{9DC56292-174A-4A10-B050-ACA56C9DAC62}" srcOrd="6" destOrd="0" presId="urn:microsoft.com/office/officeart/2005/8/layout/vList2"/>
    <dgm:cxn modelId="{9DF3C30D-B9E0-4732-8979-8F832D90B244}" type="presParOf" srcId="{2D3CF3C8-AD7E-4254-B8BD-767C45C00730}" destId="{1C1362A2-BDED-4E67-9087-FDB39F9A513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15CD06-749E-466A-B2FA-805627D81282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C518414-061D-4ECA-8AD4-B4DDC8FC1326}">
      <dgm:prSet phldrT="[Texto]" custT="1"/>
      <dgm:spPr/>
      <dgm:t>
        <a:bodyPr/>
        <a:lstStyle/>
        <a:p>
          <a:r>
            <a:rPr lang="es-EC" sz="1200" dirty="0" smtClean="0"/>
            <a:t>Marca:</a:t>
          </a:r>
        </a:p>
        <a:p>
          <a:r>
            <a:rPr lang="es-EC" sz="1200" dirty="0" err="1" smtClean="0"/>
            <a:t>Exofrut</a:t>
          </a:r>
          <a:r>
            <a:rPr lang="es-EC" sz="1200" dirty="0" smtClean="0"/>
            <a:t>.</a:t>
          </a:r>
          <a:endParaRPr lang="es-EC" sz="1200" dirty="0"/>
        </a:p>
      </dgm:t>
    </dgm:pt>
    <dgm:pt modelId="{CD736BEA-7703-4B98-BB2F-98F26EBF3051}" type="parTrans" cxnId="{7B575873-B50C-4CEE-8824-31EB84F4885F}">
      <dgm:prSet/>
      <dgm:spPr/>
      <dgm:t>
        <a:bodyPr/>
        <a:lstStyle/>
        <a:p>
          <a:endParaRPr lang="es-EC" sz="1200"/>
        </a:p>
      </dgm:t>
    </dgm:pt>
    <dgm:pt modelId="{75B4745B-4BB5-4A63-A6C5-866F486D3B8D}" type="sibTrans" cxnId="{7B575873-B50C-4CEE-8824-31EB84F4885F}">
      <dgm:prSet custT="1"/>
      <dgm:spPr/>
      <dgm:t>
        <a:bodyPr/>
        <a:lstStyle/>
        <a:p>
          <a:r>
            <a:rPr lang="es-EC" sz="1200" smtClean="0"/>
            <a:t>Presentación:</a:t>
          </a:r>
          <a:endParaRPr lang="es-EC" sz="1200" dirty="0" smtClean="0"/>
        </a:p>
        <a:p>
          <a:r>
            <a:rPr lang="es-EC" sz="1200" dirty="0" smtClean="0"/>
            <a:t>Vasito 140 ml</a:t>
          </a:r>
          <a:endParaRPr lang="es-EC" sz="1200" dirty="0"/>
        </a:p>
      </dgm:t>
    </dgm:pt>
    <dgm:pt modelId="{2235A926-287B-49C0-A915-7DC8C81C903C}">
      <dgm:prSet phldrT="[Texto]" phldr="1" custT="1"/>
      <dgm:spPr/>
      <dgm:t>
        <a:bodyPr/>
        <a:lstStyle/>
        <a:p>
          <a:endParaRPr lang="es-EC" sz="1200"/>
        </a:p>
      </dgm:t>
    </dgm:pt>
    <dgm:pt modelId="{D3C28846-63AC-421D-9102-8B1C3AEF22DF}" type="parTrans" cxnId="{6CF17C71-7337-4BC4-BD71-95FCC83237BD}">
      <dgm:prSet/>
      <dgm:spPr/>
      <dgm:t>
        <a:bodyPr/>
        <a:lstStyle/>
        <a:p>
          <a:endParaRPr lang="es-EC" sz="1200"/>
        </a:p>
      </dgm:t>
    </dgm:pt>
    <dgm:pt modelId="{83F852BD-12FD-49B0-958C-DC0E263008D5}" type="sibTrans" cxnId="{6CF17C71-7337-4BC4-BD71-95FCC83237BD}">
      <dgm:prSet/>
      <dgm:spPr/>
      <dgm:t>
        <a:bodyPr/>
        <a:lstStyle/>
        <a:p>
          <a:endParaRPr lang="es-EC" sz="1200"/>
        </a:p>
      </dgm:t>
    </dgm:pt>
    <dgm:pt modelId="{BFB3DC3D-A71B-4BD7-B716-4BD91117BD1A}">
      <dgm:prSet phldrT="[Texto]" custT="1"/>
      <dgm:spPr/>
      <dgm:t>
        <a:bodyPr/>
        <a:lstStyle/>
        <a:p>
          <a:r>
            <a:rPr lang="es-EC" sz="1200" dirty="0" smtClean="0"/>
            <a:t>Distribución.</a:t>
          </a:r>
          <a:endParaRPr lang="es-EC" sz="1200" dirty="0"/>
        </a:p>
      </dgm:t>
    </dgm:pt>
    <dgm:pt modelId="{6957A775-1EA9-49F3-8F59-B45B8C39E50A}" type="parTrans" cxnId="{9327906A-F9F3-419B-82C6-94C20264FEA7}">
      <dgm:prSet/>
      <dgm:spPr/>
      <dgm:t>
        <a:bodyPr/>
        <a:lstStyle/>
        <a:p>
          <a:endParaRPr lang="es-EC" sz="1200"/>
        </a:p>
      </dgm:t>
    </dgm:pt>
    <dgm:pt modelId="{0CFD6A47-A804-432F-A83C-45D40DDA533E}" type="sibTrans" cxnId="{9327906A-F9F3-419B-82C6-94C20264FEA7}">
      <dgm:prSet custT="1"/>
      <dgm:spPr/>
      <dgm:t>
        <a:bodyPr/>
        <a:lstStyle/>
        <a:p>
          <a:r>
            <a:rPr lang="es-EC" sz="1200" dirty="0" smtClean="0"/>
            <a:t>Precio</a:t>
          </a:r>
        </a:p>
      </dgm:t>
    </dgm:pt>
    <dgm:pt modelId="{607954A3-42E5-41EB-8448-B677DDE7C595}">
      <dgm:prSet phldrT="[Texto]" phldr="1" custT="1"/>
      <dgm:spPr/>
      <dgm:t>
        <a:bodyPr/>
        <a:lstStyle/>
        <a:p>
          <a:endParaRPr lang="es-EC" sz="1200"/>
        </a:p>
      </dgm:t>
    </dgm:pt>
    <dgm:pt modelId="{50608EBE-259F-45AB-8F63-660F166F7CE8}" type="parTrans" cxnId="{E8B299CD-7707-46FC-810A-16C5B8419CA3}">
      <dgm:prSet/>
      <dgm:spPr/>
      <dgm:t>
        <a:bodyPr/>
        <a:lstStyle/>
        <a:p>
          <a:endParaRPr lang="es-EC" sz="1200"/>
        </a:p>
      </dgm:t>
    </dgm:pt>
    <dgm:pt modelId="{AC92BCF4-8EA9-4959-9628-9306C684F1B3}" type="sibTrans" cxnId="{E8B299CD-7707-46FC-810A-16C5B8419CA3}">
      <dgm:prSet/>
      <dgm:spPr/>
      <dgm:t>
        <a:bodyPr/>
        <a:lstStyle/>
        <a:p>
          <a:endParaRPr lang="es-EC" sz="1200"/>
        </a:p>
      </dgm:t>
    </dgm:pt>
    <dgm:pt modelId="{B73CB05E-F813-4A34-AD2E-8123FC7FF199}">
      <dgm:prSet phldrT="[Texto]" custT="1"/>
      <dgm:spPr/>
      <dgm:t>
        <a:bodyPr/>
        <a:lstStyle/>
        <a:p>
          <a:r>
            <a:rPr lang="es-EC" sz="1200" dirty="0" smtClean="0"/>
            <a:t>Promoción</a:t>
          </a:r>
          <a:endParaRPr lang="es-EC" sz="1200" dirty="0"/>
        </a:p>
      </dgm:t>
    </dgm:pt>
    <dgm:pt modelId="{C4793BB9-B092-44E2-BA41-B6FEBF550FB9}" type="parTrans" cxnId="{B8E231D7-9373-4944-9AB1-A3C6D2D38163}">
      <dgm:prSet/>
      <dgm:spPr/>
      <dgm:t>
        <a:bodyPr/>
        <a:lstStyle/>
        <a:p>
          <a:endParaRPr lang="es-EC" sz="1200"/>
        </a:p>
      </dgm:t>
    </dgm:pt>
    <dgm:pt modelId="{6A838A19-2A9B-4CB6-9D5E-E0C018607096}" type="sibTrans" cxnId="{B8E231D7-9373-4944-9AB1-A3C6D2D38163}">
      <dgm:prSet custT="1"/>
      <dgm:spPr/>
      <dgm:t>
        <a:bodyPr/>
        <a:lstStyle/>
        <a:p>
          <a:r>
            <a:rPr lang="es-EC" sz="1200" dirty="0" smtClean="0"/>
            <a:t>Etiqueta:</a:t>
          </a:r>
        </a:p>
        <a:p>
          <a:r>
            <a:rPr lang="es-EC" sz="1200" dirty="0" smtClean="0"/>
            <a:t>Logo y nombre.</a:t>
          </a:r>
          <a:endParaRPr lang="es-EC" sz="1200" dirty="0"/>
        </a:p>
      </dgm:t>
    </dgm:pt>
    <dgm:pt modelId="{F242943F-E189-4026-91BC-33F4BB8B368D}">
      <dgm:prSet phldrT="[Texto]" phldr="1" custT="1"/>
      <dgm:spPr/>
      <dgm:t>
        <a:bodyPr/>
        <a:lstStyle/>
        <a:p>
          <a:endParaRPr lang="es-EC" sz="1200"/>
        </a:p>
      </dgm:t>
    </dgm:pt>
    <dgm:pt modelId="{CEC1075E-3DE4-40ED-B98E-09D33ACEC79B}" type="parTrans" cxnId="{7F09648F-F19C-47BC-A3C5-5C4A6CB7CE0D}">
      <dgm:prSet/>
      <dgm:spPr/>
      <dgm:t>
        <a:bodyPr/>
        <a:lstStyle/>
        <a:p>
          <a:endParaRPr lang="es-EC" sz="1200"/>
        </a:p>
      </dgm:t>
    </dgm:pt>
    <dgm:pt modelId="{3CC272E8-D3A4-4411-8749-35FCBD569750}" type="sibTrans" cxnId="{7F09648F-F19C-47BC-A3C5-5C4A6CB7CE0D}">
      <dgm:prSet/>
      <dgm:spPr/>
      <dgm:t>
        <a:bodyPr/>
        <a:lstStyle/>
        <a:p>
          <a:endParaRPr lang="es-EC" sz="1200"/>
        </a:p>
      </dgm:t>
    </dgm:pt>
    <dgm:pt modelId="{7395240F-0265-41F3-82B4-2D7AB64D6F05}" type="pres">
      <dgm:prSet presAssocID="{4B15CD06-749E-466A-B2FA-805627D8128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0E513AA-4B85-4E2C-97B2-6288921F3568}" type="pres">
      <dgm:prSet presAssocID="{4C518414-061D-4ECA-8AD4-B4DDC8FC1326}" presName="composite" presStyleCnt="0"/>
      <dgm:spPr/>
    </dgm:pt>
    <dgm:pt modelId="{C488F92C-8FB1-464D-8156-45894934030B}" type="pres">
      <dgm:prSet presAssocID="{4C518414-061D-4ECA-8AD4-B4DDC8FC132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9FF71C-EF1A-4275-BC46-ACBFC558B5B3}" type="pres">
      <dgm:prSet presAssocID="{4C518414-061D-4ECA-8AD4-B4DDC8FC132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C8E2C5-A41C-4BAE-886A-ED8C5C00E596}" type="pres">
      <dgm:prSet presAssocID="{4C518414-061D-4ECA-8AD4-B4DDC8FC1326}" presName="BalanceSpacing" presStyleCnt="0"/>
      <dgm:spPr/>
    </dgm:pt>
    <dgm:pt modelId="{1A07F0AA-8BC6-41F5-A25C-7FB1F8546682}" type="pres">
      <dgm:prSet presAssocID="{4C518414-061D-4ECA-8AD4-B4DDC8FC1326}" presName="BalanceSpacing1" presStyleCnt="0"/>
      <dgm:spPr/>
    </dgm:pt>
    <dgm:pt modelId="{B4E020E9-214F-458F-B4FF-5E3F2009774C}" type="pres">
      <dgm:prSet presAssocID="{75B4745B-4BB5-4A63-A6C5-866F486D3B8D}" presName="Accent1Text" presStyleLbl="node1" presStyleIdx="1" presStyleCnt="6" custScaleX="120510" custLinFactNeighborX="-10738" custLinFactNeighborY="-2306"/>
      <dgm:spPr/>
      <dgm:t>
        <a:bodyPr/>
        <a:lstStyle/>
        <a:p>
          <a:endParaRPr lang="es-EC"/>
        </a:p>
      </dgm:t>
    </dgm:pt>
    <dgm:pt modelId="{298B0DF3-C95E-42AA-A9E1-5B2A6937BBAF}" type="pres">
      <dgm:prSet presAssocID="{75B4745B-4BB5-4A63-A6C5-866F486D3B8D}" presName="spaceBetweenRectangles" presStyleCnt="0"/>
      <dgm:spPr/>
    </dgm:pt>
    <dgm:pt modelId="{9E4E503C-5916-4F0A-B156-50A15EC7135B}" type="pres">
      <dgm:prSet presAssocID="{BFB3DC3D-A71B-4BD7-B716-4BD91117BD1A}" presName="composite" presStyleCnt="0"/>
      <dgm:spPr/>
    </dgm:pt>
    <dgm:pt modelId="{E6350CBE-7651-4CA0-B852-66ADC29D2A23}" type="pres">
      <dgm:prSet presAssocID="{BFB3DC3D-A71B-4BD7-B716-4BD91117BD1A}" presName="Parent1" presStyleLbl="node1" presStyleIdx="2" presStyleCnt="6" custScaleX="109974" custLinFactNeighborX="-5369" custLinFactNeighborY="-3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305234-3D95-4FAA-9822-98FA307F9F17}" type="pres">
      <dgm:prSet presAssocID="{BFB3DC3D-A71B-4BD7-B716-4BD91117BD1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01FBE2-958F-4260-AC3C-DD58F30E20C7}" type="pres">
      <dgm:prSet presAssocID="{BFB3DC3D-A71B-4BD7-B716-4BD91117BD1A}" presName="BalanceSpacing" presStyleCnt="0"/>
      <dgm:spPr/>
    </dgm:pt>
    <dgm:pt modelId="{46B25BAB-245F-4630-98F3-41A922610810}" type="pres">
      <dgm:prSet presAssocID="{BFB3DC3D-A71B-4BD7-B716-4BD91117BD1A}" presName="BalanceSpacing1" presStyleCnt="0"/>
      <dgm:spPr/>
    </dgm:pt>
    <dgm:pt modelId="{43CCB741-516C-4AD8-8C18-20F8EAFB9905}" type="pres">
      <dgm:prSet presAssocID="{0CFD6A47-A804-432F-A83C-45D40DDA533E}" presName="Accent1Text" presStyleLbl="node1" presStyleIdx="3" presStyleCnt="6"/>
      <dgm:spPr/>
      <dgm:t>
        <a:bodyPr/>
        <a:lstStyle/>
        <a:p>
          <a:endParaRPr lang="es-EC"/>
        </a:p>
      </dgm:t>
    </dgm:pt>
    <dgm:pt modelId="{1058A907-0C93-4280-B7F3-F7025E5B7688}" type="pres">
      <dgm:prSet presAssocID="{0CFD6A47-A804-432F-A83C-45D40DDA533E}" presName="spaceBetweenRectangles" presStyleCnt="0"/>
      <dgm:spPr/>
    </dgm:pt>
    <dgm:pt modelId="{BE50057C-DF3B-41F7-95FA-BA58663452DD}" type="pres">
      <dgm:prSet presAssocID="{B73CB05E-F813-4A34-AD2E-8123FC7FF199}" presName="composite" presStyleCnt="0"/>
      <dgm:spPr/>
    </dgm:pt>
    <dgm:pt modelId="{D2CDC14F-44ED-4907-9EDB-702F7CCE0DE1}" type="pres">
      <dgm:prSet presAssocID="{B73CB05E-F813-4A34-AD2E-8123FC7FF19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D3AB27-CB5C-4523-B8B9-0334E5020803}" type="pres">
      <dgm:prSet presAssocID="{B73CB05E-F813-4A34-AD2E-8123FC7FF19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2737F9-C814-4AAD-93B0-E73572940A23}" type="pres">
      <dgm:prSet presAssocID="{B73CB05E-F813-4A34-AD2E-8123FC7FF199}" presName="BalanceSpacing" presStyleCnt="0"/>
      <dgm:spPr/>
    </dgm:pt>
    <dgm:pt modelId="{A1D857B5-D048-4928-A5EA-9DC6CFBE8D76}" type="pres">
      <dgm:prSet presAssocID="{B73CB05E-F813-4A34-AD2E-8123FC7FF199}" presName="BalanceSpacing1" presStyleCnt="0"/>
      <dgm:spPr/>
    </dgm:pt>
    <dgm:pt modelId="{C88CA5BC-9E8B-4B11-AB24-EA45BB6F2F4B}" type="pres">
      <dgm:prSet presAssocID="{6A838A19-2A9B-4CB6-9D5E-E0C018607096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CD1976E4-ED63-415F-ACCB-983966E80904}" type="presOf" srcId="{4B15CD06-749E-466A-B2FA-805627D81282}" destId="{7395240F-0265-41F3-82B4-2D7AB64D6F05}" srcOrd="0" destOrd="0" presId="urn:microsoft.com/office/officeart/2008/layout/AlternatingHexagons"/>
    <dgm:cxn modelId="{E8B299CD-7707-46FC-810A-16C5B8419CA3}" srcId="{BFB3DC3D-A71B-4BD7-B716-4BD91117BD1A}" destId="{607954A3-42E5-41EB-8448-B677DDE7C595}" srcOrd="0" destOrd="0" parTransId="{50608EBE-259F-45AB-8F63-660F166F7CE8}" sibTransId="{AC92BCF4-8EA9-4959-9628-9306C684F1B3}"/>
    <dgm:cxn modelId="{9327906A-F9F3-419B-82C6-94C20264FEA7}" srcId="{4B15CD06-749E-466A-B2FA-805627D81282}" destId="{BFB3DC3D-A71B-4BD7-B716-4BD91117BD1A}" srcOrd="1" destOrd="0" parTransId="{6957A775-1EA9-49F3-8F59-B45B8C39E50A}" sibTransId="{0CFD6A47-A804-432F-A83C-45D40DDA533E}"/>
    <dgm:cxn modelId="{6CF17C71-7337-4BC4-BD71-95FCC83237BD}" srcId="{4C518414-061D-4ECA-8AD4-B4DDC8FC1326}" destId="{2235A926-287B-49C0-A915-7DC8C81C903C}" srcOrd="0" destOrd="0" parTransId="{D3C28846-63AC-421D-9102-8B1C3AEF22DF}" sibTransId="{83F852BD-12FD-49B0-958C-DC0E263008D5}"/>
    <dgm:cxn modelId="{DBBCFA05-8CD9-4A59-BDF7-79683D46BC9E}" type="presOf" srcId="{B73CB05E-F813-4A34-AD2E-8123FC7FF199}" destId="{D2CDC14F-44ED-4907-9EDB-702F7CCE0DE1}" srcOrd="0" destOrd="0" presId="urn:microsoft.com/office/officeart/2008/layout/AlternatingHexagons"/>
    <dgm:cxn modelId="{02BADE9D-F10F-4D19-83E9-2DCCA674BC7E}" type="presOf" srcId="{0CFD6A47-A804-432F-A83C-45D40DDA533E}" destId="{43CCB741-516C-4AD8-8C18-20F8EAFB9905}" srcOrd="0" destOrd="0" presId="urn:microsoft.com/office/officeart/2008/layout/AlternatingHexagons"/>
    <dgm:cxn modelId="{96057000-07EE-4DDF-BD1B-D9E66EAFD1E6}" type="presOf" srcId="{F242943F-E189-4026-91BC-33F4BB8B368D}" destId="{59D3AB27-CB5C-4523-B8B9-0334E5020803}" srcOrd="0" destOrd="0" presId="urn:microsoft.com/office/officeart/2008/layout/AlternatingHexagons"/>
    <dgm:cxn modelId="{935B5562-3988-4433-98F2-0BDD95AE1D3F}" type="presOf" srcId="{6A838A19-2A9B-4CB6-9D5E-E0C018607096}" destId="{C88CA5BC-9E8B-4B11-AB24-EA45BB6F2F4B}" srcOrd="0" destOrd="0" presId="urn:microsoft.com/office/officeart/2008/layout/AlternatingHexagons"/>
    <dgm:cxn modelId="{F7176B35-5E69-4546-B94F-C6D5C4B952FD}" type="presOf" srcId="{4C518414-061D-4ECA-8AD4-B4DDC8FC1326}" destId="{C488F92C-8FB1-464D-8156-45894934030B}" srcOrd="0" destOrd="0" presId="urn:microsoft.com/office/officeart/2008/layout/AlternatingHexagons"/>
    <dgm:cxn modelId="{819C7DCF-7F6F-4A0D-B979-314CDBAF99D8}" type="presOf" srcId="{BFB3DC3D-A71B-4BD7-B716-4BD91117BD1A}" destId="{E6350CBE-7651-4CA0-B852-66ADC29D2A23}" srcOrd="0" destOrd="0" presId="urn:microsoft.com/office/officeart/2008/layout/AlternatingHexagons"/>
    <dgm:cxn modelId="{B8E231D7-9373-4944-9AB1-A3C6D2D38163}" srcId="{4B15CD06-749E-466A-B2FA-805627D81282}" destId="{B73CB05E-F813-4A34-AD2E-8123FC7FF199}" srcOrd="2" destOrd="0" parTransId="{C4793BB9-B092-44E2-BA41-B6FEBF550FB9}" sibTransId="{6A838A19-2A9B-4CB6-9D5E-E0C018607096}"/>
    <dgm:cxn modelId="{BB49ACED-BB98-495A-817F-D2102EC96A18}" type="presOf" srcId="{75B4745B-4BB5-4A63-A6C5-866F486D3B8D}" destId="{B4E020E9-214F-458F-B4FF-5E3F2009774C}" srcOrd="0" destOrd="0" presId="urn:microsoft.com/office/officeart/2008/layout/AlternatingHexagons"/>
    <dgm:cxn modelId="{136731CD-F9B9-42D3-9AEC-1AE9F397DDCE}" type="presOf" srcId="{607954A3-42E5-41EB-8448-B677DDE7C595}" destId="{5F305234-3D95-4FAA-9822-98FA307F9F17}" srcOrd="0" destOrd="0" presId="urn:microsoft.com/office/officeart/2008/layout/AlternatingHexagons"/>
    <dgm:cxn modelId="{7B575873-B50C-4CEE-8824-31EB84F4885F}" srcId="{4B15CD06-749E-466A-B2FA-805627D81282}" destId="{4C518414-061D-4ECA-8AD4-B4DDC8FC1326}" srcOrd="0" destOrd="0" parTransId="{CD736BEA-7703-4B98-BB2F-98F26EBF3051}" sibTransId="{75B4745B-4BB5-4A63-A6C5-866F486D3B8D}"/>
    <dgm:cxn modelId="{E9F1824E-2E0D-4662-8416-5CA58AE453DD}" type="presOf" srcId="{2235A926-287B-49C0-A915-7DC8C81C903C}" destId="{129FF71C-EF1A-4275-BC46-ACBFC558B5B3}" srcOrd="0" destOrd="0" presId="urn:microsoft.com/office/officeart/2008/layout/AlternatingHexagons"/>
    <dgm:cxn modelId="{7F09648F-F19C-47BC-A3C5-5C4A6CB7CE0D}" srcId="{B73CB05E-F813-4A34-AD2E-8123FC7FF199}" destId="{F242943F-E189-4026-91BC-33F4BB8B368D}" srcOrd="0" destOrd="0" parTransId="{CEC1075E-3DE4-40ED-B98E-09D33ACEC79B}" sibTransId="{3CC272E8-D3A4-4411-8749-35FCBD569750}"/>
    <dgm:cxn modelId="{C18BBA41-116F-41AA-AEAA-E73DEC7DDE56}" type="presParOf" srcId="{7395240F-0265-41F3-82B4-2D7AB64D6F05}" destId="{F0E513AA-4B85-4E2C-97B2-6288921F3568}" srcOrd="0" destOrd="0" presId="urn:microsoft.com/office/officeart/2008/layout/AlternatingHexagons"/>
    <dgm:cxn modelId="{7E6062A5-8376-4587-A904-D2DC6FBEAC1B}" type="presParOf" srcId="{F0E513AA-4B85-4E2C-97B2-6288921F3568}" destId="{C488F92C-8FB1-464D-8156-45894934030B}" srcOrd="0" destOrd="0" presId="urn:microsoft.com/office/officeart/2008/layout/AlternatingHexagons"/>
    <dgm:cxn modelId="{9D1F2997-015F-4DF8-A76B-03262F158843}" type="presParOf" srcId="{F0E513AA-4B85-4E2C-97B2-6288921F3568}" destId="{129FF71C-EF1A-4275-BC46-ACBFC558B5B3}" srcOrd="1" destOrd="0" presId="urn:microsoft.com/office/officeart/2008/layout/AlternatingHexagons"/>
    <dgm:cxn modelId="{2F1427BF-EA6C-4CEE-A8C6-8C7F6C129A06}" type="presParOf" srcId="{F0E513AA-4B85-4E2C-97B2-6288921F3568}" destId="{80C8E2C5-A41C-4BAE-886A-ED8C5C00E596}" srcOrd="2" destOrd="0" presId="urn:microsoft.com/office/officeart/2008/layout/AlternatingHexagons"/>
    <dgm:cxn modelId="{8B870AD4-618C-4135-83EB-EDA254500B6E}" type="presParOf" srcId="{F0E513AA-4B85-4E2C-97B2-6288921F3568}" destId="{1A07F0AA-8BC6-41F5-A25C-7FB1F8546682}" srcOrd="3" destOrd="0" presId="urn:microsoft.com/office/officeart/2008/layout/AlternatingHexagons"/>
    <dgm:cxn modelId="{6DB6EFDC-2C8E-461C-9C24-1F4D349D04C8}" type="presParOf" srcId="{F0E513AA-4B85-4E2C-97B2-6288921F3568}" destId="{B4E020E9-214F-458F-B4FF-5E3F2009774C}" srcOrd="4" destOrd="0" presId="urn:microsoft.com/office/officeart/2008/layout/AlternatingHexagons"/>
    <dgm:cxn modelId="{0239BB47-8050-4709-82E4-E1FE319C6DBA}" type="presParOf" srcId="{7395240F-0265-41F3-82B4-2D7AB64D6F05}" destId="{298B0DF3-C95E-42AA-A9E1-5B2A6937BBAF}" srcOrd="1" destOrd="0" presId="urn:microsoft.com/office/officeart/2008/layout/AlternatingHexagons"/>
    <dgm:cxn modelId="{C9B51807-5612-491A-A0DB-2E7B692B50E7}" type="presParOf" srcId="{7395240F-0265-41F3-82B4-2D7AB64D6F05}" destId="{9E4E503C-5916-4F0A-B156-50A15EC7135B}" srcOrd="2" destOrd="0" presId="urn:microsoft.com/office/officeart/2008/layout/AlternatingHexagons"/>
    <dgm:cxn modelId="{F518EBE1-2719-4A34-88D5-DAC9D3097030}" type="presParOf" srcId="{9E4E503C-5916-4F0A-B156-50A15EC7135B}" destId="{E6350CBE-7651-4CA0-B852-66ADC29D2A23}" srcOrd="0" destOrd="0" presId="urn:microsoft.com/office/officeart/2008/layout/AlternatingHexagons"/>
    <dgm:cxn modelId="{4A3B9CE3-1988-4AFC-B214-949BDE341448}" type="presParOf" srcId="{9E4E503C-5916-4F0A-B156-50A15EC7135B}" destId="{5F305234-3D95-4FAA-9822-98FA307F9F17}" srcOrd="1" destOrd="0" presId="urn:microsoft.com/office/officeart/2008/layout/AlternatingHexagons"/>
    <dgm:cxn modelId="{3A2035FE-FAF4-4C72-8732-9C47F62E5AC2}" type="presParOf" srcId="{9E4E503C-5916-4F0A-B156-50A15EC7135B}" destId="{FD01FBE2-958F-4260-AC3C-DD58F30E20C7}" srcOrd="2" destOrd="0" presId="urn:microsoft.com/office/officeart/2008/layout/AlternatingHexagons"/>
    <dgm:cxn modelId="{9904DD06-8D45-427C-B21D-486291C63DE1}" type="presParOf" srcId="{9E4E503C-5916-4F0A-B156-50A15EC7135B}" destId="{46B25BAB-245F-4630-98F3-41A922610810}" srcOrd="3" destOrd="0" presId="urn:microsoft.com/office/officeart/2008/layout/AlternatingHexagons"/>
    <dgm:cxn modelId="{C8BB84D2-B81F-4C93-8B77-3B6881651F93}" type="presParOf" srcId="{9E4E503C-5916-4F0A-B156-50A15EC7135B}" destId="{43CCB741-516C-4AD8-8C18-20F8EAFB9905}" srcOrd="4" destOrd="0" presId="urn:microsoft.com/office/officeart/2008/layout/AlternatingHexagons"/>
    <dgm:cxn modelId="{DE32706B-1DEA-44A1-AE35-3D76B78BA3AF}" type="presParOf" srcId="{7395240F-0265-41F3-82B4-2D7AB64D6F05}" destId="{1058A907-0C93-4280-B7F3-F7025E5B7688}" srcOrd="3" destOrd="0" presId="urn:microsoft.com/office/officeart/2008/layout/AlternatingHexagons"/>
    <dgm:cxn modelId="{92426287-965D-43CD-9F3E-2E755F9CEDBA}" type="presParOf" srcId="{7395240F-0265-41F3-82B4-2D7AB64D6F05}" destId="{BE50057C-DF3B-41F7-95FA-BA58663452DD}" srcOrd="4" destOrd="0" presId="urn:microsoft.com/office/officeart/2008/layout/AlternatingHexagons"/>
    <dgm:cxn modelId="{86E0AF22-A201-40F5-AF95-ABF67DFB2E5A}" type="presParOf" srcId="{BE50057C-DF3B-41F7-95FA-BA58663452DD}" destId="{D2CDC14F-44ED-4907-9EDB-702F7CCE0DE1}" srcOrd="0" destOrd="0" presId="urn:microsoft.com/office/officeart/2008/layout/AlternatingHexagons"/>
    <dgm:cxn modelId="{8B3BE09C-0997-4816-BE82-58283C29C64B}" type="presParOf" srcId="{BE50057C-DF3B-41F7-95FA-BA58663452DD}" destId="{59D3AB27-CB5C-4523-B8B9-0334E5020803}" srcOrd="1" destOrd="0" presId="urn:microsoft.com/office/officeart/2008/layout/AlternatingHexagons"/>
    <dgm:cxn modelId="{896E7E34-65FD-4686-B06D-59B316ADD75C}" type="presParOf" srcId="{BE50057C-DF3B-41F7-95FA-BA58663452DD}" destId="{052737F9-C814-4AAD-93B0-E73572940A23}" srcOrd="2" destOrd="0" presId="urn:microsoft.com/office/officeart/2008/layout/AlternatingHexagons"/>
    <dgm:cxn modelId="{CA739A1D-8399-4239-967F-A1DD6BC094E8}" type="presParOf" srcId="{BE50057C-DF3B-41F7-95FA-BA58663452DD}" destId="{A1D857B5-D048-4928-A5EA-9DC6CFBE8D76}" srcOrd="3" destOrd="0" presId="urn:microsoft.com/office/officeart/2008/layout/AlternatingHexagons"/>
    <dgm:cxn modelId="{01F79DA1-169C-448D-9D21-87F7800637A5}" type="presParOf" srcId="{BE50057C-DF3B-41F7-95FA-BA58663452DD}" destId="{C88CA5BC-9E8B-4B11-AB24-EA45BB6F2F4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6244F3-C510-42A4-A2BA-EDFEAB3C8452}" type="doc">
      <dgm:prSet loTypeId="urn:microsoft.com/office/officeart/2005/8/layout/chevron1" loCatId="process" qsTypeId="urn:microsoft.com/office/officeart/2005/8/quickstyle/3d1" qsCatId="3D" csTypeId="urn:microsoft.com/office/officeart/2005/8/colors/accent4_2" csCatId="accent4" phldr="1"/>
      <dgm:spPr/>
    </dgm:pt>
    <dgm:pt modelId="{C2173A3C-1EF3-42F0-8867-C4D46444F74E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C" sz="1800" b="0" dirty="0" smtClean="0">
              <a:latin typeface="Arno Pro Smbd SmText" pitchFamily="18" charset="0"/>
            </a:rPr>
            <a:t>Se recuperará la inversión inicial después de 3 años </a:t>
          </a:r>
          <a:endParaRPr lang="es-EC" sz="1800" b="0" dirty="0">
            <a:latin typeface="Arno Pro Smbd SmText" pitchFamily="18" charset="0"/>
          </a:endParaRPr>
        </a:p>
      </dgm:t>
    </dgm:pt>
    <dgm:pt modelId="{D6FA89DB-DD40-41CC-9F8D-4F2B19A8581F}" type="parTrans" cxnId="{2193669F-69F8-42BC-8379-15B6573B3F5F}">
      <dgm:prSet/>
      <dgm:spPr/>
      <dgm:t>
        <a:bodyPr/>
        <a:lstStyle/>
        <a:p>
          <a:endParaRPr lang="es-EC"/>
        </a:p>
      </dgm:t>
    </dgm:pt>
    <dgm:pt modelId="{D75B9BBB-0BF4-4570-9277-5A5CC2B17E67}" type="sibTrans" cxnId="{2193669F-69F8-42BC-8379-15B6573B3F5F}">
      <dgm:prSet/>
      <dgm:spPr/>
      <dgm:t>
        <a:bodyPr/>
        <a:lstStyle/>
        <a:p>
          <a:endParaRPr lang="es-EC"/>
        </a:p>
      </dgm:t>
    </dgm:pt>
    <dgm:pt modelId="{90EBEFB3-771D-4FA9-AD8C-86914C5293C1}" type="pres">
      <dgm:prSet presAssocID="{8B6244F3-C510-42A4-A2BA-EDFEAB3C8452}" presName="Name0" presStyleCnt="0">
        <dgm:presLayoutVars>
          <dgm:dir/>
          <dgm:animLvl val="lvl"/>
          <dgm:resizeHandles val="exact"/>
        </dgm:presLayoutVars>
      </dgm:prSet>
      <dgm:spPr/>
    </dgm:pt>
    <dgm:pt modelId="{6E159D76-1F76-44E4-9B1B-BC5EB92CD655}" type="pres">
      <dgm:prSet presAssocID="{C2173A3C-1EF3-42F0-8867-C4D46444F74E}" presName="parTxOnly" presStyleLbl="node1" presStyleIdx="0" presStyleCnt="1" custScaleY="44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F87041-CF7B-4C28-875D-D28745B27844}" type="presOf" srcId="{8B6244F3-C510-42A4-A2BA-EDFEAB3C8452}" destId="{90EBEFB3-771D-4FA9-AD8C-86914C5293C1}" srcOrd="0" destOrd="0" presId="urn:microsoft.com/office/officeart/2005/8/layout/chevron1"/>
    <dgm:cxn modelId="{2193669F-69F8-42BC-8379-15B6573B3F5F}" srcId="{8B6244F3-C510-42A4-A2BA-EDFEAB3C8452}" destId="{C2173A3C-1EF3-42F0-8867-C4D46444F74E}" srcOrd="0" destOrd="0" parTransId="{D6FA89DB-DD40-41CC-9F8D-4F2B19A8581F}" sibTransId="{D75B9BBB-0BF4-4570-9277-5A5CC2B17E67}"/>
    <dgm:cxn modelId="{C1B0EE29-6390-4E10-8870-BC66E87EB04B}" type="presOf" srcId="{C2173A3C-1EF3-42F0-8867-C4D46444F74E}" destId="{6E159D76-1F76-44E4-9B1B-BC5EB92CD655}" srcOrd="0" destOrd="0" presId="urn:microsoft.com/office/officeart/2005/8/layout/chevron1"/>
    <dgm:cxn modelId="{67843049-A490-486D-A2DE-42F767695F39}" type="presParOf" srcId="{90EBEFB3-771D-4FA9-AD8C-86914C5293C1}" destId="{6E159D76-1F76-44E4-9B1B-BC5EB92CD65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2E22F7-DD31-45BD-AD6E-2E7D82E959FB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316999E6-BDBF-4A68-8F2A-C010BA15CC0D}">
      <dgm:prSet phldrT="[Texto]"/>
      <dgm:spPr/>
      <dgm:t>
        <a:bodyPr/>
        <a:lstStyle/>
        <a:p>
          <a:r>
            <a:rPr lang="es-EC" dirty="0" smtClean="0"/>
            <a:t>Este proyecto requiere una inversión considerable</a:t>
          </a:r>
          <a:endParaRPr lang="es-EC" dirty="0"/>
        </a:p>
      </dgm:t>
    </dgm:pt>
    <dgm:pt modelId="{38EBFB03-665B-4BD0-995C-6239815C6F3A}" type="parTrans" cxnId="{7BBB14F5-3F51-4873-A681-5E54A0503AA9}">
      <dgm:prSet/>
      <dgm:spPr/>
      <dgm:t>
        <a:bodyPr/>
        <a:lstStyle/>
        <a:p>
          <a:endParaRPr lang="es-EC"/>
        </a:p>
      </dgm:t>
    </dgm:pt>
    <dgm:pt modelId="{F7EBE391-E7C4-4AE9-8B6D-D4655F25C54B}" type="sibTrans" cxnId="{7BBB14F5-3F51-4873-A681-5E54A0503AA9}">
      <dgm:prSet/>
      <dgm:spPr/>
      <dgm:t>
        <a:bodyPr/>
        <a:lstStyle/>
        <a:p>
          <a:endParaRPr lang="es-EC"/>
        </a:p>
      </dgm:t>
    </dgm:pt>
    <dgm:pt modelId="{65363B48-6D89-4485-8624-724E7CEF8BAA}">
      <dgm:prSet phldrT="[Texto]"/>
      <dgm:spPr/>
      <dgm:t>
        <a:bodyPr/>
        <a:lstStyle/>
        <a:p>
          <a:r>
            <a:rPr lang="es-EC" dirty="0" smtClean="0"/>
            <a:t>Fases de la investigación</a:t>
          </a:r>
          <a:endParaRPr lang="es-EC" dirty="0"/>
        </a:p>
      </dgm:t>
    </dgm:pt>
    <dgm:pt modelId="{1A249503-0023-4888-A41F-6361EBA8D7D3}" type="parTrans" cxnId="{59207B3C-DB36-4976-86BA-A1E309F4A3C6}">
      <dgm:prSet/>
      <dgm:spPr/>
      <dgm:t>
        <a:bodyPr/>
        <a:lstStyle/>
        <a:p>
          <a:endParaRPr lang="es-EC"/>
        </a:p>
      </dgm:t>
    </dgm:pt>
    <dgm:pt modelId="{98C25ADD-C65A-4B44-BCE6-D06C12296256}" type="sibTrans" cxnId="{59207B3C-DB36-4976-86BA-A1E309F4A3C6}">
      <dgm:prSet/>
      <dgm:spPr/>
      <dgm:t>
        <a:bodyPr/>
        <a:lstStyle/>
        <a:p>
          <a:endParaRPr lang="es-EC"/>
        </a:p>
      </dgm:t>
    </dgm:pt>
    <dgm:pt modelId="{9A93BCD7-3BAD-4A0D-91DE-BB905009FD3B}">
      <dgm:prSet phldrT="[Texto]"/>
      <dgm:spPr/>
      <dgm:t>
        <a:bodyPr/>
        <a:lstStyle/>
        <a:p>
          <a:r>
            <a:rPr lang="es-EC" dirty="0" smtClean="0"/>
            <a:t>Variables de análisis y conclusiones</a:t>
          </a:r>
          <a:endParaRPr lang="es-EC" dirty="0"/>
        </a:p>
      </dgm:t>
    </dgm:pt>
    <dgm:pt modelId="{C0E015D5-1A47-4E40-881C-0FFC12D4BFB2}" type="parTrans" cxnId="{877CD831-046F-4C95-811C-AAC4C4704E3F}">
      <dgm:prSet/>
      <dgm:spPr/>
      <dgm:t>
        <a:bodyPr/>
        <a:lstStyle/>
        <a:p>
          <a:endParaRPr lang="es-EC"/>
        </a:p>
      </dgm:t>
    </dgm:pt>
    <dgm:pt modelId="{53BBA273-6F96-421C-8DFD-D97CC544816F}" type="sibTrans" cxnId="{877CD831-046F-4C95-811C-AAC4C4704E3F}">
      <dgm:prSet/>
      <dgm:spPr/>
      <dgm:t>
        <a:bodyPr/>
        <a:lstStyle/>
        <a:p>
          <a:endParaRPr lang="es-EC"/>
        </a:p>
      </dgm:t>
    </dgm:pt>
    <dgm:pt modelId="{E05C1F7D-3256-4561-8BE8-A3C149652884}" type="pres">
      <dgm:prSet presAssocID="{392E22F7-DD31-45BD-AD6E-2E7D82E959FB}" presName="arrowDiagram" presStyleCnt="0">
        <dgm:presLayoutVars>
          <dgm:chMax val="5"/>
          <dgm:dir/>
          <dgm:resizeHandles val="exact"/>
        </dgm:presLayoutVars>
      </dgm:prSet>
      <dgm:spPr/>
    </dgm:pt>
    <dgm:pt modelId="{BC97DB81-516F-4EB4-9D82-AA5D77A18BE5}" type="pres">
      <dgm:prSet presAssocID="{392E22F7-DD31-45BD-AD6E-2E7D82E959FB}" presName="arrow" presStyleLbl="bgShp" presStyleIdx="0" presStyleCnt="1"/>
      <dgm:spPr/>
    </dgm:pt>
    <dgm:pt modelId="{FBCFD398-6320-47F7-B88D-A16475E17BD1}" type="pres">
      <dgm:prSet presAssocID="{392E22F7-DD31-45BD-AD6E-2E7D82E959FB}" presName="arrowDiagram3" presStyleCnt="0"/>
      <dgm:spPr/>
    </dgm:pt>
    <dgm:pt modelId="{517EE6F5-9D5E-44E6-9484-C9B6FA5E089F}" type="pres">
      <dgm:prSet presAssocID="{316999E6-BDBF-4A68-8F2A-C010BA15CC0D}" presName="bullet3a" presStyleLbl="node1" presStyleIdx="0" presStyleCnt="3"/>
      <dgm:spPr/>
    </dgm:pt>
    <dgm:pt modelId="{F7CE16BA-BE1A-45F3-AE6D-C5A94A42D319}" type="pres">
      <dgm:prSet presAssocID="{316999E6-BDBF-4A68-8F2A-C010BA15CC0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FCAF82-A211-4D55-BB09-89826844B07D}" type="pres">
      <dgm:prSet presAssocID="{65363B48-6D89-4485-8624-724E7CEF8BAA}" presName="bullet3b" presStyleLbl="node1" presStyleIdx="1" presStyleCnt="3"/>
      <dgm:spPr/>
    </dgm:pt>
    <dgm:pt modelId="{EA91806C-F822-40E8-ABDD-59C8C0C0A43F}" type="pres">
      <dgm:prSet presAssocID="{65363B48-6D89-4485-8624-724E7CEF8BA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0E4AD6-9B1D-40E1-A466-178D120FCCD7}" type="pres">
      <dgm:prSet presAssocID="{9A93BCD7-3BAD-4A0D-91DE-BB905009FD3B}" presName="bullet3c" presStyleLbl="node1" presStyleIdx="2" presStyleCnt="3"/>
      <dgm:spPr/>
    </dgm:pt>
    <dgm:pt modelId="{2937206B-9876-42FD-8378-B9311E62600E}" type="pres">
      <dgm:prSet presAssocID="{9A93BCD7-3BAD-4A0D-91DE-BB905009FD3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BB14F5-3F51-4873-A681-5E54A0503AA9}" srcId="{392E22F7-DD31-45BD-AD6E-2E7D82E959FB}" destId="{316999E6-BDBF-4A68-8F2A-C010BA15CC0D}" srcOrd="0" destOrd="0" parTransId="{38EBFB03-665B-4BD0-995C-6239815C6F3A}" sibTransId="{F7EBE391-E7C4-4AE9-8B6D-D4655F25C54B}"/>
    <dgm:cxn modelId="{7DAECBEA-1638-4F6B-AB89-6B4E203BDB82}" type="presOf" srcId="{316999E6-BDBF-4A68-8F2A-C010BA15CC0D}" destId="{F7CE16BA-BE1A-45F3-AE6D-C5A94A42D319}" srcOrd="0" destOrd="0" presId="urn:microsoft.com/office/officeart/2005/8/layout/arrow2"/>
    <dgm:cxn modelId="{DD69BA9D-6383-40F4-A517-A0114AB07F96}" type="presOf" srcId="{392E22F7-DD31-45BD-AD6E-2E7D82E959FB}" destId="{E05C1F7D-3256-4561-8BE8-A3C149652884}" srcOrd="0" destOrd="0" presId="urn:microsoft.com/office/officeart/2005/8/layout/arrow2"/>
    <dgm:cxn modelId="{877CD831-046F-4C95-811C-AAC4C4704E3F}" srcId="{392E22F7-DD31-45BD-AD6E-2E7D82E959FB}" destId="{9A93BCD7-3BAD-4A0D-91DE-BB905009FD3B}" srcOrd="2" destOrd="0" parTransId="{C0E015D5-1A47-4E40-881C-0FFC12D4BFB2}" sibTransId="{53BBA273-6F96-421C-8DFD-D97CC544816F}"/>
    <dgm:cxn modelId="{34C30683-5899-4AC6-BA9E-4FC027FE316E}" type="presOf" srcId="{9A93BCD7-3BAD-4A0D-91DE-BB905009FD3B}" destId="{2937206B-9876-42FD-8378-B9311E62600E}" srcOrd="0" destOrd="0" presId="urn:microsoft.com/office/officeart/2005/8/layout/arrow2"/>
    <dgm:cxn modelId="{59207B3C-DB36-4976-86BA-A1E309F4A3C6}" srcId="{392E22F7-DD31-45BD-AD6E-2E7D82E959FB}" destId="{65363B48-6D89-4485-8624-724E7CEF8BAA}" srcOrd="1" destOrd="0" parTransId="{1A249503-0023-4888-A41F-6361EBA8D7D3}" sibTransId="{98C25ADD-C65A-4B44-BCE6-D06C12296256}"/>
    <dgm:cxn modelId="{B5A51C89-EBE2-48E8-8185-48455374CA7E}" type="presOf" srcId="{65363B48-6D89-4485-8624-724E7CEF8BAA}" destId="{EA91806C-F822-40E8-ABDD-59C8C0C0A43F}" srcOrd="0" destOrd="0" presId="urn:microsoft.com/office/officeart/2005/8/layout/arrow2"/>
    <dgm:cxn modelId="{55F99E93-25EF-48A7-9071-C5315E9BC0E8}" type="presParOf" srcId="{E05C1F7D-3256-4561-8BE8-A3C149652884}" destId="{BC97DB81-516F-4EB4-9D82-AA5D77A18BE5}" srcOrd="0" destOrd="0" presId="urn:microsoft.com/office/officeart/2005/8/layout/arrow2"/>
    <dgm:cxn modelId="{A0CB6768-3C55-4ADC-8745-9C9150A5BDCA}" type="presParOf" srcId="{E05C1F7D-3256-4561-8BE8-A3C149652884}" destId="{FBCFD398-6320-47F7-B88D-A16475E17BD1}" srcOrd="1" destOrd="0" presId="urn:microsoft.com/office/officeart/2005/8/layout/arrow2"/>
    <dgm:cxn modelId="{F32BC309-57BB-45D4-9CED-DD861C8F4258}" type="presParOf" srcId="{FBCFD398-6320-47F7-B88D-A16475E17BD1}" destId="{517EE6F5-9D5E-44E6-9484-C9B6FA5E089F}" srcOrd="0" destOrd="0" presId="urn:microsoft.com/office/officeart/2005/8/layout/arrow2"/>
    <dgm:cxn modelId="{6A163F0B-FF87-49C2-B8B3-C352BABBE220}" type="presParOf" srcId="{FBCFD398-6320-47F7-B88D-A16475E17BD1}" destId="{F7CE16BA-BE1A-45F3-AE6D-C5A94A42D319}" srcOrd="1" destOrd="0" presId="urn:microsoft.com/office/officeart/2005/8/layout/arrow2"/>
    <dgm:cxn modelId="{3E4E4AEF-7CCA-4C0E-8E7C-93852B99F645}" type="presParOf" srcId="{FBCFD398-6320-47F7-B88D-A16475E17BD1}" destId="{EBFCAF82-A211-4D55-BB09-89826844B07D}" srcOrd="2" destOrd="0" presId="urn:microsoft.com/office/officeart/2005/8/layout/arrow2"/>
    <dgm:cxn modelId="{9A55D221-595B-4886-826D-4EAA3E3741F6}" type="presParOf" srcId="{FBCFD398-6320-47F7-B88D-A16475E17BD1}" destId="{EA91806C-F822-40E8-ABDD-59C8C0C0A43F}" srcOrd="3" destOrd="0" presId="urn:microsoft.com/office/officeart/2005/8/layout/arrow2"/>
    <dgm:cxn modelId="{B6B62939-A6E6-4A9A-8651-6DCCB71EC118}" type="presParOf" srcId="{FBCFD398-6320-47F7-B88D-A16475E17BD1}" destId="{EB0E4AD6-9B1D-40E1-A466-178D120FCCD7}" srcOrd="4" destOrd="0" presId="urn:microsoft.com/office/officeart/2005/8/layout/arrow2"/>
    <dgm:cxn modelId="{D75CD67F-62E3-4F64-A465-A12597FD2588}" type="presParOf" srcId="{FBCFD398-6320-47F7-B88D-A16475E17BD1}" destId="{2937206B-9876-42FD-8378-B9311E62600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F6750-9F0D-4691-829D-838738BA50F1}">
      <dsp:nvSpPr>
        <dsp:cNvPr id="0" name=""/>
        <dsp:cNvSpPr/>
      </dsp:nvSpPr>
      <dsp:spPr>
        <a:xfrm>
          <a:off x="3354587" y="0"/>
          <a:ext cx="2105112" cy="21054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6EA54FC-E59A-45B3-A54B-5033820D26D0}">
      <dsp:nvSpPr>
        <dsp:cNvPr id="0" name=""/>
        <dsp:cNvSpPr/>
      </dsp:nvSpPr>
      <dsp:spPr>
        <a:xfrm>
          <a:off x="3819886" y="760125"/>
          <a:ext cx="1169770" cy="58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Alimentación Equilibrada</a:t>
          </a:r>
          <a:endParaRPr lang="es-EC" sz="1000" kern="1200" dirty="0"/>
        </a:p>
      </dsp:txBody>
      <dsp:txXfrm>
        <a:off x="3819886" y="760125"/>
        <a:ext cx="1169770" cy="584745"/>
      </dsp:txXfrm>
    </dsp:sp>
    <dsp:sp modelId="{40E83183-0D17-4527-94E6-993A7D971951}">
      <dsp:nvSpPr>
        <dsp:cNvPr id="0" name=""/>
        <dsp:cNvSpPr/>
      </dsp:nvSpPr>
      <dsp:spPr>
        <a:xfrm>
          <a:off x="2746638" y="1244361"/>
          <a:ext cx="2105112" cy="21054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9B4129B-FF70-4BA8-A156-CF2E6A4BF1C1}">
      <dsp:nvSpPr>
        <dsp:cNvPr id="0" name=""/>
        <dsp:cNvSpPr/>
      </dsp:nvSpPr>
      <dsp:spPr>
        <a:xfrm>
          <a:off x="3305066" y="1976850"/>
          <a:ext cx="1169770" cy="58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El helado tiene una gran aceptación en el mercado</a:t>
          </a:r>
          <a:endParaRPr lang="es-EC" sz="1000" kern="1200" dirty="0"/>
        </a:p>
      </dsp:txBody>
      <dsp:txXfrm>
        <a:off x="3305066" y="1976850"/>
        <a:ext cx="1169770" cy="584745"/>
      </dsp:txXfrm>
    </dsp:sp>
    <dsp:sp modelId="{D8B0AECE-9AC0-4C8A-842C-5286FB1228CE}">
      <dsp:nvSpPr>
        <dsp:cNvPr id="0" name=""/>
        <dsp:cNvSpPr/>
      </dsp:nvSpPr>
      <dsp:spPr>
        <a:xfrm>
          <a:off x="3504416" y="2564219"/>
          <a:ext cx="1808618" cy="180934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889A2A0-B9F3-4624-8F7A-4966F1C21DE1}">
      <dsp:nvSpPr>
        <dsp:cNvPr id="0" name=""/>
        <dsp:cNvSpPr/>
      </dsp:nvSpPr>
      <dsp:spPr>
        <a:xfrm>
          <a:off x="3822653" y="3195325"/>
          <a:ext cx="1169770" cy="58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Propuesta del proyecto</a:t>
          </a:r>
          <a:endParaRPr lang="es-EC" sz="1000" kern="1200" dirty="0"/>
        </a:p>
      </dsp:txBody>
      <dsp:txXfrm>
        <a:off x="3822653" y="3195325"/>
        <a:ext cx="1169770" cy="584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089C2-ADD2-4980-8615-23A86FFB5552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1FAFE-81E1-4AC2-A3DD-A5C39284467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185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FAFE-81E1-4AC2-A3DD-A5C39284467B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22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6F4736-6E5C-4293-AE80-B2EA8106C2DC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E78B1B-652A-4366-B5AA-1EBA60E7CC97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b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53.emf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52.emf"/><Relationship Id="rId4" Type="http://schemas.openxmlformats.org/officeDocument/2006/relationships/diagramLayout" Target="../diagrams/layout8.xml"/><Relationship Id="rId9" Type="http://schemas.openxmlformats.org/officeDocument/2006/relationships/image" Target="../media/image5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517232"/>
            <a:ext cx="6553200" cy="1152128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Soledad Bernabé</a:t>
            </a:r>
          </a:p>
          <a:p>
            <a:r>
              <a:rPr lang="es-EC" b="1" dirty="0" smtClean="0">
                <a:solidFill>
                  <a:schemeClr val="tx1"/>
                </a:solidFill>
              </a:rPr>
              <a:t>Willington </a:t>
            </a:r>
            <a:r>
              <a:rPr lang="es-EC" b="1" dirty="0" err="1" smtClean="0">
                <a:solidFill>
                  <a:schemeClr val="tx1"/>
                </a:solidFill>
              </a:rPr>
              <a:t>Orrala</a:t>
            </a:r>
            <a:endParaRPr lang="es-EC" b="1" dirty="0" smtClean="0">
              <a:solidFill>
                <a:schemeClr val="tx1"/>
              </a:solidFill>
            </a:endParaRPr>
          </a:p>
          <a:p>
            <a:r>
              <a:rPr lang="es-EC" b="1" dirty="0" smtClean="0">
                <a:solidFill>
                  <a:schemeClr val="tx1"/>
                </a:solidFill>
              </a:rPr>
              <a:t>Gustavo Rodríguez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82087"/>
          </a:xfrm>
        </p:spPr>
        <p:txBody>
          <a:bodyPr/>
          <a:lstStyle/>
          <a:p>
            <a:r>
              <a:rPr lang="es-EC" sz="6000" dirty="0" smtClean="0"/>
              <a:t>     </a:t>
            </a:r>
            <a:r>
              <a:rPr lang="es-EC" sz="6000" dirty="0" err="1" smtClean="0"/>
              <a:t>exofrut</a:t>
            </a:r>
            <a:endParaRPr lang="es-EC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52" y="188640"/>
            <a:ext cx="259228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2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s-EC" u="sng" dirty="0" smtClean="0"/>
          </a:p>
          <a:p>
            <a:pPr marL="114300" indent="0" algn="ctr">
              <a:buNone/>
            </a:pPr>
            <a:r>
              <a:rPr lang="es-EC" u="sng" dirty="0" smtClean="0"/>
              <a:t>OBETIVO GENERAL</a:t>
            </a:r>
          </a:p>
          <a:p>
            <a:pPr marL="114300" indent="0">
              <a:buNone/>
            </a:pPr>
            <a:endParaRPr lang="es-EC" dirty="0" smtClean="0"/>
          </a:p>
          <a:p>
            <a:pPr marL="114300" indent="0">
              <a:buNone/>
            </a:pPr>
            <a:r>
              <a:rPr lang="es-EC" dirty="0" smtClean="0"/>
              <a:t>Realizar </a:t>
            </a:r>
            <a:r>
              <a:rPr lang="es-EC" dirty="0"/>
              <a:t>el estudio de factibilidad para conformar una empresa productora y comercializadora que ofrezca un producto autóctono en la ciudad de Guayaquil, de calidad y delicioso, estableciéndonos como una empresa rentable generando empleos y contribuyendo al desarrollo socioeconómico de la región</a:t>
            </a:r>
            <a:r>
              <a:rPr lang="es-EC" dirty="0" smtClean="0"/>
              <a:t>.</a:t>
            </a:r>
          </a:p>
          <a:p>
            <a:pPr marL="114300" indent="0">
              <a:buNone/>
            </a:pPr>
            <a:endParaRPr lang="es-EC" dirty="0"/>
          </a:p>
          <a:p>
            <a:pPr marL="11430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es-EC" dirty="0" smtClean="0"/>
          </a:p>
          <a:p>
            <a:pPr marL="114300" indent="0" algn="ctr">
              <a:buNone/>
            </a:pPr>
            <a:r>
              <a:rPr lang="es-EC" u="sng" dirty="0" smtClean="0"/>
              <a:t>OBJETIVOS ESPECIFICOS</a:t>
            </a:r>
            <a:endParaRPr lang="es-EC" u="sng" dirty="0"/>
          </a:p>
          <a:p>
            <a:pPr algn="just"/>
            <a:r>
              <a:rPr lang="es-EC" dirty="0" smtClean="0"/>
              <a:t>Identificar claramente el mercado de Guayaquil y las empresas productores y comercializadoras de este producto.</a:t>
            </a:r>
            <a:endParaRPr lang="es-EC" dirty="0"/>
          </a:p>
          <a:p>
            <a:pPr algn="just"/>
            <a:r>
              <a:rPr lang="es-EC" dirty="0" smtClean="0"/>
              <a:t>Realizar </a:t>
            </a:r>
            <a:r>
              <a:rPr lang="es-EC" dirty="0"/>
              <a:t>análisis de competencia, para determinar qué tan fuerte son las otras empresas en el mercado.</a:t>
            </a:r>
          </a:p>
          <a:p>
            <a:pPr algn="just"/>
            <a:r>
              <a:rPr lang="es-EC" dirty="0" smtClean="0"/>
              <a:t>Conseguir </a:t>
            </a:r>
            <a:r>
              <a:rPr lang="es-EC" dirty="0"/>
              <a:t>las bases necesarias por medio de estudio de mercados para poder generar estrategias que nos permitan ser competitivos y productivos.</a:t>
            </a:r>
          </a:p>
          <a:p>
            <a:pPr marL="11430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ESTUDIO ORGANIZACIONAL.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s-EC" b="1" dirty="0" smtClean="0"/>
              <a:t>Misión</a:t>
            </a:r>
            <a:r>
              <a:rPr lang="es-EC" b="1" dirty="0"/>
              <a:t>		</a:t>
            </a:r>
            <a:endParaRPr lang="es-EC" dirty="0"/>
          </a:p>
          <a:p>
            <a:pPr marL="114300" indent="0">
              <a:buNone/>
            </a:pPr>
            <a:r>
              <a:rPr lang="es-EC" dirty="0"/>
              <a:t>Somos una empresa productora y comercializadora de helados de frutas exóticas, comprometida a contribuir con el bienestar de nuestros clientes de la ciudad de Guayaquil, brindando helados saludables y deliciosos, a través de acciones de calidad, innovación y utilización eficiente de </a:t>
            </a:r>
            <a:r>
              <a:rPr lang="es-EC" dirty="0" smtClean="0"/>
              <a:t>recursos </a:t>
            </a:r>
            <a:r>
              <a:rPr lang="es-EC" dirty="0"/>
              <a:t>en constante </a:t>
            </a:r>
            <a:r>
              <a:rPr lang="es-EC" dirty="0" smtClean="0"/>
              <a:t>fortalecimiento.</a:t>
            </a:r>
          </a:p>
          <a:p>
            <a:pPr marL="114300" indent="0">
              <a:buNone/>
            </a:pPr>
            <a:endParaRPr lang="es-EC" b="1" dirty="0" smtClean="0"/>
          </a:p>
          <a:p>
            <a:pPr marL="114300" indent="0">
              <a:buNone/>
            </a:pPr>
            <a:r>
              <a:rPr lang="es-EC" b="1" dirty="0" smtClean="0"/>
              <a:t>Visión</a:t>
            </a:r>
            <a:endParaRPr lang="es-EC" b="1" dirty="0"/>
          </a:p>
          <a:p>
            <a:pPr marL="114300" indent="0">
              <a:buNone/>
            </a:pPr>
            <a:r>
              <a:rPr lang="es-EC" dirty="0" smtClean="0"/>
              <a:t>Consolidarnos </a:t>
            </a:r>
            <a:r>
              <a:rPr lang="es-EC" dirty="0"/>
              <a:t>como una empresa líder en el año 2013 en el mercado Guayaquileño con expansión hacia el mercado nacional de  helados con alto valor nutritivo, brindando una total satisfacción al cliente. </a:t>
            </a:r>
          </a:p>
          <a:p>
            <a:pPr marL="11430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27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ESTUDIO ORGANIZACIONAL.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27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44256120"/>
              </p:ext>
            </p:extLst>
          </p:nvPr>
        </p:nvGraphicFramePr>
        <p:xfrm>
          <a:off x="827584" y="1196752"/>
          <a:ext cx="7200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56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ORGANIGRAMA EXOFRUT.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457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49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ANALISIS FODA.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437660"/>
              </p:ext>
            </p:extLst>
          </p:nvPr>
        </p:nvGraphicFramePr>
        <p:xfrm>
          <a:off x="457200" y="1752600"/>
          <a:ext cx="8435280" cy="498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INVESTIGACION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DE </a:t>
            </a:r>
            <a:r>
              <a:rPr lang="es-EC" dirty="0"/>
              <a:t>MERCADO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EC" dirty="0" smtClean="0"/>
              <a:t>PREFERENCIA DE HELADOS</a:t>
            </a:r>
          </a:p>
          <a:p>
            <a:pPr marL="114300" indent="0" algn="ctr">
              <a:buNone/>
            </a:pP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82453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7115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INVESTIGACION DE </a:t>
            </a:r>
            <a:r>
              <a:rPr lang="es-EC" dirty="0" smtClean="0"/>
              <a:t>MERCADO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EC" dirty="0" smtClean="0"/>
              <a:t>LE GUSTARIA PROBAR UN NUEVO HELADO</a:t>
            </a:r>
          </a:p>
          <a:p>
            <a:pPr marL="114300" indent="0" algn="ctr">
              <a:buNone/>
            </a:pP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820920" cy="343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2106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1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INVESTIGACION DE MERCADO.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Los datos mas importantes que fueron obtenidos mediante la encuesta son: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52" y="3068959"/>
            <a:ext cx="6477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INVESTIGACION </a:t>
            </a:r>
            <a:br>
              <a:rPr lang="es-EC" dirty="0"/>
            </a:br>
            <a:r>
              <a:rPr lang="es-EC" dirty="0"/>
              <a:t>DE MERCADO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90030"/>
              </p:ext>
            </p:extLst>
          </p:nvPr>
        </p:nvGraphicFramePr>
        <p:xfrm>
          <a:off x="899592" y="2132856"/>
          <a:ext cx="7416823" cy="29523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36104"/>
                <a:gridCol w="1728192"/>
                <a:gridCol w="1284146"/>
                <a:gridCol w="1156127"/>
                <a:gridCol w="1156127"/>
                <a:gridCol w="1156127"/>
              </a:tblGrid>
              <a:tr h="235120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Tabla 14. Frecuencia de Consumo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8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 válido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 acumulado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35120">
                <a:tc row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Válidos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vez al día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8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mas de 1 vez al día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18.0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8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vez a la semana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41.5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41.5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59.5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8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Quincenalmente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37.3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37.3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96.8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50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Consume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100.0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46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100.0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100.0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3171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1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156142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2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INVESTIGACION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DE </a:t>
            </a:r>
            <a:r>
              <a:rPr lang="es-EC" dirty="0"/>
              <a:t>MERCADO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C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492896"/>
            <a:ext cx="8153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INVESTIGACION DE MERCADO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C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564904"/>
            <a:ext cx="64960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INVESTIGACION DE </a:t>
            </a:r>
            <a:r>
              <a:rPr lang="es-EC" dirty="0" smtClean="0"/>
              <a:t>MERCADO</a:t>
            </a:r>
            <a:br>
              <a:rPr lang="es-EC" dirty="0" smtClean="0"/>
            </a:br>
            <a:endParaRPr lang="es-EC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2753519"/>
            <a:ext cx="64674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49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2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INVESTIGACION DE </a:t>
            </a:r>
            <a:r>
              <a:rPr lang="es-EC" dirty="0" smtClean="0"/>
              <a:t>MERCADO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EC" dirty="0" smtClean="0"/>
              <a:t>PREFERENCIA DE PRESENTACION</a:t>
            </a:r>
          </a:p>
          <a:p>
            <a:pPr marL="114300" indent="0">
              <a:buNone/>
            </a:pP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7" y="2348880"/>
            <a:ext cx="5602883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93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INVESTIGACION DE </a:t>
            </a:r>
            <a:r>
              <a:rPr lang="es-EC" dirty="0" smtClean="0"/>
              <a:t>MERCADO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EC" dirty="0" smtClean="0"/>
              <a:t>PREFERENCIA POR OTRAS FRUTAS</a:t>
            </a:r>
          </a:p>
          <a:p>
            <a:pPr marL="114300" indent="0"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0405"/>
            <a:ext cx="5236845" cy="4084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45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DEMANDA ESTIMADA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22208"/>
            <a:ext cx="6466111" cy="495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932039" y="2204864"/>
            <a:ext cx="2577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numero de personas tomadas para los cálculos de ventas  fueron 332,755. Por la capacidad de las maquinas.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95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 BCG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840830" cy="431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lipse"/>
          <p:cNvSpPr/>
          <p:nvPr/>
        </p:nvSpPr>
        <p:spPr>
          <a:xfrm>
            <a:off x="3635896" y="2636912"/>
            <a:ext cx="2304256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2276872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Porque requerimos de constante inversión.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Somos nuevos en el mercado.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Y de acuerdo con nuestro estudio de mercado tenemos un gran potencial de crecimiento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38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MATRIZ IMPLICACION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13995"/>
          <a:stretch/>
        </p:blipFill>
        <p:spPr bwMode="auto">
          <a:xfrm>
            <a:off x="955343" y="2276872"/>
            <a:ext cx="4476466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796136" y="2564904"/>
            <a:ext cx="2723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Exofrut</a:t>
            </a:r>
            <a:r>
              <a:rPr lang="es-EC" dirty="0" smtClean="0"/>
              <a:t> se </a:t>
            </a:r>
            <a:r>
              <a:rPr lang="es-EC" dirty="0"/>
              <a:t>ubicó en el cuadrante de Hedonismo</a:t>
            </a:r>
            <a:r>
              <a:rPr lang="es-EC" dirty="0" smtClean="0"/>
              <a:t>, </a:t>
            </a:r>
            <a:r>
              <a:rPr lang="es-EC" dirty="0"/>
              <a:t>debido a que al momento de la compra existe una escasa implicación y aprehensión </a:t>
            </a:r>
            <a:r>
              <a:rPr lang="es-EC" dirty="0" smtClean="0"/>
              <a:t>emocional.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634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MACROSEGMENTACION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i="1" dirty="0" smtClean="0"/>
              <a:t>Funciones a satisfacer: </a:t>
            </a:r>
            <a:r>
              <a:rPr lang="es-EC" dirty="0" smtClean="0"/>
              <a:t>Deleitar a las personas aportando positivamente a su salud.</a:t>
            </a:r>
          </a:p>
          <a:p>
            <a:pPr marL="114300" indent="0">
              <a:buNone/>
            </a:pPr>
            <a:endParaRPr lang="es-EC" dirty="0" smtClean="0"/>
          </a:p>
          <a:p>
            <a:r>
              <a:rPr lang="es-EC" i="1" dirty="0" smtClean="0"/>
              <a:t>Mercado Meta: </a:t>
            </a:r>
            <a:r>
              <a:rPr lang="es-EC" dirty="0" smtClean="0"/>
              <a:t>Personas de ingresos económicos medios y altos con edades de 15 años en adelante.</a:t>
            </a:r>
          </a:p>
          <a:p>
            <a:pPr marL="114300" indent="0">
              <a:buNone/>
            </a:pPr>
            <a:endParaRPr lang="es-EC" dirty="0" smtClean="0"/>
          </a:p>
          <a:p>
            <a:r>
              <a:rPr lang="es-EC" i="1" dirty="0" smtClean="0"/>
              <a:t>Mercado Meta potencial</a:t>
            </a:r>
            <a:r>
              <a:rPr lang="es-EC" dirty="0" smtClean="0"/>
              <a:t>: Personas que prefieren helados a base de leche.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7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MICROSEGMENTACION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s-EC" b="1" dirty="0"/>
              <a:t>Geográfica	</a:t>
            </a:r>
            <a:endParaRPr lang="es-EC" dirty="0"/>
          </a:p>
          <a:p>
            <a:pPr marL="114300" indent="0">
              <a:buNone/>
            </a:pPr>
            <a:r>
              <a:rPr lang="es-EC" dirty="0"/>
              <a:t>País: Ecuador</a:t>
            </a:r>
          </a:p>
          <a:p>
            <a:pPr marL="114300" indent="0">
              <a:buNone/>
            </a:pPr>
            <a:r>
              <a:rPr lang="es-EC" dirty="0"/>
              <a:t>Cuidad: </a:t>
            </a:r>
            <a:r>
              <a:rPr lang="es-EC" dirty="0" smtClean="0"/>
              <a:t>Guayaquil</a:t>
            </a:r>
            <a:r>
              <a:rPr lang="es-EC" b="1" dirty="0"/>
              <a:t> </a:t>
            </a:r>
            <a:endParaRPr lang="es-EC" dirty="0"/>
          </a:p>
          <a:p>
            <a:pPr marL="114300" indent="0">
              <a:buNone/>
            </a:pPr>
            <a:endParaRPr lang="es-EC" dirty="0"/>
          </a:p>
          <a:p>
            <a:pPr marL="114300" indent="0">
              <a:buNone/>
            </a:pPr>
            <a:r>
              <a:rPr lang="es-EC" b="1" dirty="0"/>
              <a:t> </a:t>
            </a:r>
            <a:r>
              <a:rPr lang="es-EC" b="1" dirty="0" err="1"/>
              <a:t>Psicográfica</a:t>
            </a:r>
            <a:endParaRPr lang="es-EC" dirty="0"/>
          </a:p>
          <a:p>
            <a:pPr marL="114300" indent="0">
              <a:buNone/>
            </a:pPr>
            <a:r>
              <a:rPr lang="es-EC" dirty="0"/>
              <a:t>Ingresos promedios entre medio y alto.</a:t>
            </a:r>
          </a:p>
          <a:p>
            <a:pPr marL="114300" indent="0">
              <a:buNone/>
            </a:pPr>
            <a:r>
              <a:rPr lang="es-EC" dirty="0"/>
              <a:t>Personas con o sin enfermedades</a:t>
            </a:r>
          </a:p>
          <a:p>
            <a:pPr marL="114300" indent="0">
              <a:buNone/>
            </a:pPr>
            <a:r>
              <a:rPr lang="es-EC" dirty="0"/>
              <a:t>Vegetarianos</a:t>
            </a:r>
          </a:p>
          <a:p>
            <a:pPr marL="114300" indent="0">
              <a:buNone/>
            </a:pPr>
            <a:r>
              <a:rPr lang="es-EC" dirty="0"/>
              <a:t> </a:t>
            </a:r>
          </a:p>
          <a:p>
            <a:pPr marL="114300" indent="0">
              <a:buNone/>
            </a:pPr>
            <a:r>
              <a:rPr lang="es-EC" b="1" dirty="0"/>
              <a:t>Demográfica</a:t>
            </a:r>
            <a:endParaRPr lang="es-EC" dirty="0"/>
          </a:p>
          <a:p>
            <a:pPr marL="114300" indent="0">
              <a:buNone/>
            </a:pPr>
            <a:r>
              <a:rPr lang="es-EC" dirty="0"/>
              <a:t>Acto para todas las edades estableciendo rango principal: 21-40 años</a:t>
            </a:r>
          </a:p>
          <a:p>
            <a:pPr marL="114300" indent="0">
              <a:buNone/>
            </a:pPr>
            <a:r>
              <a:rPr lang="es-EC" dirty="0"/>
              <a:t>Genero: Masculino y Femenino</a:t>
            </a:r>
          </a:p>
          <a:p>
            <a:pPr marL="114300" indent="0">
              <a:buNone/>
            </a:pPr>
            <a:endParaRPr lang="es-EC" dirty="0"/>
          </a:p>
          <a:p>
            <a:pPr marL="114300" indent="0">
              <a:buNone/>
            </a:pPr>
            <a:r>
              <a:rPr lang="es-EC" b="1" dirty="0"/>
              <a:t>Preferencias</a:t>
            </a:r>
            <a:endParaRPr lang="es-EC" dirty="0"/>
          </a:p>
          <a:p>
            <a:pPr marL="114300" indent="0">
              <a:buNone/>
            </a:pPr>
            <a:r>
              <a:rPr lang="es-EC" dirty="0"/>
              <a:t>Consumo: Semanales</a:t>
            </a:r>
          </a:p>
          <a:p>
            <a:pPr marL="114300" indent="0">
              <a:buNone/>
            </a:pPr>
            <a:r>
              <a:rPr lang="es-EC" dirty="0"/>
              <a:t>Gustos: Frutas Exóticas y comidas saludables</a:t>
            </a:r>
          </a:p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Planteamiento </a:t>
            </a:r>
            <a:br>
              <a:rPr lang="es-EC" dirty="0" smtClean="0"/>
            </a:br>
            <a:r>
              <a:rPr lang="es-EC" dirty="0" smtClean="0"/>
              <a:t>del 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EC" dirty="0" smtClean="0"/>
              <a:t>Es </a:t>
            </a:r>
            <a:r>
              <a:rPr lang="es-EC" dirty="0"/>
              <a:t>factible la comercialización de helados a base de frutas </a:t>
            </a:r>
            <a:r>
              <a:rPr lang="es-EC" dirty="0" smtClean="0"/>
              <a:t>exóticas</a:t>
            </a:r>
          </a:p>
          <a:p>
            <a:pPr algn="ctr"/>
            <a:endParaRPr lang="es-EC" dirty="0" smtClean="0"/>
          </a:p>
          <a:p>
            <a:pPr marL="114300" indent="0" algn="ctr">
              <a:buNone/>
            </a:pPr>
            <a:endParaRPr lang="es-EC" dirty="0"/>
          </a:p>
          <a:p>
            <a:pPr marL="114300" indent="0" algn="ctr">
              <a:buNone/>
            </a:pPr>
            <a:endParaRPr lang="es-EC" dirty="0" smtClean="0"/>
          </a:p>
          <a:p>
            <a:pPr marL="114300" indent="0" algn="ctr">
              <a:buNone/>
            </a:pPr>
            <a:endParaRPr lang="es-EC" dirty="0"/>
          </a:p>
          <a:p>
            <a:pPr marL="114300" indent="0" algn="ctr">
              <a:buNone/>
            </a:pPr>
            <a:endParaRPr lang="es-EC" dirty="0"/>
          </a:p>
          <a:p>
            <a:pPr marL="114300" indent="0" algn="ctr">
              <a:buNone/>
            </a:pPr>
            <a:r>
              <a:rPr lang="es-EC" dirty="0" smtClean="0"/>
              <a:t>Las personas están </a:t>
            </a:r>
            <a:r>
              <a:rPr lang="es-EC" dirty="0"/>
              <a:t>cambiando sus hábitos </a:t>
            </a:r>
            <a:r>
              <a:rPr lang="es-EC" dirty="0" smtClean="0"/>
              <a:t>alimenticios, procurando no comer alimentos que contengan azucares o grasas.  </a:t>
            </a:r>
          </a:p>
          <a:p>
            <a:pPr marL="114300" indent="0" algn="ctr">
              <a:buNone/>
            </a:pPr>
            <a:endParaRPr lang="es-EC" dirty="0"/>
          </a:p>
          <a:p>
            <a:pPr marL="114300" indent="0" algn="ctr">
              <a:buNone/>
            </a:pP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35708"/>
            <a:ext cx="1584176" cy="1553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32" y="3022362"/>
            <a:ext cx="1661652" cy="155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256797"/>
            <a:ext cx="1800200" cy="1544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20378"/>
            <a:ext cx="1656184" cy="15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FUERZAS DE PORTER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469957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5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MARKETING MIX.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60727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HELADO DE NONI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Posee </a:t>
            </a:r>
            <a:r>
              <a:rPr lang="es-EC" dirty="0" err="1"/>
              <a:t>X</a:t>
            </a:r>
            <a:r>
              <a:rPr lang="es-EC" dirty="0" err="1" smtClean="0"/>
              <a:t>eronina</a:t>
            </a:r>
            <a:r>
              <a:rPr lang="es-EC" dirty="0"/>
              <a:t>, Óxido Nítrico, </a:t>
            </a:r>
            <a:r>
              <a:rPr lang="es-EC" dirty="0" err="1"/>
              <a:t>E</a:t>
            </a:r>
            <a:r>
              <a:rPr lang="es-EC" dirty="0" err="1" smtClean="0"/>
              <a:t>scopoletina</a:t>
            </a:r>
            <a:r>
              <a:rPr lang="es-EC" dirty="0" smtClean="0"/>
              <a:t> </a:t>
            </a:r>
            <a:r>
              <a:rPr lang="es-EC" dirty="0"/>
              <a:t>y propiedades </a:t>
            </a:r>
            <a:r>
              <a:rPr lang="es-EC" b="1" dirty="0"/>
              <a:t>antibacterianas</a:t>
            </a:r>
            <a:r>
              <a:rPr lang="es-EC" dirty="0"/>
              <a:t>, </a:t>
            </a:r>
            <a:r>
              <a:rPr lang="es-EC" b="1" dirty="0"/>
              <a:t>antiinflamatorias</a:t>
            </a:r>
            <a:r>
              <a:rPr lang="es-EC" dirty="0"/>
              <a:t>, </a:t>
            </a:r>
            <a:r>
              <a:rPr lang="es-EC" b="1" dirty="0"/>
              <a:t>antihistamínicas</a:t>
            </a:r>
            <a:r>
              <a:rPr lang="es-EC" dirty="0"/>
              <a:t> y </a:t>
            </a:r>
            <a:r>
              <a:rPr lang="es-EC" b="1" dirty="0" smtClean="0"/>
              <a:t>analgésicas</a:t>
            </a:r>
            <a:r>
              <a:rPr lang="es-EC" dirty="0"/>
              <a:t>.</a:t>
            </a:r>
            <a:r>
              <a:rPr lang="es-EC" dirty="0" smtClean="0"/>
              <a:t> </a:t>
            </a:r>
          </a:p>
          <a:p>
            <a:endParaRPr lang="es-EC" dirty="0" smtClean="0"/>
          </a:p>
          <a:p>
            <a:r>
              <a:rPr lang="es-EC" dirty="0" smtClean="0"/>
              <a:t>Evita </a:t>
            </a:r>
            <a:r>
              <a:rPr lang="es-EC" dirty="0"/>
              <a:t>el crecimiento de células </a:t>
            </a:r>
            <a:r>
              <a:rPr lang="es-EC" dirty="0" smtClean="0"/>
              <a:t>precancerosas.</a:t>
            </a:r>
          </a:p>
          <a:p>
            <a:pPr marL="114300" indent="0">
              <a:buNone/>
            </a:pPr>
            <a:r>
              <a:rPr lang="es-EC" dirty="0" smtClean="0"/>
              <a:t> </a:t>
            </a:r>
            <a:endParaRPr lang="es-EC" dirty="0"/>
          </a:p>
          <a:p>
            <a:r>
              <a:rPr lang="es-EC" dirty="0" smtClean="0"/>
              <a:t>Mezclado </a:t>
            </a:r>
            <a:r>
              <a:rPr lang="es-EC" dirty="0"/>
              <a:t>con frutas como mora y </a:t>
            </a:r>
            <a:r>
              <a:rPr lang="es-EC" dirty="0" smtClean="0"/>
              <a:t>frutilla. Se </a:t>
            </a:r>
            <a:r>
              <a:rPr lang="es-EC" dirty="0"/>
              <a:t>realiza esta mezcla para mejorar el sabor, siempre de forma natural</a:t>
            </a:r>
            <a:r>
              <a:rPr lang="es-EC" dirty="0" smtClean="0"/>
              <a:t>.</a:t>
            </a:r>
            <a:r>
              <a:rPr lang="es-ES" dirty="0"/>
              <a:t> </a:t>
            </a:r>
            <a:endParaRPr lang="es-EC" dirty="0"/>
          </a:p>
          <a:p>
            <a:pPr marL="114300" indent="0">
              <a:buNone/>
            </a:pP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HELADO DE KIWI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C" dirty="0"/>
              <a:t>Es  un rico y  saludable helado de fruta muy ligero  o light,  bajo en grasas y calorías, que proporciona: calcio, sodio, cal, hierro, fosforo, potasio, vitaminas A,B1, B2, B3 Y </a:t>
            </a:r>
            <a:r>
              <a:rPr lang="es-EC" dirty="0" smtClean="0"/>
              <a:t>C.</a:t>
            </a:r>
          </a:p>
          <a:p>
            <a:pPr marL="114300" indent="0">
              <a:buNone/>
            </a:pPr>
            <a:r>
              <a:rPr lang="es-EC" dirty="0"/>
              <a:t>Su contenido de fibra le confiere propiedades laxantes. </a:t>
            </a:r>
            <a:endParaRPr lang="es-EC" dirty="0" smtClean="0"/>
          </a:p>
          <a:p>
            <a:pPr marL="114300" indent="0">
              <a:buNone/>
            </a:pP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kiwi_sorbet_bow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01" y="4437112"/>
            <a:ext cx="2094230" cy="1339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8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HELADO DE AGUACATE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Helado </a:t>
            </a:r>
            <a:r>
              <a:rPr lang="es-EC" dirty="0"/>
              <a:t>de aguacate mezclado </a:t>
            </a:r>
            <a:r>
              <a:rPr lang="es-EC" dirty="0" smtClean="0"/>
              <a:t>con limón  </a:t>
            </a:r>
            <a:r>
              <a:rPr lang="es-EC" dirty="0"/>
              <a:t>que sirve para que no se oxide. </a:t>
            </a:r>
          </a:p>
          <a:p>
            <a:endParaRPr lang="es-EC" dirty="0"/>
          </a:p>
          <a:p>
            <a:r>
              <a:rPr lang="es-EC" dirty="0"/>
              <a:t>Es una rica fuente de vitamina E, A, B1, B2, B3, B6, D, así como un poco de vitamina C, minerales como potasio, Magnesio, fosforo, además contiene </a:t>
            </a:r>
            <a:r>
              <a:rPr lang="es-EC" dirty="0" err="1"/>
              <a:t>Riboflavina</a:t>
            </a:r>
            <a:r>
              <a:rPr lang="es-EC" dirty="0"/>
              <a:t>, Niacina, Biotina y Ácido fólico.</a:t>
            </a:r>
          </a:p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http://farm3.static.flickr.com/2538/3685250376_edbc4d84de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38" y="4509120"/>
            <a:ext cx="2498090" cy="1743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8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HELADO DE PITAHAYA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C" dirty="0"/>
              <a:t>El helado de pitahaya  posee un bajo valor calórico, ya que apenas contienen hidratos de </a:t>
            </a:r>
            <a:r>
              <a:rPr lang="es-EC" dirty="0" smtClean="0"/>
              <a:t>carbono. La </a:t>
            </a:r>
            <a:r>
              <a:rPr lang="es-EC" dirty="0"/>
              <a:t>vitamina C interviene en la formación de colágeno, huesos y dientes, glóbulos rojos y favorece la absorción del hierro de los alimentos, la resistencia a las infecciones y tiene acción antioxidante.</a:t>
            </a:r>
          </a:p>
          <a:p>
            <a:pPr marL="114300" indent="0">
              <a:buNone/>
            </a:pP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Elabora IPN helado de pitahaya para mantener saludable el sistema digestiv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1128"/>
            <a:ext cx="3241675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CARACTERISTICAS DEL PRODUCTO</a:t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544694"/>
              </p:ext>
            </p:extLst>
          </p:nvPr>
        </p:nvGraphicFramePr>
        <p:xfrm>
          <a:off x="107504" y="1772816"/>
          <a:ext cx="555496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97152"/>
            <a:ext cx="47148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7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DESCRIPCION DE PROCESOS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22578" r="28806" b="18317"/>
          <a:stretch/>
        </p:blipFill>
        <p:spPr bwMode="auto">
          <a:xfrm>
            <a:off x="1763688" y="1719617"/>
            <a:ext cx="5400600" cy="46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LOCALIZACION DEL PROYECTO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Se Alquila bodega via a Daule KM 10.5 Con cerramiento .- Alfa Bienes Raices $5000 - Guay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692015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Fotos de  Se Alquila bodega via a Daule KM 10.5 Con cerramiento .- Alfa Bienes Raices $50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8999"/>
            <a:ext cx="4692015" cy="2766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72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LOCALIZACION DEL PROYECTO</a:t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963313"/>
              </p:ext>
            </p:extLst>
          </p:nvPr>
        </p:nvGraphicFramePr>
        <p:xfrm>
          <a:off x="251522" y="2060845"/>
          <a:ext cx="8568951" cy="3960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3209"/>
                <a:gridCol w="927332"/>
                <a:gridCol w="963611"/>
                <a:gridCol w="963611"/>
                <a:gridCol w="955297"/>
                <a:gridCol w="955297"/>
                <a:gridCol w="955297"/>
                <a:gridCol w="955297"/>
              </a:tblGrid>
              <a:tr h="262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Local A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Local B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Local C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5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Factor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Peso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Calificación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Ponderación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Calificación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Ponderación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Calificación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Ponderación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2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Ubicación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13,00%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5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0,65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7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0,91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0,78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2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Costos Insumos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12,00%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0,36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0,72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0,72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2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Costo local o Alquiler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17,00%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0,68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1,02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5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0,85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44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Mano de Obra disponible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9,00%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0,72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0,72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0,72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2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Seguridad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18,00%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1,08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1,08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1,08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2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Costo transporte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14,00%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0,56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0,56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0,56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44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Capacidad de producción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17,00%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7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1,19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5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0,85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1,36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2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Total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100,00%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5,24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5,86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6,07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</a:tr>
              <a:tr h="262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25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Escala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Peor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25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10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Mejor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1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Importancia </a:t>
            </a:r>
            <a:br>
              <a:rPr lang="es-EC" dirty="0" smtClean="0"/>
            </a:br>
            <a:r>
              <a:rPr lang="es-EC" dirty="0" smtClean="0"/>
              <a:t>del estudio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s-EC" dirty="0" smtClean="0"/>
          </a:p>
          <a:p>
            <a:pPr marL="114300" indent="0" algn="just">
              <a:buNone/>
            </a:pPr>
            <a:endParaRPr lang="es-EC" dirty="0" smtClean="0"/>
          </a:p>
          <a:p>
            <a:pPr marL="114300" indent="0" algn="just">
              <a:buNone/>
            </a:pPr>
            <a:r>
              <a:rPr lang="es-EC" dirty="0" smtClean="0"/>
              <a:t>Este </a:t>
            </a:r>
            <a:r>
              <a:rPr lang="es-EC" dirty="0"/>
              <a:t>tema ha sido escogido debido a los beneficios que tantas frutas nos ofrecen y que no han sido aprovechadas en su máximo </a:t>
            </a:r>
            <a:r>
              <a:rPr lang="es-EC" dirty="0" smtClean="0"/>
              <a:t>rendimiento, por ejemplo, se </a:t>
            </a:r>
            <a:r>
              <a:rPr lang="es-EC" dirty="0"/>
              <a:t>fabrica y exporta jugo de </a:t>
            </a:r>
            <a:r>
              <a:rPr lang="es-EC" dirty="0" err="1"/>
              <a:t>Noni</a:t>
            </a:r>
            <a:r>
              <a:rPr lang="es-EC" dirty="0"/>
              <a:t> pero no se fabrican </a:t>
            </a:r>
            <a:r>
              <a:rPr lang="es-EC" dirty="0" smtClean="0"/>
              <a:t>helados.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LOCALIZACION DEL PROYECTO</a:t>
            </a:r>
            <a:br>
              <a:rPr lang="es-EC" dirty="0" smtClean="0"/>
            </a:br>
            <a:endParaRPr lang="es-EC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78" y="1124744"/>
            <a:ext cx="6955353" cy="5616624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1" y="116632"/>
            <a:ext cx="1224773" cy="12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Financiero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86" y="3212976"/>
            <a:ext cx="6229938" cy="2775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40" y="1988840"/>
            <a:ext cx="612198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Inversión Inicial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311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Estudio Financiero</a:t>
            </a:r>
            <a:br>
              <a:rPr lang="es-EC" dirty="0" smtClean="0"/>
            </a:br>
            <a:r>
              <a:rPr lang="es-EC" dirty="0" smtClean="0"/>
              <a:t>Inversión en Equipos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336704" cy="4691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Costos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744416" cy="3285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640152" cy="32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Gastos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74900"/>
            <a:ext cx="5584219" cy="283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Gastos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5" y="1772816"/>
            <a:ext cx="8646151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373563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54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Sueldos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2419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ingresos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0" y="2276872"/>
            <a:ext cx="8229600" cy="223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42183"/>
            <a:ext cx="8208168" cy="68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Valor de Desecho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241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Valor de Desecho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2" y="1916832"/>
            <a:ext cx="8423498" cy="413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14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</a:t>
            </a:r>
            <a:r>
              <a:rPr lang="es-EC" dirty="0" err="1" smtClean="0"/>
              <a:t>teorico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C" dirty="0" smtClean="0"/>
          </a:p>
          <a:p>
            <a:pPr marL="114300" indent="0">
              <a:buNone/>
            </a:pPr>
            <a:endParaRPr lang="es-EC" dirty="0"/>
          </a:p>
          <a:p>
            <a:pPr marL="114300" indent="0" algn="just">
              <a:buNone/>
            </a:pPr>
            <a:r>
              <a:rPr lang="es-EC" dirty="0" smtClean="0"/>
              <a:t>Francisco </a:t>
            </a:r>
            <a:r>
              <a:rPr lang="es-EC" dirty="0"/>
              <a:t>Rodríguez, </a:t>
            </a:r>
            <a:r>
              <a:rPr lang="es-EC" dirty="0" err="1"/>
              <a:t>neuropsicólogo</a:t>
            </a:r>
            <a:r>
              <a:rPr lang="es-EC" dirty="0"/>
              <a:t> de la Universidad Autónoma de Madrid, que confirma que “los helados funcionan como </a:t>
            </a:r>
            <a:r>
              <a:rPr lang="es-EC" dirty="0" err="1"/>
              <a:t>exorfinas</a:t>
            </a:r>
            <a:r>
              <a:rPr lang="es-EC" dirty="0"/>
              <a:t> que son convertidas en endorfinas por el metabolismo, que están implicadas </a:t>
            </a:r>
            <a:r>
              <a:rPr lang="es-EC" dirty="0" smtClean="0"/>
              <a:t>en mecanismos </a:t>
            </a:r>
            <a:r>
              <a:rPr lang="es-EC" dirty="0"/>
              <a:t>de reducción del estrés”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341898" cy="291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58484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Prestamo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2600"/>
            <a:ext cx="655272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57" y="1556793"/>
            <a:ext cx="25241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Capital de trabajo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2" y="1700808"/>
            <a:ext cx="8229600" cy="242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667661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CAPM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987130" cy="62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7" y="3096828"/>
            <a:ext cx="292188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95" y="2996951"/>
            <a:ext cx="3489325" cy="260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830388" y="115888"/>
            <a:ext cx="66786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C" sz="4400" dirty="0">
                <a:solidFill>
                  <a:schemeClr val="tx1">
                    <a:lumMod val="50000"/>
                  </a:schemeClr>
                </a:solidFill>
                <a:latin typeface="Arno Pro Smbd SmText" pitchFamily="18" charset="0"/>
                <a:cs typeface="+mn-cs"/>
              </a:rPr>
              <a:t>Análisis Flujos de Caja</a:t>
            </a:r>
          </a:p>
        </p:txBody>
      </p:sp>
      <p:pic>
        <p:nvPicPr>
          <p:cNvPr id="50179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328">
            <a:off x="6086475" y="1584325"/>
            <a:ext cx="22494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41288" y="1878013"/>
            <a:ext cx="312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C" sz="4000" dirty="0">
                <a:solidFill>
                  <a:schemeClr val="tx1">
                    <a:lumMod val="50000"/>
                  </a:schemeClr>
                </a:solidFill>
                <a:latin typeface="Arno Pro Smbd SmText" pitchFamily="18" charset="0"/>
                <a:cs typeface="+mn-cs"/>
              </a:rPr>
              <a:t>Van</a:t>
            </a:r>
          </a:p>
        </p:txBody>
      </p:sp>
      <p:sp>
        <p:nvSpPr>
          <p:cNvPr id="50181" name="8 CuadroTexto"/>
          <p:cNvSpPr txBox="1">
            <a:spLocks noChangeArrowheads="1"/>
          </p:cNvSpPr>
          <p:nvPr/>
        </p:nvSpPr>
        <p:spPr bwMode="auto">
          <a:xfrm>
            <a:off x="141288" y="2797175"/>
            <a:ext cx="2862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s-EC" sz="4000" dirty="0" err="1">
                <a:solidFill>
                  <a:srgbClr val="19334D"/>
                </a:solidFill>
                <a:latin typeface="Arno Pro Smbd SmText" pitchFamily="18" charset="0"/>
              </a:rPr>
              <a:t>Tir</a:t>
            </a:r>
            <a:endParaRPr lang="es-EC" sz="4000" dirty="0">
              <a:solidFill>
                <a:srgbClr val="19334D"/>
              </a:solidFill>
              <a:latin typeface="Arno Pro Smbd SmText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1288" y="3649663"/>
            <a:ext cx="73358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C" sz="4000" dirty="0">
                <a:solidFill>
                  <a:schemeClr val="tx1">
                    <a:lumMod val="50000"/>
                  </a:schemeClr>
                </a:solidFill>
                <a:latin typeface="Arno Pro Smbd SmText" pitchFamily="18" charset="0"/>
                <a:cs typeface="+mn-cs"/>
              </a:rPr>
              <a:t>Tiempo de Recuperación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35713493"/>
              </p:ext>
            </p:extLst>
          </p:nvPr>
        </p:nvGraphicFramePr>
        <p:xfrm>
          <a:off x="971600" y="4006571"/>
          <a:ext cx="41981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963937"/>
            <a:ext cx="8895208" cy="80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" y="4415001"/>
            <a:ext cx="9016008" cy="74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7" y="2117724"/>
            <a:ext cx="189276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77" y="2979250"/>
            <a:ext cx="1971175" cy="5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 de</a:t>
            </a:r>
            <a:br>
              <a:rPr lang="es-EC" dirty="0" smtClean="0"/>
            </a:br>
            <a:r>
              <a:rPr lang="es-EC" dirty="0" smtClean="0"/>
              <a:t> sensibilidad</a:t>
            </a:r>
            <a:endParaRPr lang="es-EC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09" y="1916832"/>
            <a:ext cx="6599532" cy="5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16949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 DE</a:t>
            </a:r>
            <a:br>
              <a:rPr lang="es-EC" dirty="0" smtClean="0"/>
            </a:br>
            <a:r>
              <a:rPr lang="es-EC" dirty="0" smtClean="0"/>
              <a:t>SENSIBILIDAD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88" y="1772816"/>
            <a:ext cx="659953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90584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18076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r>
              <a:rPr lang="es-EC" dirty="0" smtClean="0"/>
              <a:t>Dado </a:t>
            </a:r>
            <a:r>
              <a:rPr lang="es-EC" dirty="0"/>
              <a:t>todo lo anterior es recomendable la inversión requerida para el mismo, puesto que estos indicadores </a:t>
            </a:r>
            <a:r>
              <a:rPr lang="es-EC" dirty="0" smtClean="0"/>
              <a:t>analizados.</a:t>
            </a:r>
          </a:p>
          <a:p>
            <a:r>
              <a:rPr lang="es-EC" dirty="0"/>
              <a:t>Simultáneamente, </a:t>
            </a:r>
            <a:r>
              <a:rPr lang="es-EC" dirty="0" smtClean="0"/>
              <a:t>el </a:t>
            </a:r>
            <a:r>
              <a:rPr lang="es-EC" dirty="0"/>
              <a:t>producto </a:t>
            </a:r>
            <a:r>
              <a:rPr lang="es-EC" dirty="0" smtClean="0"/>
              <a:t>tiene que ser </a:t>
            </a:r>
            <a:r>
              <a:rPr lang="es-EC" dirty="0"/>
              <a:t>promocionado durante un tiempo </a:t>
            </a:r>
            <a:r>
              <a:rPr lang="es-EC" dirty="0" smtClean="0"/>
              <a:t>prudencial.</a:t>
            </a:r>
          </a:p>
          <a:p>
            <a:r>
              <a:rPr lang="es-EC" dirty="0"/>
              <a:t>Lo indispensable para este proyecto es mantener los costos bajos aprovechando las economías de escala </a:t>
            </a:r>
            <a:r>
              <a:rPr lang="es-EC" dirty="0" smtClean="0"/>
              <a:t>.</a:t>
            </a:r>
          </a:p>
          <a:p>
            <a:r>
              <a:rPr lang="es-EC" dirty="0" smtClean="0"/>
              <a:t>Adaptación a la región cálida.  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Título"/>
          <p:cNvSpPr txBox="1">
            <a:spLocks/>
          </p:cNvSpPr>
          <p:nvPr/>
        </p:nvSpPr>
        <p:spPr>
          <a:xfrm>
            <a:off x="533400" y="1752600"/>
            <a:ext cx="8153400" cy="45720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7200" noProof="0" dirty="0" smtClean="0">
                <a:solidFill>
                  <a:schemeClr val="dk1"/>
                </a:solidFill>
                <a:effectLst>
                  <a:glow rad="228600">
                    <a:srgbClr val="0070C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cs typeface="Mangal" pitchFamily="18" charset="0"/>
              </a:rPr>
              <a:t>MUCHAS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3200" dirty="0" smtClean="0">
              <a:solidFill>
                <a:schemeClr val="dk1"/>
              </a:solidFill>
              <a:effectLst>
                <a:glow rad="228600">
                  <a:srgbClr val="0070C0">
                    <a:alpha val="40000"/>
                  </a:srgbClr>
                </a:glow>
                <a:reflection blurRad="6350" stA="60000" endA="900" endPos="58000" dir="5400000" sy="-100000" algn="bl" rotWithShape="0"/>
              </a:effectLst>
              <a:cs typeface="Mangal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7200" noProof="0" dirty="0" smtClean="0">
                <a:solidFill>
                  <a:schemeClr val="dk1"/>
                </a:solidFill>
                <a:effectLst>
                  <a:glow rad="228600">
                    <a:srgbClr val="0070C0"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cs typeface="Mangal" pitchFamily="18" charset="0"/>
              </a:rPr>
              <a:t>GRACIAS</a:t>
            </a:r>
            <a:endParaRPr kumimoji="0" lang="es-EC" sz="7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glow rad="228600">
                  <a:srgbClr val="0070C0">
                    <a:alpha val="40000"/>
                  </a:srgbClr>
                </a:glow>
                <a:reflection blurRad="6350" stA="60000" endA="900" endPos="58000" dir="5400000" sy="-100000" algn="bl" rotWithShape="0"/>
              </a:effectLst>
              <a:uLnTx/>
              <a:uFillTx/>
              <a:cs typeface="Mangal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20" y="0"/>
            <a:ext cx="230216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8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Descripción </a:t>
            </a:r>
            <a:br>
              <a:rPr lang="es-EC" dirty="0" smtClean="0"/>
            </a:br>
            <a:r>
              <a:rPr lang="es-EC" dirty="0" smtClean="0"/>
              <a:t>del producto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C" dirty="0"/>
              <a:t>Nuestro helado </a:t>
            </a:r>
            <a:r>
              <a:rPr lang="es-EC" dirty="0" smtClean="0"/>
              <a:t>posee </a:t>
            </a:r>
            <a:r>
              <a:rPr lang="es-EC" dirty="0"/>
              <a:t>propiedades debido ya que son a bases </a:t>
            </a:r>
            <a:r>
              <a:rPr lang="es-EC" dirty="0" smtClean="0"/>
              <a:t>de: </a:t>
            </a:r>
          </a:p>
          <a:p>
            <a:pPr marL="114300" indent="0">
              <a:buNone/>
            </a:pPr>
            <a:endParaRPr lang="es-EC" u="sng" dirty="0" smtClean="0"/>
          </a:p>
          <a:p>
            <a:pPr marL="114300" indent="0">
              <a:buNone/>
            </a:pPr>
            <a:r>
              <a:rPr lang="es-EC" u="sng" dirty="0" err="1" smtClean="0"/>
              <a:t>Noni</a:t>
            </a:r>
            <a:endParaRPr lang="es-EC" u="sng" dirty="0"/>
          </a:p>
          <a:p>
            <a:pPr marL="114300" indent="0" algn="just">
              <a:buNone/>
            </a:pPr>
            <a:r>
              <a:rPr lang="es-EC" dirty="0"/>
              <a:t>El </a:t>
            </a:r>
            <a:r>
              <a:rPr lang="es-EC" dirty="0" err="1"/>
              <a:t>Noni</a:t>
            </a:r>
            <a:r>
              <a:rPr lang="es-EC" dirty="0"/>
              <a:t> aumenta las defensas del cuerpo, y un cuerpo con buenas defensas puede combatir diversos tipos de enfermedades. Contiene componentes que pueden ayudar al cuerpo humano a regenerarse celularmente y a incrementar las defensas del mismo, de manera natural</a:t>
            </a:r>
            <a:r>
              <a:rPr lang="es-EC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Descripción</a:t>
            </a:r>
            <a:br>
              <a:rPr lang="es-EC" dirty="0" smtClean="0"/>
            </a:br>
            <a:r>
              <a:rPr lang="es-EC" dirty="0" smtClean="0"/>
              <a:t>del producto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C" u="sng" dirty="0" smtClean="0"/>
              <a:t>KIWI</a:t>
            </a:r>
          </a:p>
          <a:p>
            <a:pPr marL="114300" indent="0">
              <a:buNone/>
            </a:pPr>
            <a:endParaRPr lang="es-EC" u="sng" dirty="0"/>
          </a:p>
          <a:p>
            <a:pPr marL="114300" indent="0" algn="just" fontAlgn="base">
              <a:buNone/>
            </a:pPr>
            <a:r>
              <a:rPr lang="es-EC" dirty="0" smtClean="0"/>
              <a:t>Es una fuente importante de </a:t>
            </a:r>
            <a:r>
              <a:rPr lang="es-EC" b="1" dirty="0" smtClean="0"/>
              <a:t>vitamina </a:t>
            </a:r>
            <a:r>
              <a:rPr lang="es-EC" b="1" dirty="0"/>
              <a:t>C</a:t>
            </a:r>
            <a:r>
              <a:rPr lang="es-EC" dirty="0"/>
              <a:t>: un solo kiwi aporta más de lo que un adulto requiere por día de esa vitamina –necesaria para conservar el sistema inmunológico sano-. Además, </a:t>
            </a:r>
            <a:r>
              <a:rPr lang="es-EC" dirty="0" smtClean="0"/>
              <a:t>contiene </a:t>
            </a:r>
            <a:r>
              <a:rPr lang="es-EC" b="1" dirty="0" smtClean="0"/>
              <a:t>potasio</a:t>
            </a:r>
            <a:r>
              <a:rPr lang="es-EC" dirty="0"/>
              <a:t> que, entre otros beneficios, ayuda a contrarrestar el alto consumo de sodio de la dieta media occidental, lo que ayuda a evitar problemas de hipertensión.</a:t>
            </a:r>
          </a:p>
          <a:p>
            <a:pPr marL="114300" indent="0">
              <a:buNone/>
            </a:pPr>
            <a:r>
              <a:rPr lang="es-EC" dirty="0"/>
              <a:t/>
            </a:r>
            <a:br>
              <a:rPr lang="es-EC" dirty="0"/>
            </a:br>
            <a:endParaRPr lang="es-EC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Descripción</a:t>
            </a:r>
            <a:br>
              <a:rPr lang="es-EC" dirty="0"/>
            </a:br>
            <a:r>
              <a:rPr lang="es-EC" dirty="0"/>
              <a:t>del producto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C" dirty="0" smtClean="0"/>
          </a:p>
          <a:p>
            <a:pPr marL="114300" indent="0">
              <a:buNone/>
            </a:pPr>
            <a:r>
              <a:rPr lang="es-EC" u="sng" dirty="0" smtClean="0"/>
              <a:t>AGUACATE</a:t>
            </a:r>
          </a:p>
          <a:p>
            <a:pPr marL="114300" indent="0">
              <a:buNone/>
            </a:pPr>
            <a:endParaRPr lang="es-EC" u="sng" dirty="0" smtClean="0"/>
          </a:p>
          <a:p>
            <a:pPr marL="114300" indent="0" algn="just">
              <a:buNone/>
            </a:pPr>
            <a:r>
              <a:rPr lang="es-EC" dirty="0"/>
              <a:t>Los aguacates son un alimento perfecto como sustituto natural vegetariano de las proteínas contenidas en carne, huevos, queso y aves de corral. Las propiedades de los aguacates son muy beneficiosas para la salud: contienen los ácidos grasos esenciales y proteínas de alta calidad que se digieren fácilmente sin contribuir negativamente en el colesterol.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Descripción</a:t>
            </a:r>
            <a:br>
              <a:rPr lang="es-EC" dirty="0"/>
            </a:br>
            <a:r>
              <a:rPr lang="es-EC" dirty="0"/>
              <a:t>del producto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s-EC" dirty="0" smtClean="0"/>
          </a:p>
          <a:p>
            <a:pPr marL="114300" indent="0">
              <a:buNone/>
            </a:pPr>
            <a:r>
              <a:rPr lang="es-EC" u="sng" dirty="0" smtClean="0"/>
              <a:t>PITAHAYA</a:t>
            </a:r>
          </a:p>
          <a:p>
            <a:pPr marL="114300" indent="0">
              <a:buNone/>
            </a:pPr>
            <a:endParaRPr lang="es-EC" dirty="0" smtClean="0"/>
          </a:p>
          <a:p>
            <a:pPr marL="114300" indent="0" algn="just">
              <a:buNone/>
            </a:pPr>
            <a:r>
              <a:rPr lang="es-EC" dirty="0" smtClean="0"/>
              <a:t>Tiene </a:t>
            </a:r>
            <a:r>
              <a:rPr lang="es-EC" dirty="0"/>
              <a:t>un excelente efecto curativo en el interior y exterior del cuerpo. Su propiedad principal es depurar. Depura la sangre, el estómago y el </a:t>
            </a:r>
            <a:r>
              <a:rPr lang="es-EC" dirty="0" smtClean="0"/>
              <a:t>intestino.</a:t>
            </a:r>
          </a:p>
          <a:p>
            <a:pPr marL="114300" indent="0" algn="just">
              <a:buNone/>
            </a:pPr>
            <a:r>
              <a:rPr lang="es-EC" dirty="0"/>
              <a:t>Es el fruto ideal para las personas anémicas. </a:t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>También la pitahaya contiene muchas fibras vegetales, hierro, fósforo y calcio. </a:t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394"/>
            <a:ext cx="1295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1381</Words>
  <Application>Microsoft Office PowerPoint</Application>
  <PresentationFormat>Presentación en pantalla (4:3)</PresentationFormat>
  <Paragraphs>339</Paragraphs>
  <Slides>59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Boticario</vt:lpstr>
      <vt:lpstr>     exofrut</vt:lpstr>
      <vt:lpstr>Introducción</vt:lpstr>
      <vt:lpstr>Planteamiento  del problema</vt:lpstr>
      <vt:lpstr>Importancia  del estudio</vt:lpstr>
      <vt:lpstr>Marco teorico</vt:lpstr>
      <vt:lpstr>Descripción  del producto</vt:lpstr>
      <vt:lpstr>Descripción del producto</vt:lpstr>
      <vt:lpstr>Descripción del producto</vt:lpstr>
      <vt:lpstr>Descripción del producto</vt:lpstr>
      <vt:lpstr>OBJETIVOS</vt:lpstr>
      <vt:lpstr>OBJETIVOS</vt:lpstr>
      <vt:lpstr>ESTUDIO ORGANIZACIONAL. </vt:lpstr>
      <vt:lpstr>ESTUDIO ORGANIZACIONAL. </vt:lpstr>
      <vt:lpstr>ORGANIGRAMA EXOFRUT.</vt:lpstr>
      <vt:lpstr>ANALISIS FODA.</vt:lpstr>
      <vt:lpstr>INVESTIGACION  DE MERCADO</vt:lpstr>
      <vt:lpstr>INVESTIGACION DE MERCADO </vt:lpstr>
      <vt:lpstr>INVESTIGACION DE MERCADO. </vt:lpstr>
      <vt:lpstr>INVESTIGACION  DE MERCADO</vt:lpstr>
      <vt:lpstr>INVESTIGACION  DE MERCADO</vt:lpstr>
      <vt:lpstr>INVESTIGACION DE MERCADO </vt:lpstr>
      <vt:lpstr>INVESTIGACION DE MERCADO </vt:lpstr>
      <vt:lpstr>INVESTIGACION DE MERCADO </vt:lpstr>
      <vt:lpstr>INVESTIGACION DE MERCADO </vt:lpstr>
      <vt:lpstr>DEMANDA ESTIMADA</vt:lpstr>
      <vt:lpstr>MATRIZ BCG</vt:lpstr>
      <vt:lpstr>MATRIZ IMPLICACION</vt:lpstr>
      <vt:lpstr>MACROSEGMENTACION</vt:lpstr>
      <vt:lpstr>MICROSEGMENTACION</vt:lpstr>
      <vt:lpstr>FUERZAS DE PORTER</vt:lpstr>
      <vt:lpstr>MARKETING MIX.</vt:lpstr>
      <vt:lpstr>HELADO DE NONI</vt:lpstr>
      <vt:lpstr>HELADO DE KIWI</vt:lpstr>
      <vt:lpstr>HELADO DE AGUACATE</vt:lpstr>
      <vt:lpstr>HELADO DE PITAHAYA</vt:lpstr>
      <vt:lpstr>    CARACTERISTICAS DEL PRODUCTO    </vt:lpstr>
      <vt:lpstr>DESCRIPCION DE PROCESOS</vt:lpstr>
      <vt:lpstr>LOCALIZACION DEL PROYECTO </vt:lpstr>
      <vt:lpstr>LOCALIZACION DEL PROYECTO </vt:lpstr>
      <vt:lpstr>LOCALIZACION DEL PROYECTO </vt:lpstr>
      <vt:lpstr>Estudio Financiero</vt:lpstr>
      <vt:lpstr>Estudio Financiero Inversión en Equipos</vt:lpstr>
      <vt:lpstr>Costos</vt:lpstr>
      <vt:lpstr>Gastos</vt:lpstr>
      <vt:lpstr>Gastos</vt:lpstr>
      <vt:lpstr>Sueldos</vt:lpstr>
      <vt:lpstr>ingresos</vt:lpstr>
      <vt:lpstr>Valor de Desecho</vt:lpstr>
      <vt:lpstr>Valor de Desecho</vt:lpstr>
      <vt:lpstr>Presentación de PowerPoint</vt:lpstr>
      <vt:lpstr>Prestamo</vt:lpstr>
      <vt:lpstr>Capital de trabajo</vt:lpstr>
      <vt:lpstr>CAPM</vt:lpstr>
      <vt:lpstr>Presentación de PowerPoint</vt:lpstr>
      <vt:lpstr>Análisis de  sensibilidad</vt:lpstr>
      <vt:lpstr>ANÁLISIS DE SENSIBILIDAD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Gustavo</cp:lastModifiedBy>
  <cp:revision>37</cp:revision>
  <dcterms:created xsi:type="dcterms:W3CDTF">2012-04-14T16:41:16Z</dcterms:created>
  <dcterms:modified xsi:type="dcterms:W3CDTF">2012-04-20T16:05:25Z</dcterms:modified>
</cp:coreProperties>
</file>