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vml" ContentType="application/vnd.openxmlformats-officedocument.vmlDrawing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9" r:id="rId4"/>
    <p:sldId id="258" r:id="rId5"/>
    <p:sldId id="269" r:id="rId6"/>
    <p:sldId id="260" r:id="rId7"/>
    <p:sldId id="270" r:id="rId8"/>
    <p:sldId id="271" r:id="rId9"/>
    <p:sldId id="272" r:id="rId10"/>
    <p:sldId id="27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00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/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Número de personas por hogar con discapacidad.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No 65%</c:v>
                </c:pt>
                <c:pt idx="3">
                  <c:v>Si 35%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 formatCode="0%">
                  <c:v>0.65000000000000124</c:v>
                </c:pt>
                <c:pt idx="3" formatCode="0%">
                  <c:v>0.35000000000000031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/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Personas que asisten algún centro médico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Si 91%</c:v>
                </c:pt>
                <c:pt idx="3">
                  <c:v>No 9%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 formatCode="0%">
                  <c:v>0.91</c:v>
                </c:pt>
                <c:pt idx="3" formatCode="0%">
                  <c:v>9.0000000000000024E-2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/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Nivel de satisfacción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Muy satisfecho 41%</c:v>
                </c:pt>
                <c:pt idx="1">
                  <c:v>Algo satisfecho 20%</c:v>
                </c:pt>
                <c:pt idx="2">
                  <c:v>Nada satisfecho 18%</c:v>
                </c:pt>
                <c:pt idx="3">
                  <c:v>Poco satisfecho 17%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0.41000000000000031</c:v>
                </c:pt>
                <c:pt idx="1">
                  <c:v>0.2</c:v>
                </c:pt>
                <c:pt idx="2">
                  <c:v>0.18000000000000024</c:v>
                </c:pt>
                <c:pt idx="3">
                  <c:v>0.17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/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Interés en un nuevo centro de Rehabilitación.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Muy interesados 35%</c:v>
                </c:pt>
                <c:pt idx="1">
                  <c:v>Poco interesados 30%</c:v>
                </c:pt>
                <c:pt idx="2">
                  <c:v>Algo interesado 20%</c:v>
                </c:pt>
                <c:pt idx="3">
                  <c:v>Nada interesado 15%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0.35000000000000031</c:v>
                </c:pt>
                <c:pt idx="1">
                  <c:v>0.30000000000000032</c:v>
                </c:pt>
                <c:pt idx="2">
                  <c:v>0.2</c:v>
                </c:pt>
                <c:pt idx="3">
                  <c:v>0.15000000000000024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>
        <c:manualLayout>
          <c:xMode val="edge"/>
          <c:yMode val="edge"/>
          <c:x val="0.1030155839895015"/>
          <c:y val="2.5000000000000001E-2"/>
        </c:manualLayout>
      </c:layout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Principales características que buscan en el nuevo centro Integral de Rehabilitación Física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Nivel de los profesionales 29%</c:v>
                </c:pt>
                <c:pt idx="1">
                  <c:v>Tecnología médica 21%</c:v>
                </c:pt>
                <c:pt idx="2">
                  <c:v>Precio 20%</c:v>
                </c:pt>
                <c:pt idx="3">
                  <c:v>Calidad de servicio terapeuta 17%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0.29000000000000031</c:v>
                </c:pt>
                <c:pt idx="1">
                  <c:v>0.21000000000000021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/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Precio máximo dispuesto a pagar.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$10 65%</c:v>
                </c:pt>
                <c:pt idx="1">
                  <c:v>$20 25%</c:v>
                </c:pt>
                <c:pt idx="2">
                  <c:v>$30 8%</c:v>
                </c:pt>
                <c:pt idx="3">
                  <c:v>Más de $30 2%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0.65000000000000124</c:v>
                </c:pt>
                <c:pt idx="1">
                  <c:v>0.25</c:v>
                </c:pt>
                <c:pt idx="2">
                  <c:v>8.0000000000000043E-2</c:v>
                </c:pt>
                <c:pt idx="3">
                  <c:v>2.0000000000000011E-2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2"/>
  <c:chart>
    <c:title>
      <c:layout/>
      <c:txPr>
        <a:bodyPr/>
        <a:lstStyle/>
        <a:p>
          <a:pPr>
            <a:defRPr lang="de-DE"/>
          </a:pPr>
          <a:endParaRPr lang="de-DE"/>
        </a:p>
      </c:txPr>
    </c:title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Preferencia ubicación del Centro de Rehabilitación.</c:v>
                </c:pt>
              </c:strCache>
            </c:strRef>
          </c:tx>
          <c:cat>
            <c:strRef>
              <c:f>Tabelle1!$A$2:$A$6</c:f>
              <c:strCache>
                <c:ptCount val="5"/>
                <c:pt idx="0">
                  <c:v>Vía Samborondón 36%</c:v>
                </c:pt>
                <c:pt idx="1">
                  <c:v>Av. 9 Octubre 33%</c:v>
                </c:pt>
                <c:pt idx="2">
                  <c:v>Urdesa Central 18%</c:v>
                </c:pt>
                <c:pt idx="3">
                  <c:v>Vía la Costa 7%</c:v>
                </c:pt>
                <c:pt idx="4">
                  <c:v>Otro 6%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0.36000000000000032</c:v>
                </c:pt>
                <c:pt idx="1">
                  <c:v>0.33000000000000063</c:v>
                </c:pt>
                <c:pt idx="2">
                  <c:v>0.18000000000000024</c:v>
                </c:pt>
                <c:pt idx="3">
                  <c:v>7.0000000000000021E-2</c:v>
                </c:pt>
                <c:pt idx="4">
                  <c:v>6.0000000000000032E-2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lang="de-DE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2F83F-37A0-4033-8C59-05C02D528237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1D1188F-1BDB-43E4-8AE4-40CC5305B630}">
      <dgm:prSet phldrT="[Text]"/>
      <dgm:spPr/>
      <dgm:t>
        <a:bodyPr/>
        <a:lstStyle/>
        <a:p>
          <a:r>
            <a:rPr lang="de-DE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Misión</a:t>
          </a:r>
          <a:endParaRPr lang="de-DE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96A3CFA-A70E-4966-AF99-B9391C4F72C0}" type="parTrans" cxnId="{64DFAA57-12E2-4B76-AE7F-39BDE997EDDC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24C88B-9629-4898-9887-82CD85AC4CEC}" type="sibTrans" cxnId="{64DFAA57-12E2-4B76-AE7F-39BDE997EDDC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51D4E1-81EA-4B4A-9D5B-2E9751B59DFA}">
      <dgm:prSet phldrT="[Text]" custT="1"/>
      <dgm:spPr/>
      <dgm:t>
        <a:bodyPr/>
        <a:lstStyle/>
        <a:p>
          <a:r>
            <a:rPr lang="es-ES_tradnl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“Ofrecer servicios ambulatorios y de hospitalización con tecnología de punta, infraestructura adecuada, respetuosa del medio ambiente y recurso humano altamente calificado, inspirado por una filosofía ética, humanismo, profesionalismo y calidad científica” </a:t>
          </a:r>
          <a:endParaRPr lang="de-DE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1F6A10-47BA-4494-9743-DBB114F5A979}" type="parTrans" cxnId="{661342D9-70ED-4FE5-93B4-DC650230731F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D989E24-76F8-4134-90F6-B8D532511992}" type="sibTrans" cxnId="{661342D9-70ED-4FE5-93B4-DC650230731F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8EC7A8-C253-412E-8C70-E4E449ECF3D4}">
      <dgm:prSet phldrT="[Text]"/>
      <dgm:spPr/>
      <dgm:t>
        <a:bodyPr/>
        <a:lstStyle/>
        <a:p>
          <a:r>
            <a:rPr lang="de-DE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Visión</a:t>
          </a:r>
          <a:endParaRPr lang="de-DE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FECBB8A-943A-4A4D-B20A-0076757F6A0C}" type="parTrans" cxnId="{BD983EFB-07E8-4DCC-AA3E-9267CA33FA21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9906F-B45A-4068-91F9-4D5A013EBDFA}" type="sibTrans" cxnId="{BD983EFB-07E8-4DCC-AA3E-9267CA33FA21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E8254D9-77C4-481F-AE74-C655528E3DCA}">
      <dgm:prSet phldrT="[Text]" custT="1"/>
      <dgm:spPr/>
      <dgm:t>
        <a:bodyPr/>
        <a:lstStyle/>
        <a:p>
          <a:r>
            <a:rPr lang="es-ES_tradnl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“Ser lideres a nivel nacional en rehabilitación y terápia física”</a:t>
          </a:r>
          <a:endParaRPr lang="de-DE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84F4E16-E9C1-46C4-9134-F90C306C200E}" type="parTrans" cxnId="{FB44EBD5-6E2C-4962-AC63-96E9661253F9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72A9688-866E-44E5-A7E0-3CB4B4043113}" type="sibTrans" cxnId="{FB44EBD5-6E2C-4962-AC63-96E9661253F9}">
      <dgm:prSet/>
      <dgm:spPr/>
      <dgm:t>
        <a:bodyPr/>
        <a:lstStyle/>
        <a:p>
          <a:endParaRPr lang="de-DE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98EFF0-D808-41D5-B82D-F5AA9EE66F4A}" type="pres">
      <dgm:prSet presAssocID="{3C22F83F-37A0-4033-8C59-05C02D5282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F1CCE4-6A20-4EC2-A2D0-BB656C0B3630}" type="pres">
      <dgm:prSet presAssocID="{81D1188F-1BDB-43E4-8AE4-40CC5305B6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81498F-0109-4517-B7E8-F71EFAA36D1E}" type="pres">
      <dgm:prSet presAssocID="{8F24C88B-9629-4898-9887-82CD85AC4CEC}" presName="sibTrans" presStyleCnt="0"/>
      <dgm:spPr/>
    </dgm:pt>
    <dgm:pt modelId="{96735955-D8A5-4727-B316-DF3BB1D7F0C6}" type="pres">
      <dgm:prSet presAssocID="{878EC7A8-C253-412E-8C70-E4E449ECF3D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B44EBD5-6E2C-4962-AC63-96E9661253F9}" srcId="{878EC7A8-C253-412E-8C70-E4E449ECF3D4}" destId="{EE8254D9-77C4-481F-AE74-C655528E3DCA}" srcOrd="0" destOrd="0" parTransId="{284F4E16-E9C1-46C4-9134-F90C306C200E}" sibTransId="{672A9688-866E-44E5-A7E0-3CB4B4043113}"/>
    <dgm:cxn modelId="{661342D9-70ED-4FE5-93B4-DC650230731F}" srcId="{81D1188F-1BDB-43E4-8AE4-40CC5305B630}" destId="{A451D4E1-81EA-4B4A-9D5B-2E9751B59DFA}" srcOrd="0" destOrd="0" parTransId="{771F6A10-47BA-4494-9743-DBB114F5A979}" sibTransId="{ED989E24-76F8-4134-90F6-B8D532511992}"/>
    <dgm:cxn modelId="{91AA1EDF-F853-4BEB-89F1-2B8DEA7C82BF}" type="presOf" srcId="{EE8254D9-77C4-481F-AE74-C655528E3DCA}" destId="{96735955-D8A5-4727-B316-DF3BB1D7F0C6}" srcOrd="0" destOrd="1" presId="urn:microsoft.com/office/officeart/2005/8/layout/hList6"/>
    <dgm:cxn modelId="{BD983EFB-07E8-4DCC-AA3E-9267CA33FA21}" srcId="{3C22F83F-37A0-4033-8C59-05C02D528237}" destId="{878EC7A8-C253-412E-8C70-E4E449ECF3D4}" srcOrd="1" destOrd="0" parTransId="{DFECBB8A-943A-4A4D-B20A-0076757F6A0C}" sibTransId="{A479906F-B45A-4068-91F9-4D5A013EBDFA}"/>
    <dgm:cxn modelId="{441AE004-9F5E-471C-BFB0-9C369D3BF0D2}" type="presOf" srcId="{3C22F83F-37A0-4033-8C59-05C02D528237}" destId="{E598EFF0-D808-41D5-B82D-F5AA9EE66F4A}" srcOrd="0" destOrd="0" presId="urn:microsoft.com/office/officeart/2005/8/layout/hList6"/>
    <dgm:cxn modelId="{30B8358E-1138-4A2A-93E7-D86740CDA487}" type="presOf" srcId="{81D1188F-1BDB-43E4-8AE4-40CC5305B630}" destId="{25F1CCE4-6A20-4EC2-A2D0-BB656C0B3630}" srcOrd="0" destOrd="0" presId="urn:microsoft.com/office/officeart/2005/8/layout/hList6"/>
    <dgm:cxn modelId="{64DFAA57-12E2-4B76-AE7F-39BDE997EDDC}" srcId="{3C22F83F-37A0-4033-8C59-05C02D528237}" destId="{81D1188F-1BDB-43E4-8AE4-40CC5305B630}" srcOrd="0" destOrd="0" parTransId="{296A3CFA-A70E-4966-AF99-B9391C4F72C0}" sibTransId="{8F24C88B-9629-4898-9887-82CD85AC4CEC}"/>
    <dgm:cxn modelId="{6232561A-D1FC-4A46-8504-C1917C5212EC}" type="presOf" srcId="{A451D4E1-81EA-4B4A-9D5B-2E9751B59DFA}" destId="{25F1CCE4-6A20-4EC2-A2D0-BB656C0B3630}" srcOrd="0" destOrd="1" presId="urn:microsoft.com/office/officeart/2005/8/layout/hList6"/>
    <dgm:cxn modelId="{EEA64245-9E03-47AF-AB15-B79B7CA5E732}" type="presOf" srcId="{878EC7A8-C253-412E-8C70-E4E449ECF3D4}" destId="{96735955-D8A5-4727-B316-DF3BB1D7F0C6}" srcOrd="0" destOrd="0" presId="urn:microsoft.com/office/officeart/2005/8/layout/hList6"/>
    <dgm:cxn modelId="{55AFEA06-DB9B-46F6-B88A-36DBB8B89A7E}" type="presParOf" srcId="{E598EFF0-D808-41D5-B82D-F5AA9EE66F4A}" destId="{25F1CCE4-6A20-4EC2-A2D0-BB656C0B3630}" srcOrd="0" destOrd="0" presId="urn:microsoft.com/office/officeart/2005/8/layout/hList6"/>
    <dgm:cxn modelId="{568260B5-A013-42D2-8BC2-8FF201250851}" type="presParOf" srcId="{E598EFF0-D808-41D5-B82D-F5AA9EE66F4A}" destId="{F381498F-0109-4517-B7E8-F71EFAA36D1E}" srcOrd="1" destOrd="0" presId="urn:microsoft.com/office/officeart/2005/8/layout/hList6"/>
    <dgm:cxn modelId="{C0556386-A926-4F2A-AF48-C8D7F3DA3CE7}" type="presParOf" srcId="{E598EFF0-D808-41D5-B82D-F5AA9EE66F4A}" destId="{96735955-D8A5-4727-B316-DF3BB1D7F0C6}" srcOrd="2" destOrd="0" presId="urn:microsoft.com/office/officeart/2005/8/layout/h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91A1B6-7F6B-4064-A2EB-32EE3DDD7E44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FE19CB-0AB2-4E33-9313-DC0ACFC7CFEF}">
      <dgm:prSet phldrT="[Texto]"/>
      <dgm:spPr/>
      <dgm:t>
        <a:bodyPr/>
        <a:lstStyle/>
        <a:p>
          <a:r>
            <a:rPr lang="es-ES_tradnl" b="1" i="1" u="none" dirty="0" smtClean="0"/>
            <a:t>Capital de trabajo</a:t>
          </a:r>
        </a:p>
        <a:p>
          <a:r>
            <a:rPr lang="es-ES_tradnl" dirty="0" smtClean="0"/>
            <a:t>Una inversión fundamental para el éxito o fracaso de un negocio, es necesaria para financiar los desfases de caja durante su operación.</a:t>
          </a:r>
        </a:p>
      </dgm:t>
    </dgm:pt>
    <dgm:pt modelId="{50B1B4F4-7432-43CF-94E1-CC6FABB1E386}" type="parTrans" cxnId="{008A7B99-53DC-4D5B-AA08-F93F604F6E9F}">
      <dgm:prSet/>
      <dgm:spPr/>
      <dgm:t>
        <a:bodyPr/>
        <a:lstStyle/>
        <a:p>
          <a:endParaRPr lang="en-US"/>
        </a:p>
      </dgm:t>
    </dgm:pt>
    <dgm:pt modelId="{8C5BC7A6-A16C-4240-8B28-A05E06C0C271}" type="sibTrans" cxnId="{008A7B99-53DC-4D5B-AA08-F93F604F6E9F}">
      <dgm:prSet/>
      <dgm:spPr/>
      <dgm:t>
        <a:bodyPr/>
        <a:lstStyle/>
        <a:p>
          <a:endParaRPr lang="en-US"/>
        </a:p>
      </dgm:t>
    </dgm:pt>
    <dgm:pt modelId="{5B255979-A8C6-4732-9875-9561BB9DC5F1}">
      <dgm:prSet phldrT="[Texto]"/>
      <dgm:spPr/>
      <dgm:t>
        <a:bodyPr/>
        <a:lstStyle/>
        <a:p>
          <a:r>
            <a:rPr lang="es-ES_tradnl" b="1" i="1" u="sng" dirty="0" smtClean="0"/>
            <a:t>Método del déficit acumulado máximo:  </a:t>
          </a:r>
          <a:r>
            <a:rPr lang="es-ES_tradnl" dirty="0" smtClean="0"/>
            <a:t>determinar el máximo déficit que se produce entre la ocurrencia de los egresos y los ingresos</a:t>
          </a:r>
          <a:endParaRPr lang="en-US" dirty="0"/>
        </a:p>
      </dgm:t>
    </dgm:pt>
    <dgm:pt modelId="{01DAE96E-874B-45D2-A772-EF9EEC1D19DA}" type="parTrans" cxnId="{BC88B107-DDFD-4C5E-B044-91E9F623A9F6}">
      <dgm:prSet/>
      <dgm:spPr/>
      <dgm:t>
        <a:bodyPr/>
        <a:lstStyle/>
        <a:p>
          <a:endParaRPr lang="en-US"/>
        </a:p>
      </dgm:t>
    </dgm:pt>
    <dgm:pt modelId="{DFDC0ED8-99FC-48DE-A4A2-4EFF41AE9C23}" type="sibTrans" cxnId="{BC88B107-DDFD-4C5E-B044-91E9F623A9F6}">
      <dgm:prSet/>
      <dgm:spPr/>
      <dgm:t>
        <a:bodyPr/>
        <a:lstStyle/>
        <a:p>
          <a:endParaRPr lang="en-US"/>
        </a:p>
      </dgm:t>
    </dgm:pt>
    <dgm:pt modelId="{36E95B81-BF28-4B7C-963B-AD6452210C27}" type="pres">
      <dgm:prSet presAssocID="{0E91A1B6-7F6B-4064-A2EB-32EE3DDD7E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74036-AF74-41DA-9148-A727DDA58B97}" type="pres">
      <dgm:prSet presAssocID="{67FE19CB-0AB2-4E33-9313-DC0ACFC7CFE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3DFFE-AA51-4416-BE3E-76D0DC305448}" type="pres">
      <dgm:prSet presAssocID="{8C5BC7A6-A16C-4240-8B28-A05E06C0C271}" presName="sibTrans" presStyleCnt="0"/>
      <dgm:spPr/>
    </dgm:pt>
    <dgm:pt modelId="{D66A446B-7370-49D0-9615-2DCE79157BBC}" type="pres">
      <dgm:prSet presAssocID="{5B255979-A8C6-4732-9875-9561BB9DC5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8EB84-85F8-4658-B685-621F9C04EB73}" type="presOf" srcId="{67FE19CB-0AB2-4E33-9313-DC0ACFC7CFEF}" destId="{0E274036-AF74-41DA-9148-A727DDA58B97}" srcOrd="0" destOrd="0" presId="urn:microsoft.com/office/officeart/2005/8/layout/hList6"/>
    <dgm:cxn modelId="{AE49720C-5D98-4B3D-AB56-49EA2F14B84C}" type="presOf" srcId="{0E91A1B6-7F6B-4064-A2EB-32EE3DDD7E44}" destId="{36E95B81-BF28-4B7C-963B-AD6452210C27}" srcOrd="0" destOrd="0" presId="urn:microsoft.com/office/officeart/2005/8/layout/hList6"/>
    <dgm:cxn modelId="{BC88B107-DDFD-4C5E-B044-91E9F623A9F6}" srcId="{0E91A1B6-7F6B-4064-A2EB-32EE3DDD7E44}" destId="{5B255979-A8C6-4732-9875-9561BB9DC5F1}" srcOrd="1" destOrd="0" parTransId="{01DAE96E-874B-45D2-A772-EF9EEC1D19DA}" sibTransId="{DFDC0ED8-99FC-48DE-A4A2-4EFF41AE9C23}"/>
    <dgm:cxn modelId="{008A7B99-53DC-4D5B-AA08-F93F604F6E9F}" srcId="{0E91A1B6-7F6B-4064-A2EB-32EE3DDD7E44}" destId="{67FE19CB-0AB2-4E33-9313-DC0ACFC7CFEF}" srcOrd="0" destOrd="0" parTransId="{50B1B4F4-7432-43CF-94E1-CC6FABB1E386}" sibTransId="{8C5BC7A6-A16C-4240-8B28-A05E06C0C271}"/>
    <dgm:cxn modelId="{A8FD0C03-976F-424D-A257-D05E4E961A7B}" type="presOf" srcId="{5B255979-A8C6-4732-9875-9561BB9DC5F1}" destId="{D66A446B-7370-49D0-9615-2DCE79157BBC}" srcOrd="0" destOrd="0" presId="urn:microsoft.com/office/officeart/2005/8/layout/hList6"/>
    <dgm:cxn modelId="{B88AAF0D-4AEF-4A31-8F41-940B182C272B}" type="presParOf" srcId="{36E95B81-BF28-4B7C-963B-AD6452210C27}" destId="{0E274036-AF74-41DA-9148-A727DDA58B97}" srcOrd="0" destOrd="0" presId="urn:microsoft.com/office/officeart/2005/8/layout/hList6"/>
    <dgm:cxn modelId="{646DCF88-0D98-48A5-9675-1F565610D0C1}" type="presParOf" srcId="{36E95B81-BF28-4B7C-963B-AD6452210C27}" destId="{A823DFFE-AA51-4416-BE3E-76D0DC305448}" srcOrd="1" destOrd="0" presId="urn:microsoft.com/office/officeart/2005/8/layout/hList6"/>
    <dgm:cxn modelId="{AD91B293-185D-4773-917D-275E8C8C1893}" type="presParOf" srcId="{36E95B81-BF28-4B7C-963B-AD6452210C27}" destId="{D66A446B-7370-49D0-9615-2DCE79157BBC}" srcOrd="2" destOrd="0" presId="urn:microsoft.com/office/officeart/2005/8/layout/h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D1C183-DB60-42CF-BE8F-0BCECBDF75A2}" type="doc">
      <dgm:prSet loTypeId="urn:microsoft.com/office/officeart/2005/8/layout/process2" loCatId="process" qsTypeId="urn:microsoft.com/office/officeart/2005/8/quickstyle/3d3" qsCatId="3D" csTypeId="urn:microsoft.com/office/officeart/2005/8/colors/colorful3" csCatId="colorful" phldr="1"/>
      <dgm:spPr/>
    </dgm:pt>
    <dgm:pt modelId="{25E982C8-3A1C-4C43-81B6-E06EA8383195}">
      <dgm:prSet/>
      <dgm:spPr/>
      <dgm:t>
        <a:bodyPr/>
        <a:lstStyle/>
        <a:p>
          <a:r>
            <a:rPr lang="es-ES_tradnl" dirty="0" smtClean="0"/>
            <a:t>El proyecto será financiado en un 100% por capital propio</a:t>
          </a:r>
          <a:endParaRPr lang="en-US" dirty="0"/>
        </a:p>
      </dgm:t>
    </dgm:pt>
    <dgm:pt modelId="{017B7BC1-AE2B-4125-95C4-8265C7F065C6}" type="parTrans" cxnId="{46B4BC6C-E445-4CF1-8E7A-A9972FC2E90D}">
      <dgm:prSet/>
      <dgm:spPr/>
      <dgm:t>
        <a:bodyPr/>
        <a:lstStyle/>
        <a:p>
          <a:endParaRPr lang="en-US"/>
        </a:p>
      </dgm:t>
    </dgm:pt>
    <dgm:pt modelId="{3CBE0954-739E-4506-B35A-12055D4C9746}" type="sibTrans" cxnId="{46B4BC6C-E445-4CF1-8E7A-A9972FC2E90D}">
      <dgm:prSet/>
      <dgm:spPr/>
      <dgm:t>
        <a:bodyPr/>
        <a:lstStyle/>
        <a:p>
          <a:endParaRPr lang="en-US"/>
        </a:p>
      </dgm:t>
    </dgm:pt>
    <dgm:pt modelId="{1C136C0B-40BF-4428-A6A3-A9C089AE6307}">
      <dgm:prSet/>
      <dgm:spPr/>
      <dgm:t>
        <a:bodyPr/>
        <a:lstStyle/>
        <a:p>
          <a:r>
            <a:rPr lang="es-ES_tradnl" dirty="0" smtClean="0"/>
            <a:t>Por parte de un grupo inversionista del país de Alemania</a:t>
          </a:r>
          <a:endParaRPr lang="en-US" dirty="0"/>
        </a:p>
      </dgm:t>
    </dgm:pt>
    <dgm:pt modelId="{68F35543-1492-4F5E-A976-2C730A7C63DF}" type="parTrans" cxnId="{2719417E-937D-4FFD-BB5C-37AA97345FD8}">
      <dgm:prSet/>
      <dgm:spPr/>
      <dgm:t>
        <a:bodyPr/>
        <a:lstStyle/>
        <a:p>
          <a:endParaRPr lang="en-US"/>
        </a:p>
      </dgm:t>
    </dgm:pt>
    <dgm:pt modelId="{CD85453A-D506-4133-9DCB-087682DE60D2}" type="sibTrans" cxnId="{2719417E-937D-4FFD-BB5C-37AA97345FD8}">
      <dgm:prSet/>
      <dgm:spPr/>
      <dgm:t>
        <a:bodyPr/>
        <a:lstStyle/>
        <a:p>
          <a:endParaRPr lang="en-US"/>
        </a:p>
      </dgm:t>
    </dgm:pt>
    <dgm:pt modelId="{16C85E26-6315-46AA-9405-50B1C774B9A0}">
      <dgm:prSet/>
      <dgm:spPr/>
      <dgm:t>
        <a:bodyPr/>
        <a:lstStyle/>
        <a:p>
          <a:r>
            <a:rPr lang="es-ES_tradnl" dirty="0" smtClean="0"/>
            <a:t>http://www.reha-geilenkirchen.de/kontaktadressen.php</a:t>
          </a:r>
          <a:endParaRPr lang="en-US" dirty="0"/>
        </a:p>
      </dgm:t>
    </dgm:pt>
    <dgm:pt modelId="{88825A65-3750-4660-8187-9A08032A723E}" type="parTrans" cxnId="{61C0DD34-C8C6-4A7A-995E-FFF707586373}">
      <dgm:prSet/>
      <dgm:spPr/>
      <dgm:t>
        <a:bodyPr/>
        <a:lstStyle/>
        <a:p>
          <a:endParaRPr lang="en-US"/>
        </a:p>
      </dgm:t>
    </dgm:pt>
    <dgm:pt modelId="{2E74C0C8-6E2F-4DC1-AB5F-4A2AF16568CF}" type="sibTrans" cxnId="{61C0DD34-C8C6-4A7A-995E-FFF707586373}">
      <dgm:prSet/>
      <dgm:spPr/>
      <dgm:t>
        <a:bodyPr/>
        <a:lstStyle/>
        <a:p>
          <a:endParaRPr lang="en-US"/>
        </a:p>
      </dgm:t>
    </dgm:pt>
    <dgm:pt modelId="{F93C4A63-536A-43CD-A419-39742B423F61}" type="pres">
      <dgm:prSet presAssocID="{A0D1C183-DB60-42CF-BE8F-0BCECBDF75A2}" presName="linearFlow" presStyleCnt="0">
        <dgm:presLayoutVars>
          <dgm:resizeHandles val="exact"/>
        </dgm:presLayoutVars>
      </dgm:prSet>
      <dgm:spPr/>
    </dgm:pt>
    <dgm:pt modelId="{0727E545-071D-4A4A-B191-061F7C2791D5}" type="pres">
      <dgm:prSet presAssocID="{25E982C8-3A1C-4C43-81B6-E06EA83831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EC782-209B-4FD4-9AC5-070AFA8761D6}" type="pres">
      <dgm:prSet presAssocID="{3CBE0954-739E-4506-B35A-12055D4C974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EAE8FE7-20CD-481E-943E-982C77412900}" type="pres">
      <dgm:prSet presAssocID="{3CBE0954-739E-4506-B35A-12055D4C974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90F4C22-1A59-444F-9C96-5DAD98BD2983}" type="pres">
      <dgm:prSet presAssocID="{1C136C0B-40BF-4428-A6A3-A9C089AE63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FC735-3D25-41DA-82BD-C56AFABCC913}" type="pres">
      <dgm:prSet presAssocID="{CD85453A-D506-4133-9DCB-087682DE60D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24A26CA-8FE7-45EE-8C02-CDBF8D030490}" type="pres">
      <dgm:prSet presAssocID="{CD85453A-D506-4133-9DCB-087682DE60D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B576EC7-D9A5-4008-9250-FD9B67D5D0AB}" type="pres">
      <dgm:prSet presAssocID="{16C85E26-6315-46AA-9405-50B1C774B9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C0DD34-C8C6-4A7A-995E-FFF707586373}" srcId="{A0D1C183-DB60-42CF-BE8F-0BCECBDF75A2}" destId="{16C85E26-6315-46AA-9405-50B1C774B9A0}" srcOrd="2" destOrd="0" parTransId="{88825A65-3750-4660-8187-9A08032A723E}" sibTransId="{2E74C0C8-6E2F-4DC1-AB5F-4A2AF16568CF}"/>
    <dgm:cxn modelId="{83DD8384-BE5F-4B8E-B87D-080D6026E124}" type="presOf" srcId="{3CBE0954-739E-4506-B35A-12055D4C9746}" destId="{83DEC782-209B-4FD4-9AC5-070AFA8761D6}" srcOrd="0" destOrd="0" presId="urn:microsoft.com/office/officeart/2005/8/layout/process2"/>
    <dgm:cxn modelId="{AF8A8E61-9F61-4DD9-828E-4E53D0BA2CCB}" type="presOf" srcId="{A0D1C183-DB60-42CF-BE8F-0BCECBDF75A2}" destId="{F93C4A63-536A-43CD-A419-39742B423F61}" srcOrd="0" destOrd="0" presId="urn:microsoft.com/office/officeart/2005/8/layout/process2"/>
    <dgm:cxn modelId="{A8CB79F7-4FD8-49A7-810B-2659E5BBB096}" type="presOf" srcId="{CD85453A-D506-4133-9DCB-087682DE60D2}" destId="{072FC735-3D25-41DA-82BD-C56AFABCC913}" srcOrd="0" destOrd="0" presId="urn:microsoft.com/office/officeart/2005/8/layout/process2"/>
    <dgm:cxn modelId="{AB82CAA8-1F9B-4B1F-A561-FCF8F2568B3A}" type="presOf" srcId="{3CBE0954-739E-4506-B35A-12055D4C9746}" destId="{9EAE8FE7-20CD-481E-943E-982C77412900}" srcOrd="1" destOrd="0" presId="urn:microsoft.com/office/officeart/2005/8/layout/process2"/>
    <dgm:cxn modelId="{47EECD01-F41C-47A5-B3D7-29959C941711}" type="presOf" srcId="{25E982C8-3A1C-4C43-81B6-E06EA8383195}" destId="{0727E545-071D-4A4A-B191-061F7C2791D5}" srcOrd="0" destOrd="0" presId="urn:microsoft.com/office/officeart/2005/8/layout/process2"/>
    <dgm:cxn modelId="{2719417E-937D-4FFD-BB5C-37AA97345FD8}" srcId="{A0D1C183-DB60-42CF-BE8F-0BCECBDF75A2}" destId="{1C136C0B-40BF-4428-A6A3-A9C089AE6307}" srcOrd="1" destOrd="0" parTransId="{68F35543-1492-4F5E-A976-2C730A7C63DF}" sibTransId="{CD85453A-D506-4133-9DCB-087682DE60D2}"/>
    <dgm:cxn modelId="{7E5EF3D8-79B8-47D8-A0C3-189C266100A0}" type="presOf" srcId="{CD85453A-D506-4133-9DCB-087682DE60D2}" destId="{C24A26CA-8FE7-45EE-8C02-CDBF8D030490}" srcOrd="1" destOrd="0" presId="urn:microsoft.com/office/officeart/2005/8/layout/process2"/>
    <dgm:cxn modelId="{46B4BC6C-E445-4CF1-8E7A-A9972FC2E90D}" srcId="{A0D1C183-DB60-42CF-BE8F-0BCECBDF75A2}" destId="{25E982C8-3A1C-4C43-81B6-E06EA8383195}" srcOrd="0" destOrd="0" parTransId="{017B7BC1-AE2B-4125-95C4-8265C7F065C6}" sibTransId="{3CBE0954-739E-4506-B35A-12055D4C9746}"/>
    <dgm:cxn modelId="{B382B281-7193-496F-BCC8-2D1CF2DBC71B}" type="presOf" srcId="{1C136C0B-40BF-4428-A6A3-A9C089AE6307}" destId="{590F4C22-1A59-444F-9C96-5DAD98BD2983}" srcOrd="0" destOrd="0" presId="urn:microsoft.com/office/officeart/2005/8/layout/process2"/>
    <dgm:cxn modelId="{41F0B4E9-14F0-441F-AAFF-E6A5D2D1EC81}" type="presOf" srcId="{16C85E26-6315-46AA-9405-50B1C774B9A0}" destId="{EB576EC7-D9A5-4008-9250-FD9B67D5D0AB}" srcOrd="0" destOrd="0" presId="urn:microsoft.com/office/officeart/2005/8/layout/process2"/>
    <dgm:cxn modelId="{E611B7F2-7BFF-4550-87B4-004545A4CEF3}" type="presParOf" srcId="{F93C4A63-536A-43CD-A419-39742B423F61}" destId="{0727E545-071D-4A4A-B191-061F7C2791D5}" srcOrd="0" destOrd="0" presId="urn:microsoft.com/office/officeart/2005/8/layout/process2"/>
    <dgm:cxn modelId="{6457C2AF-4AE8-4F1C-BA33-23345A15474D}" type="presParOf" srcId="{F93C4A63-536A-43CD-A419-39742B423F61}" destId="{83DEC782-209B-4FD4-9AC5-070AFA8761D6}" srcOrd="1" destOrd="0" presId="urn:microsoft.com/office/officeart/2005/8/layout/process2"/>
    <dgm:cxn modelId="{59F67969-CE96-4814-A8FD-680134866F44}" type="presParOf" srcId="{83DEC782-209B-4FD4-9AC5-070AFA8761D6}" destId="{9EAE8FE7-20CD-481E-943E-982C77412900}" srcOrd="0" destOrd="0" presId="urn:microsoft.com/office/officeart/2005/8/layout/process2"/>
    <dgm:cxn modelId="{B730BE25-7EB5-46D8-8137-43FAAA917A6D}" type="presParOf" srcId="{F93C4A63-536A-43CD-A419-39742B423F61}" destId="{590F4C22-1A59-444F-9C96-5DAD98BD2983}" srcOrd="2" destOrd="0" presId="urn:microsoft.com/office/officeart/2005/8/layout/process2"/>
    <dgm:cxn modelId="{7E4904C7-231D-4416-B51B-14E5AC75714C}" type="presParOf" srcId="{F93C4A63-536A-43CD-A419-39742B423F61}" destId="{072FC735-3D25-41DA-82BD-C56AFABCC913}" srcOrd="3" destOrd="0" presId="urn:microsoft.com/office/officeart/2005/8/layout/process2"/>
    <dgm:cxn modelId="{76D07A3A-9C0E-44A8-BF4B-A50D376C7D3E}" type="presParOf" srcId="{072FC735-3D25-41DA-82BD-C56AFABCC913}" destId="{C24A26CA-8FE7-45EE-8C02-CDBF8D030490}" srcOrd="0" destOrd="0" presId="urn:microsoft.com/office/officeart/2005/8/layout/process2"/>
    <dgm:cxn modelId="{D3578561-8E75-45BC-A284-B86B678999E6}" type="presParOf" srcId="{F93C4A63-536A-43CD-A419-39742B423F61}" destId="{EB576EC7-D9A5-4008-9250-FD9B67D5D0AB}" srcOrd="4" destOrd="0" presId="urn:microsoft.com/office/officeart/2005/8/layout/process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D90950-E94E-4ABA-B93A-1282D28B345F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B15A65-54D8-49FC-9474-6689112D476D}">
      <dgm:prSet phldrT="[Texto]"/>
      <dgm:spPr/>
      <dgm:t>
        <a:bodyPr/>
        <a:lstStyle/>
        <a:p>
          <a:r>
            <a:rPr lang="en-US" dirty="0" err="1" smtClean="0"/>
            <a:t>Presupuesto</a:t>
          </a:r>
          <a:r>
            <a:rPr lang="en-US" dirty="0" smtClean="0"/>
            <a:t> de </a:t>
          </a:r>
        </a:p>
        <a:p>
          <a:r>
            <a:rPr lang="en-US" dirty="0" err="1" smtClean="0"/>
            <a:t>Gastos</a:t>
          </a:r>
          <a:endParaRPr lang="en-US" dirty="0"/>
        </a:p>
      </dgm:t>
    </dgm:pt>
    <dgm:pt modelId="{BDCCB529-8DF2-481F-A9D3-0DE900BE481D}" type="parTrans" cxnId="{E9C87650-963C-4104-A989-B95594320B7D}">
      <dgm:prSet/>
      <dgm:spPr/>
      <dgm:t>
        <a:bodyPr/>
        <a:lstStyle/>
        <a:p>
          <a:endParaRPr lang="en-US"/>
        </a:p>
      </dgm:t>
    </dgm:pt>
    <dgm:pt modelId="{C1D57BC8-9791-4E1F-A857-94BBAD56C96E}" type="sibTrans" cxnId="{E9C87650-963C-4104-A989-B95594320B7D}">
      <dgm:prSet/>
      <dgm:spPr/>
      <dgm:t>
        <a:bodyPr/>
        <a:lstStyle/>
        <a:p>
          <a:endParaRPr lang="en-US"/>
        </a:p>
      </dgm:t>
    </dgm:pt>
    <dgm:pt modelId="{2C2E9386-FF78-492D-AAA8-334204871925}">
      <dgm:prSet phldrT="[Texto]"/>
      <dgm:spPr/>
      <dgm:t>
        <a:bodyPr/>
        <a:lstStyle/>
        <a:p>
          <a:r>
            <a:rPr lang="en-US" dirty="0" err="1" smtClean="0"/>
            <a:t>Presupuesto</a:t>
          </a:r>
          <a:r>
            <a:rPr lang="en-US" dirty="0" smtClean="0"/>
            <a:t> de </a:t>
          </a:r>
        </a:p>
        <a:p>
          <a:r>
            <a:rPr lang="en-US" dirty="0" err="1" smtClean="0"/>
            <a:t>Costos</a:t>
          </a:r>
          <a:endParaRPr lang="en-US" dirty="0"/>
        </a:p>
      </dgm:t>
    </dgm:pt>
    <dgm:pt modelId="{868A3108-52BA-4D69-8318-3BBCBFA7F196}" type="parTrans" cxnId="{6C1A4BBD-141C-4E03-9025-F8A067EEC26A}">
      <dgm:prSet/>
      <dgm:spPr/>
      <dgm:t>
        <a:bodyPr/>
        <a:lstStyle/>
        <a:p>
          <a:endParaRPr lang="en-US"/>
        </a:p>
      </dgm:t>
    </dgm:pt>
    <dgm:pt modelId="{81C4B51B-AA4C-46AF-84F0-3DB667266F0B}" type="sibTrans" cxnId="{6C1A4BBD-141C-4E03-9025-F8A067EEC26A}">
      <dgm:prSet/>
      <dgm:spPr/>
      <dgm:t>
        <a:bodyPr/>
        <a:lstStyle/>
        <a:p>
          <a:endParaRPr lang="en-US"/>
        </a:p>
      </dgm:t>
    </dgm:pt>
    <dgm:pt modelId="{1519B5F9-D134-4B6B-9E4C-683469F1CA9B}">
      <dgm:prSet phldrT="[Texto]"/>
      <dgm:spPr/>
      <dgm:t>
        <a:bodyPr/>
        <a:lstStyle/>
        <a:p>
          <a:r>
            <a:rPr lang="en-US" dirty="0" err="1" smtClean="0"/>
            <a:t>Presupuesto</a:t>
          </a:r>
          <a:r>
            <a:rPr lang="en-US" dirty="0" smtClean="0"/>
            <a:t> </a:t>
          </a:r>
        </a:p>
        <a:p>
          <a:r>
            <a:rPr lang="en-US" dirty="0" smtClean="0"/>
            <a:t>de </a:t>
          </a:r>
        </a:p>
        <a:p>
          <a:r>
            <a:rPr lang="en-US" dirty="0" err="1" smtClean="0"/>
            <a:t>Ingresos</a:t>
          </a:r>
          <a:endParaRPr lang="en-US" dirty="0"/>
        </a:p>
      </dgm:t>
    </dgm:pt>
    <dgm:pt modelId="{6C10000C-BC31-4E8F-B4CA-B2303D519D45}" type="parTrans" cxnId="{A5155571-2F43-4E0B-8FDB-12CA39BE6905}">
      <dgm:prSet/>
      <dgm:spPr/>
      <dgm:t>
        <a:bodyPr/>
        <a:lstStyle/>
        <a:p>
          <a:endParaRPr lang="en-US"/>
        </a:p>
      </dgm:t>
    </dgm:pt>
    <dgm:pt modelId="{5AF2F70E-D2C3-4D68-9329-563549A1FC5A}" type="sibTrans" cxnId="{A5155571-2F43-4E0B-8FDB-12CA39BE6905}">
      <dgm:prSet/>
      <dgm:spPr/>
      <dgm:t>
        <a:bodyPr/>
        <a:lstStyle/>
        <a:p>
          <a:endParaRPr lang="en-US"/>
        </a:p>
      </dgm:t>
    </dgm:pt>
    <dgm:pt modelId="{1B23E257-1505-4D2F-9D43-034A039E4935}">
      <dgm:prSet phldrT="[Texto]" custT="1"/>
      <dgm:spPr/>
      <dgm:t>
        <a:bodyPr/>
        <a:lstStyle/>
        <a:p>
          <a:r>
            <a:rPr lang="es-ES" sz="2000" dirty="0" smtClean="0"/>
            <a:t>Es la previsión de gastos, ingresos  y costos para un año; permitiendonos establecer prioridades y evaluar la consecuencia de sus objetivos .</a:t>
          </a:r>
          <a:endParaRPr lang="en-US" sz="2000" dirty="0"/>
        </a:p>
      </dgm:t>
    </dgm:pt>
    <dgm:pt modelId="{547F00E9-D1E2-4511-8441-D58EA3B1552F}" type="parTrans" cxnId="{76156E0A-B184-4CE4-AED3-C8D92E943BF6}">
      <dgm:prSet/>
      <dgm:spPr/>
      <dgm:t>
        <a:bodyPr/>
        <a:lstStyle/>
        <a:p>
          <a:endParaRPr lang="en-US"/>
        </a:p>
      </dgm:t>
    </dgm:pt>
    <dgm:pt modelId="{24723412-E608-4328-B404-C854FF26A4D0}" type="sibTrans" cxnId="{76156E0A-B184-4CE4-AED3-C8D92E943BF6}">
      <dgm:prSet/>
      <dgm:spPr/>
      <dgm:t>
        <a:bodyPr/>
        <a:lstStyle/>
        <a:p>
          <a:endParaRPr lang="en-US"/>
        </a:p>
      </dgm:t>
    </dgm:pt>
    <dgm:pt modelId="{CC20C5BA-0C74-41CA-942E-1049CE5EE3C6}" type="pres">
      <dgm:prSet presAssocID="{7AD90950-E94E-4ABA-B93A-1282D28B345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CA654-372F-4CCC-8064-8F980941BC4D}" type="pres">
      <dgm:prSet presAssocID="{7AD90950-E94E-4ABA-B93A-1282D28B345F}" presName="ellipse" presStyleLbl="trBgShp" presStyleIdx="0" presStyleCnt="1" custLinFactNeighborX="-745" custLinFactNeighborY="147"/>
      <dgm:spPr/>
      <dgm:t>
        <a:bodyPr/>
        <a:lstStyle/>
        <a:p>
          <a:endParaRPr lang="de-DE"/>
        </a:p>
      </dgm:t>
    </dgm:pt>
    <dgm:pt modelId="{525C8748-B92F-4E26-B964-1D585CF5D9DF}" type="pres">
      <dgm:prSet presAssocID="{7AD90950-E94E-4ABA-B93A-1282D28B345F}" presName="arrow1" presStyleLbl="fgShp" presStyleIdx="0" presStyleCnt="1" custLinFactNeighborX="-4798" custLinFactNeighborY="7648"/>
      <dgm:spPr/>
      <dgm:t>
        <a:bodyPr/>
        <a:lstStyle/>
        <a:p>
          <a:endParaRPr lang="de-DE"/>
        </a:p>
      </dgm:t>
    </dgm:pt>
    <dgm:pt modelId="{EA55E2F2-455F-4165-8166-7EE3C1195563}" type="pres">
      <dgm:prSet presAssocID="{7AD90950-E94E-4ABA-B93A-1282D28B345F}" presName="rectangle" presStyleLbl="revTx" presStyleIdx="0" presStyleCnt="1" custScaleX="182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78096-082A-4C68-958D-2FF6C32A3758}" type="pres">
      <dgm:prSet presAssocID="{2C2E9386-FF78-492D-AAA8-334204871925}" presName="item1" presStyleLbl="node1" presStyleIdx="0" presStyleCnt="3" custLinFactNeighborX="-69170" custLinFactNeighborY="-78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5113F-F690-48B3-9EE3-91113723A4B1}" type="pres">
      <dgm:prSet presAssocID="{1519B5F9-D134-4B6B-9E4C-683469F1CA9B}" presName="item2" presStyleLbl="node1" presStyleIdx="1" presStyleCnt="3" custLinFactX="11111" custLinFactNeighborX="100000" custLinFactNeighborY="-2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0731-7995-4226-82E5-97EC4264CB6F}" type="pres">
      <dgm:prSet presAssocID="{1B23E257-1505-4D2F-9D43-034A039E4935}" presName="item3" presStyleLbl="node1" presStyleIdx="2" presStyleCnt="3" custAng="0" custLinFactY="7982" custLinFactNeighborX="-3895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060BA-62F2-4B49-9D4C-44232839CFEA}" type="pres">
      <dgm:prSet presAssocID="{7AD90950-E94E-4ABA-B93A-1282D28B345F}" presName="funnel" presStyleLbl="trAlignAcc1" presStyleIdx="0" presStyleCnt="1" custLinFactNeighborX="-1722" custLinFactNeighborY="855"/>
      <dgm:spPr/>
      <dgm:t>
        <a:bodyPr/>
        <a:lstStyle/>
        <a:p>
          <a:endParaRPr lang="de-DE"/>
        </a:p>
      </dgm:t>
    </dgm:pt>
  </dgm:ptLst>
  <dgm:cxnLst>
    <dgm:cxn modelId="{44AF35E1-349A-407E-AC5E-8F727E6957A9}" type="presOf" srcId="{2C2E9386-FF78-492D-AAA8-334204871925}" destId="{86A5113F-F690-48B3-9EE3-91113723A4B1}" srcOrd="0" destOrd="0" presId="urn:microsoft.com/office/officeart/2005/8/layout/funnel1"/>
    <dgm:cxn modelId="{9752391F-476F-4B7D-B1CD-5A4FDD6937E7}" type="presOf" srcId="{1519B5F9-D134-4B6B-9E4C-683469F1CA9B}" destId="{85778096-082A-4C68-958D-2FF6C32A3758}" srcOrd="0" destOrd="0" presId="urn:microsoft.com/office/officeart/2005/8/layout/funnel1"/>
    <dgm:cxn modelId="{B586575A-EFAF-4DF6-BF0E-42800D728AD4}" type="presOf" srcId="{FEB15A65-54D8-49FC-9474-6689112D476D}" destId="{C90D0731-7995-4226-82E5-97EC4264CB6F}" srcOrd="0" destOrd="0" presId="urn:microsoft.com/office/officeart/2005/8/layout/funnel1"/>
    <dgm:cxn modelId="{E9A24DD4-5C9C-4BB6-8E31-5D037AE90AE6}" type="presOf" srcId="{1B23E257-1505-4D2F-9D43-034A039E4935}" destId="{EA55E2F2-455F-4165-8166-7EE3C1195563}" srcOrd="0" destOrd="0" presId="urn:microsoft.com/office/officeart/2005/8/layout/funnel1"/>
    <dgm:cxn modelId="{76156E0A-B184-4CE4-AED3-C8D92E943BF6}" srcId="{7AD90950-E94E-4ABA-B93A-1282D28B345F}" destId="{1B23E257-1505-4D2F-9D43-034A039E4935}" srcOrd="3" destOrd="0" parTransId="{547F00E9-D1E2-4511-8441-D58EA3B1552F}" sibTransId="{24723412-E608-4328-B404-C854FF26A4D0}"/>
    <dgm:cxn modelId="{E9C87650-963C-4104-A989-B95594320B7D}" srcId="{7AD90950-E94E-4ABA-B93A-1282D28B345F}" destId="{FEB15A65-54D8-49FC-9474-6689112D476D}" srcOrd="0" destOrd="0" parTransId="{BDCCB529-8DF2-481F-A9D3-0DE900BE481D}" sibTransId="{C1D57BC8-9791-4E1F-A857-94BBAD56C96E}"/>
    <dgm:cxn modelId="{A5155571-2F43-4E0B-8FDB-12CA39BE6905}" srcId="{7AD90950-E94E-4ABA-B93A-1282D28B345F}" destId="{1519B5F9-D134-4B6B-9E4C-683469F1CA9B}" srcOrd="2" destOrd="0" parTransId="{6C10000C-BC31-4E8F-B4CA-B2303D519D45}" sibTransId="{5AF2F70E-D2C3-4D68-9329-563549A1FC5A}"/>
    <dgm:cxn modelId="{6C1A4BBD-141C-4E03-9025-F8A067EEC26A}" srcId="{7AD90950-E94E-4ABA-B93A-1282D28B345F}" destId="{2C2E9386-FF78-492D-AAA8-334204871925}" srcOrd="1" destOrd="0" parTransId="{868A3108-52BA-4D69-8318-3BBCBFA7F196}" sibTransId="{81C4B51B-AA4C-46AF-84F0-3DB667266F0B}"/>
    <dgm:cxn modelId="{01649D32-E1ED-43C0-9E8F-83F589066C4C}" type="presOf" srcId="{7AD90950-E94E-4ABA-B93A-1282D28B345F}" destId="{CC20C5BA-0C74-41CA-942E-1049CE5EE3C6}" srcOrd="0" destOrd="0" presId="urn:microsoft.com/office/officeart/2005/8/layout/funnel1"/>
    <dgm:cxn modelId="{CB68F1CD-DA65-4D4E-ACDA-15E1BA055499}" type="presParOf" srcId="{CC20C5BA-0C74-41CA-942E-1049CE5EE3C6}" destId="{5E4CA654-372F-4CCC-8064-8F980941BC4D}" srcOrd="0" destOrd="0" presId="urn:microsoft.com/office/officeart/2005/8/layout/funnel1"/>
    <dgm:cxn modelId="{73AF0B37-E206-46CF-BFE0-774C0F3384D1}" type="presParOf" srcId="{CC20C5BA-0C74-41CA-942E-1049CE5EE3C6}" destId="{525C8748-B92F-4E26-B964-1D585CF5D9DF}" srcOrd="1" destOrd="0" presId="urn:microsoft.com/office/officeart/2005/8/layout/funnel1"/>
    <dgm:cxn modelId="{A1B051BD-A3F9-4718-AF8E-BBAE6164BCAC}" type="presParOf" srcId="{CC20C5BA-0C74-41CA-942E-1049CE5EE3C6}" destId="{EA55E2F2-455F-4165-8166-7EE3C1195563}" srcOrd="2" destOrd="0" presId="urn:microsoft.com/office/officeart/2005/8/layout/funnel1"/>
    <dgm:cxn modelId="{E4E8374A-9AA4-4BDB-955A-A4715A2BE379}" type="presParOf" srcId="{CC20C5BA-0C74-41CA-942E-1049CE5EE3C6}" destId="{85778096-082A-4C68-958D-2FF6C32A3758}" srcOrd="3" destOrd="0" presId="urn:microsoft.com/office/officeart/2005/8/layout/funnel1"/>
    <dgm:cxn modelId="{414716C1-ED9F-4376-8542-70917261B148}" type="presParOf" srcId="{CC20C5BA-0C74-41CA-942E-1049CE5EE3C6}" destId="{86A5113F-F690-48B3-9EE3-91113723A4B1}" srcOrd="4" destOrd="0" presId="urn:microsoft.com/office/officeart/2005/8/layout/funnel1"/>
    <dgm:cxn modelId="{F3D405B8-1D1E-4FAA-B548-4EC2F81CB39D}" type="presParOf" srcId="{CC20C5BA-0C74-41CA-942E-1049CE5EE3C6}" destId="{C90D0731-7995-4226-82E5-97EC4264CB6F}" srcOrd="5" destOrd="0" presId="urn:microsoft.com/office/officeart/2005/8/layout/funnel1"/>
    <dgm:cxn modelId="{1180212F-10CB-4A56-873E-1A7605DD8ADD}" type="presParOf" srcId="{CC20C5BA-0C74-41CA-942E-1049CE5EE3C6}" destId="{5C2060BA-62F2-4B49-9D4C-44232839CFEA}" srcOrd="6" destOrd="0" presId="urn:microsoft.com/office/officeart/2005/8/layout/funnel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A9CC8F-E3C3-4B3F-8CE3-303715D4CC98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30D359-162A-47D7-80F4-64A37C111A85}">
      <dgm:prSet phldrT="[Texto]"/>
      <dgm:spPr/>
      <dgm:t>
        <a:bodyPr/>
        <a:lstStyle/>
        <a:p>
          <a:r>
            <a:rPr lang="en-US" dirty="0" smtClean="0"/>
            <a:t>P. </a:t>
          </a:r>
          <a:r>
            <a:rPr lang="en-US" dirty="0" err="1" smtClean="0"/>
            <a:t>Ingresos</a:t>
          </a:r>
          <a:endParaRPr lang="en-US" dirty="0"/>
        </a:p>
      </dgm:t>
    </dgm:pt>
    <dgm:pt modelId="{CE1DABD0-50BA-44D9-98D3-6BF78C036828}" type="parTrans" cxnId="{38201A8C-F8C7-437B-B3FE-B5E0E3D62412}">
      <dgm:prSet/>
      <dgm:spPr/>
      <dgm:t>
        <a:bodyPr/>
        <a:lstStyle/>
        <a:p>
          <a:endParaRPr lang="en-US"/>
        </a:p>
      </dgm:t>
    </dgm:pt>
    <dgm:pt modelId="{5D994758-2EDF-4626-9104-AF07746EA0E7}" type="sibTrans" cxnId="{38201A8C-F8C7-437B-B3FE-B5E0E3D62412}">
      <dgm:prSet/>
      <dgm:spPr/>
      <dgm:t>
        <a:bodyPr/>
        <a:lstStyle/>
        <a:p>
          <a:endParaRPr lang="en-US"/>
        </a:p>
      </dgm:t>
    </dgm:pt>
    <dgm:pt modelId="{CD397FDF-9E23-4C55-A614-DC3DCAB04DCB}">
      <dgm:prSet phldrT="[Texto]"/>
      <dgm:spPr/>
      <dgm:t>
        <a:bodyPr/>
        <a:lstStyle/>
        <a:p>
          <a:r>
            <a:rPr lang="es-ES_tradnl" dirty="0" smtClean="0"/>
            <a:t>Compuesta por sesiones de terapia física semanal (que tienen un precio de US$ 15) y las consultas médicas con terapeutas especializados (cada consulta vale US$ 7). </a:t>
          </a:r>
          <a:endParaRPr lang="en-US" dirty="0"/>
        </a:p>
      </dgm:t>
    </dgm:pt>
    <dgm:pt modelId="{83D70671-DE06-48EB-9340-0E823BEB8A3D}" type="parTrans" cxnId="{41BB390B-C629-447A-9F07-320D976C06BD}">
      <dgm:prSet/>
      <dgm:spPr/>
      <dgm:t>
        <a:bodyPr/>
        <a:lstStyle/>
        <a:p>
          <a:endParaRPr lang="en-US"/>
        </a:p>
      </dgm:t>
    </dgm:pt>
    <dgm:pt modelId="{8A99BEAA-435E-44B0-A8E4-755BEF10CC22}" type="sibTrans" cxnId="{41BB390B-C629-447A-9F07-320D976C06BD}">
      <dgm:prSet/>
      <dgm:spPr/>
      <dgm:t>
        <a:bodyPr/>
        <a:lstStyle/>
        <a:p>
          <a:endParaRPr lang="en-US"/>
        </a:p>
      </dgm:t>
    </dgm:pt>
    <dgm:pt modelId="{C9804BF0-3296-484A-BA0F-6A0F1C672D9D}">
      <dgm:prSet phldrT="[Texto]"/>
      <dgm:spPr/>
      <dgm:t>
        <a:bodyPr/>
        <a:lstStyle/>
        <a:p>
          <a:r>
            <a:rPr lang="en-US" dirty="0" smtClean="0"/>
            <a:t>P. </a:t>
          </a:r>
          <a:r>
            <a:rPr lang="en-US" dirty="0" err="1" smtClean="0"/>
            <a:t>Costos</a:t>
          </a:r>
          <a:r>
            <a:rPr lang="en-US" dirty="0" smtClean="0"/>
            <a:t> </a:t>
          </a:r>
          <a:endParaRPr lang="en-US" dirty="0"/>
        </a:p>
      </dgm:t>
    </dgm:pt>
    <dgm:pt modelId="{6BCE89AB-D079-4D5D-A9E2-72F47363CE3C}" type="parTrans" cxnId="{837709FF-D351-4C24-9F72-0115BD525B3C}">
      <dgm:prSet/>
      <dgm:spPr/>
      <dgm:t>
        <a:bodyPr/>
        <a:lstStyle/>
        <a:p>
          <a:endParaRPr lang="en-US"/>
        </a:p>
      </dgm:t>
    </dgm:pt>
    <dgm:pt modelId="{4065BE80-D47D-4BC0-9BA0-428A0A3480B1}" type="sibTrans" cxnId="{837709FF-D351-4C24-9F72-0115BD525B3C}">
      <dgm:prSet/>
      <dgm:spPr/>
      <dgm:t>
        <a:bodyPr/>
        <a:lstStyle/>
        <a:p>
          <a:endParaRPr lang="en-US"/>
        </a:p>
      </dgm:t>
    </dgm:pt>
    <dgm:pt modelId="{94E1C28C-4E8E-41EF-B0DA-12D5A32D8140}">
      <dgm:prSet phldrT="[Texto]"/>
      <dgm:spPr/>
      <dgm:t>
        <a:bodyPr/>
        <a:lstStyle/>
        <a:p>
          <a:r>
            <a:rPr lang="en-US" sz="1900" dirty="0" err="1" smtClean="0"/>
            <a:t>Mano</a:t>
          </a:r>
          <a:r>
            <a:rPr lang="en-US" sz="1900" dirty="0" smtClean="0"/>
            <a:t> de O.D. “</a:t>
          </a:r>
          <a:r>
            <a:rPr lang="en-US" sz="1900" dirty="0" err="1" smtClean="0"/>
            <a:t>Remuneracion</a:t>
          </a:r>
          <a:r>
            <a:rPr lang="en-US" sz="1900" dirty="0" smtClean="0"/>
            <a:t> </a:t>
          </a:r>
          <a:r>
            <a:rPr lang="en-US" sz="1900" dirty="0" err="1" smtClean="0"/>
            <a:t>mensual</a:t>
          </a:r>
          <a:r>
            <a:rPr lang="en-US" sz="1900" dirty="0" smtClean="0"/>
            <a:t> de los 5 </a:t>
          </a:r>
          <a:r>
            <a:rPr lang="en-US" sz="1900" dirty="0" err="1" smtClean="0"/>
            <a:t>terap</a:t>
          </a:r>
          <a:r>
            <a:rPr lang="en-US" sz="1900" dirty="0" smtClean="0"/>
            <a:t>.”</a:t>
          </a:r>
          <a:endParaRPr lang="en-US" sz="1900" dirty="0"/>
        </a:p>
      </dgm:t>
    </dgm:pt>
    <dgm:pt modelId="{83173EAB-0F98-4F2E-92EA-116D8E6DC5D5}" type="parTrans" cxnId="{C8000F09-C738-44CC-AF8E-58C48626269B}">
      <dgm:prSet/>
      <dgm:spPr/>
      <dgm:t>
        <a:bodyPr/>
        <a:lstStyle/>
        <a:p>
          <a:endParaRPr lang="en-US"/>
        </a:p>
      </dgm:t>
    </dgm:pt>
    <dgm:pt modelId="{96BC46CC-9C0C-405D-A86D-FBEF8EE0AF5E}" type="sibTrans" cxnId="{C8000F09-C738-44CC-AF8E-58C48626269B}">
      <dgm:prSet/>
      <dgm:spPr/>
      <dgm:t>
        <a:bodyPr/>
        <a:lstStyle/>
        <a:p>
          <a:endParaRPr lang="en-US"/>
        </a:p>
      </dgm:t>
    </dgm:pt>
    <dgm:pt modelId="{5C55AFF3-3A22-4A3C-9B33-8BC3CB850DFC}">
      <dgm:prSet phldrT="[Texto]" custT="1"/>
      <dgm:spPr/>
      <dgm:t>
        <a:bodyPr/>
        <a:lstStyle/>
        <a:p>
          <a:r>
            <a:rPr lang="en-US" sz="1900" dirty="0" err="1" smtClean="0"/>
            <a:t>Mantenimento</a:t>
          </a:r>
          <a:r>
            <a:rPr lang="en-US" sz="1900" dirty="0" smtClean="0"/>
            <a:t> y </a:t>
          </a:r>
          <a:r>
            <a:rPr lang="en-US" sz="1900" dirty="0" err="1" smtClean="0"/>
            <a:t>Reparacion</a:t>
          </a:r>
          <a:r>
            <a:rPr lang="en-US" sz="1900" dirty="0" smtClean="0"/>
            <a:t> “5% </a:t>
          </a:r>
          <a:r>
            <a:rPr lang="en-US" sz="1900" dirty="0" err="1" smtClean="0"/>
            <a:t>mensual</a:t>
          </a:r>
          <a:r>
            <a:rPr lang="en-US" sz="1900" dirty="0" smtClean="0"/>
            <a:t> del </a:t>
          </a:r>
          <a:r>
            <a:rPr lang="en-US" sz="1900" dirty="0" err="1" smtClean="0"/>
            <a:t>costo</a:t>
          </a:r>
          <a:r>
            <a:rPr lang="en-US" sz="1900" dirty="0" smtClean="0"/>
            <a:t> de los </a:t>
          </a:r>
          <a:r>
            <a:rPr lang="en-US" sz="1900" dirty="0" err="1" smtClean="0"/>
            <a:t>equipos</a:t>
          </a:r>
          <a:r>
            <a:rPr lang="en-US" sz="1900" dirty="0" smtClean="0"/>
            <a:t> y </a:t>
          </a:r>
          <a:r>
            <a:rPr lang="en-US" sz="1900" dirty="0" err="1" smtClean="0"/>
            <a:t>herramienta</a:t>
          </a:r>
          <a:r>
            <a:rPr lang="en-US" sz="1900" dirty="0" smtClean="0"/>
            <a:t> ”</a:t>
          </a:r>
          <a:endParaRPr lang="en-US" sz="1900" dirty="0"/>
        </a:p>
      </dgm:t>
    </dgm:pt>
    <dgm:pt modelId="{E4270AA8-118B-4A98-AA64-B1577928B0EA}" type="parTrans" cxnId="{52AC0DEE-392C-435A-BE5B-343EC5E5D85D}">
      <dgm:prSet/>
      <dgm:spPr/>
      <dgm:t>
        <a:bodyPr/>
        <a:lstStyle/>
        <a:p>
          <a:endParaRPr lang="en-US"/>
        </a:p>
      </dgm:t>
    </dgm:pt>
    <dgm:pt modelId="{A6D33E78-3482-4D98-9FCF-E5B5A0C14CA3}" type="sibTrans" cxnId="{52AC0DEE-392C-435A-BE5B-343EC5E5D85D}">
      <dgm:prSet/>
      <dgm:spPr/>
      <dgm:t>
        <a:bodyPr/>
        <a:lstStyle/>
        <a:p>
          <a:endParaRPr lang="en-US"/>
        </a:p>
      </dgm:t>
    </dgm:pt>
    <dgm:pt modelId="{F7B25CD3-E12A-4EB0-A8EA-7D71A7BE1998}">
      <dgm:prSet phldrT="[Texto]"/>
      <dgm:spPr/>
      <dgm:t>
        <a:bodyPr/>
        <a:lstStyle/>
        <a:p>
          <a:r>
            <a:rPr lang="en-US" dirty="0" smtClean="0"/>
            <a:t>P. </a:t>
          </a:r>
          <a:r>
            <a:rPr lang="en-US" dirty="0" err="1" smtClean="0"/>
            <a:t>Gastos</a:t>
          </a:r>
          <a:endParaRPr lang="en-US" dirty="0"/>
        </a:p>
      </dgm:t>
    </dgm:pt>
    <dgm:pt modelId="{BA9E94A0-5928-4F2F-A9DB-EA179DB251FE}" type="parTrans" cxnId="{E537C04F-0823-45BA-B25D-699F2FC1E0E7}">
      <dgm:prSet/>
      <dgm:spPr/>
      <dgm:t>
        <a:bodyPr/>
        <a:lstStyle/>
        <a:p>
          <a:endParaRPr lang="en-US"/>
        </a:p>
      </dgm:t>
    </dgm:pt>
    <dgm:pt modelId="{AB22E035-CEAB-47AA-8275-81A6B9FB7F13}" type="sibTrans" cxnId="{E537C04F-0823-45BA-B25D-699F2FC1E0E7}">
      <dgm:prSet/>
      <dgm:spPr/>
      <dgm:t>
        <a:bodyPr/>
        <a:lstStyle/>
        <a:p>
          <a:endParaRPr lang="en-US"/>
        </a:p>
      </dgm:t>
    </dgm:pt>
    <dgm:pt modelId="{36451A52-40F9-466A-A02F-2830C908375E}">
      <dgm:prSet phldrT="[Texto]" custT="1"/>
      <dgm:spPr/>
      <dgm:t>
        <a:bodyPr/>
        <a:lstStyle/>
        <a:p>
          <a:r>
            <a:rPr lang="en-US" sz="2000" dirty="0" err="1" smtClean="0"/>
            <a:t>Gastos</a:t>
          </a:r>
          <a:r>
            <a:rPr lang="en-US" sz="2000" dirty="0" smtClean="0"/>
            <a:t> </a:t>
          </a:r>
          <a:r>
            <a:rPr lang="en-US" sz="2000" dirty="0" err="1" smtClean="0"/>
            <a:t>Administrativos</a:t>
          </a:r>
          <a:endParaRPr lang="en-US" sz="2000" dirty="0"/>
        </a:p>
      </dgm:t>
    </dgm:pt>
    <dgm:pt modelId="{7E117290-2B32-4F71-9B3C-29293F2314D7}" type="parTrans" cxnId="{4BC9CBEC-1F8F-429A-AA77-569A52C37ABA}">
      <dgm:prSet/>
      <dgm:spPr/>
      <dgm:t>
        <a:bodyPr/>
        <a:lstStyle/>
        <a:p>
          <a:endParaRPr lang="en-US"/>
        </a:p>
      </dgm:t>
    </dgm:pt>
    <dgm:pt modelId="{7EA25CDE-D4A4-4182-ACBC-47C9D7B7FC86}" type="sibTrans" cxnId="{4BC9CBEC-1F8F-429A-AA77-569A52C37ABA}">
      <dgm:prSet/>
      <dgm:spPr/>
      <dgm:t>
        <a:bodyPr/>
        <a:lstStyle/>
        <a:p>
          <a:endParaRPr lang="en-US"/>
        </a:p>
      </dgm:t>
    </dgm:pt>
    <dgm:pt modelId="{2556620A-6A85-4C2A-BA47-CE5827FF6C24}">
      <dgm:prSet phldrT="[Texto]" custT="1"/>
      <dgm:spPr/>
      <dgm:t>
        <a:bodyPr/>
        <a:lstStyle/>
        <a:p>
          <a:r>
            <a:rPr lang="en-US" sz="2000" dirty="0" err="1" smtClean="0"/>
            <a:t>Gastos</a:t>
          </a:r>
          <a:r>
            <a:rPr lang="en-US" sz="2000" dirty="0" smtClean="0"/>
            <a:t> de </a:t>
          </a:r>
          <a:r>
            <a:rPr lang="en-US" sz="2000" dirty="0" err="1" smtClean="0"/>
            <a:t>Ventas</a:t>
          </a:r>
          <a:endParaRPr lang="en-US" sz="2000" dirty="0"/>
        </a:p>
      </dgm:t>
    </dgm:pt>
    <dgm:pt modelId="{E3976446-6831-4B4D-B52C-665B493EA0AB}" type="parTrans" cxnId="{34DF8D0E-42CA-4B01-A0F3-CF75A91CC9E2}">
      <dgm:prSet/>
      <dgm:spPr/>
      <dgm:t>
        <a:bodyPr/>
        <a:lstStyle/>
        <a:p>
          <a:endParaRPr lang="en-US"/>
        </a:p>
      </dgm:t>
    </dgm:pt>
    <dgm:pt modelId="{051E5774-CEC6-4321-A484-5CE0394D4006}" type="sibTrans" cxnId="{34DF8D0E-42CA-4B01-A0F3-CF75A91CC9E2}">
      <dgm:prSet/>
      <dgm:spPr/>
      <dgm:t>
        <a:bodyPr/>
        <a:lstStyle/>
        <a:p>
          <a:endParaRPr lang="en-US"/>
        </a:p>
      </dgm:t>
    </dgm:pt>
    <dgm:pt modelId="{90328542-F3A7-44EA-8B66-38510A77D11E}">
      <dgm:prSet phldrT="[Texto]" custT="1"/>
      <dgm:spPr/>
      <dgm:t>
        <a:bodyPr/>
        <a:lstStyle/>
        <a:p>
          <a:r>
            <a:rPr lang="en-US" sz="2000" dirty="0" err="1" smtClean="0"/>
            <a:t>Depreciacion</a:t>
          </a:r>
          <a:r>
            <a:rPr lang="en-US" sz="2000" dirty="0" smtClean="0"/>
            <a:t> y </a:t>
          </a:r>
          <a:r>
            <a:rPr lang="en-US" sz="2000" dirty="0" err="1" smtClean="0"/>
            <a:t>Amortizacion</a:t>
          </a:r>
          <a:endParaRPr lang="en-US" sz="2000" dirty="0"/>
        </a:p>
      </dgm:t>
    </dgm:pt>
    <dgm:pt modelId="{4A1AEB5B-F653-4D9B-A20D-F1BAE1B9117D}" type="parTrans" cxnId="{369E3906-D43E-4CC8-84C0-D0F627A49A57}">
      <dgm:prSet/>
      <dgm:spPr/>
      <dgm:t>
        <a:bodyPr/>
        <a:lstStyle/>
        <a:p>
          <a:endParaRPr lang="en-US"/>
        </a:p>
      </dgm:t>
    </dgm:pt>
    <dgm:pt modelId="{1DD07BAB-2740-41E0-A08D-8B4BAEC9FCAF}" type="sibTrans" cxnId="{369E3906-D43E-4CC8-84C0-D0F627A49A57}">
      <dgm:prSet/>
      <dgm:spPr/>
      <dgm:t>
        <a:bodyPr/>
        <a:lstStyle/>
        <a:p>
          <a:endParaRPr lang="en-US"/>
        </a:p>
      </dgm:t>
    </dgm:pt>
    <dgm:pt modelId="{704DFA72-B56B-4D09-A52A-93B543A4D4D6}">
      <dgm:prSet phldrT="[Texto]"/>
      <dgm:spPr/>
      <dgm:t>
        <a:bodyPr/>
        <a:lstStyle/>
        <a:p>
          <a:r>
            <a:rPr lang="en-US" sz="1900" dirty="0" err="1" smtClean="0"/>
            <a:t>Mano</a:t>
          </a:r>
          <a:r>
            <a:rPr lang="en-US" sz="1900" dirty="0" smtClean="0"/>
            <a:t> de O. I. “</a:t>
          </a:r>
          <a:r>
            <a:rPr lang="en-US" sz="1900" dirty="0" err="1" smtClean="0"/>
            <a:t>Remuneracion</a:t>
          </a:r>
          <a:r>
            <a:rPr lang="en-US" sz="1900" dirty="0" smtClean="0"/>
            <a:t> </a:t>
          </a:r>
          <a:r>
            <a:rPr lang="en-US" sz="1900" dirty="0" err="1" smtClean="0"/>
            <a:t>Mensual</a:t>
          </a:r>
          <a:r>
            <a:rPr lang="en-US" sz="1900" dirty="0" smtClean="0"/>
            <a:t> de los Tec. del CIRF”</a:t>
          </a:r>
          <a:endParaRPr lang="en-US" sz="1900" dirty="0"/>
        </a:p>
      </dgm:t>
    </dgm:pt>
    <dgm:pt modelId="{9E5C9BF5-4846-4873-832C-EBC5C8AB1837}" type="parTrans" cxnId="{E9A1EF60-F98D-4661-80C6-7E0A562BEE9B}">
      <dgm:prSet/>
      <dgm:spPr/>
      <dgm:t>
        <a:bodyPr/>
        <a:lstStyle/>
        <a:p>
          <a:endParaRPr lang="en-US"/>
        </a:p>
      </dgm:t>
    </dgm:pt>
    <dgm:pt modelId="{485FA04E-A947-4A71-B763-5C66498B9A6E}" type="sibTrans" cxnId="{E9A1EF60-F98D-4661-80C6-7E0A562BEE9B}">
      <dgm:prSet/>
      <dgm:spPr/>
      <dgm:t>
        <a:bodyPr/>
        <a:lstStyle/>
        <a:p>
          <a:endParaRPr lang="en-US"/>
        </a:p>
      </dgm:t>
    </dgm:pt>
    <dgm:pt modelId="{7EDDC095-7470-44FA-B63F-8A499691CD5F}">
      <dgm:prSet phldrT="[Texto]"/>
      <dgm:spPr/>
      <dgm:t>
        <a:bodyPr/>
        <a:lstStyle/>
        <a:p>
          <a:r>
            <a:rPr lang="es-ES_tradnl" dirty="0" smtClean="0"/>
            <a:t> Se determina un incremento durante los 2  primeros meses “pacientes” hasta alcanzar una demanda del </a:t>
          </a:r>
          <a:r>
            <a:rPr lang="es-ES_tradnl" smtClean="0"/>
            <a:t>5%   ,  </a:t>
          </a:r>
          <a:r>
            <a:rPr lang="es-ES_tradnl" dirty="0" smtClean="0"/>
            <a:t>10% durante los meses restantes . </a:t>
          </a:r>
          <a:endParaRPr lang="en-US" dirty="0"/>
        </a:p>
      </dgm:t>
    </dgm:pt>
    <dgm:pt modelId="{A14E6411-7EED-48E8-A367-33C0B22C1036}" type="parTrans" cxnId="{253252E1-0A90-41E1-95B4-93284302566A}">
      <dgm:prSet/>
      <dgm:spPr/>
      <dgm:t>
        <a:bodyPr/>
        <a:lstStyle/>
        <a:p>
          <a:endParaRPr lang="en-US"/>
        </a:p>
      </dgm:t>
    </dgm:pt>
    <dgm:pt modelId="{1858CDD8-8BD6-48C9-B939-770510D4837B}" type="sibTrans" cxnId="{253252E1-0A90-41E1-95B4-93284302566A}">
      <dgm:prSet/>
      <dgm:spPr/>
      <dgm:t>
        <a:bodyPr/>
        <a:lstStyle/>
        <a:p>
          <a:endParaRPr lang="en-US"/>
        </a:p>
      </dgm:t>
    </dgm:pt>
    <dgm:pt modelId="{31D8AD8A-2F82-4854-A68C-E02B9B3883EB}">
      <dgm:prSet phldrT="[Texto]"/>
      <dgm:spPr/>
      <dgm:t>
        <a:bodyPr/>
        <a:lstStyle/>
        <a:p>
          <a:r>
            <a:rPr lang="es-ES_tradnl" dirty="0" smtClean="0"/>
            <a:t>Recalcando la diferencia entre ingresos por ventas brutas e ingresos por ventas netas (recuperables).</a:t>
          </a:r>
          <a:endParaRPr lang="en-US" dirty="0"/>
        </a:p>
      </dgm:t>
    </dgm:pt>
    <dgm:pt modelId="{92124BDE-52CE-45FA-841F-38964B7890F5}" type="parTrans" cxnId="{839577A6-CB10-43F7-9E00-6A293A0DB9B2}">
      <dgm:prSet/>
      <dgm:spPr/>
      <dgm:t>
        <a:bodyPr/>
        <a:lstStyle/>
        <a:p>
          <a:endParaRPr lang="en-US"/>
        </a:p>
      </dgm:t>
    </dgm:pt>
    <dgm:pt modelId="{71C08388-BA26-4B5E-884F-446CAC7D39AF}" type="sibTrans" cxnId="{839577A6-CB10-43F7-9E00-6A293A0DB9B2}">
      <dgm:prSet/>
      <dgm:spPr/>
      <dgm:t>
        <a:bodyPr/>
        <a:lstStyle/>
        <a:p>
          <a:endParaRPr lang="en-US"/>
        </a:p>
      </dgm:t>
    </dgm:pt>
    <dgm:pt modelId="{54EA09C0-492D-49F7-8F3A-CDA3E0853D09}" type="pres">
      <dgm:prSet presAssocID="{16A9CC8F-E3C3-4B3F-8CE3-303715D4CC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6C5EF-7FE1-43DD-A2D5-B6253D10C838}" type="pres">
      <dgm:prSet presAssocID="{DD30D359-162A-47D7-80F4-64A37C111A85}" presName="composite" presStyleCnt="0"/>
      <dgm:spPr/>
    </dgm:pt>
    <dgm:pt modelId="{F2A427C9-E7E9-4031-8CB4-CC71D65EDFF5}" type="pres">
      <dgm:prSet presAssocID="{DD30D359-162A-47D7-80F4-64A37C111A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385B9-FC88-4C1F-B20E-754474D4C972}" type="pres">
      <dgm:prSet presAssocID="{DD30D359-162A-47D7-80F4-64A37C111A8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CC2D2-2E36-4B73-95CC-1645DD3A6216}" type="pres">
      <dgm:prSet presAssocID="{5D994758-2EDF-4626-9104-AF07746EA0E7}" presName="sp" presStyleCnt="0"/>
      <dgm:spPr/>
    </dgm:pt>
    <dgm:pt modelId="{74D6F5F1-E17A-482E-A622-4AFEBD502457}" type="pres">
      <dgm:prSet presAssocID="{C9804BF0-3296-484A-BA0F-6A0F1C672D9D}" presName="composite" presStyleCnt="0"/>
      <dgm:spPr/>
    </dgm:pt>
    <dgm:pt modelId="{6DCC62DF-D2E2-4970-9291-7AECE7545359}" type="pres">
      <dgm:prSet presAssocID="{C9804BF0-3296-484A-BA0F-6A0F1C672D9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8EDD2-72E6-4EA8-A117-A40085778119}" type="pres">
      <dgm:prSet presAssocID="{C9804BF0-3296-484A-BA0F-6A0F1C672D9D}" presName="descendantText" presStyleLbl="alignAcc1" presStyleIdx="1" presStyleCnt="3" custLinFactNeighborY="-1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4BECC-CA1E-4383-816A-BA6B93D3A7C8}" type="pres">
      <dgm:prSet presAssocID="{4065BE80-D47D-4BC0-9BA0-428A0A3480B1}" presName="sp" presStyleCnt="0"/>
      <dgm:spPr/>
    </dgm:pt>
    <dgm:pt modelId="{6E85FA23-9EF5-406B-8CEF-6604338E1947}" type="pres">
      <dgm:prSet presAssocID="{F7B25CD3-E12A-4EB0-A8EA-7D71A7BE1998}" presName="composite" presStyleCnt="0"/>
      <dgm:spPr/>
    </dgm:pt>
    <dgm:pt modelId="{C68A7DEE-A6F8-4291-A99F-B96629EBF81A}" type="pres">
      <dgm:prSet presAssocID="{F7B25CD3-E12A-4EB0-A8EA-7D71A7BE19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40917-087E-455D-84FB-57A8E389F7A7}" type="pres">
      <dgm:prSet presAssocID="{F7B25CD3-E12A-4EB0-A8EA-7D71A7BE19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1EF60-F98D-4661-80C6-7E0A562BEE9B}" srcId="{C9804BF0-3296-484A-BA0F-6A0F1C672D9D}" destId="{704DFA72-B56B-4D09-A52A-93B543A4D4D6}" srcOrd="1" destOrd="0" parTransId="{9E5C9BF5-4846-4873-832C-EBC5C8AB1837}" sibTransId="{485FA04E-A947-4A71-B763-5C66498B9A6E}"/>
    <dgm:cxn modelId="{E537C04F-0823-45BA-B25D-699F2FC1E0E7}" srcId="{16A9CC8F-E3C3-4B3F-8CE3-303715D4CC98}" destId="{F7B25CD3-E12A-4EB0-A8EA-7D71A7BE1998}" srcOrd="2" destOrd="0" parTransId="{BA9E94A0-5928-4F2F-A9DB-EA179DB251FE}" sibTransId="{AB22E035-CEAB-47AA-8275-81A6B9FB7F13}"/>
    <dgm:cxn modelId="{868443C1-93D4-4E7A-B304-12664AC2AE69}" type="presOf" srcId="{DD30D359-162A-47D7-80F4-64A37C111A85}" destId="{F2A427C9-E7E9-4031-8CB4-CC71D65EDFF5}" srcOrd="0" destOrd="0" presId="urn:microsoft.com/office/officeart/2005/8/layout/chevron2"/>
    <dgm:cxn modelId="{F5480C81-6926-408B-98E0-2D57776E678E}" type="presOf" srcId="{CD397FDF-9E23-4C55-A614-DC3DCAB04DCB}" destId="{0D0385B9-FC88-4C1F-B20E-754474D4C972}" srcOrd="0" destOrd="0" presId="urn:microsoft.com/office/officeart/2005/8/layout/chevron2"/>
    <dgm:cxn modelId="{4FC9F93F-52CF-4FF8-A6A1-7C6BF10E3788}" type="presOf" srcId="{94E1C28C-4E8E-41EF-B0DA-12D5A32D8140}" destId="{3B48EDD2-72E6-4EA8-A117-A40085778119}" srcOrd="0" destOrd="0" presId="urn:microsoft.com/office/officeart/2005/8/layout/chevron2"/>
    <dgm:cxn modelId="{52AC0DEE-392C-435A-BE5B-343EC5E5D85D}" srcId="{C9804BF0-3296-484A-BA0F-6A0F1C672D9D}" destId="{5C55AFF3-3A22-4A3C-9B33-8BC3CB850DFC}" srcOrd="2" destOrd="0" parTransId="{E4270AA8-118B-4A98-AA64-B1577928B0EA}" sibTransId="{A6D33E78-3482-4D98-9FCF-E5B5A0C14CA3}"/>
    <dgm:cxn modelId="{060F0B24-BC43-4CEB-BA63-E353ABE6B9C1}" type="presOf" srcId="{2556620A-6A85-4C2A-BA47-CE5827FF6C24}" destId="{9AD40917-087E-455D-84FB-57A8E389F7A7}" srcOrd="0" destOrd="1" presId="urn:microsoft.com/office/officeart/2005/8/layout/chevron2"/>
    <dgm:cxn modelId="{369E3906-D43E-4CC8-84C0-D0F627A49A57}" srcId="{F7B25CD3-E12A-4EB0-A8EA-7D71A7BE1998}" destId="{90328542-F3A7-44EA-8B66-38510A77D11E}" srcOrd="2" destOrd="0" parTransId="{4A1AEB5B-F653-4D9B-A20D-F1BAE1B9117D}" sibTransId="{1DD07BAB-2740-41E0-A08D-8B4BAEC9FCAF}"/>
    <dgm:cxn modelId="{2E57D564-3D23-4432-A8AA-F851ED3D2713}" type="presOf" srcId="{F7B25CD3-E12A-4EB0-A8EA-7D71A7BE1998}" destId="{C68A7DEE-A6F8-4291-A99F-B96629EBF81A}" srcOrd="0" destOrd="0" presId="urn:microsoft.com/office/officeart/2005/8/layout/chevron2"/>
    <dgm:cxn modelId="{839577A6-CB10-43F7-9E00-6A293A0DB9B2}" srcId="{DD30D359-162A-47D7-80F4-64A37C111A85}" destId="{31D8AD8A-2F82-4854-A68C-E02B9B3883EB}" srcOrd="2" destOrd="0" parTransId="{92124BDE-52CE-45FA-841F-38964B7890F5}" sibTransId="{71C08388-BA26-4B5E-884F-446CAC7D39AF}"/>
    <dgm:cxn modelId="{0F058A4E-C5D4-46D8-A22C-E26BED9A1C48}" type="presOf" srcId="{C9804BF0-3296-484A-BA0F-6A0F1C672D9D}" destId="{6DCC62DF-D2E2-4970-9291-7AECE7545359}" srcOrd="0" destOrd="0" presId="urn:microsoft.com/office/officeart/2005/8/layout/chevron2"/>
    <dgm:cxn modelId="{41BB390B-C629-447A-9F07-320D976C06BD}" srcId="{DD30D359-162A-47D7-80F4-64A37C111A85}" destId="{CD397FDF-9E23-4C55-A614-DC3DCAB04DCB}" srcOrd="0" destOrd="0" parTransId="{83D70671-DE06-48EB-9340-0E823BEB8A3D}" sibTransId="{8A99BEAA-435E-44B0-A8E4-755BEF10CC22}"/>
    <dgm:cxn modelId="{CA1E24F1-4876-407D-B554-B774786EDF99}" type="presOf" srcId="{36451A52-40F9-466A-A02F-2830C908375E}" destId="{9AD40917-087E-455D-84FB-57A8E389F7A7}" srcOrd="0" destOrd="0" presId="urn:microsoft.com/office/officeart/2005/8/layout/chevron2"/>
    <dgm:cxn modelId="{38201A8C-F8C7-437B-B3FE-B5E0E3D62412}" srcId="{16A9CC8F-E3C3-4B3F-8CE3-303715D4CC98}" destId="{DD30D359-162A-47D7-80F4-64A37C111A85}" srcOrd="0" destOrd="0" parTransId="{CE1DABD0-50BA-44D9-98D3-6BF78C036828}" sibTransId="{5D994758-2EDF-4626-9104-AF07746EA0E7}"/>
    <dgm:cxn modelId="{FFF359C4-5AC7-4E85-9FF0-E7676D90B04F}" type="presOf" srcId="{5C55AFF3-3A22-4A3C-9B33-8BC3CB850DFC}" destId="{3B48EDD2-72E6-4EA8-A117-A40085778119}" srcOrd="0" destOrd="2" presId="urn:microsoft.com/office/officeart/2005/8/layout/chevron2"/>
    <dgm:cxn modelId="{969955AE-8A1F-40A5-A92D-B7B542CDA56C}" type="presOf" srcId="{31D8AD8A-2F82-4854-A68C-E02B9B3883EB}" destId="{0D0385B9-FC88-4C1F-B20E-754474D4C972}" srcOrd="0" destOrd="2" presId="urn:microsoft.com/office/officeart/2005/8/layout/chevron2"/>
    <dgm:cxn modelId="{4BC9CBEC-1F8F-429A-AA77-569A52C37ABA}" srcId="{F7B25CD3-E12A-4EB0-A8EA-7D71A7BE1998}" destId="{36451A52-40F9-466A-A02F-2830C908375E}" srcOrd="0" destOrd="0" parTransId="{7E117290-2B32-4F71-9B3C-29293F2314D7}" sibTransId="{7EA25CDE-D4A4-4182-ACBC-47C9D7B7FC86}"/>
    <dgm:cxn modelId="{837709FF-D351-4C24-9F72-0115BD525B3C}" srcId="{16A9CC8F-E3C3-4B3F-8CE3-303715D4CC98}" destId="{C9804BF0-3296-484A-BA0F-6A0F1C672D9D}" srcOrd="1" destOrd="0" parTransId="{6BCE89AB-D079-4D5D-A9E2-72F47363CE3C}" sibTransId="{4065BE80-D47D-4BC0-9BA0-428A0A3480B1}"/>
    <dgm:cxn modelId="{136161D4-F80C-488B-8BFA-295388A5A4AC}" type="presOf" srcId="{16A9CC8F-E3C3-4B3F-8CE3-303715D4CC98}" destId="{54EA09C0-492D-49F7-8F3A-CDA3E0853D09}" srcOrd="0" destOrd="0" presId="urn:microsoft.com/office/officeart/2005/8/layout/chevron2"/>
    <dgm:cxn modelId="{253252E1-0A90-41E1-95B4-93284302566A}" srcId="{DD30D359-162A-47D7-80F4-64A37C111A85}" destId="{7EDDC095-7470-44FA-B63F-8A499691CD5F}" srcOrd="1" destOrd="0" parTransId="{A14E6411-7EED-48E8-A367-33C0B22C1036}" sibTransId="{1858CDD8-8BD6-48C9-B939-770510D4837B}"/>
    <dgm:cxn modelId="{2D662F04-211A-4615-8F03-644761077D47}" type="presOf" srcId="{7EDDC095-7470-44FA-B63F-8A499691CD5F}" destId="{0D0385B9-FC88-4C1F-B20E-754474D4C972}" srcOrd="0" destOrd="1" presId="urn:microsoft.com/office/officeart/2005/8/layout/chevron2"/>
    <dgm:cxn modelId="{C8000F09-C738-44CC-AF8E-58C48626269B}" srcId="{C9804BF0-3296-484A-BA0F-6A0F1C672D9D}" destId="{94E1C28C-4E8E-41EF-B0DA-12D5A32D8140}" srcOrd="0" destOrd="0" parTransId="{83173EAB-0F98-4F2E-92EA-116D8E6DC5D5}" sibTransId="{96BC46CC-9C0C-405D-A86D-FBEF8EE0AF5E}"/>
    <dgm:cxn modelId="{A69AF8A6-73D5-4C99-8F8C-D260C05AFCCA}" type="presOf" srcId="{704DFA72-B56B-4D09-A52A-93B543A4D4D6}" destId="{3B48EDD2-72E6-4EA8-A117-A40085778119}" srcOrd="0" destOrd="1" presId="urn:microsoft.com/office/officeart/2005/8/layout/chevron2"/>
    <dgm:cxn modelId="{34DF8D0E-42CA-4B01-A0F3-CF75A91CC9E2}" srcId="{F7B25CD3-E12A-4EB0-A8EA-7D71A7BE1998}" destId="{2556620A-6A85-4C2A-BA47-CE5827FF6C24}" srcOrd="1" destOrd="0" parTransId="{E3976446-6831-4B4D-B52C-665B493EA0AB}" sibTransId="{051E5774-CEC6-4321-A484-5CE0394D4006}"/>
    <dgm:cxn modelId="{2172510B-79A0-48E1-8F54-F20DEF2F0C34}" type="presOf" srcId="{90328542-F3A7-44EA-8B66-38510A77D11E}" destId="{9AD40917-087E-455D-84FB-57A8E389F7A7}" srcOrd="0" destOrd="2" presId="urn:microsoft.com/office/officeart/2005/8/layout/chevron2"/>
    <dgm:cxn modelId="{75C07836-8270-452F-BB48-A1488261F11A}" type="presParOf" srcId="{54EA09C0-492D-49F7-8F3A-CDA3E0853D09}" destId="{B736C5EF-7FE1-43DD-A2D5-B6253D10C838}" srcOrd="0" destOrd="0" presId="urn:microsoft.com/office/officeart/2005/8/layout/chevron2"/>
    <dgm:cxn modelId="{AE1DCA3D-D05B-4A9D-8E41-DCCFF4AEB259}" type="presParOf" srcId="{B736C5EF-7FE1-43DD-A2D5-B6253D10C838}" destId="{F2A427C9-E7E9-4031-8CB4-CC71D65EDFF5}" srcOrd="0" destOrd="0" presId="urn:microsoft.com/office/officeart/2005/8/layout/chevron2"/>
    <dgm:cxn modelId="{48A7056F-5DF2-43EB-B685-7AFFD275EDC2}" type="presParOf" srcId="{B736C5EF-7FE1-43DD-A2D5-B6253D10C838}" destId="{0D0385B9-FC88-4C1F-B20E-754474D4C972}" srcOrd="1" destOrd="0" presId="urn:microsoft.com/office/officeart/2005/8/layout/chevron2"/>
    <dgm:cxn modelId="{99F7E372-D51D-4B65-B182-DEE27363285A}" type="presParOf" srcId="{54EA09C0-492D-49F7-8F3A-CDA3E0853D09}" destId="{FC8CC2D2-2E36-4B73-95CC-1645DD3A6216}" srcOrd="1" destOrd="0" presId="urn:microsoft.com/office/officeart/2005/8/layout/chevron2"/>
    <dgm:cxn modelId="{D1AF69E3-1D83-48D9-978B-9284AABA3057}" type="presParOf" srcId="{54EA09C0-492D-49F7-8F3A-CDA3E0853D09}" destId="{74D6F5F1-E17A-482E-A622-4AFEBD502457}" srcOrd="2" destOrd="0" presId="urn:microsoft.com/office/officeart/2005/8/layout/chevron2"/>
    <dgm:cxn modelId="{7D84B761-7944-4470-9740-9E903D910354}" type="presParOf" srcId="{74D6F5F1-E17A-482E-A622-4AFEBD502457}" destId="{6DCC62DF-D2E2-4970-9291-7AECE7545359}" srcOrd="0" destOrd="0" presId="urn:microsoft.com/office/officeart/2005/8/layout/chevron2"/>
    <dgm:cxn modelId="{A02021A5-98F0-418D-A9CB-C47640BDCB85}" type="presParOf" srcId="{74D6F5F1-E17A-482E-A622-4AFEBD502457}" destId="{3B48EDD2-72E6-4EA8-A117-A40085778119}" srcOrd="1" destOrd="0" presId="urn:microsoft.com/office/officeart/2005/8/layout/chevron2"/>
    <dgm:cxn modelId="{B1BAAB43-497D-4D73-BA6C-490B1628C33F}" type="presParOf" srcId="{54EA09C0-492D-49F7-8F3A-CDA3E0853D09}" destId="{17E4BECC-CA1E-4383-816A-BA6B93D3A7C8}" srcOrd="3" destOrd="0" presId="urn:microsoft.com/office/officeart/2005/8/layout/chevron2"/>
    <dgm:cxn modelId="{6DA5339A-4E1F-4E4D-8F6C-045EDAB42527}" type="presParOf" srcId="{54EA09C0-492D-49F7-8F3A-CDA3E0853D09}" destId="{6E85FA23-9EF5-406B-8CEF-6604338E1947}" srcOrd="4" destOrd="0" presId="urn:microsoft.com/office/officeart/2005/8/layout/chevron2"/>
    <dgm:cxn modelId="{21FA2F26-71F7-4ACE-856C-624BA49C3886}" type="presParOf" srcId="{6E85FA23-9EF5-406B-8CEF-6604338E1947}" destId="{C68A7DEE-A6F8-4291-A99F-B96629EBF81A}" srcOrd="0" destOrd="0" presId="urn:microsoft.com/office/officeart/2005/8/layout/chevron2"/>
    <dgm:cxn modelId="{15FD1757-0ABC-4D63-8D0E-2FF09C9070B3}" type="presParOf" srcId="{6E85FA23-9EF5-406B-8CEF-6604338E1947}" destId="{9AD40917-087E-455D-84FB-57A8E389F7A7}" srcOrd="1" destOrd="0" presId="urn:microsoft.com/office/officeart/2005/8/layout/chevron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D90950-E94E-4ABA-B93A-1282D28B345F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B15A65-54D8-49FC-9474-6689112D476D}">
      <dgm:prSet phldrT="[Texto]"/>
      <dgm:spPr/>
      <dgm:t>
        <a:bodyPr/>
        <a:lstStyle/>
        <a:p>
          <a:r>
            <a:rPr lang="en-US" dirty="0" smtClean="0"/>
            <a:t>Estado de </a:t>
          </a:r>
          <a:r>
            <a:rPr lang="en-US" dirty="0" err="1" smtClean="0"/>
            <a:t>Resultado</a:t>
          </a:r>
          <a:endParaRPr lang="en-US" dirty="0"/>
        </a:p>
      </dgm:t>
    </dgm:pt>
    <dgm:pt modelId="{BDCCB529-8DF2-481F-A9D3-0DE900BE481D}" type="parTrans" cxnId="{E9C87650-963C-4104-A989-B95594320B7D}">
      <dgm:prSet/>
      <dgm:spPr/>
      <dgm:t>
        <a:bodyPr/>
        <a:lstStyle/>
        <a:p>
          <a:endParaRPr lang="en-US"/>
        </a:p>
      </dgm:t>
    </dgm:pt>
    <dgm:pt modelId="{C1D57BC8-9791-4E1F-A857-94BBAD56C96E}" type="sibTrans" cxnId="{E9C87650-963C-4104-A989-B95594320B7D}">
      <dgm:prSet/>
      <dgm:spPr/>
      <dgm:t>
        <a:bodyPr/>
        <a:lstStyle/>
        <a:p>
          <a:endParaRPr lang="en-US"/>
        </a:p>
      </dgm:t>
    </dgm:pt>
    <dgm:pt modelId="{2C2E9386-FF78-492D-AAA8-334204871925}">
      <dgm:prSet phldrT="[Texto]"/>
      <dgm:spPr/>
      <dgm:t>
        <a:bodyPr/>
        <a:lstStyle/>
        <a:p>
          <a:r>
            <a:rPr lang="en-US" dirty="0" smtClean="0"/>
            <a:t>Balance General  </a:t>
          </a:r>
          <a:r>
            <a:rPr lang="en-US" dirty="0" err="1" smtClean="0"/>
            <a:t>Inicial</a:t>
          </a:r>
          <a:endParaRPr lang="en-US" dirty="0"/>
        </a:p>
      </dgm:t>
    </dgm:pt>
    <dgm:pt modelId="{868A3108-52BA-4D69-8318-3BBCBFA7F196}" type="parTrans" cxnId="{6C1A4BBD-141C-4E03-9025-F8A067EEC26A}">
      <dgm:prSet/>
      <dgm:spPr/>
      <dgm:t>
        <a:bodyPr/>
        <a:lstStyle/>
        <a:p>
          <a:endParaRPr lang="en-US"/>
        </a:p>
      </dgm:t>
    </dgm:pt>
    <dgm:pt modelId="{81C4B51B-AA4C-46AF-84F0-3DB667266F0B}" type="sibTrans" cxnId="{6C1A4BBD-141C-4E03-9025-F8A067EEC26A}">
      <dgm:prSet/>
      <dgm:spPr/>
      <dgm:t>
        <a:bodyPr/>
        <a:lstStyle/>
        <a:p>
          <a:endParaRPr lang="en-US"/>
        </a:p>
      </dgm:t>
    </dgm:pt>
    <dgm:pt modelId="{1519B5F9-D134-4B6B-9E4C-683469F1CA9B}">
      <dgm:prSet phldrT="[Texto]"/>
      <dgm:spPr/>
      <dgm:t>
        <a:bodyPr/>
        <a:lstStyle/>
        <a:p>
          <a:r>
            <a:rPr lang="en-US" dirty="0" err="1" smtClean="0"/>
            <a:t>Flujo</a:t>
          </a:r>
          <a:r>
            <a:rPr lang="en-US" dirty="0" smtClean="0"/>
            <a:t> de </a:t>
          </a:r>
          <a:r>
            <a:rPr lang="en-US" dirty="0" err="1" smtClean="0"/>
            <a:t>Caja</a:t>
          </a:r>
          <a:endParaRPr lang="en-US" dirty="0"/>
        </a:p>
      </dgm:t>
    </dgm:pt>
    <dgm:pt modelId="{6C10000C-BC31-4E8F-B4CA-B2303D519D45}" type="parTrans" cxnId="{A5155571-2F43-4E0B-8FDB-12CA39BE6905}">
      <dgm:prSet/>
      <dgm:spPr/>
      <dgm:t>
        <a:bodyPr/>
        <a:lstStyle/>
        <a:p>
          <a:endParaRPr lang="en-US"/>
        </a:p>
      </dgm:t>
    </dgm:pt>
    <dgm:pt modelId="{5AF2F70E-D2C3-4D68-9329-563549A1FC5A}" type="sibTrans" cxnId="{A5155571-2F43-4E0B-8FDB-12CA39BE6905}">
      <dgm:prSet/>
      <dgm:spPr/>
      <dgm:t>
        <a:bodyPr/>
        <a:lstStyle/>
        <a:p>
          <a:endParaRPr lang="en-US"/>
        </a:p>
      </dgm:t>
    </dgm:pt>
    <dgm:pt modelId="{1B23E257-1505-4D2F-9D43-034A039E4935}">
      <dgm:prSet phldrT="[Texto]" custT="1"/>
      <dgm:spPr/>
      <dgm:t>
        <a:bodyPr/>
        <a:lstStyle/>
        <a:p>
          <a:endParaRPr lang="en-US" sz="1200" dirty="0">
            <a:solidFill>
              <a:srgbClr val="FF0000"/>
            </a:solidFill>
          </a:endParaRPr>
        </a:p>
      </dgm:t>
    </dgm:pt>
    <dgm:pt modelId="{547F00E9-D1E2-4511-8441-D58EA3B1552F}" type="parTrans" cxnId="{76156E0A-B184-4CE4-AED3-C8D92E943BF6}">
      <dgm:prSet/>
      <dgm:spPr/>
      <dgm:t>
        <a:bodyPr/>
        <a:lstStyle/>
        <a:p>
          <a:endParaRPr lang="en-US"/>
        </a:p>
      </dgm:t>
    </dgm:pt>
    <dgm:pt modelId="{24723412-E608-4328-B404-C854FF26A4D0}" type="sibTrans" cxnId="{76156E0A-B184-4CE4-AED3-C8D92E943BF6}">
      <dgm:prSet/>
      <dgm:spPr/>
      <dgm:t>
        <a:bodyPr/>
        <a:lstStyle/>
        <a:p>
          <a:endParaRPr lang="en-US"/>
        </a:p>
      </dgm:t>
    </dgm:pt>
    <dgm:pt modelId="{CC20C5BA-0C74-41CA-942E-1049CE5EE3C6}" type="pres">
      <dgm:prSet presAssocID="{7AD90950-E94E-4ABA-B93A-1282D28B345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4CA654-372F-4CCC-8064-8F980941BC4D}" type="pres">
      <dgm:prSet presAssocID="{7AD90950-E94E-4ABA-B93A-1282D28B345F}" presName="ellipse" presStyleLbl="trBgShp" presStyleIdx="0" presStyleCnt="1" custLinFactNeighborX="-745" custLinFactNeighborY="147"/>
      <dgm:spPr/>
    </dgm:pt>
    <dgm:pt modelId="{525C8748-B92F-4E26-B964-1D585CF5D9DF}" type="pres">
      <dgm:prSet presAssocID="{7AD90950-E94E-4ABA-B93A-1282D28B345F}" presName="arrow1" presStyleLbl="fgShp" presStyleIdx="0" presStyleCnt="1" custLinFactY="5149" custLinFactNeighborX="887" custLinFactNeighborY="100000"/>
      <dgm:spPr/>
    </dgm:pt>
    <dgm:pt modelId="{EA55E2F2-455F-4165-8166-7EE3C1195563}" type="pres">
      <dgm:prSet presAssocID="{7AD90950-E94E-4ABA-B93A-1282D28B345F}" presName="rectangle" presStyleLbl="revTx" presStyleIdx="0" presStyleCnt="1" custScaleX="182659" custLinFactNeighborX="-978" custLinFactNeighborY="2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78096-082A-4C68-958D-2FF6C32A3758}" type="pres">
      <dgm:prSet presAssocID="{2C2E9386-FF78-492D-AAA8-334204871925}" presName="item1" presStyleLbl="node1" presStyleIdx="0" presStyleCnt="3" custLinFactNeighborX="-8402" custLinFactNeighborY="27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5113F-F690-48B3-9EE3-91113723A4B1}" type="pres">
      <dgm:prSet presAssocID="{1519B5F9-D134-4B6B-9E4C-683469F1CA9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0731-7995-4226-82E5-97EC4264CB6F}" type="pres">
      <dgm:prSet presAssocID="{1B23E257-1505-4D2F-9D43-034A039E4935}" presName="item3" presStyleLbl="node1" presStyleIdx="2" presStyleCnt="3" custAng="0" custLinFactNeighborX="18813" custLinFactNeighborY="22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060BA-62F2-4B49-9D4C-44232839CFEA}" type="pres">
      <dgm:prSet presAssocID="{7AD90950-E94E-4ABA-B93A-1282D28B345F}" presName="funnel" presStyleLbl="trAlignAcc1" presStyleIdx="0" presStyleCnt="1" custScaleX="96678" custScaleY="104652" custLinFactNeighborX="-2624" custLinFactNeighborY="1100"/>
      <dgm:spPr/>
    </dgm:pt>
  </dgm:ptLst>
  <dgm:cxnLst>
    <dgm:cxn modelId="{E2E260FC-7BD8-408E-8BA2-BFCE1E617858}" type="presOf" srcId="{1B23E257-1505-4D2F-9D43-034A039E4935}" destId="{EA55E2F2-455F-4165-8166-7EE3C1195563}" srcOrd="0" destOrd="0" presId="urn:microsoft.com/office/officeart/2005/8/layout/funnel1"/>
    <dgm:cxn modelId="{C63774BC-A219-4B7A-8222-B1992A44D86E}" type="presOf" srcId="{1519B5F9-D134-4B6B-9E4C-683469F1CA9B}" destId="{85778096-082A-4C68-958D-2FF6C32A3758}" srcOrd="0" destOrd="0" presId="urn:microsoft.com/office/officeart/2005/8/layout/funnel1"/>
    <dgm:cxn modelId="{BAFF15DD-9769-40B5-854A-08D3C33EE39B}" type="presOf" srcId="{2C2E9386-FF78-492D-AAA8-334204871925}" destId="{86A5113F-F690-48B3-9EE3-91113723A4B1}" srcOrd="0" destOrd="0" presId="urn:microsoft.com/office/officeart/2005/8/layout/funnel1"/>
    <dgm:cxn modelId="{76156E0A-B184-4CE4-AED3-C8D92E943BF6}" srcId="{7AD90950-E94E-4ABA-B93A-1282D28B345F}" destId="{1B23E257-1505-4D2F-9D43-034A039E4935}" srcOrd="3" destOrd="0" parTransId="{547F00E9-D1E2-4511-8441-D58EA3B1552F}" sibTransId="{24723412-E608-4328-B404-C854FF26A4D0}"/>
    <dgm:cxn modelId="{E9C87650-963C-4104-A989-B95594320B7D}" srcId="{7AD90950-E94E-4ABA-B93A-1282D28B345F}" destId="{FEB15A65-54D8-49FC-9474-6689112D476D}" srcOrd="0" destOrd="0" parTransId="{BDCCB529-8DF2-481F-A9D3-0DE900BE481D}" sibTransId="{C1D57BC8-9791-4E1F-A857-94BBAD56C96E}"/>
    <dgm:cxn modelId="{763F55D8-2B72-4C24-B1D5-2E34F4DDADAB}" type="presOf" srcId="{7AD90950-E94E-4ABA-B93A-1282D28B345F}" destId="{CC20C5BA-0C74-41CA-942E-1049CE5EE3C6}" srcOrd="0" destOrd="0" presId="urn:microsoft.com/office/officeart/2005/8/layout/funnel1"/>
    <dgm:cxn modelId="{674EC9A6-7F67-4CC7-87FE-40C8F8E7AF55}" type="presOf" srcId="{FEB15A65-54D8-49FC-9474-6689112D476D}" destId="{C90D0731-7995-4226-82E5-97EC4264CB6F}" srcOrd="0" destOrd="0" presId="urn:microsoft.com/office/officeart/2005/8/layout/funnel1"/>
    <dgm:cxn modelId="{A5155571-2F43-4E0B-8FDB-12CA39BE6905}" srcId="{7AD90950-E94E-4ABA-B93A-1282D28B345F}" destId="{1519B5F9-D134-4B6B-9E4C-683469F1CA9B}" srcOrd="2" destOrd="0" parTransId="{6C10000C-BC31-4E8F-B4CA-B2303D519D45}" sibTransId="{5AF2F70E-D2C3-4D68-9329-563549A1FC5A}"/>
    <dgm:cxn modelId="{6C1A4BBD-141C-4E03-9025-F8A067EEC26A}" srcId="{7AD90950-E94E-4ABA-B93A-1282D28B345F}" destId="{2C2E9386-FF78-492D-AAA8-334204871925}" srcOrd="1" destOrd="0" parTransId="{868A3108-52BA-4D69-8318-3BBCBFA7F196}" sibTransId="{81C4B51B-AA4C-46AF-84F0-3DB667266F0B}"/>
    <dgm:cxn modelId="{80B92E92-F78F-453D-8A9D-6113BA8615EC}" type="presParOf" srcId="{CC20C5BA-0C74-41CA-942E-1049CE5EE3C6}" destId="{5E4CA654-372F-4CCC-8064-8F980941BC4D}" srcOrd="0" destOrd="0" presId="urn:microsoft.com/office/officeart/2005/8/layout/funnel1"/>
    <dgm:cxn modelId="{8B1CAE96-4391-4A5F-8B89-A0CA14ED7296}" type="presParOf" srcId="{CC20C5BA-0C74-41CA-942E-1049CE5EE3C6}" destId="{525C8748-B92F-4E26-B964-1D585CF5D9DF}" srcOrd="1" destOrd="0" presId="urn:microsoft.com/office/officeart/2005/8/layout/funnel1"/>
    <dgm:cxn modelId="{5E38A242-0C00-418C-984C-D45A32D4D53E}" type="presParOf" srcId="{CC20C5BA-0C74-41CA-942E-1049CE5EE3C6}" destId="{EA55E2F2-455F-4165-8166-7EE3C1195563}" srcOrd="2" destOrd="0" presId="urn:microsoft.com/office/officeart/2005/8/layout/funnel1"/>
    <dgm:cxn modelId="{01648E13-ADD6-40E5-A0B9-C948D2C25723}" type="presParOf" srcId="{CC20C5BA-0C74-41CA-942E-1049CE5EE3C6}" destId="{85778096-082A-4C68-958D-2FF6C32A3758}" srcOrd="3" destOrd="0" presId="urn:microsoft.com/office/officeart/2005/8/layout/funnel1"/>
    <dgm:cxn modelId="{E2F10966-57DB-454C-B265-D2CB9A3D2CCA}" type="presParOf" srcId="{CC20C5BA-0C74-41CA-942E-1049CE5EE3C6}" destId="{86A5113F-F690-48B3-9EE3-91113723A4B1}" srcOrd="4" destOrd="0" presId="urn:microsoft.com/office/officeart/2005/8/layout/funnel1"/>
    <dgm:cxn modelId="{844E0D7A-5278-47F1-9B84-7CAA9E80A8A6}" type="presParOf" srcId="{CC20C5BA-0C74-41CA-942E-1049CE5EE3C6}" destId="{C90D0731-7995-4226-82E5-97EC4264CB6F}" srcOrd="5" destOrd="0" presId="urn:microsoft.com/office/officeart/2005/8/layout/funnel1"/>
    <dgm:cxn modelId="{CF80BFFA-6B4B-45CF-B6FF-333DD45D0AEF}" type="presParOf" srcId="{CC20C5BA-0C74-41CA-942E-1049CE5EE3C6}" destId="{5C2060BA-62F2-4B49-9D4C-44232839CFEA}" srcOrd="6" destOrd="0" presId="urn:microsoft.com/office/officeart/2005/8/layout/funnel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B31194-C2ED-4CF8-845D-2995FEE16BF9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B4C4A-6986-43ED-B70A-D3A93D25725E}">
      <dgm:prSet phldrT="[Texto]"/>
      <dgm:spPr/>
      <dgm:t>
        <a:bodyPr/>
        <a:lstStyle/>
        <a:p>
          <a:r>
            <a:rPr lang="en-US" dirty="0" smtClean="0"/>
            <a:t>TIR</a:t>
          </a:r>
          <a:endParaRPr lang="en-US" dirty="0"/>
        </a:p>
      </dgm:t>
    </dgm:pt>
    <dgm:pt modelId="{F8BC8D3E-5113-4DCC-A334-160A2E000639}" type="parTrans" cxnId="{6CBEA1FD-2AEA-442B-AD4B-CF6BA3E5A8A5}">
      <dgm:prSet/>
      <dgm:spPr/>
      <dgm:t>
        <a:bodyPr/>
        <a:lstStyle/>
        <a:p>
          <a:endParaRPr lang="en-US"/>
        </a:p>
      </dgm:t>
    </dgm:pt>
    <dgm:pt modelId="{9088F6E7-065E-488A-B395-7115DE96CF15}" type="sibTrans" cxnId="{6CBEA1FD-2AEA-442B-AD4B-CF6BA3E5A8A5}">
      <dgm:prSet/>
      <dgm:spPr/>
      <dgm:t>
        <a:bodyPr/>
        <a:lstStyle/>
        <a:p>
          <a:endParaRPr lang="en-US"/>
        </a:p>
      </dgm:t>
    </dgm:pt>
    <dgm:pt modelId="{B88B081C-E005-4D51-A44D-293CDDDB1DEF}">
      <dgm:prSet phldrT="[Texto]"/>
      <dgm:spPr/>
      <dgm:t>
        <a:bodyPr/>
        <a:lstStyle/>
        <a:p>
          <a:r>
            <a:rPr lang="es-ES_tradnl" dirty="0" smtClean="0"/>
            <a:t>Evaluando el flujo de caja proyectado observado, la</a:t>
          </a:r>
          <a:r>
            <a:rPr lang="es-ES_tradnl" b="1" i="1" dirty="0" smtClean="0"/>
            <a:t> tasa interna de retorno </a:t>
          </a:r>
          <a:r>
            <a:rPr lang="es-ES_tradnl" dirty="0" smtClean="0"/>
            <a:t>del proyecto para los inversionistas es de </a:t>
          </a:r>
          <a:r>
            <a:rPr lang="es-ES_tradnl" b="1" i="1" dirty="0" smtClean="0"/>
            <a:t>77.94%</a:t>
          </a:r>
          <a:r>
            <a:rPr lang="es-ES_tradnl" dirty="0" smtClean="0"/>
            <a:t>,</a:t>
          </a:r>
          <a:endParaRPr lang="en-US" dirty="0"/>
        </a:p>
      </dgm:t>
    </dgm:pt>
    <dgm:pt modelId="{3E0BC29C-B0B4-46E0-A296-5CBBAC732A5E}" type="parTrans" cxnId="{068A5E01-4A94-4E5E-9D94-6C61F63A1D26}">
      <dgm:prSet/>
      <dgm:spPr/>
      <dgm:t>
        <a:bodyPr/>
        <a:lstStyle/>
        <a:p>
          <a:endParaRPr lang="en-US"/>
        </a:p>
      </dgm:t>
    </dgm:pt>
    <dgm:pt modelId="{64BEBAF9-AD85-448E-8B24-950CA3898B9B}" type="sibTrans" cxnId="{068A5E01-4A94-4E5E-9D94-6C61F63A1D26}">
      <dgm:prSet/>
      <dgm:spPr/>
      <dgm:t>
        <a:bodyPr/>
        <a:lstStyle/>
        <a:p>
          <a:endParaRPr lang="en-US"/>
        </a:p>
      </dgm:t>
    </dgm:pt>
    <dgm:pt modelId="{93C751D7-40A8-4D5C-8768-4113B5D2EF47}">
      <dgm:prSet phldrT="[Texto]"/>
      <dgm:spPr/>
      <dgm:t>
        <a:bodyPr/>
        <a:lstStyle/>
        <a:p>
          <a:r>
            <a:rPr lang="en-US" dirty="0" smtClean="0"/>
            <a:t>VAN</a:t>
          </a:r>
          <a:endParaRPr lang="en-US" dirty="0"/>
        </a:p>
      </dgm:t>
    </dgm:pt>
    <dgm:pt modelId="{7C86A482-F1C0-4DC4-8E44-1AF815E4B810}" type="parTrans" cxnId="{7BF1AAE6-A16A-465C-BFEC-C74BFB0B538E}">
      <dgm:prSet/>
      <dgm:spPr/>
      <dgm:t>
        <a:bodyPr/>
        <a:lstStyle/>
        <a:p>
          <a:endParaRPr lang="en-US"/>
        </a:p>
      </dgm:t>
    </dgm:pt>
    <dgm:pt modelId="{B684AC87-FB28-401A-8E63-B5803C7509AA}" type="sibTrans" cxnId="{7BF1AAE6-A16A-465C-BFEC-C74BFB0B538E}">
      <dgm:prSet/>
      <dgm:spPr/>
      <dgm:t>
        <a:bodyPr/>
        <a:lstStyle/>
        <a:p>
          <a:endParaRPr lang="en-US"/>
        </a:p>
      </dgm:t>
    </dgm:pt>
    <dgm:pt modelId="{50FA5BB2-AED9-4366-BB4B-6F7777B97A1C}">
      <dgm:prSet phldrT="[Texto]"/>
      <dgm:spPr/>
      <dgm:t>
        <a:bodyPr/>
        <a:lstStyle/>
        <a:p>
          <a:r>
            <a:rPr lang="es-ES_tradnl" dirty="0" smtClean="0"/>
            <a:t>El </a:t>
          </a:r>
          <a:r>
            <a:rPr lang="es-ES_tradnl" b="1" i="1" dirty="0" smtClean="0"/>
            <a:t>valor actual neto </a:t>
          </a:r>
          <a:r>
            <a:rPr lang="es-ES_tradnl" dirty="0" smtClean="0"/>
            <a:t>del presente proyecto es de </a:t>
          </a:r>
          <a:r>
            <a:rPr lang="es-ES_tradnl" b="1" i="1" dirty="0" smtClean="0"/>
            <a:t>US$ 147,850.86</a:t>
          </a:r>
          <a:r>
            <a:rPr lang="es-ES_tradnl" dirty="0" smtClean="0"/>
            <a:t> y siendo este valor mayor que cero, se verifica la factibilidad financiera de invertir en el mismo.</a:t>
          </a:r>
          <a:endParaRPr lang="en-US" dirty="0"/>
        </a:p>
      </dgm:t>
    </dgm:pt>
    <dgm:pt modelId="{C0252CF4-C67A-4A39-8A36-C5080E34E5E5}" type="parTrans" cxnId="{9508B2EF-58F2-440D-A173-CC7A25999538}">
      <dgm:prSet/>
      <dgm:spPr/>
      <dgm:t>
        <a:bodyPr/>
        <a:lstStyle/>
        <a:p>
          <a:endParaRPr lang="en-US"/>
        </a:p>
      </dgm:t>
    </dgm:pt>
    <dgm:pt modelId="{15EC2484-A75D-4F3C-8D1F-6B0AFCF1E116}" type="sibTrans" cxnId="{9508B2EF-58F2-440D-A173-CC7A25999538}">
      <dgm:prSet/>
      <dgm:spPr/>
      <dgm:t>
        <a:bodyPr/>
        <a:lstStyle/>
        <a:p>
          <a:endParaRPr lang="en-US"/>
        </a:p>
      </dgm:t>
    </dgm:pt>
    <dgm:pt modelId="{160EBFAD-3D23-4B7B-8C55-F839907F59E1}">
      <dgm:prSet phldrT="[Texto]"/>
      <dgm:spPr/>
      <dgm:t>
        <a:bodyPr/>
        <a:lstStyle/>
        <a:p>
          <a:r>
            <a:rPr lang="en-US" dirty="0" smtClean="0"/>
            <a:t>PR</a:t>
          </a:r>
          <a:endParaRPr lang="en-US" dirty="0"/>
        </a:p>
      </dgm:t>
    </dgm:pt>
    <dgm:pt modelId="{904EA288-9E0D-4ABD-9FF8-C56A2336474B}" type="parTrans" cxnId="{4C5F8076-E153-4137-BE29-83CCC4215BE4}">
      <dgm:prSet/>
      <dgm:spPr/>
      <dgm:t>
        <a:bodyPr/>
        <a:lstStyle/>
        <a:p>
          <a:endParaRPr lang="en-US"/>
        </a:p>
      </dgm:t>
    </dgm:pt>
    <dgm:pt modelId="{19944470-177A-4552-B4C5-A9EE76BCF2F2}" type="sibTrans" cxnId="{4C5F8076-E153-4137-BE29-83CCC4215BE4}">
      <dgm:prSet/>
      <dgm:spPr/>
      <dgm:t>
        <a:bodyPr/>
        <a:lstStyle/>
        <a:p>
          <a:endParaRPr lang="en-US"/>
        </a:p>
      </dgm:t>
    </dgm:pt>
    <dgm:pt modelId="{51B036B5-CDA4-417D-8FB5-835C1AFF3F02}">
      <dgm:prSet phldrT="[Texto]"/>
      <dgm:spPr/>
      <dgm:t>
        <a:bodyPr/>
        <a:lstStyle/>
        <a:p>
          <a:r>
            <a:rPr lang="es-ES_tradnl" smtClean="0"/>
            <a:t>El Capital </a:t>
          </a:r>
          <a:r>
            <a:rPr lang="es-ES_tradnl" dirty="0" smtClean="0"/>
            <a:t>que los inversionistas aportarían para la ejecución del presente proyecto, se recuperaría en el 2do. año de vida útil.</a:t>
          </a:r>
          <a:endParaRPr lang="en-US" dirty="0"/>
        </a:p>
      </dgm:t>
    </dgm:pt>
    <dgm:pt modelId="{27677D46-DD5E-4F6D-B18A-0A8A5DCA941B}" type="parTrans" cxnId="{C4DBD30D-214E-44B5-86AA-4B67561679EC}">
      <dgm:prSet/>
      <dgm:spPr/>
      <dgm:t>
        <a:bodyPr/>
        <a:lstStyle/>
        <a:p>
          <a:endParaRPr lang="en-US"/>
        </a:p>
      </dgm:t>
    </dgm:pt>
    <dgm:pt modelId="{23B13C1E-19E1-4227-B628-18E49AA7D1B9}" type="sibTrans" cxnId="{C4DBD30D-214E-44B5-86AA-4B67561679EC}">
      <dgm:prSet/>
      <dgm:spPr/>
      <dgm:t>
        <a:bodyPr/>
        <a:lstStyle/>
        <a:p>
          <a:endParaRPr lang="en-US"/>
        </a:p>
      </dgm:t>
    </dgm:pt>
    <dgm:pt modelId="{F44A6432-0074-41FF-AA14-2B8D18CFA210}">
      <dgm:prSet phldrT="[Texto]"/>
      <dgm:spPr/>
      <dgm:t>
        <a:bodyPr/>
        <a:lstStyle/>
        <a:p>
          <a:r>
            <a:rPr lang="es-ES_tradnl" dirty="0" smtClean="0"/>
            <a:t>Al ser esta tasa mayor a la tasa de descuento (CAPM) del 24,34%, se acepta que el proyecto es rentable.</a:t>
          </a:r>
          <a:endParaRPr lang="en-US" dirty="0"/>
        </a:p>
      </dgm:t>
    </dgm:pt>
    <dgm:pt modelId="{3F38AA07-D5C2-46C2-B720-4B0F01B4604A}" type="parTrans" cxnId="{C1E37CF2-763B-49B1-9157-F563094C9681}">
      <dgm:prSet/>
      <dgm:spPr/>
      <dgm:t>
        <a:bodyPr/>
        <a:lstStyle/>
        <a:p>
          <a:endParaRPr lang="en-US"/>
        </a:p>
      </dgm:t>
    </dgm:pt>
    <dgm:pt modelId="{9296652B-86A9-473A-9B19-E7AD3B7CBD27}" type="sibTrans" cxnId="{C1E37CF2-763B-49B1-9157-F563094C9681}">
      <dgm:prSet/>
      <dgm:spPr/>
      <dgm:t>
        <a:bodyPr/>
        <a:lstStyle/>
        <a:p>
          <a:endParaRPr lang="en-US"/>
        </a:p>
      </dgm:t>
    </dgm:pt>
    <dgm:pt modelId="{55B8B58E-728D-46DB-BD1D-6371EAA15EDF}" type="pres">
      <dgm:prSet presAssocID="{D8B31194-C2ED-4CF8-845D-2995FEE16B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49551-39A9-40BF-B11E-BA05069BC13B}" type="pres">
      <dgm:prSet presAssocID="{E24B4C4A-6986-43ED-B70A-D3A93D25725E}" presName="linNode" presStyleCnt="0"/>
      <dgm:spPr/>
      <dgm:t>
        <a:bodyPr/>
        <a:lstStyle/>
        <a:p>
          <a:endParaRPr lang="de-DE"/>
        </a:p>
      </dgm:t>
    </dgm:pt>
    <dgm:pt modelId="{7420D800-F326-41C7-A6C0-951A7D98EA92}" type="pres">
      <dgm:prSet presAssocID="{E24B4C4A-6986-43ED-B70A-D3A93D25725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A84D1-B2C0-4170-AA38-FC092AA9B1BE}" type="pres">
      <dgm:prSet presAssocID="{E24B4C4A-6986-43ED-B70A-D3A93D25725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E5ACA-CA2E-4508-ACDB-C61CFD4C35CB}" type="pres">
      <dgm:prSet presAssocID="{9088F6E7-065E-488A-B395-7115DE96CF15}" presName="sp" presStyleCnt="0"/>
      <dgm:spPr/>
      <dgm:t>
        <a:bodyPr/>
        <a:lstStyle/>
        <a:p>
          <a:endParaRPr lang="de-DE"/>
        </a:p>
      </dgm:t>
    </dgm:pt>
    <dgm:pt modelId="{AB31739B-F73E-48B9-9A97-6E79346F226A}" type="pres">
      <dgm:prSet presAssocID="{93C751D7-40A8-4D5C-8768-4113B5D2EF47}" presName="linNode" presStyleCnt="0"/>
      <dgm:spPr/>
      <dgm:t>
        <a:bodyPr/>
        <a:lstStyle/>
        <a:p>
          <a:endParaRPr lang="de-DE"/>
        </a:p>
      </dgm:t>
    </dgm:pt>
    <dgm:pt modelId="{11B4BA43-C576-42A2-8C9B-A7FC52D8EE82}" type="pres">
      <dgm:prSet presAssocID="{93C751D7-40A8-4D5C-8768-4113B5D2EF4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D1BDC-E102-41FB-8ACA-836C9B795367}" type="pres">
      <dgm:prSet presAssocID="{93C751D7-40A8-4D5C-8768-4113B5D2EF4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4E0E8-C84A-4CF5-A106-5031924E42E5}" type="pres">
      <dgm:prSet presAssocID="{B684AC87-FB28-401A-8E63-B5803C7509AA}" presName="sp" presStyleCnt="0"/>
      <dgm:spPr/>
      <dgm:t>
        <a:bodyPr/>
        <a:lstStyle/>
        <a:p>
          <a:endParaRPr lang="de-DE"/>
        </a:p>
      </dgm:t>
    </dgm:pt>
    <dgm:pt modelId="{70F3E1F4-5C67-4BE2-99A1-3852CC13E5E4}" type="pres">
      <dgm:prSet presAssocID="{160EBFAD-3D23-4B7B-8C55-F839907F59E1}" presName="linNode" presStyleCnt="0"/>
      <dgm:spPr/>
      <dgm:t>
        <a:bodyPr/>
        <a:lstStyle/>
        <a:p>
          <a:endParaRPr lang="de-DE"/>
        </a:p>
      </dgm:t>
    </dgm:pt>
    <dgm:pt modelId="{08CA4F49-EA02-444A-B8C0-04BF18B19EC8}" type="pres">
      <dgm:prSet presAssocID="{160EBFAD-3D23-4B7B-8C55-F839907F59E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AECD7-D7BE-483C-A9A4-19122558028F}" type="pres">
      <dgm:prSet presAssocID="{160EBFAD-3D23-4B7B-8C55-F839907F59E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BEA1FD-2AEA-442B-AD4B-CF6BA3E5A8A5}" srcId="{D8B31194-C2ED-4CF8-845D-2995FEE16BF9}" destId="{E24B4C4A-6986-43ED-B70A-D3A93D25725E}" srcOrd="0" destOrd="0" parTransId="{F8BC8D3E-5113-4DCC-A334-160A2E000639}" sibTransId="{9088F6E7-065E-488A-B395-7115DE96CF15}"/>
    <dgm:cxn modelId="{642C28CB-42B4-4110-88BA-2B21870E19E3}" type="presOf" srcId="{93C751D7-40A8-4D5C-8768-4113B5D2EF47}" destId="{11B4BA43-C576-42A2-8C9B-A7FC52D8EE82}" srcOrd="0" destOrd="0" presId="urn:microsoft.com/office/officeart/2005/8/layout/vList5"/>
    <dgm:cxn modelId="{C1E37CF2-763B-49B1-9157-F563094C9681}" srcId="{E24B4C4A-6986-43ED-B70A-D3A93D25725E}" destId="{F44A6432-0074-41FF-AA14-2B8D18CFA210}" srcOrd="1" destOrd="0" parTransId="{3F38AA07-D5C2-46C2-B720-4B0F01B4604A}" sibTransId="{9296652B-86A9-473A-9B19-E7AD3B7CBD27}"/>
    <dgm:cxn modelId="{D8C34D43-EBA7-4066-9266-09DCF16DBE1A}" type="presOf" srcId="{E24B4C4A-6986-43ED-B70A-D3A93D25725E}" destId="{7420D800-F326-41C7-A6C0-951A7D98EA92}" srcOrd="0" destOrd="0" presId="urn:microsoft.com/office/officeart/2005/8/layout/vList5"/>
    <dgm:cxn modelId="{4990244D-A182-4F68-84D6-DFE7F830824B}" type="presOf" srcId="{D8B31194-C2ED-4CF8-845D-2995FEE16BF9}" destId="{55B8B58E-728D-46DB-BD1D-6371EAA15EDF}" srcOrd="0" destOrd="0" presId="urn:microsoft.com/office/officeart/2005/8/layout/vList5"/>
    <dgm:cxn modelId="{8112236B-4FEE-4C7E-9796-90E5DBD08004}" type="presOf" srcId="{160EBFAD-3D23-4B7B-8C55-F839907F59E1}" destId="{08CA4F49-EA02-444A-B8C0-04BF18B19EC8}" srcOrd="0" destOrd="0" presId="urn:microsoft.com/office/officeart/2005/8/layout/vList5"/>
    <dgm:cxn modelId="{378368F9-731F-4809-BD62-B441880E1A1E}" type="presOf" srcId="{51B036B5-CDA4-417D-8FB5-835C1AFF3F02}" destId="{754AECD7-D7BE-483C-A9A4-19122558028F}" srcOrd="0" destOrd="0" presId="urn:microsoft.com/office/officeart/2005/8/layout/vList5"/>
    <dgm:cxn modelId="{C4DBD30D-214E-44B5-86AA-4B67561679EC}" srcId="{160EBFAD-3D23-4B7B-8C55-F839907F59E1}" destId="{51B036B5-CDA4-417D-8FB5-835C1AFF3F02}" srcOrd="0" destOrd="0" parTransId="{27677D46-DD5E-4F6D-B18A-0A8A5DCA941B}" sibTransId="{23B13C1E-19E1-4227-B628-18E49AA7D1B9}"/>
    <dgm:cxn modelId="{4C5F8076-E153-4137-BE29-83CCC4215BE4}" srcId="{D8B31194-C2ED-4CF8-845D-2995FEE16BF9}" destId="{160EBFAD-3D23-4B7B-8C55-F839907F59E1}" srcOrd="2" destOrd="0" parTransId="{904EA288-9E0D-4ABD-9FF8-C56A2336474B}" sibTransId="{19944470-177A-4552-B4C5-A9EE76BCF2F2}"/>
    <dgm:cxn modelId="{0DF2D15A-8F36-48C3-80E1-9696EC397D99}" type="presOf" srcId="{B88B081C-E005-4D51-A44D-293CDDDB1DEF}" destId="{D4EA84D1-B2C0-4170-AA38-FC092AA9B1BE}" srcOrd="0" destOrd="0" presId="urn:microsoft.com/office/officeart/2005/8/layout/vList5"/>
    <dgm:cxn modelId="{ADA9AE89-B4D7-455F-B862-BF0F8BC85DAE}" type="presOf" srcId="{50FA5BB2-AED9-4366-BB4B-6F7777B97A1C}" destId="{0A3D1BDC-E102-41FB-8ACA-836C9B795367}" srcOrd="0" destOrd="0" presId="urn:microsoft.com/office/officeart/2005/8/layout/vList5"/>
    <dgm:cxn modelId="{068A5E01-4A94-4E5E-9D94-6C61F63A1D26}" srcId="{E24B4C4A-6986-43ED-B70A-D3A93D25725E}" destId="{B88B081C-E005-4D51-A44D-293CDDDB1DEF}" srcOrd="0" destOrd="0" parTransId="{3E0BC29C-B0B4-46E0-A296-5CBBAC732A5E}" sibTransId="{64BEBAF9-AD85-448E-8B24-950CA3898B9B}"/>
    <dgm:cxn modelId="{7BF1AAE6-A16A-465C-BFEC-C74BFB0B538E}" srcId="{D8B31194-C2ED-4CF8-845D-2995FEE16BF9}" destId="{93C751D7-40A8-4D5C-8768-4113B5D2EF47}" srcOrd="1" destOrd="0" parTransId="{7C86A482-F1C0-4DC4-8E44-1AF815E4B810}" sibTransId="{B684AC87-FB28-401A-8E63-B5803C7509AA}"/>
    <dgm:cxn modelId="{9508B2EF-58F2-440D-A173-CC7A25999538}" srcId="{93C751D7-40A8-4D5C-8768-4113B5D2EF47}" destId="{50FA5BB2-AED9-4366-BB4B-6F7777B97A1C}" srcOrd="0" destOrd="0" parTransId="{C0252CF4-C67A-4A39-8A36-C5080E34E5E5}" sibTransId="{15EC2484-A75D-4F3C-8D1F-6B0AFCF1E116}"/>
    <dgm:cxn modelId="{36A01D16-E59F-4F1C-87B4-44B297701BC5}" type="presOf" srcId="{F44A6432-0074-41FF-AA14-2B8D18CFA210}" destId="{D4EA84D1-B2C0-4170-AA38-FC092AA9B1BE}" srcOrd="0" destOrd="1" presId="urn:microsoft.com/office/officeart/2005/8/layout/vList5"/>
    <dgm:cxn modelId="{62AF545E-8BC4-4E31-9D32-C42C2B4F5A41}" type="presParOf" srcId="{55B8B58E-728D-46DB-BD1D-6371EAA15EDF}" destId="{C1249551-39A9-40BF-B11E-BA05069BC13B}" srcOrd="0" destOrd="0" presId="urn:microsoft.com/office/officeart/2005/8/layout/vList5"/>
    <dgm:cxn modelId="{0A3D56C7-2B8B-43AA-BD38-D701C2EF4AEA}" type="presParOf" srcId="{C1249551-39A9-40BF-B11E-BA05069BC13B}" destId="{7420D800-F326-41C7-A6C0-951A7D98EA92}" srcOrd="0" destOrd="0" presId="urn:microsoft.com/office/officeart/2005/8/layout/vList5"/>
    <dgm:cxn modelId="{FE8B79E7-F049-423D-82D8-42E47389487C}" type="presParOf" srcId="{C1249551-39A9-40BF-B11E-BA05069BC13B}" destId="{D4EA84D1-B2C0-4170-AA38-FC092AA9B1BE}" srcOrd="1" destOrd="0" presId="urn:microsoft.com/office/officeart/2005/8/layout/vList5"/>
    <dgm:cxn modelId="{A9CD3ADD-2BFA-4646-B6F2-FCE230D2618C}" type="presParOf" srcId="{55B8B58E-728D-46DB-BD1D-6371EAA15EDF}" destId="{26CE5ACA-CA2E-4508-ACDB-C61CFD4C35CB}" srcOrd="1" destOrd="0" presId="urn:microsoft.com/office/officeart/2005/8/layout/vList5"/>
    <dgm:cxn modelId="{6B37CA87-C9EA-44A2-BE72-BCC971A7BD25}" type="presParOf" srcId="{55B8B58E-728D-46DB-BD1D-6371EAA15EDF}" destId="{AB31739B-F73E-48B9-9A97-6E79346F226A}" srcOrd="2" destOrd="0" presId="urn:microsoft.com/office/officeart/2005/8/layout/vList5"/>
    <dgm:cxn modelId="{F229B075-1C56-4B30-A4AE-AFD070E1B9BD}" type="presParOf" srcId="{AB31739B-F73E-48B9-9A97-6E79346F226A}" destId="{11B4BA43-C576-42A2-8C9B-A7FC52D8EE82}" srcOrd="0" destOrd="0" presId="urn:microsoft.com/office/officeart/2005/8/layout/vList5"/>
    <dgm:cxn modelId="{D0D39764-C3CA-4241-9EA4-13273E99227B}" type="presParOf" srcId="{AB31739B-F73E-48B9-9A97-6E79346F226A}" destId="{0A3D1BDC-E102-41FB-8ACA-836C9B795367}" srcOrd="1" destOrd="0" presId="urn:microsoft.com/office/officeart/2005/8/layout/vList5"/>
    <dgm:cxn modelId="{95CC673D-9F47-4BB6-9C75-2EAC4DEC925A}" type="presParOf" srcId="{55B8B58E-728D-46DB-BD1D-6371EAA15EDF}" destId="{B5C4E0E8-C84A-4CF5-A106-5031924E42E5}" srcOrd="3" destOrd="0" presId="urn:microsoft.com/office/officeart/2005/8/layout/vList5"/>
    <dgm:cxn modelId="{2246CD49-0EB0-47F0-93EA-F2C7F12136E9}" type="presParOf" srcId="{55B8B58E-728D-46DB-BD1D-6371EAA15EDF}" destId="{70F3E1F4-5C67-4BE2-99A1-3852CC13E5E4}" srcOrd="4" destOrd="0" presId="urn:microsoft.com/office/officeart/2005/8/layout/vList5"/>
    <dgm:cxn modelId="{20D57252-01CE-4400-A351-BFE46619586E}" type="presParOf" srcId="{70F3E1F4-5C67-4BE2-99A1-3852CC13E5E4}" destId="{08CA4F49-EA02-444A-B8C0-04BF18B19EC8}" srcOrd="0" destOrd="0" presId="urn:microsoft.com/office/officeart/2005/8/layout/vList5"/>
    <dgm:cxn modelId="{604358D9-2455-4D5A-8562-6D80A6DE20D1}" type="presParOf" srcId="{70F3E1F4-5C67-4BE2-99A1-3852CC13E5E4}" destId="{754AECD7-D7BE-483C-A9A4-19122558028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5A0F86-9031-46E0-92C9-A6BBDD66B947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29F67C-77B2-4B7A-BD4D-6BD18FFE4564}">
      <dgm:prSet phldrT="[Text]"/>
      <dgm:spPr/>
      <dgm:t>
        <a:bodyPr/>
        <a:lstStyle/>
        <a:p>
          <a:r>
            <a:rPr lang="de-DE" dirty="0" err="1" smtClean="0"/>
            <a:t>Gerente</a:t>
          </a:r>
          <a:r>
            <a:rPr lang="de-DE" dirty="0" smtClean="0"/>
            <a:t> General</a:t>
          </a:r>
          <a:endParaRPr lang="de-DE" dirty="0"/>
        </a:p>
      </dgm:t>
    </dgm:pt>
    <dgm:pt modelId="{96225609-3F6A-4A74-960E-03C818F2166E}" type="parTrans" cxnId="{FF9F8369-A663-48AD-81D2-1857D1AF8B54}">
      <dgm:prSet/>
      <dgm:spPr/>
      <dgm:t>
        <a:bodyPr/>
        <a:lstStyle/>
        <a:p>
          <a:endParaRPr lang="de-DE"/>
        </a:p>
      </dgm:t>
    </dgm:pt>
    <dgm:pt modelId="{5458CCA2-D780-4EB7-A054-2F10B724E3ED}" type="sibTrans" cxnId="{FF9F8369-A663-48AD-81D2-1857D1AF8B54}">
      <dgm:prSet/>
      <dgm:spPr/>
      <dgm:t>
        <a:bodyPr/>
        <a:lstStyle/>
        <a:p>
          <a:endParaRPr lang="de-DE"/>
        </a:p>
      </dgm:t>
    </dgm:pt>
    <dgm:pt modelId="{CE4C58FE-2366-47A6-B2A3-49BF1C53EBA6}" type="asst">
      <dgm:prSet phldrT="[Text]"/>
      <dgm:spPr/>
      <dgm:t>
        <a:bodyPr/>
        <a:lstStyle/>
        <a:p>
          <a:r>
            <a:rPr lang="de-DE" dirty="0" err="1" smtClean="0"/>
            <a:t>Secretaria</a:t>
          </a:r>
          <a:endParaRPr lang="de-DE" dirty="0"/>
        </a:p>
      </dgm:t>
    </dgm:pt>
    <dgm:pt modelId="{73FACE5D-399B-4133-9421-3BBC5B837AFA}" type="parTrans" cxnId="{ACCD915D-4AF6-4F89-8472-002112A4CA6A}">
      <dgm:prSet/>
      <dgm:spPr/>
      <dgm:t>
        <a:bodyPr/>
        <a:lstStyle/>
        <a:p>
          <a:endParaRPr lang="de-DE"/>
        </a:p>
      </dgm:t>
    </dgm:pt>
    <dgm:pt modelId="{48694410-3B4E-4319-933B-8E19A96BAB09}" type="sibTrans" cxnId="{ACCD915D-4AF6-4F89-8472-002112A4CA6A}">
      <dgm:prSet/>
      <dgm:spPr/>
      <dgm:t>
        <a:bodyPr/>
        <a:lstStyle/>
        <a:p>
          <a:endParaRPr lang="de-DE"/>
        </a:p>
      </dgm:t>
    </dgm:pt>
    <dgm:pt modelId="{CBA4160C-A1EC-4F2D-8FF2-FF43C3605C9E}">
      <dgm:prSet phldrT="[Text]"/>
      <dgm:spPr/>
      <dgm:t>
        <a:bodyPr/>
        <a:lstStyle/>
        <a:p>
          <a:r>
            <a:rPr lang="de-DE" dirty="0" err="1" smtClean="0"/>
            <a:t>Terapeutas</a:t>
          </a:r>
          <a:endParaRPr lang="de-DE" dirty="0"/>
        </a:p>
      </dgm:t>
    </dgm:pt>
    <dgm:pt modelId="{F0D74DF7-3A2D-4CFE-95AD-1B34B68A30AB}" type="parTrans" cxnId="{F71BD630-C097-4AC8-96F8-183EB1D62422}">
      <dgm:prSet/>
      <dgm:spPr/>
      <dgm:t>
        <a:bodyPr/>
        <a:lstStyle/>
        <a:p>
          <a:endParaRPr lang="de-DE"/>
        </a:p>
      </dgm:t>
    </dgm:pt>
    <dgm:pt modelId="{11B532A9-0687-4DD5-B220-32A5683ADBFB}" type="sibTrans" cxnId="{F71BD630-C097-4AC8-96F8-183EB1D62422}">
      <dgm:prSet/>
      <dgm:spPr/>
      <dgm:t>
        <a:bodyPr/>
        <a:lstStyle/>
        <a:p>
          <a:endParaRPr lang="de-DE"/>
        </a:p>
      </dgm:t>
    </dgm:pt>
    <dgm:pt modelId="{5E1AB780-76A9-430C-9E9C-221F0705764A}">
      <dgm:prSet phldrT="[Text]"/>
      <dgm:spPr/>
      <dgm:t>
        <a:bodyPr/>
        <a:lstStyle/>
        <a:p>
          <a:r>
            <a:rPr lang="de-DE" dirty="0" err="1" smtClean="0"/>
            <a:t>Asistente</a:t>
          </a:r>
          <a:r>
            <a:rPr lang="de-DE" dirty="0" smtClean="0"/>
            <a:t> </a:t>
          </a:r>
          <a:r>
            <a:rPr lang="de-DE" dirty="0" err="1" smtClean="0"/>
            <a:t>técnico</a:t>
          </a:r>
          <a:endParaRPr lang="de-DE" dirty="0"/>
        </a:p>
      </dgm:t>
    </dgm:pt>
    <dgm:pt modelId="{1BEEFD35-5E90-44D8-BA39-CB99DD45D218}" type="parTrans" cxnId="{7457260E-D860-4A0C-9BE8-C648E3195911}">
      <dgm:prSet/>
      <dgm:spPr/>
      <dgm:t>
        <a:bodyPr/>
        <a:lstStyle/>
        <a:p>
          <a:endParaRPr lang="de-DE"/>
        </a:p>
      </dgm:t>
    </dgm:pt>
    <dgm:pt modelId="{E4109C86-CE73-428E-BB61-150F39994A18}" type="sibTrans" cxnId="{7457260E-D860-4A0C-9BE8-C648E3195911}">
      <dgm:prSet/>
      <dgm:spPr/>
      <dgm:t>
        <a:bodyPr/>
        <a:lstStyle/>
        <a:p>
          <a:endParaRPr lang="de-DE"/>
        </a:p>
      </dgm:t>
    </dgm:pt>
    <dgm:pt modelId="{CAAEFCD6-80A6-4CC9-8108-565850F1FB55}">
      <dgm:prSet phldrT="[Text]"/>
      <dgm:spPr/>
      <dgm:t>
        <a:bodyPr/>
        <a:lstStyle/>
        <a:p>
          <a:r>
            <a:rPr lang="de-DE" dirty="0" smtClean="0"/>
            <a:t>Guardia/</a:t>
          </a:r>
          <a:r>
            <a:rPr lang="de-DE" dirty="0" err="1" smtClean="0"/>
            <a:t>Conserje</a:t>
          </a:r>
          <a:endParaRPr lang="de-DE" dirty="0"/>
        </a:p>
      </dgm:t>
    </dgm:pt>
    <dgm:pt modelId="{67A2F247-F1A8-47FF-A0BB-CC22751F4384}" type="parTrans" cxnId="{76A1B94B-9AB8-4A94-9378-C2FFD493D6A3}">
      <dgm:prSet/>
      <dgm:spPr/>
      <dgm:t>
        <a:bodyPr/>
        <a:lstStyle/>
        <a:p>
          <a:endParaRPr lang="de-DE"/>
        </a:p>
      </dgm:t>
    </dgm:pt>
    <dgm:pt modelId="{0E7494E3-6406-4380-A525-CAC910024FE8}" type="sibTrans" cxnId="{76A1B94B-9AB8-4A94-9378-C2FFD493D6A3}">
      <dgm:prSet/>
      <dgm:spPr/>
      <dgm:t>
        <a:bodyPr/>
        <a:lstStyle/>
        <a:p>
          <a:endParaRPr lang="de-DE"/>
        </a:p>
      </dgm:t>
    </dgm:pt>
    <dgm:pt modelId="{31D15E3F-061E-4A07-A0D8-A0017EB2E277}" type="asst">
      <dgm:prSet phldrT="[Text]"/>
      <dgm:spPr/>
      <dgm:t>
        <a:bodyPr/>
        <a:lstStyle/>
        <a:p>
          <a:r>
            <a:rPr lang="de-DE" dirty="0" err="1" smtClean="0"/>
            <a:t>Gerente</a:t>
          </a:r>
          <a:r>
            <a:rPr lang="de-DE" dirty="0" smtClean="0"/>
            <a:t> </a:t>
          </a:r>
          <a:r>
            <a:rPr lang="de-DE" dirty="0" err="1" smtClean="0"/>
            <a:t>Técnico</a:t>
          </a:r>
          <a:endParaRPr lang="de-DE" dirty="0"/>
        </a:p>
      </dgm:t>
    </dgm:pt>
    <dgm:pt modelId="{5C7F14E5-2747-4718-A435-6745A6695F0D}" type="parTrans" cxnId="{65076858-53F1-4341-AAA4-94FA0FBB228E}">
      <dgm:prSet/>
      <dgm:spPr/>
      <dgm:t>
        <a:bodyPr/>
        <a:lstStyle/>
        <a:p>
          <a:endParaRPr lang="de-DE"/>
        </a:p>
      </dgm:t>
    </dgm:pt>
    <dgm:pt modelId="{86F1E369-E698-469C-A89F-40C777388778}" type="sibTrans" cxnId="{65076858-53F1-4341-AAA4-94FA0FBB228E}">
      <dgm:prSet/>
      <dgm:spPr/>
      <dgm:t>
        <a:bodyPr/>
        <a:lstStyle/>
        <a:p>
          <a:endParaRPr lang="de-DE"/>
        </a:p>
      </dgm:t>
    </dgm:pt>
    <dgm:pt modelId="{0D345D87-CBF8-4A00-9118-413EC0D16465}" type="pres">
      <dgm:prSet presAssocID="{865A0F86-9031-46E0-92C9-A6BBDD66B9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2211F19-105D-48BC-A1F9-050F8BC1DC76}" type="pres">
      <dgm:prSet presAssocID="{4329F67C-77B2-4B7A-BD4D-6BD18FFE4564}" presName="hierRoot1" presStyleCnt="0">
        <dgm:presLayoutVars>
          <dgm:hierBranch val="init"/>
        </dgm:presLayoutVars>
      </dgm:prSet>
      <dgm:spPr/>
    </dgm:pt>
    <dgm:pt modelId="{1BB799AB-81AB-49EA-829F-86FEE21247B1}" type="pres">
      <dgm:prSet presAssocID="{4329F67C-77B2-4B7A-BD4D-6BD18FFE4564}" presName="rootComposite1" presStyleCnt="0"/>
      <dgm:spPr/>
    </dgm:pt>
    <dgm:pt modelId="{234BEA7F-3802-49A4-BF96-CDAE331F3642}" type="pres">
      <dgm:prSet presAssocID="{4329F67C-77B2-4B7A-BD4D-6BD18FFE456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A9BC626-AD9A-40C5-8E29-601306F068F2}" type="pres">
      <dgm:prSet presAssocID="{4329F67C-77B2-4B7A-BD4D-6BD18FFE4564}" presName="rootConnector1" presStyleLbl="node1" presStyleIdx="0" presStyleCnt="0"/>
      <dgm:spPr/>
      <dgm:t>
        <a:bodyPr/>
        <a:lstStyle/>
        <a:p>
          <a:endParaRPr lang="de-DE"/>
        </a:p>
      </dgm:t>
    </dgm:pt>
    <dgm:pt modelId="{F8FD2262-374F-4A14-A6BE-CF5E57EEAB5E}" type="pres">
      <dgm:prSet presAssocID="{4329F67C-77B2-4B7A-BD4D-6BD18FFE4564}" presName="hierChild2" presStyleCnt="0"/>
      <dgm:spPr/>
    </dgm:pt>
    <dgm:pt modelId="{22FEC20E-2A6E-4040-9EF3-7B77EEEE65D7}" type="pres">
      <dgm:prSet presAssocID="{F0D74DF7-3A2D-4CFE-95AD-1B34B68A30AB}" presName="Name37" presStyleLbl="parChTrans1D2" presStyleIdx="0" presStyleCnt="4"/>
      <dgm:spPr/>
      <dgm:t>
        <a:bodyPr/>
        <a:lstStyle/>
        <a:p>
          <a:endParaRPr lang="de-DE"/>
        </a:p>
      </dgm:t>
    </dgm:pt>
    <dgm:pt modelId="{315CE95C-A957-489B-B323-8BB82975DD4D}" type="pres">
      <dgm:prSet presAssocID="{CBA4160C-A1EC-4F2D-8FF2-FF43C3605C9E}" presName="hierRoot2" presStyleCnt="0">
        <dgm:presLayoutVars>
          <dgm:hierBranch val="init"/>
        </dgm:presLayoutVars>
      </dgm:prSet>
      <dgm:spPr/>
    </dgm:pt>
    <dgm:pt modelId="{DC183381-0488-4539-91F8-E767DB3BC14D}" type="pres">
      <dgm:prSet presAssocID="{CBA4160C-A1EC-4F2D-8FF2-FF43C3605C9E}" presName="rootComposite" presStyleCnt="0"/>
      <dgm:spPr/>
    </dgm:pt>
    <dgm:pt modelId="{588AA3F3-13E7-440E-A0B1-8D766F7DD120}" type="pres">
      <dgm:prSet presAssocID="{CBA4160C-A1EC-4F2D-8FF2-FF43C3605C9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CB4C6F-BD96-4DDE-BA25-37EF8AEF7611}" type="pres">
      <dgm:prSet presAssocID="{CBA4160C-A1EC-4F2D-8FF2-FF43C3605C9E}" presName="rootConnector" presStyleLbl="node2" presStyleIdx="0" presStyleCnt="3"/>
      <dgm:spPr/>
      <dgm:t>
        <a:bodyPr/>
        <a:lstStyle/>
        <a:p>
          <a:endParaRPr lang="de-DE"/>
        </a:p>
      </dgm:t>
    </dgm:pt>
    <dgm:pt modelId="{8BD2EBB1-023E-49E3-9611-03BBDFE724C8}" type="pres">
      <dgm:prSet presAssocID="{CBA4160C-A1EC-4F2D-8FF2-FF43C3605C9E}" presName="hierChild4" presStyleCnt="0"/>
      <dgm:spPr/>
    </dgm:pt>
    <dgm:pt modelId="{0DBEC96D-CEA7-40EE-98AA-076E1ED1B66C}" type="pres">
      <dgm:prSet presAssocID="{CBA4160C-A1EC-4F2D-8FF2-FF43C3605C9E}" presName="hierChild5" presStyleCnt="0"/>
      <dgm:spPr/>
    </dgm:pt>
    <dgm:pt modelId="{8CE97526-9B67-4F7F-A1C7-2D4EB6DEF069}" type="pres">
      <dgm:prSet presAssocID="{1BEEFD35-5E90-44D8-BA39-CB99DD45D218}" presName="Name37" presStyleLbl="parChTrans1D2" presStyleIdx="1" presStyleCnt="4"/>
      <dgm:spPr/>
      <dgm:t>
        <a:bodyPr/>
        <a:lstStyle/>
        <a:p>
          <a:endParaRPr lang="de-DE"/>
        </a:p>
      </dgm:t>
    </dgm:pt>
    <dgm:pt modelId="{65BA7AD0-4E5F-4357-BF2A-475AAFAA3E94}" type="pres">
      <dgm:prSet presAssocID="{5E1AB780-76A9-430C-9E9C-221F0705764A}" presName="hierRoot2" presStyleCnt="0">
        <dgm:presLayoutVars>
          <dgm:hierBranch val="init"/>
        </dgm:presLayoutVars>
      </dgm:prSet>
      <dgm:spPr/>
    </dgm:pt>
    <dgm:pt modelId="{A8BD6056-528C-426B-8CAF-8E6CECC49060}" type="pres">
      <dgm:prSet presAssocID="{5E1AB780-76A9-430C-9E9C-221F0705764A}" presName="rootComposite" presStyleCnt="0"/>
      <dgm:spPr/>
    </dgm:pt>
    <dgm:pt modelId="{00898E76-3B7C-4C65-A879-817DAA17C7DA}" type="pres">
      <dgm:prSet presAssocID="{5E1AB780-76A9-430C-9E9C-221F0705764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37B0A3-A208-4854-9FD4-48FD14A436E5}" type="pres">
      <dgm:prSet presAssocID="{5E1AB780-76A9-430C-9E9C-221F0705764A}" presName="rootConnector" presStyleLbl="node2" presStyleIdx="1" presStyleCnt="3"/>
      <dgm:spPr/>
      <dgm:t>
        <a:bodyPr/>
        <a:lstStyle/>
        <a:p>
          <a:endParaRPr lang="de-DE"/>
        </a:p>
      </dgm:t>
    </dgm:pt>
    <dgm:pt modelId="{9FA4D1C8-37BF-4BF5-91D8-7096DF60888E}" type="pres">
      <dgm:prSet presAssocID="{5E1AB780-76A9-430C-9E9C-221F0705764A}" presName="hierChild4" presStyleCnt="0"/>
      <dgm:spPr/>
    </dgm:pt>
    <dgm:pt modelId="{970740AC-C179-4AE2-BACA-932F8DFE707C}" type="pres">
      <dgm:prSet presAssocID="{5E1AB780-76A9-430C-9E9C-221F0705764A}" presName="hierChild5" presStyleCnt="0"/>
      <dgm:spPr/>
    </dgm:pt>
    <dgm:pt modelId="{C12A7E28-FAD1-4568-B74F-2DEDF13B64A8}" type="pres">
      <dgm:prSet presAssocID="{67A2F247-F1A8-47FF-A0BB-CC22751F4384}" presName="Name37" presStyleLbl="parChTrans1D2" presStyleIdx="2" presStyleCnt="4"/>
      <dgm:spPr/>
      <dgm:t>
        <a:bodyPr/>
        <a:lstStyle/>
        <a:p>
          <a:endParaRPr lang="de-DE"/>
        </a:p>
      </dgm:t>
    </dgm:pt>
    <dgm:pt modelId="{F6CCB792-2F14-4EA2-B262-CADCA04933F5}" type="pres">
      <dgm:prSet presAssocID="{CAAEFCD6-80A6-4CC9-8108-565850F1FB55}" presName="hierRoot2" presStyleCnt="0">
        <dgm:presLayoutVars>
          <dgm:hierBranch val="init"/>
        </dgm:presLayoutVars>
      </dgm:prSet>
      <dgm:spPr/>
    </dgm:pt>
    <dgm:pt modelId="{80640429-40A8-41D8-80D9-208E2A160D47}" type="pres">
      <dgm:prSet presAssocID="{CAAEFCD6-80A6-4CC9-8108-565850F1FB55}" presName="rootComposite" presStyleCnt="0"/>
      <dgm:spPr/>
    </dgm:pt>
    <dgm:pt modelId="{029E5213-FB56-471D-B9F8-1DB17177D700}" type="pres">
      <dgm:prSet presAssocID="{CAAEFCD6-80A6-4CC9-8108-565850F1FB55}" presName="rootText" presStyleLbl="node2" presStyleIdx="2" presStyleCnt="3" custLinFactNeighborX="-10350" custLinFactNeighborY="-14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E1FC289-20DF-4A2E-B58A-6305C0CBD5E9}" type="pres">
      <dgm:prSet presAssocID="{CAAEFCD6-80A6-4CC9-8108-565850F1FB55}" presName="rootConnector" presStyleLbl="node2" presStyleIdx="2" presStyleCnt="3"/>
      <dgm:spPr/>
      <dgm:t>
        <a:bodyPr/>
        <a:lstStyle/>
        <a:p>
          <a:endParaRPr lang="de-DE"/>
        </a:p>
      </dgm:t>
    </dgm:pt>
    <dgm:pt modelId="{9A540E3E-E5CE-480E-AD8A-DE1F00C8F980}" type="pres">
      <dgm:prSet presAssocID="{CAAEFCD6-80A6-4CC9-8108-565850F1FB55}" presName="hierChild4" presStyleCnt="0"/>
      <dgm:spPr/>
    </dgm:pt>
    <dgm:pt modelId="{51C17048-DFB0-4540-AE2E-E3632BC4AD80}" type="pres">
      <dgm:prSet presAssocID="{CAAEFCD6-80A6-4CC9-8108-565850F1FB55}" presName="hierChild5" presStyleCnt="0"/>
      <dgm:spPr/>
    </dgm:pt>
    <dgm:pt modelId="{B4891628-0408-4DB9-872A-C4F2CDE6A1FB}" type="pres">
      <dgm:prSet presAssocID="{4329F67C-77B2-4B7A-BD4D-6BD18FFE4564}" presName="hierChild3" presStyleCnt="0"/>
      <dgm:spPr/>
    </dgm:pt>
    <dgm:pt modelId="{3131D77C-2823-4D40-9411-C555BF6AD053}" type="pres">
      <dgm:prSet presAssocID="{73FACE5D-399B-4133-9421-3BBC5B837AFA}" presName="Name111" presStyleLbl="parChTrans1D2" presStyleIdx="3" presStyleCnt="4"/>
      <dgm:spPr/>
      <dgm:t>
        <a:bodyPr/>
        <a:lstStyle/>
        <a:p>
          <a:endParaRPr lang="de-DE"/>
        </a:p>
      </dgm:t>
    </dgm:pt>
    <dgm:pt modelId="{1BE53403-2409-42D4-BACF-CD398D561693}" type="pres">
      <dgm:prSet presAssocID="{CE4C58FE-2366-47A6-B2A3-49BF1C53EBA6}" presName="hierRoot3" presStyleCnt="0">
        <dgm:presLayoutVars>
          <dgm:hierBranch val="init"/>
        </dgm:presLayoutVars>
      </dgm:prSet>
      <dgm:spPr/>
    </dgm:pt>
    <dgm:pt modelId="{809330AA-A8BC-45C9-B84B-BB593AD48C3F}" type="pres">
      <dgm:prSet presAssocID="{CE4C58FE-2366-47A6-B2A3-49BF1C53EBA6}" presName="rootComposite3" presStyleCnt="0"/>
      <dgm:spPr/>
    </dgm:pt>
    <dgm:pt modelId="{0F3D87DA-761D-4CB6-959A-B1802C518695}" type="pres">
      <dgm:prSet presAssocID="{CE4C58FE-2366-47A6-B2A3-49BF1C53EBA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A73387F-A428-461D-940B-AF3DB412EFBC}" type="pres">
      <dgm:prSet presAssocID="{CE4C58FE-2366-47A6-B2A3-49BF1C53EBA6}" presName="rootConnector3" presStyleLbl="asst1" presStyleIdx="0" presStyleCnt="1"/>
      <dgm:spPr/>
      <dgm:t>
        <a:bodyPr/>
        <a:lstStyle/>
        <a:p>
          <a:endParaRPr lang="de-DE"/>
        </a:p>
      </dgm:t>
    </dgm:pt>
    <dgm:pt modelId="{2FC9D4EA-D6D8-41D1-A212-E0A07DDBDB57}" type="pres">
      <dgm:prSet presAssocID="{CE4C58FE-2366-47A6-B2A3-49BF1C53EBA6}" presName="hierChild6" presStyleCnt="0"/>
      <dgm:spPr/>
    </dgm:pt>
    <dgm:pt modelId="{AFB31DE6-DA81-4F52-9A15-EA68500AC2F2}" type="pres">
      <dgm:prSet presAssocID="{CE4C58FE-2366-47A6-B2A3-49BF1C53EBA6}" presName="hierChild7" presStyleCnt="0"/>
      <dgm:spPr/>
    </dgm:pt>
    <dgm:pt modelId="{61E8E694-0849-47C6-BD19-C082FB3A18FD}" type="pres">
      <dgm:prSet presAssocID="{31D15E3F-061E-4A07-A0D8-A0017EB2E277}" presName="hierRoot1" presStyleCnt="0">
        <dgm:presLayoutVars>
          <dgm:hierBranch val="init"/>
        </dgm:presLayoutVars>
      </dgm:prSet>
      <dgm:spPr/>
    </dgm:pt>
    <dgm:pt modelId="{6B1CA43E-7453-4D1B-A00F-1698E7833D03}" type="pres">
      <dgm:prSet presAssocID="{31D15E3F-061E-4A07-A0D8-A0017EB2E277}" presName="rootComposite1" presStyleCnt="0"/>
      <dgm:spPr/>
    </dgm:pt>
    <dgm:pt modelId="{2603D167-E08B-456D-9CF1-3160F77149E3}" type="pres">
      <dgm:prSet presAssocID="{31D15E3F-061E-4A07-A0D8-A0017EB2E277}" presName="rootText1" presStyleLbl="node0" presStyleIdx="1" presStyleCnt="2" custLinFactY="43009" custLinFactNeighborX="-55838" custLinFactNeighborY="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6ACC468-E8AF-4ECB-99C7-D04FF1F6237C}" type="pres">
      <dgm:prSet presAssocID="{31D15E3F-061E-4A07-A0D8-A0017EB2E277}" presName="rootConnector1" presStyleLbl="asst0" presStyleIdx="0" presStyleCnt="0"/>
      <dgm:spPr/>
      <dgm:t>
        <a:bodyPr/>
        <a:lstStyle/>
        <a:p>
          <a:endParaRPr lang="de-DE"/>
        </a:p>
      </dgm:t>
    </dgm:pt>
    <dgm:pt modelId="{065EE520-0A98-455D-BB63-DFAF922CE56C}" type="pres">
      <dgm:prSet presAssocID="{31D15E3F-061E-4A07-A0D8-A0017EB2E277}" presName="hierChild2" presStyleCnt="0"/>
      <dgm:spPr/>
    </dgm:pt>
    <dgm:pt modelId="{2E8CF98E-C6F4-4317-9103-98738A4E622C}" type="pres">
      <dgm:prSet presAssocID="{31D15E3F-061E-4A07-A0D8-A0017EB2E277}" presName="hierChild3" presStyleCnt="0"/>
      <dgm:spPr/>
    </dgm:pt>
  </dgm:ptLst>
  <dgm:cxnLst>
    <dgm:cxn modelId="{6EC02437-964C-4007-AB81-6F6AB0E2D49E}" type="presOf" srcId="{CAAEFCD6-80A6-4CC9-8108-565850F1FB55}" destId="{6E1FC289-20DF-4A2E-B58A-6305C0CBD5E9}" srcOrd="1" destOrd="0" presId="urn:microsoft.com/office/officeart/2005/8/layout/orgChart1"/>
    <dgm:cxn modelId="{A36A97D3-56DA-407C-A9A9-A0B1F461BFF8}" type="presOf" srcId="{73FACE5D-399B-4133-9421-3BBC5B837AFA}" destId="{3131D77C-2823-4D40-9411-C555BF6AD053}" srcOrd="0" destOrd="0" presId="urn:microsoft.com/office/officeart/2005/8/layout/orgChart1"/>
    <dgm:cxn modelId="{B0E19568-4DAE-463B-B98D-542293233CC2}" type="presOf" srcId="{1BEEFD35-5E90-44D8-BA39-CB99DD45D218}" destId="{8CE97526-9B67-4F7F-A1C7-2D4EB6DEF069}" srcOrd="0" destOrd="0" presId="urn:microsoft.com/office/officeart/2005/8/layout/orgChart1"/>
    <dgm:cxn modelId="{65076858-53F1-4341-AAA4-94FA0FBB228E}" srcId="{865A0F86-9031-46E0-92C9-A6BBDD66B947}" destId="{31D15E3F-061E-4A07-A0D8-A0017EB2E277}" srcOrd="1" destOrd="0" parTransId="{5C7F14E5-2747-4718-A435-6745A6695F0D}" sibTransId="{86F1E369-E698-469C-A89F-40C777388778}"/>
    <dgm:cxn modelId="{CEA14E0C-E073-4F7A-98AB-7FD8C4898C47}" type="presOf" srcId="{31D15E3F-061E-4A07-A0D8-A0017EB2E277}" destId="{26ACC468-E8AF-4ECB-99C7-D04FF1F6237C}" srcOrd="1" destOrd="0" presId="urn:microsoft.com/office/officeart/2005/8/layout/orgChart1"/>
    <dgm:cxn modelId="{FF9F8369-A663-48AD-81D2-1857D1AF8B54}" srcId="{865A0F86-9031-46E0-92C9-A6BBDD66B947}" destId="{4329F67C-77B2-4B7A-BD4D-6BD18FFE4564}" srcOrd="0" destOrd="0" parTransId="{96225609-3F6A-4A74-960E-03C818F2166E}" sibTransId="{5458CCA2-D780-4EB7-A054-2F10B724E3ED}"/>
    <dgm:cxn modelId="{3D94F0CF-6C04-486C-B46C-7C6680429845}" type="presOf" srcId="{5E1AB780-76A9-430C-9E9C-221F0705764A}" destId="{00898E76-3B7C-4C65-A879-817DAA17C7DA}" srcOrd="0" destOrd="0" presId="urn:microsoft.com/office/officeart/2005/8/layout/orgChart1"/>
    <dgm:cxn modelId="{76A1B94B-9AB8-4A94-9378-C2FFD493D6A3}" srcId="{4329F67C-77B2-4B7A-BD4D-6BD18FFE4564}" destId="{CAAEFCD6-80A6-4CC9-8108-565850F1FB55}" srcOrd="3" destOrd="0" parTransId="{67A2F247-F1A8-47FF-A0BB-CC22751F4384}" sibTransId="{0E7494E3-6406-4380-A525-CAC910024FE8}"/>
    <dgm:cxn modelId="{9BEA7FF2-8BD5-40C0-AC3A-368C8F2D4048}" type="presOf" srcId="{CAAEFCD6-80A6-4CC9-8108-565850F1FB55}" destId="{029E5213-FB56-471D-B9F8-1DB17177D700}" srcOrd="0" destOrd="0" presId="urn:microsoft.com/office/officeart/2005/8/layout/orgChart1"/>
    <dgm:cxn modelId="{A94F241E-AB30-41D2-99E4-745B0DDDD385}" type="presOf" srcId="{4329F67C-77B2-4B7A-BD4D-6BD18FFE4564}" destId="{234BEA7F-3802-49A4-BF96-CDAE331F3642}" srcOrd="0" destOrd="0" presId="urn:microsoft.com/office/officeart/2005/8/layout/orgChart1"/>
    <dgm:cxn modelId="{F37058FC-7025-49DE-BB2B-F0157361C62F}" type="presOf" srcId="{F0D74DF7-3A2D-4CFE-95AD-1B34B68A30AB}" destId="{22FEC20E-2A6E-4040-9EF3-7B77EEEE65D7}" srcOrd="0" destOrd="0" presId="urn:microsoft.com/office/officeart/2005/8/layout/orgChart1"/>
    <dgm:cxn modelId="{9F1C3906-1C30-45CB-96FF-41B284A629B7}" type="presOf" srcId="{CBA4160C-A1EC-4F2D-8FF2-FF43C3605C9E}" destId="{5ECB4C6F-BD96-4DDE-BA25-37EF8AEF7611}" srcOrd="1" destOrd="0" presId="urn:microsoft.com/office/officeart/2005/8/layout/orgChart1"/>
    <dgm:cxn modelId="{ACCD915D-4AF6-4F89-8472-002112A4CA6A}" srcId="{4329F67C-77B2-4B7A-BD4D-6BD18FFE4564}" destId="{CE4C58FE-2366-47A6-B2A3-49BF1C53EBA6}" srcOrd="0" destOrd="0" parTransId="{73FACE5D-399B-4133-9421-3BBC5B837AFA}" sibTransId="{48694410-3B4E-4319-933B-8E19A96BAB09}"/>
    <dgm:cxn modelId="{F1BFD46E-6B7A-4A2B-A66D-0E8DF5E735B3}" type="presOf" srcId="{31D15E3F-061E-4A07-A0D8-A0017EB2E277}" destId="{2603D167-E08B-456D-9CF1-3160F77149E3}" srcOrd="0" destOrd="0" presId="urn:microsoft.com/office/officeart/2005/8/layout/orgChart1"/>
    <dgm:cxn modelId="{F8A66D0B-743D-41DE-89F9-F3A123097473}" type="presOf" srcId="{CE4C58FE-2366-47A6-B2A3-49BF1C53EBA6}" destId="{3A73387F-A428-461D-940B-AF3DB412EFBC}" srcOrd="1" destOrd="0" presId="urn:microsoft.com/office/officeart/2005/8/layout/orgChart1"/>
    <dgm:cxn modelId="{64228692-1F48-4B90-B316-EAFD3CF42A5F}" type="presOf" srcId="{CE4C58FE-2366-47A6-B2A3-49BF1C53EBA6}" destId="{0F3D87DA-761D-4CB6-959A-B1802C518695}" srcOrd="0" destOrd="0" presId="urn:microsoft.com/office/officeart/2005/8/layout/orgChart1"/>
    <dgm:cxn modelId="{7457260E-D860-4A0C-9BE8-C648E3195911}" srcId="{4329F67C-77B2-4B7A-BD4D-6BD18FFE4564}" destId="{5E1AB780-76A9-430C-9E9C-221F0705764A}" srcOrd="2" destOrd="0" parTransId="{1BEEFD35-5E90-44D8-BA39-CB99DD45D218}" sibTransId="{E4109C86-CE73-428E-BB61-150F39994A18}"/>
    <dgm:cxn modelId="{BD1AA0F5-9E48-4802-B314-2FB531674286}" type="presOf" srcId="{4329F67C-77B2-4B7A-BD4D-6BD18FFE4564}" destId="{8A9BC626-AD9A-40C5-8E29-601306F068F2}" srcOrd="1" destOrd="0" presId="urn:microsoft.com/office/officeart/2005/8/layout/orgChart1"/>
    <dgm:cxn modelId="{A6AD9B73-2A5F-42BA-9F97-23371EF9974F}" type="presOf" srcId="{67A2F247-F1A8-47FF-A0BB-CC22751F4384}" destId="{C12A7E28-FAD1-4568-B74F-2DEDF13B64A8}" srcOrd="0" destOrd="0" presId="urn:microsoft.com/office/officeart/2005/8/layout/orgChart1"/>
    <dgm:cxn modelId="{BA8AF65B-C5FF-4079-AE86-09914131FA80}" type="presOf" srcId="{5E1AB780-76A9-430C-9E9C-221F0705764A}" destId="{9237B0A3-A208-4854-9FD4-48FD14A436E5}" srcOrd="1" destOrd="0" presId="urn:microsoft.com/office/officeart/2005/8/layout/orgChart1"/>
    <dgm:cxn modelId="{F71BD630-C097-4AC8-96F8-183EB1D62422}" srcId="{4329F67C-77B2-4B7A-BD4D-6BD18FFE4564}" destId="{CBA4160C-A1EC-4F2D-8FF2-FF43C3605C9E}" srcOrd="1" destOrd="0" parTransId="{F0D74DF7-3A2D-4CFE-95AD-1B34B68A30AB}" sibTransId="{11B532A9-0687-4DD5-B220-32A5683ADBFB}"/>
    <dgm:cxn modelId="{7CA67E0F-5362-4D53-BADA-F459869F2759}" type="presOf" srcId="{CBA4160C-A1EC-4F2D-8FF2-FF43C3605C9E}" destId="{588AA3F3-13E7-440E-A0B1-8D766F7DD120}" srcOrd="0" destOrd="0" presId="urn:microsoft.com/office/officeart/2005/8/layout/orgChart1"/>
    <dgm:cxn modelId="{A1EDEE00-38E0-4C7A-B179-33E3344A8BA5}" type="presOf" srcId="{865A0F86-9031-46E0-92C9-A6BBDD66B947}" destId="{0D345D87-CBF8-4A00-9118-413EC0D16465}" srcOrd="0" destOrd="0" presId="urn:microsoft.com/office/officeart/2005/8/layout/orgChart1"/>
    <dgm:cxn modelId="{2FE71021-2D94-4D0A-BCC2-867EE4AC0FDB}" type="presParOf" srcId="{0D345D87-CBF8-4A00-9118-413EC0D16465}" destId="{02211F19-105D-48BC-A1F9-050F8BC1DC76}" srcOrd="0" destOrd="0" presId="urn:microsoft.com/office/officeart/2005/8/layout/orgChart1"/>
    <dgm:cxn modelId="{5427E5AD-1AF4-409A-823E-AA64DD6B0D0B}" type="presParOf" srcId="{02211F19-105D-48BC-A1F9-050F8BC1DC76}" destId="{1BB799AB-81AB-49EA-829F-86FEE21247B1}" srcOrd="0" destOrd="0" presId="urn:microsoft.com/office/officeart/2005/8/layout/orgChart1"/>
    <dgm:cxn modelId="{FF5B6A4E-E66D-494E-9A88-515631FDEF08}" type="presParOf" srcId="{1BB799AB-81AB-49EA-829F-86FEE21247B1}" destId="{234BEA7F-3802-49A4-BF96-CDAE331F3642}" srcOrd="0" destOrd="0" presId="urn:microsoft.com/office/officeart/2005/8/layout/orgChart1"/>
    <dgm:cxn modelId="{3C646362-DA29-4C1E-90D4-2BAAE59CB24A}" type="presParOf" srcId="{1BB799AB-81AB-49EA-829F-86FEE21247B1}" destId="{8A9BC626-AD9A-40C5-8E29-601306F068F2}" srcOrd="1" destOrd="0" presId="urn:microsoft.com/office/officeart/2005/8/layout/orgChart1"/>
    <dgm:cxn modelId="{773C0CBB-FCCB-451B-B443-58C39320C4D7}" type="presParOf" srcId="{02211F19-105D-48BC-A1F9-050F8BC1DC76}" destId="{F8FD2262-374F-4A14-A6BE-CF5E57EEAB5E}" srcOrd="1" destOrd="0" presId="urn:microsoft.com/office/officeart/2005/8/layout/orgChart1"/>
    <dgm:cxn modelId="{F34A089B-6B2B-43B2-A6D1-7617140EBAA1}" type="presParOf" srcId="{F8FD2262-374F-4A14-A6BE-CF5E57EEAB5E}" destId="{22FEC20E-2A6E-4040-9EF3-7B77EEEE65D7}" srcOrd="0" destOrd="0" presId="urn:microsoft.com/office/officeart/2005/8/layout/orgChart1"/>
    <dgm:cxn modelId="{C0E5934D-36FE-48A9-8473-F1C089142A8E}" type="presParOf" srcId="{F8FD2262-374F-4A14-A6BE-CF5E57EEAB5E}" destId="{315CE95C-A957-489B-B323-8BB82975DD4D}" srcOrd="1" destOrd="0" presId="urn:microsoft.com/office/officeart/2005/8/layout/orgChart1"/>
    <dgm:cxn modelId="{7CB89550-5CE5-4D1D-9FBD-80B228D1CCFE}" type="presParOf" srcId="{315CE95C-A957-489B-B323-8BB82975DD4D}" destId="{DC183381-0488-4539-91F8-E767DB3BC14D}" srcOrd="0" destOrd="0" presId="urn:microsoft.com/office/officeart/2005/8/layout/orgChart1"/>
    <dgm:cxn modelId="{54D02DE9-7EB5-4CBF-ACA8-C4C5C4EC1FF6}" type="presParOf" srcId="{DC183381-0488-4539-91F8-E767DB3BC14D}" destId="{588AA3F3-13E7-440E-A0B1-8D766F7DD120}" srcOrd="0" destOrd="0" presId="urn:microsoft.com/office/officeart/2005/8/layout/orgChart1"/>
    <dgm:cxn modelId="{DE10FAAF-0FC5-4361-B90D-8E99F996D952}" type="presParOf" srcId="{DC183381-0488-4539-91F8-E767DB3BC14D}" destId="{5ECB4C6F-BD96-4DDE-BA25-37EF8AEF7611}" srcOrd="1" destOrd="0" presId="urn:microsoft.com/office/officeart/2005/8/layout/orgChart1"/>
    <dgm:cxn modelId="{CEB52224-C597-4AC2-AC4D-C3316C5D94A0}" type="presParOf" srcId="{315CE95C-A957-489B-B323-8BB82975DD4D}" destId="{8BD2EBB1-023E-49E3-9611-03BBDFE724C8}" srcOrd="1" destOrd="0" presId="urn:microsoft.com/office/officeart/2005/8/layout/orgChart1"/>
    <dgm:cxn modelId="{E119369C-758C-4A25-8885-3EFABAA70815}" type="presParOf" srcId="{315CE95C-A957-489B-B323-8BB82975DD4D}" destId="{0DBEC96D-CEA7-40EE-98AA-076E1ED1B66C}" srcOrd="2" destOrd="0" presId="urn:microsoft.com/office/officeart/2005/8/layout/orgChart1"/>
    <dgm:cxn modelId="{8A3A6C74-B9B0-4E59-AC8C-37ABCB0C75B9}" type="presParOf" srcId="{F8FD2262-374F-4A14-A6BE-CF5E57EEAB5E}" destId="{8CE97526-9B67-4F7F-A1C7-2D4EB6DEF069}" srcOrd="2" destOrd="0" presId="urn:microsoft.com/office/officeart/2005/8/layout/orgChart1"/>
    <dgm:cxn modelId="{34A7F187-5338-4E32-B0FC-DB63C3C47B2D}" type="presParOf" srcId="{F8FD2262-374F-4A14-A6BE-CF5E57EEAB5E}" destId="{65BA7AD0-4E5F-4357-BF2A-475AAFAA3E94}" srcOrd="3" destOrd="0" presId="urn:microsoft.com/office/officeart/2005/8/layout/orgChart1"/>
    <dgm:cxn modelId="{C822D1D4-DC42-4680-8161-25BF55F18063}" type="presParOf" srcId="{65BA7AD0-4E5F-4357-BF2A-475AAFAA3E94}" destId="{A8BD6056-528C-426B-8CAF-8E6CECC49060}" srcOrd="0" destOrd="0" presId="urn:microsoft.com/office/officeart/2005/8/layout/orgChart1"/>
    <dgm:cxn modelId="{53579A54-2402-4981-B8EB-72CAF603F2D3}" type="presParOf" srcId="{A8BD6056-528C-426B-8CAF-8E6CECC49060}" destId="{00898E76-3B7C-4C65-A879-817DAA17C7DA}" srcOrd="0" destOrd="0" presId="urn:microsoft.com/office/officeart/2005/8/layout/orgChart1"/>
    <dgm:cxn modelId="{A70684E3-AC64-4571-86F3-F75DEF34689C}" type="presParOf" srcId="{A8BD6056-528C-426B-8CAF-8E6CECC49060}" destId="{9237B0A3-A208-4854-9FD4-48FD14A436E5}" srcOrd="1" destOrd="0" presId="urn:microsoft.com/office/officeart/2005/8/layout/orgChart1"/>
    <dgm:cxn modelId="{CF79F6F3-2A51-40B0-AD73-9DB10D0AC62D}" type="presParOf" srcId="{65BA7AD0-4E5F-4357-BF2A-475AAFAA3E94}" destId="{9FA4D1C8-37BF-4BF5-91D8-7096DF60888E}" srcOrd="1" destOrd="0" presId="urn:microsoft.com/office/officeart/2005/8/layout/orgChart1"/>
    <dgm:cxn modelId="{667B41BF-82CB-4A05-BEC6-607BA00C8CDE}" type="presParOf" srcId="{65BA7AD0-4E5F-4357-BF2A-475AAFAA3E94}" destId="{970740AC-C179-4AE2-BACA-932F8DFE707C}" srcOrd="2" destOrd="0" presId="urn:microsoft.com/office/officeart/2005/8/layout/orgChart1"/>
    <dgm:cxn modelId="{0A793D6A-FBB6-461F-938B-ECA40920C49D}" type="presParOf" srcId="{F8FD2262-374F-4A14-A6BE-CF5E57EEAB5E}" destId="{C12A7E28-FAD1-4568-B74F-2DEDF13B64A8}" srcOrd="4" destOrd="0" presId="urn:microsoft.com/office/officeart/2005/8/layout/orgChart1"/>
    <dgm:cxn modelId="{E23474F8-6036-482D-B1AB-EED0771DDFEA}" type="presParOf" srcId="{F8FD2262-374F-4A14-A6BE-CF5E57EEAB5E}" destId="{F6CCB792-2F14-4EA2-B262-CADCA04933F5}" srcOrd="5" destOrd="0" presId="urn:microsoft.com/office/officeart/2005/8/layout/orgChart1"/>
    <dgm:cxn modelId="{1B108E75-8645-48C1-A3E8-A8C8F38C790C}" type="presParOf" srcId="{F6CCB792-2F14-4EA2-B262-CADCA04933F5}" destId="{80640429-40A8-41D8-80D9-208E2A160D47}" srcOrd="0" destOrd="0" presId="urn:microsoft.com/office/officeart/2005/8/layout/orgChart1"/>
    <dgm:cxn modelId="{84AC5A43-63BC-40E4-BEC8-AC45F34C999E}" type="presParOf" srcId="{80640429-40A8-41D8-80D9-208E2A160D47}" destId="{029E5213-FB56-471D-B9F8-1DB17177D700}" srcOrd="0" destOrd="0" presId="urn:microsoft.com/office/officeart/2005/8/layout/orgChart1"/>
    <dgm:cxn modelId="{F8D1F3E4-C8F8-4061-AE86-B7134ACB23EF}" type="presParOf" srcId="{80640429-40A8-41D8-80D9-208E2A160D47}" destId="{6E1FC289-20DF-4A2E-B58A-6305C0CBD5E9}" srcOrd="1" destOrd="0" presId="urn:microsoft.com/office/officeart/2005/8/layout/orgChart1"/>
    <dgm:cxn modelId="{ECC25673-E413-4540-952A-879E4AB7CD61}" type="presParOf" srcId="{F6CCB792-2F14-4EA2-B262-CADCA04933F5}" destId="{9A540E3E-E5CE-480E-AD8A-DE1F00C8F980}" srcOrd="1" destOrd="0" presId="urn:microsoft.com/office/officeart/2005/8/layout/orgChart1"/>
    <dgm:cxn modelId="{3002EB9C-2AD4-4FB9-9551-80C2AF717B07}" type="presParOf" srcId="{F6CCB792-2F14-4EA2-B262-CADCA04933F5}" destId="{51C17048-DFB0-4540-AE2E-E3632BC4AD80}" srcOrd="2" destOrd="0" presId="urn:microsoft.com/office/officeart/2005/8/layout/orgChart1"/>
    <dgm:cxn modelId="{0866AA9F-A3BB-42AB-B8F8-E1DB7C0A882D}" type="presParOf" srcId="{02211F19-105D-48BC-A1F9-050F8BC1DC76}" destId="{B4891628-0408-4DB9-872A-C4F2CDE6A1FB}" srcOrd="2" destOrd="0" presId="urn:microsoft.com/office/officeart/2005/8/layout/orgChart1"/>
    <dgm:cxn modelId="{1DEDD13D-664B-432D-9A28-5E9885954B0A}" type="presParOf" srcId="{B4891628-0408-4DB9-872A-C4F2CDE6A1FB}" destId="{3131D77C-2823-4D40-9411-C555BF6AD053}" srcOrd="0" destOrd="0" presId="urn:microsoft.com/office/officeart/2005/8/layout/orgChart1"/>
    <dgm:cxn modelId="{986EEB7F-00AC-40E2-9F29-86B38FDCB056}" type="presParOf" srcId="{B4891628-0408-4DB9-872A-C4F2CDE6A1FB}" destId="{1BE53403-2409-42D4-BACF-CD398D561693}" srcOrd="1" destOrd="0" presId="urn:microsoft.com/office/officeart/2005/8/layout/orgChart1"/>
    <dgm:cxn modelId="{5A6851CF-B12F-4A2A-8674-D1EEDB750EEC}" type="presParOf" srcId="{1BE53403-2409-42D4-BACF-CD398D561693}" destId="{809330AA-A8BC-45C9-B84B-BB593AD48C3F}" srcOrd="0" destOrd="0" presId="urn:microsoft.com/office/officeart/2005/8/layout/orgChart1"/>
    <dgm:cxn modelId="{12D7A0DE-65FA-45A4-8F2D-09F0699B4AF3}" type="presParOf" srcId="{809330AA-A8BC-45C9-B84B-BB593AD48C3F}" destId="{0F3D87DA-761D-4CB6-959A-B1802C518695}" srcOrd="0" destOrd="0" presId="urn:microsoft.com/office/officeart/2005/8/layout/orgChart1"/>
    <dgm:cxn modelId="{A4CC5D31-7F5D-4B5D-9693-FB09F291672D}" type="presParOf" srcId="{809330AA-A8BC-45C9-B84B-BB593AD48C3F}" destId="{3A73387F-A428-461D-940B-AF3DB412EFBC}" srcOrd="1" destOrd="0" presId="urn:microsoft.com/office/officeart/2005/8/layout/orgChart1"/>
    <dgm:cxn modelId="{A7771D7E-086C-46A0-8F3A-543E1210F047}" type="presParOf" srcId="{1BE53403-2409-42D4-BACF-CD398D561693}" destId="{2FC9D4EA-D6D8-41D1-A212-E0A07DDBDB57}" srcOrd="1" destOrd="0" presId="urn:microsoft.com/office/officeart/2005/8/layout/orgChart1"/>
    <dgm:cxn modelId="{8FFC4929-244E-4048-B956-2858D24E80F0}" type="presParOf" srcId="{1BE53403-2409-42D4-BACF-CD398D561693}" destId="{AFB31DE6-DA81-4F52-9A15-EA68500AC2F2}" srcOrd="2" destOrd="0" presId="urn:microsoft.com/office/officeart/2005/8/layout/orgChart1"/>
    <dgm:cxn modelId="{06E3565D-2B83-4553-8E62-D5B78977B0C4}" type="presParOf" srcId="{0D345D87-CBF8-4A00-9118-413EC0D16465}" destId="{61E8E694-0849-47C6-BD19-C082FB3A18FD}" srcOrd="1" destOrd="0" presId="urn:microsoft.com/office/officeart/2005/8/layout/orgChart1"/>
    <dgm:cxn modelId="{BBACB5C9-6D1C-4882-A528-2D09E061A79E}" type="presParOf" srcId="{61E8E694-0849-47C6-BD19-C082FB3A18FD}" destId="{6B1CA43E-7453-4D1B-A00F-1698E7833D03}" srcOrd="0" destOrd="0" presId="urn:microsoft.com/office/officeart/2005/8/layout/orgChart1"/>
    <dgm:cxn modelId="{A9A6988F-CFD6-4E30-A08B-5269D09E3C4C}" type="presParOf" srcId="{6B1CA43E-7453-4D1B-A00F-1698E7833D03}" destId="{2603D167-E08B-456D-9CF1-3160F77149E3}" srcOrd="0" destOrd="0" presId="urn:microsoft.com/office/officeart/2005/8/layout/orgChart1"/>
    <dgm:cxn modelId="{98EA9847-C470-4142-B4A1-1B1E9C4F8B12}" type="presParOf" srcId="{6B1CA43E-7453-4D1B-A00F-1698E7833D03}" destId="{26ACC468-E8AF-4ECB-99C7-D04FF1F6237C}" srcOrd="1" destOrd="0" presId="urn:microsoft.com/office/officeart/2005/8/layout/orgChart1"/>
    <dgm:cxn modelId="{19E6DC7C-B8A8-40BD-A473-3226BCE90D94}" type="presParOf" srcId="{61E8E694-0849-47C6-BD19-C082FB3A18FD}" destId="{065EE520-0A98-455D-BB63-DFAF922CE56C}" srcOrd="1" destOrd="0" presId="urn:microsoft.com/office/officeart/2005/8/layout/orgChart1"/>
    <dgm:cxn modelId="{C7DCDFEE-2922-41AC-ADE0-1ED591327832}" type="presParOf" srcId="{61E8E694-0849-47C6-BD19-C082FB3A18FD}" destId="{2E8CF98E-C6F4-4317-9103-98738A4E622C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49D04-2464-4D66-9874-DB308513DF4F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2BEAA57-8BDA-4BC9-88AB-8E63FBD7DCB1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 smtClean="0"/>
            <a:t>Marketing Mix</a:t>
          </a:r>
          <a:endParaRPr lang="de-DE" dirty="0"/>
        </a:p>
      </dgm:t>
    </dgm:pt>
    <dgm:pt modelId="{0F1B4772-A493-4680-8436-1A28B766CFE9}" type="parTrans" cxnId="{6F2343C3-9B1A-4B99-96C6-91904282A412}">
      <dgm:prSet/>
      <dgm:spPr/>
      <dgm:t>
        <a:bodyPr/>
        <a:lstStyle/>
        <a:p>
          <a:endParaRPr lang="de-DE"/>
        </a:p>
      </dgm:t>
    </dgm:pt>
    <dgm:pt modelId="{8BCA0073-D634-4E63-934B-7E551DB9B241}" type="sibTrans" cxnId="{6F2343C3-9B1A-4B99-96C6-91904282A412}">
      <dgm:prSet/>
      <dgm:spPr/>
      <dgm:t>
        <a:bodyPr/>
        <a:lstStyle/>
        <a:p>
          <a:endParaRPr lang="de-DE"/>
        </a:p>
      </dgm:t>
    </dgm:pt>
    <dgm:pt modelId="{55BD4408-C7C7-4EB9-8D2D-5D5F59DC8279}">
      <dgm:prSet phldrT="[Text]" custT="1"/>
      <dgm:spPr/>
      <dgm:t>
        <a:bodyPr/>
        <a:lstStyle/>
        <a:p>
          <a:endParaRPr lang="de-DE" sz="1600" dirty="0" smtClean="0"/>
        </a:p>
        <a:p>
          <a:endParaRPr lang="de-DE" sz="1600" dirty="0" smtClean="0"/>
        </a:p>
        <a:p>
          <a:endParaRPr lang="de-DE" sz="2000" dirty="0" smtClean="0"/>
        </a:p>
        <a:p>
          <a:r>
            <a:rPr lang="de-DE" sz="2000" b="1" u="sng" dirty="0" err="1" smtClean="0"/>
            <a:t>Producto</a:t>
          </a:r>
          <a:r>
            <a:rPr lang="de-DE" sz="2000" b="1" u="sng" dirty="0" smtClean="0"/>
            <a:t>/</a:t>
          </a:r>
          <a:r>
            <a:rPr lang="de-DE" sz="2000" b="1" u="sng" dirty="0" err="1" smtClean="0"/>
            <a:t>Servicio</a:t>
          </a:r>
          <a:endParaRPr lang="de-DE" sz="2000" b="1" u="sng" dirty="0" smtClean="0"/>
        </a:p>
        <a:p>
          <a:r>
            <a:rPr lang="de-DE" sz="2000" dirty="0" err="1" smtClean="0"/>
            <a:t>Terapia</a:t>
          </a:r>
          <a:r>
            <a:rPr lang="de-DE" sz="2000" dirty="0" smtClean="0"/>
            <a:t> Manual</a:t>
          </a:r>
        </a:p>
        <a:p>
          <a:r>
            <a:rPr lang="de-DE" sz="2000" dirty="0" err="1" smtClean="0"/>
            <a:t>Ultrasonido</a:t>
          </a:r>
          <a:endParaRPr lang="de-DE" sz="2000" dirty="0" smtClean="0"/>
        </a:p>
        <a:p>
          <a:r>
            <a:rPr lang="de-DE" sz="2000" dirty="0" err="1" smtClean="0"/>
            <a:t>Hidroterapia</a:t>
          </a:r>
          <a:endParaRPr lang="de-DE" sz="2000" dirty="0" smtClean="0"/>
        </a:p>
        <a:p>
          <a:r>
            <a:rPr lang="de-DE" sz="2000" dirty="0" err="1" smtClean="0"/>
            <a:t>Ejercicio</a:t>
          </a:r>
          <a:r>
            <a:rPr lang="de-DE" sz="2000" dirty="0" smtClean="0"/>
            <a:t> </a:t>
          </a:r>
          <a:r>
            <a:rPr lang="de-DE" sz="2000" dirty="0" err="1" smtClean="0"/>
            <a:t>terapeutico</a:t>
          </a:r>
          <a:endParaRPr lang="de-DE" sz="2000" dirty="0" smtClean="0"/>
        </a:p>
        <a:p>
          <a:r>
            <a:rPr lang="de-DE" sz="2000" dirty="0" err="1" smtClean="0"/>
            <a:t>Biomecánica</a:t>
          </a:r>
          <a:endParaRPr lang="de-DE" sz="2000" dirty="0" smtClean="0"/>
        </a:p>
        <a:p>
          <a:endParaRPr lang="de-DE" sz="1400" dirty="0"/>
        </a:p>
      </dgm:t>
    </dgm:pt>
    <dgm:pt modelId="{10DC328B-C4D2-4CDE-BA28-5A8E00867969}" type="parTrans" cxnId="{309BCBD5-A6A6-4581-9D72-69F183369FFC}">
      <dgm:prSet/>
      <dgm:spPr/>
      <dgm:t>
        <a:bodyPr/>
        <a:lstStyle/>
        <a:p>
          <a:endParaRPr lang="de-DE"/>
        </a:p>
      </dgm:t>
    </dgm:pt>
    <dgm:pt modelId="{40E106B9-66E6-4801-97BD-09C900466DEE}" type="sibTrans" cxnId="{309BCBD5-A6A6-4581-9D72-69F183369FFC}">
      <dgm:prSet/>
      <dgm:spPr/>
      <dgm:t>
        <a:bodyPr/>
        <a:lstStyle/>
        <a:p>
          <a:endParaRPr lang="de-DE"/>
        </a:p>
      </dgm:t>
    </dgm:pt>
    <dgm:pt modelId="{91F53D21-0687-4E88-9EA6-1105D2ACEA8C}">
      <dgm:prSet phldrT="[Text]" phldr="1"/>
      <dgm:spPr/>
      <dgm:t>
        <a:bodyPr/>
        <a:lstStyle/>
        <a:p>
          <a:endParaRPr lang="de-DE" dirty="0"/>
        </a:p>
      </dgm:t>
    </dgm:pt>
    <dgm:pt modelId="{7E6C7857-BC15-429A-B45F-B1088D9842E7}" type="parTrans" cxnId="{38A5F051-63AD-41EA-BEEC-A5C46A630C09}">
      <dgm:prSet/>
      <dgm:spPr/>
      <dgm:t>
        <a:bodyPr/>
        <a:lstStyle/>
        <a:p>
          <a:endParaRPr lang="de-DE"/>
        </a:p>
      </dgm:t>
    </dgm:pt>
    <dgm:pt modelId="{18FD0AFD-8E71-437A-A721-1D982ED9C694}" type="sibTrans" cxnId="{38A5F051-63AD-41EA-BEEC-A5C46A630C09}">
      <dgm:prSet/>
      <dgm:spPr/>
      <dgm:t>
        <a:bodyPr/>
        <a:lstStyle/>
        <a:p>
          <a:endParaRPr lang="de-DE"/>
        </a:p>
      </dgm:t>
    </dgm:pt>
    <dgm:pt modelId="{6A701E55-2E4D-440C-8B51-EE60C45EFBC9}">
      <dgm:prSet phldrT="[Text]" phldr="1"/>
      <dgm:spPr/>
      <dgm:t>
        <a:bodyPr/>
        <a:lstStyle/>
        <a:p>
          <a:endParaRPr lang="de-DE" dirty="0"/>
        </a:p>
      </dgm:t>
    </dgm:pt>
    <dgm:pt modelId="{48239E83-4F79-4DEF-85D9-97048522A5B8}" type="parTrans" cxnId="{2136C029-20CB-4C69-AA4B-9FFC668654B0}">
      <dgm:prSet/>
      <dgm:spPr/>
      <dgm:t>
        <a:bodyPr/>
        <a:lstStyle/>
        <a:p>
          <a:endParaRPr lang="de-DE"/>
        </a:p>
      </dgm:t>
    </dgm:pt>
    <dgm:pt modelId="{9AB61CE1-DE7F-41A3-A1AB-B343FD4AE238}" type="sibTrans" cxnId="{2136C029-20CB-4C69-AA4B-9FFC668654B0}">
      <dgm:prSet/>
      <dgm:spPr/>
      <dgm:t>
        <a:bodyPr/>
        <a:lstStyle/>
        <a:p>
          <a:endParaRPr lang="de-DE"/>
        </a:p>
      </dgm:t>
    </dgm:pt>
    <dgm:pt modelId="{B0A83887-B075-49F8-B6E2-300F73E1995F}">
      <dgm:prSet phldrT="[Text]" phldr="1"/>
      <dgm:spPr/>
      <dgm:t>
        <a:bodyPr/>
        <a:lstStyle/>
        <a:p>
          <a:endParaRPr lang="de-DE" dirty="0"/>
        </a:p>
      </dgm:t>
    </dgm:pt>
    <dgm:pt modelId="{0D72815A-08C0-4E88-B48D-DD7A958A996D}" type="parTrans" cxnId="{5F8A9D8E-D376-46BA-973B-33088C6A1EB9}">
      <dgm:prSet/>
      <dgm:spPr/>
      <dgm:t>
        <a:bodyPr/>
        <a:lstStyle/>
        <a:p>
          <a:endParaRPr lang="de-DE"/>
        </a:p>
      </dgm:t>
    </dgm:pt>
    <dgm:pt modelId="{EBC1681B-3BA4-4C64-93DD-01C2A9F7CBCC}" type="sibTrans" cxnId="{5F8A9D8E-D376-46BA-973B-33088C6A1EB9}">
      <dgm:prSet/>
      <dgm:spPr/>
      <dgm:t>
        <a:bodyPr/>
        <a:lstStyle/>
        <a:p>
          <a:endParaRPr lang="de-DE"/>
        </a:p>
      </dgm:t>
    </dgm:pt>
    <dgm:pt modelId="{D109DF83-577A-4410-A6C9-D1BDFC9083F0}">
      <dgm:prSet custT="1"/>
      <dgm:spPr/>
      <dgm:t>
        <a:bodyPr/>
        <a:lstStyle/>
        <a:p>
          <a:endParaRPr lang="de-DE" sz="2400" b="1" u="sng" dirty="0" smtClean="0"/>
        </a:p>
        <a:p>
          <a:r>
            <a:rPr lang="de-DE" sz="2400" b="1" u="sng" dirty="0" err="1" smtClean="0"/>
            <a:t>Precio</a:t>
          </a:r>
          <a:endParaRPr lang="de-DE" sz="2400" b="1" u="sng" dirty="0" smtClean="0"/>
        </a:p>
        <a:p>
          <a:r>
            <a:rPr lang="de-DE" sz="2400" dirty="0" err="1" smtClean="0"/>
            <a:t>Estrategia</a:t>
          </a:r>
          <a:r>
            <a:rPr lang="de-DE" sz="2400" dirty="0" smtClean="0"/>
            <a:t> de </a:t>
          </a:r>
          <a:r>
            <a:rPr lang="de-DE" sz="2400" dirty="0" err="1" smtClean="0"/>
            <a:t>buen</a:t>
          </a:r>
          <a:r>
            <a:rPr lang="de-DE" sz="2400" dirty="0" smtClean="0"/>
            <a:t> </a:t>
          </a:r>
          <a:r>
            <a:rPr lang="de-DE" sz="2400" dirty="0" err="1" smtClean="0"/>
            <a:t>valor</a:t>
          </a:r>
          <a:r>
            <a:rPr lang="de-DE" sz="2400" dirty="0" smtClean="0"/>
            <a:t> </a:t>
          </a:r>
          <a:r>
            <a:rPr lang="de-DE" sz="2400" dirty="0" err="1" smtClean="0"/>
            <a:t>ya</a:t>
          </a:r>
          <a:r>
            <a:rPr lang="de-DE" sz="2400" dirty="0" smtClean="0"/>
            <a:t> </a:t>
          </a:r>
          <a:r>
            <a:rPr lang="de-DE" sz="2400" dirty="0" err="1" smtClean="0"/>
            <a:t>que</a:t>
          </a:r>
          <a:r>
            <a:rPr lang="de-DE" sz="2400" dirty="0" smtClean="0"/>
            <a:t> </a:t>
          </a:r>
          <a:r>
            <a:rPr lang="de-DE" sz="2400" dirty="0" err="1" smtClean="0"/>
            <a:t>será</a:t>
          </a:r>
          <a:r>
            <a:rPr lang="de-DE" sz="2400" dirty="0" smtClean="0"/>
            <a:t> </a:t>
          </a:r>
          <a:r>
            <a:rPr lang="de-DE" sz="2400" dirty="0" err="1" smtClean="0"/>
            <a:t>un</a:t>
          </a:r>
          <a:r>
            <a:rPr lang="de-DE" sz="2400" dirty="0" smtClean="0"/>
            <a:t> </a:t>
          </a:r>
          <a:r>
            <a:rPr lang="de-DE" sz="2400" dirty="0" err="1" smtClean="0"/>
            <a:t>servicio</a:t>
          </a:r>
          <a:r>
            <a:rPr lang="de-DE" sz="2400" dirty="0" smtClean="0"/>
            <a:t> de </a:t>
          </a:r>
          <a:r>
            <a:rPr lang="de-DE" sz="2400" dirty="0" err="1" smtClean="0"/>
            <a:t>buena</a:t>
          </a:r>
          <a:r>
            <a:rPr lang="de-DE" sz="2400" dirty="0" smtClean="0"/>
            <a:t> </a:t>
          </a:r>
          <a:r>
            <a:rPr lang="de-DE" sz="2400" dirty="0" err="1" smtClean="0"/>
            <a:t>calidad</a:t>
          </a:r>
          <a:r>
            <a:rPr lang="de-DE" sz="2400" dirty="0" smtClean="0"/>
            <a:t> a </a:t>
          </a:r>
          <a:r>
            <a:rPr lang="de-DE" sz="2400" dirty="0" err="1" smtClean="0"/>
            <a:t>un</a:t>
          </a:r>
          <a:r>
            <a:rPr lang="de-DE" sz="2400" dirty="0" smtClean="0"/>
            <a:t> </a:t>
          </a:r>
          <a:r>
            <a:rPr lang="de-DE" sz="2400" dirty="0" err="1" smtClean="0"/>
            <a:t>precio</a:t>
          </a:r>
          <a:r>
            <a:rPr lang="de-DE" sz="2400" dirty="0" smtClean="0"/>
            <a:t> </a:t>
          </a:r>
          <a:r>
            <a:rPr lang="de-DE" sz="2400" dirty="0" err="1" smtClean="0"/>
            <a:t>competitivo</a:t>
          </a:r>
          <a:r>
            <a:rPr lang="de-DE" sz="2400" dirty="0" smtClean="0"/>
            <a:t>.</a:t>
          </a:r>
          <a:endParaRPr lang="de-DE" sz="2400" dirty="0"/>
        </a:p>
      </dgm:t>
    </dgm:pt>
    <dgm:pt modelId="{5555A046-079A-4663-9C68-07D279CF81B1}" type="parTrans" cxnId="{6721A429-2464-4D2D-A27C-DEBC135A7441}">
      <dgm:prSet/>
      <dgm:spPr/>
      <dgm:t>
        <a:bodyPr/>
        <a:lstStyle/>
        <a:p>
          <a:endParaRPr lang="de-DE"/>
        </a:p>
      </dgm:t>
    </dgm:pt>
    <dgm:pt modelId="{041FE156-6941-44D1-9C39-555AC5FA19E8}" type="sibTrans" cxnId="{6721A429-2464-4D2D-A27C-DEBC135A7441}">
      <dgm:prSet/>
      <dgm:spPr/>
      <dgm:t>
        <a:bodyPr/>
        <a:lstStyle/>
        <a:p>
          <a:endParaRPr lang="de-DE"/>
        </a:p>
      </dgm:t>
    </dgm:pt>
    <dgm:pt modelId="{C3120138-5516-4F1B-B258-F1EFD570CB94}">
      <dgm:prSet custT="1"/>
      <dgm:spPr/>
      <dgm:t>
        <a:bodyPr/>
        <a:lstStyle/>
        <a:p>
          <a:r>
            <a:rPr lang="de-DE" sz="2800" b="1" u="sng" dirty="0" err="1" smtClean="0"/>
            <a:t>Promoción</a:t>
          </a:r>
          <a:endParaRPr lang="de-DE" sz="2800" b="1" u="sng" dirty="0" smtClean="0"/>
        </a:p>
        <a:p>
          <a:r>
            <a:rPr lang="de-DE" sz="2800" dirty="0" smtClean="0"/>
            <a:t>Marketing </a:t>
          </a:r>
          <a:r>
            <a:rPr lang="de-DE" sz="2800" dirty="0" err="1" smtClean="0"/>
            <a:t>directo</a:t>
          </a:r>
          <a:r>
            <a:rPr lang="de-DE" sz="2800" dirty="0" smtClean="0"/>
            <a:t>.</a:t>
          </a:r>
          <a:endParaRPr lang="de-DE" sz="2800" dirty="0"/>
        </a:p>
      </dgm:t>
    </dgm:pt>
    <dgm:pt modelId="{FD8F1DCD-F543-4200-9007-4215CA5A9242}" type="parTrans" cxnId="{3AEC86DB-9DAA-4797-B7C0-8F2746803F02}">
      <dgm:prSet/>
      <dgm:spPr/>
      <dgm:t>
        <a:bodyPr/>
        <a:lstStyle/>
        <a:p>
          <a:endParaRPr lang="de-DE"/>
        </a:p>
      </dgm:t>
    </dgm:pt>
    <dgm:pt modelId="{FB16AB6D-2240-4730-9CE5-5729294673D1}" type="sibTrans" cxnId="{3AEC86DB-9DAA-4797-B7C0-8F2746803F02}">
      <dgm:prSet/>
      <dgm:spPr/>
      <dgm:t>
        <a:bodyPr/>
        <a:lstStyle/>
        <a:p>
          <a:endParaRPr lang="de-DE"/>
        </a:p>
      </dgm:t>
    </dgm:pt>
    <dgm:pt modelId="{83FC7D41-B337-49EF-9A91-9B67A062523F}">
      <dgm:prSet custT="1"/>
      <dgm:spPr/>
      <dgm:t>
        <a:bodyPr/>
        <a:lstStyle/>
        <a:p>
          <a:r>
            <a:rPr lang="de-DE" sz="2000" b="1" u="sng" dirty="0" err="1" smtClean="0"/>
            <a:t>Publicidad</a:t>
          </a:r>
          <a:endParaRPr lang="de-DE" sz="2000" b="1" u="sng" dirty="0" smtClean="0"/>
        </a:p>
        <a:p>
          <a:r>
            <a:rPr lang="de-DE" sz="2000" dirty="0" err="1" smtClean="0"/>
            <a:t>Revistas</a:t>
          </a:r>
          <a:endParaRPr lang="de-DE" sz="2000" dirty="0" smtClean="0"/>
        </a:p>
        <a:p>
          <a:r>
            <a:rPr lang="de-DE" sz="2000" dirty="0" err="1" smtClean="0"/>
            <a:t>Participación</a:t>
          </a:r>
          <a:r>
            <a:rPr lang="de-DE" sz="2000" dirty="0" smtClean="0"/>
            <a:t> en </a:t>
          </a:r>
          <a:r>
            <a:rPr lang="de-DE" sz="2000" dirty="0" err="1" smtClean="0"/>
            <a:t>ferias</a:t>
          </a:r>
          <a:r>
            <a:rPr lang="de-DE" sz="2000" dirty="0" smtClean="0"/>
            <a:t> de </a:t>
          </a:r>
          <a:r>
            <a:rPr lang="de-DE" sz="2000" dirty="0" err="1" smtClean="0"/>
            <a:t>salud</a:t>
          </a:r>
          <a:endParaRPr lang="de-DE" sz="2000" dirty="0" smtClean="0"/>
        </a:p>
        <a:p>
          <a:r>
            <a:rPr lang="de-DE" sz="2000" dirty="0" err="1" smtClean="0"/>
            <a:t>Pautaje</a:t>
          </a:r>
          <a:r>
            <a:rPr lang="de-DE" sz="2000" dirty="0" smtClean="0"/>
            <a:t> </a:t>
          </a:r>
          <a:r>
            <a:rPr lang="de-DE" sz="2000" dirty="0" err="1" smtClean="0"/>
            <a:t>teliviso</a:t>
          </a:r>
          <a:r>
            <a:rPr lang="de-DE" sz="2000" dirty="0" smtClean="0"/>
            <a:t> en </a:t>
          </a:r>
          <a:r>
            <a:rPr lang="de-DE" sz="2000" dirty="0" err="1" smtClean="0"/>
            <a:t>programas</a:t>
          </a:r>
          <a:r>
            <a:rPr lang="de-DE" sz="2000" dirty="0" smtClean="0"/>
            <a:t> </a:t>
          </a:r>
          <a:r>
            <a:rPr lang="de-DE" sz="2000" dirty="0" err="1" smtClean="0"/>
            <a:t>sobre</a:t>
          </a:r>
          <a:r>
            <a:rPr lang="de-DE" sz="2000" dirty="0" smtClean="0"/>
            <a:t> la </a:t>
          </a:r>
          <a:r>
            <a:rPr lang="de-DE" sz="2000" dirty="0" err="1" smtClean="0"/>
            <a:t>salud</a:t>
          </a:r>
          <a:endParaRPr lang="de-DE" sz="2000" dirty="0" smtClean="0"/>
        </a:p>
        <a:p>
          <a:r>
            <a:rPr lang="de-DE" sz="2000" dirty="0" smtClean="0"/>
            <a:t>Planes de </a:t>
          </a:r>
          <a:r>
            <a:rPr lang="de-DE" sz="2000" dirty="0" err="1" smtClean="0"/>
            <a:t>financiamiento</a:t>
          </a:r>
          <a:endParaRPr lang="de-DE" sz="2000" dirty="0"/>
        </a:p>
      </dgm:t>
    </dgm:pt>
    <dgm:pt modelId="{1812A0C2-9C3F-4468-AB1F-20FD49C4BB07}" type="parTrans" cxnId="{BD3976D1-FD4F-4E7A-8840-F2DA53D4CB0A}">
      <dgm:prSet/>
      <dgm:spPr/>
      <dgm:t>
        <a:bodyPr/>
        <a:lstStyle/>
        <a:p>
          <a:endParaRPr lang="de-DE"/>
        </a:p>
      </dgm:t>
    </dgm:pt>
    <dgm:pt modelId="{74B95724-582C-4E08-982F-D6AB2B468A42}" type="sibTrans" cxnId="{BD3976D1-FD4F-4E7A-8840-F2DA53D4CB0A}">
      <dgm:prSet/>
      <dgm:spPr/>
      <dgm:t>
        <a:bodyPr/>
        <a:lstStyle/>
        <a:p>
          <a:endParaRPr lang="de-DE"/>
        </a:p>
      </dgm:t>
    </dgm:pt>
    <dgm:pt modelId="{46200D39-A5C8-4C08-BA79-F844C9103EAA}">
      <dgm:prSet/>
      <dgm:spPr/>
      <dgm:t>
        <a:bodyPr/>
        <a:lstStyle/>
        <a:p>
          <a:endParaRPr lang="de-DE"/>
        </a:p>
      </dgm:t>
    </dgm:pt>
    <dgm:pt modelId="{42478D6D-7757-4A83-909F-40E36D5A7DB0}" type="parTrans" cxnId="{01BAA9D1-8AF4-4108-9380-3E7656B493AA}">
      <dgm:prSet/>
      <dgm:spPr/>
      <dgm:t>
        <a:bodyPr/>
        <a:lstStyle/>
        <a:p>
          <a:endParaRPr lang="de-DE"/>
        </a:p>
      </dgm:t>
    </dgm:pt>
    <dgm:pt modelId="{E2A12D6D-9765-48C1-9A25-B8B8F4492709}" type="sibTrans" cxnId="{01BAA9D1-8AF4-4108-9380-3E7656B493AA}">
      <dgm:prSet/>
      <dgm:spPr/>
      <dgm:t>
        <a:bodyPr/>
        <a:lstStyle/>
        <a:p>
          <a:endParaRPr lang="de-DE"/>
        </a:p>
      </dgm:t>
    </dgm:pt>
    <dgm:pt modelId="{677926E7-117F-4E56-A7A3-623AF278F866}">
      <dgm:prSet/>
      <dgm:spPr/>
      <dgm:t>
        <a:bodyPr/>
        <a:lstStyle/>
        <a:p>
          <a:endParaRPr lang="de-DE"/>
        </a:p>
      </dgm:t>
    </dgm:pt>
    <dgm:pt modelId="{7F3C2561-4584-48D5-A278-A215D2ECC60A}" type="parTrans" cxnId="{9808FCA8-14CE-458A-873D-9923545DBE20}">
      <dgm:prSet/>
      <dgm:spPr/>
      <dgm:t>
        <a:bodyPr/>
        <a:lstStyle/>
        <a:p>
          <a:endParaRPr lang="de-DE"/>
        </a:p>
      </dgm:t>
    </dgm:pt>
    <dgm:pt modelId="{20F91374-3886-4325-BB43-8CE01A5D7CCB}" type="sibTrans" cxnId="{9808FCA8-14CE-458A-873D-9923545DBE20}">
      <dgm:prSet/>
      <dgm:spPr/>
      <dgm:t>
        <a:bodyPr/>
        <a:lstStyle/>
        <a:p>
          <a:endParaRPr lang="de-DE"/>
        </a:p>
      </dgm:t>
    </dgm:pt>
    <dgm:pt modelId="{ECD1E10A-5BE2-4BF5-BFFB-FCEF4B782691}" type="pres">
      <dgm:prSet presAssocID="{0BA49D04-2464-4D66-9874-DB308513DF4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EAFDCD9-8FDC-4E03-AB21-F3948E06B2C7}" type="pres">
      <dgm:prSet presAssocID="{0BA49D04-2464-4D66-9874-DB308513DF4F}" presName="matrix" presStyleCnt="0"/>
      <dgm:spPr/>
    </dgm:pt>
    <dgm:pt modelId="{DC8EDE29-053D-446C-9D9C-EDDE71AEFC56}" type="pres">
      <dgm:prSet presAssocID="{0BA49D04-2464-4D66-9874-DB308513DF4F}" presName="tile1" presStyleLbl="node1" presStyleIdx="0" presStyleCnt="4"/>
      <dgm:spPr/>
      <dgm:t>
        <a:bodyPr/>
        <a:lstStyle/>
        <a:p>
          <a:endParaRPr lang="de-DE"/>
        </a:p>
      </dgm:t>
    </dgm:pt>
    <dgm:pt modelId="{4BAD2256-89C6-4112-8E6B-2AF08A677197}" type="pres">
      <dgm:prSet presAssocID="{0BA49D04-2464-4D66-9874-DB308513DF4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153862-28A5-4603-9F06-77D9C975063B}" type="pres">
      <dgm:prSet presAssocID="{0BA49D04-2464-4D66-9874-DB308513DF4F}" presName="tile2" presStyleLbl="node1" presStyleIdx="1" presStyleCnt="4"/>
      <dgm:spPr/>
      <dgm:t>
        <a:bodyPr/>
        <a:lstStyle/>
        <a:p>
          <a:endParaRPr lang="de-DE"/>
        </a:p>
      </dgm:t>
    </dgm:pt>
    <dgm:pt modelId="{32EE75E6-493E-4A17-9BA3-CF20CCBE8DD5}" type="pres">
      <dgm:prSet presAssocID="{0BA49D04-2464-4D66-9874-DB308513DF4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F59431-D356-466E-B201-FE9C73714083}" type="pres">
      <dgm:prSet presAssocID="{0BA49D04-2464-4D66-9874-DB308513DF4F}" presName="tile3" presStyleLbl="node1" presStyleIdx="2" presStyleCnt="4"/>
      <dgm:spPr/>
      <dgm:t>
        <a:bodyPr/>
        <a:lstStyle/>
        <a:p>
          <a:endParaRPr lang="de-DE"/>
        </a:p>
      </dgm:t>
    </dgm:pt>
    <dgm:pt modelId="{CE41BA42-B7B0-4F40-B6DE-273A69B05CCD}" type="pres">
      <dgm:prSet presAssocID="{0BA49D04-2464-4D66-9874-DB308513DF4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B6B863-C519-496C-8500-FA37EE1F74B8}" type="pres">
      <dgm:prSet presAssocID="{0BA49D04-2464-4D66-9874-DB308513DF4F}" presName="tile4" presStyleLbl="node1" presStyleIdx="3" presStyleCnt="4"/>
      <dgm:spPr/>
      <dgm:t>
        <a:bodyPr/>
        <a:lstStyle/>
        <a:p>
          <a:endParaRPr lang="de-DE"/>
        </a:p>
      </dgm:t>
    </dgm:pt>
    <dgm:pt modelId="{A7881D2F-9B86-43E0-883A-301E67CF2C62}" type="pres">
      <dgm:prSet presAssocID="{0BA49D04-2464-4D66-9874-DB308513DF4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EF4F88-A4BB-4D51-8E36-DC8F94648850}" type="pres">
      <dgm:prSet presAssocID="{0BA49D04-2464-4D66-9874-DB308513DF4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238890E7-E00E-473F-A9CF-89686F9D3B83}" type="presOf" srcId="{83FC7D41-B337-49EF-9A91-9B67A062523F}" destId="{F9B6B863-C519-496C-8500-FA37EE1F74B8}" srcOrd="0" destOrd="0" presId="urn:microsoft.com/office/officeart/2005/8/layout/matrix1"/>
    <dgm:cxn modelId="{3AEC86DB-9DAA-4797-B7C0-8F2746803F02}" srcId="{F2BEAA57-8BDA-4BC9-88AB-8E63FBD7DCB1}" destId="{C3120138-5516-4F1B-B258-F1EFD570CB94}" srcOrd="2" destOrd="0" parTransId="{FD8F1DCD-F543-4200-9007-4215CA5A9242}" sibTransId="{FB16AB6D-2240-4730-9CE5-5729294673D1}"/>
    <dgm:cxn modelId="{3491E3F7-3CAB-4D64-A474-5BC1066DE5E6}" type="presOf" srcId="{D109DF83-577A-4410-A6C9-D1BDFC9083F0}" destId="{B9153862-28A5-4603-9F06-77D9C975063B}" srcOrd="0" destOrd="0" presId="urn:microsoft.com/office/officeart/2005/8/layout/matrix1"/>
    <dgm:cxn modelId="{01BAA9D1-8AF4-4108-9380-3E7656B493AA}" srcId="{F2BEAA57-8BDA-4BC9-88AB-8E63FBD7DCB1}" destId="{46200D39-A5C8-4C08-BA79-F844C9103EAA}" srcOrd="4" destOrd="0" parTransId="{42478D6D-7757-4A83-909F-40E36D5A7DB0}" sibTransId="{E2A12D6D-9765-48C1-9A25-B8B8F4492709}"/>
    <dgm:cxn modelId="{9808FCA8-14CE-458A-873D-9923545DBE20}" srcId="{F2BEAA57-8BDA-4BC9-88AB-8E63FBD7DCB1}" destId="{677926E7-117F-4E56-A7A3-623AF278F866}" srcOrd="5" destOrd="0" parTransId="{7F3C2561-4584-48D5-A278-A215D2ECC60A}" sibTransId="{20F91374-3886-4325-BB43-8CE01A5D7CCB}"/>
    <dgm:cxn modelId="{276896A2-3828-40B6-B6C8-74A9893BD0B0}" type="presOf" srcId="{D109DF83-577A-4410-A6C9-D1BDFC9083F0}" destId="{32EE75E6-493E-4A17-9BA3-CF20CCBE8DD5}" srcOrd="1" destOrd="0" presId="urn:microsoft.com/office/officeart/2005/8/layout/matrix1"/>
    <dgm:cxn modelId="{2136C029-20CB-4C69-AA4B-9FFC668654B0}" srcId="{F2BEAA57-8BDA-4BC9-88AB-8E63FBD7DCB1}" destId="{6A701E55-2E4D-440C-8B51-EE60C45EFBC9}" srcOrd="7" destOrd="0" parTransId="{48239E83-4F79-4DEF-85D9-97048522A5B8}" sibTransId="{9AB61CE1-DE7F-41A3-A1AB-B343FD4AE238}"/>
    <dgm:cxn modelId="{5F8A9D8E-D376-46BA-973B-33088C6A1EB9}" srcId="{F2BEAA57-8BDA-4BC9-88AB-8E63FBD7DCB1}" destId="{B0A83887-B075-49F8-B6E2-300F73E1995F}" srcOrd="8" destOrd="0" parTransId="{0D72815A-08C0-4E88-B48D-DD7A958A996D}" sibTransId="{EBC1681B-3BA4-4C64-93DD-01C2A9F7CBCC}"/>
    <dgm:cxn modelId="{3C38A36E-C847-4F2E-8CDC-333F84DD56E9}" type="presOf" srcId="{55BD4408-C7C7-4EB9-8D2D-5D5F59DC8279}" destId="{4BAD2256-89C6-4112-8E6B-2AF08A677197}" srcOrd="1" destOrd="0" presId="urn:microsoft.com/office/officeart/2005/8/layout/matrix1"/>
    <dgm:cxn modelId="{FE44D636-AAC7-4816-B4AD-86E6E66BE79F}" type="presOf" srcId="{0BA49D04-2464-4D66-9874-DB308513DF4F}" destId="{ECD1E10A-5BE2-4BF5-BFFB-FCEF4B782691}" srcOrd="0" destOrd="0" presId="urn:microsoft.com/office/officeart/2005/8/layout/matrix1"/>
    <dgm:cxn modelId="{309BCBD5-A6A6-4581-9D72-69F183369FFC}" srcId="{F2BEAA57-8BDA-4BC9-88AB-8E63FBD7DCB1}" destId="{55BD4408-C7C7-4EB9-8D2D-5D5F59DC8279}" srcOrd="0" destOrd="0" parTransId="{10DC328B-C4D2-4CDE-BA28-5A8E00867969}" sibTransId="{40E106B9-66E6-4801-97BD-09C900466DEE}"/>
    <dgm:cxn modelId="{BD3976D1-FD4F-4E7A-8840-F2DA53D4CB0A}" srcId="{F2BEAA57-8BDA-4BC9-88AB-8E63FBD7DCB1}" destId="{83FC7D41-B337-49EF-9A91-9B67A062523F}" srcOrd="3" destOrd="0" parTransId="{1812A0C2-9C3F-4468-AB1F-20FD49C4BB07}" sibTransId="{74B95724-582C-4E08-982F-D6AB2B468A42}"/>
    <dgm:cxn modelId="{6721A429-2464-4D2D-A27C-DEBC135A7441}" srcId="{F2BEAA57-8BDA-4BC9-88AB-8E63FBD7DCB1}" destId="{D109DF83-577A-4410-A6C9-D1BDFC9083F0}" srcOrd="1" destOrd="0" parTransId="{5555A046-079A-4663-9C68-07D279CF81B1}" sibTransId="{041FE156-6941-44D1-9C39-555AC5FA19E8}"/>
    <dgm:cxn modelId="{6F2343C3-9B1A-4B99-96C6-91904282A412}" srcId="{0BA49D04-2464-4D66-9874-DB308513DF4F}" destId="{F2BEAA57-8BDA-4BC9-88AB-8E63FBD7DCB1}" srcOrd="0" destOrd="0" parTransId="{0F1B4772-A493-4680-8436-1A28B766CFE9}" sibTransId="{8BCA0073-D634-4E63-934B-7E551DB9B241}"/>
    <dgm:cxn modelId="{38A5F051-63AD-41EA-BEEC-A5C46A630C09}" srcId="{F2BEAA57-8BDA-4BC9-88AB-8E63FBD7DCB1}" destId="{91F53D21-0687-4E88-9EA6-1105D2ACEA8C}" srcOrd="6" destOrd="0" parTransId="{7E6C7857-BC15-429A-B45F-B1088D9842E7}" sibTransId="{18FD0AFD-8E71-437A-A721-1D982ED9C694}"/>
    <dgm:cxn modelId="{120329E0-1DD3-427E-B346-0F735399A120}" type="presOf" srcId="{C3120138-5516-4F1B-B258-F1EFD570CB94}" destId="{CE41BA42-B7B0-4F40-B6DE-273A69B05CCD}" srcOrd="1" destOrd="0" presId="urn:microsoft.com/office/officeart/2005/8/layout/matrix1"/>
    <dgm:cxn modelId="{8F8B412F-7024-4A7C-BC19-0C300F6D90D7}" type="presOf" srcId="{F2BEAA57-8BDA-4BC9-88AB-8E63FBD7DCB1}" destId="{BAEF4F88-A4BB-4D51-8E36-DC8F94648850}" srcOrd="0" destOrd="0" presId="urn:microsoft.com/office/officeart/2005/8/layout/matrix1"/>
    <dgm:cxn modelId="{9959D17F-BC1F-46BE-A6F0-B080791CB94E}" type="presOf" srcId="{83FC7D41-B337-49EF-9A91-9B67A062523F}" destId="{A7881D2F-9B86-43E0-883A-301E67CF2C62}" srcOrd="1" destOrd="0" presId="urn:microsoft.com/office/officeart/2005/8/layout/matrix1"/>
    <dgm:cxn modelId="{2FDFA161-D70B-4212-AF63-9A0D092DF493}" type="presOf" srcId="{C3120138-5516-4F1B-B258-F1EFD570CB94}" destId="{1EF59431-D356-466E-B201-FE9C73714083}" srcOrd="0" destOrd="0" presId="urn:microsoft.com/office/officeart/2005/8/layout/matrix1"/>
    <dgm:cxn modelId="{1E8CE85B-8054-4B47-B28C-55EA1895C8BB}" type="presOf" srcId="{55BD4408-C7C7-4EB9-8D2D-5D5F59DC8279}" destId="{DC8EDE29-053D-446C-9D9C-EDDE71AEFC56}" srcOrd="0" destOrd="0" presId="urn:microsoft.com/office/officeart/2005/8/layout/matrix1"/>
    <dgm:cxn modelId="{94C2B8B2-4E30-495F-B4F5-878720645B35}" type="presParOf" srcId="{ECD1E10A-5BE2-4BF5-BFFB-FCEF4B782691}" destId="{4EAFDCD9-8FDC-4E03-AB21-F3948E06B2C7}" srcOrd="0" destOrd="0" presId="urn:microsoft.com/office/officeart/2005/8/layout/matrix1"/>
    <dgm:cxn modelId="{655300D4-1F0C-4B3B-90A8-118F9E2EFEDD}" type="presParOf" srcId="{4EAFDCD9-8FDC-4E03-AB21-F3948E06B2C7}" destId="{DC8EDE29-053D-446C-9D9C-EDDE71AEFC56}" srcOrd="0" destOrd="0" presId="urn:microsoft.com/office/officeart/2005/8/layout/matrix1"/>
    <dgm:cxn modelId="{93C9733A-01FB-4449-A835-BCD899B23F97}" type="presParOf" srcId="{4EAFDCD9-8FDC-4E03-AB21-F3948E06B2C7}" destId="{4BAD2256-89C6-4112-8E6B-2AF08A677197}" srcOrd="1" destOrd="0" presId="urn:microsoft.com/office/officeart/2005/8/layout/matrix1"/>
    <dgm:cxn modelId="{B1879961-EBC9-4E39-B4E6-43B145FE783E}" type="presParOf" srcId="{4EAFDCD9-8FDC-4E03-AB21-F3948E06B2C7}" destId="{B9153862-28A5-4603-9F06-77D9C975063B}" srcOrd="2" destOrd="0" presId="urn:microsoft.com/office/officeart/2005/8/layout/matrix1"/>
    <dgm:cxn modelId="{4E791A42-F79D-4471-BAD8-1E0CC1AA3A12}" type="presParOf" srcId="{4EAFDCD9-8FDC-4E03-AB21-F3948E06B2C7}" destId="{32EE75E6-493E-4A17-9BA3-CF20CCBE8DD5}" srcOrd="3" destOrd="0" presId="urn:microsoft.com/office/officeart/2005/8/layout/matrix1"/>
    <dgm:cxn modelId="{E2DBA559-F8DD-4062-8064-33141D782430}" type="presParOf" srcId="{4EAFDCD9-8FDC-4E03-AB21-F3948E06B2C7}" destId="{1EF59431-D356-466E-B201-FE9C73714083}" srcOrd="4" destOrd="0" presId="urn:microsoft.com/office/officeart/2005/8/layout/matrix1"/>
    <dgm:cxn modelId="{6F18A27D-153F-4990-B004-5BB532C430F1}" type="presParOf" srcId="{4EAFDCD9-8FDC-4E03-AB21-F3948E06B2C7}" destId="{CE41BA42-B7B0-4F40-B6DE-273A69B05CCD}" srcOrd="5" destOrd="0" presId="urn:microsoft.com/office/officeart/2005/8/layout/matrix1"/>
    <dgm:cxn modelId="{D05A66CA-83F8-4945-B3F3-1EE8ABC4819A}" type="presParOf" srcId="{4EAFDCD9-8FDC-4E03-AB21-F3948E06B2C7}" destId="{F9B6B863-C519-496C-8500-FA37EE1F74B8}" srcOrd="6" destOrd="0" presId="urn:microsoft.com/office/officeart/2005/8/layout/matrix1"/>
    <dgm:cxn modelId="{C3AB8A47-15B9-4A1C-9142-DE64CB4FD78F}" type="presParOf" srcId="{4EAFDCD9-8FDC-4E03-AB21-F3948E06B2C7}" destId="{A7881D2F-9B86-43E0-883A-301E67CF2C62}" srcOrd="7" destOrd="0" presId="urn:microsoft.com/office/officeart/2005/8/layout/matrix1"/>
    <dgm:cxn modelId="{DF24F90A-22D0-4C1D-BC38-8F6D7FB17E96}" type="presParOf" srcId="{ECD1E10A-5BE2-4BF5-BFFB-FCEF4B782691}" destId="{BAEF4F88-A4BB-4D51-8E36-DC8F94648850}" srcOrd="1" destOrd="0" presId="urn:microsoft.com/office/officeart/2005/8/layout/matrix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0492B-8655-468A-B593-31D6C7285143}" type="doc">
      <dgm:prSet loTypeId="urn:microsoft.com/office/officeart/2005/8/layout/matrix3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E3A6E0D-68BB-495A-A695-9591778FAED4}">
      <dgm:prSet phldrT="[Text]"/>
      <dgm:spPr/>
      <dgm:t>
        <a:bodyPr/>
        <a:lstStyle/>
        <a:p>
          <a:r>
            <a:rPr lang="de-DE" dirty="0" err="1" smtClean="0"/>
            <a:t>Estrategia</a:t>
          </a:r>
          <a:r>
            <a:rPr lang="de-DE" dirty="0" smtClean="0"/>
            <a:t> de </a:t>
          </a:r>
          <a:r>
            <a:rPr lang="de-DE" dirty="0" err="1" smtClean="0"/>
            <a:t>primera</a:t>
          </a:r>
          <a:endParaRPr lang="de-DE" dirty="0"/>
        </a:p>
      </dgm:t>
    </dgm:pt>
    <dgm:pt modelId="{4C6922F5-2979-4198-89FC-9CD2442DA613}" type="parTrans" cxnId="{72FA5E92-BD2F-4A9D-A485-DAB6BC758886}">
      <dgm:prSet/>
      <dgm:spPr/>
      <dgm:t>
        <a:bodyPr/>
        <a:lstStyle/>
        <a:p>
          <a:endParaRPr lang="de-DE"/>
        </a:p>
      </dgm:t>
    </dgm:pt>
    <dgm:pt modelId="{749D2C6D-3448-4678-8BD3-48753C9F0534}" type="sibTrans" cxnId="{72FA5E92-BD2F-4A9D-A485-DAB6BC758886}">
      <dgm:prSet/>
      <dgm:spPr/>
      <dgm:t>
        <a:bodyPr/>
        <a:lstStyle/>
        <a:p>
          <a:endParaRPr lang="de-DE"/>
        </a:p>
      </dgm:t>
    </dgm:pt>
    <dgm:pt modelId="{CC338CA5-6FC9-4E8C-9D81-75EBC45E9580}">
      <dgm:prSet phldrT="[Text]"/>
      <dgm:spPr/>
      <dgm:t>
        <a:bodyPr/>
        <a:lstStyle/>
        <a:p>
          <a:pPr algn="l"/>
          <a:r>
            <a:rPr lang="de-DE" dirty="0" err="1" smtClean="0"/>
            <a:t>Estrategia</a:t>
          </a:r>
          <a:r>
            <a:rPr lang="de-DE" dirty="0" smtClean="0"/>
            <a:t> de </a:t>
          </a:r>
          <a:r>
            <a:rPr lang="de-DE" dirty="0" err="1" smtClean="0"/>
            <a:t>buen</a:t>
          </a:r>
          <a:r>
            <a:rPr lang="de-DE" dirty="0" smtClean="0"/>
            <a:t> </a:t>
          </a:r>
          <a:r>
            <a:rPr lang="de-DE" dirty="0" err="1" smtClean="0"/>
            <a:t>valor</a:t>
          </a:r>
          <a:endParaRPr lang="de-DE" dirty="0"/>
        </a:p>
      </dgm:t>
    </dgm:pt>
    <dgm:pt modelId="{50F81B13-87AF-40F7-8229-DD90814177B6}" type="parTrans" cxnId="{B4B70B53-5ED2-48BD-B30A-7DF3C4AA9654}">
      <dgm:prSet/>
      <dgm:spPr/>
      <dgm:t>
        <a:bodyPr/>
        <a:lstStyle/>
        <a:p>
          <a:endParaRPr lang="de-DE"/>
        </a:p>
      </dgm:t>
    </dgm:pt>
    <dgm:pt modelId="{E98BCAB4-C8C0-4109-88EE-4920730DF3CE}" type="sibTrans" cxnId="{B4B70B53-5ED2-48BD-B30A-7DF3C4AA9654}">
      <dgm:prSet/>
      <dgm:spPr/>
      <dgm:t>
        <a:bodyPr/>
        <a:lstStyle/>
        <a:p>
          <a:endParaRPr lang="de-DE"/>
        </a:p>
      </dgm:t>
    </dgm:pt>
    <dgm:pt modelId="{F5C11918-5178-4D3A-86FA-473EBA1CAAA0}">
      <dgm:prSet phldrT="[Text]"/>
      <dgm:spPr/>
      <dgm:t>
        <a:bodyPr/>
        <a:lstStyle/>
        <a:p>
          <a:r>
            <a:rPr lang="de-DE" dirty="0" err="1" smtClean="0"/>
            <a:t>Estrategia</a:t>
          </a:r>
          <a:r>
            <a:rPr lang="de-DE" dirty="0" smtClean="0"/>
            <a:t> de </a:t>
          </a:r>
          <a:r>
            <a:rPr lang="de-DE" dirty="0" err="1" smtClean="0"/>
            <a:t>cargo</a:t>
          </a:r>
          <a:r>
            <a:rPr lang="de-DE" dirty="0" smtClean="0"/>
            <a:t> </a:t>
          </a:r>
          <a:r>
            <a:rPr lang="de-DE" dirty="0" err="1" smtClean="0"/>
            <a:t>excesivo</a:t>
          </a:r>
          <a:endParaRPr lang="de-DE" dirty="0"/>
        </a:p>
      </dgm:t>
    </dgm:pt>
    <dgm:pt modelId="{1A8FC245-DFD7-4015-812F-185CCF81D063}" type="parTrans" cxnId="{CABAD101-6834-4770-ADA9-46DF60F2517B}">
      <dgm:prSet/>
      <dgm:spPr/>
      <dgm:t>
        <a:bodyPr/>
        <a:lstStyle/>
        <a:p>
          <a:endParaRPr lang="de-DE"/>
        </a:p>
      </dgm:t>
    </dgm:pt>
    <dgm:pt modelId="{B4233A29-79EB-4674-A60E-9ADEE90FD58D}" type="sibTrans" cxnId="{CABAD101-6834-4770-ADA9-46DF60F2517B}">
      <dgm:prSet/>
      <dgm:spPr/>
      <dgm:t>
        <a:bodyPr/>
        <a:lstStyle/>
        <a:p>
          <a:endParaRPr lang="de-DE"/>
        </a:p>
      </dgm:t>
    </dgm:pt>
    <dgm:pt modelId="{8B67A651-3B42-4704-B34E-66097D294306}">
      <dgm:prSet phldrT="[Text]"/>
      <dgm:spPr/>
      <dgm:t>
        <a:bodyPr/>
        <a:lstStyle/>
        <a:p>
          <a:r>
            <a:rPr lang="de-DE" dirty="0" err="1" smtClean="0"/>
            <a:t>Estrategia</a:t>
          </a:r>
          <a:r>
            <a:rPr lang="de-DE" dirty="0" smtClean="0"/>
            <a:t> </a:t>
          </a:r>
          <a:r>
            <a:rPr lang="de-DE" dirty="0" err="1" smtClean="0"/>
            <a:t>económica</a:t>
          </a:r>
          <a:endParaRPr lang="de-DE" dirty="0"/>
        </a:p>
      </dgm:t>
    </dgm:pt>
    <dgm:pt modelId="{D0034476-9FE7-4F62-B285-73E5AB6E10E2}" type="parTrans" cxnId="{DC332CBD-9599-4309-A9B1-D7BE5A8E6F86}">
      <dgm:prSet/>
      <dgm:spPr/>
      <dgm:t>
        <a:bodyPr/>
        <a:lstStyle/>
        <a:p>
          <a:endParaRPr lang="de-DE"/>
        </a:p>
      </dgm:t>
    </dgm:pt>
    <dgm:pt modelId="{31771A1A-E9E0-4A83-B111-080A238DCDEA}" type="sibTrans" cxnId="{DC332CBD-9599-4309-A9B1-D7BE5A8E6F86}">
      <dgm:prSet/>
      <dgm:spPr/>
      <dgm:t>
        <a:bodyPr/>
        <a:lstStyle/>
        <a:p>
          <a:endParaRPr lang="de-DE"/>
        </a:p>
      </dgm:t>
    </dgm:pt>
    <dgm:pt modelId="{4BE99A3E-FF1D-4B1C-A468-5F998D650CC9}" type="pres">
      <dgm:prSet presAssocID="{C2D0492B-8655-468A-B593-31D6C72851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FEF7385-DE93-4390-8A6E-3183D3163230}" type="pres">
      <dgm:prSet presAssocID="{C2D0492B-8655-468A-B593-31D6C7285143}" presName="diamond" presStyleLbl="bgShp" presStyleIdx="0" presStyleCnt="1" custLinFactNeighborX="-414"/>
      <dgm:spPr/>
    </dgm:pt>
    <dgm:pt modelId="{1643815A-28CB-4252-BA0C-80FD91D0BB4B}" type="pres">
      <dgm:prSet presAssocID="{C2D0492B-8655-468A-B593-31D6C7285143}" presName="quad1" presStyleLbl="node1" presStyleIdx="0" presStyleCnt="4" custScaleX="132044" custScaleY="65196" custLinFactNeighborX="-15160" custLinFactNeighborY="3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AB7EAD-3EF7-4521-AA1F-C507C9FB4CA8}" type="pres">
      <dgm:prSet presAssocID="{C2D0492B-8655-468A-B593-31D6C7285143}" presName="quad2" presStyleLbl="node1" presStyleIdx="1" presStyleCnt="4" custScaleX="147716" custScaleY="65195" custLinFactNeighborX="36087" custLinFactNeighborY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409AB7-BAFD-4EBC-86BB-0043A8229EB3}" type="pres">
      <dgm:prSet presAssocID="{C2D0492B-8655-468A-B593-31D6C7285143}" presName="quad3" presStyleLbl="node1" presStyleIdx="2" presStyleCnt="4" custScaleX="138612" custScaleY="62164" custLinFactNeighborX="-11876" custLinFactNeighborY="-3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0158AF-AFC4-48E4-B454-07777EC6DA04}" type="pres">
      <dgm:prSet presAssocID="{C2D0492B-8655-468A-B593-31D6C7285143}" presName="quad4" presStyleLbl="node1" presStyleIdx="3" presStyleCnt="4" custScaleX="136553" custScaleY="60005" custLinFactNeighborX="33720" custLinFactNeighborY="-3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6A86D8F-5ED1-4E72-A456-7E4D1C0C7A85}" type="presOf" srcId="{F5C11918-5178-4D3A-86FA-473EBA1CAAA0}" destId="{00409AB7-BAFD-4EBC-86BB-0043A8229EB3}" srcOrd="0" destOrd="0" presId="urn:microsoft.com/office/officeart/2005/8/layout/matrix3"/>
    <dgm:cxn modelId="{BFC36DBF-1A16-45FA-AA19-1569A927E2F2}" type="presOf" srcId="{8E3A6E0D-68BB-495A-A695-9591778FAED4}" destId="{1643815A-28CB-4252-BA0C-80FD91D0BB4B}" srcOrd="0" destOrd="0" presId="urn:microsoft.com/office/officeart/2005/8/layout/matrix3"/>
    <dgm:cxn modelId="{DC332CBD-9599-4309-A9B1-D7BE5A8E6F86}" srcId="{C2D0492B-8655-468A-B593-31D6C7285143}" destId="{8B67A651-3B42-4704-B34E-66097D294306}" srcOrd="3" destOrd="0" parTransId="{D0034476-9FE7-4F62-B285-73E5AB6E10E2}" sibTransId="{31771A1A-E9E0-4A83-B111-080A238DCDEA}"/>
    <dgm:cxn modelId="{CABAD101-6834-4770-ADA9-46DF60F2517B}" srcId="{C2D0492B-8655-468A-B593-31D6C7285143}" destId="{F5C11918-5178-4D3A-86FA-473EBA1CAAA0}" srcOrd="2" destOrd="0" parTransId="{1A8FC245-DFD7-4015-812F-185CCF81D063}" sibTransId="{B4233A29-79EB-4674-A60E-9ADEE90FD58D}"/>
    <dgm:cxn modelId="{72FA5E92-BD2F-4A9D-A485-DAB6BC758886}" srcId="{C2D0492B-8655-468A-B593-31D6C7285143}" destId="{8E3A6E0D-68BB-495A-A695-9591778FAED4}" srcOrd="0" destOrd="0" parTransId="{4C6922F5-2979-4198-89FC-9CD2442DA613}" sibTransId="{749D2C6D-3448-4678-8BD3-48753C9F0534}"/>
    <dgm:cxn modelId="{E20ADC65-D7D9-4633-A43A-E09602EF8547}" type="presOf" srcId="{CC338CA5-6FC9-4E8C-9D81-75EBC45E9580}" destId="{49AB7EAD-3EF7-4521-AA1F-C507C9FB4CA8}" srcOrd="0" destOrd="0" presId="urn:microsoft.com/office/officeart/2005/8/layout/matrix3"/>
    <dgm:cxn modelId="{EC0CBFE5-DE08-4151-A7AC-505463271651}" type="presOf" srcId="{C2D0492B-8655-468A-B593-31D6C7285143}" destId="{4BE99A3E-FF1D-4B1C-A468-5F998D650CC9}" srcOrd="0" destOrd="0" presId="urn:microsoft.com/office/officeart/2005/8/layout/matrix3"/>
    <dgm:cxn modelId="{B4B70B53-5ED2-48BD-B30A-7DF3C4AA9654}" srcId="{C2D0492B-8655-468A-B593-31D6C7285143}" destId="{CC338CA5-6FC9-4E8C-9D81-75EBC45E9580}" srcOrd="1" destOrd="0" parTransId="{50F81B13-87AF-40F7-8229-DD90814177B6}" sibTransId="{E98BCAB4-C8C0-4109-88EE-4920730DF3CE}"/>
    <dgm:cxn modelId="{0AE3BB45-D272-49E3-8BDB-20266B61C26F}" type="presOf" srcId="{8B67A651-3B42-4704-B34E-66097D294306}" destId="{320158AF-AFC4-48E4-B454-07777EC6DA04}" srcOrd="0" destOrd="0" presId="urn:microsoft.com/office/officeart/2005/8/layout/matrix3"/>
    <dgm:cxn modelId="{834070EB-E8FC-40F7-9E25-9D44C8FD1074}" type="presParOf" srcId="{4BE99A3E-FF1D-4B1C-A468-5F998D650CC9}" destId="{9FEF7385-DE93-4390-8A6E-3183D3163230}" srcOrd="0" destOrd="0" presId="urn:microsoft.com/office/officeart/2005/8/layout/matrix3"/>
    <dgm:cxn modelId="{776EA3A9-A335-4D3A-BAE6-F71D5844C5AE}" type="presParOf" srcId="{4BE99A3E-FF1D-4B1C-A468-5F998D650CC9}" destId="{1643815A-28CB-4252-BA0C-80FD91D0BB4B}" srcOrd="1" destOrd="0" presId="urn:microsoft.com/office/officeart/2005/8/layout/matrix3"/>
    <dgm:cxn modelId="{9D1CE698-0369-4939-96F4-AB60A4102E4C}" type="presParOf" srcId="{4BE99A3E-FF1D-4B1C-A468-5F998D650CC9}" destId="{49AB7EAD-3EF7-4521-AA1F-C507C9FB4CA8}" srcOrd="2" destOrd="0" presId="urn:microsoft.com/office/officeart/2005/8/layout/matrix3"/>
    <dgm:cxn modelId="{AB6F5801-1AB5-4D41-9331-9A09DBA34258}" type="presParOf" srcId="{4BE99A3E-FF1D-4B1C-A468-5F998D650CC9}" destId="{00409AB7-BAFD-4EBC-86BB-0043A8229EB3}" srcOrd="3" destOrd="0" presId="urn:microsoft.com/office/officeart/2005/8/layout/matrix3"/>
    <dgm:cxn modelId="{DD77BC2A-F674-47F2-AFD8-EA72B12D1E54}" type="presParOf" srcId="{4BE99A3E-FF1D-4B1C-A468-5F998D650CC9}" destId="{320158AF-AFC4-48E4-B454-07777EC6DA04}" srcOrd="4" destOrd="0" presId="urn:microsoft.com/office/officeart/2005/8/layout/matrix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7D686-085D-4314-9081-3980A269F02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9B19EE-005C-431C-B05C-FE74DBCB1B05}">
      <dgm:prSet phldrT="[Texto]" custT="1"/>
      <dgm:spPr/>
      <dgm:t>
        <a:bodyPr/>
        <a:lstStyle/>
        <a:p>
          <a:r>
            <a:rPr lang="es-ES_tradnl" sz="1800" b="1" u="sng" dirty="0" smtClean="0"/>
            <a:t>Método cualitativo por puntos</a:t>
          </a:r>
          <a:endParaRPr lang="en-US" sz="1800" dirty="0"/>
        </a:p>
      </dgm:t>
    </dgm:pt>
    <dgm:pt modelId="{8BF274A1-FEEB-49EF-A36F-625D9858D187}" type="parTrans" cxnId="{0BBDB253-9CD7-4D05-83D7-CA2BA0FD1BFD}">
      <dgm:prSet/>
      <dgm:spPr/>
      <dgm:t>
        <a:bodyPr/>
        <a:lstStyle/>
        <a:p>
          <a:endParaRPr lang="en-US"/>
        </a:p>
      </dgm:t>
    </dgm:pt>
    <dgm:pt modelId="{E1B3BCDE-990F-4895-8D7B-8E7C3B0EBC51}" type="sibTrans" cxnId="{0BBDB253-9CD7-4D05-83D7-CA2BA0FD1BFD}">
      <dgm:prSet/>
      <dgm:spPr/>
      <dgm:t>
        <a:bodyPr/>
        <a:lstStyle/>
        <a:p>
          <a:endParaRPr lang="en-US"/>
        </a:p>
      </dgm:t>
    </dgm:pt>
    <dgm:pt modelId="{90D563E0-6D90-4958-B727-B08B3438DD7F}">
      <dgm:prSet phldrT="[Texto]" custT="1"/>
      <dgm:spPr/>
      <dgm:t>
        <a:bodyPr/>
        <a:lstStyle/>
        <a:p>
          <a:r>
            <a:rPr lang="es-ES_tradnl" sz="1400" dirty="0" smtClean="0"/>
            <a:t>1. Zona Norte: Sector Urdesa Central, Av. Víctor Emilio Estrada = </a:t>
          </a:r>
          <a:endParaRPr lang="en-US" sz="1400" dirty="0" smtClean="0"/>
        </a:p>
        <a:p>
          <a:r>
            <a:rPr lang="es-ES_tradnl" sz="1400" dirty="0" smtClean="0"/>
            <a:t>6,55%. </a:t>
          </a:r>
        </a:p>
        <a:p>
          <a:r>
            <a:rPr lang="es-ES_tradnl" sz="1500" dirty="0" smtClean="0"/>
            <a:t>2. Zona Vía a Samborondón: Sector Entre Ríos = 7.55%</a:t>
          </a:r>
          <a:endParaRPr lang="en-US" sz="1500" dirty="0" smtClean="0"/>
        </a:p>
        <a:p>
          <a:r>
            <a:rPr lang="es-ES_tradnl" sz="1500" dirty="0" smtClean="0"/>
            <a:t>3. Zona Vía a la Costa: Sector Puerto Azul = 6.75%</a:t>
          </a:r>
          <a:endParaRPr lang="en-US" sz="1500" dirty="0"/>
        </a:p>
      </dgm:t>
    </dgm:pt>
    <dgm:pt modelId="{B7FB673C-6F64-4FDC-8649-47C6270ED933}" type="parTrans" cxnId="{F1243214-38D3-49AB-94C1-8B2BF82224E7}">
      <dgm:prSet/>
      <dgm:spPr/>
      <dgm:t>
        <a:bodyPr/>
        <a:lstStyle/>
        <a:p>
          <a:endParaRPr lang="en-US"/>
        </a:p>
      </dgm:t>
    </dgm:pt>
    <dgm:pt modelId="{EA1F488A-D559-45C8-8C91-0CF4FD6A35E2}" type="sibTrans" cxnId="{F1243214-38D3-49AB-94C1-8B2BF82224E7}">
      <dgm:prSet/>
      <dgm:spPr/>
      <dgm:t>
        <a:bodyPr/>
        <a:lstStyle/>
        <a:p>
          <a:endParaRPr lang="en-US"/>
        </a:p>
      </dgm:t>
    </dgm:pt>
    <dgm:pt modelId="{D1D2AEB1-7896-429E-8CF5-703C48B36B3E}">
      <dgm:prSet phldrT="[Texto]"/>
      <dgm:spPr/>
      <dgm:t>
        <a:bodyPr/>
        <a:lstStyle/>
        <a:p>
          <a:r>
            <a:rPr lang="es-ES_tradnl" dirty="0" smtClean="0"/>
            <a:t>El sector en donde debe ubicarse el CIRF es en la Vía a Samborondón de la ciudad, en el C.C. La Piazza, en toda la Av. Principal. </a:t>
          </a:r>
        </a:p>
        <a:p>
          <a:r>
            <a:rPr lang="es-ES_tradnl" dirty="0" smtClean="0"/>
            <a:t>Al contar con parqueadero privado, los pacientes pueden hacer uso fácilmente de sus vehículos o de la ambulancia que dispondrán del Centro Integral.</a:t>
          </a:r>
          <a:endParaRPr lang="en-US" dirty="0"/>
        </a:p>
      </dgm:t>
    </dgm:pt>
    <dgm:pt modelId="{434F5957-83DD-45DD-8633-181539341158}" type="parTrans" cxnId="{A5DC1472-D4CD-471E-B175-0242F3AFBD1D}">
      <dgm:prSet/>
      <dgm:spPr/>
      <dgm:t>
        <a:bodyPr/>
        <a:lstStyle/>
        <a:p>
          <a:endParaRPr lang="en-US"/>
        </a:p>
      </dgm:t>
    </dgm:pt>
    <dgm:pt modelId="{C365A195-AF29-4F3A-A425-8DF432A9718D}" type="sibTrans" cxnId="{A5DC1472-D4CD-471E-B175-0242F3AFBD1D}">
      <dgm:prSet/>
      <dgm:spPr/>
      <dgm:t>
        <a:bodyPr/>
        <a:lstStyle/>
        <a:p>
          <a:endParaRPr lang="en-US"/>
        </a:p>
      </dgm:t>
    </dgm:pt>
    <dgm:pt modelId="{021B8760-B499-421F-AC03-0937B39B0B4A}" type="pres">
      <dgm:prSet presAssocID="{F697D686-085D-4314-9081-3980A269F0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3B462-1C07-4160-B5C4-A8D92BACE63A}" type="pres">
      <dgm:prSet presAssocID="{D59B19EE-005C-431C-B05C-FE74DBCB1B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D1AC1-8856-4B82-A379-DADFEF3BDFF5}" type="pres">
      <dgm:prSet presAssocID="{E1B3BCDE-990F-4895-8D7B-8E7C3B0EBC51}" presName="sibTrans" presStyleCnt="0"/>
      <dgm:spPr/>
      <dgm:t>
        <a:bodyPr/>
        <a:lstStyle/>
        <a:p>
          <a:endParaRPr lang="de-DE"/>
        </a:p>
      </dgm:t>
    </dgm:pt>
    <dgm:pt modelId="{1B655E5E-6DF8-42B7-9229-C340AEF402ED}" type="pres">
      <dgm:prSet presAssocID="{90D563E0-6D90-4958-B727-B08B3438DD7F}" presName="node" presStyleLbl="node1" presStyleIdx="1" presStyleCnt="3" custScaleX="97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122EA-ABDC-48D7-93B8-1971BF02E7C1}" type="pres">
      <dgm:prSet presAssocID="{EA1F488A-D559-45C8-8C91-0CF4FD6A35E2}" presName="sibTrans" presStyleCnt="0"/>
      <dgm:spPr/>
      <dgm:t>
        <a:bodyPr/>
        <a:lstStyle/>
        <a:p>
          <a:endParaRPr lang="de-DE"/>
        </a:p>
      </dgm:t>
    </dgm:pt>
    <dgm:pt modelId="{B906E57B-E8AB-4065-AC10-90BCD006A439}" type="pres">
      <dgm:prSet presAssocID="{D1D2AEB1-7896-429E-8CF5-703C48B36B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DC1472-D4CD-471E-B175-0242F3AFBD1D}" srcId="{F697D686-085D-4314-9081-3980A269F029}" destId="{D1D2AEB1-7896-429E-8CF5-703C48B36B3E}" srcOrd="2" destOrd="0" parTransId="{434F5957-83DD-45DD-8633-181539341158}" sibTransId="{C365A195-AF29-4F3A-A425-8DF432A9718D}"/>
    <dgm:cxn modelId="{070EE8AA-6341-4E96-953B-214287E0B897}" type="presOf" srcId="{F697D686-085D-4314-9081-3980A269F029}" destId="{021B8760-B499-421F-AC03-0937B39B0B4A}" srcOrd="0" destOrd="0" presId="urn:microsoft.com/office/officeart/2005/8/layout/hList6"/>
    <dgm:cxn modelId="{F1243214-38D3-49AB-94C1-8B2BF82224E7}" srcId="{F697D686-085D-4314-9081-3980A269F029}" destId="{90D563E0-6D90-4958-B727-B08B3438DD7F}" srcOrd="1" destOrd="0" parTransId="{B7FB673C-6F64-4FDC-8649-47C6270ED933}" sibTransId="{EA1F488A-D559-45C8-8C91-0CF4FD6A35E2}"/>
    <dgm:cxn modelId="{A74E569B-AFBF-4863-8715-60EBF74502BE}" type="presOf" srcId="{90D563E0-6D90-4958-B727-B08B3438DD7F}" destId="{1B655E5E-6DF8-42B7-9229-C340AEF402ED}" srcOrd="0" destOrd="0" presId="urn:microsoft.com/office/officeart/2005/8/layout/hList6"/>
    <dgm:cxn modelId="{DAECF607-C067-4FDB-A9E5-997FA999CA7D}" type="presOf" srcId="{D59B19EE-005C-431C-B05C-FE74DBCB1B05}" destId="{68F3B462-1C07-4160-B5C4-A8D92BACE63A}" srcOrd="0" destOrd="0" presId="urn:microsoft.com/office/officeart/2005/8/layout/hList6"/>
    <dgm:cxn modelId="{0BBDB253-9CD7-4D05-83D7-CA2BA0FD1BFD}" srcId="{F697D686-085D-4314-9081-3980A269F029}" destId="{D59B19EE-005C-431C-B05C-FE74DBCB1B05}" srcOrd="0" destOrd="0" parTransId="{8BF274A1-FEEB-49EF-A36F-625D9858D187}" sibTransId="{E1B3BCDE-990F-4895-8D7B-8E7C3B0EBC51}"/>
    <dgm:cxn modelId="{22003BE8-95C0-415B-987E-7D6CF8E9958F}" type="presOf" srcId="{D1D2AEB1-7896-429E-8CF5-703C48B36B3E}" destId="{B906E57B-E8AB-4065-AC10-90BCD006A439}" srcOrd="0" destOrd="0" presId="urn:microsoft.com/office/officeart/2005/8/layout/hList6"/>
    <dgm:cxn modelId="{FA24F532-4572-47A8-A25E-CA183261B3D8}" type="presParOf" srcId="{021B8760-B499-421F-AC03-0937B39B0B4A}" destId="{68F3B462-1C07-4160-B5C4-A8D92BACE63A}" srcOrd="0" destOrd="0" presId="urn:microsoft.com/office/officeart/2005/8/layout/hList6"/>
    <dgm:cxn modelId="{BE3C03D2-D88B-430E-A044-B972CB2320BE}" type="presParOf" srcId="{021B8760-B499-421F-AC03-0937B39B0B4A}" destId="{248D1AC1-8856-4B82-A379-DADFEF3BDFF5}" srcOrd="1" destOrd="0" presId="urn:microsoft.com/office/officeart/2005/8/layout/hList6"/>
    <dgm:cxn modelId="{79567CD8-E228-44C6-B6CF-BE47F9E6EE5D}" type="presParOf" srcId="{021B8760-B499-421F-AC03-0937B39B0B4A}" destId="{1B655E5E-6DF8-42B7-9229-C340AEF402ED}" srcOrd="2" destOrd="0" presId="urn:microsoft.com/office/officeart/2005/8/layout/hList6"/>
    <dgm:cxn modelId="{EA7FBBDD-C62B-4FAE-8FA6-89C1DEF73422}" type="presParOf" srcId="{021B8760-B499-421F-AC03-0937B39B0B4A}" destId="{0EB122EA-ABDC-48D7-93B8-1971BF02E7C1}" srcOrd="3" destOrd="0" presId="urn:microsoft.com/office/officeart/2005/8/layout/hList6"/>
    <dgm:cxn modelId="{14FBC7A3-D3C8-413E-A547-FF2468E9BB32}" type="presParOf" srcId="{021B8760-B499-421F-AC03-0937B39B0B4A}" destId="{B906E57B-E8AB-4065-AC10-90BCD006A439}" srcOrd="4" destOrd="0" presId="urn:microsoft.com/office/officeart/2005/8/layout/h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43690D-D567-4D26-92A4-AA3212766B61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547EDE-0F3D-4E37-9AA2-3EC63AE27D6E}">
      <dgm:prSet phldrT="[Texto]" custT="1"/>
      <dgm:spPr/>
      <dgm:t>
        <a:bodyPr/>
        <a:lstStyle/>
        <a:p>
          <a:r>
            <a:rPr lang="es-ES_tradnl" sz="3600" dirty="0" smtClean="0"/>
            <a:t>El incremento en la demanda potencial insatisfecha es de 1.02%</a:t>
          </a:r>
        </a:p>
      </dgm:t>
    </dgm:pt>
    <dgm:pt modelId="{D85373DC-8944-4AFD-8C7B-8FBCAA3B0BDA}" type="sibTrans" cxnId="{6947A5FE-43F0-42E4-AF4C-EF6A901835DA}">
      <dgm:prSet/>
      <dgm:spPr/>
      <dgm:t>
        <a:bodyPr/>
        <a:lstStyle/>
        <a:p>
          <a:endParaRPr lang="en-US"/>
        </a:p>
      </dgm:t>
    </dgm:pt>
    <dgm:pt modelId="{78E28597-7309-447E-9295-D640BEAC1740}" type="parTrans" cxnId="{6947A5FE-43F0-42E4-AF4C-EF6A901835DA}">
      <dgm:prSet/>
      <dgm:spPr/>
      <dgm:t>
        <a:bodyPr/>
        <a:lstStyle/>
        <a:p>
          <a:endParaRPr lang="en-US"/>
        </a:p>
      </dgm:t>
    </dgm:pt>
    <dgm:pt modelId="{968057AE-8FE8-48BF-B9C6-4192AE12CF69}" type="pres">
      <dgm:prSet presAssocID="{FB43690D-D567-4D26-92A4-AA3212766B6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7BF63-160D-412B-92E3-4182DC9AB622}" type="pres">
      <dgm:prSet presAssocID="{6E547EDE-0F3D-4E37-9AA2-3EC63AE27D6E}" presName="comp" presStyleCnt="0"/>
      <dgm:spPr/>
      <dgm:t>
        <a:bodyPr/>
        <a:lstStyle/>
        <a:p>
          <a:endParaRPr lang="de-DE"/>
        </a:p>
      </dgm:t>
    </dgm:pt>
    <dgm:pt modelId="{F0331AF4-C6AF-4097-A37E-DC1AC9760928}" type="pres">
      <dgm:prSet presAssocID="{6E547EDE-0F3D-4E37-9AA2-3EC63AE27D6E}" presName="box" presStyleLbl="node1" presStyleIdx="0" presStyleCnt="1"/>
      <dgm:spPr/>
      <dgm:t>
        <a:bodyPr/>
        <a:lstStyle/>
        <a:p>
          <a:endParaRPr lang="en-US"/>
        </a:p>
      </dgm:t>
    </dgm:pt>
    <dgm:pt modelId="{ABBD57F8-9054-4BC0-B102-6E0A6A656D3A}" type="pres">
      <dgm:prSet presAssocID="{6E547EDE-0F3D-4E37-9AA2-3EC63AE27D6E}" presName="img" presStyleLbl="fgImgPlace1" presStyleIdx="0" presStyleCnt="1" custScaleX="119308" custLinFactNeighborX="-10901" custLinFactNeighborY="5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CAB8DDEE-71AC-410E-B4B6-006E3CA50BA8}" type="pres">
      <dgm:prSet presAssocID="{6E547EDE-0F3D-4E37-9AA2-3EC63AE27D6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3BB137-4594-4C08-BA1A-F1C8FFC0AE8B}" type="presOf" srcId="{6E547EDE-0F3D-4E37-9AA2-3EC63AE27D6E}" destId="{F0331AF4-C6AF-4097-A37E-DC1AC9760928}" srcOrd="0" destOrd="0" presId="urn:microsoft.com/office/officeart/2005/8/layout/vList4"/>
    <dgm:cxn modelId="{98ACED69-0F97-4D71-8083-07C251881676}" type="presOf" srcId="{6E547EDE-0F3D-4E37-9AA2-3EC63AE27D6E}" destId="{CAB8DDEE-71AC-410E-B4B6-006E3CA50BA8}" srcOrd="1" destOrd="0" presId="urn:microsoft.com/office/officeart/2005/8/layout/vList4"/>
    <dgm:cxn modelId="{95B98D55-1135-4E69-B3AC-D8AF7461A867}" type="presOf" srcId="{FB43690D-D567-4D26-92A4-AA3212766B61}" destId="{968057AE-8FE8-48BF-B9C6-4192AE12CF69}" srcOrd="0" destOrd="0" presId="urn:microsoft.com/office/officeart/2005/8/layout/vList4"/>
    <dgm:cxn modelId="{6947A5FE-43F0-42E4-AF4C-EF6A901835DA}" srcId="{FB43690D-D567-4D26-92A4-AA3212766B61}" destId="{6E547EDE-0F3D-4E37-9AA2-3EC63AE27D6E}" srcOrd="0" destOrd="0" parTransId="{78E28597-7309-447E-9295-D640BEAC1740}" sibTransId="{D85373DC-8944-4AFD-8C7B-8FBCAA3B0BDA}"/>
    <dgm:cxn modelId="{2D9FFA8B-3529-4D57-892C-70A8DBD671FD}" type="presParOf" srcId="{968057AE-8FE8-48BF-B9C6-4192AE12CF69}" destId="{1DA7BF63-160D-412B-92E3-4182DC9AB622}" srcOrd="0" destOrd="0" presId="urn:microsoft.com/office/officeart/2005/8/layout/vList4"/>
    <dgm:cxn modelId="{3CC6FE90-43E8-48E9-8C4A-38694B9EAB07}" type="presParOf" srcId="{1DA7BF63-160D-412B-92E3-4182DC9AB622}" destId="{F0331AF4-C6AF-4097-A37E-DC1AC9760928}" srcOrd="0" destOrd="0" presId="urn:microsoft.com/office/officeart/2005/8/layout/vList4"/>
    <dgm:cxn modelId="{5AAF126D-811C-4328-AB98-57E8D78CD550}" type="presParOf" srcId="{1DA7BF63-160D-412B-92E3-4182DC9AB622}" destId="{ABBD57F8-9054-4BC0-B102-6E0A6A656D3A}" srcOrd="1" destOrd="0" presId="urn:microsoft.com/office/officeart/2005/8/layout/vList4"/>
    <dgm:cxn modelId="{51ECE8DD-E2EE-404A-AFD6-02CA31545F2E}" type="presParOf" srcId="{1DA7BF63-160D-412B-92E3-4182DC9AB622}" destId="{CAB8DDEE-71AC-410E-B4B6-006E3CA50BA8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D5DD9C-8D99-4303-8187-842C9CE422C1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23AE09-8DA0-40BA-91B2-E8863A7314FC}">
      <dgm:prSet phldrT="[Texto]"/>
      <dgm:spPr/>
      <dgm:t>
        <a:bodyPr/>
        <a:lstStyle/>
        <a:p>
          <a:r>
            <a:rPr lang="es-ES_tradnl" b="1" dirty="0" smtClean="0"/>
            <a:t>CÁLCULO DE LA M. O. REQUERIDA</a:t>
          </a:r>
          <a:endParaRPr lang="en-US" dirty="0"/>
        </a:p>
      </dgm:t>
    </dgm:pt>
    <dgm:pt modelId="{FEF89E2E-7AD5-41CA-8297-F928E79088EC}" type="parTrans" cxnId="{6A5980E6-32F6-479C-97B6-BA249DA8C18F}">
      <dgm:prSet/>
      <dgm:spPr/>
      <dgm:t>
        <a:bodyPr/>
        <a:lstStyle/>
        <a:p>
          <a:endParaRPr lang="en-US"/>
        </a:p>
      </dgm:t>
    </dgm:pt>
    <dgm:pt modelId="{19CA51C0-EB57-46C5-B8F6-47F5426358EE}" type="sibTrans" cxnId="{6A5980E6-32F6-479C-97B6-BA249DA8C18F}">
      <dgm:prSet/>
      <dgm:spPr/>
      <dgm:t>
        <a:bodyPr/>
        <a:lstStyle/>
        <a:p>
          <a:endParaRPr lang="en-US"/>
        </a:p>
      </dgm:t>
    </dgm:pt>
    <dgm:pt modelId="{CF828E42-F231-4AE3-8982-6F2DEA910CE4}">
      <dgm:prSet phldrT="[Texto]"/>
      <dgm:spPr/>
      <dgm:t>
        <a:bodyPr/>
        <a:lstStyle/>
        <a:p>
          <a:r>
            <a:rPr lang="es-ES_tradnl" dirty="0" smtClean="0"/>
            <a:t>Depende </a:t>
          </a:r>
          <a:r>
            <a:rPr lang="es-ES_tradnl" smtClean="0"/>
            <a:t>del numero </a:t>
          </a:r>
          <a:r>
            <a:rPr lang="es-ES_tradnl" dirty="0" smtClean="0"/>
            <a:t>de usuarios que asistan a las sesiones de </a:t>
          </a:r>
          <a:r>
            <a:rPr lang="es-ES_tradnl" smtClean="0"/>
            <a:t>terapia cada </a:t>
          </a:r>
          <a:r>
            <a:rPr lang="es-ES_tradnl" dirty="0" smtClean="0"/>
            <a:t>día y a la demanda potencial estimada para el presente proyecto.</a:t>
          </a:r>
          <a:endParaRPr lang="en-US" dirty="0"/>
        </a:p>
      </dgm:t>
    </dgm:pt>
    <dgm:pt modelId="{63D79E98-F8EA-4974-85FE-EBA4EF361E40}" type="parTrans" cxnId="{B7ABD52E-96D6-4B1C-9A2C-CB889E665BF8}">
      <dgm:prSet/>
      <dgm:spPr/>
      <dgm:t>
        <a:bodyPr/>
        <a:lstStyle/>
        <a:p>
          <a:endParaRPr lang="en-US"/>
        </a:p>
      </dgm:t>
    </dgm:pt>
    <dgm:pt modelId="{5C3835FD-95C6-4964-8389-DEE1BCF69331}" type="sibTrans" cxnId="{B7ABD52E-96D6-4B1C-9A2C-CB889E665BF8}">
      <dgm:prSet/>
      <dgm:spPr/>
      <dgm:t>
        <a:bodyPr/>
        <a:lstStyle/>
        <a:p>
          <a:endParaRPr lang="en-US"/>
        </a:p>
      </dgm:t>
    </dgm:pt>
    <dgm:pt modelId="{64D07778-1DE0-40BC-B758-6D399D771459}">
      <dgm:prSet phldrT="[Texto]"/>
      <dgm:spPr/>
      <dgm:t>
        <a:bodyPr/>
        <a:lstStyle/>
        <a:p>
          <a:r>
            <a:rPr lang="es-ES_tradnl" dirty="0" smtClean="0"/>
            <a:t>Se estima que 5 terapeutas y 1 técnico de planta.</a:t>
          </a:r>
          <a:endParaRPr lang="en-US" dirty="0"/>
        </a:p>
      </dgm:t>
    </dgm:pt>
    <dgm:pt modelId="{717B2BAA-7660-48A8-97FD-F7A31D9F85D8}" type="parTrans" cxnId="{75C09091-2448-4B36-8C8A-BF93BC64B43F}">
      <dgm:prSet/>
      <dgm:spPr/>
      <dgm:t>
        <a:bodyPr/>
        <a:lstStyle/>
        <a:p>
          <a:endParaRPr lang="en-US"/>
        </a:p>
      </dgm:t>
    </dgm:pt>
    <dgm:pt modelId="{9A145E44-3546-453B-AB6C-290FAE063BC5}" type="sibTrans" cxnId="{75C09091-2448-4B36-8C8A-BF93BC64B43F}">
      <dgm:prSet/>
      <dgm:spPr/>
      <dgm:t>
        <a:bodyPr/>
        <a:lstStyle/>
        <a:p>
          <a:endParaRPr lang="en-US"/>
        </a:p>
      </dgm:t>
    </dgm:pt>
    <dgm:pt modelId="{F98FF028-565A-455F-8B74-68D2916681D2}">
      <dgm:prSet phldrT="[Texto]"/>
      <dgm:spPr/>
      <dgm:t>
        <a:bodyPr/>
        <a:lstStyle/>
        <a:p>
          <a:r>
            <a:rPr lang="es-ES_tradnl" b="1" dirty="0" smtClean="0"/>
            <a:t>DETERMINACIÓN DE LAS ÁREAS DE TRABAJO</a:t>
          </a:r>
          <a:endParaRPr lang="en-US" dirty="0"/>
        </a:p>
      </dgm:t>
    </dgm:pt>
    <dgm:pt modelId="{BEEF0FDF-7BC6-4E42-BE0B-3802B9C5B9C6}" type="parTrans" cxnId="{7E25AE55-26BC-47C6-8C81-4FC50EA07E3F}">
      <dgm:prSet/>
      <dgm:spPr/>
      <dgm:t>
        <a:bodyPr/>
        <a:lstStyle/>
        <a:p>
          <a:endParaRPr lang="en-US"/>
        </a:p>
      </dgm:t>
    </dgm:pt>
    <dgm:pt modelId="{25E5AF7C-53A9-4D58-A98F-AC8F43F80487}" type="sibTrans" cxnId="{7E25AE55-26BC-47C6-8C81-4FC50EA07E3F}">
      <dgm:prSet/>
      <dgm:spPr/>
      <dgm:t>
        <a:bodyPr/>
        <a:lstStyle/>
        <a:p>
          <a:endParaRPr lang="en-US"/>
        </a:p>
      </dgm:t>
    </dgm:pt>
    <dgm:pt modelId="{7A4DBD10-D696-448F-823A-145DFD9D0B4C}">
      <dgm:prSet phldrT="[Texto]"/>
      <dgm:spPr/>
      <dgm:t>
        <a:bodyPr/>
        <a:lstStyle/>
        <a:p>
          <a:r>
            <a:rPr lang="es-ES_tradnl" dirty="0" smtClean="0"/>
            <a:t>Área para realizar fisioterapias, Piscina, Unidades especializadas</a:t>
          </a:r>
          <a:endParaRPr lang="en-US" dirty="0"/>
        </a:p>
      </dgm:t>
    </dgm:pt>
    <dgm:pt modelId="{97378805-29DE-4316-8EF1-95819A2AC300}" type="parTrans" cxnId="{D3E1CA00-CA5F-493A-BDF3-75D833B8969E}">
      <dgm:prSet/>
      <dgm:spPr/>
      <dgm:t>
        <a:bodyPr/>
        <a:lstStyle/>
        <a:p>
          <a:endParaRPr lang="en-US"/>
        </a:p>
      </dgm:t>
    </dgm:pt>
    <dgm:pt modelId="{9528E3A0-5566-4D8D-8A5F-651D24CF5D88}" type="sibTrans" cxnId="{D3E1CA00-CA5F-493A-BDF3-75D833B8969E}">
      <dgm:prSet/>
      <dgm:spPr/>
      <dgm:t>
        <a:bodyPr/>
        <a:lstStyle/>
        <a:p>
          <a:endParaRPr lang="en-US"/>
        </a:p>
      </dgm:t>
    </dgm:pt>
    <dgm:pt modelId="{8FBF75C5-227A-481A-AEB4-C1E4F06C6CE9}">
      <dgm:prSet/>
      <dgm:spPr/>
      <dgm:t>
        <a:bodyPr/>
        <a:lstStyle/>
        <a:p>
          <a:r>
            <a:rPr lang="es-ES_tradnl" dirty="0" smtClean="0"/>
            <a:t>Sanitarios para visitantes, Sanitarios para las oficinas</a:t>
          </a:r>
          <a:endParaRPr lang="en-US" dirty="0"/>
        </a:p>
      </dgm:t>
    </dgm:pt>
    <dgm:pt modelId="{B522A0A6-6D59-414F-9754-07E505A0425E}" type="parTrans" cxnId="{7D2AC222-FC4C-4433-9DBD-02839757BF0C}">
      <dgm:prSet/>
      <dgm:spPr/>
      <dgm:t>
        <a:bodyPr/>
        <a:lstStyle/>
        <a:p>
          <a:endParaRPr lang="en-US"/>
        </a:p>
      </dgm:t>
    </dgm:pt>
    <dgm:pt modelId="{34FE0BA9-FD97-43D7-A46B-5DB7F3045E9C}" type="sibTrans" cxnId="{7D2AC222-FC4C-4433-9DBD-02839757BF0C}">
      <dgm:prSet/>
      <dgm:spPr/>
      <dgm:t>
        <a:bodyPr/>
        <a:lstStyle/>
        <a:p>
          <a:endParaRPr lang="en-US"/>
        </a:p>
      </dgm:t>
    </dgm:pt>
    <dgm:pt modelId="{B5E3EA10-B817-47ED-92FB-4524A7E65308}">
      <dgm:prSet/>
      <dgm:spPr/>
      <dgm:t>
        <a:bodyPr/>
        <a:lstStyle/>
        <a:p>
          <a:r>
            <a:rPr lang="es-ES_tradnl" dirty="0" smtClean="0"/>
            <a:t>Oficinas administrativas</a:t>
          </a:r>
          <a:endParaRPr lang="en-US" dirty="0"/>
        </a:p>
      </dgm:t>
    </dgm:pt>
    <dgm:pt modelId="{5472A586-60C0-446E-BA76-955D031DAE41}" type="parTrans" cxnId="{7D0043AE-A81D-456F-881C-60974EB959E7}">
      <dgm:prSet/>
      <dgm:spPr/>
      <dgm:t>
        <a:bodyPr/>
        <a:lstStyle/>
        <a:p>
          <a:endParaRPr lang="en-US"/>
        </a:p>
      </dgm:t>
    </dgm:pt>
    <dgm:pt modelId="{9A9C3185-86A5-4A0C-9BD8-0ABD5F86FD68}" type="sibTrans" cxnId="{7D0043AE-A81D-456F-881C-60974EB959E7}">
      <dgm:prSet/>
      <dgm:spPr/>
      <dgm:t>
        <a:bodyPr/>
        <a:lstStyle/>
        <a:p>
          <a:endParaRPr lang="en-US"/>
        </a:p>
      </dgm:t>
    </dgm:pt>
    <dgm:pt modelId="{002E79EB-FBCC-4A42-8DC1-4686725FF92B}">
      <dgm:prSet/>
      <dgm:spPr/>
      <dgm:t>
        <a:bodyPr/>
        <a:lstStyle/>
        <a:p>
          <a:r>
            <a:rPr lang="es-ES_tradnl" dirty="0" smtClean="0"/>
            <a:t>Vigilancia, Estacionamiento</a:t>
          </a:r>
          <a:endParaRPr lang="en-US" dirty="0"/>
        </a:p>
      </dgm:t>
    </dgm:pt>
    <dgm:pt modelId="{EF262641-E7B8-4F3A-B910-D95D43D3C354}" type="parTrans" cxnId="{3824DAD6-3FC3-4E34-AF47-8924CCFFFE6D}">
      <dgm:prSet/>
      <dgm:spPr/>
      <dgm:t>
        <a:bodyPr/>
        <a:lstStyle/>
        <a:p>
          <a:endParaRPr lang="en-US"/>
        </a:p>
      </dgm:t>
    </dgm:pt>
    <dgm:pt modelId="{766931E6-39B8-47E0-A500-0388B0771065}" type="sibTrans" cxnId="{3824DAD6-3FC3-4E34-AF47-8924CCFFFE6D}">
      <dgm:prSet/>
      <dgm:spPr/>
      <dgm:t>
        <a:bodyPr/>
        <a:lstStyle/>
        <a:p>
          <a:endParaRPr lang="en-US"/>
        </a:p>
      </dgm:t>
    </dgm:pt>
    <dgm:pt modelId="{F50DCD05-A10B-4293-80FD-C98F6D5C4BB2}" type="pres">
      <dgm:prSet presAssocID="{0AD5DD9C-8D99-4303-8187-842C9CE422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D0762-0642-4E54-9DC4-55A42AF86607}" type="pres">
      <dgm:prSet presAssocID="{AC23AE09-8DA0-40BA-91B2-E8863A7314FC}" presName="linNode" presStyleCnt="0"/>
      <dgm:spPr/>
    </dgm:pt>
    <dgm:pt modelId="{4BF1243C-A222-4757-862D-22C13F016BD4}" type="pres">
      <dgm:prSet presAssocID="{AC23AE09-8DA0-40BA-91B2-E8863A7314F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41BBA-11E6-4553-B83D-3083C0353394}" type="pres">
      <dgm:prSet presAssocID="{AC23AE09-8DA0-40BA-91B2-E8863A7314F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E2D45-5AAC-46A2-8E02-08ECF186AFE1}" type="pres">
      <dgm:prSet presAssocID="{19CA51C0-EB57-46C5-B8F6-47F5426358EE}" presName="sp" presStyleCnt="0"/>
      <dgm:spPr/>
    </dgm:pt>
    <dgm:pt modelId="{590432CC-A0FB-4F95-AC3D-D8614DBCB36C}" type="pres">
      <dgm:prSet presAssocID="{F98FF028-565A-455F-8B74-68D2916681D2}" presName="linNode" presStyleCnt="0"/>
      <dgm:spPr/>
    </dgm:pt>
    <dgm:pt modelId="{1D246775-160C-4182-88C8-01890E011213}" type="pres">
      <dgm:prSet presAssocID="{F98FF028-565A-455F-8B74-68D2916681D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34874-035F-48D4-BD10-4C3B7075F6E1}" type="pres">
      <dgm:prSet presAssocID="{F98FF028-565A-455F-8B74-68D2916681D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56374-BA34-42F2-B25F-4F199864E376}" type="presOf" srcId="{64D07778-1DE0-40BC-B758-6D399D771459}" destId="{0BC41BBA-11E6-4553-B83D-3083C0353394}" srcOrd="0" destOrd="1" presId="urn:microsoft.com/office/officeart/2005/8/layout/vList5"/>
    <dgm:cxn modelId="{7D0043AE-A81D-456F-881C-60974EB959E7}" srcId="{F98FF028-565A-455F-8B74-68D2916681D2}" destId="{B5E3EA10-B817-47ED-92FB-4524A7E65308}" srcOrd="2" destOrd="0" parTransId="{5472A586-60C0-446E-BA76-955D031DAE41}" sibTransId="{9A9C3185-86A5-4A0C-9BD8-0ABD5F86FD68}"/>
    <dgm:cxn modelId="{1FD2301C-E3A0-40BD-B775-D4F915179AEC}" type="presOf" srcId="{7A4DBD10-D696-448F-823A-145DFD9D0B4C}" destId="{32934874-035F-48D4-BD10-4C3B7075F6E1}" srcOrd="0" destOrd="0" presId="urn:microsoft.com/office/officeart/2005/8/layout/vList5"/>
    <dgm:cxn modelId="{D3E1CA00-CA5F-493A-BDF3-75D833B8969E}" srcId="{F98FF028-565A-455F-8B74-68D2916681D2}" destId="{7A4DBD10-D696-448F-823A-145DFD9D0B4C}" srcOrd="0" destOrd="0" parTransId="{97378805-29DE-4316-8EF1-95819A2AC300}" sibTransId="{9528E3A0-5566-4D8D-8A5F-651D24CF5D88}"/>
    <dgm:cxn modelId="{00069A11-438B-4074-A372-F0D47793BA8F}" type="presOf" srcId="{F98FF028-565A-455F-8B74-68D2916681D2}" destId="{1D246775-160C-4182-88C8-01890E011213}" srcOrd="0" destOrd="0" presId="urn:microsoft.com/office/officeart/2005/8/layout/vList5"/>
    <dgm:cxn modelId="{57405B64-1247-42AE-99E3-DD454D18E150}" type="presOf" srcId="{CF828E42-F231-4AE3-8982-6F2DEA910CE4}" destId="{0BC41BBA-11E6-4553-B83D-3083C0353394}" srcOrd="0" destOrd="0" presId="urn:microsoft.com/office/officeart/2005/8/layout/vList5"/>
    <dgm:cxn modelId="{B7ABD52E-96D6-4B1C-9A2C-CB889E665BF8}" srcId="{AC23AE09-8DA0-40BA-91B2-E8863A7314FC}" destId="{CF828E42-F231-4AE3-8982-6F2DEA910CE4}" srcOrd="0" destOrd="0" parTransId="{63D79E98-F8EA-4974-85FE-EBA4EF361E40}" sibTransId="{5C3835FD-95C6-4964-8389-DEE1BCF69331}"/>
    <dgm:cxn modelId="{3824DAD6-3FC3-4E34-AF47-8924CCFFFE6D}" srcId="{F98FF028-565A-455F-8B74-68D2916681D2}" destId="{002E79EB-FBCC-4A42-8DC1-4686725FF92B}" srcOrd="3" destOrd="0" parTransId="{EF262641-E7B8-4F3A-B910-D95D43D3C354}" sibTransId="{766931E6-39B8-47E0-A500-0388B0771065}"/>
    <dgm:cxn modelId="{75C09091-2448-4B36-8C8A-BF93BC64B43F}" srcId="{AC23AE09-8DA0-40BA-91B2-E8863A7314FC}" destId="{64D07778-1DE0-40BC-B758-6D399D771459}" srcOrd="1" destOrd="0" parTransId="{717B2BAA-7660-48A8-97FD-F7A31D9F85D8}" sibTransId="{9A145E44-3546-453B-AB6C-290FAE063BC5}"/>
    <dgm:cxn modelId="{C48D8FCB-F1FE-4B68-A327-3C3FC88713F1}" type="presOf" srcId="{0AD5DD9C-8D99-4303-8187-842C9CE422C1}" destId="{F50DCD05-A10B-4293-80FD-C98F6D5C4BB2}" srcOrd="0" destOrd="0" presId="urn:microsoft.com/office/officeart/2005/8/layout/vList5"/>
    <dgm:cxn modelId="{62C73BA4-BDCA-4643-887E-28F1EA3F6733}" type="presOf" srcId="{8FBF75C5-227A-481A-AEB4-C1E4F06C6CE9}" destId="{32934874-035F-48D4-BD10-4C3B7075F6E1}" srcOrd="0" destOrd="1" presId="urn:microsoft.com/office/officeart/2005/8/layout/vList5"/>
    <dgm:cxn modelId="{018B37B9-36AB-4493-A1D3-D9B790AE859A}" type="presOf" srcId="{002E79EB-FBCC-4A42-8DC1-4686725FF92B}" destId="{32934874-035F-48D4-BD10-4C3B7075F6E1}" srcOrd="0" destOrd="3" presId="urn:microsoft.com/office/officeart/2005/8/layout/vList5"/>
    <dgm:cxn modelId="{7E25AE55-26BC-47C6-8C81-4FC50EA07E3F}" srcId="{0AD5DD9C-8D99-4303-8187-842C9CE422C1}" destId="{F98FF028-565A-455F-8B74-68D2916681D2}" srcOrd="1" destOrd="0" parTransId="{BEEF0FDF-7BC6-4E42-BE0B-3802B9C5B9C6}" sibTransId="{25E5AF7C-53A9-4D58-A98F-AC8F43F80487}"/>
    <dgm:cxn modelId="{2935178A-0504-4BA2-9211-8EAFB31E84C7}" type="presOf" srcId="{AC23AE09-8DA0-40BA-91B2-E8863A7314FC}" destId="{4BF1243C-A222-4757-862D-22C13F016BD4}" srcOrd="0" destOrd="0" presId="urn:microsoft.com/office/officeart/2005/8/layout/vList5"/>
    <dgm:cxn modelId="{95ECB2C2-28F7-4B55-8E21-A017CA5EE425}" type="presOf" srcId="{B5E3EA10-B817-47ED-92FB-4524A7E65308}" destId="{32934874-035F-48D4-BD10-4C3B7075F6E1}" srcOrd="0" destOrd="2" presId="urn:microsoft.com/office/officeart/2005/8/layout/vList5"/>
    <dgm:cxn modelId="{7D2AC222-FC4C-4433-9DBD-02839757BF0C}" srcId="{F98FF028-565A-455F-8B74-68D2916681D2}" destId="{8FBF75C5-227A-481A-AEB4-C1E4F06C6CE9}" srcOrd="1" destOrd="0" parTransId="{B522A0A6-6D59-414F-9754-07E505A0425E}" sibTransId="{34FE0BA9-FD97-43D7-A46B-5DB7F3045E9C}"/>
    <dgm:cxn modelId="{6A5980E6-32F6-479C-97B6-BA249DA8C18F}" srcId="{0AD5DD9C-8D99-4303-8187-842C9CE422C1}" destId="{AC23AE09-8DA0-40BA-91B2-E8863A7314FC}" srcOrd="0" destOrd="0" parTransId="{FEF89E2E-7AD5-41CA-8297-F928E79088EC}" sibTransId="{19CA51C0-EB57-46C5-B8F6-47F5426358EE}"/>
    <dgm:cxn modelId="{3FD344F2-803F-4A63-9517-A212C5E5032F}" type="presParOf" srcId="{F50DCD05-A10B-4293-80FD-C98F6D5C4BB2}" destId="{767D0762-0642-4E54-9DC4-55A42AF86607}" srcOrd="0" destOrd="0" presId="urn:microsoft.com/office/officeart/2005/8/layout/vList5"/>
    <dgm:cxn modelId="{0DE21A62-7CBA-4546-A69C-94D2C4532A74}" type="presParOf" srcId="{767D0762-0642-4E54-9DC4-55A42AF86607}" destId="{4BF1243C-A222-4757-862D-22C13F016BD4}" srcOrd="0" destOrd="0" presId="urn:microsoft.com/office/officeart/2005/8/layout/vList5"/>
    <dgm:cxn modelId="{9B9F9B8A-8E60-4245-91C8-68E4ACE78F80}" type="presParOf" srcId="{767D0762-0642-4E54-9DC4-55A42AF86607}" destId="{0BC41BBA-11E6-4553-B83D-3083C0353394}" srcOrd="1" destOrd="0" presId="urn:microsoft.com/office/officeart/2005/8/layout/vList5"/>
    <dgm:cxn modelId="{F555D7C2-1098-467B-9771-357AB79460C5}" type="presParOf" srcId="{F50DCD05-A10B-4293-80FD-C98F6D5C4BB2}" destId="{FF3E2D45-5AAC-46A2-8E02-08ECF186AFE1}" srcOrd="1" destOrd="0" presId="urn:microsoft.com/office/officeart/2005/8/layout/vList5"/>
    <dgm:cxn modelId="{6A933053-1E0C-4D0A-A63B-011979DF18B4}" type="presParOf" srcId="{F50DCD05-A10B-4293-80FD-C98F6D5C4BB2}" destId="{590432CC-A0FB-4F95-AC3D-D8614DBCB36C}" srcOrd="2" destOrd="0" presId="urn:microsoft.com/office/officeart/2005/8/layout/vList5"/>
    <dgm:cxn modelId="{4BECEA8C-F5C4-4910-B090-6FFB680A67C3}" type="presParOf" srcId="{590432CC-A0FB-4F95-AC3D-D8614DBCB36C}" destId="{1D246775-160C-4182-88C8-01890E011213}" srcOrd="0" destOrd="0" presId="urn:microsoft.com/office/officeart/2005/8/layout/vList5"/>
    <dgm:cxn modelId="{96EC768B-8BAC-48E2-BF05-24830724E278}" type="presParOf" srcId="{590432CC-A0FB-4F95-AC3D-D8614DBCB36C}" destId="{32934874-035F-48D4-BD10-4C3B7075F6E1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A3CF16-417D-4CAD-B433-AC9541C34D73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3ADB81-ED44-4C7D-90F3-FD6DEAE04A0A}">
      <dgm:prSet phldrT="[Texto]" custT="1"/>
      <dgm:spPr/>
      <dgm:t>
        <a:bodyPr/>
        <a:lstStyle/>
        <a:p>
          <a:r>
            <a:rPr lang="en-US" sz="2100" smtClean="0"/>
            <a:t>Inversion </a:t>
          </a:r>
          <a:r>
            <a:rPr lang="en-US" sz="2100" dirty="0" err="1" smtClean="0"/>
            <a:t>Inicial</a:t>
          </a:r>
          <a:endParaRPr lang="en-US" sz="2100" dirty="0"/>
        </a:p>
      </dgm:t>
    </dgm:pt>
    <dgm:pt modelId="{55344E96-635D-48F2-B6F5-2285FAA1EEA6}" type="parTrans" cxnId="{5124CCC3-FC97-4E2F-A972-A3FE3B6EBBCD}">
      <dgm:prSet/>
      <dgm:spPr/>
      <dgm:t>
        <a:bodyPr/>
        <a:lstStyle/>
        <a:p>
          <a:endParaRPr lang="en-US"/>
        </a:p>
      </dgm:t>
    </dgm:pt>
    <dgm:pt modelId="{63B5FD66-9209-4413-BDA9-E84C0344ACB0}" type="sibTrans" cxnId="{5124CCC3-FC97-4E2F-A972-A3FE3B6EBBCD}">
      <dgm:prSet/>
      <dgm:spPr/>
      <dgm:t>
        <a:bodyPr/>
        <a:lstStyle/>
        <a:p>
          <a:endParaRPr lang="en-US"/>
        </a:p>
      </dgm:t>
    </dgm:pt>
    <dgm:pt modelId="{9E296672-568E-41CC-9A3C-65C370453DEF}">
      <dgm:prSet phldrT="[Texto]" custT="1"/>
      <dgm:spPr/>
      <dgm:t>
        <a:bodyPr/>
        <a:lstStyle/>
        <a:p>
          <a:r>
            <a:rPr lang="en-US" sz="2000" dirty="0" err="1" smtClean="0"/>
            <a:t>Activos</a:t>
          </a:r>
          <a:r>
            <a:rPr lang="en-US" sz="2000" dirty="0" smtClean="0"/>
            <a:t> </a:t>
          </a:r>
          <a:r>
            <a:rPr lang="en-US" sz="2000" dirty="0" err="1" smtClean="0"/>
            <a:t>Fijos</a:t>
          </a:r>
          <a:endParaRPr lang="en-US" sz="2000" dirty="0"/>
        </a:p>
      </dgm:t>
    </dgm:pt>
    <dgm:pt modelId="{17F0EBCD-98C6-4F6D-9F80-5FD11AFACB7D}" type="parTrans" cxnId="{8A62B03F-1276-4A5B-BAD4-FE43EB717D44}">
      <dgm:prSet/>
      <dgm:spPr/>
      <dgm:t>
        <a:bodyPr/>
        <a:lstStyle/>
        <a:p>
          <a:endParaRPr lang="en-US"/>
        </a:p>
      </dgm:t>
    </dgm:pt>
    <dgm:pt modelId="{7C199310-3F15-469C-9041-D16CF8EED09C}" type="sibTrans" cxnId="{8A62B03F-1276-4A5B-BAD4-FE43EB717D44}">
      <dgm:prSet/>
      <dgm:spPr/>
      <dgm:t>
        <a:bodyPr/>
        <a:lstStyle/>
        <a:p>
          <a:endParaRPr lang="en-US"/>
        </a:p>
      </dgm:t>
    </dgm:pt>
    <dgm:pt modelId="{D565981D-A26C-4270-B14A-7287C8B110E2}">
      <dgm:prSet phldrT="[Texto]" custT="1"/>
      <dgm:spPr/>
      <dgm:t>
        <a:bodyPr/>
        <a:lstStyle/>
        <a:p>
          <a:r>
            <a:rPr lang="es-ES_tradnl" sz="1600" dirty="0" smtClean="0"/>
            <a:t>Son todos los activos tangibles de la  empresa</a:t>
          </a:r>
          <a:endParaRPr lang="en-US" sz="1600" dirty="0"/>
        </a:p>
      </dgm:t>
    </dgm:pt>
    <dgm:pt modelId="{F0928B31-0EC5-4822-BE1C-675ACA435904}" type="parTrans" cxnId="{E13C3F95-51BE-4EF0-B3CA-932879B22DE9}">
      <dgm:prSet/>
      <dgm:spPr/>
      <dgm:t>
        <a:bodyPr/>
        <a:lstStyle/>
        <a:p>
          <a:endParaRPr lang="en-US"/>
        </a:p>
      </dgm:t>
    </dgm:pt>
    <dgm:pt modelId="{788C0C2E-D48F-4896-AFBE-3AE721B130E4}" type="sibTrans" cxnId="{E13C3F95-51BE-4EF0-B3CA-932879B22DE9}">
      <dgm:prSet/>
      <dgm:spPr/>
      <dgm:t>
        <a:bodyPr/>
        <a:lstStyle/>
        <a:p>
          <a:endParaRPr lang="en-US"/>
        </a:p>
      </dgm:t>
    </dgm:pt>
    <dgm:pt modelId="{D5106A22-C83D-42A6-B6E8-8C89A2458280}">
      <dgm:prSet phldrT="[Texto]" custT="1"/>
      <dgm:spPr/>
      <dgm:t>
        <a:bodyPr/>
        <a:lstStyle/>
        <a:p>
          <a:r>
            <a:rPr lang="en-US" sz="2000" dirty="0" err="1" smtClean="0"/>
            <a:t>Activos</a:t>
          </a:r>
          <a:r>
            <a:rPr lang="en-US" sz="2000" dirty="0" smtClean="0"/>
            <a:t> </a:t>
          </a:r>
          <a:r>
            <a:rPr lang="en-US" sz="2000" dirty="0" err="1" smtClean="0"/>
            <a:t>Diferidos</a:t>
          </a:r>
          <a:endParaRPr lang="en-US" sz="2000" dirty="0"/>
        </a:p>
      </dgm:t>
    </dgm:pt>
    <dgm:pt modelId="{711ABB9E-D544-4E7E-8D26-AC77481248B3}" type="parTrans" cxnId="{ADF24C11-F4BE-4C3C-94CC-B901289C1311}">
      <dgm:prSet/>
      <dgm:spPr/>
      <dgm:t>
        <a:bodyPr/>
        <a:lstStyle/>
        <a:p>
          <a:endParaRPr lang="en-US"/>
        </a:p>
      </dgm:t>
    </dgm:pt>
    <dgm:pt modelId="{D423FCDB-7740-4E83-BC9E-79667ECB7CC2}" type="sibTrans" cxnId="{ADF24C11-F4BE-4C3C-94CC-B901289C1311}">
      <dgm:prSet/>
      <dgm:spPr/>
      <dgm:t>
        <a:bodyPr/>
        <a:lstStyle/>
        <a:p>
          <a:endParaRPr lang="en-US"/>
        </a:p>
      </dgm:t>
    </dgm:pt>
    <dgm:pt modelId="{6D81C4E6-8580-44C3-AA27-47730F218E9E}">
      <dgm:prSet custT="1"/>
      <dgm:spPr/>
      <dgm:t>
        <a:bodyPr/>
        <a:lstStyle/>
        <a:p>
          <a:r>
            <a:rPr lang="es-ES_tradnl" sz="1600" dirty="0" smtClean="0"/>
            <a:t>Son todos los activos intangibles de la  empresa, definidos en las leyes tributarias vigentes</a:t>
          </a:r>
        </a:p>
      </dgm:t>
    </dgm:pt>
    <dgm:pt modelId="{A7668E8A-BBFE-4F95-B764-ABCAE6210C86}" type="parTrans" cxnId="{78903577-83BE-4B5F-80EF-77BCA44BDB5D}">
      <dgm:prSet/>
      <dgm:spPr/>
      <dgm:t>
        <a:bodyPr/>
        <a:lstStyle/>
        <a:p>
          <a:endParaRPr lang="en-US"/>
        </a:p>
      </dgm:t>
    </dgm:pt>
    <dgm:pt modelId="{5E824FA4-534F-411E-AFB9-5DB1F0E664CF}" type="sibTrans" cxnId="{78903577-83BE-4B5F-80EF-77BCA44BDB5D}">
      <dgm:prSet/>
      <dgm:spPr/>
      <dgm:t>
        <a:bodyPr/>
        <a:lstStyle/>
        <a:p>
          <a:endParaRPr lang="en-US"/>
        </a:p>
      </dgm:t>
    </dgm:pt>
    <dgm:pt modelId="{91ADDFBB-BF54-4205-9CF3-27479DD4211B}">
      <dgm:prSet custT="1"/>
      <dgm:spPr/>
      <dgm:t>
        <a:bodyPr/>
        <a:lstStyle/>
        <a:p>
          <a:r>
            <a:rPr lang="es-ES_tradnl" sz="1300" dirty="0" smtClean="0"/>
            <a:t>* Gastos de constitución, *Promoción preoperativa, *Capacitación del personal </a:t>
          </a:r>
        </a:p>
        <a:p>
          <a:r>
            <a:rPr lang="es-ES_tradnl" sz="1300" dirty="0" smtClean="0"/>
            <a:t>*Derecho de llave</a:t>
          </a:r>
          <a:endParaRPr lang="en-US" sz="1300" dirty="0"/>
        </a:p>
      </dgm:t>
    </dgm:pt>
    <dgm:pt modelId="{A1528488-C035-4224-91F7-DB5240A1FA3C}" type="parTrans" cxnId="{B416B8A3-2B14-4E54-A9B3-D4C930440806}">
      <dgm:prSet/>
      <dgm:spPr/>
      <dgm:t>
        <a:bodyPr/>
        <a:lstStyle/>
        <a:p>
          <a:endParaRPr lang="en-US"/>
        </a:p>
      </dgm:t>
    </dgm:pt>
    <dgm:pt modelId="{B23AF9F1-04C0-406D-AB7B-4D1320FD7910}" type="sibTrans" cxnId="{B416B8A3-2B14-4E54-A9B3-D4C930440806}">
      <dgm:prSet/>
      <dgm:spPr/>
      <dgm:t>
        <a:bodyPr/>
        <a:lstStyle/>
        <a:p>
          <a:endParaRPr lang="en-US"/>
        </a:p>
      </dgm:t>
    </dgm:pt>
    <dgm:pt modelId="{65C28CDA-0474-4A37-9EF5-8ADAD554F69D}">
      <dgm:prSet custT="1"/>
      <dgm:spPr/>
      <dgm:t>
        <a:bodyPr/>
        <a:lstStyle/>
        <a:p>
          <a:r>
            <a:rPr lang="es-ES_tradnl" sz="1400" b="0" dirty="0" smtClean="0"/>
            <a:t>* Locales  y  obra civil *Maquinas , equipos  y herramientas</a:t>
          </a:r>
        </a:p>
        <a:p>
          <a:r>
            <a:rPr lang="es-ES_tradnl" sz="1400" b="0" dirty="0" smtClean="0"/>
            <a:t> *Requerimientos  del personal administrativos.</a:t>
          </a:r>
          <a:endParaRPr lang="en-US" sz="1400" b="0" dirty="0"/>
        </a:p>
      </dgm:t>
    </dgm:pt>
    <dgm:pt modelId="{D268A3F3-E9CD-4F61-9A8D-6E918AACED2D}" type="parTrans" cxnId="{BAEA9800-6940-40AB-835A-969806E5CA16}">
      <dgm:prSet/>
      <dgm:spPr/>
      <dgm:t>
        <a:bodyPr/>
        <a:lstStyle/>
        <a:p>
          <a:endParaRPr lang="en-US"/>
        </a:p>
      </dgm:t>
    </dgm:pt>
    <dgm:pt modelId="{9B8B9D61-5161-400C-B5AA-F68AAE0231DE}" type="sibTrans" cxnId="{BAEA9800-6940-40AB-835A-969806E5CA16}">
      <dgm:prSet/>
      <dgm:spPr/>
      <dgm:t>
        <a:bodyPr/>
        <a:lstStyle/>
        <a:p>
          <a:endParaRPr lang="en-US"/>
        </a:p>
      </dgm:t>
    </dgm:pt>
    <dgm:pt modelId="{A58833FF-78F4-45DE-AF96-13CB3B71DE01}" type="pres">
      <dgm:prSet presAssocID="{85A3CF16-417D-4CAD-B433-AC9541C34D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990B50-96E2-437C-8211-6A373D4BEF68}" type="pres">
      <dgm:prSet presAssocID="{023ADB81-ED44-4C7D-90F3-FD6DEAE04A0A}" presName="root1" presStyleCnt="0"/>
      <dgm:spPr/>
      <dgm:t>
        <a:bodyPr/>
        <a:lstStyle/>
        <a:p>
          <a:endParaRPr lang="en-US"/>
        </a:p>
      </dgm:t>
    </dgm:pt>
    <dgm:pt modelId="{C061E413-62B5-46FA-ADDA-EEBE36DF2B94}" type="pres">
      <dgm:prSet presAssocID="{023ADB81-ED44-4C7D-90F3-FD6DEAE04A0A}" presName="LevelOneTextNode" presStyleLbl="node0" presStyleIdx="0" presStyleCnt="1" custScaleX="92675" custScaleY="141132" custLinFactNeighborX="4752" custLinFactNeighborY="-1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82BD2-07AC-4061-B02A-6401A02028CA}" type="pres">
      <dgm:prSet presAssocID="{023ADB81-ED44-4C7D-90F3-FD6DEAE04A0A}" presName="level2hierChild" presStyleCnt="0"/>
      <dgm:spPr/>
      <dgm:t>
        <a:bodyPr/>
        <a:lstStyle/>
        <a:p>
          <a:endParaRPr lang="en-US"/>
        </a:p>
      </dgm:t>
    </dgm:pt>
    <dgm:pt modelId="{D2F3A8B8-AAEC-4154-87F9-DC77D86DABB9}" type="pres">
      <dgm:prSet presAssocID="{17F0EBCD-98C6-4F6D-9F80-5FD11AFACB7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BBE2E0C-F6F0-40C2-97DB-CEBC00EA9A26}" type="pres">
      <dgm:prSet presAssocID="{17F0EBCD-98C6-4F6D-9F80-5FD11AFACB7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3AED078-9290-44A7-84C1-BF60656012FD}" type="pres">
      <dgm:prSet presAssocID="{9E296672-568E-41CC-9A3C-65C370453DEF}" presName="root2" presStyleCnt="0"/>
      <dgm:spPr/>
      <dgm:t>
        <a:bodyPr/>
        <a:lstStyle/>
        <a:p>
          <a:endParaRPr lang="en-US"/>
        </a:p>
      </dgm:t>
    </dgm:pt>
    <dgm:pt modelId="{4023F4ED-15B8-40D4-ABC3-876767C89E02}" type="pres">
      <dgm:prSet presAssocID="{9E296672-568E-41CC-9A3C-65C370453DEF}" presName="LevelTwoTextNode" presStyleLbl="node2" presStyleIdx="0" presStyleCnt="2" custScaleX="107188" custScaleY="97227" custLinFactNeighborX="-5022" custLinFactNeighborY="-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07B023-ACBD-42B2-A468-8537AB94B20A}" type="pres">
      <dgm:prSet presAssocID="{9E296672-568E-41CC-9A3C-65C370453DEF}" presName="level3hierChild" presStyleCnt="0"/>
      <dgm:spPr/>
      <dgm:t>
        <a:bodyPr/>
        <a:lstStyle/>
        <a:p>
          <a:endParaRPr lang="en-US"/>
        </a:p>
      </dgm:t>
    </dgm:pt>
    <dgm:pt modelId="{EFED17E8-787A-4BA0-941C-1AA65FCFD9DF}" type="pres">
      <dgm:prSet presAssocID="{F0928B31-0EC5-4822-BE1C-675ACA43590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CD7FD4E-7740-43F9-919F-6007D28F4FEA}" type="pres">
      <dgm:prSet presAssocID="{F0928B31-0EC5-4822-BE1C-675ACA43590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55A880D9-4210-4DE4-BFBA-8BAEDAB0B1BD}" type="pres">
      <dgm:prSet presAssocID="{D565981D-A26C-4270-B14A-7287C8B110E2}" presName="root2" presStyleCnt="0"/>
      <dgm:spPr/>
      <dgm:t>
        <a:bodyPr/>
        <a:lstStyle/>
        <a:p>
          <a:endParaRPr lang="en-US"/>
        </a:p>
      </dgm:t>
    </dgm:pt>
    <dgm:pt modelId="{8C34F50E-F5C7-461F-A428-2724449E6D28}" type="pres">
      <dgm:prSet presAssocID="{D565981D-A26C-4270-B14A-7287C8B110E2}" presName="LevelTwoTextNode" presStyleLbl="node3" presStyleIdx="0" presStyleCnt="2" custScaleX="154237" custScaleY="141193" custLinFactY="-35024" custLinFactNeighborX="-1154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C2BFB0-6443-4AF8-9DEC-ACCBF82BFAF9}" type="pres">
      <dgm:prSet presAssocID="{D565981D-A26C-4270-B14A-7287C8B110E2}" presName="level3hierChild" presStyleCnt="0"/>
      <dgm:spPr/>
      <dgm:t>
        <a:bodyPr/>
        <a:lstStyle/>
        <a:p>
          <a:endParaRPr lang="en-US"/>
        </a:p>
      </dgm:t>
    </dgm:pt>
    <dgm:pt modelId="{D851514E-3E1D-4773-9C0A-A4087EC3AE3A}" type="pres">
      <dgm:prSet presAssocID="{D268A3F3-E9CD-4F61-9A8D-6E918AACED2D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5E14FFD2-C72E-4F15-B7A6-A7588AE7FEE9}" type="pres">
      <dgm:prSet presAssocID="{D268A3F3-E9CD-4F61-9A8D-6E918AACED2D}" presName="connTx" presStyleLbl="parChTrans1D4" presStyleIdx="0" presStyleCnt="2"/>
      <dgm:spPr/>
      <dgm:t>
        <a:bodyPr/>
        <a:lstStyle/>
        <a:p>
          <a:endParaRPr lang="en-US"/>
        </a:p>
      </dgm:t>
    </dgm:pt>
    <dgm:pt modelId="{71A26EE6-01A3-4B51-B339-1A0121614FEE}" type="pres">
      <dgm:prSet presAssocID="{65C28CDA-0474-4A37-9EF5-8ADAD554F69D}" presName="root2" presStyleCnt="0"/>
      <dgm:spPr/>
      <dgm:t>
        <a:bodyPr/>
        <a:lstStyle/>
        <a:p>
          <a:endParaRPr lang="en-US"/>
        </a:p>
      </dgm:t>
    </dgm:pt>
    <dgm:pt modelId="{95298122-2331-41EB-864B-B8F2EE41FC09}" type="pres">
      <dgm:prSet presAssocID="{65C28CDA-0474-4A37-9EF5-8ADAD554F69D}" presName="LevelTwoTextNode" presStyleLbl="node4" presStyleIdx="0" presStyleCnt="2" custScaleX="171886" custScaleY="221539" custLinFactNeighborX="-6838" custLinFactNeighborY="-32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AFD2F7-427E-4075-BFB7-13EBB3A1A2A8}" type="pres">
      <dgm:prSet presAssocID="{65C28CDA-0474-4A37-9EF5-8ADAD554F69D}" presName="level3hierChild" presStyleCnt="0"/>
      <dgm:spPr/>
      <dgm:t>
        <a:bodyPr/>
        <a:lstStyle/>
        <a:p>
          <a:endParaRPr lang="en-US"/>
        </a:p>
      </dgm:t>
    </dgm:pt>
    <dgm:pt modelId="{C9F8B560-C6E7-4FAE-8EC3-2BDBF52EA5F1}" type="pres">
      <dgm:prSet presAssocID="{711ABB9E-D544-4E7E-8D26-AC77481248B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44C2AF5-A484-4EEA-AC74-288637B5A6E8}" type="pres">
      <dgm:prSet presAssocID="{711ABB9E-D544-4E7E-8D26-AC77481248B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B2A2AC8-1D98-4FEE-900B-67EA07934D9C}" type="pres">
      <dgm:prSet presAssocID="{D5106A22-C83D-42A6-B6E8-8C89A2458280}" presName="root2" presStyleCnt="0"/>
      <dgm:spPr/>
      <dgm:t>
        <a:bodyPr/>
        <a:lstStyle/>
        <a:p>
          <a:endParaRPr lang="en-US"/>
        </a:p>
      </dgm:t>
    </dgm:pt>
    <dgm:pt modelId="{FCBD4D36-8B2F-494F-9291-DFDBECA1181E}" type="pres">
      <dgm:prSet presAssocID="{D5106A22-C83D-42A6-B6E8-8C89A2458280}" presName="LevelTwoTextNode" presStyleLbl="node2" presStyleIdx="1" presStyleCnt="2" custAng="0" custScaleX="111737" custScaleY="110526" custLinFactNeighborX="-2941" custLinFactNeighborY="12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52D4A9-8DF3-4F89-B405-A3F23CB6778A}" type="pres">
      <dgm:prSet presAssocID="{D5106A22-C83D-42A6-B6E8-8C89A2458280}" presName="level3hierChild" presStyleCnt="0"/>
      <dgm:spPr/>
      <dgm:t>
        <a:bodyPr/>
        <a:lstStyle/>
        <a:p>
          <a:endParaRPr lang="en-US"/>
        </a:p>
      </dgm:t>
    </dgm:pt>
    <dgm:pt modelId="{A7D502E6-267D-49E8-A97A-81DA8242BC65}" type="pres">
      <dgm:prSet presAssocID="{A7668E8A-BBFE-4F95-B764-ABCAE6210C8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D91C7CB-5038-4920-9991-03A89EB34B0C}" type="pres">
      <dgm:prSet presAssocID="{A7668E8A-BBFE-4F95-B764-ABCAE6210C8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35754FC-77C2-40A4-9706-C9830291ACCB}" type="pres">
      <dgm:prSet presAssocID="{6D81C4E6-8580-44C3-AA27-47730F218E9E}" presName="root2" presStyleCnt="0"/>
      <dgm:spPr/>
      <dgm:t>
        <a:bodyPr/>
        <a:lstStyle/>
        <a:p>
          <a:endParaRPr lang="en-US"/>
        </a:p>
      </dgm:t>
    </dgm:pt>
    <dgm:pt modelId="{ECE93910-D6D0-4808-9893-6ECBD9CCE69D}" type="pres">
      <dgm:prSet presAssocID="{6D81C4E6-8580-44C3-AA27-47730F218E9E}" presName="LevelTwoTextNode" presStyleLbl="node3" presStyleIdx="1" presStyleCnt="2" custScaleX="150909" custScaleY="247689" custLinFactY="27188" custLinFactNeighborX="-2578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44E4CC-E679-476D-A62C-8CB126F76AC7}" type="pres">
      <dgm:prSet presAssocID="{6D81C4E6-8580-44C3-AA27-47730F218E9E}" presName="level3hierChild" presStyleCnt="0"/>
      <dgm:spPr/>
      <dgm:t>
        <a:bodyPr/>
        <a:lstStyle/>
        <a:p>
          <a:endParaRPr lang="en-US"/>
        </a:p>
      </dgm:t>
    </dgm:pt>
    <dgm:pt modelId="{ED4C9756-D4BB-4D9D-B10C-AB4654ACFB5D}" type="pres">
      <dgm:prSet presAssocID="{A1528488-C035-4224-91F7-DB5240A1FA3C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47F44112-AA99-4692-B224-63DE60219D5D}" type="pres">
      <dgm:prSet presAssocID="{A1528488-C035-4224-91F7-DB5240A1FA3C}" presName="connTx" presStyleLbl="parChTrans1D4" presStyleIdx="1" presStyleCnt="2"/>
      <dgm:spPr/>
      <dgm:t>
        <a:bodyPr/>
        <a:lstStyle/>
        <a:p>
          <a:endParaRPr lang="en-US"/>
        </a:p>
      </dgm:t>
    </dgm:pt>
    <dgm:pt modelId="{3232117F-9B73-41B9-9981-A6AF28AEAC3E}" type="pres">
      <dgm:prSet presAssocID="{91ADDFBB-BF54-4205-9CF3-27479DD4211B}" presName="root2" presStyleCnt="0"/>
      <dgm:spPr/>
      <dgm:t>
        <a:bodyPr/>
        <a:lstStyle/>
        <a:p>
          <a:endParaRPr lang="en-US"/>
        </a:p>
      </dgm:t>
    </dgm:pt>
    <dgm:pt modelId="{C6FA0437-01F6-40DA-81CE-B5209643F658}" type="pres">
      <dgm:prSet presAssocID="{91ADDFBB-BF54-4205-9CF3-27479DD4211B}" presName="LevelTwoTextNode" presStyleLbl="node4" presStyleIdx="1" presStyleCnt="2" custScaleX="175934" custScaleY="199942" custLinFactNeighborX="-15421" custLinFactNeighborY="244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60BF6-6C2B-4FF8-BB37-7F5B60EAD932}" type="pres">
      <dgm:prSet presAssocID="{91ADDFBB-BF54-4205-9CF3-27479DD4211B}" presName="level3hierChild" presStyleCnt="0"/>
      <dgm:spPr/>
      <dgm:t>
        <a:bodyPr/>
        <a:lstStyle/>
        <a:p>
          <a:endParaRPr lang="en-US"/>
        </a:p>
      </dgm:t>
    </dgm:pt>
  </dgm:ptLst>
  <dgm:cxnLst>
    <dgm:cxn modelId="{8A62B03F-1276-4A5B-BAD4-FE43EB717D44}" srcId="{023ADB81-ED44-4C7D-90F3-FD6DEAE04A0A}" destId="{9E296672-568E-41CC-9A3C-65C370453DEF}" srcOrd="0" destOrd="0" parTransId="{17F0EBCD-98C6-4F6D-9F80-5FD11AFACB7D}" sibTransId="{7C199310-3F15-469C-9041-D16CF8EED09C}"/>
    <dgm:cxn modelId="{AB23319D-A5A8-4D9F-8E88-748912F28629}" type="presOf" srcId="{711ABB9E-D544-4E7E-8D26-AC77481248B3}" destId="{F44C2AF5-A484-4EEA-AC74-288637B5A6E8}" srcOrd="1" destOrd="0" presId="urn:microsoft.com/office/officeart/2005/8/layout/hierarchy2"/>
    <dgm:cxn modelId="{B416B8A3-2B14-4E54-A9B3-D4C930440806}" srcId="{6D81C4E6-8580-44C3-AA27-47730F218E9E}" destId="{91ADDFBB-BF54-4205-9CF3-27479DD4211B}" srcOrd="0" destOrd="0" parTransId="{A1528488-C035-4224-91F7-DB5240A1FA3C}" sibTransId="{B23AF9F1-04C0-406D-AB7B-4D1320FD7910}"/>
    <dgm:cxn modelId="{3636DCC7-B414-426F-B830-762E5F370AFC}" type="presOf" srcId="{6D81C4E6-8580-44C3-AA27-47730F218E9E}" destId="{ECE93910-D6D0-4808-9893-6ECBD9CCE69D}" srcOrd="0" destOrd="0" presId="urn:microsoft.com/office/officeart/2005/8/layout/hierarchy2"/>
    <dgm:cxn modelId="{E13C3F95-51BE-4EF0-B3CA-932879B22DE9}" srcId="{9E296672-568E-41CC-9A3C-65C370453DEF}" destId="{D565981D-A26C-4270-B14A-7287C8B110E2}" srcOrd="0" destOrd="0" parTransId="{F0928B31-0EC5-4822-BE1C-675ACA435904}" sibTransId="{788C0C2E-D48F-4896-AFBE-3AE721B130E4}"/>
    <dgm:cxn modelId="{1101E6C5-EE43-4E49-B47A-89201CA0A192}" type="presOf" srcId="{D268A3F3-E9CD-4F61-9A8D-6E918AACED2D}" destId="{D851514E-3E1D-4773-9C0A-A4087EC3AE3A}" srcOrd="0" destOrd="0" presId="urn:microsoft.com/office/officeart/2005/8/layout/hierarchy2"/>
    <dgm:cxn modelId="{50828A23-BF97-42F6-BAF5-421B5B459F87}" type="presOf" srcId="{91ADDFBB-BF54-4205-9CF3-27479DD4211B}" destId="{C6FA0437-01F6-40DA-81CE-B5209643F658}" srcOrd="0" destOrd="0" presId="urn:microsoft.com/office/officeart/2005/8/layout/hierarchy2"/>
    <dgm:cxn modelId="{307ED676-C9C4-4669-905A-3EF6AFE642BE}" type="presOf" srcId="{A1528488-C035-4224-91F7-DB5240A1FA3C}" destId="{ED4C9756-D4BB-4D9D-B10C-AB4654ACFB5D}" srcOrd="0" destOrd="0" presId="urn:microsoft.com/office/officeart/2005/8/layout/hierarchy2"/>
    <dgm:cxn modelId="{53474CE7-F530-4C5A-8A04-707ED2A75408}" type="presOf" srcId="{D565981D-A26C-4270-B14A-7287C8B110E2}" destId="{8C34F50E-F5C7-461F-A428-2724449E6D28}" srcOrd="0" destOrd="0" presId="urn:microsoft.com/office/officeart/2005/8/layout/hierarchy2"/>
    <dgm:cxn modelId="{ACA3A882-4C9C-4EB2-91F0-1B40C6F5D7BD}" type="presOf" srcId="{023ADB81-ED44-4C7D-90F3-FD6DEAE04A0A}" destId="{C061E413-62B5-46FA-ADDA-EEBE36DF2B94}" srcOrd="0" destOrd="0" presId="urn:microsoft.com/office/officeart/2005/8/layout/hierarchy2"/>
    <dgm:cxn modelId="{805A1CDA-3B4D-4D3B-9E75-8CBD93EBE52D}" type="presOf" srcId="{D268A3F3-E9CD-4F61-9A8D-6E918AACED2D}" destId="{5E14FFD2-C72E-4F15-B7A6-A7588AE7FEE9}" srcOrd="1" destOrd="0" presId="urn:microsoft.com/office/officeart/2005/8/layout/hierarchy2"/>
    <dgm:cxn modelId="{776E3114-664D-45D5-8271-AE7F0E592431}" type="presOf" srcId="{D5106A22-C83D-42A6-B6E8-8C89A2458280}" destId="{FCBD4D36-8B2F-494F-9291-DFDBECA1181E}" srcOrd="0" destOrd="0" presId="urn:microsoft.com/office/officeart/2005/8/layout/hierarchy2"/>
    <dgm:cxn modelId="{BAEA9800-6940-40AB-835A-969806E5CA16}" srcId="{D565981D-A26C-4270-B14A-7287C8B110E2}" destId="{65C28CDA-0474-4A37-9EF5-8ADAD554F69D}" srcOrd="0" destOrd="0" parTransId="{D268A3F3-E9CD-4F61-9A8D-6E918AACED2D}" sibTransId="{9B8B9D61-5161-400C-B5AA-F68AAE0231DE}"/>
    <dgm:cxn modelId="{ADF24C11-F4BE-4C3C-94CC-B901289C1311}" srcId="{023ADB81-ED44-4C7D-90F3-FD6DEAE04A0A}" destId="{D5106A22-C83D-42A6-B6E8-8C89A2458280}" srcOrd="1" destOrd="0" parTransId="{711ABB9E-D544-4E7E-8D26-AC77481248B3}" sibTransId="{D423FCDB-7740-4E83-BC9E-79667ECB7CC2}"/>
    <dgm:cxn modelId="{78903577-83BE-4B5F-80EF-77BCA44BDB5D}" srcId="{D5106A22-C83D-42A6-B6E8-8C89A2458280}" destId="{6D81C4E6-8580-44C3-AA27-47730F218E9E}" srcOrd="0" destOrd="0" parTransId="{A7668E8A-BBFE-4F95-B764-ABCAE6210C86}" sibTransId="{5E824FA4-534F-411E-AFB9-5DB1F0E664CF}"/>
    <dgm:cxn modelId="{E3B2C9AA-A175-4BDD-B69F-603BEB6336BD}" type="presOf" srcId="{A7668E8A-BBFE-4F95-B764-ABCAE6210C86}" destId="{A7D502E6-267D-49E8-A97A-81DA8242BC65}" srcOrd="0" destOrd="0" presId="urn:microsoft.com/office/officeart/2005/8/layout/hierarchy2"/>
    <dgm:cxn modelId="{CE1A25CD-967C-480E-9128-C35EE4B2BAC0}" type="presOf" srcId="{85A3CF16-417D-4CAD-B433-AC9541C34D73}" destId="{A58833FF-78F4-45DE-AF96-13CB3B71DE01}" srcOrd="0" destOrd="0" presId="urn:microsoft.com/office/officeart/2005/8/layout/hierarchy2"/>
    <dgm:cxn modelId="{C649A5FA-E040-4F28-8308-30163AC4D49C}" type="presOf" srcId="{65C28CDA-0474-4A37-9EF5-8ADAD554F69D}" destId="{95298122-2331-41EB-864B-B8F2EE41FC09}" srcOrd="0" destOrd="0" presId="urn:microsoft.com/office/officeart/2005/8/layout/hierarchy2"/>
    <dgm:cxn modelId="{5124CCC3-FC97-4E2F-A972-A3FE3B6EBBCD}" srcId="{85A3CF16-417D-4CAD-B433-AC9541C34D73}" destId="{023ADB81-ED44-4C7D-90F3-FD6DEAE04A0A}" srcOrd="0" destOrd="0" parTransId="{55344E96-635D-48F2-B6F5-2285FAA1EEA6}" sibTransId="{63B5FD66-9209-4413-BDA9-E84C0344ACB0}"/>
    <dgm:cxn modelId="{2690873D-A3FA-4FE6-843B-E01E357BD702}" type="presOf" srcId="{A7668E8A-BBFE-4F95-B764-ABCAE6210C86}" destId="{3D91C7CB-5038-4920-9991-03A89EB34B0C}" srcOrd="1" destOrd="0" presId="urn:microsoft.com/office/officeart/2005/8/layout/hierarchy2"/>
    <dgm:cxn modelId="{1A1D4FA6-F947-4024-94F0-711C87CA7205}" type="presOf" srcId="{F0928B31-0EC5-4822-BE1C-675ACA435904}" destId="{EFED17E8-787A-4BA0-941C-1AA65FCFD9DF}" srcOrd="0" destOrd="0" presId="urn:microsoft.com/office/officeart/2005/8/layout/hierarchy2"/>
    <dgm:cxn modelId="{6E2F1C85-A6A8-4829-82A1-CF5521003493}" type="presOf" srcId="{F0928B31-0EC5-4822-BE1C-675ACA435904}" destId="{3CD7FD4E-7740-43F9-919F-6007D28F4FEA}" srcOrd="1" destOrd="0" presId="urn:microsoft.com/office/officeart/2005/8/layout/hierarchy2"/>
    <dgm:cxn modelId="{20BA34F2-2CF8-4866-9C63-9A2C18453D45}" type="presOf" srcId="{17F0EBCD-98C6-4F6D-9F80-5FD11AFACB7D}" destId="{D2F3A8B8-AAEC-4154-87F9-DC77D86DABB9}" srcOrd="0" destOrd="0" presId="urn:microsoft.com/office/officeart/2005/8/layout/hierarchy2"/>
    <dgm:cxn modelId="{DBD1B00D-60D1-490F-847A-9C587002528A}" type="presOf" srcId="{9E296672-568E-41CC-9A3C-65C370453DEF}" destId="{4023F4ED-15B8-40D4-ABC3-876767C89E02}" srcOrd="0" destOrd="0" presId="urn:microsoft.com/office/officeart/2005/8/layout/hierarchy2"/>
    <dgm:cxn modelId="{7F41AFC9-F8F2-47D2-BFC8-DA5C8E52E9A8}" type="presOf" srcId="{711ABB9E-D544-4E7E-8D26-AC77481248B3}" destId="{C9F8B560-C6E7-4FAE-8EC3-2BDBF52EA5F1}" srcOrd="0" destOrd="0" presId="urn:microsoft.com/office/officeart/2005/8/layout/hierarchy2"/>
    <dgm:cxn modelId="{B7BA363A-F551-43F4-AB56-CC45CF926ED0}" type="presOf" srcId="{A1528488-C035-4224-91F7-DB5240A1FA3C}" destId="{47F44112-AA99-4692-B224-63DE60219D5D}" srcOrd="1" destOrd="0" presId="urn:microsoft.com/office/officeart/2005/8/layout/hierarchy2"/>
    <dgm:cxn modelId="{727B5F7E-0AF6-4986-876C-B3B76E52E5EA}" type="presOf" srcId="{17F0EBCD-98C6-4F6D-9F80-5FD11AFACB7D}" destId="{ABBE2E0C-F6F0-40C2-97DB-CEBC00EA9A26}" srcOrd="1" destOrd="0" presId="urn:microsoft.com/office/officeart/2005/8/layout/hierarchy2"/>
    <dgm:cxn modelId="{6A690A83-681A-4281-8834-4D5A7686635E}" type="presParOf" srcId="{A58833FF-78F4-45DE-AF96-13CB3B71DE01}" destId="{2D990B50-96E2-437C-8211-6A373D4BEF68}" srcOrd="0" destOrd="0" presId="urn:microsoft.com/office/officeart/2005/8/layout/hierarchy2"/>
    <dgm:cxn modelId="{A88B22A9-97B5-42AD-96F3-FBFBFF1E35B7}" type="presParOf" srcId="{2D990B50-96E2-437C-8211-6A373D4BEF68}" destId="{C061E413-62B5-46FA-ADDA-EEBE36DF2B94}" srcOrd="0" destOrd="0" presId="urn:microsoft.com/office/officeart/2005/8/layout/hierarchy2"/>
    <dgm:cxn modelId="{1943A394-882B-4CAC-8891-A8DA25A7ED9A}" type="presParOf" srcId="{2D990B50-96E2-437C-8211-6A373D4BEF68}" destId="{0FB82BD2-07AC-4061-B02A-6401A02028CA}" srcOrd="1" destOrd="0" presId="urn:microsoft.com/office/officeart/2005/8/layout/hierarchy2"/>
    <dgm:cxn modelId="{2DFA47AF-D36F-4099-9CD4-0BA20A9258DF}" type="presParOf" srcId="{0FB82BD2-07AC-4061-B02A-6401A02028CA}" destId="{D2F3A8B8-AAEC-4154-87F9-DC77D86DABB9}" srcOrd="0" destOrd="0" presId="urn:microsoft.com/office/officeart/2005/8/layout/hierarchy2"/>
    <dgm:cxn modelId="{97AF9AB8-AFBE-42ED-A900-1D173A102890}" type="presParOf" srcId="{D2F3A8B8-AAEC-4154-87F9-DC77D86DABB9}" destId="{ABBE2E0C-F6F0-40C2-97DB-CEBC00EA9A26}" srcOrd="0" destOrd="0" presId="urn:microsoft.com/office/officeart/2005/8/layout/hierarchy2"/>
    <dgm:cxn modelId="{583F8BB8-4C8E-4553-93C0-29E0A9472F37}" type="presParOf" srcId="{0FB82BD2-07AC-4061-B02A-6401A02028CA}" destId="{E3AED078-9290-44A7-84C1-BF60656012FD}" srcOrd="1" destOrd="0" presId="urn:microsoft.com/office/officeart/2005/8/layout/hierarchy2"/>
    <dgm:cxn modelId="{1B3BE051-423D-415D-9C3B-C98D2250FA6E}" type="presParOf" srcId="{E3AED078-9290-44A7-84C1-BF60656012FD}" destId="{4023F4ED-15B8-40D4-ABC3-876767C89E02}" srcOrd="0" destOrd="0" presId="urn:microsoft.com/office/officeart/2005/8/layout/hierarchy2"/>
    <dgm:cxn modelId="{B56EC143-CF05-4EF5-8B21-DEB197DCBF9C}" type="presParOf" srcId="{E3AED078-9290-44A7-84C1-BF60656012FD}" destId="{2207B023-ACBD-42B2-A468-8537AB94B20A}" srcOrd="1" destOrd="0" presId="urn:microsoft.com/office/officeart/2005/8/layout/hierarchy2"/>
    <dgm:cxn modelId="{1B57F90D-5F7B-4134-BDC1-77148596CB1F}" type="presParOf" srcId="{2207B023-ACBD-42B2-A468-8537AB94B20A}" destId="{EFED17E8-787A-4BA0-941C-1AA65FCFD9DF}" srcOrd="0" destOrd="0" presId="urn:microsoft.com/office/officeart/2005/8/layout/hierarchy2"/>
    <dgm:cxn modelId="{B4178216-737F-4F22-B4D7-563D41A63F45}" type="presParOf" srcId="{EFED17E8-787A-4BA0-941C-1AA65FCFD9DF}" destId="{3CD7FD4E-7740-43F9-919F-6007D28F4FEA}" srcOrd="0" destOrd="0" presId="urn:microsoft.com/office/officeart/2005/8/layout/hierarchy2"/>
    <dgm:cxn modelId="{364F064E-1243-40F8-9D4E-FBEE4489BB60}" type="presParOf" srcId="{2207B023-ACBD-42B2-A468-8537AB94B20A}" destId="{55A880D9-4210-4DE4-BFBA-8BAEDAB0B1BD}" srcOrd="1" destOrd="0" presId="urn:microsoft.com/office/officeart/2005/8/layout/hierarchy2"/>
    <dgm:cxn modelId="{ECAA4115-83D7-4577-A72F-064A99B0D988}" type="presParOf" srcId="{55A880D9-4210-4DE4-BFBA-8BAEDAB0B1BD}" destId="{8C34F50E-F5C7-461F-A428-2724449E6D28}" srcOrd="0" destOrd="0" presId="urn:microsoft.com/office/officeart/2005/8/layout/hierarchy2"/>
    <dgm:cxn modelId="{90F293BA-CF46-463C-BF20-51DBE53E4AAC}" type="presParOf" srcId="{55A880D9-4210-4DE4-BFBA-8BAEDAB0B1BD}" destId="{AAC2BFB0-6443-4AF8-9DEC-ACCBF82BFAF9}" srcOrd="1" destOrd="0" presId="urn:microsoft.com/office/officeart/2005/8/layout/hierarchy2"/>
    <dgm:cxn modelId="{F4853A95-53F9-4859-A964-7A4CE2F2FAC4}" type="presParOf" srcId="{AAC2BFB0-6443-4AF8-9DEC-ACCBF82BFAF9}" destId="{D851514E-3E1D-4773-9C0A-A4087EC3AE3A}" srcOrd="0" destOrd="0" presId="urn:microsoft.com/office/officeart/2005/8/layout/hierarchy2"/>
    <dgm:cxn modelId="{1B0BB1E8-945C-48A4-89B4-D33E32C1F9A0}" type="presParOf" srcId="{D851514E-3E1D-4773-9C0A-A4087EC3AE3A}" destId="{5E14FFD2-C72E-4F15-B7A6-A7588AE7FEE9}" srcOrd="0" destOrd="0" presId="urn:microsoft.com/office/officeart/2005/8/layout/hierarchy2"/>
    <dgm:cxn modelId="{AB27FD37-CB60-475C-ABA0-37D2586B7FC4}" type="presParOf" srcId="{AAC2BFB0-6443-4AF8-9DEC-ACCBF82BFAF9}" destId="{71A26EE6-01A3-4B51-B339-1A0121614FEE}" srcOrd="1" destOrd="0" presId="urn:microsoft.com/office/officeart/2005/8/layout/hierarchy2"/>
    <dgm:cxn modelId="{0035B995-2999-4DD2-94A3-4F364E5C4B97}" type="presParOf" srcId="{71A26EE6-01A3-4B51-B339-1A0121614FEE}" destId="{95298122-2331-41EB-864B-B8F2EE41FC09}" srcOrd="0" destOrd="0" presId="urn:microsoft.com/office/officeart/2005/8/layout/hierarchy2"/>
    <dgm:cxn modelId="{F46E35D6-993A-4A36-9513-8563F3BFE0DB}" type="presParOf" srcId="{71A26EE6-01A3-4B51-B339-1A0121614FEE}" destId="{77AFD2F7-427E-4075-BFB7-13EBB3A1A2A8}" srcOrd="1" destOrd="0" presId="urn:microsoft.com/office/officeart/2005/8/layout/hierarchy2"/>
    <dgm:cxn modelId="{6E4B2036-1121-4D7D-92C1-1AD2E2FA6B5B}" type="presParOf" srcId="{0FB82BD2-07AC-4061-B02A-6401A02028CA}" destId="{C9F8B560-C6E7-4FAE-8EC3-2BDBF52EA5F1}" srcOrd="2" destOrd="0" presId="urn:microsoft.com/office/officeart/2005/8/layout/hierarchy2"/>
    <dgm:cxn modelId="{3D887F12-55BE-4E56-BA29-41018D18DCED}" type="presParOf" srcId="{C9F8B560-C6E7-4FAE-8EC3-2BDBF52EA5F1}" destId="{F44C2AF5-A484-4EEA-AC74-288637B5A6E8}" srcOrd="0" destOrd="0" presId="urn:microsoft.com/office/officeart/2005/8/layout/hierarchy2"/>
    <dgm:cxn modelId="{FE936D75-5801-4CB3-B1C3-000408F8DFC4}" type="presParOf" srcId="{0FB82BD2-07AC-4061-B02A-6401A02028CA}" destId="{6B2A2AC8-1D98-4FEE-900B-67EA07934D9C}" srcOrd="3" destOrd="0" presId="urn:microsoft.com/office/officeart/2005/8/layout/hierarchy2"/>
    <dgm:cxn modelId="{9E0D3B87-3158-4D81-8818-95E809FCA673}" type="presParOf" srcId="{6B2A2AC8-1D98-4FEE-900B-67EA07934D9C}" destId="{FCBD4D36-8B2F-494F-9291-DFDBECA1181E}" srcOrd="0" destOrd="0" presId="urn:microsoft.com/office/officeart/2005/8/layout/hierarchy2"/>
    <dgm:cxn modelId="{1E26E959-C5D4-4D23-AEF0-B09A4D759A01}" type="presParOf" srcId="{6B2A2AC8-1D98-4FEE-900B-67EA07934D9C}" destId="{9852D4A9-8DF3-4F89-B405-A3F23CB6778A}" srcOrd="1" destOrd="0" presId="urn:microsoft.com/office/officeart/2005/8/layout/hierarchy2"/>
    <dgm:cxn modelId="{42AD7C37-A1C2-4B32-B8B7-1451B0EDFC55}" type="presParOf" srcId="{9852D4A9-8DF3-4F89-B405-A3F23CB6778A}" destId="{A7D502E6-267D-49E8-A97A-81DA8242BC65}" srcOrd="0" destOrd="0" presId="urn:microsoft.com/office/officeart/2005/8/layout/hierarchy2"/>
    <dgm:cxn modelId="{EE91DE12-7A09-4813-A1FA-4A3DB2459441}" type="presParOf" srcId="{A7D502E6-267D-49E8-A97A-81DA8242BC65}" destId="{3D91C7CB-5038-4920-9991-03A89EB34B0C}" srcOrd="0" destOrd="0" presId="urn:microsoft.com/office/officeart/2005/8/layout/hierarchy2"/>
    <dgm:cxn modelId="{967BF138-A04D-4CCD-99AA-16CD4546FAA7}" type="presParOf" srcId="{9852D4A9-8DF3-4F89-B405-A3F23CB6778A}" destId="{735754FC-77C2-40A4-9706-C9830291ACCB}" srcOrd="1" destOrd="0" presId="urn:microsoft.com/office/officeart/2005/8/layout/hierarchy2"/>
    <dgm:cxn modelId="{19E09858-5AC1-4BD0-B46E-8F4C185C60B1}" type="presParOf" srcId="{735754FC-77C2-40A4-9706-C9830291ACCB}" destId="{ECE93910-D6D0-4808-9893-6ECBD9CCE69D}" srcOrd="0" destOrd="0" presId="urn:microsoft.com/office/officeart/2005/8/layout/hierarchy2"/>
    <dgm:cxn modelId="{80CBE27C-1F18-4406-A9BA-D8DD66720A9E}" type="presParOf" srcId="{735754FC-77C2-40A4-9706-C9830291ACCB}" destId="{D544E4CC-E679-476D-A62C-8CB126F76AC7}" srcOrd="1" destOrd="0" presId="urn:microsoft.com/office/officeart/2005/8/layout/hierarchy2"/>
    <dgm:cxn modelId="{39CBC7D5-D9A6-459E-809B-589163840A8E}" type="presParOf" srcId="{D544E4CC-E679-476D-A62C-8CB126F76AC7}" destId="{ED4C9756-D4BB-4D9D-B10C-AB4654ACFB5D}" srcOrd="0" destOrd="0" presId="urn:microsoft.com/office/officeart/2005/8/layout/hierarchy2"/>
    <dgm:cxn modelId="{773B4707-8715-4E7E-8559-A3364589FA02}" type="presParOf" srcId="{ED4C9756-D4BB-4D9D-B10C-AB4654ACFB5D}" destId="{47F44112-AA99-4692-B224-63DE60219D5D}" srcOrd="0" destOrd="0" presId="urn:microsoft.com/office/officeart/2005/8/layout/hierarchy2"/>
    <dgm:cxn modelId="{6AF6C8CE-F02D-4C97-B1DF-0353A76945C7}" type="presParOf" srcId="{D544E4CC-E679-476D-A62C-8CB126F76AC7}" destId="{3232117F-9B73-41B9-9981-A6AF28AEAC3E}" srcOrd="1" destOrd="0" presId="urn:microsoft.com/office/officeart/2005/8/layout/hierarchy2"/>
    <dgm:cxn modelId="{98B4F713-4C0A-468C-B85D-9AEEC1D62F82}" type="presParOf" srcId="{3232117F-9B73-41B9-9981-A6AF28AEAC3E}" destId="{C6FA0437-01F6-40DA-81CE-B5209643F658}" srcOrd="0" destOrd="0" presId="urn:microsoft.com/office/officeart/2005/8/layout/hierarchy2"/>
    <dgm:cxn modelId="{D7B385D0-8F56-4842-A43B-D5BED2DF0568}" type="presParOf" srcId="{3232117F-9B73-41B9-9981-A6AF28AEAC3E}" destId="{2BA60BF6-6C2B-4FF8-BB37-7F5B60EAD932}" srcOrd="1" destOrd="0" presId="urn:microsoft.com/office/officeart/2005/8/layout/hierarchy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BF8991-0706-4EEB-B1C6-D0C8E7156A65}" type="doc">
      <dgm:prSet loTypeId="urn:microsoft.com/office/officeart/2005/8/layout/hChevron3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7246509-03AC-4A84-8D0C-193B5F901970}">
      <dgm:prSet phldrT="[Texto]" custT="1"/>
      <dgm:spPr/>
      <dgm:t>
        <a:bodyPr/>
        <a:lstStyle/>
        <a:p>
          <a:r>
            <a:rPr lang="es-ES_tradnl" sz="2200" dirty="0" smtClean="0"/>
            <a:t>El total de la I.I. en los </a:t>
          </a:r>
          <a:r>
            <a:rPr lang="es-ES_tradnl" sz="2200" b="1" i="1" dirty="0" smtClean="0"/>
            <a:t>Activos Fijos</a:t>
          </a:r>
          <a:r>
            <a:rPr lang="es-ES_tradnl" sz="2200" b="1" dirty="0" smtClean="0"/>
            <a:t> </a:t>
          </a:r>
          <a:r>
            <a:rPr lang="es-ES_tradnl" sz="2200" dirty="0" smtClean="0"/>
            <a:t>y </a:t>
          </a:r>
          <a:r>
            <a:rPr lang="es-ES_tradnl" sz="2200" b="1" i="1" dirty="0" smtClean="0"/>
            <a:t>Diferidos</a:t>
          </a:r>
          <a:r>
            <a:rPr lang="es-ES_tradnl" sz="2200" dirty="0" smtClean="0"/>
            <a:t> se presenta en el siguiente cuadro. El </a:t>
          </a:r>
          <a:r>
            <a:rPr lang="es-ES_tradnl" sz="2200" b="1" dirty="0" smtClean="0"/>
            <a:t>5%</a:t>
          </a:r>
          <a:r>
            <a:rPr lang="es-ES_tradnl" sz="2200" dirty="0" smtClean="0"/>
            <a:t> de imprevistos, siempre se utiliza como una medida de protección para el inversionista</a:t>
          </a:r>
          <a:endParaRPr lang="en-US" sz="2200" dirty="0"/>
        </a:p>
      </dgm:t>
    </dgm:pt>
    <dgm:pt modelId="{CE0450BD-52BB-481E-BC4D-2176187DEB1F}" type="sibTrans" cxnId="{294C2EC8-A58F-4F42-AA72-D487EF6DD6A8}">
      <dgm:prSet/>
      <dgm:spPr/>
      <dgm:t>
        <a:bodyPr/>
        <a:lstStyle/>
        <a:p>
          <a:endParaRPr lang="en-US"/>
        </a:p>
      </dgm:t>
    </dgm:pt>
    <dgm:pt modelId="{BC90477C-1CD9-40B4-996D-BE275ED50A8B}" type="parTrans" cxnId="{294C2EC8-A58F-4F42-AA72-D487EF6DD6A8}">
      <dgm:prSet/>
      <dgm:spPr/>
      <dgm:t>
        <a:bodyPr/>
        <a:lstStyle/>
        <a:p>
          <a:endParaRPr lang="en-US"/>
        </a:p>
      </dgm:t>
    </dgm:pt>
    <dgm:pt modelId="{5EC921DF-714C-4A8A-A2A5-CACCABFCC556}" type="pres">
      <dgm:prSet presAssocID="{0EBF8991-0706-4EEB-B1C6-D0C8E7156A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8C182-6255-453E-A6E7-5858C683E596}" type="pres">
      <dgm:prSet presAssocID="{A7246509-03AC-4A84-8D0C-193B5F901970}" presName="parTxOnly" presStyleLbl="node1" presStyleIdx="0" presStyleCnt="1" custScaleX="51043" custScaleY="121786" custLinFactNeighborX="-22742" custLinFactNeighborY="-2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A4099D-61BF-454A-AF2D-5F310D5FE5CD}" type="presOf" srcId="{0EBF8991-0706-4EEB-B1C6-D0C8E7156A65}" destId="{5EC921DF-714C-4A8A-A2A5-CACCABFCC556}" srcOrd="0" destOrd="0" presId="urn:microsoft.com/office/officeart/2005/8/layout/hChevron3"/>
    <dgm:cxn modelId="{294C2EC8-A58F-4F42-AA72-D487EF6DD6A8}" srcId="{0EBF8991-0706-4EEB-B1C6-D0C8E7156A65}" destId="{A7246509-03AC-4A84-8D0C-193B5F901970}" srcOrd="0" destOrd="0" parTransId="{BC90477C-1CD9-40B4-996D-BE275ED50A8B}" sibTransId="{CE0450BD-52BB-481E-BC4D-2176187DEB1F}"/>
    <dgm:cxn modelId="{97A37D25-A61A-4C2E-9F05-898401D73787}" type="presOf" srcId="{A7246509-03AC-4A84-8D0C-193B5F901970}" destId="{7568C182-6255-453E-A6E7-5858C683E596}" srcOrd="0" destOrd="0" presId="urn:microsoft.com/office/officeart/2005/8/layout/hChevron3"/>
    <dgm:cxn modelId="{A0067162-2D56-49AA-9D77-F970F7A07768}" type="presParOf" srcId="{5EC921DF-714C-4A8A-A2A5-CACCABFCC556}" destId="{7568C182-6255-453E-A6E7-5858C683E596}" srcOrd="0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E4460-9755-41B5-83CE-EDEF890C2275}" type="datetimeFigureOut">
              <a:rPr lang="de-DE" smtClean="0"/>
              <a:pPr/>
              <a:t>21.09.2009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4D46E-59E3-4C5F-877A-1BE05BD74E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D46E-59E3-4C5F-877A-1BE05BD74ED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Segmentación Sociodemográfica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Utilizaremos el segmento que sea experimentador con las nuevas ideas (y tendencias) que se tienen en mente presentar. Al revisar las variables sociodemográficas más detalladamente</a:t>
            </a:r>
            <a:r>
              <a:rPr lang="es-EC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conclusión es que el segmento son hombres y mujeres de 16 a 54 años de edad de la ciudad de Guayaquil que habitan en zonas del norte de la ciudad, que son deportistas, ejecutivos, comerciantes, obreros industriales, policías y militares, propensos a haber sufrido algún accidente u enfermedad que los pueda o haya dejado discapacitados físicamente de forma temporal o permanente. 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4D46E-59E3-4C5F-877A-1BE05BD74ED8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2ABB-F708-44B3-AE15-C75395D574B6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15E3-A53C-43B5-B566-34B5CEC18065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4D5E-0547-460D-ACB2-45EEBE7E78B1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660-854F-4526-A3EE-58054073C9AC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A64B-7801-480E-A4E6-E880E1AE881A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515E-1F12-43E3-8657-8B6D5FA20FB6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0260-9158-4074-9B29-FCA8C928EF1F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983F-0FA5-463A-A13A-249B7EDBC8A4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B79B-74A5-46D2-94F5-4996F3202E97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03BC-BCD9-4CE3-ADE0-DAD39D9DF48A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5AE45-5730-40BB-82BC-2260C03E12B9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BF20-727A-4F7D-AEB6-03F5AB2A18E9}" type="datetime1">
              <a:rPr lang="es-EC" smtClean="0"/>
              <a:pPr/>
              <a:t>21/09/2009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0695-9354-46F5-85E3-CBB42D2027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  <p:sndAc>
      <p:stSnd>
        <p:snd r:embed="rId13" name="camera.wav" builtIn="1"/>
      </p:stSnd>
    </p:sndAc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3429024" cy="4429156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„PROYECTO DE IMPLEMENTACIÓN DE UN CENTRO DE REHABILITACIÓN Y TERAPIA FÍSICA INTEGRAL, EN LA CIUDAD DE GUAYAQUIL „</a:t>
            </a:r>
            <a:endParaRPr lang="de-D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57158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  <p:pic>
        <p:nvPicPr>
          <p:cNvPr id="2050" name="Picture 2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00042"/>
            <a:ext cx="5000660" cy="56436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Análisis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FODA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Amenazas</a:t>
            </a:r>
            <a:r>
              <a:rPr lang="de-DE" dirty="0" smtClean="0"/>
              <a:t>.</a:t>
            </a:r>
          </a:p>
          <a:p>
            <a:pPr lvl="1"/>
            <a:r>
              <a:rPr lang="es-ES_tradnl" dirty="0" smtClean="0"/>
              <a:t>Inestabilidad política, social y económica.</a:t>
            </a:r>
          </a:p>
          <a:p>
            <a:pPr lvl="1"/>
            <a:r>
              <a:rPr lang="es-ES_tradnl" dirty="0" smtClean="0"/>
              <a:t>Falta de crédito bancario para el sector.</a:t>
            </a:r>
          </a:p>
          <a:p>
            <a:pPr lvl="1"/>
            <a:r>
              <a:rPr lang="es-ES_tradnl" dirty="0" smtClean="0"/>
              <a:t>Imposición de nuevas leyes para la entrada de empresas con capital extranjero.</a:t>
            </a:r>
          </a:p>
          <a:p>
            <a:pPr lvl="1"/>
            <a:r>
              <a:rPr lang="es-ES_tradnl" dirty="0" smtClean="0"/>
              <a:t>Trámites aduaneros tediosos.</a:t>
            </a:r>
          </a:p>
          <a:p>
            <a:pPr lvl="1"/>
            <a:r>
              <a:rPr lang="es-ES_tradnl" dirty="0" smtClean="0"/>
              <a:t>Entrada de competidores fuertes en el mercado.</a:t>
            </a:r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572140"/>
            <a:ext cx="22145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Aspectos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Legales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572140"/>
          </a:xfrm>
        </p:spPr>
        <p:txBody>
          <a:bodyPr>
            <a:normAutofit/>
          </a:bodyPr>
          <a:lstStyle/>
          <a:p>
            <a:r>
              <a:rPr lang="es-ES_tradnl" sz="3800" dirty="0" smtClean="0"/>
              <a:t>Capital propio que se integrará por las aportaciones de los accionistas.</a:t>
            </a:r>
          </a:p>
          <a:p>
            <a:r>
              <a:rPr lang="es-ES_tradnl" sz="3800" dirty="0" smtClean="0"/>
              <a:t>Sociedad Anónima, ya que su capital propio va a estar dividido en acciones.</a:t>
            </a:r>
          </a:p>
          <a:p>
            <a:endParaRPr lang="de-DE" sz="3800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5016"/>
            <a:ext cx="2143124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3075" name="Picture 3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5214950" cy="571501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2714620"/>
            <a:ext cx="3780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ANÁLISIS DE LA</a:t>
            </a:r>
          </a:p>
          <a:p>
            <a:pPr algn="ctr"/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DEMANDA</a:t>
            </a:r>
            <a:endParaRPr lang="de-DE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Investigación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Cuantitativa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_tradnl" dirty="0" smtClean="0"/>
              <a:t>Determinar la demanda potencial insatisfecha con respecto a terapias físicas de rehabilitación</a:t>
            </a:r>
            <a:endParaRPr lang="de-DE" dirty="0" smtClean="0"/>
          </a:p>
          <a:p>
            <a:pPr lvl="0"/>
            <a:r>
              <a:rPr lang="es-ES_tradnl" dirty="0" smtClean="0"/>
              <a:t>Establecer el perfil de los pacientes</a:t>
            </a:r>
            <a:endParaRPr lang="de-DE" dirty="0" smtClean="0"/>
          </a:p>
          <a:p>
            <a:pPr lvl="0"/>
            <a:r>
              <a:rPr lang="es-ES_tradnl" dirty="0" smtClean="0"/>
              <a:t>Determinar la mejor zona para la ubicación del Centro de Rehabilitación</a:t>
            </a:r>
            <a:endParaRPr lang="de-DE" dirty="0" smtClean="0"/>
          </a:p>
          <a:p>
            <a:pPr lvl="0"/>
            <a:r>
              <a:rPr lang="es-ES_tradnl" dirty="0" smtClean="0"/>
              <a:t>Medir el grado de aceptación actual de las terapias físicas de rehabilitación entre los pacientes de los centros.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501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Determinación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la </a:t>
            </a:r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población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Población: Ciudad de Guayaquil</a:t>
            </a:r>
          </a:p>
          <a:p>
            <a:r>
              <a:rPr lang="es-ES_tradnl" dirty="0" smtClean="0"/>
              <a:t>Guayaquil está conformada aproximadamente por 2.086 000 habitantes.</a:t>
            </a:r>
          </a:p>
          <a:p>
            <a:pPr lvl="1"/>
            <a:r>
              <a:rPr lang="es-ES_tradnl" dirty="0" smtClean="0"/>
              <a:t>alta 8.60%, media 29.20%, baja 62.21%</a:t>
            </a:r>
          </a:p>
          <a:p>
            <a:pPr lvl="1"/>
            <a:r>
              <a:rPr lang="pt-BR" dirty="0" smtClean="0"/>
              <a:t>N = 2’086.000 * (29.20% + 8.60%)  por lo tanto </a:t>
            </a:r>
          </a:p>
          <a:p>
            <a:pPr lvl="1"/>
            <a:r>
              <a:rPr lang="pt-BR" dirty="0" smtClean="0"/>
              <a:t>N = 788,508</a:t>
            </a:r>
            <a:endParaRPr lang="de-DE" dirty="0" smtClean="0"/>
          </a:p>
          <a:p>
            <a:r>
              <a:rPr lang="es-EC" dirty="0" smtClean="0"/>
              <a:t>Alrededor de 12.000 personas son atendidas anualmente en centros de terapia física.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es-ES_tradnl" dirty="0" smtClean="0"/>
              <a:t> Nivel de Confianza: 1,96</a:t>
            </a:r>
          </a:p>
          <a:p>
            <a:r>
              <a:rPr lang="es-ES_tradnl" dirty="0" smtClean="0"/>
              <a:t>Margen de  error: 5% </a:t>
            </a:r>
          </a:p>
          <a:p>
            <a:pPr algn="ctr"/>
            <a:r>
              <a:rPr lang="es-ES_tradnl" dirty="0" smtClean="0"/>
              <a:t>Cálculo del tamano de la muestra</a:t>
            </a: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857488" y="2071678"/>
            <a:ext cx="3571900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 Z²*N*p*q</a:t>
            </a:r>
          </a:p>
          <a:p>
            <a:pPr algn="ctr"/>
            <a:r>
              <a:rPr lang="de-DE" sz="2800" b="1" dirty="0" smtClean="0"/>
              <a:t>  N*D²+ Z²p*q</a:t>
            </a:r>
          </a:p>
          <a:p>
            <a:pPr algn="ctr"/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1714480" y="3786190"/>
            <a:ext cx="5857916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          </a:t>
            </a:r>
            <a:r>
              <a:rPr lang="de-DE" sz="2800" b="1" dirty="0" smtClean="0"/>
              <a:t>(1.96)²*788508*0.27*0.73</a:t>
            </a:r>
          </a:p>
          <a:p>
            <a:pPr algn="ctr"/>
            <a:r>
              <a:rPr lang="de-DE" sz="2800" b="1" dirty="0" smtClean="0"/>
              <a:t>    788508*(0.05)²+(1.96)²*0.27*0.73</a:t>
            </a:r>
            <a:endParaRPr lang="de-DE" sz="2800" b="1" dirty="0"/>
          </a:p>
        </p:txBody>
      </p:sp>
      <p:sp>
        <p:nvSpPr>
          <p:cNvPr id="26" name="Ellipse 25"/>
          <p:cNvSpPr/>
          <p:nvPr/>
        </p:nvSpPr>
        <p:spPr>
          <a:xfrm>
            <a:off x="3428992" y="5429264"/>
            <a:ext cx="2571768" cy="9286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n = 303</a:t>
            </a:r>
            <a:endParaRPr lang="de-DE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5016"/>
            <a:ext cx="2071686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Resultados</a:t>
            </a:r>
            <a:r>
              <a:rPr lang="de-DE" dirty="0" smtClean="0"/>
              <a:t> relevantes de la </a:t>
            </a:r>
            <a:r>
              <a:rPr lang="de-DE" dirty="0" err="1" smtClean="0"/>
              <a:t>encuesta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es-ES_tradnl" sz="2400" dirty="0" smtClean="0"/>
              <a:t>El número de personas por hogar con algún tipo de discapacidad física: 35%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10" name="Diagramm 9"/>
          <p:cNvGraphicFramePr/>
          <p:nvPr/>
        </p:nvGraphicFramePr>
        <p:xfrm>
          <a:off x="1571604" y="207167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5016"/>
            <a:ext cx="22860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es-ES_tradnl" sz="2400" dirty="0" smtClean="0"/>
              <a:t>El 91% de las personas entrevistadas asisten a algún centro médico , mientras que el 9% no lo hace.</a:t>
            </a:r>
          </a:p>
          <a:p>
            <a:endParaRPr lang="de-DE" sz="2400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72140"/>
            <a:ext cx="2286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El 41% de los encuestados se sienten muy satisfechos con su actual centro médico de rehabilitación física. Un 20% se siente algo satisfecho, pero un 18% no se siente nada satisfecho</a:t>
            </a: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8" name="Diagramm 7"/>
          <p:cNvGraphicFramePr/>
          <p:nvPr/>
        </p:nvGraphicFramePr>
        <p:xfrm>
          <a:off x="1500166" y="1714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715016"/>
            <a:ext cx="22860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El 35% de los encuestados están interesados en un Centro Integral de Rehabilitación Física.Un 20% se mostraron algo interesados, mientras que un 30% están poco interesados.</a:t>
            </a:r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428728" y="1714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851" y="5718223"/>
            <a:ext cx="214314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Introducción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z="2400" dirty="0" smtClean="0"/>
              <a:t>En Alemania</a:t>
            </a:r>
            <a:r>
              <a:rPr lang="es-EC" sz="2400" dirty="0"/>
              <a:t>, actualmente funciona la Asociación Alemana de Fisioterapia (</a:t>
            </a:r>
            <a:r>
              <a:rPr lang="es-ES_tradnl" sz="2400" dirty="0"/>
              <a:t>Deutscher Verband für Physiotherapie) que agrupa a 15 asociaciones regionales esparcidas por todos los Estados </a:t>
            </a:r>
            <a:r>
              <a:rPr lang="es-ES_tradnl" sz="2400" dirty="0" smtClean="0"/>
              <a:t>Federados.</a:t>
            </a:r>
          </a:p>
          <a:p>
            <a:r>
              <a:rPr lang="es-ES_tradnl" sz="2400" dirty="0"/>
              <a:t>Hace 13 años </a:t>
            </a:r>
            <a:r>
              <a:rPr lang="es-ES_tradnl" sz="2400" dirty="0" smtClean="0"/>
              <a:t>el Doctor Kurt Groten decide montar una clínica de rehabilitación haciendo una alianza con la clínica “Medizinisches Zentrum Kreis Aachen” y es entonces cuando da vida a la clínica </a:t>
            </a:r>
            <a:r>
              <a:rPr lang="es-ES_tradnl" sz="2400" dirty="0"/>
              <a:t>de rehabilitación en todo un piso </a:t>
            </a:r>
            <a:r>
              <a:rPr lang="es-ES_tradnl" sz="2400" dirty="0" smtClean="0"/>
              <a:t>del  Hospital </a:t>
            </a:r>
            <a:r>
              <a:rPr lang="es-ES_tradnl" sz="2400" dirty="0"/>
              <a:t>en la ciudad de Würselen (Alemania), llamado </a:t>
            </a:r>
            <a:r>
              <a:rPr lang="es-ES_tradnl" sz="2400" dirty="0" smtClean="0"/>
              <a:t>“</a:t>
            </a:r>
            <a:r>
              <a:rPr lang="de-DE" sz="2400" b="1" dirty="0" smtClean="0"/>
              <a:t>Ambulante Reha am Krankenhaus Würselen</a:t>
            </a:r>
            <a:r>
              <a:rPr lang="es-ES_tradnl" sz="2400" dirty="0" smtClean="0"/>
              <a:t>”.</a:t>
            </a:r>
          </a:p>
          <a:p>
            <a:r>
              <a:rPr lang="es-EC" sz="2400" dirty="0" smtClean="0"/>
              <a:t>La </a:t>
            </a:r>
            <a:r>
              <a:rPr lang="es-EC" sz="2400" dirty="0"/>
              <a:t>idea </a:t>
            </a:r>
            <a:r>
              <a:rPr lang="es-EC" sz="2400" dirty="0" smtClean="0"/>
              <a:t>fue un éxito, </a:t>
            </a:r>
            <a:r>
              <a:rPr lang="es-EC" sz="2400" dirty="0"/>
              <a:t>por lo que hace 5 años, </a:t>
            </a:r>
            <a:r>
              <a:rPr lang="es-EC" sz="2400" dirty="0" smtClean="0"/>
              <a:t>se creó </a:t>
            </a:r>
            <a:r>
              <a:rPr lang="es-EC" sz="2400" dirty="0"/>
              <a:t>otro centro médico en la ciudad de Geilenkirchen Alemania aplicando la misma metodología</a:t>
            </a:r>
            <a:r>
              <a:rPr lang="es-EC" sz="2400" dirty="0" smtClean="0"/>
              <a:t>.    </a:t>
            </a:r>
            <a:endParaRPr lang="de-DE" sz="2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71501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s-ES_tradnl" sz="2400" dirty="0" smtClean="0"/>
              <a:t>Con las personas que se mostraron interesadas en el Centro de Rehabilitación Física respondieron 29% que el nivel de los profesionales es lo que más les llama la atención, así como el uso de tecnología médica alemana.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357290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5929330"/>
            <a:ext cx="2000264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s-ES_tradnl" sz="2400" dirty="0" smtClean="0"/>
              <a:t>El precio máximo que estaría dispuesto a pagar por sesiones de terapia a la semana, es de US$ 10, con el 65% de la aceptación. Un 25% contestó que sería US$ 20 su precio máximo a gastar.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571604" y="18573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72140"/>
            <a:ext cx="200024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El 36% de los encuestados prefiere que el nuevo Centro Integral este ubicado en la Vía a Samborondón, mientras que un 33% prefiere que se ubique en pleno centro de la ciudad. Un 18% prefiere que se ubique en Urdesa Central.</a:t>
            </a:r>
          </a:p>
          <a:p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7" name="Diagramm 6"/>
          <p:cNvGraphicFramePr/>
          <p:nvPr/>
        </p:nvGraphicFramePr>
        <p:xfrm>
          <a:off x="1571604" y="19288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715016"/>
            <a:ext cx="2000248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Cálculo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la </a:t>
            </a:r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demanda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potencial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_tradnl" sz="4300" dirty="0" smtClean="0"/>
              <a:t>Guayaquil, se conoce que existen alrededor de 240.000 personas que sufren algún tipo de discapacidad física, con una tasa de crecimiento del 1.02% anual.  </a:t>
            </a:r>
          </a:p>
          <a:p>
            <a:r>
              <a:rPr lang="es-ES_tradnl" sz="4300" dirty="0" smtClean="0"/>
              <a:t>El 42% de las discapacidades físicas son permanentes, mientras que el 58% son temporales. </a:t>
            </a:r>
          </a:p>
          <a:p>
            <a:r>
              <a:rPr lang="es-ES_tradnl" sz="4300" dirty="0" smtClean="0"/>
              <a:t>240.000 * 0,35 = 84.000</a:t>
            </a:r>
          </a:p>
          <a:p>
            <a:pPr>
              <a:buNone/>
            </a:pPr>
            <a:r>
              <a:rPr lang="es-ES_tradnl" sz="4300" dirty="0" smtClean="0"/>
              <a:t>35% = pernosas no satisfechas</a:t>
            </a:r>
          </a:p>
          <a:p>
            <a:r>
              <a:rPr lang="es-ES_tradnl" sz="4300" dirty="0" smtClean="0"/>
              <a:t>84.000 * 0,55 = 46.200</a:t>
            </a:r>
          </a:p>
          <a:p>
            <a:pPr>
              <a:buNone/>
            </a:pPr>
            <a:r>
              <a:rPr lang="es-ES_tradnl" sz="4300" dirty="0" smtClean="0"/>
              <a:t>55% se mostraron entre muy y algo interesados en que funcione en la ciudad un Centro Integral de Rehabilitación física.</a:t>
            </a:r>
            <a:endParaRPr lang="de-DE" sz="4300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572140"/>
            <a:ext cx="2286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46.200 * 0,36 = 16.632</a:t>
            </a:r>
            <a:endParaRPr lang="de-DE" dirty="0" smtClean="0"/>
          </a:p>
          <a:p>
            <a:pPr>
              <a:buNone/>
            </a:pPr>
            <a:r>
              <a:rPr lang="es-ES_tradnl" dirty="0" smtClean="0"/>
              <a:t>En la ciudad se piensa establecer el primer Centro de este tipo en la Vía a Samborondón, lo cual le resulta favorable al 36% de las personas encuestadas.</a:t>
            </a:r>
          </a:p>
          <a:p>
            <a:r>
              <a:rPr lang="es-ES_tradnl" dirty="0" smtClean="0"/>
              <a:t>Por último, y para ser conservadores, al inicio de las operaciones del Centro, solo un 5% de la demanda potencial insatisfecha, por lo que la demanda real se reduce en:</a:t>
            </a:r>
            <a:endParaRPr lang="de-DE" dirty="0" smtClean="0"/>
          </a:p>
          <a:p>
            <a:pPr>
              <a:buNone/>
            </a:pPr>
            <a:r>
              <a:rPr lang="es-ES_tradnl" dirty="0" smtClean="0"/>
              <a:t>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14348" y="4429132"/>
            <a:ext cx="1500198" cy="10001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b="1" dirty="0" smtClean="0"/>
              <a:t>16.632</a:t>
            </a:r>
            <a:endParaRPr lang="de-DE" sz="2300" b="1" dirty="0"/>
          </a:p>
        </p:txBody>
      </p:sp>
      <p:sp>
        <p:nvSpPr>
          <p:cNvPr id="8" name="Multiplizieren 7"/>
          <p:cNvSpPr/>
          <p:nvPr/>
        </p:nvSpPr>
        <p:spPr>
          <a:xfrm>
            <a:off x="2357422" y="4786322"/>
            <a:ext cx="642942" cy="500066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071802" y="4429132"/>
            <a:ext cx="1571636" cy="92869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0.05</a:t>
            </a:r>
            <a:endParaRPr lang="de-DE" sz="3200" dirty="0"/>
          </a:p>
        </p:txBody>
      </p:sp>
      <p:sp>
        <p:nvSpPr>
          <p:cNvPr id="10" name="Gleich 9"/>
          <p:cNvSpPr/>
          <p:nvPr/>
        </p:nvSpPr>
        <p:spPr>
          <a:xfrm>
            <a:off x="4786314" y="4714884"/>
            <a:ext cx="857256" cy="500066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5865190" y="3873916"/>
            <a:ext cx="3040633" cy="2147901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832</a:t>
            </a:r>
            <a:endParaRPr lang="de-DE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6131738"/>
            <a:ext cx="2000248" cy="4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Macro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Segmentación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5016"/>
            <a:ext cx="2286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25</a:t>
            </a:fld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 rot="5400000" flipH="1" flipV="1">
            <a:off x="3072596" y="2642388"/>
            <a:ext cx="285672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500562" y="4071942"/>
            <a:ext cx="40005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10800000" flipV="1">
            <a:off x="1643042" y="4071942"/>
            <a:ext cx="285752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4714876" y="2000240"/>
            <a:ext cx="3214710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 err="1" smtClean="0"/>
              <a:t>Funciones</a:t>
            </a:r>
            <a:r>
              <a:rPr lang="de-DE" sz="1600" b="1" u="sng" dirty="0" smtClean="0"/>
              <a:t> o </a:t>
            </a:r>
            <a:r>
              <a:rPr lang="de-DE" sz="1600" b="1" u="sng" dirty="0" err="1" smtClean="0"/>
              <a:t>necesidades</a:t>
            </a:r>
            <a:endParaRPr lang="de-DE" sz="1600" b="1" u="sng" dirty="0" smtClean="0"/>
          </a:p>
          <a:p>
            <a:pPr algn="ctr"/>
            <a:r>
              <a:rPr lang="es-EC" sz="1600" dirty="0" smtClean="0"/>
              <a:t>Ser un Centro Integral de Rehabilitación Física que brinde un servicio personalizado y de primera calidad a sus pacientes.</a:t>
            </a:r>
            <a:endParaRPr lang="de-DE" sz="1600" dirty="0" smtClean="0"/>
          </a:p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1571604" y="2071678"/>
            <a:ext cx="2786082" cy="1714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 err="1" smtClean="0"/>
              <a:t>Tecnología</a:t>
            </a:r>
            <a:endParaRPr lang="de-DE" sz="1600" b="1" u="sng" dirty="0" smtClean="0"/>
          </a:p>
          <a:p>
            <a:pPr algn="ctr"/>
            <a:r>
              <a:rPr lang="es-EC" sz="1600" dirty="0" smtClean="0"/>
              <a:t>La mejor tecnología alemana en terapias físicas, reconocida por la Asociación Alemana de Fisioterapia.</a:t>
            </a:r>
            <a:endParaRPr lang="de-DE" sz="1600" dirty="0" smtClean="0"/>
          </a:p>
          <a:p>
            <a:pPr algn="ctr"/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4572000" y="4286256"/>
            <a:ext cx="3429024" cy="15716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 err="1" smtClean="0">
                <a:cs typeface="Aharoni" pitchFamily="2" charset="-79"/>
              </a:rPr>
              <a:t>Grupo</a:t>
            </a:r>
            <a:r>
              <a:rPr lang="de-DE" sz="1600" b="1" u="sng" dirty="0" smtClean="0">
                <a:cs typeface="Aharoni" pitchFamily="2" charset="-79"/>
              </a:rPr>
              <a:t> de </a:t>
            </a:r>
            <a:r>
              <a:rPr lang="de-DE" sz="1600" b="1" u="sng" dirty="0" err="1" smtClean="0">
                <a:cs typeface="Aharoni" pitchFamily="2" charset="-79"/>
              </a:rPr>
              <a:t>compradores</a:t>
            </a:r>
            <a:endParaRPr lang="de-DE" sz="1600" b="1" u="sng" dirty="0" smtClean="0">
              <a:cs typeface="Aharoni" pitchFamily="2" charset="-79"/>
            </a:endParaRPr>
          </a:p>
          <a:p>
            <a:pPr algn="ctr"/>
            <a:r>
              <a:rPr lang="es-EC" sz="1600" dirty="0" smtClean="0"/>
              <a:t>Personas con discapacidades físicas temporales o permanentes residentes en la ciudad de Guayaquil, que posean un nivel socioeconómico media-alto y alto</a:t>
            </a:r>
            <a:endParaRPr lang="de-DE" sz="1600" dirty="0"/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de-DE" dirty="0" err="1" smtClean="0"/>
              <a:t>Micro</a:t>
            </a:r>
            <a:r>
              <a:rPr lang="de-DE" dirty="0" smtClean="0"/>
              <a:t> </a:t>
            </a:r>
            <a:r>
              <a:rPr lang="de-DE" dirty="0" err="1" smtClean="0"/>
              <a:t>Segmentación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6143636" y="5429264"/>
            <a:ext cx="2286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85720" y="1714488"/>
            <a:ext cx="4286280" cy="3571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solidFill>
                  <a:schemeClr val="tx1"/>
                </a:solidFill>
              </a:rPr>
              <a:t>Segmentación Sociodemográfica:</a:t>
            </a:r>
            <a:endParaRPr lang="de-DE" b="1" u="sng" dirty="0" smtClean="0">
              <a:solidFill>
                <a:schemeClr val="tx1"/>
              </a:solidFill>
            </a:endParaRPr>
          </a:p>
          <a:p>
            <a:pPr algn="ctr"/>
            <a:r>
              <a:rPr lang="es-EC" sz="1700" dirty="0" smtClean="0">
                <a:solidFill>
                  <a:schemeClr val="tx1"/>
                </a:solidFill>
              </a:rPr>
              <a:t> </a:t>
            </a:r>
            <a:endParaRPr lang="de-DE" sz="1700" dirty="0" smtClean="0">
              <a:solidFill>
                <a:schemeClr val="tx1"/>
              </a:solidFill>
            </a:endParaRPr>
          </a:p>
          <a:p>
            <a:pPr algn="ctr"/>
            <a:r>
              <a:rPr lang="es-EC" sz="1700" dirty="0" smtClean="0">
                <a:solidFill>
                  <a:schemeClr val="tx1"/>
                </a:solidFill>
              </a:rPr>
              <a:t>Utilizaremos el segmento que sea experimentador con las nuevas ideas. Las variables sociodemográficas: hombres y mujeres de 16 a 54 años de edad de la ciudad de Guayaquil que habitan en zonas del norte, que son deportistas, ejecutivos, comerciantes, obreros etc, propensos a haber sufrido algún accidente o enfermedad que los haya dejado discapacitados físicamente de forma temporal o permanente. </a:t>
            </a:r>
            <a:endParaRPr lang="de-DE" sz="1700" dirty="0" smtClean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86446" y="2571744"/>
            <a:ext cx="3071834" cy="17859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u="sng" dirty="0" smtClean="0"/>
              <a:t>Segmentación por Estilo de Vida:</a:t>
            </a:r>
            <a:endParaRPr lang="de-DE" sz="1600" b="1" u="sng" dirty="0" smtClean="0"/>
          </a:p>
          <a:p>
            <a:pPr algn="ctr"/>
            <a:endParaRPr lang="de-DE" sz="1600" b="1" u="sng" dirty="0" smtClean="0"/>
          </a:p>
          <a:p>
            <a:pPr algn="ctr"/>
            <a:r>
              <a:rPr lang="es-EC" sz="1600" dirty="0" smtClean="0"/>
              <a:t>Se busca un estilo de personas experimentadoras, preocupadas por su salud y por la calidad de terapias físicas que reciben.</a:t>
            </a:r>
            <a:endParaRPr lang="de-DE" sz="1600" dirty="0" smtClean="0"/>
          </a:p>
          <a:p>
            <a:pPr algn="ctr"/>
            <a:endParaRPr lang="de-DE" dirty="0"/>
          </a:p>
        </p:txBody>
      </p:sp>
      <p:sp>
        <p:nvSpPr>
          <p:cNvPr id="10" name="Pfeil nach links und rechts 9"/>
          <p:cNvSpPr/>
          <p:nvPr/>
        </p:nvSpPr>
        <p:spPr>
          <a:xfrm>
            <a:off x="4786314" y="3500438"/>
            <a:ext cx="857256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 thruBlk="1"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4098" name="Picture 2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04"/>
            <a:ext cx="5286388" cy="564357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85720" y="2428868"/>
            <a:ext cx="32861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MARKETING</a:t>
            </a:r>
          </a:p>
          <a:p>
            <a:pPr algn="ctr"/>
            <a:r>
              <a:rPr lang="de-DE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MIX</a:t>
            </a:r>
            <a:endParaRPr lang="de-DE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22" name="Inhaltsplatzhalter 8"/>
          <p:cNvGraphicFramePr>
            <a:graphicFrameLocks/>
          </p:cNvGraphicFramePr>
          <p:nvPr/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143108" y="1071546"/>
            <a:ext cx="1643074" cy="285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Más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alto</a:t>
            </a:r>
            <a:endParaRPr lang="de-DE" sz="2400" b="1" dirty="0"/>
          </a:p>
        </p:txBody>
      </p:sp>
      <p:sp>
        <p:nvSpPr>
          <p:cNvPr id="9" name="Rechteck 8"/>
          <p:cNvSpPr/>
          <p:nvPr/>
        </p:nvSpPr>
        <p:spPr>
          <a:xfrm>
            <a:off x="5929322" y="1000108"/>
            <a:ext cx="1428760" cy="285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Más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bajo</a:t>
            </a:r>
            <a:endParaRPr lang="de-DE" sz="2000" b="1" dirty="0"/>
          </a:p>
        </p:txBody>
      </p:sp>
      <p:sp>
        <p:nvSpPr>
          <p:cNvPr id="10" name="Rechteck 9"/>
          <p:cNvSpPr/>
          <p:nvPr/>
        </p:nvSpPr>
        <p:spPr>
          <a:xfrm>
            <a:off x="285720" y="1928802"/>
            <a:ext cx="1214414" cy="285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Más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alta</a:t>
            </a:r>
            <a:endParaRPr lang="de-DE" sz="2000" b="1" dirty="0"/>
          </a:p>
        </p:txBody>
      </p:sp>
      <p:sp>
        <p:nvSpPr>
          <p:cNvPr id="11" name="Rechteck 10"/>
          <p:cNvSpPr/>
          <p:nvPr/>
        </p:nvSpPr>
        <p:spPr>
          <a:xfrm>
            <a:off x="285720" y="4286256"/>
            <a:ext cx="1143008" cy="2857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 smtClean="0"/>
              <a:t>Más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baja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714744" y="28572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PRECIO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0034" y="3071810"/>
            <a:ext cx="150355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de-DE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CALIDAD</a:t>
            </a:r>
            <a:endParaRPr lang="de-DE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C:\Dokumente und Einstellungen\Nathy\Eigene Dateien\Eigene Bilder\Microsoft Clip Organizer\j04221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428736"/>
            <a:ext cx="785818" cy="1285884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429264"/>
            <a:ext cx="2286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Medizinisches Zentrum Kreis Aachen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4286280" cy="28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428868"/>
            <a:ext cx="391026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71501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3075" name="Picture 3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5500702" cy="571501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14282" y="2285992"/>
            <a:ext cx="281153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Estudio </a:t>
            </a:r>
          </a:p>
          <a:p>
            <a:pPr algn="ctr"/>
            <a:r>
              <a:rPr lang="de-DE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Técnico</a:t>
            </a:r>
            <a:endParaRPr lang="de-DE" sz="4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40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Localización óptima de la clínica en Guayaquil</a:t>
            </a:r>
            <a:endParaRPr lang="en-US" sz="4000" b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capacidad instalada y la demanda potencial insatisfecha</a:t>
            </a:r>
            <a:endParaRPr lang="en-US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32</a:t>
            </a:fld>
            <a:endParaRPr lang="de-DE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71501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DISTRIBUCIÓN DE DEL AREA DE TRABAJO DE CIRF</a:t>
            </a:r>
            <a:endParaRPr lang="en-US" sz="4000" b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El siguiente paso en el diseño de la planta es distribuir las áreas en el local disponible, de forma que haya seguridad y bienestar para los trabajadores y los clientes que hagan uso del Centro.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s-ES_tradnl" dirty="0" smtClean="0"/>
              <a:t>La distribución debe tomar en cuenta todas las zonas de las fisoterapias  y la piscina; y la distribución que se proponga, debe brindar la posibilidad de crecer físicamente, es decir, contemplar futuras expansiones.</a:t>
            </a:r>
            <a:endParaRPr lang="en-US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en-US" dirty="0" smtClean="0"/>
          </a:p>
          <a:p>
            <a:r>
              <a:rPr lang="es-ES_tradnl" dirty="0" smtClean="0"/>
              <a:t>El plano de la empresa se presenta en el siguiente gráfico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501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Distribución de la empresa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35</a:t>
            </a:fld>
            <a:endParaRPr lang="de-DE"/>
          </a:p>
        </p:txBody>
      </p:sp>
      <p:pic>
        <p:nvPicPr>
          <p:cNvPr id="35" name="34 Marcador de contenido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572296" cy="4714908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 w="133350" cap="rnd" cmpd="tri">
            <a:solidFill>
              <a:srgbClr val="FFFF00"/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3075" name="Picture 3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5500702" cy="571501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14282" y="2285992"/>
            <a:ext cx="281153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Evaluación</a:t>
            </a:r>
            <a:r>
              <a:rPr lang="de-DE" sz="4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de-DE" sz="4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Financiera</a:t>
            </a:r>
            <a:endParaRPr lang="de-DE" sz="4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797245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9" name="8 Rectángulo"/>
          <p:cNvSpPr/>
          <p:nvPr/>
        </p:nvSpPr>
        <p:spPr>
          <a:xfrm>
            <a:off x="785786" y="500042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smtClean="0"/>
              <a:t>La inversión en activos se puede diferenciar claramente, según su tipo.</a:t>
            </a:r>
            <a:endParaRPr lang="en-US" sz="200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857892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29600" cy="5668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357298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5857892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 de Inversiones</a:t>
            </a: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Objetivos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/>
              <a:t>Desarrollar un Centro de Rehabilitación y Terapia </a:t>
            </a:r>
            <a:r>
              <a:rPr lang="es-EC" dirty="0" smtClean="0"/>
              <a:t>Física.</a:t>
            </a:r>
          </a:p>
          <a:p>
            <a:pPr lvl="0"/>
            <a:r>
              <a:rPr lang="es-ES_tradnl" dirty="0"/>
              <a:t>Establecer el número de personas incapacitadas físicamente en la ciudad de Guayaquil.</a:t>
            </a:r>
            <a:endParaRPr lang="de-DE" dirty="0"/>
          </a:p>
          <a:p>
            <a:pPr lvl="0"/>
            <a:r>
              <a:rPr lang="es-ES_tradnl" dirty="0"/>
              <a:t>Delimitar el mercado </a:t>
            </a:r>
            <a:r>
              <a:rPr lang="es-ES_tradnl" dirty="0" smtClean="0"/>
              <a:t>potencial.</a:t>
            </a:r>
            <a:endParaRPr lang="de-DE" dirty="0"/>
          </a:p>
          <a:p>
            <a:pPr lvl="0"/>
            <a:r>
              <a:rPr lang="es-ES_tradnl" dirty="0"/>
              <a:t>Elaborar un plan de </a:t>
            </a:r>
            <a:r>
              <a:rPr lang="es-ES_tradnl" dirty="0" smtClean="0"/>
              <a:t>mercadeo.</a:t>
            </a:r>
            <a:endParaRPr lang="de-DE" dirty="0"/>
          </a:p>
          <a:p>
            <a:pPr lvl="0"/>
            <a:r>
              <a:rPr lang="es-EC" dirty="0"/>
              <a:t>Determinar los recursos tecnológicos, financieros y </a:t>
            </a:r>
            <a:r>
              <a:rPr lang="es-EC" dirty="0" smtClean="0"/>
              <a:t>humanos.</a:t>
            </a:r>
            <a:endParaRPr lang="de-DE" dirty="0"/>
          </a:p>
          <a:p>
            <a:pPr lvl="0"/>
            <a:r>
              <a:rPr lang="es-EC" dirty="0"/>
              <a:t>Obtener la factibilidad económica de la prestación del servicio.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86454"/>
            <a:ext cx="2000248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00100" y="928670"/>
            <a:ext cx="7143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Método del Deficit “ACUMULADO  MAXIMO”</a:t>
            </a:r>
          </a:p>
          <a:p>
            <a:pPr marL="342900" indent="-342900"/>
            <a:endParaRPr lang="es-ES_tradnl" sz="1000" b="1" u="sng" dirty="0" smtClean="0"/>
          </a:p>
          <a:p>
            <a:pPr marL="342900" indent="-342900">
              <a:buAutoNum type="arabicPeriod"/>
            </a:pPr>
            <a:r>
              <a:rPr lang="es-ES_tradnl" dirty="0" smtClean="0"/>
              <a:t>Determinar los ingresos mensuales y las ventas netas.</a:t>
            </a:r>
          </a:p>
          <a:p>
            <a:pPr marL="342900" indent="-342900">
              <a:buAutoNum type="arabicPeriod" startAt="2"/>
            </a:pPr>
            <a:r>
              <a:rPr lang="es-ES_tradnl" dirty="0" smtClean="0"/>
              <a:t>Considerar las políticas de crédito, según los resultados de la encuesta;</a:t>
            </a:r>
          </a:p>
          <a:p>
            <a:pPr marL="342900" indent="-342900">
              <a:buFontTx/>
              <a:buAutoNum type="arabicPeriod" startAt="2"/>
            </a:pPr>
            <a:r>
              <a:rPr lang="es-ES_tradnl" dirty="0" smtClean="0"/>
              <a:t>Determinar los costos y gastos mensuales proyectados (detallados en los puntos siguientes, Presupuesto de Costos y Gastos).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84296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857892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21429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_tradnl" smtClean="0"/>
              <a:t>4.    Hacemos 1 estado de resultados, resaltando el mayor déficit,esto sucede en el  4to. mes, con un déficit de </a:t>
            </a:r>
            <a:r>
              <a:rPr lang="es-ES_tradnl" smtClean="0">
                <a:solidFill>
                  <a:srgbClr val="FF0000"/>
                </a:solidFill>
              </a:rPr>
              <a:t>US$ 24,328.13</a:t>
            </a:r>
            <a:r>
              <a:rPr lang="es-ES_tradnl" smtClean="0"/>
              <a:t>.</a:t>
            </a:r>
            <a:endParaRPr lang="en-US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2296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571472" y="2857496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/>
              <a:t>Por lo tanto, las necesidades de efectivo para el presente proyecto ascienden a </a:t>
            </a:r>
            <a:r>
              <a:rPr lang="es-ES_tradnl" smtClean="0">
                <a:solidFill>
                  <a:srgbClr val="FF0000"/>
                </a:solidFill>
              </a:rPr>
              <a:t>US$ 24,328.13</a:t>
            </a:r>
            <a:r>
              <a:rPr lang="es-ES_tradnl" smtClean="0"/>
              <a:t> lo que constituye el capital de trabajo.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857628"/>
            <a:ext cx="6686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Plan de Financiamiento</a:t>
            </a:r>
            <a:endParaRPr lang="en-U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472518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3075" name="Picture 3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5500702" cy="571501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14282" y="2285992"/>
            <a:ext cx="2811539" cy="2139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Principales Estados </a:t>
            </a:r>
          </a:p>
          <a:p>
            <a:pPr algn="ctr"/>
            <a:r>
              <a:rPr lang="de-DE" sz="4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Financieros</a:t>
            </a:r>
            <a:endParaRPr lang="de-DE" sz="4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82296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Balance General Inicial</a:t>
            </a:r>
            <a:endParaRPr lang="en-US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1000101" y="1571612"/>
          <a:ext cx="6572297" cy="37833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041094"/>
                <a:gridCol w="952511"/>
                <a:gridCol w="2292806"/>
                <a:gridCol w="1285886"/>
              </a:tblGrid>
              <a:tr h="4000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                          </a:t>
                      </a:r>
                      <a:r>
                        <a:rPr lang="en-US" dirty="0" err="1" smtClean="0"/>
                        <a:t>Activos</a:t>
                      </a:r>
                      <a:r>
                        <a:rPr lang="en-US" dirty="0" smtClean="0"/>
                        <a:t>                                                 </a:t>
                      </a:r>
                      <a:r>
                        <a:rPr lang="en-US" dirty="0" err="1" smtClean="0"/>
                        <a:t>Pasivos</a:t>
                      </a:r>
                      <a:r>
                        <a:rPr lang="en-US" dirty="0" smtClean="0"/>
                        <a:t>                            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59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Activo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Circulante</a:t>
                      </a:r>
                      <a:endParaRPr lang="en-US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Caja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bancos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Subtotal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dirty="0" err="1" smtClean="0"/>
                        <a:t>Activo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Fijo</a:t>
                      </a:r>
                      <a:endParaRPr lang="en-US" dirty="0" smtClean="0"/>
                    </a:p>
                    <a:p>
                      <a:r>
                        <a:rPr lang="en-US" sz="1400" dirty="0" err="1" smtClean="0"/>
                        <a:t>Equipos</a:t>
                      </a:r>
                      <a:r>
                        <a:rPr lang="en-US" sz="1400" baseline="0" dirty="0" smtClean="0"/>
                        <a:t> y </a:t>
                      </a:r>
                      <a:r>
                        <a:rPr lang="en-US" sz="1400" baseline="0" dirty="0" err="1" smtClean="0"/>
                        <a:t>herramientas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err="1" smtClean="0"/>
                        <a:t>Muebles</a:t>
                      </a:r>
                      <a:r>
                        <a:rPr lang="en-US" sz="1400" baseline="0" dirty="0" smtClean="0"/>
                        <a:t> y </a:t>
                      </a:r>
                      <a:r>
                        <a:rPr lang="en-US" sz="1400" baseline="0" dirty="0" err="1" smtClean="0"/>
                        <a:t>Enseres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err="1" smtClean="0"/>
                        <a:t>Obra</a:t>
                      </a:r>
                      <a:r>
                        <a:rPr lang="en-US" sz="1400" baseline="0" dirty="0" smtClean="0"/>
                        <a:t> civil</a:t>
                      </a:r>
                    </a:p>
                    <a:p>
                      <a:r>
                        <a:rPr lang="en-US" sz="1400" baseline="0" dirty="0" smtClean="0"/>
                        <a:t>Subtotal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800" baseline="0" dirty="0" err="1" smtClean="0"/>
                        <a:t>Activo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Diferido</a:t>
                      </a:r>
                      <a:endParaRPr lang="en-US" sz="1800" baseline="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800" dirty="0" smtClean="0"/>
                        <a:t>Total 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Activos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z="1400" smtClean="0"/>
                    </a:p>
                    <a:p>
                      <a:r>
                        <a:rPr lang="en-US" sz="1400" smtClean="0"/>
                        <a:t>$24,328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$24,328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$31,240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$</a:t>
                      </a:r>
                      <a:r>
                        <a:rPr lang="en-US" sz="1400" baseline="0" smtClean="0"/>
                        <a:t>  3,600</a:t>
                      </a:r>
                      <a:endParaRPr lang="en-US" sz="14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$34,380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$69,220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$14,549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108,097</a:t>
                      </a:r>
                      <a:endParaRPr lang="en-US" sz="1800" b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Pasivo Circulante</a:t>
                      </a:r>
                    </a:p>
                    <a:p>
                      <a:endParaRPr lang="en-US" sz="1400" smtClean="0"/>
                    </a:p>
                    <a:p>
                      <a:r>
                        <a:rPr lang="en-US" sz="1400" smtClean="0"/>
                        <a:t>Sueldo, deudores,impuestos</a:t>
                      </a:r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r>
                        <a:rPr lang="en-US" smtClean="0"/>
                        <a:t>Pasivo Fijo</a:t>
                      </a:r>
                    </a:p>
                    <a:p>
                      <a:endParaRPr lang="en-US" sz="1400" baseline="0" smtClean="0"/>
                    </a:p>
                    <a:p>
                      <a:endParaRPr lang="en-US" sz="1400" baseline="0" smtClean="0"/>
                    </a:p>
                    <a:p>
                      <a:r>
                        <a:rPr lang="en-US" sz="1800" baseline="0" smtClean="0"/>
                        <a:t>Capital</a:t>
                      </a:r>
                    </a:p>
                    <a:p>
                      <a:r>
                        <a:rPr lang="en-US" sz="1400" baseline="0" smtClean="0"/>
                        <a:t>Capital Social</a:t>
                      </a:r>
                    </a:p>
                    <a:p>
                      <a:endParaRPr lang="en-US" sz="1400" baseline="0" smtClean="0"/>
                    </a:p>
                    <a:p>
                      <a:endParaRPr lang="en-US" sz="1400" baseline="0" smtClean="0"/>
                    </a:p>
                    <a:p>
                      <a:endParaRPr lang="en-US" sz="1400" smtClean="0"/>
                    </a:p>
                    <a:p>
                      <a:r>
                        <a:rPr lang="en-US" sz="1800" smtClean="0"/>
                        <a:t>Pasivo + Capital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 sz="1400" smtClean="0"/>
                    </a:p>
                    <a:p>
                      <a:r>
                        <a:rPr lang="en-US" sz="1400" smtClean="0"/>
                        <a:t>$24,328</a:t>
                      </a:r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800" smtClean="0"/>
                    </a:p>
                    <a:p>
                      <a:endParaRPr lang="en-US" sz="1400" smtClean="0"/>
                    </a:p>
                    <a:p>
                      <a:endParaRPr lang="en-US" sz="1400" smtClean="0"/>
                    </a:p>
                    <a:p>
                      <a:endParaRPr lang="en-US" sz="1800" smtClean="0"/>
                    </a:p>
                    <a:p>
                      <a:r>
                        <a:rPr lang="en-US" sz="1400" smtClean="0"/>
                        <a:t>$83,769</a:t>
                      </a:r>
                    </a:p>
                    <a:p>
                      <a:endParaRPr lang="en-US" sz="1400" smtClean="0"/>
                    </a:p>
                    <a:p>
                      <a:endParaRPr lang="en-US" sz="1800" smtClean="0"/>
                    </a:p>
                    <a:p>
                      <a:endParaRPr lang="en-US" sz="1400" smtClean="0"/>
                    </a:p>
                    <a:p>
                      <a:r>
                        <a:rPr lang="en-US" sz="1800" smtClean="0"/>
                        <a:t>$108,097</a:t>
                      </a:r>
                      <a:endParaRPr lang="en-US" sz="18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572140"/>
            <a:ext cx="6724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12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Nos </a:t>
            </a:r>
            <a:r>
              <a:rPr kumimoji="0" lang="es-ES_tradn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mostrará la aportación neta que deberán realizar los accionistas o promotores del proyecto.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Estado de Resultado </a:t>
            </a:r>
            <a:endParaRPr lang="en-U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714356"/>
          <a:ext cx="8286810" cy="4634879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706510"/>
                <a:gridCol w="1055760"/>
                <a:gridCol w="1381135"/>
                <a:gridCol w="1381135"/>
                <a:gridCol w="1381135"/>
                <a:gridCol w="1381135"/>
              </a:tblGrid>
              <a:tr h="308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CONCEPTO</a:t>
                      </a:r>
                      <a:endParaRPr lang="en-US" sz="15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</a:t>
                      </a:r>
                      <a:endParaRPr lang="en-US" sz="15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2</a:t>
                      </a:r>
                      <a:endParaRPr lang="en-US" sz="15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3</a:t>
                      </a:r>
                      <a:endParaRPr lang="en-US" sz="15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4</a:t>
                      </a:r>
                      <a:endParaRPr lang="en-US" sz="15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5</a:t>
                      </a:r>
                      <a:endParaRPr lang="en-US" sz="15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Ingresos por ventas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256,089.60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263,004.02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270,105.13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277,397.97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284,887.71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(-) Costo de prestación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70,651.40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72,558.99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74,518.08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76,530.07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78,596.38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Margen unitario de contribución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185,438.20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190,445.03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195,587.05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200,867.90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206,291.33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(-) Gastos Administrativos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65,212.40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65,212.40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65,212.40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65,212.40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65,212.40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(-) Gastos de ventas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12,000.00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12,000.00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12,000.00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12,000.00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12,000.00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(-) Depreciación y amortización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7,744.67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7,744.67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7,744.67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7,188.00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7,188.00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Utilidad Bruta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100,481.13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105,487.96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110,629.98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116,467.50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121,890.93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(-) 15% participación trabajadores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15,072.17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15,823.19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16,594.50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17,470.12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18,283.64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Utilidad antes impuesto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85,408.96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89,664.77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94,035.48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98,997.37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103,607.29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/>
                        <a:t>(-) 25% impuesto a la renta</a:t>
                      </a:r>
                      <a:endParaRPr lang="es-E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21,352.24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22,416.19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23,508.87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24,749.34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25,901.82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Utilidad neta</a:t>
                      </a:r>
                      <a:endParaRPr lang="en-US" sz="12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64,056.72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67,248.58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70,526.61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74,248.03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77,705.47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8" name="7 Rectángulo"/>
          <p:cNvSpPr/>
          <p:nvPr/>
        </p:nvSpPr>
        <p:spPr>
          <a:xfrm>
            <a:off x="214282" y="5500702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300" dirty="0" smtClean="0"/>
              <a:t>Es la base para calcular los flujos netos de efectivo (FNE) con los cuales se realiza la evaluación financiera. Presentamos un  E.R. sin inflación, sin financiamiento y con una demanda ligada al crecimiento poblacional de la ciudad de Guayaquil</a:t>
            </a:r>
            <a:r>
              <a:rPr lang="es-ES_tradnl" sz="1300" smtClean="0"/>
              <a:t>, 1.2%, </a:t>
            </a:r>
            <a:r>
              <a:rPr lang="es-ES_tradnl" sz="1300" dirty="0" smtClean="0"/>
              <a:t>durante los cinco años de vida útil del proyecto.</a:t>
            </a:r>
            <a:endParaRPr lang="en-US" sz="13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07220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Flujo de Caja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14282" y="5627932"/>
            <a:ext cx="8712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observar que el proyecto se afianza al pasar de los años, dando saldos</a:t>
            </a:r>
            <a:r>
              <a:rPr kumimoji="0" lang="es-ES_tradnl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positivos</a:t>
            </a:r>
            <a:r>
              <a:rPr kumimoji="0" lang="es-ES_tradn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 se van acumulando en forma significativa. </a:t>
            </a:r>
            <a:endParaRPr kumimoji="0" lang="es-ES_tradnl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1142976" y="1142984"/>
          <a:ext cx="6532570" cy="4191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24380"/>
                <a:gridCol w="896329"/>
                <a:gridCol w="698833"/>
                <a:gridCol w="653257"/>
                <a:gridCol w="653257"/>
                <a:gridCol w="653257"/>
                <a:gridCol w="6532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Concepto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/>
                        <a:t>0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/>
                        <a:t>1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/>
                        <a:t>2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/>
                        <a:t>3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/>
                        <a:t>4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/>
                        <a:t>5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Ingresos por ventas netas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256.090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263.004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270.105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277.398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284.888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Costo de prestación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-70.651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-72.559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-74.518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-76.530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-78.596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Gastos de administración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-65.212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-65.212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-65.212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-65.212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-65.212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Gastos de ventas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-12.000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-12.000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-12.000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-12.000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-12.000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Depreciación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-5.633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-5.633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-5.633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-5.076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-5.076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Amortización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Utilidad bruta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100.481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105.488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110.630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116.467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/>
                        <a:t>121.891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Participación trabajadores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-15.072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-15.823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-16.594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-17.470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-18.284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Impuesto a la renta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/>
                        <a:t>-21.352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-22.416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-23.509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-24.749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-25.902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Utilidad neta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64.057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67.249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70.527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74.248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77.705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Depreciación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5.633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5.633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5.633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5.076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5.076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Amortización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2.112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Inversión inicial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-83.769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Reinversiones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/>
                        <a:t>-1.670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/>
                        <a:t>Inversión en capital de trabajo</a:t>
                      </a:r>
                      <a:endParaRPr lang="es-ES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-24.328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Valor de desecho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313.722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FLUJO DE CAJA NETO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-108.097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/>
                        <a:t>71.801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74.993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76.601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/>
                        <a:t>81.436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398.616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TIR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/>
                        <a:t>77,94%</a:t>
                      </a:r>
                      <a:endParaRPr lang="de-DE" sz="1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/>
                        <a:t> </a:t>
                      </a:r>
                      <a:endParaRPr lang="de-DE" sz="10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VAN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/>
                        <a:t>$147.850,86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 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 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 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 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/>
                        <a:t> </a:t>
                      </a:r>
                      <a:endParaRPr lang="de-DE" sz="10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285750"/>
          <a:ext cx="8229600" cy="5840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571501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3075" name="Picture 3" descr="C:\Dokumente und Einstellungen\Nathy\Eigene Dateien\Eigene Bilder\Microsoft Clip Organizer\j0422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5500702" cy="5715016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Ambulante Reha</a:t>
            </a:r>
            <a:br>
              <a:rPr lang="de-DE" b="1" dirty="0" smtClean="0"/>
            </a:br>
            <a:r>
              <a:rPr lang="de-DE" b="1" dirty="0" smtClean="0"/>
              <a:t>am Krankenhaus GmbH - Würselen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14282" y="2285992"/>
            <a:ext cx="281153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5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Evaluación</a:t>
            </a:r>
            <a:r>
              <a:rPr lang="de-DE" sz="4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de-DE" sz="43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Financiera</a:t>
            </a:r>
            <a:endParaRPr lang="de-DE" sz="43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CAPM</a:t>
            </a:r>
            <a:endParaRPr lang="en-US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1428728" y="2857496"/>
          <a:ext cx="6357982" cy="188976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3178991"/>
                <a:gridCol w="3178991"/>
              </a:tblGrid>
              <a:tr h="29765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/>
                        <a:t>Informacion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%</a:t>
                      </a:r>
                      <a:endParaRPr lang="en-US"/>
                    </a:p>
                  </a:txBody>
                  <a:tcPr/>
                </a:tc>
              </a:tr>
              <a:tr h="29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R</a:t>
                      </a:r>
                      <a:r>
                        <a:rPr lang="en-US" sz="2000" dirty="0" err="1" smtClean="0"/>
                        <a:t>f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2.84%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+mn-ea"/>
                          <a:cs typeface="+mn-cs"/>
                        </a:rPr>
                        <a:t>Beta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0.9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+mn-lt"/>
                          <a:ea typeface="+mn-ea"/>
                          <a:cs typeface="+mn-cs"/>
                        </a:rPr>
                        <a:t>Rm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4.17%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/>
                        <a:t>Riesgo</a:t>
                      </a:r>
                      <a:r>
                        <a:rPr lang="en-US" sz="2000" baseline="0" dirty="0" smtClean="0"/>
                        <a:t> País Ecuador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20.26%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/>
                        <a:t>CAPM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24.34%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501650"/>
          </a:xfrm>
        </p:spPr>
        <p:txBody>
          <a:bodyPr/>
          <a:lstStyle/>
          <a:p>
            <a:fld id="{A1E30695-9354-46F5-85E3-CBB42D202770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12" name="11 Cinta perforada"/>
          <p:cNvSpPr/>
          <p:nvPr/>
        </p:nvSpPr>
        <p:spPr>
          <a:xfrm>
            <a:off x="2143108" y="4857760"/>
            <a:ext cx="5000660" cy="1214446"/>
          </a:xfrm>
          <a:prstGeom prst="flowChartPunchedTape">
            <a:avLst/>
          </a:prstGeom>
          <a:solidFill>
            <a:srgbClr val="FF0000"/>
          </a:solidFill>
          <a:ln w="79375" cap="flat" cmpd="thickThin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b="1" dirty="0" smtClean="0">
              <a:solidFill>
                <a:schemeClr val="tx1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t-BR" b="1" baseline="-300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pt-BR" baseline="-300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= r </a:t>
            </a:r>
            <a:r>
              <a:rPr lang="pt-BR" baseline="-300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 + 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 r </a:t>
            </a:r>
            <a:r>
              <a:rPr lang="pt-BR" baseline="-300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 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r </a:t>
            </a:r>
            <a:r>
              <a:rPr lang="pt-BR" baseline="-30000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  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s-EC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β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s-ES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Riesgo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País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1000100" y="142873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/>
              <a:t>Se realiza una evaluación financiera que requiere de una tasa de descuento acorde al mercado que actualice los flujos del proyecto, para esto se realiza el cálculo del  CAPM, y se comparara con la TIR para determinar si es mayor o menor dependiendo de esto vero si nuestro proyecto es o no rentable.</a:t>
            </a:r>
          </a:p>
        </p:txBody>
      </p: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Evaluación Financiera</a:t>
            </a:r>
            <a:endParaRPr lang="en-U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Punto de Equilibrio</a:t>
            </a:r>
            <a:endParaRPr lang="en-US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428735"/>
          <a:ext cx="8143929" cy="3214695"/>
        </p:xfrm>
        <a:graphic>
          <a:graphicData uri="http://schemas.openxmlformats.org/drawingml/2006/table">
            <a:tbl>
              <a:tblPr firstRow="1" lastRow="1" lastCol="1" bandRow="1">
                <a:tableStyleId>{E929F9F4-4A8F-4326-A1B4-22849713DDAB}</a:tableStyleId>
              </a:tblPr>
              <a:tblGrid>
                <a:gridCol w="1628324"/>
                <a:gridCol w="772933"/>
                <a:gridCol w="998726"/>
                <a:gridCol w="998726"/>
                <a:gridCol w="998726"/>
                <a:gridCol w="915498"/>
                <a:gridCol w="915498"/>
                <a:gridCol w="915498"/>
              </a:tblGrid>
              <a:tr h="214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Fijo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Variable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Mano de obra directa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Variable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$47,470.00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$48,751.69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$50,067.99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86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Mano de obra indirecta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Variable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$21,307.00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$21,882.29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$22,473.11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2862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Mantenimiento y reparación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Variable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$1,874.40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$1,925.01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$1,976.98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/>
                        <a:t>Depreciaciones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Fijo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$5,632.67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$5,632.67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$5,632.67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Amortizaciones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Fijo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$2,112.00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$2,112.00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$2,112.00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Gastos administrativos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Fijo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$65,212.40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$65,212.40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$65,212.40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Gastos de ventas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Fijo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$12,000.00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$12,000.00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$12,000.00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TOTAL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$84,957.07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$84,957.07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$84,957.07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$70,651.40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$72,558.99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$74,518.08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VENTAS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$256,089.60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$263,004.02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$270,105.13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PUNTO DE EQUILIBRIO (%)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45.81%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44.61%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43.44%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431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PUNTO DE EQUILIBRIO (U)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381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387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392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11 Estrella de 7 puntas"/>
          <p:cNvSpPr/>
          <p:nvPr/>
        </p:nvSpPr>
        <p:spPr>
          <a:xfrm>
            <a:off x="3100986" y="4958382"/>
            <a:ext cx="2928958" cy="928694"/>
          </a:xfrm>
          <a:prstGeom prst="star7">
            <a:avLst/>
          </a:prstGeom>
          <a:solidFill>
            <a:srgbClr val="FFFF00"/>
          </a:solidFill>
          <a:ln w="95250" cmpd="tri">
            <a:solidFill>
              <a:schemeClr val="bg1">
                <a:alpha val="36000"/>
              </a:schemeClr>
            </a:solidFill>
            <a:prstDash val="solid"/>
          </a:ln>
          <a:effectLst>
            <a:outerShdw dir="16440000" algn="ctr" rotWithShape="0">
              <a:srgbClr val="000000">
                <a:alpha val="59000"/>
              </a:srgbClr>
            </a:outerShdw>
          </a:effectLst>
          <a:scene3d>
            <a:camera prst="orthographicFront"/>
            <a:lightRig rig="sunse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921347" y="5214950"/>
          <a:ext cx="1103087" cy="500066"/>
        </p:xfrm>
        <a:graphic>
          <a:graphicData uri="http://schemas.openxmlformats.org/presentationml/2006/ole">
            <p:oleObj spid="_x0000_s1027" name="Equation" r:id="rId4" imgW="952200" imgH="431640" progId="Equation.3">
              <p:embed/>
            </p:oleObj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857892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Análisis de Sensibilidad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54</a:t>
            </a:fld>
            <a:endParaRPr lang="de-DE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6226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71472" y="3643314"/>
            <a:ext cx="764386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la ayuda del gráfico,se</a:t>
            </a:r>
            <a:r>
              <a:rPr kumimoji="0" lang="es-ES_tradnl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pue</a:t>
            </a:r>
            <a:r>
              <a:rPr kumimoji="0" lang="es-ES_tradn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erificar que el proyecto es rentable hasta en circunstancias adversas, y se dice esto por cuanto la probabilidad de que el VAN del proyecto sea igual o menor a cero es del 1.20%, lo cual quiere indicar que existe un 98.80% de posibilidades que el proyecto sea rentable para los promotores del mismo.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Además, el valor máximo que el VAN puede alcanzar es de US$ 341,344.81 (en las mejores de las circunstancias), mientras que en el peor de los escenarios el valor que el VAN puede tener es de -54,710.99, pero se acaba de explicar que esta posibilidad es muy remota. La media del VAN se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se ubica en US$ </a:t>
            </a:r>
            <a:r>
              <a:rPr lang="es-ES_tradnl" sz="1600" i="1" dirty="0" smtClean="0">
                <a:latin typeface="Arial" pitchFamily="34" charset="0"/>
                <a:cs typeface="Arial" pitchFamily="34" charset="0"/>
              </a:rPr>
              <a:t>147,850.86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, mientras que la mediana es de US$ </a:t>
            </a:r>
            <a:r>
              <a:rPr lang="es-ES_tradnl" sz="1600" i="1" dirty="0" smtClean="0">
                <a:latin typeface="Arial" pitchFamily="34" charset="0"/>
                <a:cs typeface="Arial" pitchFamily="34" charset="0"/>
              </a:rPr>
              <a:t>147,850.86</a:t>
            </a:r>
            <a:endParaRPr kumimoji="0" lang="es-ES_tradnl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072206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Conclusiones y Recomendaciones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1800" smtClean="0"/>
              <a:t>Para que el proyecto sea rentable nosotros como minimo deberiamos mantener una demanda de 381 pacientes al año para obtener ingresos iguales a los costos estimados, durante el segundo año la cantidad de pacientes aumenta a 387, mientras que en el tercer año se debería atender a no menos de 392 pacientes para que las utilidades sean iguales a cero. Cuando el número de pacientes atendidos aumenta, se obtienen ingresos netos.</a:t>
            </a:r>
          </a:p>
          <a:p>
            <a:endParaRPr lang="es-ES_tradnl" sz="1800" smtClean="0"/>
          </a:p>
          <a:p>
            <a:r>
              <a:rPr lang="es-ES_tradnl" sz="1800" smtClean="0"/>
              <a:t>El proyecto resultó ser rentable para los potenciales inversionistas, pues obtendrán un VAN de $</a:t>
            </a:r>
            <a:r>
              <a:rPr lang="es-ES_tradnl" sz="1800" i="1" smtClean="0"/>
              <a:t>147,850.86</a:t>
            </a:r>
            <a:r>
              <a:rPr lang="es-ES_tradnl" sz="1800" smtClean="0"/>
              <a:t>, y una TIR del 77.94%, siendo la probabilidad de que el proyecto no sea viable para los inversionistas del 1.20%, una posibilidad relativamente baja.</a:t>
            </a:r>
          </a:p>
          <a:p>
            <a:endParaRPr lang="es-ES_tradnl" sz="1800" smtClean="0"/>
          </a:p>
          <a:p>
            <a:pPr lvl="0"/>
            <a:r>
              <a:rPr lang="es-ES_tradnl" sz="1800" smtClean="0"/>
              <a:t>Es fundamental que la empresa, en el mediano y largo plazo, se abra a nuevos mercados en la Costa Ecuatoriana, y considere la importación abierta, de nuevas máquinas para satisfacer a más personas de otras provincias.</a:t>
            </a:r>
            <a:endParaRPr lang="en-US" sz="1800" smtClean="0"/>
          </a:p>
          <a:p>
            <a:endParaRPr lang="en-US" sz="180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55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000768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56</a:t>
            </a:fld>
            <a:endParaRPr lang="de-DE"/>
          </a:p>
        </p:txBody>
      </p:sp>
      <p:sp>
        <p:nvSpPr>
          <p:cNvPr id="7" name="Explosion 2 6"/>
          <p:cNvSpPr/>
          <p:nvPr/>
        </p:nvSpPr>
        <p:spPr>
          <a:xfrm>
            <a:off x="714348" y="1071546"/>
            <a:ext cx="7929618" cy="4286280"/>
          </a:xfrm>
          <a:prstGeom prst="irregularSeal2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GRACIAS…!!! </a:t>
            </a:r>
            <a:endParaRPr lang="de-DE" sz="44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929330"/>
            <a:ext cx="2071686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Estudio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Organizacional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929330"/>
            <a:ext cx="2143124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" name="Inhaltsplatzhalter 6"/>
          <p:cNvGraphicFramePr>
            <a:graphicFrameLocks/>
          </p:cNvGraphicFramePr>
          <p:nvPr/>
        </p:nvGraphicFramePr>
        <p:xfrm>
          <a:off x="428596" y="128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5" name="Gerade Verbindung 34"/>
          <p:cNvCxnSpPr/>
          <p:nvPr/>
        </p:nvCxnSpPr>
        <p:spPr>
          <a:xfrm>
            <a:off x="4500562" y="3500438"/>
            <a:ext cx="35719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Análisis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FODA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Fortalezas</a:t>
            </a:r>
            <a:endParaRPr lang="de-DE" dirty="0" smtClean="0"/>
          </a:p>
          <a:p>
            <a:pPr lvl="1"/>
            <a:r>
              <a:rPr lang="es-ES_tradnl" dirty="0" smtClean="0"/>
              <a:t>Producto/servicio que cuenta con última tecnología medica en terapia física.</a:t>
            </a:r>
            <a:endParaRPr lang="de-DE" dirty="0" smtClean="0"/>
          </a:p>
          <a:p>
            <a:pPr lvl="1"/>
            <a:r>
              <a:rPr lang="es-ES_tradnl" dirty="0" smtClean="0"/>
              <a:t>Versatilidad en el uso de los servicios médicos.</a:t>
            </a:r>
          </a:p>
          <a:p>
            <a:pPr lvl="1"/>
            <a:r>
              <a:rPr lang="es-ES_tradnl" dirty="0" smtClean="0"/>
              <a:t>Clínica alemana cuenta con varios años de experiencia en fisioterapias.</a:t>
            </a:r>
            <a:endParaRPr lang="de-DE" dirty="0" smtClean="0"/>
          </a:p>
          <a:p>
            <a:pPr lvl="1"/>
            <a:r>
              <a:rPr lang="es-ES_tradnl" dirty="0" smtClean="0"/>
              <a:t>Médicos terapeutas altamente capacitados.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643578"/>
            <a:ext cx="2143124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Análisis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FODA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Oportunidades</a:t>
            </a:r>
            <a:r>
              <a:rPr lang="de-DE" dirty="0" smtClean="0"/>
              <a:t>.</a:t>
            </a:r>
          </a:p>
          <a:p>
            <a:pPr lvl="1"/>
            <a:r>
              <a:rPr lang="es-ES_tradnl" dirty="0" smtClean="0"/>
              <a:t>Producto dirigido a un segmento socioeconómico medio-alto y alto.</a:t>
            </a:r>
          </a:p>
          <a:p>
            <a:pPr lvl="1"/>
            <a:r>
              <a:rPr lang="es-ES_tradnl" dirty="0" smtClean="0"/>
              <a:t>Posibilidad de incursionar en otros mercados locales en el largo plazo.</a:t>
            </a:r>
          </a:p>
          <a:p>
            <a:pPr lvl="1"/>
            <a:r>
              <a:rPr lang="es-ES_tradnl" dirty="0" smtClean="0"/>
              <a:t>Gobierno actual interesado en programas de inclusión en la sociedad de personas discapacitas.</a:t>
            </a:r>
          </a:p>
          <a:p>
            <a:pPr>
              <a:buNone/>
            </a:pPr>
            <a:r>
              <a:rPr lang="es-ES_tradnl" dirty="0" smtClean="0"/>
              <a:t> </a:t>
            </a:r>
            <a:endParaRPr lang="de-DE" sz="3600" dirty="0" smtClean="0"/>
          </a:p>
          <a:p>
            <a:pPr>
              <a:buNone/>
            </a:pPr>
            <a:r>
              <a:rPr lang="es-ES_tradnl" dirty="0" smtClean="0"/>
              <a:t>  </a:t>
            </a:r>
            <a:endParaRPr lang="de-DE" sz="3600" dirty="0" smtClean="0"/>
          </a:p>
          <a:p>
            <a:pPr>
              <a:buNone/>
            </a:pPr>
            <a:r>
              <a:rPr lang="es-ES_tradnl" dirty="0" smtClean="0"/>
              <a:t> </a:t>
            </a:r>
            <a:endParaRPr lang="de-DE" sz="3600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643578"/>
            <a:ext cx="2286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Análisis</a:t>
            </a:r>
            <a:r>
              <a:rPr lang="de-DE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FODA</a:t>
            </a:r>
            <a:endParaRPr lang="de-DE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Debilidades</a:t>
            </a:r>
            <a:endParaRPr lang="de-DE" dirty="0" smtClean="0"/>
          </a:p>
          <a:p>
            <a:pPr lvl="1"/>
            <a:r>
              <a:rPr lang="es-ES_tradnl" dirty="0" smtClean="0"/>
              <a:t>Falta de respaldo de una marca reconocida.</a:t>
            </a:r>
            <a:endParaRPr lang="de-DE" dirty="0" smtClean="0"/>
          </a:p>
          <a:p>
            <a:pPr lvl="1"/>
            <a:r>
              <a:rPr lang="es-ES_tradnl" dirty="0" smtClean="0"/>
              <a:t>Desconocimiento general de los administradores de la clínica sobre el mercado guayaquileño</a:t>
            </a:r>
            <a:endParaRPr lang="de-DE" dirty="0" smtClean="0"/>
          </a:p>
          <a:p>
            <a:pPr lvl="1"/>
            <a:r>
              <a:rPr lang="es-ES_tradnl" dirty="0" smtClean="0"/>
              <a:t>Alta inversión inicial.</a:t>
            </a: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Centro Integral de Rehabilitación y terapia física en Guayaquil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0695-9354-46F5-85E3-CBB42D202770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572140"/>
            <a:ext cx="2286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3616</Words>
  <Application>Microsoft Office PowerPoint</Application>
  <PresentationFormat>Bildschirmpräsentation (4:3)</PresentationFormat>
  <Paragraphs>808</Paragraphs>
  <Slides>56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58" baseType="lpstr">
      <vt:lpstr>Larissa-Design</vt:lpstr>
      <vt:lpstr>Equation</vt:lpstr>
      <vt:lpstr>„PROYECTO DE IMPLEMENTACIÓN DE UN CENTRO DE REHABILITACIÓN Y TERAPIA FÍSICA INTEGRAL, EN LA CIUDAD DE GUAYAQUIL „</vt:lpstr>
      <vt:lpstr>Introducción</vt:lpstr>
      <vt:lpstr>Medizinisches Zentrum Kreis Aachen</vt:lpstr>
      <vt:lpstr>Objetivos</vt:lpstr>
      <vt:lpstr>Folie 5</vt:lpstr>
      <vt:lpstr>Estudio Organizacional</vt:lpstr>
      <vt:lpstr>Análisis FODA</vt:lpstr>
      <vt:lpstr>Análisis FODA</vt:lpstr>
      <vt:lpstr>Análisis FODA</vt:lpstr>
      <vt:lpstr>Análisis FODA</vt:lpstr>
      <vt:lpstr>Aspectos Legales</vt:lpstr>
      <vt:lpstr>Folie 12</vt:lpstr>
      <vt:lpstr>Investigación Cuantitativa</vt:lpstr>
      <vt:lpstr>Determinación de la población</vt:lpstr>
      <vt:lpstr>Folie 15</vt:lpstr>
      <vt:lpstr>Resultados relevantes de la encuesta.</vt:lpstr>
      <vt:lpstr>Folie 17</vt:lpstr>
      <vt:lpstr>Folie 18</vt:lpstr>
      <vt:lpstr>Folie 19</vt:lpstr>
      <vt:lpstr>Folie 20</vt:lpstr>
      <vt:lpstr>Folie 21</vt:lpstr>
      <vt:lpstr>Folie 22</vt:lpstr>
      <vt:lpstr>Cálculo de la demanda potencial.</vt:lpstr>
      <vt:lpstr>Folie 24</vt:lpstr>
      <vt:lpstr>Macro Segmentación</vt:lpstr>
      <vt:lpstr>Micro Segmentación.</vt:lpstr>
      <vt:lpstr>Folie 27</vt:lpstr>
      <vt:lpstr>Folie 28</vt:lpstr>
      <vt:lpstr>Folie 29</vt:lpstr>
      <vt:lpstr>Folie 30</vt:lpstr>
      <vt:lpstr>Localización óptima de la clínica en Guayaquil</vt:lpstr>
      <vt:lpstr>La capacidad instalada y la demanda potencial insatisfecha</vt:lpstr>
      <vt:lpstr>Folie 33</vt:lpstr>
      <vt:lpstr>DISTRIBUCIÓN DE DEL AREA DE TRABAJO DE CIRF</vt:lpstr>
      <vt:lpstr>Distribución de la empresa</vt:lpstr>
      <vt:lpstr>Folie 36</vt:lpstr>
      <vt:lpstr>Folie 37</vt:lpstr>
      <vt:lpstr>Folie 38</vt:lpstr>
      <vt:lpstr>Plan de Inversiones</vt:lpstr>
      <vt:lpstr>Folie 40</vt:lpstr>
      <vt:lpstr>Folie 41</vt:lpstr>
      <vt:lpstr>Plan de Financiamiento</vt:lpstr>
      <vt:lpstr>Folie 43</vt:lpstr>
      <vt:lpstr>Folie 44</vt:lpstr>
      <vt:lpstr>Folie 45</vt:lpstr>
      <vt:lpstr>Folie 46</vt:lpstr>
      <vt:lpstr>Balance General Inicial</vt:lpstr>
      <vt:lpstr>Estado de Resultado </vt:lpstr>
      <vt:lpstr>Flujo de Caja</vt:lpstr>
      <vt:lpstr>Folie 50</vt:lpstr>
      <vt:lpstr>CAPM</vt:lpstr>
      <vt:lpstr>Evaluación Financiera</vt:lpstr>
      <vt:lpstr>Punto de Equilibrio</vt:lpstr>
      <vt:lpstr>Análisis de Sensibilidad</vt:lpstr>
      <vt:lpstr>Conclusiones y Recomendaciones</vt:lpstr>
      <vt:lpstr>Folie 56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IMPLEMENTACIÓN DE UN CENTRO DE REHABILITACIÓN Y TERAPIA FÍSICA INTEGRAL, EN LA CIUDAD DE GUAYAQUIL </dc:title>
  <dc:creator>Valued Acer Customer</dc:creator>
  <cp:lastModifiedBy>Valued Acer Customer</cp:lastModifiedBy>
  <cp:revision>67</cp:revision>
  <dcterms:created xsi:type="dcterms:W3CDTF">2009-08-17T18:09:16Z</dcterms:created>
  <dcterms:modified xsi:type="dcterms:W3CDTF">2009-09-21T16:38:41Z</dcterms:modified>
</cp:coreProperties>
</file>