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4" r:id="rId3"/>
    <p:sldId id="281" r:id="rId4"/>
    <p:sldId id="290" r:id="rId5"/>
    <p:sldId id="291" r:id="rId6"/>
    <p:sldId id="283" r:id="rId7"/>
    <p:sldId id="293" r:id="rId8"/>
    <p:sldId id="289" r:id="rId9"/>
    <p:sldId id="294" r:id="rId10"/>
    <p:sldId id="295" r:id="rId11"/>
    <p:sldId id="296" r:id="rId12"/>
    <p:sldId id="297" r:id="rId13"/>
    <p:sldId id="298" r:id="rId14"/>
    <p:sldId id="270" r:id="rId15"/>
    <p:sldId id="299" r:id="rId16"/>
    <p:sldId id="300" r:id="rId17"/>
    <p:sldId id="303" r:id="rId18"/>
    <p:sldId id="301" r:id="rId19"/>
    <p:sldId id="302" r:id="rId20"/>
    <p:sldId id="304" r:id="rId21"/>
    <p:sldId id="305" r:id="rId22"/>
    <p:sldId id="306" r:id="rId23"/>
    <p:sldId id="28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99FF99"/>
    <a:srgbClr val="FF0066"/>
    <a:srgbClr val="3399FF"/>
    <a:srgbClr val="660066"/>
    <a:srgbClr val="FF99FF"/>
    <a:srgbClr val="FF3300"/>
    <a:srgbClr val="FFCC66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0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olidFill>
              <a:srgbClr val="FF5050"/>
            </a:solidFill>
          </c:spPr>
          <c:dPt>
            <c:idx val="1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elete val="1"/>
          </c:dLbls>
          <c:cat>
            <c:strRef>
              <c:f>Hoja1!$B$9:$B$10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Hoja1!$C$9:$C$10</c:f>
              <c:numCache>
                <c:formatCode>0.00%</c:formatCode>
                <c:ptCount val="2"/>
                <c:pt idx="0">
                  <c:v>0.75700000000000034</c:v>
                </c:pt>
                <c:pt idx="1">
                  <c:v>0.24300000000000008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chemeClr val="lt1"/>
    </a:solidFill>
    <a:ln w="25400" cap="flat" cmpd="sng" algn="ctr">
      <a:solidFill>
        <a:srgbClr val="FF006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653C2-3C4A-4B96-8190-1843BAB53ABF}" type="doc">
      <dgm:prSet loTypeId="urn:microsoft.com/office/officeart/2005/8/layout/hList2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A85E2BF-461F-4DD9-9377-E218DE465DDF}">
      <dgm:prSet phldrT="[Texto]" phldr="1"/>
      <dgm:spPr/>
      <dgm:t>
        <a:bodyPr/>
        <a:lstStyle/>
        <a:p>
          <a:endParaRPr lang="es-ES" dirty="0"/>
        </a:p>
      </dgm:t>
    </dgm:pt>
    <dgm:pt modelId="{668D6FC0-D5B7-474D-B35C-D25A7B89670A}" type="parTrans" cxnId="{8D8DB11D-D375-4C92-862C-79E68DA58C9F}">
      <dgm:prSet/>
      <dgm:spPr/>
      <dgm:t>
        <a:bodyPr/>
        <a:lstStyle/>
        <a:p>
          <a:endParaRPr lang="es-ES"/>
        </a:p>
      </dgm:t>
    </dgm:pt>
    <dgm:pt modelId="{56A9DF8A-BC99-4395-853F-E318F415E094}" type="sibTrans" cxnId="{8D8DB11D-D375-4C92-862C-79E68DA58C9F}">
      <dgm:prSet/>
      <dgm:spPr/>
      <dgm:t>
        <a:bodyPr/>
        <a:lstStyle/>
        <a:p>
          <a:endParaRPr lang="es-ES"/>
        </a:p>
      </dgm:t>
    </dgm:pt>
    <dgm:pt modelId="{2CDC10C7-FCFD-4CEB-8580-A88097BFF256}">
      <dgm:prSet phldrT="[Texto]"/>
      <dgm:spPr/>
      <dgm:t>
        <a:bodyPr/>
        <a:lstStyle/>
        <a:p>
          <a:pPr algn="just" rtl="0"/>
          <a:r>
            <a:rPr kumimoji="0" lang="es-ES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Las bebidas alcohólicas son parte de las costumbres y tradiciones de las zonas rurales ecuatorianas está vinculada a su práctica de vivir y convivir en la cotidianidad, son parte sustancial del </a:t>
          </a:r>
          <a:r>
            <a:rPr kumimoji="0" lang="es-ES" b="0" i="0" u="none" strike="noStrike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interrelacionamiento</a:t>
          </a:r>
          <a:r>
            <a:rPr kumimoji="0" lang="es-ES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festivo, ceremonial y estimulante de los grupos sociales.</a:t>
          </a:r>
          <a:endParaRPr lang="es-ES" dirty="0">
            <a:solidFill>
              <a:schemeClr val="tx1"/>
            </a:solidFill>
          </a:endParaRPr>
        </a:p>
      </dgm:t>
    </dgm:pt>
    <dgm:pt modelId="{0B1ABF15-084B-466B-B69B-12510B6D072B}" type="parTrans" cxnId="{913FD51F-078F-4866-AB0A-69BED7504BDD}">
      <dgm:prSet/>
      <dgm:spPr/>
      <dgm:t>
        <a:bodyPr/>
        <a:lstStyle/>
        <a:p>
          <a:endParaRPr lang="es-ES"/>
        </a:p>
      </dgm:t>
    </dgm:pt>
    <dgm:pt modelId="{DBD25D5B-69B2-415F-99E7-8C2ECC249FAF}" type="sibTrans" cxnId="{913FD51F-078F-4866-AB0A-69BED7504BDD}">
      <dgm:prSet/>
      <dgm:spPr/>
      <dgm:t>
        <a:bodyPr/>
        <a:lstStyle/>
        <a:p>
          <a:endParaRPr lang="es-ES"/>
        </a:p>
      </dgm:t>
    </dgm:pt>
    <dgm:pt modelId="{AF1AA8DD-F19D-47D8-A52E-E2EC8CD3C4BD}">
      <dgm:prSet phldrT="[Texto]" phldr="1"/>
      <dgm:spPr/>
      <dgm:t>
        <a:bodyPr/>
        <a:lstStyle/>
        <a:p>
          <a:endParaRPr lang="es-ES"/>
        </a:p>
      </dgm:t>
    </dgm:pt>
    <dgm:pt modelId="{889D6576-AF9A-47CB-B187-5B9026EA4463}" type="parTrans" cxnId="{AEA36BB2-E774-4E9E-B064-8190EAD16434}">
      <dgm:prSet/>
      <dgm:spPr/>
      <dgm:t>
        <a:bodyPr/>
        <a:lstStyle/>
        <a:p>
          <a:endParaRPr lang="es-ES"/>
        </a:p>
      </dgm:t>
    </dgm:pt>
    <dgm:pt modelId="{3A3E9CCC-C06F-43B3-8142-DCE4028EE687}" type="sibTrans" cxnId="{AEA36BB2-E774-4E9E-B064-8190EAD16434}">
      <dgm:prSet/>
      <dgm:spPr/>
      <dgm:t>
        <a:bodyPr/>
        <a:lstStyle/>
        <a:p>
          <a:endParaRPr lang="es-ES"/>
        </a:p>
      </dgm:t>
    </dgm:pt>
    <dgm:pt modelId="{C392B065-2D20-4317-8DA4-4F0E55EDA703}">
      <dgm:prSet phldrT="[Texto]"/>
      <dgm:spPr/>
      <dgm:t>
        <a:bodyPr/>
        <a:lstStyle/>
        <a:p>
          <a:pPr algn="just"/>
          <a:r>
            <a:rPr lang="es-ES" dirty="0" smtClean="0">
              <a:solidFill>
                <a:schemeClr val="tx1"/>
              </a:solidFill>
            </a:rPr>
            <a:t>La Mistela es un Licor elaborado mediante la mezcla de frutas con alcohol vínico, tiene un sabor dulzón que lo hace ideal para degustar junto a los postres; realizado por la cultura antigua</a:t>
          </a:r>
          <a:r>
            <a:rPr lang="es-ES" dirty="0" smtClean="0"/>
            <a:t>. </a:t>
          </a:r>
          <a:endParaRPr lang="es-ES" dirty="0"/>
        </a:p>
      </dgm:t>
    </dgm:pt>
    <dgm:pt modelId="{2C74569F-93F5-494F-B1EB-98BFC5F3A28C}" type="parTrans" cxnId="{524E9868-7181-4A77-81DF-6C2F23C3CDB2}">
      <dgm:prSet/>
      <dgm:spPr/>
      <dgm:t>
        <a:bodyPr/>
        <a:lstStyle/>
        <a:p>
          <a:endParaRPr lang="es-ES"/>
        </a:p>
      </dgm:t>
    </dgm:pt>
    <dgm:pt modelId="{F07BBCB5-3C13-45DC-BD7E-791BAB132FAE}" type="sibTrans" cxnId="{524E9868-7181-4A77-81DF-6C2F23C3CDB2}">
      <dgm:prSet/>
      <dgm:spPr/>
      <dgm:t>
        <a:bodyPr/>
        <a:lstStyle/>
        <a:p>
          <a:endParaRPr lang="es-ES"/>
        </a:p>
      </dgm:t>
    </dgm:pt>
    <dgm:pt modelId="{F5E8E69D-D501-4B2B-972A-928FFEF49D5C}" type="pres">
      <dgm:prSet presAssocID="{56B653C2-3C4A-4B96-8190-1843BAB53AB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A7E991-E33E-4ADC-8A75-4E2A9D0FAADB}" type="pres">
      <dgm:prSet presAssocID="{4A85E2BF-461F-4DD9-9377-E218DE465DDF}" presName="compositeNode" presStyleCnt="0">
        <dgm:presLayoutVars>
          <dgm:bulletEnabled val="1"/>
        </dgm:presLayoutVars>
      </dgm:prSet>
      <dgm:spPr/>
    </dgm:pt>
    <dgm:pt modelId="{69C7D0D7-2F91-427A-8D8D-341066F648B4}" type="pres">
      <dgm:prSet presAssocID="{4A85E2BF-461F-4DD9-9377-E218DE465DDF}" presName="imag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FF4BF4-8D04-47FB-9926-7A1E39F615DC}" type="pres">
      <dgm:prSet presAssocID="{4A85E2BF-461F-4DD9-9377-E218DE465DD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81AFF-713A-4F4D-B347-61522F62BB2D}" type="pres">
      <dgm:prSet presAssocID="{4A85E2BF-461F-4DD9-9377-E218DE465DDF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A7AED-FB39-4B5E-9063-38D793849195}" type="pres">
      <dgm:prSet presAssocID="{56A9DF8A-BC99-4395-853F-E318F415E094}" presName="sibTrans" presStyleCnt="0"/>
      <dgm:spPr/>
    </dgm:pt>
    <dgm:pt modelId="{6D5F8C47-18F9-4665-8A34-7DEBFC8AFA02}" type="pres">
      <dgm:prSet presAssocID="{AF1AA8DD-F19D-47D8-A52E-E2EC8CD3C4BD}" presName="compositeNode" presStyleCnt="0">
        <dgm:presLayoutVars>
          <dgm:bulletEnabled val="1"/>
        </dgm:presLayoutVars>
      </dgm:prSet>
      <dgm:spPr/>
    </dgm:pt>
    <dgm:pt modelId="{81B5EDA9-DC4C-46BA-AF3A-EAB1F3EF1E86}" type="pres">
      <dgm:prSet presAssocID="{AF1AA8DD-F19D-47D8-A52E-E2EC8CD3C4BD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EE79AD-483C-408C-8650-99432ACD1ECD}" type="pres">
      <dgm:prSet presAssocID="{AF1AA8DD-F19D-47D8-A52E-E2EC8CD3C4BD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63617A-096F-417A-A1A6-9FE5DA3254F3}" type="pres">
      <dgm:prSet presAssocID="{AF1AA8DD-F19D-47D8-A52E-E2EC8CD3C4BD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3FD51F-078F-4866-AB0A-69BED7504BDD}" srcId="{4A85E2BF-461F-4DD9-9377-E218DE465DDF}" destId="{2CDC10C7-FCFD-4CEB-8580-A88097BFF256}" srcOrd="0" destOrd="0" parTransId="{0B1ABF15-084B-466B-B69B-12510B6D072B}" sibTransId="{DBD25D5B-69B2-415F-99E7-8C2ECC249FAF}"/>
    <dgm:cxn modelId="{8D8DB11D-D375-4C92-862C-79E68DA58C9F}" srcId="{56B653C2-3C4A-4B96-8190-1843BAB53ABF}" destId="{4A85E2BF-461F-4DD9-9377-E218DE465DDF}" srcOrd="0" destOrd="0" parTransId="{668D6FC0-D5B7-474D-B35C-D25A7B89670A}" sibTransId="{56A9DF8A-BC99-4395-853F-E318F415E094}"/>
    <dgm:cxn modelId="{524E9868-7181-4A77-81DF-6C2F23C3CDB2}" srcId="{AF1AA8DD-F19D-47D8-A52E-E2EC8CD3C4BD}" destId="{C392B065-2D20-4317-8DA4-4F0E55EDA703}" srcOrd="0" destOrd="0" parTransId="{2C74569F-93F5-494F-B1EB-98BFC5F3A28C}" sibTransId="{F07BBCB5-3C13-45DC-BD7E-791BAB132FAE}"/>
    <dgm:cxn modelId="{6BBC4897-76D4-4FD5-8EC8-7D14129D5315}" type="presOf" srcId="{AF1AA8DD-F19D-47D8-A52E-E2EC8CD3C4BD}" destId="{5863617A-096F-417A-A1A6-9FE5DA3254F3}" srcOrd="0" destOrd="0" presId="urn:microsoft.com/office/officeart/2005/8/layout/hList2"/>
    <dgm:cxn modelId="{9CC698E4-BCD9-4028-B66A-5B6124EF3107}" type="presOf" srcId="{C392B065-2D20-4317-8DA4-4F0E55EDA703}" destId="{4CEE79AD-483C-408C-8650-99432ACD1ECD}" srcOrd="0" destOrd="0" presId="urn:microsoft.com/office/officeart/2005/8/layout/hList2"/>
    <dgm:cxn modelId="{B2F8909C-98A6-4B84-845F-8281FC7CA582}" type="presOf" srcId="{56B653C2-3C4A-4B96-8190-1843BAB53ABF}" destId="{F5E8E69D-D501-4B2B-972A-928FFEF49D5C}" srcOrd="0" destOrd="0" presId="urn:microsoft.com/office/officeart/2005/8/layout/hList2"/>
    <dgm:cxn modelId="{F7F3FB40-90FF-42E1-B3F1-5D12932B797D}" type="presOf" srcId="{2CDC10C7-FCFD-4CEB-8580-A88097BFF256}" destId="{7AFF4BF4-8D04-47FB-9926-7A1E39F615DC}" srcOrd="0" destOrd="0" presId="urn:microsoft.com/office/officeart/2005/8/layout/hList2"/>
    <dgm:cxn modelId="{AEA36BB2-E774-4E9E-B064-8190EAD16434}" srcId="{56B653C2-3C4A-4B96-8190-1843BAB53ABF}" destId="{AF1AA8DD-F19D-47D8-A52E-E2EC8CD3C4BD}" srcOrd="1" destOrd="0" parTransId="{889D6576-AF9A-47CB-B187-5B9026EA4463}" sibTransId="{3A3E9CCC-C06F-43B3-8142-DCE4028EE687}"/>
    <dgm:cxn modelId="{DAEE0E8C-B6BC-4263-84A3-8BE615272ECA}" type="presOf" srcId="{4A85E2BF-461F-4DD9-9377-E218DE465DDF}" destId="{A1D81AFF-713A-4F4D-B347-61522F62BB2D}" srcOrd="0" destOrd="0" presId="urn:microsoft.com/office/officeart/2005/8/layout/hList2"/>
    <dgm:cxn modelId="{0700DA4F-324A-4F70-ADA0-9957BBA6F256}" type="presParOf" srcId="{F5E8E69D-D501-4B2B-972A-928FFEF49D5C}" destId="{26A7E991-E33E-4ADC-8A75-4E2A9D0FAADB}" srcOrd="0" destOrd="0" presId="urn:microsoft.com/office/officeart/2005/8/layout/hList2"/>
    <dgm:cxn modelId="{7770A0FA-39D1-46B1-BC7F-4E0ADFF7B7A1}" type="presParOf" srcId="{26A7E991-E33E-4ADC-8A75-4E2A9D0FAADB}" destId="{69C7D0D7-2F91-427A-8D8D-341066F648B4}" srcOrd="0" destOrd="0" presId="urn:microsoft.com/office/officeart/2005/8/layout/hList2"/>
    <dgm:cxn modelId="{81201D4D-106D-4AF6-B684-F947A0435676}" type="presParOf" srcId="{26A7E991-E33E-4ADC-8A75-4E2A9D0FAADB}" destId="{7AFF4BF4-8D04-47FB-9926-7A1E39F615DC}" srcOrd="1" destOrd="0" presId="urn:microsoft.com/office/officeart/2005/8/layout/hList2"/>
    <dgm:cxn modelId="{7A0E475B-467B-4897-9F45-314A58BAAED4}" type="presParOf" srcId="{26A7E991-E33E-4ADC-8A75-4E2A9D0FAADB}" destId="{A1D81AFF-713A-4F4D-B347-61522F62BB2D}" srcOrd="2" destOrd="0" presId="urn:microsoft.com/office/officeart/2005/8/layout/hList2"/>
    <dgm:cxn modelId="{2D4D8BEA-2CDB-4A78-B5B5-5DF824366824}" type="presParOf" srcId="{F5E8E69D-D501-4B2B-972A-928FFEF49D5C}" destId="{882A7AED-FB39-4B5E-9063-38D793849195}" srcOrd="1" destOrd="0" presId="urn:microsoft.com/office/officeart/2005/8/layout/hList2"/>
    <dgm:cxn modelId="{2E986E06-FFFA-4F64-8AC2-1452E644825D}" type="presParOf" srcId="{F5E8E69D-D501-4B2B-972A-928FFEF49D5C}" destId="{6D5F8C47-18F9-4665-8A34-7DEBFC8AFA02}" srcOrd="2" destOrd="0" presId="urn:microsoft.com/office/officeart/2005/8/layout/hList2"/>
    <dgm:cxn modelId="{3A6B5B94-B520-4829-BD5D-8EE2FE364458}" type="presParOf" srcId="{6D5F8C47-18F9-4665-8A34-7DEBFC8AFA02}" destId="{81B5EDA9-DC4C-46BA-AF3A-EAB1F3EF1E86}" srcOrd="0" destOrd="0" presId="urn:microsoft.com/office/officeart/2005/8/layout/hList2"/>
    <dgm:cxn modelId="{18DDDD39-4FF5-4316-8F1E-6A81E6DBF2D8}" type="presParOf" srcId="{6D5F8C47-18F9-4665-8A34-7DEBFC8AFA02}" destId="{4CEE79AD-483C-408C-8650-99432ACD1ECD}" srcOrd="1" destOrd="0" presId="urn:microsoft.com/office/officeart/2005/8/layout/hList2"/>
    <dgm:cxn modelId="{DA4F80CB-1055-4AD0-9B83-2F473B9E2335}" type="presParOf" srcId="{6D5F8C47-18F9-4665-8A34-7DEBFC8AFA02}" destId="{5863617A-096F-417A-A1A6-9FE5DA3254F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2DED0C9-3EA7-4D00-92C8-D4ED0C51B86B}" type="doc">
      <dgm:prSet loTypeId="urn:microsoft.com/office/officeart/2005/8/layout/gear1" loCatId="relationship" qsTypeId="urn:microsoft.com/office/officeart/2005/8/quickstyle/3d9" qsCatId="3D" csTypeId="urn:microsoft.com/office/officeart/2005/8/colors/colorful2" csCatId="colorful" phldr="1"/>
      <dgm:spPr/>
    </dgm:pt>
    <dgm:pt modelId="{FEB5DB74-C733-44DA-9953-54754B351E43}">
      <dgm:prSet phldrT="[Texto]"/>
      <dgm:spPr/>
      <dgm:t>
        <a:bodyPr/>
        <a:lstStyle/>
        <a:p>
          <a:r>
            <a:rPr lang="es-ES" dirty="0" smtClean="0"/>
            <a:t>Análisis Encuesta</a:t>
          </a:r>
          <a:endParaRPr lang="es-ES" dirty="0"/>
        </a:p>
      </dgm:t>
    </dgm:pt>
    <dgm:pt modelId="{93856F07-79E5-4FF1-83D3-3ACD1C191310}" type="parTrans" cxnId="{EB86960E-9F9A-4152-BD40-6413257BA45E}">
      <dgm:prSet/>
      <dgm:spPr/>
      <dgm:t>
        <a:bodyPr/>
        <a:lstStyle/>
        <a:p>
          <a:endParaRPr lang="es-ES"/>
        </a:p>
      </dgm:t>
    </dgm:pt>
    <dgm:pt modelId="{F05D3370-6223-485D-90F8-A93D0DB24C0D}" type="sibTrans" cxnId="{EB86960E-9F9A-4152-BD40-6413257BA45E}">
      <dgm:prSet/>
      <dgm:spPr/>
      <dgm:t>
        <a:bodyPr/>
        <a:lstStyle/>
        <a:p>
          <a:endParaRPr lang="es-ES"/>
        </a:p>
      </dgm:t>
    </dgm:pt>
    <dgm:pt modelId="{15E80CC4-471B-4570-A31A-23CD6E2A0B92}" type="pres">
      <dgm:prSet presAssocID="{12DED0C9-3EA7-4D00-92C8-D4ED0C51B8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ACFC0D-1CB1-4818-B5F2-B88415E21727}" type="pres">
      <dgm:prSet presAssocID="{FEB5DB74-C733-44DA-9953-54754B351E43}" presName="gear1" presStyleLbl="node1" presStyleIdx="0" presStyleCnt="1" custLinFactNeighborX="-39054" custLinFactNeighborY="185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64D04-FA26-4943-8D14-8BA96BE25320}" type="pres">
      <dgm:prSet presAssocID="{FEB5DB74-C733-44DA-9953-54754B351E43}" presName="gear1srcNode" presStyleLbl="node1" presStyleIdx="0" presStyleCnt="1"/>
      <dgm:spPr/>
      <dgm:t>
        <a:bodyPr/>
        <a:lstStyle/>
        <a:p>
          <a:endParaRPr lang="es-ES"/>
        </a:p>
      </dgm:t>
    </dgm:pt>
    <dgm:pt modelId="{E85804BE-C1BF-4416-8B7A-07F479CB1D6E}" type="pres">
      <dgm:prSet presAssocID="{FEB5DB74-C733-44DA-9953-54754B351E43}" presName="gear1dstNode" presStyleLbl="node1" presStyleIdx="0" presStyleCnt="1"/>
      <dgm:spPr/>
      <dgm:t>
        <a:bodyPr/>
        <a:lstStyle/>
        <a:p>
          <a:endParaRPr lang="es-ES"/>
        </a:p>
      </dgm:t>
    </dgm:pt>
    <dgm:pt modelId="{0F65934A-4E6E-4211-9D96-BAECAA30DA10}" type="pres">
      <dgm:prSet presAssocID="{F05D3370-6223-485D-90F8-A93D0DB24C0D}" presName="connector1" presStyleLbl="sibTrans2D1" presStyleIdx="0" presStyleCnt="1" custLinFactNeighborX="-34517" custLinFactNeighborY="-7615"/>
      <dgm:spPr/>
      <dgm:t>
        <a:bodyPr/>
        <a:lstStyle/>
        <a:p>
          <a:endParaRPr lang="es-ES"/>
        </a:p>
      </dgm:t>
    </dgm:pt>
  </dgm:ptLst>
  <dgm:cxnLst>
    <dgm:cxn modelId="{9BE88FCC-3C39-4D29-9326-4D0058C76490}" type="presOf" srcId="{12DED0C9-3EA7-4D00-92C8-D4ED0C51B86B}" destId="{15E80CC4-471B-4570-A31A-23CD6E2A0B92}" srcOrd="0" destOrd="0" presId="urn:microsoft.com/office/officeart/2005/8/layout/gear1"/>
    <dgm:cxn modelId="{EB86960E-9F9A-4152-BD40-6413257BA45E}" srcId="{12DED0C9-3EA7-4D00-92C8-D4ED0C51B86B}" destId="{FEB5DB74-C733-44DA-9953-54754B351E43}" srcOrd="0" destOrd="0" parTransId="{93856F07-79E5-4FF1-83D3-3ACD1C191310}" sibTransId="{F05D3370-6223-485D-90F8-A93D0DB24C0D}"/>
    <dgm:cxn modelId="{8618FF6B-3B52-479E-A29B-E221DC7642E6}" type="presOf" srcId="{FEB5DB74-C733-44DA-9953-54754B351E43}" destId="{23ACFC0D-1CB1-4818-B5F2-B88415E21727}" srcOrd="0" destOrd="0" presId="urn:microsoft.com/office/officeart/2005/8/layout/gear1"/>
    <dgm:cxn modelId="{F5E44994-9101-405A-A310-CFAE32B22D05}" type="presOf" srcId="{F05D3370-6223-485D-90F8-A93D0DB24C0D}" destId="{0F65934A-4E6E-4211-9D96-BAECAA30DA10}" srcOrd="0" destOrd="0" presId="urn:microsoft.com/office/officeart/2005/8/layout/gear1"/>
    <dgm:cxn modelId="{81B5D2D3-2FC3-4CCF-9264-F72AA69602F2}" type="presOf" srcId="{FEB5DB74-C733-44DA-9953-54754B351E43}" destId="{40164D04-FA26-4943-8D14-8BA96BE25320}" srcOrd="1" destOrd="0" presId="urn:microsoft.com/office/officeart/2005/8/layout/gear1"/>
    <dgm:cxn modelId="{7DD1007C-D390-4F01-ADDD-60271702B0DB}" type="presOf" srcId="{FEB5DB74-C733-44DA-9953-54754B351E43}" destId="{E85804BE-C1BF-4416-8B7A-07F479CB1D6E}" srcOrd="2" destOrd="0" presId="urn:microsoft.com/office/officeart/2005/8/layout/gear1"/>
    <dgm:cxn modelId="{3EE5E080-7685-4A3A-B262-424FDC84CC3A}" type="presParOf" srcId="{15E80CC4-471B-4570-A31A-23CD6E2A0B92}" destId="{23ACFC0D-1CB1-4818-B5F2-B88415E21727}" srcOrd="0" destOrd="0" presId="urn:microsoft.com/office/officeart/2005/8/layout/gear1"/>
    <dgm:cxn modelId="{1B77EADF-2990-4379-A66D-DAD62F38B8DF}" type="presParOf" srcId="{15E80CC4-471B-4570-A31A-23CD6E2A0B92}" destId="{40164D04-FA26-4943-8D14-8BA96BE25320}" srcOrd="1" destOrd="0" presId="urn:microsoft.com/office/officeart/2005/8/layout/gear1"/>
    <dgm:cxn modelId="{DC57875A-026B-44AA-8CFE-FD1126053337}" type="presParOf" srcId="{15E80CC4-471B-4570-A31A-23CD6E2A0B92}" destId="{E85804BE-C1BF-4416-8B7A-07F479CB1D6E}" srcOrd="2" destOrd="0" presId="urn:microsoft.com/office/officeart/2005/8/layout/gear1"/>
    <dgm:cxn modelId="{F45F6142-08DD-4885-818B-D4ABBF34AE87}" type="presParOf" srcId="{15E80CC4-471B-4570-A31A-23CD6E2A0B92}" destId="{0F65934A-4E6E-4211-9D96-BAECAA30DA1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406B1F-3674-4870-BC45-9551AF70E85D}" type="doc">
      <dgm:prSet loTypeId="urn:microsoft.com/office/officeart/2005/8/layout/gear1" loCatId="cycle" qsTypeId="urn:microsoft.com/office/officeart/2005/8/quickstyle/3d9" qsCatId="3D" csTypeId="urn:microsoft.com/office/officeart/2005/8/colors/accent6_5" csCatId="accent6" phldr="1"/>
      <dgm:spPr/>
    </dgm:pt>
    <dgm:pt modelId="{16FE2D0E-4B7C-4D24-9876-85F8442C5B3F}">
      <dgm:prSet phldrT="[Texto]"/>
      <dgm:spPr/>
      <dgm:t>
        <a:bodyPr/>
        <a:lstStyle/>
        <a:p>
          <a:r>
            <a:rPr lang="es-ES" dirty="0" smtClean="0"/>
            <a:t>Análisis Demanda</a:t>
          </a:r>
          <a:endParaRPr lang="es-ES" dirty="0"/>
        </a:p>
      </dgm:t>
    </dgm:pt>
    <dgm:pt modelId="{2260C219-39E4-464C-8EB4-CCFC23475983}" type="parTrans" cxnId="{81260F60-6C54-436E-87A9-A06A0E28D759}">
      <dgm:prSet/>
      <dgm:spPr/>
      <dgm:t>
        <a:bodyPr/>
        <a:lstStyle/>
        <a:p>
          <a:endParaRPr lang="es-ES"/>
        </a:p>
      </dgm:t>
    </dgm:pt>
    <dgm:pt modelId="{D472DF18-17D9-46A6-9960-DAFE48F64F70}" type="sibTrans" cxnId="{81260F60-6C54-436E-87A9-A06A0E28D759}">
      <dgm:prSet/>
      <dgm:spPr/>
      <dgm:t>
        <a:bodyPr/>
        <a:lstStyle/>
        <a:p>
          <a:endParaRPr lang="es-ES"/>
        </a:p>
      </dgm:t>
    </dgm:pt>
    <dgm:pt modelId="{10D56853-EA58-497E-B053-3902A6FC6C45}" type="pres">
      <dgm:prSet presAssocID="{96406B1F-3674-4870-BC45-9551AF70E8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63B5923-8267-4400-B652-B35C77EDB1F1}" type="pres">
      <dgm:prSet presAssocID="{16FE2D0E-4B7C-4D24-9876-85F8442C5B3F}" presName="gear1" presStyleLbl="node1" presStyleIdx="0" presStyleCnt="1" custLinFactY="6664" custLinFactNeighborX="-5441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586F83-16FC-4227-BC6B-84F24C89AC74}" type="pres">
      <dgm:prSet presAssocID="{16FE2D0E-4B7C-4D24-9876-85F8442C5B3F}" presName="gear1srcNode" presStyleLbl="node1" presStyleIdx="0" presStyleCnt="1"/>
      <dgm:spPr/>
      <dgm:t>
        <a:bodyPr/>
        <a:lstStyle/>
        <a:p>
          <a:endParaRPr lang="es-ES"/>
        </a:p>
      </dgm:t>
    </dgm:pt>
    <dgm:pt modelId="{752AE97D-EF11-4CC6-929F-B665A6D9E2E0}" type="pres">
      <dgm:prSet presAssocID="{16FE2D0E-4B7C-4D24-9876-85F8442C5B3F}" presName="gear1dstNode" presStyleLbl="node1" presStyleIdx="0" presStyleCnt="1"/>
      <dgm:spPr/>
      <dgm:t>
        <a:bodyPr/>
        <a:lstStyle/>
        <a:p>
          <a:endParaRPr lang="es-ES"/>
        </a:p>
      </dgm:t>
    </dgm:pt>
    <dgm:pt modelId="{9041AE52-BA34-42F1-AAFE-EE1F40B7A4E1}" type="pres">
      <dgm:prSet presAssocID="{D472DF18-17D9-46A6-9960-DAFE48F64F70}" presName="connector1" presStyleLbl="sibTrans2D1" presStyleIdx="0" presStyleCnt="1" custLinFactNeighborX="-30384" custLinFactNeighborY="24639"/>
      <dgm:spPr/>
      <dgm:t>
        <a:bodyPr/>
        <a:lstStyle/>
        <a:p>
          <a:endParaRPr lang="es-ES"/>
        </a:p>
      </dgm:t>
    </dgm:pt>
  </dgm:ptLst>
  <dgm:cxnLst>
    <dgm:cxn modelId="{B5B6B9A6-D341-45AE-A28B-F83730F6A93D}" type="presOf" srcId="{96406B1F-3674-4870-BC45-9551AF70E85D}" destId="{10D56853-EA58-497E-B053-3902A6FC6C45}" srcOrd="0" destOrd="0" presId="urn:microsoft.com/office/officeart/2005/8/layout/gear1"/>
    <dgm:cxn modelId="{81260F60-6C54-436E-87A9-A06A0E28D759}" srcId="{96406B1F-3674-4870-BC45-9551AF70E85D}" destId="{16FE2D0E-4B7C-4D24-9876-85F8442C5B3F}" srcOrd="0" destOrd="0" parTransId="{2260C219-39E4-464C-8EB4-CCFC23475983}" sibTransId="{D472DF18-17D9-46A6-9960-DAFE48F64F70}"/>
    <dgm:cxn modelId="{422AFBE2-DB8C-419F-B483-AA8B4490C8FD}" type="presOf" srcId="{16FE2D0E-4B7C-4D24-9876-85F8442C5B3F}" destId="{D0586F83-16FC-4227-BC6B-84F24C89AC74}" srcOrd="1" destOrd="0" presId="urn:microsoft.com/office/officeart/2005/8/layout/gear1"/>
    <dgm:cxn modelId="{A6D964B1-0A55-4F08-8E4A-0E826360049D}" type="presOf" srcId="{16FE2D0E-4B7C-4D24-9876-85F8442C5B3F}" destId="{163B5923-8267-4400-B652-B35C77EDB1F1}" srcOrd="0" destOrd="0" presId="urn:microsoft.com/office/officeart/2005/8/layout/gear1"/>
    <dgm:cxn modelId="{4A8F1938-A250-4A9A-9202-21C7BDF22E67}" type="presOf" srcId="{D472DF18-17D9-46A6-9960-DAFE48F64F70}" destId="{9041AE52-BA34-42F1-AAFE-EE1F40B7A4E1}" srcOrd="0" destOrd="0" presId="urn:microsoft.com/office/officeart/2005/8/layout/gear1"/>
    <dgm:cxn modelId="{DF082C34-3504-4C47-B58D-6F8F7229D325}" type="presOf" srcId="{16FE2D0E-4B7C-4D24-9876-85F8442C5B3F}" destId="{752AE97D-EF11-4CC6-929F-B665A6D9E2E0}" srcOrd="2" destOrd="0" presId="urn:microsoft.com/office/officeart/2005/8/layout/gear1"/>
    <dgm:cxn modelId="{9D78EF53-68D1-4B3C-9E68-EED59C6B8083}" type="presParOf" srcId="{10D56853-EA58-497E-B053-3902A6FC6C45}" destId="{163B5923-8267-4400-B652-B35C77EDB1F1}" srcOrd="0" destOrd="0" presId="urn:microsoft.com/office/officeart/2005/8/layout/gear1"/>
    <dgm:cxn modelId="{F0F8053F-D18C-4157-87DB-B38173197A33}" type="presParOf" srcId="{10D56853-EA58-497E-B053-3902A6FC6C45}" destId="{D0586F83-16FC-4227-BC6B-84F24C89AC74}" srcOrd="1" destOrd="0" presId="urn:microsoft.com/office/officeart/2005/8/layout/gear1"/>
    <dgm:cxn modelId="{AA0AE53A-8F51-45B0-9DA0-FD852F449297}" type="presParOf" srcId="{10D56853-EA58-497E-B053-3902A6FC6C45}" destId="{752AE97D-EF11-4CC6-929F-B665A6D9E2E0}" srcOrd="2" destOrd="0" presId="urn:microsoft.com/office/officeart/2005/8/layout/gear1"/>
    <dgm:cxn modelId="{9289DD9B-9C50-43A8-9C30-26D7107501CD}" type="presParOf" srcId="{10D56853-EA58-497E-B053-3902A6FC6C45}" destId="{9041AE52-BA34-42F1-AAFE-EE1F40B7A4E1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3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F4C106-6A4B-4BB8-9B21-7D2CE6B39536}" type="doc">
      <dgm:prSet loTypeId="urn:microsoft.com/office/officeart/2005/8/layout/radial1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5647DCD-8D23-4D43-A927-F34E6D93E41A}">
      <dgm:prSet phldrT="[Texto]" custT="1"/>
      <dgm:spPr/>
      <dgm:t>
        <a:bodyPr/>
        <a:lstStyle/>
        <a:p>
          <a:r>
            <a:rPr lang="es-ES" sz="1050"/>
            <a:t>Rivalidad entre competidores</a:t>
          </a:r>
        </a:p>
      </dgm:t>
    </dgm:pt>
    <dgm:pt modelId="{AC79439C-C050-4A05-AA5F-96EF58D86303}" type="parTrans" cxnId="{4F17AD76-209A-41C8-B01E-D9D0C479EC18}">
      <dgm:prSet/>
      <dgm:spPr/>
      <dgm:t>
        <a:bodyPr/>
        <a:lstStyle/>
        <a:p>
          <a:endParaRPr lang="es-ES" sz="1050"/>
        </a:p>
      </dgm:t>
    </dgm:pt>
    <dgm:pt modelId="{1C153693-46BC-444F-ABBD-2712BB23F878}" type="sibTrans" cxnId="{4F17AD76-209A-41C8-B01E-D9D0C479EC18}">
      <dgm:prSet/>
      <dgm:spPr/>
      <dgm:t>
        <a:bodyPr/>
        <a:lstStyle/>
        <a:p>
          <a:endParaRPr lang="es-ES" sz="1050"/>
        </a:p>
      </dgm:t>
    </dgm:pt>
    <dgm:pt modelId="{B9DA572F-7F65-4E8C-B5B4-71A21F05BA17}">
      <dgm:prSet phldrT="[Texto]" custT="1"/>
      <dgm:spPr/>
      <dgm:t>
        <a:bodyPr/>
        <a:lstStyle/>
        <a:p>
          <a:r>
            <a:rPr lang="es-ES" sz="1050" dirty="0"/>
            <a:t>Amenaza de los nuevos competidores   BAJA</a:t>
          </a:r>
        </a:p>
      </dgm:t>
    </dgm:pt>
    <dgm:pt modelId="{64C5F520-1498-4A3C-80C8-CC62F0BBED92}" type="parTrans" cxnId="{6E40B311-C90B-4BD1-A8DA-FD217D13E26E}">
      <dgm:prSet custT="1"/>
      <dgm:spPr/>
      <dgm:t>
        <a:bodyPr/>
        <a:lstStyle/>
        <a:p>
          <a:endParaRPr lang="es-ES" sz="1050"/>
        </a:p>
      </dgm:t>
    </dgm:pt>
    <dgm:pt modelId="{D58326B8-19D3-473E-8342-9D437BF6B6B1}" type="sibTrans" cxnId="{6E40B311-C90B-4BD1-A8DA-FD217D13E26E}">
      <dgm:prSet/>
      <dgm:spPr/>
      <dgm:t>
        <a:bodyPr/>
        <a:lstStyle/>
        <a:p>
          <a:endParaRPr lang="es-ES" sz="1050"/>
        </a:p>
      </dgm:t>
    </dgm:pt>
    <dgm:pt modelId="{8BE58DC4-C83C-4524-A3F6-86C8D6FA4CD6}">
      <dgm:prSet phldrT="[Texto]" custT="1"/>
      <dgm:spPr/>
      <dgm:t>
        <a:bodyPr/>
        <a:lstStyle/>
        <a:p>
          <a:r>
            <a:rPr lang="es-ES" sz="1050"/>
            <a:t>Poder de negociación de los clientes</a:t>
          </a:r>
        </a:p>
        <a:p>
          <a:r>
            <a:rPr lang="es-ES" sz="1050"/>
            <a:t>ALTA</a:t>
          </a:r>
        </a:p>
      </dgm:t>
    </dgm:pt>
    <dgm:pt modelId="{5803F90F-5F71-4511-96CF-A80E8E03E84B}" type="parTrans" cxnId="{F2D35051-2ACE-40DB-8083-BA7E766D12A2}">
      <dgm:prSet custT="1"/>
      <dgm:spPr/>
      <dgm:t>
        <a:bodyPr/>
        <a:lstStyle/>
        <a:p>
          <a:endParaRPr lang="es-ES" sz="1050"/>
        </a:p>
      </dgm:t>
    </dgm:pt>
    <dgm:pt modelId="{28BDC5D6-25AC-4C70-A95B-3C9E84C90E26}" type="sibTrans" cxnId="{F2D35051-2ACE-40DB-8083-BA7E766D12A2}">
      <dgm:prSet/>
      <dgm:spPr/>
      <dgm:t>
        <a:bodyPr/>
        <a:lstStyle/>
        <a:p>
          <a:endParaRPr lang="es-ES" sz="1050"/>
        </a:p>
      </dgm:t>
    </dgm:pt>
    <dgm:pt modelId="{26C7F123-8EF8-44FA-905F-8331B48747D1}">
      <dgm:prSet phldrT="[Texto]" custT="1"/>
      <dgm:spPr/>
      <dgm:t>
        <a:bodyPr/>
        <a:lstStyle/>
        <a:p>
          <a:r>
            <a:rPr lang="es-ES" sz="1050"/>
            <a:t>Amenaza de productos/servcios sustitutos.</a:t>
          </a:r>
        </a:p>
        <a:p>
          <a:r>
            <a:rPr lang="es-ES" sz="1050"/>
            <a:t>ALTA</a:t>
          </a:r>
        </a:p>
      </dgm:t>
    </dgm:pt>
    <dgm:pt modelId="{3E45000C-9561-4363-B3CF-09ADAD733673}" type="parTrans" cxnId="{BB6F5424-A231-480A-AEE5-57275F2C89CD}">
      <dgm:prSet custT="1"/>
      <dgm:spPr/>
      <dgm:t>
        <a:bodyPr/>
        <a:lstStyle/>
        <a:p>
          <a:endParaRPr lang="es-ES" sz="1050"/>
        </a:p>
      </dgm:t>
    </dgm:pt>
    <dgm:pt modelId="{9092BCCB-EA21-43C4-8781-F71F0AC1B4B6}" type="sibTrans" cxnId="{BB6F5424-A231-480A-AEE5-57275F2C89CD}">
      <dgm:prSet/>
      <dgm:spPr/>
      <dgm:t>
        <a:bodyPr/>
        <a:lstStyle/>
        <a:p>
          <a:endParaRPr lang="es-ES" sz="1050"/>
        </a:p>
      </dgm:t>
    </dgm:pt>
    <dgm:pt modelId="{CD1569DF-12E8-4C43-883E-8B0B4FFA5FD1}">
      <dgm:prSet phldrT="[Texto]" custT="1"/>
      <dgm:spPr/>
      <dgm:t>
        <a:bodyPr/>
        <a:lstStyle/>
        <a:p>
          <a:r>
            <a:rPr lang="es-ES" sz="1050"/>
            <a:t>Poder de negociación de los proveedores BAJA</a:t>
          </a:r>
        </a:p>
      </dgm:t>
    </dgm:pt>
    <dgm:pt modelId="{7A3442CF-ED38-421B-A25D-28AC167C0C32}" type="parTrans" cxnId="{FC7AB575-69F3-4587-8630-57427A2A3C6F}">
      <dgm:prSet custT="1"/>
      <dgm:spPr/>
      <dgm:t>
        <a:bodyPr/>
        <a:lstStyle/>
        <a:p>
          <a:endParaRPr lang="es-ES" sz="1050"/>
        </a:p>
      </dgm:t>
    </dgm:pt>
    <dgm:pt modelId="{C4E861F2-65BD-4D08-9C29-98D6CE6B3F49}" type="sibTrans" cxnId="{FC7AB575-69F3-4587-8630-57427A2A3C6F}">
      <dgm:prSet/>
      <dgm:spPr/>
      <dgm:t>
        <a:bodyPr/>
        <a:lstStyle/>
        <a:p>
          <a:endParaRPr lang="es-ES" sz="1050"/>
        </a:p>
      </dgm:t>
    </dgm:pt>
    <dgm:pt modelId="{F3193D22-31B7-4DA4-8A9C-8D43CD2D9898}" type="pres">
      <dgm:prSet presAssocID="{A8F4C106-6A4B-4BB8-9B21-7D2CE6B395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F1E71-8A12-4D3A-9944-80071A611F22}" type="pres">
      <dgm:prSet presAssocID="{15647DCD-8D23-4D43-A927-F34E6D93E41A}" presName="centerShape" presStyleLbl="node0" presStyleIdx="0" presStyleCnt="1"/>
      <dgm:spPr/>
      <dgm:t>
        <a:bodyPr/>
        <a:lstStyle/>
        <a:p>
          <a:endParaRPr lang="es-ES"/>
        </a:p>
      </dgm:t>
    </dgm:pt>
    <dgm:pt modelId="{8812C4D4-82B3-4FF9-9BCE-166D1B941D41}" type="pres">
      <dgm:prSet presAssocID="{64C5F520-1498-4A3C-80C8-CC62F0BBED92}" presName="Name9" presStyleLbl="parChTrans1D2" presStyleIdx="0" presStyleCnt="4"/>
      <dgm:spPr/>
      <dgm:t>
        <a:bodyPr/>
        <a:lstStyle/>
        <a:p>
          <a:endParaRPr lang="en-US"/>
        </a:p>
      </dgm:t>
    </dgm:pt>
    <dgm:pt modelId="{EA622744-151C-4239-92A6-730353B6D0FD}" type="pres">
      <dgm:prSet presAssocID="{64C5F520-1498-4A3C-80C8-CC62F0BBED9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BE798A8-72F9-4585-877A-8598D9ACE561}" type="pres">
      <dgm:prSet presAssocID="{B9DA572F-7F65-4E8C-B5B4-71A21F05BA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48440-83C3-4140-B132-AAA31990BFAA}" type="pres">
      <dgm:prSet presAssocID="{5803F90F-5F71-4511-96CF-A80E8E03E84B}" presName="Name9" presStyleLbl="parChTrans1D2" presStyleIdx="1" presStyleCnt="4"/>
      <dgm:spPr/>
      <dgm:t>
        <a:bodyPr/>
        <a:lstStyle/>
        <a:p>
          <a:endParaRPr lang="en-US"/>
        </a:p>
      </dgm:t>
    </dgm:pt>
    <dgm:pt modelId="{BBF2F512-D611-4A1D-8446-B50EB2EB8AC2}" type="pres">
      <dgm:prSet presAssocID="{5803F90F-5F71-4511-96CF-A80E8E03E84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137B066-E6DE-4253-84F6-FC94D241F9A2}" type="pres">
      <dgm:prSet presAssocID="{8BE58DC4-C83C-4524-A3F6-86C8D6FA4C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045809-589B-48C8-8CA9-81D7197FD39F}" type="pres">
      <dgm:prSet presAssocID="{3E45000C-9561-4363-B3CF-09ADAD733673}" presName="Name9" presStyleLbl="parChTrans1D2" presStyleIdx="2" presStyleCnt="4"/>
      <dgm:spPr/>
      <dgm:t>
        <a:bodyPr/>
        <a:lstStyle/>
        <a:p>
          <a:endParaRPr lang="en-US"/>
        </a:p>
      </dgm:t>
    </dgm:pt>
    <dgm:pt modelId="{0BCFCFA9-ED97-4ED1-9B4E-D8F9FEE06A23}" type="pres">
      <dgm:prSet presAssocID="{3E45000C-9561-4363-B3CF-09ADAD73367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93D374F-E989-422D-86F6-246477F2E235}" type="pres">
      <dgm:prSet presAssocID="{26C7F123-8EF8-44FA-905F-8331B48747D1}" presName="node" presStyleLbl="node1" presStyleIdx="2" presStyleCnt="4" custRadScaleRad="101051" custRadScaleInc="-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A5097B-1D50-41C5-9725-80C8F805DE66}" type="pres">
      <dgm:prSet presAssocID="{7A3442CF-ED38-421B-A25D-28AC167C0C32}" presName="Name9" presStyleLbl="parChTrans1D2" presStyleIdx="3" presStyleCnt="4"/>
      <dgm:spPr/>
      <dgm:t>
        <a:bodyPr/>
        <a:lstStyle/>
        <a:p>
          <a:endParaRPr lang="en-US"/>
        </a:p>
      </dgm:t>
    </dgm:pt>
    <dgm:pt modelId="{068211E2-93D8-4A89-AED4-DA233F735AA3}" type="pres">
      <dgm:prSet presAssocID="{7A3442CF-ED38-421B-A25D-28AC167C0C3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6C779F2-8326-4410-8E0A-FF767AF0A73D}" type="pres">
      <dgm:prSet presAssocID="{CD1569DF-12E8-4C43-883E-8B0B4FFA5FD1}" presName="node" presStyleLbl="node1" presStyleIdx="3" presStyleCnt="4" custScaleX="109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17AD76-209A-41C8-B01E-D9D0C479EC18}" srcId="{A8F4C106-6A4B-4BB8-9B21-7D2CE6B39536}" destId="{15647DCD-8D23-4D43-A927-F34E6D93E41A}" srcOrd="0" destOrd="0" parTransId="{AC79439C-C050-4A05-AA5F-96EF58D86303}" sibTransId="{1C153693-46BC-444F-ABBD-2712BB23F878}"/>
    <dgm:cxn modelId="{7152063D-1CA7-41B0-BB99-219608AAFF16}" type="presOf" srcId="{3E45000C-9561-4363-B3CF-09ADAD733673}" destId="{0BCFCFA9-ED97-4ED1-9B4E-D8F9FEE06A23}" srcOrd="1" destOrd="0" presId="urn:microsoft.com/office/officeart/2005/8/layout/radial1"/>
    <dgm:cxn modelId="{BB6F5424-A231-480A-AEE5-57275F2C89CD}" srcId="{15647DCD-8D23-4D43-A927-F34E6D93E41A}" destId="{26C7F123-8EF8-44FA-905F-8331B48747D1}" srcOrd="2" destOrd="0" parTransId="{3E45000C-9561-4363-B3CF-09ADAD733673}" sibTransId="{9092BCCB-EA21-43C4-8781-F71F0AC1B4B6}"/>
    <dgm:cxn modelId="{6E40B311-C90B-4BD1-A8DA-FD217D13E26E}" srcId="{15647DCD-8D23-4D43-A927-F34E6D93E41A}" destId="{B9DA572F-7F65-4E8C-B5B4-71A21F05BA17}" srcOrd="0" destOrd="0" parTransId="{64C5F520-1498-4A3C-80C8-CC62F0BBED92}" sibTransId="{D58326B8-19D3-473E-8342-9D437BF6B6B1}"/>
    <dgm:cxn modelId="{17F1E0E9-2D71-4A8F-B8C9-8041CE51BB83}" type="presOf" srcId="{B9DA572F-7F65-4E8C-B5B4-71A21F05BA17}" destId="{CBE798A8-72F9-4585-877A-8598D9ACE561}" srcOrd="0" destOrd="0" presId="urn:microsoft.com/office/officeart/2005/8/layout/radial1"/>
    <dgm:cxn modelId="{8D8805D5-8ACC-4D7B-8D12-E215AD76BE86}" type="presOf" srcId="{A8F4C106-6A4B-4BB8-9B21-7D2CE6B39536}" destId="{F3193D22-31B7-4DA4-8A9C-8D43CD2D9898}" srcOrd="0" destOrd="0" presId="urn:microsoft.com/office/officeart/2005/8/layout/radial1"/>
    <dgm:cxn modelId="{41B9B7D2-4193-4AF9-A7A3-1D38A6A52501}" type="presOf" srcId="{26C7F123-8EF8-44FA-905F-8331B48747D1}" destId="{393D374F-E989-422D-86F6-246477F2E235}" srcOrd="0" destOrd="0" presId="urn:microsoft.com/office/officeart/2005/8/layout/radial1"/>
    <dgm:cxn modelId="{6591D750-98A8-478C-BDD0-946761139E9E}" type="presOf" srcId="{5803F90F-5F71-4511-96CF-A80E8E03E84B}" destId="{BBF2F512-D611-4A1D-8446-B50EB2EB8AC2}" srcOrd="1" destOrd="0" presId="urn:microsoft.com/office/officeart/2005/8/layout/radial1"/>
    <dgm:cxn modelId="{AE55CE53-DE46-4717-9D57-97F961B1B536}" type="presOf" srcId="{64C5F520-1498-4A3C-80C8-CC62F0BBED92}" destId="{EA622744-151C-4239-92A6-730353B6D0FD}" srcOrd="1" destOrd="0" presId="urn:microsoft.com/office/officeart/2005/8/layout/radial1"/>
    <dgm:cxn modelId="{8440E9A6-4D99-402D-8BAC-66B109E63316}" type="presOf" srcId="{8BE58DC4-C83C-4524-A3F6-86C8D6FA4CD6}" destId="{4137B066-E6DE-4253-84F6-FC94D241F9A2}" srcOrd="0" destOrd="0" presId="urn:microsoft.com/office/officeart/2005/8/layout/radial1"/>
    <dgm:cxn modelId="{35DC20DF-CC09-4DAC-88F3-3B09DEA2603E}" type="presOf" srcId="{7A3442CF-ED38-421B-A25D-28AC167C0C32}" destId="{E6A5097B-1D50-41C5-9725-80C8F805DE66}" srcOrd="0" destOrd="0" presId="urn:microsoft.com/office/officeart/2005/8/layout/radial1"/>
    <dgm:cxn modelId="{F2D35051-2ACE-40DB-8083-BA7E766D12A2}" srcId="{15647DCD-8D23-4D43-A927-F34E6D93E41A}" destId="{8BE58DC4-C83C-4524-A3F6-86C8D6FA4CD6}" srcOrd="1" destOrd="0" parTransId="{5803F90F-5F71-4511-96CF-A80E8E03E84B}" sibTransId="{28BDC5D6-25AC-4C70-A95B-3C9E84C90E26}"/>
    <dgm:cxn modelId="{F95732F8-54F9-4450-8720-05936A48FC05}" type="presOf" srcId="{15647DCD-8D23-4D43-A927-F34E6D93E41A}" destId="{BABF1E71-8A12-4D3A-9944-80071A611F22}" srcOrd="0" destOrd="0" presId="urn:microsoft.com/office/officeart/2005/8/layout/radial1"/>
    <dgm:cxn modelId="{4CDE9F48-ACC9-4937-82E8-E69CE336F7BD}" type="presOf" srcId="{CD1569DF-12E8-4C43-883E-8B0B4FFA5FD1}" destId="{E6C779F2-8326-4410-8E0A-FF767AF0A73D}" srcOrd="0" destOrd="0" presId="urn:microsoft.com/office/officeart/2005/8/layout/radial1"/>
    <dgm:cxn modelId="{80ADE526-D035-40C1-9597-A9BB8C72A8A6}" type="presOf" srcId="{3E45000C-9561-4363-B3CF-09ADAD733673}" destId="{D6045809-589B-48C8-8CA9-81D7197FD39F}" srcOrd="0" destOrd="0" presId="urn:microsoft.com/office/officeart/2005/8/layout/radial1"/>
    <dgm:cxn modelId="{6327F7E9-5A84-4EBA-8A5B-457D0718B43A}" type="presOf" srcId="{64C5F520-1498-4A3C-80C8-CC62F0BBED92}" destId="{8812C4D4-82B3-4FF9-9BCE-166D1B941D41}" srcOrd="0" destOrd="0" presId="urn:microsoft.com/office/officeart/2005/8/layout/radial1"/>
    <dgm:cxn modelId="{95FBCCE8-A6FD-481B-9304-B73231A24EB8}" type="presOf" srcId="{7A3442CF-ED38-421B-A25D-28AC167C0C32}" destId="{068211E2-93D8-4A89-AED4-DA233F735AA3}" srcOrd="1" destOrd="0" presId="urn:microsoft.com/office/officeart/2005/8/layout/radial1"/>
    <dgm:cxn modelId="{FC7AB575-69F3-4587-8630-57427A2A3C6F}" srcId="{15647DCD-8D23-4D43-A927-F34E6D93E41A}" destId="{CD1569DF-12E8-4C43-883E-8B0B4FFA5FD1}" srcOrd="3" destOrd="0" parTransId="{7A3442CF-ED38-421B-A25D-28AC167C0C32}" sibTransId="{C4E861F2-65BD-4D08-9C29-98D6CE6B3F49}"/>
    <dgm:cxn modelId="{D39A8D69-9DA0-4086-BB18-C0C1D8E8F73B}" type="presOf" srcId="{5803F90F-5F71-4511-96CF-A80E8E03E84B}" destId="{4D548440-83C3-4140-B132-AAA31990BFAA}" srcOrd="0" destOrd="0" presId="urn:microsoft.com/office/officeart/2005/8/layout/radial1"/>
    <dgm:cxn modelId="{4CA1AEB3-F1E1-4C52-948D-D5818E3594B3}" type="presParOf" srcId="{F3193D22-31B7-4DA4-8A9C-8D43CD2D9898}" destId="{BABF1E71-8A12-4D3A-9944-80071A611F22}" srcOrd="0" destOrd="0" presId="urn:microsoft.com/office/officeart/2005/8/layout/radial1"/>
    <dgm:cxn modelId="{620F32FB-8723-4017-A04F-0C8D015E171E}" type="presParOf" srcId="{F3193D22-31B7-4DA4-8A9C-8D43CD2D9898}" destId="{8812C4D4-82B3-4FF9-9BCE-166D1B941D41}" srcOrd="1" destOrd="0" presId="urn:microsoft.com/office/officeart/2005/8/layout/radial1"/>
    <dgm:cxn modelId="{54F7D5DB-78F6-4D04-9AD4-3229445644DC}" type="presParOf" srcId="{8812C4D4-82B3-4FF9-9BCE-166D1B941D41}" destId="{EA622744-151C-4239-92A6-730353B6D0FD}" srcOrd="0" destOrd="0" presId="urn:microsoft.com/office/officeart/2005/8/layout/radial1"/>
    <dgm:cxn modelId="{13F187A4-8635-4F46-9E69-E71D9A9D8152}" type="presParOf" srcId="{F3193D22-31B7-4DA4-8A9C-8D43CD2D9898}" destId="{CBE798A8-72F9-4585-877A-8598D9ACE561}" srcOrd="2" destOrd="0" presId="urn:microsoft.com/office/officeart/2005/8/layout/radial1"/>
    <dgm:cxn modelId="{6AE1EC11-5DCB-4309-BF81-813105F22F76}" type="presParOf" srcId="{F3193D22-31B7-4DA4-8A9C-8D43CD2D9898}" destId="{4D548440-83C3-4140-B132-AAA31990BFAA}" srcOrd="3" destOrd="0" presId="urn:microsoft.com/office/officeart/2005/8/layout/radial1"/>
    <dgm:cxn modelId="{A919E1EA-C999-4B81-B883-0BF88A519EF8}" type="presParOf" srcId="{4D548440-83C3-4140-B132-AAA31990BFAA}" destId="{BBF2F512-D611-4A1D-8446-B50EB2EB8AC2}" srcOrd="0" destOrd="0" presId="urn:microsoft.com/office/officeart/2005/8/layout/radial1"/>
    <dgm:cxn modelId="{9C61726F-5347-4DA8-A1A2-B7B2C6B7DD73}" type="presParOf" srcId="{F3193D22-31B7-4DA4-8A9C-8D43CD2D9898}" destId="{4137B066-E6DE-4253-84F6-FC94D241F9A2}" srcOrd="4" destOrd="0" presId="urn:microsoft.com/office/officeart/2005/8/layout/radial1"/>
    <dgm:cxn modelId="{E4023CD1-2794-4829-B8C5-17AAB100A844}" type="presParOf" srcId="{F3193D22-31B7-4DA4-8A9C-8D43CD2D9898}" destId="{D6045809-589B-48C8-8CA9-81D7197FD39F}" srcOrd="5" destOrd="0" presId="urn:microsoft.com/office/officeart/2005/8/layout/radial1"/>
    <dgm:cxn modelId="{47C6308F-1A6C-4DE3-B188-B46B1540B957}" type="presParOf" srcId="{D6045809-589B-48C8-8CA9-81D7197FD39F}" destId="{0BCFCFA9-ED97-4ED1-9B4E-D8F9FEE06A23}" srcOrd="0" destOrd="0" presId="urn:microsoft.com/office/officeart/2005/8/layout/radial1"/>
    <dgm:cxn modelId="{5A80C197-514E-423C-A348-3E93823CEFCE}" type="presParOf" srcId="{F3193D22-31B7-4DA4-8A9C-8D43CD2D9898}" destId="{393D374F-E989-422D-86F6-246477F2E235}" srcOrd="6" destOrd="0" presId="urn:microsoft.com/office/officeart/2005/8/layout/radial1"/>
    <dgm:cxn modelId="{DDE22DEA-A9EA-4C21-B004-FF8B4C3F44EB}" type="presParOf" srcId="{F3193D22-31B7-4DA4-8A9C-8D43CD2D9898}" destId="{E6A5097B-1D50-41C5-9725-80C8F805DE66}" srcOrd="7" destOrd="0" presId="urn:microsoft.com/office/officeart/2005/8/layout/radial1"/>
    <dgm:cxn modelId="{99A2F172-6543-413B-8AF5-65843C3A4C77}" type="presParOf" srcId="{E6A5097B-1D50-41C5-9725-80C8F805DE66}" destId="{068211E2-93D8-4A89-AED4-DA233F735AA3}" srcOrd="0" destOrd="0" presId="urn:microsoft.com/office/officeart/2005/8/layout/radial1"/>
    <dgm:cxn modelId="{26A3F2C8-B599-4996-9813-030CA8DB1331}" type="presParOf" srcId="{F3193D22-31B7-4DA4-8A9C-8D43CD2D9898}" destId="{E6C779F2-8326-4410-8E0A-FF767AF0A73D}" srcOrd="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416AD8D-2F2B-4AB6-97CF-D5D336B5193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EFCDA87-A526-4985-860E-0597A8AA63EE}">
      <dgm:prSet phldrT="[Texto]" custT="1"/>
      <dgm:spPr/>
      <dgm:t>
        <a:bodyPr/>
        <a:lstStyle/>
        <a:p>
          <a:r>
            <a:rPr lang="es-ES" sz="2000"/>
            <a:t>Canal 2</a:t>
          </a:r>
        </a:p>
      </dgm:t>
    </dgm:pt>
    <dgm:pt modelId="{7CDE0E4A-7F4F-4C9D-98BA-6D1CC1557368}" type="parTrans" cxnId="{FB8E9601-1E76-4143-9ED1-880CC36A80B0}">
      <dgm:prSet/>
      <dgm:spPr/>
      <dgm:t>
        <a:bodyPr/>
        <a:lstStyle/>
        <a:p>
          <a:endParaRPr lang="es-ES" sz="2000"/>
        </a:p>
      </dgm:t>
    </dgm:pt>
    <dgm:pt modelId="{47C190AD-7CD9-4067-A688-3BA83CDEA03A}" type="sibTrans" cxnId="{FB8E9601-1E76-4143-9ED1-880CC36A80B0}">
      <dgm:prSet/>
      <dgm:spPr/>
      <dgm:t>
        <a:bodyPr/>
        <a:lstStyle/>
        <a:p>
          <a:endParaRPr lang="es-ES" sz="2000"/>
        </a:p>
      </dgm:t>
    </dgm:pt>
    <dgm:pt modelId="{9F0ED923-0E24-4784-8EBA-E0946F356B41}">
      <dgm:prSet phldrT="[Texto]" custT="1"/>
      <dgm:spPr>
        <a:solidFill>
          <a:srgbClr val="99CCFF"/>
        </a:solidFill>
      </dgm:spPr>
      <dgm:t>
        <a:bodyPr/>
        <a:lstStyle/>
        <a:p>
          <a:r>
            <a:rPr lang="es-ES" sz="2000"/>
            <a:t>Materia Prima</a:t>
          </a:r>
        </a:p>
      </dgm:t>
    </dgm:pt>
    <dgm:pt modelId="{A11F953C-17FC-49C3-B4FB-2F3AB20A2C71}" type="parTrans" cxnId="{4C6A2A23-C3F3-49B7-926C-57D0B0719EE4}">
      <dgm:prSet/>
      <dgm:spPr/>
      <dgm:t>
        <a:bodyPr/>
        <a:lstStyle/>
        <a:p>
          <a:endParaRPr lang="es-ES" sz="2000"/>
        </a:p>
      </dgm:t>
    </dgm:pt>
    <dgm:pt modelId="{B87F2FEC-89E0-424C-966C-A1C676BC4E4F}" type="sibTrans" cxnId="{4C6A2A23-C3F3-49B7-926C-57D0B0719EE4}">
      <dgm:prSet/>
      <dgm:spPr/>
      <dgm:t>
        <a:bodyPr/>
        <a:lstStyle/>
        <a:p>
          <a:endParaRPr lang="es-ES" sz="2000"/>
        </a:p>
      </dgm:t>
    </dgm:pt>
    <dgm:pt modelId="{D8595CE1-C3CD-450E-8AF1-675053F75620}">
      <dgm:prSet phldrT="[Texto]" custT="1"/>
      <dgm:spPr/>
      <dgm:t>
        <a:bodyPr/>
        <a:lstStyle/>
        <a:p>
          <a:r>
            <a:rPr lang="es-ES" sz="2000"/>
            <a:t>Fabricante</a:t>
          </a:r>
        </a:p>
      </dgm:t>
    </dgm:pt>
    <dgm:pt modelId="{8E71AA31-07E1-4220-A565-C5709D3AA44B}" type="parTrans" cxnId="{1158E33E-F0D0-4417-B7BA-9F3722B2EAB5}">
      <dgm:prSet/>
      <dgm:spPr/>
      <dgm:t>
        <a:bodyPr/>
        <a:lstStyle/>
        <a:p>
          <a:endParaRPr lang="es-ES" sz="2000"/>
        </a:p>
      </dgm:t>
    </dgm:pt>
    <dgm:pt modelId="{8CA100DA-FC76-4626-A5BA-D8830004497F}" type="sibTrans" cxnId="{1158E33E-F0D0-4417-B7BA-9F3722B2EAB5}">
      <dgm:prSet/>
      <dgm:spPr/>
      <dgm:t>
        <a:bodyPr/>
        <a:lstStyle/>
        <a:p>
          <a:endParaRPr lang="es-ES" sz="2000"/>
        </a:p>
      </dgm:t>
    </dgm:pt>
    <dgm:pt modelId="{44944A79-387F-4A11-831A-8C4C9D11B2A7}">
      <dgm:prSet phldrT="[Texto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es-ES" sz="2000"/>
            <a:t>Misstelas S.A.</a:t>
          </a:r>
        </a:p>
      </dgm:t>
    </dgm:pt>
    <dgm:pt modelId="{E59A252D-FB66-465C-A82A-E571F28FD076}" type="parTrans" cxnId="{C2426F55-6761-4F9F-8C7A-481B3BAFC89E}">
      <dgm:prSet/>
      <dgm:spPr/>
      <dgm:t>
        <a:bodyPr/>
        <a:lstStyle/>
        <a:p>
          <a:endParaRPr lang="es-ES" sz="2000"/>
        </a:p>
      </dgm:t>
    </dgm:pt>
    <dgm:pt modelId="{4DD3D372-F7A3-48C5-A227-FEFDBEDECC6D}" type="sibTrans" cxnId="{C2426F55-6761-4F9F-8C7A-481B3BAFC89E}">
      <dgm:prSet/>
      <dgm:spPr/>
      <dgm:t>
        <a:bodyPr/>
        <a:lstStyle/>
        <a:p>
          <a:endParaRPr lang="es-ES" sz="2000"/>
        </a:p>
      </dgm:t>
    </dgm:pt>
    <dgm:pt modelId="{9C81B638-1901-4E3B-997C-CD3F76788CA8}">
      <dgm:prSet phldrT="[Texto]" custT="1"/>
      <dgm:spPr/>
      <dgm:t>
        <a:bodyPr/>
        <a:lstStyle/>
        <a:p>
          <a:r>
            <a:rPr lang="es-ES" sz="2000"/>
            <a:t>Cliente</a:t>
          </a:r>
        </a:p>
      </dgm:t>
    </dgm:pt>
    <dgm:pt modelId="{869FD207-11F0-4066-8C18-D6280EF7CA60}" type="parTrans" cxnId="{E6D9AE63-0469-4C94-BD82-05C92592866F}">
      <dgm:prSet/>
      <dgm:spPr/>
      <dgm:t>
        <a:bodyPr/>
        <a:lstStyle/>
        <a:p>
          <a:endParaRPr lang="es-ES" sz="2000"/>
        </a:p>
      </dgm:t>
    </dgm:pt>
    <dgm:pt modelId="{B2412587-C5E6-456A-892A-A316C26A22E1}" type="sibTrans" cxnId="{E6D9AE63-0469-4C94-BD82-05C92592866F}">
      <dgm:prSet/>
      <dgm:spPr/>
      <dgm:t>
        <a:bodyPr/>
        <a:lstStyle/>
        <a:p>
          <a:endParaRPr lang="es-ES" sz="2000"/>
        </a:p>
      </dgm:t>
    </dgm:pt>
    <dgm:pt modelId="{688088F5-696D-44C4-9177-D70860FCC64E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sz="2000"/>
            <a:t>Mayores a 18 años</a:t>
          </a:r>
        </a:p>
      </dgm:t>
    </dgm:pt>
    <dgm:pt modelId="{2087B40E-F180-48D1-8F9C-4DD3E1AA0141}" type="parTrans" cxnId="{282B646E-BAE0-47B0-816E-E664E0FE0872}">
      <dgm:prSet/>
      <dgm:spPr/>
      <dgm:t>
        <a:bodyPr/>
        <a:lstStyle/>
        <a:p>
          <a:endParaRPr lang="es-ES" sz="2000"/>
        </a:p>
      </dgm:t>
    </dgm:pt>
    <dgm:pt modelId="{68BB1B48-DC45-4FB1-BFC2-D0F8EED92671}" type="sibTrans" cxnId="{282B646E-BAE0-47B0-816E-E664E0FE0872}">
      <dgm:prSet/>
      <dgm:spPr/>
      <dgm:t>
        <a:bodyPr/>
        <a:lstStyle/>
        <a:p>
          <a:endParaRPr lang="es-ES" sz="2000"/>
        </a:p>
      </dgm:t>
    </dgm:pt>
    <dgm:pt modelId="{90A5E796-A83E-4BBE-A711-C23D1D80D066}" type="pres">
      <dgm:prSet presAssocID="{6416AD8D-2F2B-4AB6-97CF-D5D336B519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DD4639-CD8B-4134-8C37-53CBE15F3931}" type="pres">
      <dgm:prSet presAssocID="{6416AD8D-2F2B-4AB6-97CF-D5D336B51930}" presName="tSp" presStyleCnt="0"/>
      <dgm:spPr/>
    </dgm:pt>
    <dgm:pt modelId="{9640D9E2-26A5-4910-8389-1AADE319FC1A}" type="pres">
      <dgm:prSet presAssocID="{6416AD8D-2F2B-4AB6-97CF-D5D336B51930}" presName="bSp" presStyleCnt="0"/>
      <dgm:spPr/>
    </dgm:pt>
    <dgm:pt modelId="{0D48937D-15FC-4399-83CA-CD9478C61875}" type="pres">
      <dgm:prSet presAssocID="{6416AD8D-2F2B-4AB6-97CF-D5D336B51930}" presName="process" presStyleCnt="0"/>
      <dgm:spPr/>
    </dgm:pt>
    <dgm:pt modelId="{F8C4FFB4-A76A-46A6-993D-2F7C03DC9101}" type="pres">
      <dgm:prSet presAssocID="{DEFCDA87-A526-4985-860E-0597A8AA63EE}" presName="composite1" presStyleCnt="0"/>
      <dgm:spPr/>
    </dgm:pt>
    <dgm:pt modelId="{1D94BA51-753E-4C34-BCF5-F84F37165A4D}" type="pres">
      <dgm:prSet presAssocID="{DEFCDA87-A526-4985-860E-0597A8AA63EE}" presName="dummyNode1" presStyleLbl="node1" presStyleIdx="0" presStyleCnt="3"/>
      <dgm:spPr/>
    </dgm:pt>
    <dgm:pt modelId="{3C6E8C6E-30EB-48FF-BCC3-68FFC74DEC84}" type="pres">
      <dgm:prSet presAssocID="{DEFCDA87-A526-4985-860E-0597A8AA63E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B8C1B-E5BB-4CE6-827E-D05DCF3B30B9}" type="pres">
      <dgm:prSet presAssocID="{DEFCDA87-A526-4985-860E-0597A8AA63E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F4E7EF-6FBA-4452-B374-7A798119FA8F}" type="pres">
      <dgm:prSet presAssocID="{DEFCDA87-A526-4985-860E-0597A8AA63E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79B3A-5578-428F-BEBA-ECD767716DF3}" type="pres">
      <dgm:prSet presAssocID="{DEFCDA87-A526-4985-860E-0597A8AA63EE}" presName="connSite1" presStyleCnt="0"/>
      <dgm:spPr/>
    </dgm:pt>
    <dgm:pt modelId="{5D249CFB-2978-4D97-8BEC-22F49475906C}" type="pres">
      <dgm:prSet presAssocID="{47C190AD-7CD9-4067-A688-3BA83CDEA03A}" presName="Name9" presStyleLbl="sibTrans2D1" presStyleIdx="0" presStyleCnt="2"/>
      <dgm:spPr/>
      <dgm:t>
        <a:bodyPr/>
        <a:lstStyle/>
        <a:p>
          <a:endParaRPr lang="es-ES"/>
        </a:p>
      </dgm:t>
    </dgm:pt>
    <dgm:pt modelId="{7A1A7AE2-667C-447F-9EB7-6AE53A8D64D2}" type="pres">
      <dgm:prSet presAssocID="{D8595CE1-C3CD-450E-8AF1-675053F75620}" presName="composite2" presStyleCnt="0"/>
      <dgm:spPr/>
    </dgm:pt>
    <dgm:pt modelId="{50372267-D4EB-42F0-B670-6E2A27A17F67}" type="pres">
      <dgm:prSet presAssocID="{D8595CE1-C3CD-450E-8AF1-675053F75620}" presName="dummyNode2" presStyleLbl="node1" presStyleIdx="0" presStyleCnt="3"/>
      <dgm:spPr/>
    </dgm:pt>
    <dgm:pt modelId="{D5E03580-A748-4BED-A68A-62F2D07A5CF7}" type="pres">
      <dgm:prSet presAssocID="{D8595CE1-C3CD-450E-8AF1-675053F7562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355F4E-10B1-4F33-8FF2-EC1928677E62}" type="pres">
      <dgm:prSet presAssocID="{D8595CE1-C3CD-450E-8AF1-675053F7562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D2C8FB-2DA7-4C39-AD62-27572CE18202}" type="pres">
      <dgm:prSet presAssocID="{D8595CE1-C3CD-450E-8AF1-675053F7562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61A04-9475-44DE-9C0E-98965EA82F78}" type="pres">
      <dgm:prSet presAssocID="{D8595CE1-C3CD-450E-8AF1-675053F75620}" presName="connSite2" presStyleCnt="0"/>
      <dgm:spPr/>
    </dgm:pt>
    <dgm:pt modelId="{F5F15FBC-3F2A-42F0-95B9-1B9566DE6DA3}" type="pres">
      <dgm:prSet presAssocID="{8CA100DA-FC76-4626-A5BA-D8830004497F}" presName="Name18" presStyleLbl="sibTrans2D1" presStyleIdx="1" presStyleCnt="2"/>
      <dgm:spPr/>
      <dgm:t>
        <a:bodyPr/>
        <a:lstStyle/>
        <a:p>
          <a:endParaRPr lang="es-ES"/>
        </a:p>
      </dgm:t>
    </dgm:pt>
    <dgm:pt modelId="{9DD16328-1BDE-4D48-9C45-7DE9735F0239}" type="pres">
      <dgm:prSet presAssocID="{9C81B638-1901-4E3B-997C-CD3F76788CA8}" presName="composite1" presStyleCnt="0"/>
      <dgm:spPr/>
    </dgm:pt>
    <dgm:pt modelId="{EF530C1C-9AED-470F-8AED-F0242CF7A874}" type="pres">
      <dgm:prSet presAssocID="{9C81B638-1901-4E3B-997C-CD3F76788CA8}" presName="dummyNode1" presStyleLbl="node1" presStyleIdx="1" presStyleCnt="3"/>
      <dgm:spPr/>
    </dgm:pt>
    <dgm:pt modelId="{CE42DEFE-3597-4C8C-8206-9E484D40CCB3}" type="pres">
      <dgm:prSet presAssocID="{9C81B638-1901-4E3B-997C-CD3F76788CA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6279B2-9919-4E27-82CF-3810706D946D}" type="pres">
      <dgm:prSet presAssocID="{9C81B638-1901-4E3B-997C-CD3F76788CA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1E8DEB-425E-4F0E-9536-5257379EAB3C}" type="pres">
      <dgm:prSet presAssocID="{9C81B638-1901-4E3B-997C-CD3F76788CA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FCEE8-4340-41ED-B62D-3AEA6A869F0E}" type="pres">
      <dgm:prSet presAssocID="{9C81B638-1901-4E3B-997C-CD3F76788CA8}" presName="connSite1" presStyleCnt="0"/>
      <dgm:spPr/>
    </dgm:pt>
  </dgm:ptLst>
  <dgm:cxnLst>
    <dgm:cxn modelId="{282B646E-BAE0-47B0-816E-E664E0FE0872}" srcId="{9C81B638-1901-4E3B-997C-CD3F76788CA8}" destId="{688088F5-696D-44C4-9177-D70860FCC64E}" srcOrd="0" destOrd="0" parTransId="{2087B40E-F180-48D1-8F9C-4DD3E1AA0141}" sibTransId="{68BB1B48-DC45-4FB1-BFC2-D0F8EED92671}"/>
    <dgm:cxn modelId="{57BEA901-4614-4CF8-AB16-330DF337424B}" type="presOf" srcId="{D8595CE1-C3CD-450E-8AF1-675053F75620}" destId="{8FD2C8FB-2DA7-4C39-AD62-27572CE18202}" srcOrd="0" destOrd="0" presId="urn:microsoft.com/office/officeart/2005/8/layout/hProcess4"/>
    <dgm:cxn modelId="{9EFB681C-D816-4257-BA4A-104AF18CDE69}" type="presOf" srcId="{DEFCDA87-A526-4985-860E-0597A8AA63EE}" destId="{42F4E7EF-6FBA-4452-B374-7A798119FA8F}" srcOrd="0" destOrd="0" presId="urn:microsoft.com/office/officeart/2005/8/layout/hProcess4"/>
    <dgm:cxn modelId="{9F1AAB9C-2555-4D00-A137-0D02DB578D1D}" type="presOf" srcId="{688088F5-696D-44C4-9177-D70860FCC64E}" destId="{4F6279B2-9919-4E27-82CF-3810706D946D}" srcOrd="1" destOrd="0" presId="urn:microsoft.com/office/officeart/2005/8/layout/hProcess4"/>
    <dgm:cxn modelId="{65F7463D-28B7-44AF-96C8-85FCF1142E59}" type="presOf" srcId="{9F0ED923-0E24-4784-8EBA-E0946F356B41}" destId="{327B8C1B-E5BB-4CE6-827E-D05DCF3B30B9}" srcOrd="1" destOrd="0" presId="urn:microsoft.com/office/officeart/2005/8/layout/hProcess4"/>
    <dgm:cxn modelId="{E6D9AE63-0469-4C94-BD82-05C92592866F}" srcId="{6416AD8D-2F2B-4AB6-97CF-D5D336B51930}" destId="{9C81B638-1901-4E3B-997C-CD3F76788CA8}" srcOrd="2" destOrd="0" parTransId="{869FD207-11F0-4066-8C18-D6280EF7CA60}" sibTransId="{B2412587-C5E6-456A-892A-A316C26A22E1}"/>
    <dgm:cxn modelId="{C5E2E9C1-CF87-49A4-AC16-D3A35AC9D696}" type="presOf" srcId="{44944A79-387F-4A11-831A-8C4C9D11B2A7}" destId="{D5E03580-A748-4BED-A68A-62F2D07A5CF7}" srcOrd="0" destOrd="0" presId="urn:microsoft.com/office/officeart/2005/8/layout/hProcess4"/>
    <dgm:cxn modelId="{FBA15492-6B0D-45FA-A7F8-2D04B5DDC27B}" type="presOf" srcId="{8CA100DA-FC76-4626-A5BA-D8830004497F}" destId="{F5F15FBC-3F2A-42F0-95B9-1B9566DE6DA3}" srcOrd="0" destOrd="0" presId="urn:microsoft.com/office/officeart/2005/8/layout/hProcess4"/>
    <dgm:cxn modelId="{A3B847FA-1203-4CD5-9B31-F85263AC8E48}" type="presOf" srcId="{6416AD8D-2F2B-4AB6-97CF-D5D336B51930}" destId="{90A5E796-A83E-4BBE-A711-C23D1D80D066}" srcOrd="0" destOrd="0" presId="urn:microsoft.com/office/officeart/2005/8/layout/hProcess4"/>
    <dgm:cxn modelId="{FB8E9601-1E76-4143-9ED1-880CC36A80B0}" srcId="{6416AD8D-2F2B-4AB6-97CF-D5D336B51930}" destId="{DEFCDA87-A526-4985-860E-0597A8AA63EE}" srcOrd="0" destOrd="0" parTransId="{7CDE0E4A-7F4F-4C9D-98BA-6D1CC1557368}" sibTransId="{47C190AD-7CD9-4067-A688-3BA83CDEA03A}"/>
    <dgm:cxn modelId="{9CC710C7-D58F-4E4B-A177-B3997A6EACDD}" type="presOf" srcId="{688088F5-696D-44C4-9177-D70860FCC64E}" destId="{CE42DEFE-3597-4C8C-8206-9E484D40CCB3}" srcOrd="0" destOrd="0" presId="urn:microsoft.com/office/officeart/2005/8/layout/hProcess4"/>
    <dgm:cxn modelId="{5A1D3086-23E1-46DF-BD57-D03A8D2D5D74}" type="presOf" srcId="{9F0ED923-0E24-4784-8EBA-E0946F356B41}" destId="{3C6E8C6E-30EB-48FF-BCC3-68FFC74DEC84}" srcOrd="0" destOrd="0" presId="urn:microsoft.com/office/officeart/2005/8/layout/hProcess4"/>
    <dgm:cxn modelId="{4C6A2A23-C3F3-49B7-926C-57D0B0719EE4}" srcId="{DEFCDA87-A526-4985-860E-0597A8AA63EE}" destId="{9F0ED923-0E24-4784-8EBA-E0946F356B41}" srcOrd="0" destOrd="0" parTransId="{A11F953C-17FC-49C3-B4FB-2F3AB20A2C71}" sibTransId="{B87F2FEC-89E0-424C-966C-A1C676BC4E4F}"/>
    <dgm:cxn modelId="{C2426F55-6761-4F9F-8C7A-481B3BAFC89E}" srcId="{D8595CE1-C3CD-450E-8AF1-675053F75620}" destId="{44944A79-387F-4A11-831A-8C4C9D11B2A7}" srcOrd="0" destOrd="0" parTransId="{E59A252D-FB66-465C-A82A-E571F28FD076}" sibTransId="{4DD3D372-F7A3-48C5-A227-FEFDBEDECC6D}"/>
    <dgm:cxn modelId="{03D7294F-55FD-4A96-8C74-F159D1CB5695}" type="presOf" srcId="{44944A79-387F-4A11-831A-8C4C9D11B2A7}" destId="{35355F4E-10B1-4F33-8FF2-EC1928677E62}" srcOrd="1" destOrd="0" presId="urn:microsoft.com/office/officeart/2005/8/layout/hProcess4"/>
    <dgm:cxn modelId="{9AA72981-D1BA-4625-9F6B-4D9C95092EAF}" type="presOf" srcId="{9C81B638-1901-4E3B-997C-CD3F76788CA8}" destId="{581E8DEB-425E-4F0E-9536-5257379EAB3C}" srcOrd="0" destOrd="0" presId="urn:microsoft.com/office/officeart/2005/8/layout/hProcess4"/>
    <dgm:cxn modelId="{1158E33E-F0D0-4417-B7BA-9F3722B2EAB5}" srcId="{6416AD8D-2F2B-4AB6-97CF-D5D336B51930}" destId="{D8595CE1-C3CD-450E-8AF1-675053F75620}" srcOrd="1" destOrd="0" parTransId="{8E71AA31-07E1-4220-A565-C5709D3AA44B}" sibTransId="{8CA100DA-FC76-4626-A5BA-D8830004497F}"/>
    <dgm:cxn modelId="{6139E3A7-4EF3-49B3-8F8B-8B8C60643FFA}" type="presOf" srcId="{47C190AD-7CD9-4067-A688-3BA83CDEA03A}" destId="{5D249CFB-2978-4D97-8BEC-22F49475906C}" srcOrd="0" destOrd="0" presId="urn:microsoft.com/office/officeart/2005/8/layout/hProcess4"/>
    <dgm:cxn modelId="{D3DFB11A-0EC8-43B0-B11A-638E5AA8BF76}" type="presParOf" srcId="{90A5E796-A83E-4BBE-A711-C23D1D80D066}" destId="{40DD4639-CD8B-4134-8C37-53CBE15F3931}" srcOrd="0" destOrd="0" presId="urn:microsoft.com/office/officeart/2005/8/layout/hProcess4"/>
    <dgm:cxn modelId="{5C0D6A9A-7A57-4AD8-86CA-56EA049E5C3A}" type="presParOf" srcId="{90A5E796-A83E-4BBE-A711-C23D1D80D066}" destId="{9640D9E2-26A5-4910-8389-1AADE319FC1A}" srcOrd="1" destOrd="0" presId="urn:microsoft.com/office/officeart/2005/8/layout/hProcess4"/>
    <dgm:cxn modelId="{4D87139F-0DF7-41D5-AF8E-3CBEDD22AC66}" type="presParOf" srcId="{90A5E796-A83E-4BBE-A711-C23D1D80D066}" destId="{0D48937D-15FC-4399-83CA-CD9478C61875}" srcOrd="2" destOrd="0" presId="urn:microsoft.com/office/officeart/2005/8/layout/hProcess4"/>
    <dgm:cxn modelId="{43B5EA74-D378-4A28-8888-81D99740817E}" type="presParOf" srcId="{0D48937D-15FC-4399-83CA-CD9478C61875}" destId="{F8C4FFB4-A76A-46A6-993D-2F7C03DC9101}" srcOrd="0" destOrd="0" presId="urn:microsoft.com/office/officeart/2005/8/layout/hProcess4"/>
    <dgm:cxn modelId="{2AC1246F-8D65-4399-9026-E546889FB2F5}" type="presParOf" srcId="{F8C4FFB4-A76A-46A6-993D-2F7C03DC9101}" destId="{1D94BA51-753E-4C34-BCF5-F84F37165A4D}" srcOrd="0" destOrd="0" presId="urn:microsoft.com/office/officeart/2005/8/layout/hProcess4"/>
    <dgm:cxn modelId="{A0295BA7-FDE4-4A2C-BCF0-A82F0FAC276F}" type="presParOf" srcId="{F8C4FFB4-A76A-46A6-993D-2F7C03DC9101}" destId="{3C6E8C6E-30EB-48FF-BCC3-68FFC74DEC84}" srcOrd="1" destOrd="0" presId="urn:microsoft.com/office/officeart/2005/8/layout/hProcess4"/>
    <dgm:cxn modelId="{B257F8AF-19CB-4659-8EF5-79B1E5D13FB0}" type="presParOf" srcId="{F8C4FFB4-A76A-46A6-993D-2F7C03DC9101}" destId="{327B8C1B-E5BB-4CE6-827E-D05DCF3B30B9}" srcOrd="2" destOrd="0" presId="urn:microsoft.com/office/officeart/2005/8/layout/hProcess4"/>
    <dgm:cxn modelId="{8C2396DA-69CA-4309-B91B-824269FF7768}" type="presParOf" srcId="{F8C4FFB4-A76A-46A6-993D-2F7C03DC9101}" destId="{42F4E7EF-6FBA-4452-B374-7A798119FA8F}" srcOrd="3" destOrd="0" presId="urn:microsoft.com/office/officeart/2005/8/layout/hProcess4"/>
    <dgm:cxn modelId="{6BB1C7A6-49C1-471E-B52D-D75091DF6D47}" type="presParOf" srcId="{F8C4FFB4-A76A-46A6-993D-2F7C03DC9101}" destId="{11879B3A-5578-428F-BEBA-ECD767716DF3}" srcOrd="4" destOrd="0" presId="urn:microsoft.com/office/officeart/2005/8/layout/hProcess4"/>
    <dgm:cxn modelId="{C1467581-5DA2-42B6-932F-BCE38CEC33BB}" type="presParOf" srcId="{0D48937D-15FC-4399-83CA-CD9478C61875}" destId="{5D249CFB-2978-4D97-8BEC-22F49475906C}" srcOrd="1" destOrd="0" presId="urn:microsoft.com/office/officeart/2005/8/layout/hProcess4"/>
    <dgm:cxn modelId="{F4FE7AC1-35EF-4B3C-9B73-DE1298EDE5CB}" type="presParOf" srcId="{0D48937D-15FC-4399-83CA-CD9478C61875}" destId="{7A1A7AE2-667C-447F-9EB7-6AE53A8D64D2}" srcOrd="2" destOrd="0" presId="urn:microsoft.com/office/officeart/2005/8/layout/hProcess4"/>
    <dgm:cxn modelId="{793AFA2E-E4AA-43EF-A40C-80B4D715E348}" type="presParOf" srcId="{7A1A7AE2-667C-447F-9EB7-6AE53A8D64D2}" destId="{50372267-D4EB-42F0-B670-6E2A27A17F67}" srcOrd="0" destOrd="0" presId="urn:microsoft.com/office/officeart/2005/8/layout/hProcess4"/>
    <dgm:cxn modelId="{DE7F2F9B-5162-4EA3-9F5E-AC94996E3C25}" type="presParOf" srcId="{7A1A7AE2-667C-447F-9EB7-6AE53A8D64D2}" destId="{D5E03580-A748-4BED-A68A-62F2D07A5CF7}" srcOrd="1" destOrd="0" presId="urn:microsoft.com/office/officeart/2005/8/layout/hProcess4"/>
    <dgm:cxn modelId="{23BBBD51-93C3-4579-B12D-9B83B1F8249B}" type="presParOf" srcId="{7A1A7AE2-667C-447F-9EB7-6AE53A8D64D2}" destId="{35355F4E-10B1-4F33-8FF2-EC1928677E62}" srcOrd="2" destOrd="0" presId="urn:microsoft.com/office/officeart/2005/8/layout/hProcess4"/>
    <dgm:cxn modelId="{6E4DD1C8-31A1-4557-A05F-E2CAC9971C5F}" type="presParOf" srcId="{7A1A7AE2-667C-447F-9EB7-6AE53A8D64D2}" destId="{8FD2C8FB-2DA7-4C39-AD62-27572CE18202}" srcOrd="3" destOrd="0" presId="urn:microsoft.com/office/officeart/2005/8/layout/hProcess4"/>
    <dgm:cxn modelId="{A998B457-6E9B-4A86-AFBE-B1456D962996}" type="presParOf" srcId="{7A1A7AE2-667C-447F-9EB7-6AE53A8D64D2}" destId="{96561A04-9475-44DE-9C0E-98965EA82F78}" srcOrd="4" destOrd="0" presId="urn:microsoft.com/office/officeart/2005/8/layout/hProcess4"/>
    <dgm:cxn modelId="{E2C2E283-6A5C-401E-85BD-2D67C4920C18}" type="presParOf" srcId="{0D48937D-15FC-4399-83CA-CD9478C61875}" destId="{F5F15FBC-3F2A-42F0-95B9-1B9566DE6DA3}" srcOrd="3" destOrd="0" presId="urn:microsoft.com/office/officeart/2005/8/layout/hProcess4"/>
    <dgm:cxn modelId="{617E3D96-7DD5-4F60-B536-8925F9C7BAA9}" type="presParOf" srcId="{0D48937D-15FC-4399-83CA-CD9478C61875}" destId="{9DD16328-1BDE-4D48-9C45-7DE9735F0239}" srcOrd="4" destOrd="0" presId="urn:microsoft.com/office/officeart/2005/8/layout/hProcess4"/>
    <dgm:cxn modelId="{0E1271A2-0985-47DB-9CE2-3E4909D92C8E}" type="presParOf" srcId="{9DD16328-1BDE-4D48-9C45-7DE9735F0239}" destId="{EF530C1C-9AED-470F-8AED-F0242CF7A874}" srcOrd="0" destOrd="0" presId="urn:microsoft.com/office/officeart/2005/8/layout/hProcess4"/>
    <dgm:cxn modelId="{542B3EEB-A07D-4E2A-BF63-F0A8BC41B82F}" type="presParOf" srcId="{9DD16328-1BDE-4D48-9C45-7DE9735F0239}" destId="{CE42DEFE-3597-4C8C-8206-9E484D40CCB3}" srcOrd="1" destOrd="0" presId="urn:microsoft.com/office/officeart/2005/8/layout/hProcess4"/>
    <dgm:cxn modelId="{92FE6F2E-F914-4975-B651-E8E28165655E}" type="presParOf" srcId="{9DD16328-1BDE-4D48-9C45-7DE9735F0239}" destId="{4F6279B2-9919-4E27-82CF-3810706D946D}" srcOrd="2" destOrd="0" presId="urn:microsoft.com/office/officeart/2005/8/layout/hProcess4"/>
    <dgm:cxn modelId="{FF3F05B8-764D-4AF9-A38B-12E2030A6A6C}" type="presParOf" srcId="{9DD16328-1BDE-4D48-9C45-7DE9735F0239}" destId="{581E8DEB-425E-4F0E-9536-5257379EAB3C}" srcOrd="3" destOrd="0" presId="urn:microsoft.com/office/officeart/2005/8/layout/hProcess4"/>
    <dgm:cxn modelId="{1B7C6CEB-027A-4742-A1A3-383B9DE4286E}" type="presParOf" srcId="{9DD16328-1BDE-4D48-9C45-7DE9735F0239}" destId="{202FCEE8-4340-41ED-B62D-3AEA6A869F0E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8D6478-7EEF-4156-A282-BBFDC39C2B6D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E869EDC-DD2C-4E89-AF90-DD1875D63E4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Adquirir la materia prima necesaria para la producción</a:t>
          </a:r>
          <a:endParaRPr lang="es-ES" dirty="0">
            <a:solidFill>
              <a:schemeClr val="tx1"/>
            </a:solidFill>
          </a:endParaRPr>
        </a:p>
      </dgm:t>
    </dgm:pt>
    <dgm:pt modelId="{4A3393AE-6835-4D56-8B9B-AAB75B7DA11A}" type="parTrans" cxnId="{99B80728-99CB-4458-A916-8475CD7E17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93DF5B-1E4B-4CCD-8A06-BAFEBE707D0D}" type="sibTrans" cxnId="{99B80728-99CB-4458-A916-8475CD7E17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74BA7C-0E2A-4F76-8654-4B900645DEC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Verificar la materia prima que este en buen estado</a:t>
          </a:r>
          <a:endParaRPr lang="es-ES" dirty="0">
            <a:solidFill>
              <a:schemeClr val="tx1"/>
            </a:solidFill>
          </a:endParaRPr>
        </a:p>
      </dgm:t>
    </dgm:pt>
    <dgm:pt modelId="{34866C54-6907-474E-90AC-0158091A4DB4}" type="parTrans" cxnId="{0D17E9FF-5EF2-4D0F-86BE-466A594BC1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E8F39E-97F2-44C4-A59E-FA4990B50CC5}" type="sibTrans" cxnId="{0D17E9FF-5EF2-4D0F-86BE-466A594BC16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895A6E-EEDB-42D1-883F-E496C1A6DF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Lavado y secado al ambiente</a:t>
          </a:r>
          <a:endParaRPr lang="es-ES" dirty="0">
            <a:solidFill>
              <a:schemeClr val="tx1"/>
            </a:solidFill>
          </a:endParaRPr>
        </a:p>
      </dgm:t>
    </dgm:pt>
    <dgm:pt modelId="{BACF07FD-667E-4282-A1B6-963910556135}" type="parTrans" cxnId="{1D4AA410-5CC6-4A5A-94FE-33ED4A4798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B8EE31-DD6D-42F0-8F41-1ABA10F67732}" type="sibTrans" cxnId="{1D4AA410-5CC6-4A5A-94FE-33ED4A47984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79150D-630B-43A0-8F08-CC30F9A5610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Extracción del pulpa</a:t>
          </a:r>
          <a:endParaRPr lang="es-ES" dirty="0">
            <a:solidFill>
              <a:schemeClr val="tx1"/>
            </a:solidFill>
          </a:endParaRPr>
        </a:p>
      </dgm:t>
    </dgm:pt>
    <dgm:pt modelId="{A91847C4-E9BE-4F2D-AD4F-98F0099D3AD6}" type="parTrans" cxnId="{7D684B62-2D1A-4516-BB31-93F5058A02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680FA3-936B-4AA3-B5C7-DC6CDBB87768}" type="sibTrans" cxnId="{7D684B62-2D1A-4516-BB31-93F5058A02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D642FB4-994C-47E6-9C3F-925067345FF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Mezclado de la pulpa de la frutas con el azúcar y agua</a:t>
          </a:r>
          <a:endParaRPr lang="es-ES" dirty="0">
            <a:solidFill>
              <a:schemeClr val="tx1"/>
            </a:solidFill>
          </a:endParaRPr>
        </a:p>
      </dgm:t>
    </dgm:pt>
    <dgm:pt modelId="{8222CF67-56E5-485C-A10A-9C3166FAD830}" type="parTrans" cxnId="{643A5632-9E82-48EC-A272-240749DDEA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59F1EB-4AF2-408B-B132-D11848BEA193}" type="sibTrans" cxnId="{643A5632-9E82-48EC-A272-240749DDEA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C29569-2C87-477D-A390-B0013241C4E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Fermentación del licor en el tanque por 24 horas</a:t>
          </a:r>
          <a:endParaRPr lang="es-ES" dirty="0">
            <a:solidFill>
              <a:schemeClr val="tx1"/>
            </a:solidFill>
          </a:endParaRPr>
        </a:p>
      </dgm:t>
    </dgm:pt>
    <dgm:pt modelId="{BA8EF8D3-8BDF-4C19-A3F7-BD26B2C1AD76}" type="parTrans" cxnId="{2DF5AD7A-B1BE-4C0B-9C3E-0A8C3F710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4A7E45-B012-43F2-B727-72029800C7B9}" type="sibTrans" cxnId="{2DF5AD7A-B1BE-4C0B-9C3E-0A8C3F710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C278FE-768B-4CA6-AE2E-3551E612C8C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Embotellado y Pasteurizado</a:t>
          </a:r>
          <a:endParaRPr lang="es-ES" dirty="0">
            <a:solidFill>
              <a:schemeClr val="tx1"/>
            </a:solidFill>
          </a:endParaRPr>
        </a:p>
      </dgm:t>
    </dgm:pt>
    <dgm:pt modelId="{633B95ED-5370-4AF1-A762-89B18BC242D7}" type="parTrans" cxnId="{2BE667BB-65C8-442F-A56F-BA86DCF20F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99193E3-237E-4C45-BA48-B25AF4F6091E}" type="sibTrans" cxnId="{2BE667BB-65C8-442F-A56F-BA86DCF20F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CEB348-42F0-4F63-B6E1-B1DC7C393B8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Bodega de añejamiento durante 15 días</a:t>
          </a:r>
          <a:endParaRPr lang="es-ES" dirty="0">
            <a:solidFill>
              <a:schemeClr val="tx1"/>
            </a:solidFill>
          </a:endParaRPr>
        </a:p>
      </dgm:t>
    </dgm:pt>
    <dgm:pt modelId="{C50365FE-724F-458E-8DD3-7B227DB8B396}" type="parTrans" cxnId="{5D415718-DABF-4C8B-86F9-F80072F51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719D0A-604E-40E4-9465-A561739443D8}" type="sibTrans" cxnId="{5D415718-DABF-4C8B-86F9-F80072F51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C2D9746-4FC3-4A53-92F5-681BB74258C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Empaque de botellas en cajas de 12 unidades</a:t>
          </a:r>
          <a:endParaRPr lang="es-ES" dirty="0">
            <a:solidFill>
              <a:schemeClr val="tx1"/>
            </a:solidFill>
          </a:endParaRPr>
        </a:p>
      </dgm:t>
    </dgm:pt>
    <dgm:pt modelId="{9FAF830E-F018-4AF9-8941-189CACD26E76}" type="parTrans" cxnId="{DF2FAC84-5E42-4E1F-AB31-C6B683E30A8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D5FB4AB-33DF-4A0A-A5A0-380CC896F418}" type="sibTrans" cxnId="{DF2FAC84-5E42-4E1F-AB31-C6B683E30A8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61CB90-5AA6-4B71-919F-8562D17952AF}" type="pres">
      <dgm:prSet presAssocID="{888D6478-7EEF-4156-A282-BBFDC39C2B6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5F477F1C-3816-44AA-BB54-C3F56D910E84}" type="pres">
      <dgm:prSet presAssocID="{DE869EDC-DD2C-4E89-AF90-DD1875D63E47}" presName="compNode" presStyleCnt="0"/>
      <dgm:spPr/>
      <dgm:t>
        <a:bodyPr/>
        <a:lstStyle/>
        <a:p>
          <a:endParaRPr lang="es-ES"/>
        </a:p>
      </dgm:t>
    </dgm:pt>
    <dgm:pt modelId="{8218C958-A4A8-403D-8141-B3BACAE00548}" type="pres">
      <dgm:prSet presAssocID="{DE869EDC-DD2C-4E89-AF90-DD1875D63E47}" presName="dummyConnPt" presStyleCnt="0"/>
      <dgm:spPr/>
      <dgm:t>
        <a:bodyPr/>
        <a:lstStyle/>
        <a:p>
          <a:endParaRPr lang="es-ES"/>
        </a:p>
      </dgm:t>
    </dgm:pt>
    <dgm:pt modelId="{796F76C5-3C15-46B0-B770-3906FB35E0CB}" type="pres">
      <dgm:prSet presAssocID="{DE869EDC-DD2C-4E89-AF90-DD1875D63E4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E8EE0D-FE57-411B-BB60-6B338654C63D}" type="pres">
      <dgm:prSet presAssocID="{1593DF5B-1E4B-4CCD-8A06-BAFEBE707D0D}" presName="sibTrans" presStyleLbl="bgSibTrans2D1" presStyleIdx="0" presStyleCnt="8"/>
      <dgm:spPr/>
      <dgm:t>
        <a:bodyPr/>
        <a:lstStyle/>
        <a:p>
          <a:endParaRPr lang="es-ES"/>
        </a:p>
      </dgm:t>
    </dgm:pt>
    <dgm:pt modelId="{6508FA62-EA1B-4F5D-87BD-B583A1A89E43}" type="pres">
      <dgm:prSet presAssocID="{5B74BA7C-0E2A-4F76-8654-4B900645DEC8}" presName="compNode" presStyleCnt="0"/>
      <dgm:spPr/>
      <dgm:t>
        <a:bodyPr/>
        <a:lstStyle/>
        <a:p>
          <a:endParaRPr lang="es-ES"/>
        </a:p>
      </dgm:t>
    </dgm:pt>
    <dgm:pt modelId="{2C3C0CC8-C4BB-43FB-BA73-E08FB8BDD215}" type="pres">
      <dgm:prSet presAssocID="{5B74BA7C-0E2A-4F76-8654-4B900645DEC8}" presName="dummyConnPt" presStyleCnt="0"/>
      <dgm:spPr/>
      <dgm:t>
        <a:bodyPr/>
        <a:lstStyle/>
        <a:p>
          <a:endParaRPr lang="es-ES"/>
        </a:p>
      </dgm:t>
    </dgm:pt>
    <dgm:pt modelId="{B5A5AD90-B72A-4B4E-BB4C-5701202C049E}" type="pres">
      <dgm:prSet presAssocID="{5B74BA7C-0E2A-4F76-8654-4B900645DE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E1B755-F469-4688-A67A-AB8796C14240}" type="pres">
      <dgm:prSet presAssocID="{BAE8F39E-97F2-44C4-A59E-FA4990B50CC5}" presName="sibTrans" presStyleLbl="bgSibTrans2D1" presStyleIdx="1" presStyleCnt="8"/>
      <dgm:spPr/>
      <dgm:t>
        <a:bodyPr/>
        <a:lstStyle/>
        <a:p>
          <a:endParaRPr lang="es-ES"/>
        </a:p>
      </dgm:t>
    </dgm:pt>
    <dgm:pt modelId="{2F9BEACE-3DDB-4E08-BC2F-E4C117033881}" type="pres">
      <dgm:prSet presAssocID="{87895A6E-EEDB-42D1-883F-E496C1A6DFA6}" presName="compNode" presStyleCnt="0"/>
      <dgm:spPr/>
      <dgm:t>
        <a:bodyPr/>
        <a:lstStyle/>
        <a:p>
          <a:endParaRPr lang="es-ES"/>
        </a:p>
      </dgm:t>
    </dgm:pt>
    <dgm:pt modelId="{A2983A83-177F-42C4-BC6D-AABAFFC84B92}" type="pres">
      <dgm:prSet presAssocID="{87895A6E-EEDB-42D1-883F-E496C1A6DFA6}" presName="dummyConnPt" presStyleCnt="0"/>
      <dgm:spPr/>
      <dgm:t>
        <a:bodyPr/>
        <a:lstStyle/>
        <a:p>
          <a:endParaRPr lang="es-ES"/>
        </a:p>
      </dgm:t>
    </dgm:pt>
    <dgm:pt modelId="{70B61ED4-FFF7-435A-97C7-C5D4AC3250B3}" type="pres">
      <dgm:prSet presAssocID="{87895A6E-EEDB-42D1-883F-E496C1A6DFA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F56B6E-BC02-4404-BD9E-69528E498FB1}" type="pres">
      <dgm:prSet presAssocID="{D7B8EE31-DD6D-42F0-8F41-1ABA10F67732}" presName="sibTrans" presStyleLbl="bgSibTrans2D1" presStyleIdx="2" presStyleCnt="8"/>
      <dgm:spPr/>
      <dgm:t>
        <a:bodyPr/>
        <a:lstStyle/>
        <a:p>
          <a:endParaRPr lang="es-ES"/>
        </a:p>
      </dgm:t>
    </dgm:pt>
    <dgm:pt modelId="{60369957-418D-4BA5-B4A4-A1DDA8840BB4}" type="pres">
      <dgm:prSet presAssocID="{4479150D-630B-43A0-8F08-CC30F9A56101}" presName="compNode" presStyleCnt="0"/>
      <dgm:spPr/>
      <dgm:t>
        <a:bodyPr/>
        <a:lstStyle/>
        <a:p>
          <a:endParaRPr lang="es-ES"/>
        </a:p>
      </dgm:t>
    </dgm:pt>
    <dgm:pt modelId="{88591EAD-0181-4095-8ADD-80549BAFCFDE}" type="pres">
      <dgm:prSet presAssocID="{4479150D-630B-43A0-8F08-CC30F9A56101}" presName="dummyConnPt" presStyleCnt="0"/>
      <dgm:spPr/>
      <dgm:t>
        <a:bodyPr/>
        <a:lstStyle/>
        <a:p>
          <a:endParaRPr lang="es-ES"/>
        </a:p>
      </dgm:t>
    </dgm:pt>
    <dgm:pt modelId="{9D725317-0571-4ED1-95E8-ED292E891884}" type="pres">
      <dgm:prSet presAssocID="{4479150D-630B-43A0-8F08-CC30F9A5610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662E0-9FD9-44A5-A6B0-2829FBEB0305}" type="pres">
      <dgm:prSet presAssocID="{DB680FA3-936B-4AA3-B5C7-DC6CDBB87768}" presName="sibTrans" presStyleLbl="bgSibTrans2D1" presStyleIdx="3" presStyleCnt="8"/>
      <dgm:spPr/>
      <dgm:t>
        <a:bodyPr/>
        <a:lstStyle/>
        <a:p>
          <a:endParaRPr lang="es-ES"/>
        </a:p>
      </dgm:t>
    </dgm:pt>
    <dgm:pt modelId="{53C03D67-7A3B-4CB4-9EE3-1AE7A85A0F78}" type="pres">
      <dgm:prSet presAssocID="{7D642FB4-994C-47E6-9C3F-925067345FF2}" presName="compNode" presStyleCnt="0"/>
      <dgm:spPr/>
      <dgm:t>
        <a:bodyPr/>
        <a:lstStyle/>
        <a:p>
          <a:endParaRPr lang="es-ES"/>
        </a:p>
      </dgm:t>
    </dgm:pt>
    <dgm:pt modelId="{EC74541F-AF18-4B26-99BC-B0C526BB4CF6}" type="pres">
      <dgm:prSet presAssocID="{7D642FB4-994C-47E6-9C3F-925067345FF2}" presName="dummyConnPt" presStyleCnt="0"/>
      <dgm:spPr/>
      <dgm:t>
        <a:bodyPr/>
        <a:lstStyle/>
        <a:p>
          <a:endParaRPr lang="es-ES"/>
        </a:p>
      </dgm:t>
    </dgm:pt>
    <dgm:pt modelId="{2112C106-15E7-4437-A99B-0BF3B2411300}" type="pres">
      <dgm:prSet presAssocID="{7D642FB4-994C-47E6-9C3F-925067345FF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817F52-E22A-483A-A3AC-3FAF5E77EEAD}" type="pres">
      <dgm:prSet presAssocID="{3359F1EB-4AF2-408B-B132-D11848BEA193}" presName="sibTrans" presStyleLbl="bgSibTrans2D1" presStyleIdx="4" presStyleCnt="8"/>
      <dgm:spPr/>
      <dgm:t>
        <a:bodyPr/>
        <a:lstStyle/>
        <a:p>
          <a:endParaRPr lang="es-ES"/>
        </a:p>
      </dgm:t>
    </dgm:pt>
    <dgm:pt modelId="{970756E7-2164-4BB8-9523-9D64585F6850}" type="pres">
      <dgm:prSet presAssocID="{3CC29569-2C87-477D-A390-B0013241C4E0}" presName="compNode" presStyleCnt="0"/>
      <dgm:spPr/>
      <dgm:t>
        <a:bodyPr/>
        <a:lstStyle/>
        <a:p>
          <a:endParaRPr lang="es-ES"/>
        </a:p>
      </dgm:t>
    </dgm:pt>
    <dgm:pt modelId="{8792C209-E97F-4ACD-A83F-EF42E7FCC2A2}" type="pres">
      <dgm:prSet presAssocID="{3CC29569-2C87-477D-A390-B0013241C4E0}" presName="dummyConnPt" presStyleCnt="0"/>
      <dgm:spPr/>
      <dgm:t>
        <a:bodyPr/>
        <a:lstStyle/>
        <a:p>
          <a:endParaRPr lang="es-ES"/>
        </a:p>
      </dgm:t>
    </dgm:pt>
    <dgm:pt modelId="{13DBD084-27D6-4340-8E1A-53A733C82FCF}" type="pres">
      <dgm:prSet presAssocID="{3CC29569-2C87-477D-A390-B0013241C4E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6218F5-796C-4D91-9354-3F226392156F}" type="pres">
      <dgm:prSet presAssocID="{6B4A7E45-B012-43F2-B727-72029800C7B9}" presName="sibTrans" presStyleLbl="bgSibTrans2D1" presStyleIdx="5" presStyleCnt="8"/>
      <dgm:spPr/>
      <dgm:t>
        <a:bodyPr/>
        <a:lstStyle/>
        <a:p>
          <a:endParaRPr lang="es-ES"/>
        </a:p>
      </dgm:t>
    </dgm:pt>
    <dgm:pt modelId="{C4260E06-DD89-48DC-94E1-1F8FDFCCD4AA}" type="pres">
      <dgm:prSet presAssocID="{A6C278FE-768B-4CA6-AE2E-3551E612C8CF}" presName="compNode" presStyleCnt="0"/>
      <dgm:spPr/>
      <dgm:t>
        <a:bodyPr/>
        <a:lstStyle/>
        <a:p>
          <a:endParaRPr lang="es-ES"/>
        </a:p>
      </dgm:t>
    </dgm:pt>
    <dgm:pt modelId="{9831D64A-1708-44F3-BB86-2FB8B71CC8CD}" type="pres">
      <dgm:prSet presAssocID="{A6C278FE-768B-4CA6-AE2E-3551E612C8CF}" presName="dummyConnPt" presStyleCnt="0"/>
      <dgm:spPr/>
      <dgm:t>
        <a:bodyPr/>
        <a:lstStyle/>
        <a:p>
          <a:endParaRPr lang="es-ES"/>
        </a:p>
      </dgm:t>
    </dgm:pt>
    <dgm:pt modelId="{EA3E611B-FA7D-4D53-B947-C8CDBDA6AADF}" type="pres">
      <dgm:prSet presAssocID="{A6C278FE-768B-4CA6-AE2E-3551E612C8C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A8E2F-F987-438A-A2D9-D5E95B28427E}" type="pres">
      <dgm:prSet presAssocID="{199193E3-237E-4C45-BA48-B25AF4F6091E}" presName="sibTrans" presStyleLbl="bgSibTrans2D1" presStyleIdx="6" presStyleCnt="8"/>
      <dgm:spPr/>
      <dgm:t>
        <a:bodyPr/>
        <a:lstStyle/>
        <a:p>
          <a:endParaRPr lang="es-ES"/>
        </a:p>
      </dgm:t>
    </dgm:pt>
    <dgm:pt modelId="{D5228E4C-B40F-4D75-A06F-82887702D272}" type="pres">
      <dgm:prSet presAssocID="{8ECEB348-42F0-4F63-B6E1-B1DC7C393B84}" presName="compNode" presStyleCnt="0"/>
      <dgm:spPr/>
      <dgm:t>
        <a:bodyPr/>
        <a:lstStyle/>
        <a:p>
          <a:endParaRPr lang="es-ES"/>
        </a:p>
      </dgm:t>
    </dgm:pt>
    <dgm:pt modelId="{7793F798-8D72-47F4-B59C-1B45BDE028E3}" type="pres">
      <dgm:prSet presAssocID="{8ECEB348-42F0-4F63-B6E1-B1DC7C393B84}" presName="dummyConnPt" presStyleCnt="0"/>
      <dgm:spPr/>
      <dgm:t>
        <a:bodyPr/>
        <a:lstStyle/>
        <a:p>
          <a:endParaRPr lang="es-ES"/>
        </a:p>
      </dgm:t>
    </dgm:pt>
    <dgm:pt modelId="{250B2387-DCAC-458E-BAFF-FABE94F87850}" type="pres">
      <dgm:prSet presAssocID="{8ECEB348-42F0-4F63-B6E1-B1DC7C393B8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793BE-C107-407E-8CDC-FCABC75DCD15}" type="pres">
      <dgm:prSet presAssocID="{8A719D0A-604E-40E4-9465-A561739443D8}" presName="sibTrans" presStyleLbl="bgSibTrans2D1" presStyleIdx="7" presStyleCnt="8"/>
      <dgm:spPr/>
      <dgm:t>
        <a:bodyPr/>
        <a:lstStyle/>
        <a:p>
          <a:endParaRPr lang="es-ES"/>
        </a:p>
      </dgm:t>
    </dgm:pt>
    <dgm:pt modelId="{2145A184-9A69-4864-B0D2-7E136F1BDB34}" type="pres">
      <dgm:prSet presAssocID="{4C2D9746-4FC3-4A53-92F5-681BB74258C2}" presName="compNode" presStyleCnt="0"/>
      <dgm:spPr/>
      <dgm:t>
        <a:bodyPr/>
        <a:lstStyle/>
        <a:p>
          <a:endParaRPr lang="es-ES"/>
        </a:p>
      </dgm:t>
    </dgm:pt>
    <dgm:pt modelId="{5B19768B-337B-4518-93AB-91425DAB760F}" type="pres">
      <dgm:prSet presAssocID="{4C2D9746-4FC3-4A53-92F5-681BB74258C2}" presName="dummyConnPt" presStyleCnt="0"/>
      <dgm:spPr/>
      <dgm:t>
        <a:bodyPr/>
        <a:lstStyle/>
        <a:p>
          <a:endParaRPr lang="es-ES"/>
        </a:p>
      </dgm:t>
    </dgm:pt>
    <dgm:pt modelId="{1EE062AA-F80E-4816-BFBD-6EF671178F60}" type="pres">
      <dgm:prSet presAssocID="{4C2D9746-4FC3-4A53-92F5-681BB74258C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17E9FF-5EF2-4D0F-86BE-466A594BC16C}" srcId="{888D6478-7EEF-4156-A282-BBFDC39C2B6D}" destId="{5B74BA7C-0E2A-4F76-8654-4B900645DEC8}" srcOrd="1" destOrd="0" parTransId="{34866C54-6907-474E-90AC-0158091A4DB4}" sibTransId="{BAE8F39E-97F2-44C4-A59E-FA4990B50CC5}"/>
    <dgm:cxn modelId="{E91365B4-AE74-46BA-A9F7-6ACC098ED4C6}" type="presOf" srcId="{4C2D9746-4FC3-4A53-92F5-681BB74258C2}" destId="{1EE062AA-F80E-4816-BFBD-6EF671178F60}" srcOrd="0" destOrd="0" presId="urn:microsoft.com/office/officeart/2005/8/layout/bProcess4"/>
    <dgm:cxn modelId="{EB53D514-4644-4546-B04A-9FB6365EFED8}" type="presOf" srcId="{3359F1EB-4AF2-408B-B132-D11848BEA193}" destId="{05817F52-E22A-483A-A3AC-3FAF5E77EEAD}" srcOrd="0" destOrd="0" presId="urn:microsoft.com/office/officeart/2005/8/layout/bProcess4"/>
    <dgm:cxn modelId="{8F418212-9B17-4E0F-9A71-A54D7E5AD235}" type="presOf" srcId="{DE869EDC-DD2C-4E89-AF90-DD1875D63E47}" destId="{796F76C5-3C15-46B0-B770-3906FB35E0CB}" srcOrd="0" destOrd="0" presId="urn:microsoft.com/office/officeart/2005/8/layout/bProcess4"/>
    <dgm:cxn modelId="{71525103-F718-44ED-B84B-CFA9655E1568}" type="presOf" srcId="{5B74BA7C-0E2A-4F76-8654-4B900645DEC8}" destId="{B5A5AD90-B72A-4B4E-BB4C-5701202C049E}" srcOrd="0" destOrd="0" presId="urn:microsoft.com/office/officeart/2005/8/layout/bProcess4"/>
    <dgm:cxn modelId="{72E995E4-3E92-4D4E-969E-5EE38750E786}" type="presOf" srcId="{3CC29569-2C87-477D-A390-B0013241C4E0}" destId="{13DBD084-27D6-4340-8E1A-53A733C82FCF}" srcOrd="0" destOrd="0" presId="urn:microsoft.com/office/officeart/2005/8/layout/bProcess4"/>
    <dgm:cxn modelId="{74301BEB-BB17-4D22-92CF-35AA27CA731E}" type="presOf" srcId="{199193E3-237E-4C45-BA48-B25AF4F6091E}" destId="{C88A8E2F-F987-438A-A2D9-D5E95B28427E}" srcOrd="0" destOrd="0" presId="urn:microsoft.com/office/officeart/2005/8/layout/bProcess4"/>
    <dgm:cxn modelId="{DF2FAC84-5E42-4E1F-AB31-C6B683E30A87}" srcId="{888D6478-7EEF-4156-A282-BBFDC39C2B6D}" destId="{4C2D9746-4FC3-4A53-92F5-681BB74258C2}" srcOrd="8" destOrd="0" parTransId="{9FAF830E-F018-4AF9-8941-189CACD26E76}" sibTransId="{BD5FB4AB-33DF-4A0A-A5A0-380CC896F418}"/>
    <dgm:cxn modelId="{61F98498-0E61-44C8-B4E8-C8750915A4D0}" type="presOf" srcId="{6B4A7E45-B012-43F2-B727-72029800C7B9}" destId="{7C6218F5-796C-4D91-9354-3F226392156F}" srcOrd="0" destOrd="0" presId="urn:microsoft.com/office/officeart/2005/8/layout/bProcess4"/>
    <dgm:cxn modelId="{A54BE8F3-5E8F-44E9-B2F2-65376A0FE52E}" type="presOf" srcId="{4479150D-630B-43A0-8F08-CC30F9A56101}" destId="{9D725317-0571-4ED1-95E8-ED292E891884}" srcOrd="0" destOrd="0" presId="urn:microsoft.com/office/officeart/2005/8/layout/bProcess4"/>
    <dgm:cxn modelId="{7D684B62-2D1A-4516-BB31-93F5058A0241}" srcId="{888D6478-7EEF-4156-A282-BBFDC39C2B6D}" destId="{4479150D-630B-43A0-8F08-CC30F9A56101}" srcOrd="3" destOrd="0" parTransId="{A91847C4-E9BE-4F2D-AD4F-98F0099D3AD6}" sibTransId="{DB680FA3-936B-4AA3-B5C7-DC6CDBB87768}"/>
    <dgm:cxn modelId="{45155652-1D93-453D-A4BE-3DD8C11F1E77}" type="presOf" srcId="{DB680FA3-936B-4AA3-B5C7-DC6CDBB87768}" destId="{6B2662E0-9FD9-44A5-A6B0-2829FBEB0305}" srcOrd="0" destOrd="0" presId="urn:microsoft.com/office/officeart/2005/8/layout/bProcess4"/>
    <dgm:cxn modelId="{BF4471BE-DDCC-4012-98E3-B8ECC6A37FC0}" type="presOf" srcId="{7D642FB4-994C-47E6-9C3F-925067345FF2}" destId="{2112C106-15E7-4437-A99B-0BF3B2411300}" srcOrd="0" destOrd="0" presId="urn:microsoft.com/office/officeart/2005/8/layout/bProcess4"/>
    <dgm:cxn modelId="{75D54201-301F-4CEC-9D0E-EBDFED6CC628}" type="presOf" srcId="{87895A6E-EEDB-42D1-883F-E496C1A6DFA6}" destId="{70B61ED4-FFF7-435A-97C7-C5D4AC3250B3}" srcOrd="0" destOrd="0" presId="urn:microsoft.com/office/officeart/2005/8/layout/bProcess4"/>
    <dgm:cxn modelId="{2BE667BB-65C8-442F-A56F-BA86DCF20F3E}" srcId="{888D6478-7EEF-4156-A282-BBFDC39C2B6D}" destId="{A6C278FE-768B-4CA6-AE2E-3551E612C8CF}" srcOrd="6" destOrd="0" parTransId="{633B95ED-5370-4AF1-A762-89B18BC242D7}" sibTransId="{199193E3-237E-4C45-BA48-B25AF4F6091E}"/>
    <dgm:cxn modelId="{F2D035FE-2777-437B-A554-BE4383CA0AAE}" type="presOf" srcId="{A6C278FE-768B-4CA6-AE2E-3551E612C8CF}" destId="{EA3E611B-FA7D-4D53-B947-C8CDBDA6AADF}" srcOrd="0" destOrd="0" presId="urn:microsoft.com/office/officeart/2005/8/layout/bProcess4"/>
    <dgm:cxn modelId="{643A5632-9E82-48EC-A272-240749DDEAD6}" srcId="{888D6478-7EEF-4156-A282-BBFDC39C2B6D}" destId="{7D642FB4-994C-47E6-9C3F-925067345FF2}" srcOrd="4" destOrd="0" parTransId="{8222CF67-56E5-485C-A10A-9C3166FAD830}" sibTransId="{3359F1EB-4AF2-408B-B132-D11848BEA193}"/>
    <dgm:cxn modelId="{1D4AA410-5CC6-4A5A-94FE-33ED4A47984E}" srcId="{888D6478-7EEF-4156-A282-BBFDC39C2B6D}" destId="{87895A6E-EEDB-42D1-883F-E496C1A6DFA6}" srcOrd="2" destOrd="0" parTransId="{BACF07FD-667E-4282-A1B6-963910556135}" sibTransId="{D7B8EE31-DD6D-42F0-8F41-1ABA10F67732}"/>
    <dgm:cxn modelId="{2D2B810B-7440-4A6C-906E-35CA5A1AE8DF}" type="presOf" srcId="{8A719D0A-604E-40E4-9465-A561739443D8}" destId="{02A793BE-C107-407E-8CDC-FCABC75DCD15}" srcOrd="0" destOrd="0" presId="urn:microsoft.com/office/officeart/2005/8/layout/bProcess4"/>
    <dgm:cxn modelId="{71294314-AC14-44FE-9538-3AFD852A16F6}" type="presOf" srcId="{8ECEB348-42F0-4F63-B6E1-B1DC7C393B84}" destId="{250B2387-DCAC-458E-BAFF-FABE94F87850}" srcOrd="0" destOrd="0" presId="urn:microsoft.com/office/officeart/2005/8/layout/bProcess4"/>
    <dgm:cxn modelId="{2DF5AD7A-B1BE-4C0B-9C3E-0A8C3F710DC6}" srcId="{888D6478-7EEF-4156-A282-BBFDC39C2B6D}" destId="{3CC29569-2C87-477D-A390-B0013241C4E0}" srcOrd="5" destOrd="0" parTransId="{BA8EF8D3-8BDF-4C19-A3F7-BD26B2C1AD76}" sibTransId="{6B4A7E45-B012-43F2-B727-72029800C7B9}"/>
    <dgm:cxn modelId="{5D415718-DABF-4C8B-86F9-F80072F51050}" srcId="{888D6478-7EEF-4156-A282-BBFDC39C2B6D}" destId="{8ECEB348-42F0-4F63-B6E1-B1DC7C393B84}" srcOrd="7" destOrd="0" parTransId="{C50365FE-724F-458E-8DD3-7B227DB8B396}" sibTransId="{8A719D0A-604E-40E4-9465-A561739443D8}"/>
    <dgm:cxn modelId="{84E4A445-CBA1-41AD-A61E-1C6E074D868B}" type="presOf" srcId="{1593DF5B-1E4B-4CCD-8A06-BAFEBE707D0D}" destId="{5EE8EE0D-FE57-411B-BB60-6B338654C63D}" srcOrd="0" destOrd="0" presId="urn:microsoft.com/office/officeart/2005/8/layout/bProcess4"/>
    <dgm:cxn modelId="{1B50E4AD-0E9E-4C92-A6E8-097F8182A3B6}" type="presOf" srcId="{D7B8EE31-DD6D-42F0-8F41-1ABA10F67732}" destId="{56F56B6E-BC02-4404-BD9E-69528E498FB1}" srcOrd="0" destOrd="0" presId="urn:microsoft.com/office/officeart/2005/8/layout/bProcess4"/>
    <dgm:cxn modelId="{4F6DEF65-135B-48F8-A98F-962D7D4B0FDB}" type="presOf" srcId="{BAE8F39E-97F2-44C4-A59E-FA4990B50CC5}" destId="{6FE1B755-F469-4688-A67A-AB8796C14240}" srcOrd="0" destOrd="0" presId="urn:microsoft.com/office/officeart/2005/8/layout/bProcess4"/>
    <dgm:cxn modelId="{99B80728-99CB-4458-A916-8475CD7E173B}" srcId="{888D6478-7EEF-4156-A282-BBFDC39C2B6D}" destId="{DE869EDC-DD2C-4E89-AF90-DD1875D63E47}" srcOrd="0" destOrd="0" parTransId="{4A3393AE-6835-4D56-8B9B-AAB75B7DA11A}" sibTransId="{1593DF5B-1E4B-4CCD-8A06-BAFEBE707D0D}"/>
    <dgm:cxn modelId="{1F1C45E2-C41F-4C17-AEEF-A251D5487D8A}" type="presOf" srcId="{888D6478-7EEF-4156-A282-BBFDC39C2B6D}" destId="{ED61CB90-5AA6-4B71-919F-8562D17952AF}" srcOrd="0" destOrd="0" presId="urn:microsoft.com/office/officeart/2005/8/layout/bProcess4"/>
    <dgm:cxn modelId="{C76F0991-887D-4307-80D7-ADD66E8B92F2}" type="presParOf" srcId="{ED61CB90-5AA6-4B71-919F-8562D17952AF}" destId="{5F477F1C-3816-44AA-BB54-C3F56D910E84}" srcOrd="0" destOrd="0" presId="urn:microsoft.com/office/officeart/2005/8/layout/bProcess4"/>
    <dgm:cxn modelId="{E71352BC-9A9D-43E4-B658-D97C4CAB3775}" type="presParOf" srcId="{5F477F1C-3816-44AA-BB54-C3F56D910E84}" destId="{8218C958-A4A8-403D-8141-B3BACAE00548}" srcOrd="0" destOrd="0" presId="urn:microsoft.com/office/officeart/2005/8/layout/bProcess4"/>
    <dgm:cxn modelId="{F7831A29-390D-4B07-A44F-02E06FE0B414}" type="presParOf" srcId="{5F477F1C-3816-44AA-BB54-C3F56D910E84}" destId="{796F76C5-3C15-46B0-B770-3906FB35E0CB}" srcOrd="1" destOrd="0" presId="urn:microsoft.com/office/officeart/2005/8/layout/bProcess4"/>
    <dgm:cxn modelId="{C7E31F77-0218-4BEC-9F7E-7F625741F258}" type="presParOf" srcId="{ED61CB90-5AA6-4B71-919F-8562D17952AF}" destId="{5EE8EE0D-FE57-411B-BB60-6B338654C63D}" srcOrd="1" destOrd="0" presId="urn:microsoft.com/office/officeart/2005/8/layout/bProcess4"/>
    <dgm:cxn modelId="{968C7DDA-AD4C-4D0B-846C-8964D2BAD861}" type="presParOf" srcId="{ED61CB90-5AA6-4B71-919F-8562D17952AF}" destId="{6508FA62-EA1B-4F5D-87BD-B583A1A89E43}" srcOrd="2" destOrd="0" presId="urn:microsoft.com/office/officeart/2005/8/layout/bProcess4"/>
    <dgm:cxn modelId="{0DECE6C7-771C-4D51-97F1-90B7D397ECD0}" type="presParOf" srcId="{6508FA62-EA1B-4F5D-87BD-B583A1A89E43}" destId="{2C3C0CC8-C4BB-43FB-BA73-E08FB8BDD215}" srcOrd="0" destOrd="0" presId="urn:microsoft.com/office/officeart/2005/8/layout/bProcess4"/>
    <dgm:cxn modelId="{578A5163-6E40-4B49-8C2B-3FEB59030A52}" type="presParOf" srcId="{6508FA62-EA1B-4F5D-87BD-B583A1A89E43}" destId="{B5A5AD90-B72A-4B4E-BB4C-5701202C049E}" srcOrd="1" destOrd="0" presId="urn:microsoft.com/office/officeart/2005/8/layout/bProcess4"/>
    <dgm:cxn modelId="{656D2743-FE91-408C-94F8-A6FF9B5019FD}" type="presParOf" srcId="{ED61CB90-5AA6-4B71-919F-8562D17952AF}" destId="{6FE1B755-F469-4688-A67A-AB8796C14240}" srcOrd="3" destOrd="0" presId="urn:microsoft.com/office/officeart/2005/8/layout/bProcess4"/>
    <dgm:cxn modelId="{076B226D-95F9-438B-9064-9C59038D73F8}" type="presParOf" srcId="{ED61CB90-5AA6-4B71-919F-8562D17952AF}" destId="{2F9BEACE-3DDB-4E08-BC2F-E4C117033881}" srcOrd="4" destOrd="0" presId="urn:microsoft.com/office/officeart/2005/8/layout/bProcess4"/>
    <dgm:cxn modelId="{44C9F905-11EB-484D-9985-0DC6783E821F}" type="presParOf" srcId="{2F9BEACE-3DDB-4E08-BC2F-E4C117033881}" destId="{A2983A83-177F-42C4-BC6D-AABAFFC84B92}" srcOrd="0" destOrd="0" presId="urn:microsoft.com/office/officeart/2005/8/layout/bProcess4"/>
    <dgm:cxn modelId="{95519803-7A53-4DB6-A55B-6BF423C14C4E}" type="presParOf" srcId="{2F9BEACE-3DDB-4E08-BC2F-E4C117033881}" destId="{70B61ED4-FFF7-435A-97C7-C5D4AC3250B3}" srcOrd="1" destOrd="0" presId="urn:microsoft.com/office/officeart/2005/8/layout/bProcess4"/>
    <dgm:cxn modelId="{EBE1E113-CBD1-4E66-99A3-E9CB1FF5C89E}" type="presParOf" srcId="{ED61CB90-5AA6-4B71-919F-8562D17952AF}" destId="{56F56B6E-BC02-4404-BD9E-69528E498FB1}" srcOrd="5" destOrd="0" presId="urn:microsoft.com/office/officeart/2005/8/layout/bProcess4"/>
    <dgm:cxn modelId="{82C2486E-CBD9-490B-A9DB-D0267EAE5AE5}" type="presParOf" srcId="{ED61CB90-5AA6-4B71-919F-8562D17952AF}" destId="{60369957-418D-4BA5-B4A4-A1DDA8840BB4}" srcOrd="6" destOrd="0" presId="urn:microsoft.com/office/officeart/2005/8/layout/bProcess4"/>
    <dgm:cxn modelId="{81F1E8E6-6C55-4899-AACD-04A8C2D3B70E}" type="presParOf" srcId="{60369957-418D-4BA5-B4A4-A1DDA8840BB4}" destId="{88591EAD-0181-4095-8ADD-80549BAFCFDE}" srcOrd="0" destOrd="0" presId="urn:microsoft.com/office/officeart/2005/8/layout/bProcess4"/>
    <dgm:cxn modelId="{5648F535-AC01-4C7D-BC31-0D2B2F6E7280}" type="presParOf" srcId="{60369957-418D-4BA5-B4A4-A1DDA8840BB4}" destId="{9D725317-0571-4ED1-95E8-ED292E891884}" srcOrd="1" destOrd="0" presId="urn:microsoft.com/office/officeart/2005/8/layout/bProcess4"/>
    <dgm:cxn modelId="{A95D1BBC-147F-4713-A69A-6181A0F76B8F}" type="presParOf" srcId="{ED61CB90-5AA6-4B71-919F-8562D17952AF}" destId="{6B2662E0-9FD9-44A5-A6B0-2829FBEB0305}" srcOrd="7" destOrd="0" presId="urn:microsoft.com/office/officeart/2005/8/layout/bProcess4"/>
    <dgm:cxn modelId="{590D5B10-E0FE-4A02-835F-52B8DD1B2120}" type="presParOf" srcId="{ED61CB90-5AA6-4B71-919F-8562D17952AF}" destId="{53C03D67-7A3B-4CB4-9EE3-1AE7A85A0F78}" srcOrd="8" destOrd="0" presId="urn:microsoft.com/office/officeart/2005/8/layout/bProcess4"/>
    <dgm:cxn modelId="{1EF595F6-6A21-4905-B38F-8BBFE280A7E2}" type="presParOf" srcId="{53C03D67-7A3B-4CB4-9EE3-1AE7A85A0F78}" destId="{EC74541F-AF18-4B26-99BC-B0C526BB4CF6}" srcOrd="0" destOrd="0" presId="urn:microsoft.com/office/officeart/2005/8/layout/bProcess4"/>
    <dgm:cxn modelId="{B6E306B9-6CE4-482A-92D1-9E986DD85D85}" type="presParOf" srcId="{53C03D67-7A3B-4CB4-9EE3-1AE7A85A0F78}" destId="{2112C106-15E7-4437-A99B-0BF3B2411300}" srcOrd="1" destOrd="0" presId="urn:microsoft.com/office/officeart/2005/8/layout/bProcess4"/>
    <dgm:cxn modelId="{550B7CB9-0FD2-426D-B129-3FE45F0C500B}" type="presParOf" srcId="{ED61CB90-5AA6-4B71-919F-8562D17952AF}" destId="{05817F52-E22A-483A-A3AC-3FAF5E77EEAD}" srcOrd="9" destOrd="0" presId="urn:microsoft.com/office/officeart/2005/8/layout/bProcess4"/>
    <dgm:cxn modelId="{4C952A60-3EE5-4EC1-B4DD-F83DB75895FE}" type="presParOf" srcId="{ED61CB90-5AA6-4B71-919F-8562D17952AF}" destId="{970756E7-2164-4BB8-9523-9D64585F6850}" srcOrd="10" destOrd="0" presId="urn:microsoft.com/office/officeart/2005/8/layout/bProcess4"/>
    <dgm:cxn modelId="{1E029FB2-63A2-4634-8B39-67E29F3A0E4F}" type="presParOf" srcId="{970756E7-2164-4BB8-9523-9D64585F6850}" destId="{8792C209-E97F-4ACD-A83F-EF42E7FCC2A2}" srcOrd="0" destOrd="0" presId="urn:microsoft.com/office/officeart/2005/8/layout/bProcess4"/>
    <dgm:cxn modelId="{CD4BB36B-053C-4C00-9E34-E4E84CC844F2}" type="presParOf" srcId="{970756E7-2164-4BB8-9523-9D64585F6850}" destId="{13DBD084-27D6-4340-8E1A-53A733C82FCF}" srcOrd="1" destOrd="0" presId="urn:microsoft.com/office/officeart/2005/8/layout/bProcess4"/>
    <dgm:cxn modelId="{576E23A3-4A4B-49A3-B474-B4D5B2FE3B0B}" type="presParOf" srcId="{ED61CB90-5AA6-4B71-919F-8562D17952AF}" destId="{7C6218F5-796C-4D91-9354-3F226392156F}" srcOrd="11" destOrd="0" presId="urn:microsoft.com/office/officeart/2005/8/layout/bProcess4"/>
    <dgm:cxn modelId="{E47C1212-1884-4A75-8334-43609CBE78D2}" type="presParOf" srcId="{ED61CB90-5AA6-4B71-919F-8562D17952AF}" destId="{C4260E06-DD89-48DC-94E1-1F8FDFCCD4AA}" srcOrd="12" destOrd="0" presId="urn:microsoft.com/office/officeart/2005/8/layout/bProcess4"/>
    <dgm:cxn modelId="{D6022629-F4A3-4365-B223-DE58C8086635}" type="presParOf" srcId="{C4260E06-DD89-48DC-94E1-1F8FDFCCD4AA}" destId="{9831D64A-1708-44F3-BB86-2FB8B71CC8CD}" srcOrd="0" destOrd="0" presId="urn:microsoft.com/office/officeart/2005/8/layout/bProcess4"/>
    <dgm:cxn modelId="{C0E25B66-E0F4-4D3F-995B-A502A488E443}" type="presParOf" srcId="{C4260E06-DD89-48DC-94E1-1F8FDFCCD4AA}" destId="{EA3E611B-FA7D-4D53-B947-C8CDBDA6AADF}" srcOrd="1" destOrd="0" presId="urn:microsoft.com/office/officeart/2005/8/layout/bProcess4"/>
    <dgm:cxn modelId="{15C95C71-18ED-41D5-AA6B-AAAD0A9A05DB}" type="presParOf" srcId="{ED61CB90-5AA6-4B71-919F-8562D17952AF}" destId="{C88A8E2F-F987-438A-A2D9-D5E95B28427E}" srcOrd="13" destOrd="0" presId="urn:microsoft.com/office/officeart/2005/8/layout/bProcess4"/>
    <dgm:cxn modelId="{17D64A2E-4DA3-4A6E-A612-245950A34B5F}" type="presParOf" srcId="{ED61CB90-5AA6-4B71-919F-8562D17952AF}" destId="{D5228E4C-B40F-4D75-A06F-82887702D272}" srcOrd="14" destOrd="0" presId="urn:microsoft.com/office/officeart/2005/8/layout/bProcess4"/>
    <dgm:cxn modelId="{3EBE2B90-72BC-4986-887A-F7F16EFB6886}" type="presParOf" srcId="{D5228E4C-B40F-4D75-A06F-82887702D272}" destId="{7793F798-8D72-47F4-B59C-1B45BDE028E3}" srcOrd="0" destOrd="0" presId="urn:microsoft.com/office/officeart/2005/8/layout/bProcess4"/>
    <dgm:cxn modelId="{1DAD09E5-DCDC-4FC1-B357-53AAA102464A}" type="presParOf" srcId="{D5228E4C-B40F-4D75-A06F-82887702D272}" destId="{250B2387-DCAC-458E-BAFF-FABE94F87850}" srcOrd="1" destOrd="0" presId="urn:microsoft.com/office/officeart/2005/8/layout/bProcess4"/>
    <dgm:cxn modelId="{6871B845-96D4-4914-9867-9F78603ED059}" type="presParOf" srcId="{ED61CB90-5AA6-4B71-919F-8562D17952AF}" destId="{02A793BE-C107-407E-8CDC-FCABC75DCD15}" srcOrd="15" destOrd="0" presId="urn:microsoft.com/office/officeart/2005/8/layout/bProcess4"/>
    <dgm:cxn modelId="{735AA8E0-6073-4580-BBA3-58E2A0BCC24E}" type="presParOf" srcId="{ED61CB90-5AA6-4B71-919F-8562D17952AF}" destId="{2145A184-9A69-4864-B0D2-7E136F1BDB34}" srcOrd="16" destOrd="0" presId="urn:microsoft.com/office/officeart/2005/8/layout/bProcess4"/>
    <dgm:cxn modelId="{48959799-EA9A-4790-AEF7-3B211085AE02}" type="presParOf" srcId="{2145A184-9A69-4864-B0D2-7E136F1BDB34}" destId="{5B19768B-337B-4518-93AB-91425DAB760F}" srcOrd="0" destOrd="0" presId="urn:microsoft.com/office/officeart/2005/8/layout/bProcess4"/>
    <dgm:cxn modelId="{E48611D6-AB5F-4C39-83DF-E88DDE88E86A}" type="presParOf" srcId="{2145A184-9A69-4864-B0D2-7E136F1BDB34}" destId="{1EE062AA-F80E-4816-BFBD-6EF671178F6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4CF0B-FBB2-4292-A920-B29665930A65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02DCE77-2151-4C56-B724-8640011724AD}">
      <dgm:prSet phldrT="[Texto]" phldr="1"/>
      <dgm:spPr/>
      <dgm:t>
        <a:bodyPr/>
        <a:lstStyle/>
        <a:p>
          <a:endParaRPr lang="es-ES"/>
        </a:p>
      </dgm:t>
    </dgm:pt>
    <dgm:pt modelId="{FAA3AFFE-12D6-4B40-8D16-08B02AB478D1}" type="parTrans" cxnId="{4151DAC9-426C-45D8-952F-DB714C9EA155}">
      <dgm:prSet/>
      <dgm:spPr/>
      <dgm:t>
        <a:bodyPr/>
        <a:lstStyle/>
        <a:p>
          <a:endParaRPr lang="es-ES"/>
        </a:p>
      </dgm:t>
    </dgm:pt>
    <dgm:pt modelId="{20210252-54D9-4856-B824-C8191A23C84C}" type="sibTrans" cxnId="{4151DAC9-426C-45D8-952F-DB714C9EA155}">
      <dgm:prSet/>
      <dgm:spPr/>
      <dgm:t>
        <a:bodyPr/>
        <a:lstStyle/>
        <a:p>
          <a:endParaRPr lang="es-ES"/>
        </a:p>
      </dgm:t>
    </dgm:pt>
    <dgm:pt modelId="{63DE2FC4-CFD9-4263-9067-5047DCB3A1CD}">
      <dgm:prSet phldrT="[Texto]"/>
      <dgm:spPr/>
      <dgm:t>
        <a:bodyPr/>
        <a:lstStyle/>
        <a:p>
          <a:r>
            <a:rPr lang="es-ES" dirty="0" smtClean="0"/>
            <a:t>Establecer una estrategia adecuada de promoción y publicidad a través de un Plan de Marketing, impulsando un producto tradicional que es poco conocido por la nueva generación.</a:t>
          </a:r>
          <a:endParaRPr lang="es-ES" dirty="0"/>
        </a:p>
      </dgm:t>
    </dgm:pt>
    <dgm:pt modelId="{B399BA41-13D8-47D0-9C26-8FBDC7C2BEDB}" type="parTrans" cxnId="{D2FB6BC5-96AA-4D07-93FE-962F1B61BE04}">
      <dgm:prSet/>
      <dgm:spPr/>
      <dgm:t>
        <a:bodyPr/>
        <a:lstStyle/>
        <a:p>
          <a:endParaRPr lang="es-ES"/>
        </a:p>
      </dgm:t>
    </dgm:pt>
    <dgm:pt modelId="{56FCA6AC-572E-4E86-A4FC-41399605E251}" type="sibTrans" cxnId="{D2FB6BC5-96AA-4D07-93FE-962F1B61BE04}">
      <dgm:prSet/>
      <dgm:spPr/>
      <dgm:t>
        <a:bodyPr/>
        <a:lstStyle/>
        <a:p>
          <a:endParaRPr lang="es-ES"/>
        </a:p>
      </dgm:t>
    </dgm:pt>
    <dgm:pt modelId="{17C27768-71C7-41DC-9C3D-4E4F50275042}">
      <dgm:prSet phldrT="[Texto]" phldr="1"/>
      <dgm:spPr/>
      <dgm:t>
        <a:bodyPr/>
        <a:lstStyle/>
        <a:p>
          <a:endParaRPr lang="es-ES"/>
        </a:p>
      </dgm:t>
    </dgm:pt>
    <dgm:pt modelId="{E7BDF62D-FB83-43C6-92D1-508E447F1E87}" type="parTrans" cxnId="{8FEF856B-2747-4119-96E8-7ABC640CBBBC}">
      <dgm:prSet/>
      <dgm:spPr/>
      <dgm:t>
        <a:bodyPr/>
        <a:lstStyle/>
        <a:p>
          <a:endParaRPr lang="es-ES"/>
        </a:p>
      </dgm:t>
    </dgm:pt>
    <dgm:pt modelId="{96C3411E-3223-4E23-A129-288485B00E79}" type="sibTrans" cxnId="{8FEF856B-2747-4119-96E8-7ABC640CBBBC}">
      <dgm:prSet/>
      <dgm:spPr/>
      <dgm:t>
        <a:bodyPr/>
        <a:lstStyle/>
        <a:p>
          <a:endParaRPr lang="es-ES"/>
        </a:p>
      </dgm:t>
    </dgm:pt>
    <dgm:pt modelId="{3D857CE1-B1E1-4E53-B275-4ADA21B55970}">
      <dgm:prSet phldrT="[Texto]"/>
      <dgm:spPr/>
      <dgm:t>
        <a:bodyPr/>
        <a:lstStyle/>
        <a:p>
          <a:r>
            <a:rPr lang="es-ES" dirty="0" smtClean="0"/>
            <a:t>Determinar el monto de la inversión necesaria, así como los costos de producción y comercialización de la Mistela.</a:t>
          </a:r>
          <a:endParaRPr lang="es-ES" dirty="0"/>
        </a:p>
      </dgm:t>
    </dgm:pt>
    <dgm:pt modelId="{D7F6226A-C5D1-40DC-AFA4-33C56E7D156E}" type="parTrans" cxnId="{5362354A-854F-46B1-B122-F1D8E4C167B0}">
      <dgm:prSet/>
      <dgm:spPr/>
      <dgm:t>
        <a:bodyPr/>
        <a:lstStyle/>
        <a:p>
          <a:endParaRPr lang="es-ES"/>
        </a:p>
      </dgm:t>
    </dgm:pt>
    <dgm:pt modelId="{73AE8655-E7CC-4097-8640-A4C87F8B7E7B}" type="sibTrans" cxnId="{5362354A-854F-46B1-B122-F1D8E4C167B0}">
      <dgm:prSet/>
      <dgm:spPr/>
      <dgm:t>
        <a:bodyPr/>
        <a:lstStyle/>
        <a:p>
          <a:endParaRPr lang="es-ES"/>
        </a:p>
      </dgm:t>
    </dgm:pt>
    <dgm:pt modelId="{85D132AF-6AE8-43F4-AA20-4C8423C021B1}">
      <dgm:prSet phldrT="[Texto]" phldr="1"/>
      <dgm:spPr/>
      <dgm:t>
        <a:bodyPr/>
        <a:lstStyle/>
        <a:p>
          <a:endParaRPr lang="es-ES"/>
        </a:p>
      </dgm:t>
    </dgm:pt>
    <dgm:pt modelId="{DEC115DE-F382-459C-93AA-5DB73E60F532}" type="parTrans" cxnId="{F6B2831D-5265-4689-8887-D84F3AA1CAAD}">
      <dgm:prSet/>
      <dgm:spPr/>
      <dgm:t>
        <a:bodyPr/>
        <a:lstStyle/>
        <a:p>
          <a:endParaRPr lang="es-ES"/>
        </a:p>
      </dgm:t>
    </dgm:pt>
    <dgm:pt modelId="{56E64902-8D2A-443C-B2EE-46ED4D868886}" type="sibTrans" cxnId="{F6B2831D-5265-4689-8887-D84F3AA1CAAD}">
      <dgm:prSet/>
      <dgm:spPr/>
      <dgm:t>
        <a:bodyPr/>
        <a:lstStyle/>
        <a:p>
          <a:endParaRPr lang="es-ES"/>
        </a:p>
      </dgm:t>
    </dgm:pt>
    <dgm:pt modelId="{D9546B4E-EFD4-49FC-B322-A94F9CF5E672}">
      <dgm:prSet phldrT="[Texto]"/>
      <dgm:spPr/>
      <dgm:t>
        <a:bodyPr/>
        <a:lstStyle/>
        <a:p>
          <a:r>
            <a:rPr lang="es-ES" dirty="0" smtClean="0"/>
            <a:t>Innovar el mercado de licores con una nueva bebida de elaboración casera.</a:t>
          </a:r>
          <a:endParaRPr lang="es-ES" dirty="0"/>
        </a:p>
      </dgm:t>
    </dgm:pt>
    <dgm:pt modelId="{3F650BF7-AFD2-48B7-9AEA-8007E9D41D38}" type="parTrans" cxnId="{A60DFB3A-073F-4FED-A5EF-35D0E4502382}">
      <dgm:prSet/>
      <dgm:spPr/>
      <dgm:t>
        <a:bodyPr/>
        <a:lstStyle/>
        <a:p>
          <a:endParaRPr lang="es-ES"/>
        </a:p>
      </dgm:t>
    </dgm:pt>
    <dgm:pt modelId="{C6DFFF15-0DA5-4647-8653-3047EB44F852}" type="sibTrans" cxnId="{A60DFB3A-073F-4FED-A5EF-35D0E4502382}">
      <dgm:prSet/>
      <dgm:spPr/>
      <dgm:t>
        <a:bodyPr/>
        <a:lstStyle/>
        <a:p>
          <a:endParaRPr lang="es-ES"/>
        </a:p>
      </dgm:t>
    </dgm:pt>
    <dgm:pt modelId="{E025F47F-7B4B-4C8C-9AC6-340C98C976FA}">
      <dgm:prSet phldrT="[Texto]"/>
      <dgm:spPr/>
      <dgm:t>
        <a:bodyPr/>
        <a:lstStyle/>
        <a:p>
          <a:r>
            <a:rPr lang="es-ES" dirty="0" smtClean="0"/>
            <a:t>Obtener la rentabilidad ofrecida por el proyecto (TIR), para su posterior comparación con la rentabilidad exigida por el inversor (TMAR)</a:t>
          </a:r>
          <a:endParaRPr lang="es-ES" dirty="0"/>
        </a:p>
      </dgm:t>
    </dgm:pt>
    <dgm:pt modelId="{2651555F-82A6-4050-8E73-54EFFED65F85}" type="parTrans" cxnId="{BA799F3D-E7D6-495F-BAAB-97DE9D2399FF}">
      <dgm:prSet/>
      <dgm:spPr/>
      <dgm:t>
        <a:bodyPr/>
        <a:lstStyle/>
        <a:p>
          <a:endParaRPr lang="es-ES"/>
        </a:p>
      </dgm:t>
    </dgm:pt>
    <dgm:pt modelId="{FF8AD11C-408E-49D3-A6A1-DBB62131F77D}" type="sibTrans" cxnId="{BA799F3D-E7D6-495F-BAAB-97DE9D2399FF}">
      <dgm:prSet/>
      <dgm:spPr/>
      <dgm:t>
        <a:bodyPr/>
        <a:lstStyle/>
        <a:p>
          <a:endParaRPr lang="es-ES"/>
        </a:p>
      </dgm:t>
    </dgm:pt>
    <dgm:pt modelId="{4E25EF87-6E52-42EA-8C66-4B2E4F6E5D92}">
      <dgm:prSet phldrT="[Texto]"/>
      <dgm:spPr/>
      <dgm:t>
        <a:bodyPr/>
        <a:lstStyle/>
        <a:p>
          <a:endParaRPr lang="es-ES" dirty="0"/>
        </a:p>
      </dgm:t>
    </dgm:pt>
    <dgm:pt modelId="{10BA6920-BD19-467C-893B-7799A7912018}" type="parTrans" cxnId="{99A22353-C32D-455C-A548-58154C6F29C4}">
      <dgm:prSet/>
      <dgm:spPr/>
      <dgm:t>
        <a:bodyPr/>
        <a:lstStyle/>
        <a:p>
          <a:endParaRPr lang="es-ES"/>
        </a:p>
      </dgm:t>
    </dgm:pt>
    <dgm:pt modelId="{1A78D02F-583E-41D1-80D2-FE419F04C549}" type="sibTrans" cxnId="{99A22353-C32D-455C-A548-58154C6F29C4}">
      <dgm:prSet/>
      <dgm:spPr/>
      <dgm:t>
        <a:bodyPr/>
        <a:lstStyle/>
        <a:p>
          <a:endParaRPr lang="es-ES"/>
        </a:p>
      </dgm:t>
    </dgm:pt>
    <dgm:pt modelId="{47491878-FC3F-4F73-B98B-3B3E35E66267}">
      <dgm:prSet phldrT="[Texto]"/>
      <dgm:spPr/>
      <dgm:t>
        <a:bodyPr/>
        <a:lstStyle/>
        <a:p>
          <a:r>
            <a:rPr lang="es-ES" dirty="0" smtClean="0"/>
            <a:t>Analizar la factibilidad financiera que con lleva el proyecto.</a:t>
          </a:r>
          <a:endParaRPr lang="es-ES" dirty="0"/>
        </a:p>
      </dgm:t>
    </dgm:pt>
    <dgm:pt modelId="{68675841-1E86-4005-8AC3-51BCB095D723}" type="parTrans" cxnId="{AEFF6575-97C0-4493-B004-38877732E98B}">
      <dgm:prSet/>
      <dgm:spPr/>
    </dgm:pt>
    <dgm:pt modelId="{1CC0FB4D-776C-43DC-9DE9-12E85D9E9DED}" type="sibTrans" cxnId="{AEFF6575-97C0-4493-B004-38877732E98B}">
      <dgm:prSet/>
      <dgm:spPr/>
    </dgm:pt>
    <dgm:pt modelId="{F554DF56-599F-473E-BEE5-A83FEF9BB44D}" type="pres">
      <dgm:prSet presAssocID="{F694CF0B-FBB2-4292-A920-B29665930A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A8B556-C014-4AE7-B928-9FCB1DAADCE4}" type="pres">
      <dgm:prSet presAssocID="{A02DCE77-2151-4C56-B724-8640011724AD}" presName="composite" presStyleCnt="0"/>
      <dgm:spPr/>
    </dgm:pt>
    <dgm:pt modelId="{125D42B9-4A3B-4886-BF6A-4B1155C844E1}" type="pres">
      <dgm:prSet presAssocID="{A02DCE77-2151-4C56-B724-8640011724A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78A12-5BB6-4DF8-9361-8DC3A9AB9A96}" type="pres">
      <dgm:prSet presAssocID="{A02DCE77-2151-4C56-B724-8640011724A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1D4523-059A-4AFE-B318-686CE99AA973}" type="pres">
      <dgm:prSet presAssocID="{20210252-54D9-4856-B824-C8191A23C84C}" presName="space" presStyleCnt="0"/>
      <dgm:spPr/>
    </dgm:pt>
    <dgm:pt modelId="{B99C93AC-E684-47A4-8D1F-12980B3B65BF}" type="pres">
      <dgm:prSet presAssocID="{17C27768-71C7-41DC-9C3D-4E4F50275042}" presName="composite" presStyleCnt="0"/>
      <dgm:spPr/>
    </dgm:pt>
    <dgm:pt modelId="{9AF9B8C8-C1C4-4B79-B7F0-77CAFEF3BBA0}" type="pres">
      <dgm:prSet presAssocID="{17C27768-71C7-41DC-9C3D-4E4F5027504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9B64A-3C01-4B92-BA33-ED4893426399}" type="pres">
      <dgm:prSet presAssocID="{17C27768-71C7-41DC-9C3D-4E4F50275042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2D45F-026D-40A1-96AF-0EEB869643D4}" type="pres">
      <dgm:prSet presAssocID="{96C3411E-3223-4E23-A129-288485B00E79}" presName="space" presStyleCnt="0"/>
      <dgm:spPr/>
    </dgm:pt>
    <dgm:pt modelId="{D56F2970-A47D-410C-A2E7-760473B8F158}" type="pres">
      <dgm:prSet presAssocID="{85D132AF-6AE8-43F4-AA20-4C8423C021B1}" presName="composite" presStyleCnt="0"/>
      <dgm:spPr/>
    </dgm:pt>
    <dgm:pt modelId="{1859FD51-6CB3-4AD1-A88C-3C746C2F04FA}" type="pres">
      <dgm:prSet presAssocID="{85D132AF-6AE8-43F4-AA20-4C8423C021B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10934C-A289-47C1-B652-DB03AAFEB22B}" type="pres">
      <dgm:prSet presAssocID="{85D132AF-6AE8-43F4-AA20-4C8423C021B1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C509B-594F-41AA-A4EA-795CAC6BFC20}" type="pres">
      <dgm:prSet presAssocID="{56E64902-8D2A-443C-B2EE-46ED4D868886}" presName="space" presStyleCnt="0"/>
      <dgm:spPr/>
    </dgm:pt>
    <dgm:pt modelId="{4707BECE-F04C-4F87-925D-15790A66CAFA}" type="pres">
      <dgm:prSet presAssocID="{4E25EF87-6E52-42EA-8C66-4B2E4F6E5D92}" presName="composite" presStyleCnt="0"/>
      <dgm:spPr/>
    </dgm:pt>
    <dgm:pt modelId="{667466F6-B269-4CB8-AAA9-C0DD4E1F2646}" type="pres">
      <dgm:prSet presAssocID="{4E25EF87-6E52-42EA-8C66-4B2E4F6E5D9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C20269-E393-4EAF-B479-0E6C83FA5F9E}" type="pres">
      <dgm:prSet presAssocID="{4E25EF87-6E52-42EA-8C66-4B2E4F6E5D9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51DAC9-426C-45D8-952F-DB714C9EA155}" srcId="{F694CF0B-FBB2-4292-A920-B29665930A65}" destId="{A02DCE77-2151-4C56-B724-8640011724AD}" srcOrd="0" destOrd="0" parTransId="{FAA3AFFE-12D6-4B40-8D16-08B02AB478D1}" sibTransId="{20210252-54D9-4856-B824-C8191A23C84C}"/>
    <dgm:cxn modelId="{D2FB6BC5-96AA-4D07-93FE-962F1B61BE04}" srcId="{A02DCE77-2151-4C56-B724-8640011724AD}" destId="{63DE2FC4-CFD9-4263-9067-5047DCB3A1CD}" srcOrd="0" destOrd="0" parTransId="{B399BA41-13D8-47D0-9C26-8FBDC7C2BEDB}" sibTransId="{56FCA6AC-572E-4E86-A4FC-41399605E251}"/>
    <dgm:cxn modelId="{BB536390-2281-413A-AE3D-5850CF69A93A}" type="presOf" srcId="{85D132AF-6AE8-43F4-AA20-4C8423C021B1}" destId="{1859FD51-6CB3-4AD1-A88C-3C746C2F04FA}" srcOrd="0" destOrd="0" presId="urn:microsoft.com/office/officeart/2005/8/layout/hList1"/>
    <dgm:cxn modelId="{A60DFB3A-073F-4FED-A5EF-35D0E4502382}" srcId="{85D132AF-6AE8-43F4-AA20-4C8423C021B1}" destId="{D9546B4E-EFD4-49FC-B322-A94F9CF5E672}" srcOrd="0" destOrd="0" parTransId="{3F650BF7-AFD2-48B7-9AEA-8007E9D41D38}" sibTransId="{C6DFFF15-0DA5-4647-8653-3047EB44F852}"/>
    <dgm:cxn modelId="{5362354A-854F-46B1-B122-F1D8E4C167B0}" srcId="{17C27768-71C7-41DC-9C3D-4E4F50275042}" destId="{3D857CE1-B1E1-4E53-B275-4ADA21B55970}" srcOrd="0" destOrd="0" parTransId="{D7F6226A-C5D1-40DC-AFA4-33C56E7D156E}" sibTransId="{73AE8655-E7CC-4097-8640-A4C87F8B7E7B}"/>
    <dgm:cxn modelId="{A649CCE5-7491-491D-8E3A-0026BA46059B}" type="presOf" srcId="{63DE2FC4-CFD9-4263-9067-5047DCB3A1CD}" destId="{82878A12-5BB6-4DF8-9361-8DC3A9AB9A96}" srcOrd="0" destOrd="0" presId="urn:microsoft.com/office/officeart/2005/8/layout/hList1"/>
    <dgm:cxn modelId="{3F9D05B9-D5E7-4A99-B894-8BC334B073A6}" type="presOf" srcId="{3D857CE1-B1E1-4E53-B275-4ADA21B55970}" destId="{BF49B64A-3C01-4B92-BA33-ED4893426399}" srcOrd="0" destOrd="0" presId="urn:microsoft.com/office/officeart/2005/8/layout/hList1"/>
    <dgm:cxn modelId="{18F0C048-A32E-44EE-BFF5-004E630FFC04}" type="presOf" srcId="{47491878-FC3F-4F73-B98B-3B3E35E66267}" destId="{9210934C-A289-47C1-B652-DB03AAFEB22B}" srcOrd="0" destOrd="1" presId="urn:microsoft.com/office/officeart/2005/8/layout/hList1"/>
    <dgm:cxn modelId="{6F5CD8A2-8476-40E9-B4A1-DC74D7444B9E}" type="presOf" srcId="{4E25EF87-6E52-42EA-8C66-4B2E4F6E5D92}" destId="{667466F6-B269-4CB8-AAA9-C0DD4E1F2646}" srcOrd="0" destOrd="0" presId="urn:microsoft.com/office/officeart/2005/8/layout/hList1"/>
    <dgm:cxn modelId="{AEFF6575-97C0-4493-B004-38877732E98B}" srcId="{85D132AF-6AE8-43F4-AA20-4C8423C021B1}" destId="{47491878-FC3F-4F73-B98B-3B3E35E66267}" srcOrd="1" destOrd="0" parTransId="{68675841-1E86-4005-8AC3-51BCB095D723}" sibTransId="{1CC0FB4D-776C-43DC-9DE9-12E85D9E9DED}"/>
    <dgm:cxn modelId="{99A22353-C32D-455C-A548-58154C6F29C4}" srcId="{F694CF0B-FBB2-4292-A920-B29665930A65}" destId="{4E25EF87-6E52-42EA-8C66-4B2E4F6E5D92}" srcOrd="3" destOrd="0" parTransId="{10BA6920-BD19-467C-893B-7799A7912018}" sibTransId="{1A78D02F-583E-41D1-80D2-FE419F04C549}"/>
    <dgm:cxn modelId="{0D39FF07-2BA6-4D6A-AD43-57C7A6B5B5DC}" type="presOf" srcId="{17C27768-71C7-41DC-9C3D-4E4F50275042}" destId="{9AF9B8C8-C1C4-4B79-B7F0-77CAFEF3BBA0}" srcOrd="0" destOrd="0" presId="urn:microsoft.com/office/officeart/2005/8/layout/hList1"/>
    <dgm:cxn modelId="{293F078A-22EA-447A-A260-187AFD49ABBE}" type="presOf" srcId="{D9546B4E-EFD4-49FC-B322-A94F9CF5E672}" destId="{9210934C-A289-47C1-B652-DB03AAFEB22B}" srcOrd="0" destOrd="0" presId="urn:microsoft.com/office/officeart/2005/8/layout/hList1"/>
    <dgm:cxn modelId="{8FEF856B-2747-4119-96E8-7ABC640CBBBC}" srcId="{F694CF0B-FBB2-4292-A920-B29665930A65}" destId="{17C27768-71C7-41DC-9C3D-4E4F50275042}" srcOrd="1" destOrd="0" parTransId="{E7BDF62D-FB83-43C6-92D1-508E447F1E87}" sibTransId="{96C3411E-3223-4E23-A129-288485B00E79}"/>
    <dgm:cxn modelId="{F6B2831D-5265-4689-8887-D84F3AA1CAAD}" srcId="{F694CF0B-FBB2-4292-A920-B29665930A65}" destId="{85D132AF-6AE8-43F4-AA20-4C8423C021B1}" srcOrd="2" destOrd="0" parTransId="{DEC115DE-F382-459C-93AA-5DB73E60F532}" sibTransId="{56E64902-8D2A-443C-B2EE-46ED4D868886}"/>
    <dgm:cxn modelId="{44B1A4E5-F8C3-4668-BAAE-D0CAADDECD68}" type="presOf" srcId="{F694CF0B-FBB2-4292-A920-B29665930A65}" destId="{F554DF56-599F-473E-BEE5-A83FEF9BB44D}" srcOrd="0" destOrd="0" presId="urn:microsoft.com/office/officeart/2005/8/layout/hList1"/>
    <dgm:cxn modelId="{C516D50F-9706-4DBD-8E47-B2D2FC75CB28}" type="presOf" srcId="{E025F47F-7B4B-4C8C-9AC6-340C98C976FA}" destId="{C9C20269-E393-4EAF-B479-0E6C83FA5F9E}" srcOrd="0" destOrd="0" presId="urn:microsoft.com/office/officeart/2005/8/layout/hList1"/>
    <dgm:cxn modelId="{0FC5AB22-FF4F-411E-B7F5-610E8A37D2A5}" type="presOf" srcId="{A02DCE77-2151-4C56-B724-8640011724AD}" destId="{125D42B9-4A3B-4886-BF6A-4B1155C844E1}" srcOrd="0" destOrd="0" presId="urn:microsoft.com/office/officeart/2005/8/layout/hList1"/>
    <dgm:cxn modelId="{BA799F3D-E7D6-495F-BAAB-97DE9D2399FF}" srcId="{4E25EF87-6E52-42EA-8C66-4B2E4F6E5D92}" destId="{E025F47F-7B4B-4C8C-9AC6-340C98C976FA}" srcOrd="0" destOrd="0" parTransId="{2651555F-82A6-4050-8E73-54EFFED65F85}" sibTransId="{FF8AD11C-408E-49D3-A6A1-DBB62131F77D}"/>
    <dgm:cxn modelId="{FB4667E6-F858-4E02-B19B-8CD8DA4E0051}" type="presParOf" srcId="{F554DF56-599F-473E-BEE5-A83FEF9BB44D}" destId="{4BA8B556-C014-4AE7-B928-9FCB1DAADCE4}" srcOrd="0" destOrd="0" presId="urn:microsoft.com/office/officeart/2005/8/layout/hList1"/>
    <dgm:cxn modelId="{4072186B-A0D9-4EA5-AA23-C6DD3412926C}" type="presParOf" srcId="{4BA8B556-C014-4AE7-B928-9FCB1DAADCE4}" destId="{125D42B9-4A3B-4886-BF6A-4B1155C844E1}" srcOrd="0" destOrd="0" presId="urn:microsoft.com/office/officeart/2005/8/layout/hList1"/>
    <dgm:cxn modelId="{B19BFE1C-029B-4AFB-9095-A8A864AF21C8}" type="presParOf" srcId="{4BA8B556-C014-4AE7-B928-9FCB1DAADCE4}" destId="{82878A12-5BB6-4DF8-9361-8DC3A9AB9A96}" srcOrd="1" destOrd="0" presId="urn:microsoft.com/office/officeart/2005/8/layout/hList1"/>
    <dgm:cxn modelId="{1493E898-5D95-42BB-BD79-FBB9433C53F6}" type="presParOf" srcId="{F554DF56-599F-473E-BEE5-A83FEF9BB44D}" destId="{D61D4523-059A-4AFE-B318-686CE99AA973}" srcOrd="1" destOrd="0" presId="urn:microsoft.com/office/officeart/2005/8/layout/hList1"/>
    <dgm:cxn modelId="{65A82971-1F9E-4511-9EED-9CC4D505B73B}" type="presParOf" srcId="{F554DF56-599F-473E-BEE5-A83FEF9BB44D}" destId="{B99C93AC-E684-47A4-8D1F-12980B3B65BF}" srcOrd="2" destOrd="0" presId="urn:microsoft.com/office/officeart/2005/8/layout/hList1"/>
    <dgm:cxn modelId="{65076000-16EA-4065-8956-DBAC05C7EBE9}" type="presParOf" srcId="{B99C93AC-E684-47A4-8D1F-12980B3B65BF}" destId="{9AF9B8C8-C1C4-4B79-B7F0-77CAFEF3BBA0}" srcOrd="0" destOrd="0" presId="urn:microsoft.com/office/officeart/2005/8/layout/hList1"/>
    <dgm:cxn modelId="{617B6A20-BA0D-47AE-98D9-99210A5DE76D}" type="presParOf" srcId="{B99C93AC-E684-47A4-8D1F-12980B3B65BF}" destId="{BF49B64A-3C01-4B92-BA33-ED4893426399}" srcOrd="1" destOrd="0" presId="urn:microsoft.com/office/officeart/2005/8/layout/hList1"/>
    <dgm:cxn modelId="{36C28B0F-692D-4DF8-B8DF-F95832FF0815}" type="presParOf" srcId="{F554DF56-599F-473E-BEE5-A83FEF9BB44D}" destId="{B482D45F-026D-40A1-96AF-0EEB869643D4}" srcOrd="3" destOrd="0" presId="urn:microsoft.com/office/officeart/2005/8/layout/hList1"/>
    <dgm:cxn modelId="{D81E0F27-3BAA-4331-93A9-67AC3F05DE6B}" type="presParOf" srcId="{F554DF56-599F-473E-BEE5-A83FEF9BB44D}" destId="{D56F2970-A47D-410C-A2E7-760473B8F158}" srcOrd="4" destOrd="0" presId="urn:microsoft.com/office/officeart/2005/8/layout/hList1"/>
    <dgm:cxn modelId="{4B994B00-2148-45E0-BA63-24C9AB36AFFA}" type="presParOf" srcId="{D56F2970-A47D-410C-A2E7-760473B8F158}" destId="{1859FD51-6CB3-4AD1-A88C-3C746C2F04FA}" srcOrd="0" destOrd="0" presId="urn:microsoft.com/office/officeart/2005/8/layout/hList1"/>
    <dgm:cxn modelId="{01060233-71D6-4DC6-B15E-64139325423C}" type="presParOf" srcId="{D56F2970-A47D-410C-A2E7-760473B8F158}" destId="{9210934C-A289-47C1-B652-DB03AAFEB22B}" srcOrd="1" destOrd="0" presId="urn:microsoft.com/office/officeart/2005/8/layout/hList1"/>
    <dgm:cxn modelId="{4289B2B7-0139-4F45-AAE5-A1E69C6919C5}" type="presParOf" srcId="{F554DF56-599F-473E-BEE5-A83FEF9BB44D}" destId="{90BC509B-594F-41AA-A4EA-795CAC6BFC20}" srcOrd="5" destOrd="0" presId="urn:microsoft.com/office/officeart/2005/8/layout/hList1"/>
    <dgm:cxn modelId="{7CF54517-F75D-4C19-AA6F-3A381B5C5719}" type="presParOf" srcId="{F554DF56-599F-473E-BEE5-A83FEF9BB44D}" destId="{4707BECE-F04C-4F87-925D-15790A66CAFA}" srcOrd="6" destOrd="0" presId="urn:microsoft.com/office/officeart/2005/8/layout/hList1"/>
    <dgm:cxn modelId="{66E14FCA-E44E-46C0-AF5A-EA3C47A887E9}" type="presParOf" srcId="{4707BECE-F04C-4F87-925D-15790A66CAFA}" destId="{667466F6-B269-4CB8-AAA9-C0DD4E1F2646}" srcOrd="0" destOrd="0" presId="urn:microsoft.com/office/officeart/2005/8/layout/hList1"/>
    <dgm:cxn modelId="{475CD062-78FC-4649-8256-3348B131F441}" type="presParOf" srcId="{4707BECE-F04C-4F87-925D-15790A66CAFA}" destId="{C9C20269-E393-4EAF-B479-0E6C83FA5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685B0-C661-4585-A293-482341155DE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AD343E8-A947-4C8A-A4A1-3650D00CBFE6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Trabajo en Grupo</a:t>
          </a:r>
          <a:endParaRPr lang="es-ES" dirty="0">
            <a:solidFill>
              <a:schemeClr val="tx1"/>
            </a:solidFill>
          </a:endParaRPr>
        </a:p>
      </dgm:t>
    </dgm:pt>
    <dgm:pt modelId="{7A74DE8A-738A-48B6-B62A-5B8465B71699}" type="parTrans" cxnId="{4DC7121E-ACBB-4DF9-81CE-3B144547BC8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E39871-8806-4E51-BE0C-901604743128}" type="sibTrans" cxnId="{4DC7121E-ACBB-4DF9-81CE-3B144547BC8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3B35C9-066D-4FB6-8612-C94C77CAB11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Innovador</a:t>
          </a:r>
          <a:endParaRPr lang="es-ES" dirty="0">
            <a:solidFill>
              <a:schemeClr val="tx1"/>
            </a:solidFill>
          </a:endParaRPr>
        </a:p>
      </dgm:t>
    </dgm:pt>
    <dgm:pt modelId="{A3A3FC6D-41F6-421C-AE85-9C4E606C311C}" type="parTrans" cxnId="{4357E39B-618E-4ADE-9624-4D97FA1682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3CCD65-76FE-4519-B6DD-B126F1E302CE}" type="sibTrans" cxnId="{4357E39B-618E-4ADE-9624-4D97FA168281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626901-D4BE-4FE9-A7E2-980F57EFA65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Valores</a:t>
          </a:r>
          <a:endParaRPr lang="es-ES" dirty="0">
            <a:solidFill>
              <a:schemeClr val="tx1"/>
            </a:solidFill>
          </a:endParaRPr>
        </a:p>
      </dgm:t>
    </dgm:pt>
    <dgm:pt modelId="{9A5B18C2-49F0-465A-951D-C5E5D55C3FA9}" type="parTrans" cxnId="{CBDDE57A-18CF-4C7E-91CE-B24CE5D3946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F9CCB0-D5E5-4253-AAAC-4C6A34D61E89}" type="sibTrans" cxnId="{CBDDE57A-18CF-4C7E-91CE-B24CE5D3946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2F7486-77C0-4A51-BBEF-9AB752B49E50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Confortables</a:t>
          </a:r>
          <a:endParaRPr lang="es-ES" dirty="0">
            <a:solidFill>
              <a:schemeClr val="tx1"/>
            </a:solidFill>
          </a:endParaRPr>
        </a:p>
      </dgm:t>
    </dgm:pt>
    <dgm:pt modelId="{C9C59F35-F399-46ED-AFE7-430D66543310}" type="parTrans" cxnId="{42BE2F09-9BB9-4363-B528-77524A5C1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E1C9B6-BE28-4130-8DE0-FC0433977655}" type="sibTrans" cxnId="{42BE2F09-9BB9-4363-B528-77524A5C1FA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DED351-5CDD-4DF5-828B-0136C3936EE0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Facilidades</a:t>
          </a:r>
          <a:endParaRPr lang="es-ES" dirty="0">
            <a:solidFill>
              <a:schemeClr val="tx1"/>
            </a:solidFill>
          </a:endParaRPr>
        </a:p>
      </dgm:t>
    </dgm:pt>
    <dgm:pt modelId="{F193F3F0-D991-4F3A-93DE-B50C85F2F6A8}" type="parTrans" cxnId="{31E49325-B3C1-4036-A641-8A4C60AEBE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EF6AD1-4197-4D0A-8597-5EAC80C403CE}" type="sibTrans" cxnId="{31E49325-B3C1-4036-A641-8A4C60AEBEB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D68554-0BFD-45E7-A02C-84BB1FD76EBE}" type="pres">
      <dgm:prSet presAssocID="{44E685B0-C661-4585-A293-482341155D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F5A4B1-5458-49F7-88D4-655C9A2E3D00}" type="pres">
      <dgm:prSet presAssocID="{8AD343E8-A947-4C8A-A4A1-3650D00CBFE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333063-6D78-415D-9E2C-9D5581A822B9}" type="pres">
      <dgm:prSet presAssocID="{08E39871-8806-4E51-BE0C-90160474312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244F41C-7B6B-41F0-B8B1-CD6198482251}" type="pres">
      <dgm:prSet presAssocID="{08E39871-8806-4E51-BE0C-901604743128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6B7828F7-6C4A-4752-AA7B-4E47802419DA}" type="pres">
      <dgm:prSet presAssocID="{5B3B35C9-066D-4FB6-8612-C94C77CAB1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E2DDA-CF6F-42DE-B1B5-CE974252CE76}" type="pres">
      <dgm:prSet presAssocID="{9D3CCD65-76FE-4519-B6DD-B126F1E302CE}" presName="sibTrans" presStyleLbl="sibTrans2D1" presStyleIdx="1" presStyleCnt="5"/>
      <dgm:spPr/>
      <dgm:t>
        <a:bodyPr/>
        <a:lstStyle/>
        <a:p>
          <a:endParaRPr lang="es-ES"/>
        </a:p>
      </dgm:t>
    </dgm:pt>
    <dgm:pt modelId="{1A8E4E03-8E3C-483C-B909-303A1D44C663}" type="pres">
      <dgm:prSet presAssocID="{9D3CCD65-76FE-4519-B6DD-B126F1E302CE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C2C0E23-8522-45AF-ACB5-F0E64D1BAC0B}" type="pres">
      <dgm:prSet presAssocID="{52626901-D4BE-4FE9-A7E2-980F57EFA6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67263-9EC9-447C-9F25-0B7B2F8705A6}" type="pres">
      <dgm:prSet presAssocID="{1CF9CCB0-D5E5-4253-AAAC-4C6A34D61E89}" presName="sibTrans" presStyleLbl="sibTrans2D1" presStyleIdx="2" presStyleCnt="5"/>
      <dgm:spPr/>
      <dgm:t>
        <a:bodyPr/>
        <a:lstStyle/>
        <a:p>
          <a:endParaRPr lang="es-ES"/>
        </a:p>
      </dgm:t>
    </dgm:pt>
    <dgm:pt modelId="{9F008271-6DF3-44E2-A8B3-1672FB5AF0B7}" type="pres">
      <dgm:prSet presAssocID="{1CF9CCB0-D5E5-4253-AAAC-4C6A34D61E89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98D92952-5E6C-4585-BD33-6136845B2A42}" type="pres">
      <dgm:prSet presAssocID="{C72F7486-77C0-4A51-BBEF-9AB752B49E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A1D213-0835-4EBE-B00B-50A1C9E35B98}" type="pres">
      <dgm:prSet presAssocID="{8BE1C9B6-BE28-4130-8DE0-FC0433977655}" presName="sibTrans" presStyleLbl="sibTrans2D1" presStyleIdx="3" presStyleCnt="5"/>
      <dgm:spPr/>
      <dgm:t>
        <a:bodyPr/>
        <a:lstStyle/>
        <a:p>
          <a:endParaRPr lang="es-ES"/>
        </a:p>
      </dgm:t>
    </dgm:pt>
    <dgm:pt modelId="{2CAAAB1C-3708-46FE-84D1-B0E24F84C0EA}" type="pres">
      <dgm:prSet presAssocID="{8BE1C9B6-BE28-4130-8DE0-FC0433977655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4B8D26F5-6268-4013-A8CD-8D9A01EE78E7}" type="pres">
      <dgm:prSet presAssocID="{48DED351-5CDD-4DF5-828B-0136C3936E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A703F-67B7-4CD1-AE97-AD541E9C8264}" type="pres">
      <dgm:prSet presAssocID="{68EF6AD1-4197-4D0A-8597-5EAC80C403CE}" presName="sibTrans" presStyleLbl="sibTrans2D1" presStyleIdx="4" presStyleCnt="5"/>
      <dgm:spPr/>
      <dgm:t>
        <a:bodyPr/>
        <a:lstStyle/>
        <a:p>
          <a:endParaRPr lang="es-ES"/>
        </a:p>
      </dgm:t>
    </dgm:pt>
    <dgm:pt modelId="{ABFC718D-0126-4A84-A260-E5F077933617}" type="pres">
      <dgm:prSet presAssocID="{68EF6AD1-4197-4D0A-8597-5EAC80C403CE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824EF186-30CC-46F4-9BC0-ED13ED90F154}" type="presOf" srcId="{8BE1C9B6-BE28-4130-8DE0-FC0433977655}" destId="{C1A1D213-0835-4EBE-B00B-50A1C9E35B98}" srcOrd="0" destOrd="0" presId="urn:microsoft.com/office/officeart/2005/8/layout/cycle2"/>
    <dgm:cxn modelId="{CBDDE57A-18CF-4C7E-91CE-B24CE5D39464}" srcId="{44E685B0-C661-4585-A293-482341155DE4}" destId="{52626901-D4BE-4FE9-A7E2-980F57EFA65D}" srcOrd="2" destOrd="0" parTransId="{9A5B18C2-49F0-465A-951D-C5E5D55C3FA9}" sibTransId="{1CF9CCB0-D5E5-4253-AAAC-4C6A34D61E89}"/>
    <dgm:cxn modelId="{707B110C-22AF-4C2D-B981-67050451A03D}" type="presOf" srcId="{68EF6AD1-4197-4D0A-8597-5EAC80C403CE}" destId="{E95A703F-67B7-4CD1-AE97-AD541E9C8264}" srcOrd="0" destOrd="0" presId="urn:microsoft.com/office/officeart/2005/8/layout/cycle2"/>
    <dgm:cxn modelId="{2AD12500-EF3D-4DAC-BC7B-ECB21146BF16}" type="presOf" srcId="{1CF9CCB0-D5E5-4253-AAAC-4C6A34D61E89}" destId="{01B67263-9EC9-447C-9F25-0B7B2F8705A6}" srcOrd="0" destOrd="0" presId="urn:microsoft.com/office/officeart/2005/8/layout/cycle2"/>
    <dgm:cxn modelId="{FDF1A2AE-D1FB-441C-92EE-05BDED3EFC0C}" type="presOf" srcId="{48DED351-5CDD-4DF5-828B-0136C3936EE0}" destId="{4B8D26F5-6268-4013-A8CD-8D9A01EE78E7}" srcOrd="0" destOrd="0" presId="urn:microsoft.com/office/officeart/2005/8/layout/cycle2"/>
    <dgm:cxn modelId="{A80C4CCE-358B-4536-A8B8-94A6877DAB8A}" type="presOf" srcId="{5B3B35C9-066D-4FB6-8612-C94C77CAB119}" destId="{6B7828F7-6C4A-4752-AA7B-4E47802419DA}" srcOrd="0" destOrd="0" presId="urn:microsoft.com/office/officeart/2005/8/layout/cycle2"/>
    <dgm:cxn modelId="{4357E39B-618E-4ADE-9624-4D97FA168281}" srcId="{44E685B0-C661-4585-A293-482341155DE4}" destId="{5B3B35C9-066D-4FB6-8612-C94C77CAB119}" srcOrd="1" destOrd="0" parTransId="{A3A3FC6D-41F6-421C-AE85-9C4E606C311C}" sibTransId="{9D3CCD65-76FE-4519-B6DD-B126F1E302CE}"/>
    <dgm:cxn modelId="{4DC7121E-ACBB-4DF9-81CE-3B144547BC83}" srcId="{44E685B0-C661-4585-A293-482341155DE4}" destId="{8AD343E8-A947-4C8A-A4A1-3650D00CBFE6}" srcOrd="0" destOrd="0" parTransId="{7A74DE8A-738A-48B6-B62A-5B8465B71699}" sibTransId="{08E39871-8806-4E51-BE0C-901604743128}"/>
    <dgm:cxn modelId="{A3398D69-8055-42C3-B67D-97CB6C919D0F}" type="presOf" srcId="{1CF9CCB0-D5E5-4253-AAAC-4C6A34D61E89}" destId="{9F008271-6DF3-44E2-A8B3-1672FB5AF0B7}" srcOrd="1" destOrd="0" presId="urn:microsoft.com/office/officeart/2005/8/layout/cycle2"/>
    <dgm:cxn modelId="{41DD5FF7-798D-4DC4-950E-A448731C7AF6}" type="presOf" srcId="{08E39871-8806-4E51-BE0C-901604743128}" destId="{D244F41C-7B6B-41F0-B8B1-CD6198482251}" srcOrd="1" destOrd="0" presId="urn:microsoft.com/office/officeart/2005/8/layout/cycle2"/>
    <dgm:cxn modelId="{60644941-C244-4B0D-AEC9-E1C4B0225C95}" type="presOf" srcId="{08E39871-8806-4E51-BE0C-901604743128}" destId="{3C333063-6D78-415D-9E2C-9D5581A822B9}" srcOrd="0" destOrd="0" presId="urn:microsoft.com/office/officeart/2005/8/layout/cycle2"/>
    <dgm:cxn modelId="{75D02BDA-4D74-4C6B-8D7E-518B87477EB8}" type="presOf" srcId="{44E685B0-C661-4585-A293-482341155DE4}" destId="{71D68554-0BFD-45E7-A02C-84BB1FD76EBE}" srcOrd="0" destOrd="0" presId="urn:microsoft.com/office/officeart/2005/8/layout/cycle2"/>
    <dgm:cxn modelId="{D9C073ED-993D-493D-9DF1-7A6D900765CE}" type="presOf" srcId="{8BE1C9B6-BE28-4130-8DE0-FC0433977655}" destId="{2CAAAB1C-3708-46FE-84D1-B0E24F84C0EA}" srcOrd="1" destOrd="0" presId="urn:microsoft.com/office/officeart/2005/8/layout/cycle2"/>
    <dgm:cxn modelId="{37CC8418-023A-4527-A605-DEC14990F82B}" type="presOf" srcId="{68EF6AD1-4197-4D0A-8597-5EAC80C403CE}" destId="{ABFC718D-0126-4A84-A260-E5F077933617}" srcOrd="1" destOrd="0" presId="urn:microsoft.com/office/officeart/2005/8/layout/cycle2"/>
    <dgm:cxn modelId="{7D8E2CA4-7F83-48A6-AD9C-B43F6B5613D2}" type="presOf" srcId="{52626901-D4BE-4FE9-A7E2-980F57EFA65D}" destId="{7C2C0E23-8522-45AF-ACB5-F0E64D1BAC0B}" srcOrd="0" destOrd="0" presId="urn:microsoft.com/office/officeart/2005/8/layout/cycle2"/>
    <dgm:cxn modelId="{0273E948-ACD1-438B-B4AB-AEABCF0E71A2}" type="presOf" srcId="{C72F7486-77C0-4A51-BBEF-9AB752B49E50}" destId="{98D92952-5E6C-4585-BD33-6136845B2A42}" srcOrd="0" destOrd="0" presId="urn:microsoft.com/office/officeart/2005/8/layout/cycle2"/>
    <dgm:cxn modelId="{23F52475-9FD6-49C7-B32A-8FF2C1448222}" type="presOf" srcId="{9D3CCD65-76FE-4519-B6DD-B126F1E302CE}" destId="{1A8E4E03-8E3C-483C-B909-303A1D44C663}" srcOrd="1" destOrd="0" presId="urn:microsoft.com/office/officeart/2005/8/layout/cycle2"/>
    <dgm:cxn modelId="{42BE2F09-9BB9-4363-B528-77524A5C1FAC}" srcId="{44E685B0-C661-4585-A293-482341155DE4}" destId="{C72F7486-77C0-4A51-BBEF-9AB752B49E50}" srcOrd="3" destOrd="0" parTransId="{C9C59F35-F399-46ED-AFE7-430D66543310}" sibTransId="{8BE1C9B6-BE28-4130-8DE0-FC0433977655}"/>
    <dgm:cxn modelId="{1C821170-2C55-4E9C-A924-1E2C61CACB05}" type="presOf" srcId="{8AD343E8-A947-4C8A-A4A1-3650D00CBFE6}" destId="{A0F5A4B1-5458-49F7-88D4-655C9A2E3D00}" srcOrd="0" destOrd="0" presId="urn:microsoft.com/office/officeart/2005/8/layout/cycle2"/>
    <dgm:cxn modelId="{2CD713C1-ADD4-4474-B25E-FF1B7AF3A191}" type="presOf" srcId="{9D3CCD65-76FE-4519-B6DD-B126F1E302CE}" destId="{026E2DDA-CF6F-42DE-B1B5-CE974252CE76}" srcOrd="0" destOrd="0" presId="urn:microsoft.com/office/officeart/2005/8/layout/cycle2"/>
    <dgm:cxn modelId="{31E49325-B3C1-4036-A641-8A4C60AEBEB3}" srcId="{44E685B0-C661-4585-A293-482341155DE4}" destId="{48DED351-5CDD-4DF5-828B-0136C3936EE0}" srcOrd="4" destOrd="0" parTransId="{F193F3F0-D991-4F3A-93DE-B50C85F2F6A8}" sibTransId="{68EF6AD1-4197-4D0A-8597-5EAC80C403CE}"/>
    <dgm:cxn modelId="{F3B6349E-2BDC-4C80-A146-C063DE1527F7}" type="presParOf" srcId="{71D68554-0BFD-45E7-A02C-84BB1FD76EBE}" destId="{A0F5A4B1-5458-49F7-88D4-655C9A2E3D00}" srcOrd="0" destOrd="0" presId="urn:microsoft.com/office/officeart/2005/8/layout/cycle2"/>
    <dgm:cxn modelId="{9C31A882-40B7-4707-B8C1-0308707CCE02}" type="presParOf" srcId="{71D68554-0BFD-45E7-A02C-84BB1FD76EBE}" destId="{3C333063-6D78-415D-9E2C-9D5581A822B9}" srcOrd="1" destOrd="0" presId="urn:microsoft.com/office/officeart/2005/8/layout/cycle2"/>
    <dgm:cxn modelId="{229D55F6-30DE-42A1-8C5E-BCAB95A666EB}" type="presParOf" srcId="{3C333063-6D78-415D-9E2C-9D5581A822B9}" destId="{D244F41C-7B6B-41F0-B8B1-CD6198482251}" srcOrd="0" destOrd="0" presId="urn:microsoft.com/office/officeart/2005/8/layout/cycle2"/>
    <dgm:cxn modelId="{CBF93315-8062-495F-BD11-9A1EADA4A0E5}" type="presParOf" srcId="{71D68554-0BFD-45E7-A02C-84BB1FD76EBE}" destId="{6B7828F7-6C4A-4752-AA7B-4E47802419DA}" srcOrd="2" destOrd="0" presId="urn:microsoft.com/office/officeart/2005/8/layout/cycle2"/>
    <dgm:cxn modelId="{7E7B580A-B625-447C-B6A6-BE3A4B8BCBB8}" type="presParOf" srcId="{71D68554-0BFD-45E7-A02C-84BB1FD76EBE}" destId="{026E2DDA-CF6F-42DE-B1B5-CE974252CE76}" srcOrd="3" destOrd="0" presId="urn:microsoft.com/office/officeart/2005/8/layout/cycle2"/>
    <dgm:cxn modelId="{FC9CBBD7-441F-4C91-B589-E0FFE949EB33}" type="presParOf" srcId="{026E2DDA-CF6F-42DE-B1B5-CE974252CE76}" destId="{1A8E4E03-8E3C-483C-B909-303A1D44C663}" srcOrd="0" destOrd="0" presId="urn:microsoft.com/office/officeart/2005/8/layout/cycle2"/>
    <dgm:cxn modelId="{98EB33BA-70DB-4097-8A97-CB7666807021}" type="presParOf" srcId="{71D68554-0BFD-45E7-A02C-84BB1FD76EBE}" destId="{7C2C0E23-8522-45AF-ACB5-F0E64D1BAC0B}" srcOrd="4" destOrd="0" presId="urn:microsoft.com/office/officeart/2005/8/layout/cycle2"/>
    <dgm:cxn modelId="{2EB02B22-E65E-4061-9AD2-509C02A467BB}" type="presParOf" srcId="{71D68554-0BFD-45E7-A02C-84BB1FD76EBE}" destId="{01B67263-9EC9-447C-9F25-0B7B2F8705A6}" srcOrd="5" destOrd="0" presId="urn:microsoft.com/office/officeart/2005/8/layout/cycle2"/>
    <dgm:cxn modelId="{7D03239B-13B6-4504-A3F9-791B28CDEB6D}" type="presParOf" srcId="{01B67263-9EC9-447C-9F25-0B7B2F8705A6}" destId="{9F008271-6DF3-44E2-A8B3-1672FB5AF0B7}" srcOrd="0" destOrd="0" presId="urn:microsoft.com/office/officeart/2005/8/layout/cycle2"/>
    <dgm:cxn modelId="{5A31CA8A-7BAD-458B-8DB5-50DFD9169402}" type="presParOf" srcId="{71D68554-0BFD-45E7-A02C-84BB1FD76EBE}" destId="{98D92952-5E6C-4585-BD33-6136845B2A42}" srcOrd="6" destOrd="0" presId="urn:microsoft.com/office/officeart/2005/8/layout/cycle2"/>
    <dgm:cxn modelId="{89DCDA9B-39AB-4F8C-8629-35A4A764413E}" type="presParOf" srcId="{71D68554-0BFD-45E7-A02C-84BB1FD76EBE}" destId="{C1A1D213-0835-4EBE-B00B-50A1C9E35B98}" srcOrd="7" destOrd="0" presId="urn:microsoft.com/office/officeart/2005/8/layout/cycle2"/>
    <dgm:cxn modelId="{A4BDB2F2-9848-4E7A-8D94-7AE9724C9EE3}" type="presParOf" srcId="{C1A1D213-0835-4EBE-B00B-50A1C9E35B98}" destId="{2CAAAB1C-3708-46FE-84D1-B0E24F84C0EA}" srcOrd="0" destOrd="0" presId="urn:microsoft.com/office/officeart/2005/8/layout/cycle2"/>
    <dgm:cxn modelId="{B95D1D8F-7167-42E4-AA0D-FDF3FBFD408D}" type="presParOf" srcId="{71D68554-0BFD-45E7-A02C-84BB1FD76EBE}" destId="{4B8D26F5-6268-4013-A8CD-8D9A01EE78E7}" srcOrd="8" destOrd="0" presId="urn:microsoft.com/office/officeart/2005/8/layout/cycle2"/>
    <dgm:cxn modelId="{5B9F0ADF-86B2-434D-B781-1AAC2CA12123}" type="presParOf" srcId="{71D68554-0BFD-45E7-A02C-84BB1FD76EBE}" destId="{E95A703F-67B7-4CD1-AE97-AD541E9C8264}" srcOrd="9" destOrd="0" presId="urn:microsoft.com/office/officeart/2005/8/layout/cycle2"/>
    <dgm:cxn modelId="{44EA5197-3773-443F-951E-8D175F06E933}" type="presParOf" srcId="{E95A703F-67B7-4CD1-AE97-AD541E9C8264}" destId="{ABFC718D-0126-4A84-A260-E5F07793361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B0A1BA-08FE-4B6F-934E-405D465954EA}" type="doc">
      <dgm:prSet loTypeId="urn:microsoft.com/office/officeart/2005/8/layout/cycle6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4413C5A-F08B-447B-8E82-944B9D1AC83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Libre entrada</a:t>
          </a:r>
          <a:endParaRPr lang="es-ES" dirty="0">
            <a:solidFill>
              <a:schemeClr val="tx1"/>
            </a:solidFill>
          </a:endParaRPr>
        </a:p>
      </dgm:t>
    </dgm:pt>
    <dgm:pt modelId="{DBB6090C-019E-416D-8FB5-CD6AE82CF86E}" type="parTrans" cxnId="{8CB06A2E-6076-4627-8D88-5CCB34D3C2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F72928-A0DF-46F2-822E-420B80E7AECF}" type="sibTrans" cxnId="{8CB06A2E-6076-4627-8D88-5CCB34D3C25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D9622F-C576-4E20-95CD-AAFA3CC7D651}">
      <dgm:prSet phldrT="[Texto]"/>
      <dgm:spPr/>
      <dgm:t>
        <a:bodyPr/>
        <a:lstStyle/>
        <a:p>
          <a:r>
            <a:rPr lang="az-Cyrl-AZ" dirty="0" smtClean="0">
              <a:solidFill>
                <a:schemeClr val="tx1"/>
              </a:solidFill>
              <a:latin typeface="Calibri"/>
            </a:rPr>
            <a:t>Ф</a:t>
          </a:r>
          <a:r>
            <a:rPr lang="es-ES" dirty="0" smtClean="0">
              <a:solidFill>
                <a:schemeClr val="tx1"/>
              </a:solidFill>
              <a:latin typeface="Calibri"/>
            </a:rPr>
            <a:t> Competencia Directa</a:t>
          </a:r>
          <a:endParaRPr lang="es-ES" dirty="0">
            <a:solidFill>
              <a:schemeClr val="tx1"/>
            </a:solidFill>
          </a:endParaRPr>
        </a:p>
      </dgm:t>
    </dgm:pt>
    <dgm:pt modelId="{306AF4AE-8220-4A5A-B61F-5AA4994DC08B}" type="parTrans" cxnId="{808CB8BC-7460-4205-85EC-6B24952CA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186A987-B0E4-4148-A99E-55CEB94939AA}" type="sibTrans" cxnId="{808CB8BC-7460-4205-85EC-6B24952CAFF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7C5035-58CE-4DBA-9B7C-F1ABB0B430C7}">
      <dgm:prSet phldrT="[Texto]"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Tecnologia</a:t>
          </a:r>
          <a:endParaRPr lang="es-ES" dirty="0">
            <a:solidFill>
              <a:schemeClr val="tx1"/>
            </a:solidFill>
          </a:endParaRPr>
        </a:p>
      </dgm:t>
    </dgm:pt>
    <dgm:pt modelId="{97EBC577-7C2A-41C9-85C8-D5C9B5C7D7C3}" type="parTrans" cxnId="{E1AA45CC-4E92-43BA-A4A3-9105128B5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65335C-08C7-4460-878A-7B190E1F9CF0}" type="sibTrans" cxnId="{E1AA45CC-4E92-43BA-A4A3-9105128B54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3F3F10C-E602-4F53-A2AD-84542910AC0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Poder de Mercado</a:t>
          </a:r>
          <a:endParaRPr lang="es-ES" dirty="0">
            <a:solidFill>
              <a:schemeClr val="tx1"/>
            </a:solidFill>
          </a:endParaRPr>
        </a:p>
      </dgm:t>
    </dgm:pt>
    <dgm:pt modelId="{CB2235CB-FA61-4E96-8ECD-67C4F2BE02C3}" type="parTrans" cxnId="{ACF323A0-D638-46E4-8C22-E2C3A0266F2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496018-6A54-4297-A834-F2DE765C178B}" type="sibTrans" cxnId="{ACF323A0-D638-46E4-8C22-E2C3A0266F2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61BF31-27DC-462C-933F-542076E3B2F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Creación</a:t>
          </a:r>
          <a:endParaRPr lang="es-ES" dirty="0">
            <a:solidFill>
              <a:schemeClr val="tx1"/>
            </a:solidFill>
          </a:endParaRPr>
        </a:p>
      </dgm:t>
    </dgm:pt>
    <dgm:pt modelId="{A96E4528-0BB1-45BF-8E38-45CE11634BC2}" type="parTrans" cxnId="{EA1E8D56-710E-42CF-979F-60292EEA20E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1604D2-DAA7-41F8-B359-7A0A10DEA515}" type="sibTrans" cxnId="{EA1E8D56-710E-42CF-979F-60292EEA20E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D18136-3D61-4756-8DE0-919141D2FB23}" type="pres">
      <dgm:prSet presAssocID="{83B0A1BA-08FE-4B6F-934E-405D465954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4D01BE-CAEC-4097-A8F0-ECC9FFFD4D19}" type="pres">
      <dgm:prSet presAssocID="{44413C5A-F08B-447B-8E82-944B9D1AC8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15794D-7AF3-4B6B-B869-9C401544CB49}" type="pres">
      <dgm:prSet presAssocID="{44413C5A-F08B-447B-8E82-944B9D1AC83A}" presName="spNode" presStyleCnt="0"/>
      <dgm:spPr/>
    </dgm:pt>
    <dgm:pt modelId="{9A868BB8-A85B-43CF-86CE-CD2ECFF1CF1A}" type="pres">
      <dgm:prSet presAssocID="{FAF72928-A0DF-46F2-822E-420B80E7AECF}" presName="sibTrans" presStyleLbl="sibTrans1D1" presStyleIdx="0" presStyleCnt="5"/>
      <dgm:spPr/>
      <dgm:t>
        <a:bodyPr/>
        <a:lstStyle/>
        <a:p>
          <a:endParaRPr lang="es-ES"/>
        </a:p>
      </dgm:t>
    </dgm:pt>
    <dgm:pt modelId="{414690F5-A511-4C09-832E-70D15692287A}" type="pres">
      <dgm:prSet presAssocID="{34D9622F-C576-4E20-95CD-AAFA3CC7D6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1A2DB-F54B-48F9-9A73-B49E4AB090E1}" type="pres">
      <dgm:prSet presAssocID="{34D9622F-C576-4E20-95CD-AAFA3CC7D651}" presName="spNode" presStyleCnt="0"/>
      <dgm:spPr/>
    </dgm:pt>
    <dgm:pt modelId="{CF8F9BD5-AAAD-4B7A-B02C-166EAE81173E}" type="pres">
      <dgm:prSet presAssocID="{A186A987-B0E4-4148-A99E-55CEB94939AA}" presName="sibTrans" presStyleLbl="sibTrans1D1" presStyleIdx="1" presStyleCnt="5"/>
      <dgm:spPr/>
      <dgm:t>
        <a:bodyPr/>
        <a:lstStyle/>
        <a:p>
          <a:endParaRPr lang="es-ES"/>
        </a:p>
      </dgm:t>
    </dgm:pt>
    <dgm:pt modelId="{8B4CEB3A-A6B3-4D1A-BE63-DDB3C3954F48}" type="pres">
      <dgm:prSet presAssocID="{777C5035-58CE-4DBA-9B7C-F1ABB0B430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F2BA06-97EF-49D9-A1BF-59CD25CDB03C}" type="pres">
      <dgm:prSet presAssocID="{777C5035-58CE-4DBA-9B7C-F1ABB0B430C7}" presName="spNode" presStyleCnt="0"/>
      <dgm:spPr/>
    </dgm:pt>
    <dgm:pt modelId="{5F60FDFD-D162-4E76-94F4-1725AD8CA4BD}" type="pres">
      <dgm:prSet presAssocID="{7E65335C-08C7-4460-878A-7B190E1F9CF0}" presName="sibTrans" presStyleLbl="sibTrans1D1" presStyleIdx="2" presStyleCnt="5"/>
      <dgm:spPr/>
      <dgm:t>
        <a:bodyPr/>
        <a:lstStyle/>
        <a:p>
          <a:endParaRPr lang="es-ES"/>
        </a:p>
      </dgm:t>
    </dgm:pt>
    <dgm:pt modelId="{F4415925-D0E6-4156-B9BF-638FA9B971C0}" type="pres">
      <dgm:prSet presAssocID="{93F3F10C-E602-4F53-A2AD-84542910AC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43E83-F572-496B-A0A3-CC11B2D09D00}" type="pres">
      <dgm:prSet presAssocID="{93F3F10C-E602-4F53-A2AD-84542910AC05}" presName="spNode" presStyleCnt="0"/>
      <dgm:spPr/>
    </dgm:pt>
    <dgm:pt modelId="{98B77F44-1EAF-4EC5-AFAC-2407F7D2F121}" type="pres">
      <dgm:prSet presAssocID="{1B496018-6A54-4297-A834-F2DE765C178B}" presName="sibTrans" presStyleLbl="sibTrans1D1" presStyleIdx="3" presStyleCnt="5"/>
      <dgm:spPr/>
      <dgm:t>
        <a:bodyPr/>
        <a:lstStyle/>
        <a:p>
          <a:endParaRPr lang="es-ES"/>
        </a:p>
      </dgm:t>
    </dgm:pt>
    <dgm:pt modelId="{CBE695D4-5033-4AD1-B177-2449AE3B6636}" type="pres">
      <dgm:prSet presAssocID="{F661BF31-27DC-462C-933F-542076E3B2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DAB078-7FCA-4196-A36F-F974279EDFF2}" type="pres">
      <dgm:prSet presAssocID="{F661BF31-27DC-462C-933F-542076E3B2FF}" presName="spNode" presStyleCnt="0"/>
      <dgm:spPr/>
    </dgm:pt>
    <dgm:pt modelId="{9E0A455F-98A3-4CF5-B59A-002F4110B36D}" type="pres">
      <dgm:prSet presAssocID="{071604D2-DAA7-41F8-B359-7A0A10DEA515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CAE40E3-DB7F-4D25-992C-D785AAA878D2}" type="presOf" srcId="{1B496018-6A54-4297-A834-F2DE765C178B}" destId="{98B77F44-1EAF-4EC5-AFAC-2407F7D2F121}" srcOrd="0" destOrd="0" presId="urn:microsoft.com/office/officeart/2005/8/layout/cycle6"/>
    <dgm:cxn modelId="{9AE903A8-F98A-4995-B286-6CDD6F8FB756}" type="presOf" srcId="{93F3F10C-E602-4F53-A2AD-84542910AC05}" destId="{F4415925-D0E6-4156-B9BF-638FA9B971C0}" srcOrd="0" destOrd="0" presId="urn:microsoft.com/office/officeart/2005/8/layout/cycle6"/>
    <dgm:cxn modelId="{4354A61E-B23E-4A7F-8A85-EEE263CFD3BB}" type="presOf" srcId="{7E65335C-08C7-4460-878A-7B190E1F9CF0}" destId="{5F60FDFD-D162-4E76-94F4-1725AD8CA4BD}" srcOrd="0" destOrd="0" presId="urn:microsoft.com/office/officeart/2005/8/layout/cycle6"/>
    <dgm:cxn modelId="{ACF323A0-D638-46E4-8C22-E2C3A0266F20}" srcId="{83B0A1BA-08FE-4B6F-934E-405D465954EA}" destId="{93F3F10C-E602-4F53-A2AD-84542910AC05}" srcOrd="3" destOrd="0" parTransId="{CB2235CB-FA61-4E96-8ECD-67C4F2BE02C3}" sibTransId="{1B496018-6A54-4297-A834-F2DE765C178B}"/>
    <dgm:cxn modelId="{E1AA45CC-4E92-43BA-A4A3-9105128B547E}" srcId="{83B0A1BA-08FE-4B6F-934E-405D465954EA}" destId="{777C5035-58CE-4DBA-9B7C-F1ABB0B430C7}" srcOrd="2" destOrd="0" parTransId="{97EBC577-7C2A-41C9-85C8-D5C9B5C7D7C3}" sibTransId="{7E65335C-08C7-4460-878A-7B190E1F9CF0}"/>
    <dgm:cxn modelId="{883EF6F8-8E8B-471C-8FC8-14FB8CD5544E}" type="presOf" srcId="{F661BF31-27DC-462C-933F-542076E3B2FF}" destId="{CBE695D4-5033-4AD1-B177-2449AE3B6636}" srcOrd="0" destOrd="0" presId="urn:microsoft.com/office/officeart/2005/8/layout/cycle6"/>
    <dgm:cxn modelId="{62C21F11-C014-476B-97E5-DCC0C0404CCF}" type="presOf" srcId="{44413C5A-F08B-447B-8E82-944B9D1AC83A}" destId="{784D01BE-CAEC-4097-A8F0-ECC9FFFD4D19}" srcOrd="0" destOrd="0" presId="urn:microsoft.com/office/officeart/2005/8/layout/cycle6"/>
    <dgm:cxn modelId="{B4DF6EBA-10A8-4685-8E4C-8F9F4FC55186}" type="presOf" srcId="{FAF72928-A0DF-46F2-822E-420B80E7AECF}" destId="{9A868BB8-A85B-43CF-86CE-CD2ECFF1CF1A}" srcOrd="0" destOrd="0" presId="urn:microsoft.com/office/officeart/2005/8/layout/cycle6"/>
    <dgm:cxn modelId="{963CDD72-1CE3-44AF-A610-70B769A99249}" type="presOf" srcId="{34D9622F-C576-4E20-95CD-AAFA3CC7D651}" destId="{414690F5-A511-4C09-832E-70D15692287A}" srcOrd="0" destOrd="0" presId="urn:microsoft.com/office/officeart/2005/8/layout/cycle6"/>
    <dgm:cxn modelId="{ADB475B9-975B-4B14-9881-3FB806D78F63}" type="presOf" srcId="{071604D2-DAA7-41F8-B359-7A0A10DEA515}" destId="{9E0A455F-98A3-4CF5-B59A-002F4110B36D}" srcOrd="0" destOrd="0" presId="urn:microsoft.com/office/officeart/2005/8/layout/cycle6"/>
    <dgm:cxn modelId="{E44A51B5-2ED9-4792-9815-EC24E9B3A47A}" type="presOf" srcId="{777C5035-58CE-4DBA-9B7C-F1ABB0B430C7}" destId="{8B4CEB3A-A6B3-4D1A-BE63-DDB3C3954F48}" srcOrd="0" destOrd="0" presId="urn:microsoft.com/office/officeart/2005/8/layout/cycle6"/>
    <dgm:cxn modelId="{95214A2C-B77D-4ED3-8AD0-BC54FE0F88A1}" type="presOf" srcId="{83B0A1BA-08FE-4B6F-934E-405D465954EA}" destId="{48D18136-3D61-4756-8DE0-919141D2FB23}" srcOrd="0" destOrd="0" presId="urn:microsoft.com/office/officeart/2005/8/layout/cycle6"/>
    <dgm:cxn modelId="{AAB3E084-1702-4ECF-BF94-DAEB7E950829}" type="presOf" srcId="{A186A987-B0E4-4148-A99E-55CEB94939AA}" destId="{CF8F9BD5-AAAD-4B7A-B02C-166EAE81173E}" srcOrd="0" destOrd="0" presId="urn:microsoft.com/office/officeart/2005/8/layout/cycle6"/>
    <dgm:cxn modelId="{8CB06A2E-6076-4627-8D88-5CCB34D3C258}" srcId="{83B0A1BA-08FE-4B6F-934E-405D465954EA}" destId="{44413C5A-F08B-447B-8E82-944B9D1AC83A}" srcOrd="0" destOrd="0" parTransId="{DBB6090C-019E-416D-8FB5-CD6AE82CF86E}" sibTransId="{FAF72928-A0DF-46F2-822E-420B80E7AECF}"/>
    <dgm:cxn modelId="{808CB8BC-7460-4205-85EC-6B24952CAFF7}" srcId="{83B0A1BA-08FE-4B6F-934E-405D465954EA}" destId="{34D9622F-C576-4E20-95CD-AAFA3CC7D651}" srcOrd="1" destOrd="0" parTransId="{306AF4AE-8220-4A5A-B61F-5AA4994DC08B}" sibTransId="{A186A987-B0E4-4148-A99E-55CEB94939AA}"/>
    <dgm:cxn modelId="{EA1E8D56-710E-42CF-979F-60292EEA20E9}" srcId="{83B0A1BA-08FE-4B6F-934E-405D465954EA}" destId="{F661BF31-27DC-462C-933F-542076E3B2FF}" srcOrd="4" destOrd="0" parTransId="{A96E4528-0BB1-45BF-8E38-45CE11634BC2}" sibTransId="{071604D2-DAA7-41F8-B359-7A0A10DEA515}"/>
    <dgm:cxn modelId="{AF9A1D5F-B7AE-456F-B564-E2AEA269BA93}" type="presParOf" srcId="{48D18136-3D61-4756-8DE0-919141D2FB23}" destId="{784D01BE-CAEC-4097-A8F0-ECC9FFFD4D19}" srcOrd="0" destOrd="0" presId="urn:microsoft.com/office/officeart/2005/8/layout/cycle6"/>
    <dgm:cxn modelId="{886BA353-B459-4330-AA4F-D441573A50F4}" type="presParOf" srcId="{48D18136-3D61-4756-8DE0-919141D2FB23}" destId="{B515794D-7AF3-4B6B-B869-9C401544CB49}" srcOrd="1" destOrd="0" presId="urn:microsoft.com/office/officeart/2005/8/layout/cycle6"/>
    <dgm:cxn modelId="{8F6975DA-29CF-4862-A0D4-BC1FFA1A0250}" type="presParOf" srcId="{48D18136-3D61-4756-8DE0-919141D2FB23}" destId="{9A868BB8-A85B-43CF-86CE-CD2ECFF1CF1A}" srcOrd="2" destOrd="0" presId="urn:microsoft.com/office/officeart/2005/8/layout/cycle6"/>
    <dgm:cxn modelId="{0C2D02EA-2370-48AD-BB55-12AD5C82FC45}" type="presParOf" srcId="{48D18136-3D61-4756-8DE0-919141D2FB23}" destId="{414690F5-A511-4C09-832E-70D15692287A}" srcOrd="3" destOrd="0" presId="urn:microsoft.com/office/officeart/2005/8/layout/cycle6"/>
    <dgm:cxn modelId="{D3157A2D-2572-48B5-A81B-3CCE545BA0B5}" type="presParOf" srcId="{48D18136-3D61-4756-8DE0-919141D2FB23}" destId="{4F91A2DB-F54B-48F9-9A73-B49E4AB090E1}" srcOrd="4" destOrd="0" presId="urn:microsoft.com/office/officeart/2005/8/layout/cycle6"/>
    <dgm:cxn modelId="{A3AA0BAC-6CE0-40AD-984E-74E6EE6E1969}" type="presParOf" srcId="{48D18136-3D61-4756-8DE0-919141D2FB23}" destId="{CF8F9BD5-AAAD-4B7A-B02C-166EAE81173E}" srcOrd="5" destOrd="0" presId="urn:microsoft.com/office/officeart/2005/8/layout/cycle6"/>
    <dgm:cxn modelId="{E0D2A518-0854-4E09-B6CA-9562E2D4F69A}" type="presParOf" srcId="{48D18136-3D61-4756-8DE0-919141D2FB23}" destId="{8B4CEB3A-A6B3-4D1A-BE63-DDB3C3954F48}" srcOrd="6" destOrd="0" presId="urn:microsoft.com/office/officeart/2005/8/layout/cycle6"/>
    <dgm:cxn modelId="{5B101672-1A62-4763-A7DA-58608DF73EA6}" type="presParOf" srcId="{48D18136-3D61-4756-8DE0-919141D2FB23}" destId="{CCF2BA06-97EF-49D9-A1BF-59CD25CDB03C}" srcOrd="7" destOrd="0" presId="urn:microsoft.com/office/officeart/2005/8/layout/cycle6"/>
    <dgm:cxn modelId="{29A7ED19-B285-4B6C-A7C2-B75B96838D06}" type="presParOf" srcId="{48D18136-3D61-4756-8DE0-919141D2FB23}" destId="{5F60FDFD-D162-4E76-94F4-1725AD8CA4BD}" srcOrd="8" destOrd="0" presId="urn:microsoft.com/office/officeart/2005/8/layout/cycle6"/>
    <dgm:cxn modelId="{BF82F7EE-5B41-4CC7-9BEE-B9E14851AF3C}" type="presParOf" srcId="{48D18136-3D61-4756-8DE0-919141D2FB23}" destId="{F4415925-D0E6-4156-B9BF-638FA9B971C0}" srcOrd="9" destOrd="0" presId="urn:microsoft.com/office/officeart/2005/8/layout/cycle6"/>
    <dgm:cxn modelId="{A8D2BFA3-5629-4D3C-87F6-4C3E065B3CD5}" type="presParOf" srcId="{48D18136-3D61-4756-8DE0-919141D2FB23}" destId="{6F143E83-F572-496B-A0A3-CC11B2D09D00}" srcOrd="10" destOrd="0" presId="urn:microsoft.com/office/officeart/2005/8/layout/cycle6"/>
    <dgm:cxn modelId="{237FCAF1-2AFE-4741-90AD-355B602CEE7A}" type="presParOf" srcId="{48D18136-3D61-4756-8DE0-919141D2FB23}" destId="{98B77F44-1EAF-4EC5-AFAC-2407F7D2F121}" srcOrd="11" destOrd="0" presId="urn:microsoft.com/office/officeart/2005/8/layout/cycle6"/>
    <dgm:cxn modelId="{80003351-BC53-47E9-B9DE-67B680E2C6C9}" type="presParOf" srcId="{48D18136-3D61-4756-8DE0-919141D2FB23}" destId="{CBE695D4-5033-4AD1-B177-2449AE3B6636}" srcOrd="12" destOrd="0" presId="urn:microsoft.com/office/officeart/2005/8/layout/cycle6"/>
    <dgm:cxn modelId="{B376BD70-196C-42F0-9D71-82B2703052CF}" type="presParOf" srcId="{48D18136-3D61-4756-8DE0-919141D2FB23}" destId="{B8DAB078-7FCA-4196-A36F-F974279EDFF2}" srcOrd="13" destOrd="0" presId="urn:microsoft.com/office/officeart/2005/8/layout/cycle6"/>
    <dgm:cxn modelId="{19DF0F0A-054D-4559-B2A6-0F21567F5D2E}" type="presParOf" srcId="{48D18136-3D61-4756-8DE0-919141D2FB23}" destId="{9E0A455F-98A3-4CF5-B59A-002F4110B36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3530C-268B-4C2B-A6F7-1C418EAB34B4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D3A32FA-3A97-4DCC-81B5-5E4594DA639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Baja Inversión</a:t>
          </a:r>
          <a:endParaRPr lang="es-ES" dirty="0">
            <a:solidFill>
              <a:schemeClr val="tx1"/>
            </a:solidFill>
          </a:endParaRPr>
        </a:p>
      </dgm:t>
    </dgm:pt>
    <dgm:pt modelId="{3D167F1E-E6B7-47F4-9462-51736A23F30A}" type="parTrans" cxnId="{A0974A74-4106-41B3-8868-998224907E7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08DF20-251A-4D50-9F4C-76E1604059D0}" type="sibTrans" cxnId="{A0974A74-4106-41B3-8868-998224907E7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469582-58D1-4EEB-B914-41E3DD0E9A3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Posicionamiento</a:t>
          </a:r>
          <a:endParaRPr lang="es-ES" dirty="0">
            <a:solidFill>
              <a:schemeClr val="tx1"/>
            </a:solidFill>
          </a:endParaRPr>
        </a:p>
      </dgm:t>
    </dgm:pt>
    <dgm:pt modelId="{B5E8FDB8-EC32-40FC-9263-889694803ECD}" type="parTrans" cxnId="{E2136A9D-0959-4B2B-9091-FE5B92E49D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F0D983-644E-451A-9455-D4D5ECA42FD4}" type="sibTrans" cxnId="{E2136A9D-0959-4B2B-9091-FE5B92E49D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AD571C-58F8-4BEC-984A-5BD1CA8EA1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Falta de Crédito</a:t>
          </a:r>
          <a:endParaRPr lang="es-ES" dirty="0">
            <a:solidFill>
              <a:schemeClr val="tx1"/>
            </a:solidFill>
          </a:endParaRPr>
        </a:p>
      </dgm:t>
    </dgm:pt>
    <dgm:pt modelId="{89205DF5-937D-4C6C-A1E0-728D2C323070}" type="parTrans" cxnId="{DA9E4559-C513-4DB8-BCD2-00A2C95051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53DCF6-651D-4BE9-9E0B-DA1963981AE4}" type="sibTrans" cxnId="{DA9E4559-C513-4DB8-BCD2-00A2C95051C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685BF2-294E-40C6-BFEC-07A5F3E229F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Limitaciones</a:t>
          </a:r>
          <a:endParaRPr lang="es-ES" dirty="0">
            <a:solidFill>
              <a:schemeClr val="tx1"/>
            </a:solidFill>
          </a:endParaRPr>
        </a:p>
      </dgm:t>
    </dgm:pt>
    <dgm:pt modelId="{BFA2C9EA-6D9B-4FFA-B087-5734B67050B7}" type="parTrans" cxnId="{EC9A5BA6-72FF-4918-BE59-65BB424C93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43DBF6-D673-435A-A536-F06280E85846}" type="sibTrans" cxnId="{EC9A5BA6-72FF-4918-BE59-65BB424C936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E8BDB8-1592-43B9-940E-E41DF8D0F05C}" type="pres">
      <dgm:prSet presAssocID="{EB23530C-268B-4C2B-A6F7-1C418EAB34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3288CF-A5FE-46D2-8A14-FEF919106194}" type="pres">
      <dgm:prSet presAssocID="{EB23530C-268B-4C2B-A6F7-1C418EAB34B4}" presName="cycle" presStyleCnt="0"/>
      <dgm:spPr/>
    </dgm:pt>
    <dgm:pt modelId="{9C388FED-182A-4320-A311-173C3A73618E}" type="pres">
      <dgm:prSet presAssocID="{3D3A32FA-3A97-4DCC-81B5-5E4594DA6397}" presName="nodeFirstNode" presStyleLbl="node1" presStyleIdx="0" presStyleCnt="4" custRadScaleRad="95540" custRadScaleInc="-7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A2E0FE-BCE2-41F4-AAC5-A0233187724F}" type="pres">
      <dgm:prSet presAssocID="{C508DF20-251A-4D50-9F4C-76E1604059D0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E7D50EB-BA7B-4C9F-8CD2-8B8C19764FDB}" type="pres">
      <dgm:prSet presAssocID="{D6469582-58D1-4EEB-B914-41E3DD0E9A30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20578-7EC0-4C2B-8FDA-A0ABF74C6216}" type="pres">
      <dgm:prSet presAssocID="{3DAD571C-58F8-4BEC-984A-5BD1CA8EA1A6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D3F256-1389-433A-AD8F-66F9238953C5}" type="pres">
      <dgm:prSet presAssocID="{4B685BF2-294E-40C6-BFEC-07A5F3E229F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B23A00-F7B0-476D-B773-5141FECEF17F}" type="presOf" srcId="{C508DF20-251A-4D50-9F4C-76E1604059D0}" destId="{11A2E0FE-BCE2-41F4-AAC5-A0233187724F}" srcOrd="0" destOrd="0" presId="urn:microsoft.com/office/officeart/2005/8/layout/cycle3"/>
    <dgm:cxn modelId="{E6F4D0C5-9B69-45F1-AF0C-92A6C1D9F5A7}" type="presOf" srcId="{4B685BF2-294E-40C6-BFEC-07A5F3E229FB}" destId="{7DD3F256-1389-433A-AD8F-66F9238953C5}" srcOrd="0" destOrd="0" presId="urn:microsoft.com/office/officeart/2005/8/layout/cycle3"/>
    <dgm:cxn modelId="{EC9A5BA6-72FF-4918-BE59-65BB424C9368}" srcId="{EB23530C-268B-4C2B-A6F7-1C418EAB34B4}" destId="{4B685BF2-294E-40C6-BFEC-07A5F3E229FB}" srcOrd="3" destOrd="0" parTransId="{BFA2C9EA-6D9B-4FFA-B087-5734B67050B7}" sibTransId="{F343DBF6-D673-435A-A536-F06280E85846}"/>
    <dgm:cxn modelId="{E2136A9D-0959-4B2B-9091-FE5B92E49DE1}" srcId="{EB23530C-268B-4C2B-A6F7-1C418EAB34B4}" destId="{D6469582-58D1-4EEB-B914-41E3DD0E9A30}" srcOrd="1" destOrd="0" parTransId="{B5E8FDB8-EC32-40FC-9263-889694803ECD}" sibTransId="{B9F0D983-644E-451A-9455-D4D5ECA42FD4}"/>
    <dgm:cxn modelId="{A255E0B4-0DBA-4ED4-8D3B-0AF97B93BEA7}" type="presOf" srcId="{3DAD571C-58F8-4BEC-984A-5BD1CA8EA1A6}" destId="{AE620578-7EC0-4C2B-8FDA-A0ABF74C6216}" srcOrd="0" destOrd="0" presId="urn:microsoft.com/office/officeart/2005/8/layout/cycle3"/>
    <dgm:cxn modelId="{C6EF6A56-B8C5-4345-8DDE-A361131FEF2E}" type="presOf" srcId="{EB23530C-268B-4C2B-A6F7-1C418EAB34B4}" destId="{1AE8BDB8-1592-43B9-940E-E41DF8D0F05C}" srcOrd="0" destOrd="0" presId="urn:microsoft.com/office/officeart/2005/8/layout/cycle3"/>
    <dgm:cxn modelId="{DA9E4559-C513-4DB8-BCD2-00A2C95051C9}" srcId="{EB23530C-268B-4C2B-A6F7-1C418EAB34B4}" destId="{3DAD571C-58F8-4BEC-984A-5BD1CA8EA1A6}" srcOrd="2" destOrd="0" parTransId="{89205DF5-937D-4C6C-A1E0-728D2C323070}" sibTransId="{D853DCF6-651D-4BE9-9E0B-DA1963981AE4}"/>
    <dgm:cxn modelId="{A0974A74-4106-41B3-8868-998224907E75}" srcId="{EB23530C-268B-4C2B-A6F7-1C418EAB34B4}" destId="{3D3A32FA-3A97-4DCC-81B5-5E4594DA6397}" srcOrd="0" destOrd="0" parTransId="{3D167F1E-E6B7-47F4-9462-51736A23F30A}" sibTransId="{C508DF20-251A-4D50-9F4C-76E1604059D0}"/>
    <dgm:cxn modelId="{6250CDDC-73ED-422E-8BBE-F469A144B0A9}" type="presOf" srcId="{3D3A32FA-3A97-4DCC-81B5-5E4594DA6397}" destId="{9C388FED-182A-4320-A311-173C3A73618E}" srcOrd="0" destOrd="0" presId="urn:microsoft.com/office/officeart/2005/8/layout/cycle3"/>
    <dgm:cxn modelId="{5A792E28-BF92-43E8-AF5F-CDC1280677C6}" type="presOf" srcId="{D6469582-58D1-4EEB-B914-41E3DD0E9A30}" destId="{EE7D50EB-BA7B-4C9F-8CD2-8B8C19764FDB}" srcOrd="0" destOrd="0" presId="urn:microsoft.com/office/officeart/2005/8/layout/cycle3"/>
    <dgm:cxn modelId="{E5DFDA02-AB31-40D1-B906-ADE510D125B9}" type="presParOf" srcId="{1AE8BDB8-1592-43B9-940E-E41DF8D0F05C}" destId="{C83288CF-A5FE-46D2-8A14-FEF919106194}" srcOrd="0" destOrd="0" presId="urn:microsoft.com/office/officeart/2005/8/layout/cycle3"/>
    <dgm:cxn modelId="{2FCF24BE-3B7B-4307-89AE-AC4AA94DFB38}" type="presParOf" srcId="{C83288CF-A5FE-46D2-8A14-FEF919106194}" destId="{9C388FED-182A-4320-A311-173C3A73618E}" srcOrd="0" destOrd="0" presId="urn:microsoft.com/office/officeart/2005/8/layout/cycle3"/>
    <dgm:cxn modelId="{7C243213-D0DB-4C60-B1C7-F994BEE4F3B1}" type="presParOf" srcId="{C83288CF-A5FE-46D2-8A14-FEF919106194}" destId="{11A2E0FE-BCE2-41F4-AAC5-A0233187724F}" srcOrd="1" destOrd="0" presId="urn:microsoft.com/office/officeart/2005/8/layout/cycle3"/>
    <dgm:cxn modelId="{E0F07086-4116-4AB5-A334-D826DBFF9A7A}" type="presParOf" srcId="{C83288CF-A5FE-46D2-8A14-FEF919106194}" destId="{EE7D50EB-BA7B-4C9F-8CD2-8B8C19764FDB}" srcOrd="2" destOrd="0" presId="urn:microsoft.com/office/officeart/2005/8/layout/cycle3"/>
    <dgm:cxn modelId="{A5E5D18B-E434-4B6B-8BC1-C07DC1763CD7}" type="presParOf" srcId="{C83288CF-A5FE-46D2-8A14-FEF919106194}" destId="{AE620578-7EC0-4C2B-8FDA-A0ABF74C6216}" srcOrd="3" destOrd="0" presId="urn:microsoft.com/office/officeart/2005/8/layout/cycle3"/>
    <dgm:cxn modelId="{C5F48316-A2DC-4365-AB47-C4E5B187F22B}" type="presParOf" srcId="{C83288CF-A5FE-46D2-8A14-FEF919106194}" destId="{7DD3F256-1389-433A-AD8F-66F9238953C5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1BA6EE-EA8E-465B-BD2B-884EF72A678C}" type="doc">
      <dgm:prSet loTypeId="urn:microsoft.com/office/officeart/2005/8/layout/cycle7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D126F96-5112-4E76-A0B5-7725B2107F0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Mala Imagen</a:t>
          </a:r>
          <a:endParaRPr lang="es-ES" dirty="0">
            <a:solidFill>
              <a:schemeClr val="tx1"/>
            </a:solidFill>
          </a:endParaRPr>
        </a:p>
      </dgm:t>
    </dgm:pt>
    <dgm:pt modelId="{BF99B226-32AD-4A00-8BBB-7F06A546AD4E}" type="parTrans" cxnId="{8E27AF41-6EF5-4232-9B35-27F9E3943D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AA0FD4-BC0E-49A5-9135-43DF7A8EC518}" type="sibTrans" cxnId="{8E27AF41-6EF5-4232-9B35-27F9E3943D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1AD23C-0FEF-4BBA-A47D-11DF9087DDB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Impuestos</a:t>
          </a:r>
          <a:endParaRPr lang="es-ES" dirty="0">
            <a:solidFill>
              <a:schemeClr val="tx1"/>
            </a:solidFill>
          </a:endParaRPr>
        </a:p>
      </dgm:t>
    </dgm:pt>
    <dgm:pt modelId="{18018128-4C6C-41B7-B7AD-5D95732B9B07}" type="parTrans" cxnId="{E9D16A1E-ACBC-4919-85D4-CBBC93241F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794FF65-1E45-4555-9593-0A3D27AC29DA}" type="sibTrans" cxnId="{E9D16A1E-ACBC-4919-85D4-CBBC93241F1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D712C6-3544-46C9-A1D9-B52FB305065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Ciclo de la Materia Prima</a:t>
          </a:r>
          <a:endParaRPr lang="es-ES" dirty="0">
            <a:solidFill>
              <a:schemeClr val="tx1"/>
            </a:solidFill>
          </a:endParaRPr>
        </a:p>
      </dgm:t>
    </dgm:pt>
    <dgm:pt modelId="{F183C920-A7CC-4092-B3E6-C5118100BE2B}" type="parTrans" cxnId="{10266249-0263-4BE4-A428-EE793D08284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1F53DA-41F3-4A6A-858F-614953E4BD2A}" type="sibTrans" cxnId="{10266249-0263-4BE4-A428-EE793D08284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8F657-748D-4942-A781-65971E305F7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Regulaciones</a:t>
          </a:r>
          <a:endParaRPr lang="es-ES" dirty="0">
            <a:solidFill>
              <a:schemeClr val="tx1"/>
            </a:solidFill>
          </a:endParaRPr>
        </a:p>
      </dgm:t>
    </dgm:pt>
    <dgm:pt modelId="{998FCB38-CD33-42FB-B069-21678ED13222}" type="parTrans" cxnId="{BA6FC7BA-D400-4481-9CB0-8C5B577BC7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8CC8E7-3270-4176-BBBD-817E536BC8E7}" type="sibTrans" cxnId="{BA6FC7BA-D400-4481-9CB0-8C5B577BC7A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AADFBB0-C95D-4FCC-8CEA-C67B744A6DDB}" type="pres">
      <dgm:prSet presAssocID="{831BA6EE-EA8E-465B-BD2B-884EF72A6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6278B6-C110-4B8E-BF02-DA6AC155A7C5}" type="pres">
      <dgm:prSet presAssocID="{CD126F96-5112-4E76-A0B5-7725B2107F0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8ACB76-3846-4054-A9C7-16F1E03FAA48}" type="pres">
      <dgm:prSet presAssocID="{88AA0FD4-BC0E-49A5-9135-43DF7A8EC518}" presName="sibTrans" presStyleLbl="sibTrans2D1" presStyleIdx="0" presStyleCnt="4"/>
      <dgm:spPr/>
      <dgm:t>
        <a:bodyPr/>
        <a:lstStyle/>
        <a:p>
          <a:endParaRPr lang="es-ES"/>
        </a:p>
      </dgm:t>
    </dgm:pt>
    <dgm:pt modelId="{686912CA-B480-4D8D-95F6-F0287B2940A5}" type="pres">
      <dgm:prSet presAssocID="{88AA0FD4-BC0E-49A5-9135-43DF7A8EC518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2DC1969D-0F0F-40B1-89AD-3053C77E74A6}" type="pres">
      <dgm:prSet presAssocID="{DC1AD23C-0FEF-4BBA-A47D-11DF9087DD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1EFEF-642F-4B5A-A92E-CDCEE0F79C2F}" type="pres">
      <dgm:prSet presAssocID="{6794FF65-1E45-4555-9593-0A3D27AC29D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090402CB-FA64-490A-8315-A98012D85AE3}" type="pres">
      <dgm:prSet presAssocID="{6794FF65-1E45-4555-9593-0A3D27AC29D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9699413F-7C36-4C56-98DB-6D6BF10CD31A}" type="pres">
      <dgm:prSet presAssocID="{C1D712C6-3544-46C9-A1D9-B52FB305065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39A83F-44ED-4A43-A00C-CF8677E4A65D}" type="pres">
      <dgm:prSet presAssocID="{CE1F53DA-41F3-4A6A-858F-614953E4BD2A}" presName="sibTrans" presStyleLbl="sibTrans2D1" presStyleIdx="2" presStyleCnt="4"/>
      <dgm:spPr/>
      <dgm:t>
        <a:bodyPr/>
        <a:lstStyle/>
        <a:p>
          <a:endParaRPr lang="es-ES"/>
        </a:p>
      </dgm:t>
    </dgm:pt>
    <dgm:pt modelId="{834CFBC7-2189-4A98-A3F6-E79DC41B73FD}" type="pres">
      <dgm:prSet presAssocID="{CE1F53DA-41F3-4A6A-858F-614953E4BD2A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10FBC707-71E3-4E18-B672-7BBC03A8EEF3}" type="pres">
      <dgm:prSet presAssocID="{AB08F657-748D-4942-A781-65971E305F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4E4921-6500-4832-BAF0-046BEE4AD0C2}" type="pres">
      <dgm:prSet presAssocID="{C58CC8E7-3270-4176-BBBD-817E536BC8E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64A5FD95-9B4F-4D7B-BF9B-6E4AFC5030E6}" type="pres">
      <dgm:prSet presAssocID="{C58CC8E7-3270-4176-BBBD-817E536BC8E7}" presName="connectorText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A1EF42FD-99AB-4FB9-9451-F0350195016A}" type="presOf" srcId="{AB08F657-748D-4942-A781-65971E305F78}" destId="{10FBC707-71E3-4E18-B672-7BBC03A8EEF3}" srcOrd="0" destOrd="0" presId="urn:microsoft.com/office/officeart/2005/8/layout/cycle7"/>
    <dgm:cxn modelId="{33075937-DEDE-44CD-8E97-BD2D91DB8C43}" type="presOf" srcId="{C58CC8E7-3270-4176-BBBD-817E536BC8E7}" destId="{64A5FD95-9B4F-4D7B-BF9B-6E4AFC5030E6}" srcOrd="1" destOrd="0" presId="urn:microsoft.com/office/officeart/2005/8/layout/cycle7"/>
    <dgm:cxn modelId="{A7A9A751-10AF-4A90-A4AE-ACF3319B0DA3}" type="presOf" srcId="{831BA6EE-EA8E-465B-BD2B-884EF72A678C}" destId="{3AADFBB0-C95D-4FCC-8CEA-C67B744A6DDB}" srcOrd="0" destOrd="0" presId="urn:microsoft.com/office/officeart/2005/8/layout/cycle7"/>
    <dgm:cxn modelId="{B0374F7B-03D0-4B35-B6A9-EB84B21D6691}" type="presOf" srcId="{CE1F53DA-41F3-4A6A-858F-614953E4BD2A}" destId="{1039A83F-44ED-4A43-A00C-CF8677E4A65D}" srcOrd="0" destOrd="0" presId="urn:microsoft.com/office/officeart/2005/8/layout/cycle7"/>
    <dgm:cxn modelId="{E9D16A1E-ACBC-4919-85D4-CBBC93241F1C}" srcId="{831BA6EE-EA8E-465B-BD2B-884EF72A678C}" destId="{DC1AD23C-0FEF-4BBA-A47D-11DF9087DDBA}" srcOrd="1" destOrd="0" parTransId="{18018128-4C6C-41B7-B7AD-5D95732B9B07}" sibTransId="{6794FF65-1E45-4555-9593-0A3D27AC29DA}"/>
    <dgm:cxn modelId="{97901557-EC5B-49B5-B861-D5308313E9A4}" type="presOf" srcId="{88AA0FD4-BC0E-49A5-9135-43DF7A8EC518}" destId="{108ACB76-3846-4054-A9C7-16F1E03FAA48}" srcOrd="0" destOrd="0" presId="urn:microsoft.com/office/officeart/2005/8/layout/cycle7"/>
    <dgm:cxn modelId="{BA6FC7BA-D400-4481-9CB0-8C5B577BC7A0}" srcId="{831BA6EE-EA8E-465B-BD2B-884EF72A678C}" destId="{AB08F657-748D-4942-A781-65971E305F78}" srcOrd="3" destOrd="0" parTransId="{998FCB38-CD33-42FB-B069-21678ED13222}" sibTransId="{C58CC8E7-3270-4176-BBBD-817E536BC8E7}"/>
    <dgm:cxn modelId="{1A21D5C5-7C9D-4AB8-A94B-CDEB918DDD58}" type="presOf" srcId="{CD126F96-5112-4E76-A0B5-7725B2107F04}" destId="{2F6278B6-C110-4B8E-BF02-DA6AC155A7C5}" srcOrd="0" destOrd="0" presId="urn:microsoft.com/office/officeart/2005/8/layout/cycle7"/>
    <dgm:cxn modelId="{A2278EB7-FF87-4F47-9763-FB29C78E1219}" type="presOf" srcId="{DC1AD23C-0FEF-4BBA-A47D-11DF9087DDBA}" destId="{2DC1969D-0F0F-40B1-89AD-3053C77E74A6}" srcOrd="0" destOrd="0" presId="urn:microsoft.com/office/officeart/2005/8/layout/cycle7"/>
    <dgm:cxn modelId="{621BB7EB-DDCF-4ED3-A618-1E361C0416BC}" type="presOf" srcId="{88AA0FD4-BC0E-49A5-9135-43DF7A8EC518}" destId="{686912CA-B480-4D8D-95F6-F0287B2940A5}" srcOrd="1" destOrd="0" presId="urn:microsoft.com/office/officeart/2005/8/layout/cycle7"/>
    <dgm:cxn modelId="{A654B28C-55CF-4798-9E86-A692C5D44875}" type="presOf" srcId="{6794FF65-1E45-4555-9593-0A3D27AC29DA}" destId="{B6B1EFEF-642F-4B5A-A92E-CDCEE0F79C2F}" srcOrd="0" destOrd="0" presId="urn:microsoft.com/office/officeart/2005/8/layout/cycle7"/>
    <dgm:cxn modelId="{5ED0694D-B0F7-4423-BBE1-928A7A1D10AF}" type="presOf" srcId="{CE1F53DA-41F3-4A6A-858F-614953E4BD2A}" destId="{834CFBC7-2189-4A98-A3F6-E79DC41B73FD}" srcOrd="1" destOrd="0" presId="urn:microsoft.com/office/officeart/2005/8/layout/cycle7"/>
    <dgm:cxn modelId="{99428ED7-ABD0-429B-AC1E-B4358D4FB70D}" type="presOf" srcId="{6794FF65-1E45-4555-9593-0A3D27AC29DA}" destId="{090402CB-FA64-490A-8315-A98012D85AE3}" srcOrd="1" destOrd="0" presId="urn:microsoft.com/office/officeart/2005/8/layout/cycle7"/>
    <dgm:cxn modelId="{10266249-0263-4BE4-A428-EE793D08284A}" srcId="{831BA6EE-EA8E-465B-BD2B-884EF72A678C}" destId="{C1D712C6-3544-46C9-A1D9-B52FB3050650}" srcOrd="2" destOrd="0" parTransId="{F183C920-A7CC-4092-B3E6-C5118100BE2B}" sibTransId="{CE1F53DA-41F3-4A6A-858F-614953E4BD2A}"/>
    <dgm:cxn modelId="{8E27AF41-6EF5-4232-9B35-27F9E3943DDE}" srcId="{831BA6EE-EA8E-465B-BD2B-884EF72A678C}" destId="{CD126F96-5112-4E76-A0B5-7725B2107F04}" srcOrd="0" destOrd="0" parTransId="{BF99B226-32AD-4A00-8BBB-7F06A546AD4E}" sibTransId="{88AA0FD4-BC0E-49A5-9135-43DF7A8EC518}"/>
    <dgm:cxn modelId="{2B1E2293-9150-4307-8D7A-2BEF74149436}" type="presOf" srcId="{C58CC8E7-3270-4176-BBBD-817E536BC8E7}" destId="{1C4E4921-6500-4832-BAF0-046BEE4AD0C2}" srcOrd="0" destOrd="0" presId="urn:microsoft.com/office/officeart/2005/8/layout/cycle7"/>
    <dgm:cxn modelId="{CCF26D67-1864-41C2-B3EC-8B3073DE77B7}" type="presOf" srcId="{C1D712C6-3544-46C9-A1D9-B52FB3050650}" destId="{9699413F-7C36-4C56-98DB-6D6BF10CD31A}" srcOrd="0" destOrd="0" presId="urn:microsoft.com/office/officeart/2005/8/layout/cycle7"/>
    <dgm:cxn modelId="{A40BD5D1-A736-47F2-B998-2764749C6202}" type="presParOf" srcId="{3AADFBB0-C95D-4FCC-8CEA-C67B744A6DDB}" destId="{2F6278B6-C110-4B8E-BF02-DA6AC155A7C5}" srcOrd="0" destOrd="0" presId="urn:microsoft.com/office/officeart/2005/8/layout/cycle7"/>
    <dgm:cxn modelId="{CE4E4F2A-1FD6-4107-B386-5734DDDB1F12}" type="presParOf" srcId="{3AADFBB0-C95D-4FCC-8CEA-C67B744A6DDB}" destId="{108ACB76-3846-4054-A9C7-16F1E03FAA48}" srcOrd="1" destOrd="0" presId="urn:microsoft.com/office/officeart/2005/8/layout/cycle7"/>
    <dgm:cxn modelId="{362B0A19-B1A8-447E-A622-F1C0E61F368D}" type="presParOf" srcId="{108ACB76-3846-4054-A9C7-16F1E03FAA48}" destId="{686912CA-B480-4D8D-95F6-F0287B2940A5}" srcOrd="0" destOrd="0" presId="urn:microsoft.com/office/officeart/2005/8/layout/cycle7"/>
    <dgm:cxn modelId="{8CF8BD85-2DF2-4B93-B1A8-D09E1AD3C5C1}" type="presParOf" srcId="{3AADFBB0-C95D-4FCC-8CEA-C67B744A6DDB}" destId="{2DC1969D-0F0F-40B1-89AD-3053C77E74A6}" srcOrd="2" destOrd="0" presId="urn:microsoft.com/office/officeart/2005/8/layout/cycle7"/>
    <dgm:cxn modelId="{F54317EF-A971-420B-B76B-5DBBAD6E5A43}" type="presParOf" srcId="{3AADFBB0-C95D-4FCC-8CEA-C67B744A6DDB}" destId="{B6B1EFEF-642F-4B5A-A92E-CDCEE0F79C2F}" srcOrd="3" destOrd="0" presId="urn:microsoft.com/office/officeart/2005/8/layout/cycle7"/>
    <dgm:cxn modelId="{8FFAFDBB-EFA3-463E-A0DA-1919B69FAF95}" type="presParOf" srcId="{B6B1EFEF-642F-4B5A-A92E-CDCEE0F79C2F}" destId="{090402CB-FA64-490A-8315-A98012D85AE3}" srcOrd="0" destOrd="0" presId="urn:microsoft.com/office/officeart/2005/8/layout/cycle7"/>
    <dgm:cxn modelId="{5F7E3519-AE9E-4A5F-80F8-6E7E1B5D710A}" type="presParOf" srcId="{3AADFBB0-C95D-4FCC-8CEA-C67B744A6DDB}" destId="{9699413F-7C36-4C56-98DB-6D6BF10CD31A}" srcOrd="4" destOrd="0" presId="urn:microsoft.com/office/officeart/2005/8/layout/cycle7"/>
    <dgm:cxn modelId="{99740718-8A06-4E2A-9179-81FE0DC9BB6F}" type="presParOf" srcId="{3AADFBB0-C95D-4FCC-8CEA-C67B744A6DDB}" destId="{1039A83F-44ED-4A43-A00C-CF8677E4A65D}" srcOrd="5" destOrd="0" presId="urn:microsoft.com/office/officeart/2005/8/layout/cycle7"/>
    <dgm:cxn modelId="{6C8AC174-D945-4AD2-ADD0-B79D98CDEFA9}" type="presParOf" srcId="{1039A83F-44ED-4A43-A00C-CF8677E4A65D}" destId="{834CFBC7-2189-4A98-A3F6-E79DC41B73FD}" srcOrd="0" destOrd="0" presId="urn:microsoft.com/office/officeart/2005/8/layout/cycle7"/>
    <dgm:cxn modelId="{4E8230BA-CE18-477F-96A5-F352013E1C8B}" type="presParOf" srcId="{3AADFBB0-C95D-4FCC-8CEA-C67B744A6DDB}" destId="{10FBC707-71E3-4E18-B672-7BBC03A8EEF3}" srcOrd="6" destOrd="0" presId="urn:microsoft.com/office/officeart/2005/8/layout/cycle7"/>
    <dgm:cxn modelId="{E6CC2E1A-E6FF-4049-AFBF-419F9D369FC2}" type="presParOf" srcId="{3AADFBB0-C95D-4FCC-8CEA-C67B744A6DDB}" destId="{1C4E4921-6500-4832-BAF0-046BEE4AD0C2}" srcOrd="7" destOrd="0" presId="urn:microsoft.com/office/officeart/2005/8/layout/cycle7"/>
    <dgm:cxn modelId="{6ACF689E-35C5-4602-A6F9-C7D6CE11C0DC}" type="presParOf" srcId="{1C4E4921-6500-4832-BAF0-046BEE4AD0C2}" destId="{64A5FD95-9B4F-4D7B-BF9B-6E4AFC5030E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3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DED0C9-3EA7-4D00-92C8-D4ED0C51B86B}" type="doc">
      <dgm:prSet loTypeId="urn:microsoft.com/office/officeart/2005/8/layout/gear1" loCatId="relationship" qsTypeId="urn:microsoft.com/office/officeart/2005/8/quickstyle/3d9" qsCatId="3D" csTypeId="urn:microsoft.com/office/officeart/2005/8/colors/colorful5" csCatId="colorful" phldr="1"/>
      <dgm:spPr/>
    </dgm:pt>
    <dgm:pt modelId="{15E80CC4-471B-4570-A31A-23CD6E2A0B92}" type="pres">
      <dgm:prSet presAssocID="{12DED0C9-3EA7-4D00-92C8-D4ED0C51B86B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ADF0E889-9697-4089-B6AD-937DEEB9E843}" type="presOf" srcId="{12DED0C9-3EA7-4D00-92C8-D4ED0C51B86B}" destId="{15E80CC4-471B-4570-A31A-23CD6E2A0B92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DED0C9-3EA7-4D00-92C8-D4ED0C51B86B}" type="doc">
      <dgm:prSet loTypeId="urn:microsoft.com/office/officeart/2005/8/layout/gear1" loCatId="relationship" qsTypeId="urn:microsoft.com/office/officeart/2005/8/quickstyle/3d9" qsCatId="3D" csTypeId="urn:microsoft.com/office/officeart/2005/8/colors/colorful5" csCatId="colorful" phldr="1"/>
      <dgm:spPr/>
    </dgm:pt>
    <dgm:pt modelId="{FEB5DB74-C733-44DA-9953-54754B351E43}">
      <dgm:prSet phldrT="[Texto]"/>
      <dgm:spPr/>
      <dgm:t>
        <a:bodyPr/>
        <a:lstStyle/>
        <a:p>
          <a:r>
            <a:rPr lang="es-ES" dirty="0" smtClean="0"/>
            <a:t>Análisis de Oferta </a:t>
          </a:r>
          <a:endParaRPr lang="es-ES" dirty="0"/>
        </a:p>
      </dgm:t>
    </dgm:pt>
    <dgm:pt modelId="{93856F07-79E5-4FF1-83D3-3ACD1C191310}" type="parTrans" cxnId="{EB86960E-9F9A-4152-BD40-6413257BA45E}">
      <dgm:prSet/>
      <dgm:spPr/>
      <dgm:t>
        <a:bodyPr/>
        <a:lstStyle/>
        <a:p>
          <a:endParaRPr lang="es-ES"/>
        </a:p>
      </dgm:t>
    </dgm:pt>
    <dgm:pt modelId="{F05D3370-6223-485D-90F8-A93D0DB24C0D}" type="sibTrans" cxnId="{EB86960E-9F9A-4152-BD40-6413257BA45E}">
      <dgm:prSet/>
      <dgm:spPr/>
      <dgm:t>
        <a:bodyPr/>
        <a:lstStyle/>
        <a:p>
          <a:endParaRPr lang="es-ES"/>
        </a:p>
      </dgm:t>
    </dgm:pt>
    <dgm:pt modelId="{15E80CC4-471B-4570-A31A-23CD6E2A0B92}" type="pres">
      <dgm:prSet presAssocID="{12DED0C9-3EA7-4D00-92C8-D4ED0C51B8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ACFC0D-1CB1-4818-B5F2-B88415E21727}" type="pres">
      <dgm:prSet presAssocID="{FEB5DB74-C733-44DA-9953-54754B351E43}" presName="gear1" presStyleLbl="node1" presStyleIdx="0" presStyleCnt="1" custLinFactNeighborX="44844" custLinFactNeighborY="2142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64D04-FA26-4943-8D14-8BA96BE25320}" type="pres">
      <dgm:prSet presAssocID="{FEB5DB74-C733-44DA-9953-54754B351E43}" presName="gear1srcNode" presStyleLbl="node1" presStyleIdx="0" presStyleCnt="1"/>
      <dgm:spPr/>
      <dgm:t>
        <a:bodyPr/>
        <a:lstStyle/>
        <a:p>
          <a:endParaRPr lang="es-ES"/>
        </a:p>
      </dgm:t>
    </dgm:pt>
    <dgm:pt modelId="{E85804BE-C1BF-4416-8B7A-07F479CB1D6E}" type="pres">
      <dgm:prSet presAssocID="{FEB5DB74-C733-44DA-9953-54754B351E43}" presName="gear1dstNode" presStyleLbl="node1" presStyleIdx="0" presStyleCnt="1"/>
      <dgm:spPr/>
      <dgm:t>
        <a:bodyPr/>
        <a:lstStyle/>
        <a:p>
          <a:endParaRPr lang="es-ES"/>
        </a:p>
      </dgm:t>
    </dgm:pt>
    <dgm:pt modelId="{0F65934A-4E6E-4211-9D96-BAECAA30DA10}" type="pres">
      <dgm:prSet presAssocID="{F05D3370-6223-485D-90F8-A93D0DB24C0D}" presName="connector1" presStyleLbl="sibTrans2D1" presStyleIdx="0" presStyleCnt="1" custLinFactNeighborX="29755" custLinFactNeighborY="5586"/>
      <dgm:spPr/>
      <dgm:t>
        <a:bodyPr/>
        <a:lstStyle/>
        <a:p>
          <a:endParaRPr lang="es-ES"/>
        </a:p>
      </dgm:t>
    </dgm:pt>
  </dgm:ptLst>
  <dgm:cxnLst>
    <dgm:cxn modelId="{FF28DA97-DEAB-4534-A3B3-435526C38BC1}" type="presOf" srcId="{FEB5DB74-C733-44DA-9953-54754B351E43}" destId="{23ACFC0D-1CB1-4818-B5F2-B88415E21727}" srcOrd="0" destOrd="0" presId="urn:microsoft.com/office/officeart/2005/8/layout/gear1"/>
    <dgm:cxn modelId="{2DBB00A8-6BBA-466D-8982-C542EA06AEF4}" type="presOf" srcId="{FEB5DB74-C733-44DA-9953-54754B351E43}" destId="{E85804BE-C1BF-4416-8B7A-07F479CB1D6E}" srcOrd="2" destOrd="0" presId="urn:microsoft.com/office/officeart/2005/8/layout/gear1"/>
    <dgm:cxn modelId="{EB86960E-9F9A-4152-BD40-6413257BA45E}" srcId="{12DED0C9-3EA7-4D00-92C8-D4ED0C51B86B}" destId="{FEB5DB74-C733-44DA-9953-54754B351E43}" srcOrd="0" destOrd="0" parTransId="{93856F07-79E5-4FF1-83D3-3ACD1C191310}" sibTransId="{F05D3370-6223-485D-90F8-A93D0DB24C0D}"/>
    <dgm:cxn modelId="{A3623F12-71D3-48C7-B744-32EFBADFA9BF}" type="presOf" srcId="{F05D3370-6223-485D-90F8-A93D0DB24C0D}" destId="{0F65934A-4E6E-4211-9D96-BAECAA30DA10}" srcOrd="0" destOrd="0" presId="urn:microsoft.com/office/officeart/2005/8/layout/gear1"/>
    <dgm:cxn modelId="{E38D247C-33C7-49C0-A126-24A47F35D0FD}" type="presOf" srcId="{12DED0C9-3EA7-4D00-92C8-D4ED0C51B86B}" destId="{15E80CC4-471B-4570-A31A-23CD6E2A0B92}" srcOrd="0" destOrd="0" presId="urn:microsoft.com/office/officeart/2005/8/layout/gear1"/>
    <dgm:cxn modelId="{C67C1810-DE93-448A-A2E2-65753728F1ED}" type="presOf" srcId="{FEB5DB74-C733-44DA-9953-54754B351E43}" destId="{40164D04-FA26-4943-8D14-8BA96BE25320}" srcOrd="1" destOrd="0" presId="urn:microsoft.com/office/officeart/2005/8/layout/gear1"/>
    <dgm:cxn modelId="{253823C8-1E83-4BAB-8093-BF644FA105A4}" type="presParOf" srcId="{15E80CC4-471B-4570-A31A-23CD6E2A0B92}" destId="{23ACFC0D-1CB1-4818-B5F2-B88415E21727}" srcOrd="0" destOrd="0" presId="urn:microsoft.com/office/officeart/2005/8/layout/gear1"/>
    <dgm:cxn modelId="{AC95D07D-6F56-4E39-9477-9830FE3898DE}" type="presParOf" srcId="{15E80CC4-471B-4570-A31A-23CD6E2A0B92}" destId="{40164D04-FA26-4943-8D14-8BA96BE25320}" srcOrd="1" destOrd="0" presId="urn:microsoft.com/office/officeart/2005/8/layout/gear1"/>
    <dgm:cxn modelId="{D0592285-6146-44BD-83C0-38CBC87C6250}" type="presParOf" srcId="{15E80CC4-471B-4570-A31A-23CD6E2A0B92}" destId="{E85804BE-C1BF-4416-8B7A-07F479CB1D6E}" srcOrd="2" destOrd="0" presId="urn:microsoft.com/office/officeart/2005/8/layout/gear1"/>
    <dgm:cxn modelId="{A87563B2-5507-45CB-822E-79350654FD0D}" type="presParOf" srcId="{15E80CC4-471B-4570-A31A-23CD6E2A0B92}" destId="{0F65934A-4E6E-4211-9D96-BAECAA30DA1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DED0C9-3EA7-4D00-92C8-D4ED0C51B86B}" type="doc">
      <dgm:prSet loTypeId="urn:microsoft.com/office/officeart/2005/8/layout/gear1" loCatId="relationship" qsTypeId="urn:microsoft.com/office/officeart/2005/8/quickstyle/3d9" qsCatId="3D" csTypeId="urn:microsoft.com/office/officeart/2005/8/colors/colorful3" csCatId="colorful" phldr="1"/>
      <dgm:spPr/>
    </dgm:pt>
    <dgm:pt modelId="{FEB5DB74-C733-44DA-9953-54754B351E43}">
      <dgm:prSet phldrT="[Texto]"/>
      <dgm:spPr/>
      <dgm:t>
        <a:bodyPr/>
        <a:lstStyle/>
        <a:p>
          <a:r>
            <a:rPr lang="es-ES" dirty="0" smtClean="0"/>
            <a:t>Análisis de Precio y Sector</a:t>
          </a:r>
          <a:endParaRPr lang="es-ES" dirty="0"/>
        </a:p>
      </dgm:t>
    </dgm:pt>
    <dgm:pt modelId="{93856F07-79E5-4FF1-83D3-3ACD1C191310}" type="parTrans" cxnId="{EB86960E-9F9A-4152-BD40-6413257BA45E}">
      <dgm:prSet/>
      <dgm:spPr/>
      <dgm:t>
        <a:bodyPr/>
        <a:lstStyle/>
        <a:p>
          <a:endParaRPr lang="es-ES"/>
        </a:p>
      </dgm:t>
    </dgm:pt>
    <dgm:pt modelId="{F05D3370-6223-485D-90F8-A93D0DB24C0D}" type="sibTrans" cxnId="{EB86960E-9F9A-4152-BD40-6413257BA45E}">
      <dgm:prSet/>
      <dgm:spPr/>
      <dgm:t>
        <a:bodyPr/>
        <a:lstStyle/>
        <a:p>
          <a:endParaRPr lang="es-ES"/>
        </a:p>
      </dgm:t>
    </dgm:pt>
    <dgm:pt modelId="{15E80CC4-471B-4570-A31A-23CD6E2A0B92}" type="pres">
      <dgm:prSet presAssocID="{12DED0C9-3EA7-4D00-92C8-D4ED0C51B8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ACFC0D-1CB1-4818-B5F2-B88415E21727}" type="pres">
      <dgm:prSet presAssocID="{FEB5DB74-C733-44DA-9953-54754B351E43}" presName="gear1" presStyleLbl="node1" presStyleIdx="0" presStyleCnt="1" custLinFactNeighborX="16835" custLinFactNeighborY="50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64D04-FA26-4943-8D14-8BA96BE25320}" type="pres">
      <dgm:prSet presAssocID="{FEB5DB74-C733-44DA-9953-54754B351E43}" presName="gear1srcNode" presStyleLbl="node1" presStyleIdx="0" presStyleCnt="1"/>
      <dgm:spPr/>
      <dgm:t>
        <a:bodyPr/>
        <a:lstStyle/>
        <a:p>
          <a:endParaRPr lang="es-ES"/>
        </a:p>
      </dgm:t>
    </dgm:pt>
    <dgm:pt modelId="{E85804BE-C1BF-4416-8B7A-07F479CB1D6E}" type="pres">
      <dgm:prSet presAssocID="{FEB5DB74-C733-44DA-9953-54754B351E43}" presName="gear1dstNode" presStyleLbl="node1" presStyleIdx="0" presStyleCnt="1"/>
      <dgm:spPr/>
      <dgm:t>
        <a:bodyPr/>
        <a:lstStyle/>
        <a:p>
          <a:endParaRPr lang="es-ES"/>
        </a:p>
      </dgm:t>
    </dgm:pt>
    <dgm:pt modelId="{0F65934A-4E6E-4211-9D96-BAECAA30DA10}" type="pres">
      <dgm:prSet presAssocID="{F05D3370-6223-485D-90F8-A93D0DB24C0D}" presName="connector1" presStyleLbl="sibTrans2D1" presStyleIdx="0" presStyleCnt="1"/>
      <dgm:spPr/>
      <dgm:t>
        <a:bodyPr/>
        <a:lstStyle/>
        <a:p>
          <a:endParaRPr lang="es-ES"/>
        </a:p>
      </dgm:t>
    </dgm:pt>
  </dgm:ptLst>
  <dgm:cxnLst>
    <dgm:cxn modelId="{515CA5AD-7A78-4913-963D-75C1718EDA8B}" type="presOf" srcId="{FEB5DB74-C733-44DA-9953-54754B351E43}" destId="{23ACFC0D-1CB1-4818-B5F2-B88415E21727}" srcOrd="0" destOrd="0" presId="urn:microsoft.com/office/officeart/2005/8/layout/gear1"/>
    <dgm:cxn modelId="{F84E8F15-AFE0-4262-9BD2-DF484EC34193}" type="presOf" srcId="{FEB5DB74-C733-44DA-9953-54754B351E43}" destId="{E85804BE-C1BF-4416-8B7A-07F479CB1D6E}" srcOrd="2" destOrd="0" presId="urn:microsoft.com/office/officeart/2005/8/layout/gear1"/>
    <dgm:cxn modelId="{55686F4E-9E8D-4EE7-8154-837B7457A16B}" type="presOf" srcId="{FEB5DB74-C733-44DA-9953-54754B351E43}" destId="{40164D04-FA26-4943-8D14-8BA96BE25320}" srcOrd="1" destOrd="0" presId="urn:microsoft.com/office/officeart/2005/8/layout/gear1"/>
    <dgm:cxn modelId="{EB86960E-9F9A-4152-BD40-6413257BA45E}" srcId="{12DED0C9-3EA7-4D00-92C8-D4ED0C51B86B}" destId="{FEB5DB74-C733-44DA-9953-54754B351E43}" srcOrd="0" destOrd="0" parTransId="{93856F07-79E5-4FF1-83D3-3ACD1C191310}" sibTransId="{F05D3370-6223-485D-90F8-A93D0DB24C0D}"/>
    <dgm:cxn modelId="{1E6ED98C-3420-4D06-8D03-7506D772910B}" type="presOf" srcId="{F05D3370-6223-485D-90F8-A93D0DB24C0D}" destId="{0F65934A-4E6E-4211-9D96-BAECAA30DA10}" srcOrd="0" destOrd="0" presId="urn:microsoft.com/office/officeart/2005/8/layout/gear1"/>
    <dgm:cxn modelId="{71734AEF-0881-410B-A44D-3790D799008F}" type="presOf" srcId="{12DED0C9-3EA7-4D00-92C8-D4ED0C51B86B}" destId="{15E80CC4-471B-4570-A31A-23CD6E2A0B92}" srcOrd="0" destOrd="0" presId="urn:microsoft.com/office/officeart/2005/8/layout/gear1"/>
    <dgm:cxn modelId="{242DB21E-89C0-4772-A11F-0AE8A3238B64}" type="presParOf" srcId="{15E80CC4-471B-4570-A31A-23CD6E2A0B92}" destId="{23ACFC0D-1CB1-4818-B5F2-B88415E21727}" srcOrd="0" destOrd="0" presId="urn:microsoft.com/office/officeart/2005/8/layout/gear1"/>
    <dgm:cxn modelId="{5544987F-5670-439B-99FF-AA1CF7D4F419}" type="presParOf" srcId="{15E80CC4-471B-4570-A31A-23CD6E2A0B92}" destId="{40164D04-FA26-4943-8D14-8BA96BE25320}" srcOrd="1" destOrd="0" presId="urn:microsoft.com/office/officeart/2005/8/layout/gear1"/>
    <dgm:cxn modelId="{6C1302FF-4230-4DBB-AAED-2D0B3F64BA46}" type="presParOf" srcId="{15E80CC4-471B-4570-A31A-23CD6E2A0B92}" destId="{E85804BE-C1BF-4416-8B7A-07F479CB1D6E}" srcOrd="2" destOrd="0" presId="urn:microsoft.com/office/officeart/2005/8/layout/gear1"/>
    <dgm:cxn modelId="{4ECB8E4F-3214-490D-9464-501B526D9CD1}" type="presParOf" srcId="{15E80CC4-471B-4570-A31A-23CD6E2A0B92}" destId="{0F65934A-4E6E-4211-9D96-BAECAA30DA10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81AFF-713A-4F4D-B347-61522F62BB2D}">
      <dsp:nvSpPr>
        <dsp:cNvPr id="0" name=""/>
        <dsp:cNvSpPr/>
      </dsp:nvSpPr>
      <dsp:spPr>
        <a:xfrm rot="16200000">
          <a:off x="-1901101" y="2995148"/>
          <a:ext cx="4518935" cy="61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236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 dirty="0"/>
        </a:p>
      </dsp:txBody>
      <dsp:txXfrm rot="16200000">
        <a:off x="-1901101" y="2995148"/>
        <a:ext cx="4518935" cy="614967"/>
      </dsp:txXfrm>
    </dsp:sp>
    <dsp:sp modelId="{7AFF4BF4-8D04-47FB-9926-7A1E39F615DC}">
      <dsp:nvSpPr>
        <dsp:cNvPr id="0" name=""/>
        <dsp:cNvSpPr/>
      </dsp:nvSpPr>
      <dsp:spPr>
        <a:xfrm>
          <a:off x="665849" y="1043163"/>
          <a:ext cx="3063187" cy="4518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42367" rIns="170688" bIns="170688" numCol="1" spcCol="1270" anchor="t" anchorCtr="0">
          <a:noAutofit/>
        </a:bodyPr>
        <a:lstStyle/>
        <a:p>
          <a:pPr marL="171450" lvl="1" indent="-171450" algn="just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s-ES" sz="19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Las bebidas alcohólicas son parte de las costumbres y tradiciones de las zonas rurales ecuatorianas está vinculada a su práctica de vivir y convivir en la cotidianidad, son parte sustancial del </a:t>
          </a:r>
          <a:r>
            <a:rPr kumimoji="0" lang="es-ES" sz="1900" b="0" i="0" u="none" strike="noStrike" kern="1200" cap="none" spc="0" normalizeH="0" baseline="0" noProof="0" dirty="0" err="1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interrelacionamiento</a:t>
          </a:r>
          <a:r>
            <a:rPr kumimoji="0" lang="es-ES" sz="19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 festivo, ceremonial y estimulante de los grupos sociales.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65849" y="1043163"/>
        <a:ext cx="3063187" cy="4518935"/>
      </dsp:txXfrm>
    </dsp:sp>
    <dsp:sp modelId="{69C7D0D7-2F91-427A-8D8D-341066F648B4}">
      <dsp:nvSpPr>
        <dsp:cNvPr id="0" name=""/>
        <dsp:cNvSpPr/>
      </dsp:nvSpPr>
      <dsp:spPr>
        <a:xfrm>
          <a:off x="50882" y="231407"/>
          <a:ext cx="1229934" cy="12299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3617A-096F-417A-A1A6-9FE5DA3254F3}">
      <dsp:nvSpPr>
        <dsp:cNvPr id="0" name=""/>
        <dsp:cNvSpPr/>
      </dsp:nvSpPr>
      <dsp:spPr>
        <a:xfrm rot="16200000">
          <a:off x="2548578" y="2995148"/>
          <a:ext cx="4518935" cy="61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42367" bIns="0" numCol="1" spcCol="1270" anchor="t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400" kern="1200"/>
        </a:p>
      </dsp:txBody>
      <dsp:txXfrm rot="16200000">
        <a:off x="2548578" y="2995148"/>
        <a:ext cx="4518935" cy="614967"/>
      </dsp:txXfrm>
    </dsp:sp>
    <dsp:sp modelId="{4CEE79AD-483C-408C-8650-99432ACD1ECD}">
      <dsp:nvSpPr>
        <dsp:cNvPr id="0" name=""/>
        <dsp:cNvSpPr/>
      </dsp:nvSpPr>
      <dsp:spPr>
        <a:xfrm>
          <a:off x="5115529" y="1043163"/>
          <a:ext cx="3063187" cy="451893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542367" rIns="170688" bIns="170688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solidFill>
                <a:schemeClr val="tx1"/>
              </a:solidFill>
            </a:rPr>
            <a:t>La Mistela es un Licor elaborado mediante la mezcla de frutas con alcohol vínico, tiene un sabor dulzón que lo hace ideal para degustar junto a los postres; realizado por la cultura antigua</a:t>
          </a:r>
          <a:r>
            <a:rPr lang="es-ES" sz="1900" kern="1200" dirty="0" smtClean="0"/>
            <a:t>. </a:t>
          </a:r>
          <a:endParaRPr lang="es-ES" sz="1900" kern="1200" dirty="0"/>
        </a:p>
      </dsp:txBody>
      <dsp:txXfrm>
        <a:off x="5115529" y="1043163"/>
        <a:ext cx="3063187" cy="4518935"/>
      </dsp:txXfrm>
    </dsp:sp>
    <dsp:sp modelId="{81B5EDA9-DC4C-46BA-AF3A-EAB1F3EF1E86}">
      <dsp:nvSpPr>
        <dsp:cNvPr id="0" name=""/>
        <dsp:cNvSpPr/>
      </dsp:nvSpPr>
      <dsp:spPr>
        <a:xfrm>
          <a:off x="4500562" y="231407"/>
          <a:ext cx="1229934" cy="122993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CFC0D-1CB1-4818-B5F2-B88415E21727}">
      <dsp:nvSpPr>
        <dsp:cNvPr id="0" name=""/>
        <dsp:cNvSpPr/>
      </dsp:nvSpPr>
      <dsp:spPr>
        <a:xfrm>
          <a:off x="1188636" y="864104"/>
          <a:ext cx="1826413" cy="182641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Análisis Encuesta</a:t>
          </a:r>
          <a:endParaRPr lang="es-ES" sz="2200" kern="1200" dirty="0"/>
        </a:p>
      </dsp:txBody>
      <dsp:txXfrm>
        <a:off x="1188636" y="864104"/>
        <a:ext cx="1826413" cy="1826413"/>
      </dsp:txXfrm>
    </dsp:sp>
    <dsp:sp modelId="{0F65934A-4E6E-4211-9D96-BAECAA30DA10}">
      <dsp:nvSpPr>
        <dsp:cNvPr id="0" name=""/>
        <dsp:cNvSpPr/>
      </dsp:nvSpPr>
      <dsp:spPr>
        <a:xfrm>
          <a:off x="1188633" y="360040"/>
          <a:ext cx="2246488" cy="2246488"/>
        </a:xfrm>
        <a:prstGeom prst="circularArrow">
          <a:avLst>
            <a:gd name="adj1" fmla="val 4878"/>
            <a:gd name="adj2" fmla="val 312630"/>
            <a:gd name="adj3" fmla="val 3068383"/>
            <a:gd name="adj4" fmla="val 15325552"/>
            <a:gd name="adj5" fmla="val 56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B5923-8267-4400-B652-B35C77EDB1F1}">
      <dsp:nvSpPr>
        <dsp:cNvPr id="0" name=""/>
        <dsp:cNvSpPr/>
      </dsp:nvSpPr>
      <dsp:spPr>
        <a:xfrm>
          <a:off x="680012" y="1537167"/>
          <a:ext cx="1878760" cy="187876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Análisis Demanda</a:t>
          </a:r>
          <a:endParaRPr lang="es-ES" sz="2100" kern="1200" dirty="0"/>
        </a:p>
      </dsp:txBody>
      <dsp:txXfrm>
        <a:off x="680012" y="1537167"/>
        <a:ext cx="1878760" cy="1878760"/>
      </dsp:txXfrm>
    </dsp:sp>
    <dsp:sp modelId="{9041AE52-BA34-42F1-AAFE-EE1F40B7A4E1}">
      <dsp:nvSpPr>
        <dsp:cNvPr id="0" name=""/>
        <dsp:cNvSpPr/>
      </dsp:nvSpPr>
      <dsp:spPr>
        <a:xfrm>
          <a:off x="1066886" y="1114186"/>
          <a:ext cx="2310875" cy="2310875"/>
        </a:xfrm>
        <a:prstGeom prst="circularArrow">
          <a:avLst>
            <a:gd name="adj1" fmla="val 4878"/>
            <a:gd name="adj2" fmla="val 312630"/>
            <a:gd name="adj3" fmla="val 3077543"/>
            <a:gd name="adj4" fmla="val 15312339"/>
            <a:gd name="adj5" fmla="val 5691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F1E71-8A12-4D3A-9944-80071A611F22}">
      <dsp:nvSpPr>
        <dsp:cNvPr id="0" name=""/>
        <dsp:cNvSpPr/>
      </dsp:nvSpPr>
      <dsp:spPr>
        <a:xfrm>
          <a:off x="3055687" y="1904488"/>
          <a:ext cx="1447607" cy="14476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Rivalidad entre competidores</a:t>
          </a:r>
        </a:p>
      </dsp:txBody>
      <dsp:txXfrm>
        <a:off x="3055687" y="1904488"/>
        <a:ext cx="1447607" cy="1447607"/>
      </dsp:txXfrm>
    </dsp:sp>
    <dsp:sp modelId="{8812C4D4-82B3-4FF9-9BCE-166D1B941D41}">
      <dsp:nvSpPr>
        <dsp:cNvPr id="0" name=""/>
        <dsp:cNvSpPr/>
      </dsp:nvSpPr>
      <dsp:spPr>
        <a:xfrm rot="16200000">
          <a:off x="3560563" y="1668163"/>
          <a:ext cx="437855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37855" y="173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16200000">
        <a:off x="3768545" y="1674614"/>
        <a:ext cx="21892" cy="21892"/>
      </dsp:txXfrm>
    </dsp:sp>
    <dsp:sp modelId="{CBE798A8-72F9-4585-877A-8598D9ACE561}">
      <dsp:nvSpPr>
        <dsp:cNvPr id="0" name=""/>
        <dsp:cNvSpPr/>
      </dsp:nvSpPr>
      <dsp:spPr>
        <a:xfrm>
          <a:off x="3055687" y="19025"/>
          <a:ext cx="1447607" cy="14476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/>
            <a:t>Amenaza de los nuevos competidores   BAJA</a:t>
          </a:r>
        </a:p>
      </dsp:txBody>
      <dsp:txXfrm>
        <a:off x="3055687" y="19025"/>
        <a:ext cx="1447607" cy="1447607"/>
      </dsp:txXfrm>
    </dsp:sp>
    <dsp:sp modelId="{4D548440-83C3-4140-B132-AAA31990BFAA}">
      <dsp:nvSpPr>
        <dsp:cNvPr id="0" name=""/>
        <dsp:cNvSpPr/>
      </dsp:nvSpPr>
      <dsp:spPr>
        <a:xfrm>
          <a:off x="4503295" y="2610894"/>
          <a:ext cx="437855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37855" y="173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>
        <a:off x="4711276" y="2617345"/>
        <a:ext cx="21892" cy="21892"/>
      </dsp:txXfrm>
    </dsp:sp>
    <dsp:sp modelId="{4137B066-E6DE-4253-84F6-FC94D241F9A2}">
      <dsp:nvSpPr>
        <dsp:cNvPr id="0" name=""/>
        <dsp:cNvSpPr/>
      </dsp:nvSpPr>
      <dsp:spPr>
        <a:xfrm>
          <a:off x="4941150" y="1904488"/>
          <a:ext cx="1447607" cy="14476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Poder de negociación de los clientes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ALTA</a:t>
          </a:r>
        </a:p>
      </dsp:txBody>
      <dsp:txXfrm>
        <a:off x="4941150" y="1904488"/>
        <a:ext cx="1447607" cy="1447607"/>
      </dsp:txXfrm>
    </dsp:sp>
    <dsp:sp modelId="{D6045809-589B-48C8-8CA9-81D7197FD39F}">
      <dsp:nvSpPr>
        <dsp:cNvPr id="0" name=""/>
        <dsp:cNvSpPr/>
      </dsp:nvSpPr>
      <dsp:spPr>
        <a:xfrm rot="5375285">
          <a:off x="3557872" y="3563138"/>
          <a:ext cx="456930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456930" y="173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5375285">
        <a:off x="3774914" y="3569112"/>
        <a:ext cx="22846" cy="22846"/>
      </dsp:txXfrm>
    </dsp:sp>
    <dsp:sp modelId="{393D374F-E989-422D-86F6-246477F2E235}">
      <dsp:nvSpPr>
        <dsp:cNvPr id="0" name=""/>
        <dsp:cNvSpPr/>
      </dsp:nvSpPr>
      <dsp:spPr>
        <a:xfrm>
          <a:off x="3069379" y="3808976"/>
          <a:ext cx="1447607" cy="14476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Amenaza de productos/servcios sustitutos.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ALTA</a:t>
          </a:r>
        </a:p>
      </dsp:txBody>
      <dsp:txXfrm>
        <a:off x="3069379" y="3808976"/>
        <a:ext cx="1447607" cy="1447607"/>
      </dsp:txXfrm>
    </dsp:sp>
    <dsp:sp modelId="{E6A5097B-1D50-41C5-9725-80C8F805DE66}">
      <dsp:nvSpPr>
        <dsp:cNvPr id="0" name=""/>
        <dsp:cNvSpPr/>
      </dsp:nvSpPr>
      <dsp:spPr>
        <a:xfrm rot="10800000">
          <a:off x="2687983" y="2610894"/>
          <a:ext cx="367704" cy="34794"/>
        </a:xfrm>
        <a:custGeom>
          <a:avLst/>
          <a:gdLst/>
          <a:ahLst/>
          <a:cxnLst/>
          <a:rect l="0" t="0" r="0" b="0"/>
          <a:pathLst>
            <a:path>
              <a:moveTo>
                <a:pt x="0" y="17397"/>
              </a:moveTo>
              <a:lnTo>
                <a:pt x="367704" y="173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/>
        </a:p>
      </dsp:txBody>
      <dsp:txXfrm rot="10800000">
        <a:off x="2862642" y="2619099"/>
        <a:ext cx="18385" cy="18385"/>
      </dsp:txXfrm>
    </dsp:sp>
    <dsp:sp modelId="{E6C779F2-8326-4410-8E0A-FF767AF0A73D}">
      <dsp:nvSpPr>
        <dsp:cNvPr id="0" name=""/>
        <dsp:cNvSpPr/>
      </dsp:nvSpPr>
      <dsp:spPr>
        <a:xfrm>
          <a:off x="1100073" y="1904488"/>
          <a:ext cx="1587909" cy="14476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Poder de negociación de los proveedores BAJA</a:t>
          </a:r>
        </a:p>
      </dsp:txBody>
      <dsp:txXfrm>
        <a:off x="1100073" y="1904488"/>
        <a:ext cx="1587909" cy="1447607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E8C6E-30EB-48FF-BCC3-68FFC74DEC84}">
      <dsp:nvSpPr>
        <dsp:cNvPr id="0" name=""/>
        <dsp:cNvSpPr/>
      </dsp:nvSpPr>
      <dsp:spPr>
        <a:xfrm>
          <a:off x="48941" y="686732"/>
          <a:ext cx="1599925" cy="1319604"/>
        </a:xfrm>
        <a:prstGeom prst="roundRect">
          <a:avLst>
            <a:gd name="adj" fmla="val 10000"/>
          </a:avLst>
        </a:prstGeom>
        <a:solidFill>
          <a:srgbClr val="99CCFF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/>
            <a:t>Materia Prima</a:t>
          </a:r>
        </a:p>
      </dsp:txBody>
      <dsp:txXfrm>
        <a:off x="48941" y="686732"/>
        <a:ext cx="1599925" cy="1036831"/>
      </dsp:txXfrm>
    </dsp:sp>
    <dsp:sp modelId="{5D249CFB-2978-4D97-8BEC-22F49475906C}">
      <dsp:nvSpPr>
        <dsp:cNvPr id="0" name=""/>
        <dsp:cNvSpPr/>
      </dsp:nvSpPr>
      <dsp:spPr>
        <a:xfrm>
          <a:off x="936958" y="961158"/>
          <a:ext cx="1823310" cy="1823310"/>
        </a:xfrm>
        <a:prstGeom prst="leftCircularArrow">
          <a:avLst>
            <a:gd name="adj1" fmla="val 3475"/>
            <a:gd name="adj2" fmla="val 430920"/>
            <a:gd name="adj3" fmla="val 2206430"/>
            <a:gd name="adj4" fmla="val 9024489"/>
            <a:gd name="adj5" fmla="val 4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4E7EF-6FBA-4452-B374-7A798119FA8F}">
      <dsp:nvSpPr>
        <dsp:cNvPr id="0" name=""/>
        <dsp:cNvSpPr/>
      </dsp:nvSpPr>
      <dsp:spPr>
        <a:xfrm>
          <a:off x="404480" y="1723564"/>
          <a:ext cx="1422156" cy="5655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Canal 2</a:t>
          </a:r>
        </a:p>
      </dsp:txBody>
      <dsp:txXfrm>
        <a:off x="404480" y="1723564"/>
        <a:ext cx="1422156" cy="565544"/>
      </dsp:txXfrm>
    </dsp:sp>
    <dsp:sp modelId="{D5E03580-A748-4BED-A68A-62F2D07A5CF7}">
      <dsp:nvSpPr>
        <dsp:cNvPr id="0" name=""/>
        <dsp:cNvSpPr/>
      </dsp:nvSpPr>
      <dsp:spPr>
        <a:xfrm>
          <a:off x="2128357" y="686732"/>
          <a:ext cx="1599925" cy="1319604"/>
        </a:xfrm>
        <a:prstGeom prst="roundRect">
          <a:avLst>
            <a:gd name="adj" fmla="val 10000"/>
          </a:avLst>
        </a:prstGeom>
        <a:solidFill>
          <a:srgbClr val="CCFFCC">
            <a:alpha val="89804"/>
          </a:srgb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/>
            <a:t>Misstelas S.A.</a:t>
          </a:r>
        </a:p>
      </dsp:txBody>
      <dsp:txXfrm>
        <a:off x="2128357" y="969505"/>
        <a:ext cx="1599925" cy="1036831"/>
      </dsp:txXfrm>
    </dsp:sp>
    <dsp:sp modelId="{F5F15FBC-3F2A-42F0-95B9-1B9566DE6DA3}">
      <dsp:nvSpPr>
        <dsp:cNvPr id="0" name=""/>
        <dsp:cNvSpPr/>
      </dsp:nvSpPr>
      <dsp:spPr>
        <a:xfrm>
          <a:off x="3003042" y="-143139"/>
          <a:ext cx="2027745" cy="2027745"/>
        </a:xfrm>
        <a:prstGeom prst="circularArrow">
          <a:avLst>
            <a:gd name="adj1" fmla="val 3125"/>
            <a:gd name="adj2" fmla="val 384268"/>
            <a:gd name="adj3" fmla="val 19440221"/>
            <a:gd name="adj4" fmla="val 12575511"/>
            <a:gd name="adj5" fmla="val 3646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2C8FB-2DA7-4C39-AD62-27572CE18202}">
      <dsp:nvSpPr>
        <dsp:cNvPr id="0" name=""/>
        <dsp:cNvSpPr/>
      </dsp:nvSpPr>
      <dsp:spPr>
        <a:xfrm>
          <a:off x="2483896" y="403960"/>
          <a:ext cx="1422156" cy="56554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Fabricante</a:t>
          </a:r>
        </a:p>
      </dsp:txBody>
      <dsp:txXfrm>
        <a:off x="2483896" y="403960"/>
        <a:ext cx="1422156" cy="565544"/>
      </dsp:txXfrm>
    </dsp:sp>
    <dsp:sp modelId="{CE42DEFE-3597-4C8C-8206-9E484D40CCB3}">
      <dsp:nvSpPr>
        <dsp:cNvPr id="0" name=""/>
        <dsp:cNvSpPr/>
      </dsp:nvSpPr>
      <dsp:spPr>
        <a:xfrm>
          <a:off x="4207773" y="686732"/>
          <a:ext cx="1599925" cy="1319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/>
            <a:t>Mayores a 18 años</a:t>
          </a:r>
        </a:p>
      </dsp:txBody>
      <dsp:txXfrm>
        <a:off x="4207773" y="686732"/>
        <a:ext cx="1599925" cy="1036831"/>
      </dsp:txXfrm>
    </dsp:sp>
    <dsp:sp modelId="{581E8DEB-425E-4F0E-9536-5257379EAB3C}">
      <dsp:nvSpPr>
        <dsp:cNvPr id="0" name=""/>
        <dsp:cNvSpPr/>
      </dsp:nvSpPr>
      <dsp:spPr>
        <a:xfrm>
          <a:off x="4563312" y="1723564"/>
          <a:ext cx="1422156" cy="5655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Cliente</a:t>
          </a:r>
        </a:p>
      </dsp:txBody>
      <dsp:txXfrm>
        <a:off x="4563312" y="1723564"/>
        <a:ext cx="1422156" cy="56554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8EE0D-FE57-411B-BB60-6B338654C63D}">
      <dsp:nvSpPr>
        <dsp:cNvPr id="0" name=""/>
        <dsp:cNvSpPr/>
      </dsp:nvSpPr>
      <dsp:spPr>
        <a:xfrm rot="5400000">
          <a:off x="-124005" y="1030171"/>
          <a:ext cx="1604790" cy="193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F76C5-3C15-46B0-B770-3906FB35E0CB}">
      <dsp:nvSpPr>
        <dsp:cNvPr id="0" name=""/>
        <dsp:cNvSpPr/>
      </dsp:nvSpPr>
      <dsp:spPr>
        <a:xfrm>
          <a:off x="243343" y="3305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Adquirir la materia prima necesaria para la producción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43343" y="3305"/>
        <a:ext cx="2152072" cy="1291243"/>
      </dsp:txXfrm>
    </dsp:sp>
    <dsp:sp modelId="{6FE1B755-F469-4688-A67A-AB8796C14240}">
      <dsp:nvSpPr>
        <dsp:cNvPr id="0" name=""/>
        <dsp:cNvSpPr/>
      </dsp:nvSpPr>
      <dsp:spPr>
        <a:xfrm rot="5400000">
          <a:off x="-124005" y="2644226"/>
          <a:ext cx="1604790" cy="193686"/>
        </a:xfrm>
        <a:prstGeom prst="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5AD90-B72A-4B4E-BB4C-5701202C049E}">
      <dsp:nvSpPr>
        <dsp:cNvPr id="0" name=""/>
        <dsp:cNvSpPr/>
      </dsp:nvSpPr>
      <dsp:spPr>
        <a:xfrm>
          <a:off x="243343" y="1617359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Verificar la materia prima que este en buen estado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43343" y="1617359"/>
        <a:ext cx="2152072" cy="1291243"/>
      </dsp:txXfrm>
    </dsp:sp>
    <dsp:sp modelId="{56F56B6E-BC02-4404-BD9E-69528E498FB1}">
      <dsp:nvSpPr>
        <dsp:cNvPr id="0" name=""/>
        <dsp:cNvSpPr/>
      </dsp:nvSpPr>
      <dsp:spPr>
        <a:xfrm>
          <a:off x="683021" y="3451253"/>
          <a:ext cx="2852992" cy="193686"/>
        </a:xfrm>
        <a:prstGeom prst="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61ED4-FFF7-435A-97C7-C5D4AC3250B3}">
      <dsp:nvSpPr>
        <dsp:cNvPr id="0" name=""/>
        <dsp:cNvSpPr/>
      </dsp:nvSpPr>
      <dsp:spPr>
        <a:xfrm>
          <a:off x="243343" y="3231414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Lavado y secado al ambiente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43343" y="3231414"/>
        <a:ext cx="2152072" cy="1291243"/>
      </dsp:txXfrm>
    </dsp:sp>
    <dsp:sp modelId="{6B2662E0-9FD9-44A5-A6B0-2829FBEB0305}">
      <dsp:nvSpPr>
        <dsp:cNvPr id="0" name=""/>
        <dsp:cNvSpPr/>
      </dsp:nvSpPr>
      <dsp:spPr>
        <a:xfrm rot="16200000">
          <a:off x="2738250" y="2644226"/>
          <a:ext cx="1604790" cy="193686"/>
        </a:xfrm>
        <a:prstGeom prst="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25317-0571-4ED1-95E8-ED292E891884}">
      <dsp:nvSpPr>
        <dsp:cNvPr id="0" name=""/>
        <dsp:cNvSpPr/>
      </dsp:nvSpPr>
      <dsp:spPr>
        <a:xfrm>
          <a:off x="3105599" y="3231414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Extracción del pulpa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105599" y="3231414"/>
        <a:ext cx="2152072" cy="1291243"/>
      </dsp:txXfrm>
    </dsp:sp>
    <dsp:sp modelId="{05817F52-E22A-483A-A3AC-3FAF5E77EEAD}">
      <dsp:nvSpPr>
        <dsp:cNvPr id="0" name=""/>
        <dsp:cNvSpPr/>
      </dsp:nvSpPr>
      <dsp:spPr>
        <a:xfrm rot="16200000">
          <a:off x="2738250" y="1030171"/>
          <a:ext cx="1604790" cy="193686"/>
        </a:xfrm>
        <a:prstGeom prst="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C106-15E7-4437-A99B-0BF3B2411300}">
      <dsp:nvSpPr>
        <dsp:cNvPr id="0" name=""/>
        <dsp:cNvSpPr/>
      </dsp:nvSpPr>
      <dsp:spPr>
        <a:xfrm>
          <a:off x="3105599" y="1617359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Mezclado de la pulpa de la frutas con el azúcar y agua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105599" y="1617359"/>
        <a:ext cx="2152072" cy="1291243"/>
      </dsp:txXfrm>
    </dsp:sp>
    <dsp:sp modelId="{7C6218F5-796C-4D91-9354-3F226392156F}">
      <dsp:nvSpPr>
        <dsp:cNvPr id="0" name=""/>
        <dsp:cNvSpPr/>
      </dsp:nvSpPr>
      <dsp:spPr>
        <a:xfrm>
          <a:off x="3545277" y="223144"/>
          <a:ext cx="2852992" cy="193686"/>
        </a:xfrm>
        <a:prstGeom prst="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BD084-27D6-4340-8E1A-53A733C82FCF}">
      <dsp:nvSpPr>
        <dsp:cNvPr id="0" name=""/>
        <dsp:cNvSpPr/>
      </dsp:nvSpPr>
      <dsp:spPr>
        <a:xfrm>
          <a:off x="3105599" y="3305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6208672"/>
            <a:satOff val="24882"/>
            <a:lumOff val="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Fermentación del licor en el tanque por 24 horas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105599" y="3305"/>
        <a:ext cx="2152072" cy="1291243"/>
      </dsp:txXfrm>
    </dsp:sp>
    <dsp:sp modelId="{C88A8E2F-F987-438A-A2D9-D5E95B28427E}">
      <dsp:nvSpPr>
        <dsp:cNvPr id="0" name=""/>
        <dsp:cNvSpPr/>
      </dsp:nvSpPr>
      <dsp:spPr>
        <a:xfrm rot="5400000">
          <a:off x="5600507" y="1030171"/>
          <a:ext cx="1604790" cy="193686"/>
        </a:xfrm>
        <a:prstGeom prst="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E611B-FA7D-4D53-B947-C8CDBDA6AADF}">
      <dsp:nvSpPr>
        <dsp:cNvPr id="0" name=""/>
        <dsp:cNvSpPr/>
      </dsp:nvSpPr>
      <dsp:spPr>
        <a:xfrm>
          <a:off x="5967856" y="3305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Embotellado y Pasteurizado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967856" y="3305"/>
        <a:ext cx="2152072" cy="1291243"/>
      </dsp:txXfrm>
    </dsp:sp>
    <dsp:sp modelId="{02A793BE-C107-407E-8CDC-FCABC75DCD15}">
      <dsp:nvSpPr>
        <dsp:cNvPr id="0" name=""/>
        <dsp:cNvSpPr/>
      </dsp:nvSpPr>
      <dsp:spPr>
        <a:xfrm rot="5400000">
          <a:off x="5600507" y="2644226"/>
          <a:ext cx="1604790" cy="19368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B2387-DCAC-458E-BAFF-FABE94F87850}">
      <dsp:nvSpPr>
        <dsp:cNvPr id="0" name=""/>
        <dsp:cNvSpPr/>
      </dsp:nvSpPr>
      <dsp:spPr>
        <a:xfrm>
          <a:off x="5967856" y="1617359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8692142"/>
            <a:satOff val="34835"/>
            <a:lumOff val="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Bodega de añejamiento durante 15 días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967856" y="1617359"/>
        <a:ext cx="2152072" cy="1291243"/>
      </dsp:txXfrm>
    </dsp:sp>
    <dsp:sp modelId="{1EE062AA-F80E-4816-BFBD-6EF671178F60}">
      <dsp:nvSpPr>
        <dsp:cNvPr id="0" name=""/>
        <dsp:cNvSpPr/>
      </dsp:nvSpPr>
      <dsp:spPr>
        <a:xfrm>
          <a:off x="5967856" y="3231414"/>
          <a:ext cx="2152072" cy="129124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Empaque de botellas en cajas de 12 unidades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5967856" y="3231414"/>
        <a:ext cx="2152072" cy="12912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5D42B9-4A3B-4886-BF6A-4B1155C844E1}">
      <dsp:nvSpPr>
        <dsp:cNvPr id="0" name=""/>
        <dsp:cNvSpPr/>
      </dsp:nvSpPr>
      <dsp:spPr>
        <a:xfrm>
          <a:off x="3094" y="104916"/>
          <a:ext cx="1860500" cy="489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3094" y="104916"/>
        <a:ext cx="1860500" cy="489600"/>
      </dsp:txXfrm>
    </dsp:sp>
    <dsp:sp modelId="{82878A12-5BB6-4DF8-9361-8DC3A9AB9A96}">
      <dsp:nvSpPr>
        <dsp:cNvPr id="0" name=""/>
        <dsp:cNvSpPr/>
      </dsp:nvSpPr>
      <dsp:spPr>
        <a:xfrm>
          <a:off x="3094" y="594516"/>
          <a:ext cx="1860500" cy="38265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Establecer una estrategia adecuada de promoción y publicidad a través de un Plan de Marketing, impulsando un producto tradicional que es poco conocido por la nueva generación.</a:t>
          </a:r>
          <a:endParaRPr lang="es-ES" sz="1700" kern="1200" dirty="0"/>
        </a:p>
      </dsp:txBody>
      <dsp:txXfrm>
        <a:off x="3094" y="594516"/>
        <a:ext cx="1860500" cy="3826530"/>
      </dsp:txXfrm>
    </dsp:sp>
    <dsp:sp modelId="{9AF9B8C8-C1C4-4B79-B7F0-77CAFEF3BBA0}">
      <dsp:nvSpPr>
        <dsp:cNvPr id="0" name=""/>
        <dsp:cNvSpPr/>
      </dsp:nvSpPr>
      <dsp:spPr>
        <a:xfrm>
          <a:off x="2124064" y="104916"/>
          <a:ext cx="1860500" cy="489600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2124064" y="104916"/>
        <a:ext cx="1860500" cy="489600"/>
      </dsp:txXfrm>
    </dsp:sp>
    <dsp:sp modelId="{BF49B64A-3C01-4B92-BA33-ED4893426399}">
      <dsp:nvSpPr>
        <dsp:cNvPr id="0" name=""/>
        <dsp:cNvSpPr/>
      </dsp:nvSpPr>
      <dsp:spPr>
        <a:xfrm>
          <a:off x="2124064" y="594516"/>
          <a:ext cx="1860500" cy="382653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Determinar el monto de la inversión necesaria, así como los costos de producción y comercialización de la Mistela.</a:t>
          </a:r>
          <a:endParaRPr lang="es-ES" sz="1700" kern="1200" dirty="0"/>
        </a:p>
      </dsp:txBody>
      <dsp:txXfrm>
        <a:off x="2124064" y="594516"/>
        <a:ext cx="1860500" cy="3826530"/>
      </dsp:txXfrm>
    </dsp:sp>
    <dsp:sp modelId="{1859FD51-6CB3-4AD1-A88C-3C746C2F04FA}">
      <dsp:nvSpPr>
        <dsp:cNvPr id="0" name=""/>
        <dsp:cNvSpPr/>
      </dsp:nvSpPr>
      <dsp:spPr>
        <a:xfrm>
          <a:off x="4245035" y="104916"/>
          <a:ext cx="1860500" cy="489600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4245035" y="104916"/>
        <a:ext cx="1860500" cy="489600"/>
      </dsp:txXfrm>
    </dsp:sp>
    <dsp:sp modelId="{9210934C-A289-47C1-B652-DB03AAFEB22B}">
      <dsp:nvSpPr>
        <dsp:cNvPr id="0" name=""/>
        <dsp:cNvSpPr/>
      </dsp:nvSpPr>
      <dsp:spPr>
        <a:xfrm>
          <a:off x="4245035" y="594516"/>
          <a:ext cx="1860500" cy="382653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Innovar el mercado de licores con una nueva bebida de elaboración casera.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Analizar la factibilidad financiera que con lleva el proyecto.</a:t>
          </a:r>
          <a:endParaRPr lang="es-ES" sz="1700" kern="1200" dirty="0"/>
        </a:p>
      </dsp:txBody>
      <dsp:txXfrm>
        <a:off x="4245035" y="594516"/>
        <a:ext cx="1860500" cy="3826530"/>
      </dsp:txXfrm>
    </dsp:sp>
    <dsp:sp modelId="{667466F6-B269-4CB8-AAA9-C0DD4E1F2646}">
      <dsp:nvSpPr>
        <dsp:cNvPr id="0" name=""/>
        <dsp:cNvSpPr/>
      </dsp:nvSpPr>
      <dsp:spPr>
        <a:xfrm>
          <a:off x="6366005" y="104916"/>
          <a:ext cx="1860500" cy="4896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6366005" y="104916"/>
        <a:ext cx="1860500" cy="489600"/>
      </dsp:txXfrm>
    </dsp:sp>
    <dsp:sp modelId="{C9C20269-E393-4EAF-B479-0E6C83FA5F9E}">
      <dsp:nvSpPr>
        <dsp:cNvPr id="0" name=""/>
        <dsp:cNvSpPr/>
      </dsp:nvSpPr>
      <dsp:spPr>
        <a:xfrm>
          <a:off x="6366005" y="594516"/>
          <a:ext cx="1860500" cy="382653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Obtener la rentabilidad ofrecida por el proyecto (TIR), para su posterior comparación con la rentabilidad exigida por el inversor (TMAR)</a:t>
          </a:r>
          <a:endParaRPr lang="es-ES" sz="1700" kern="1200" dirty="0"/>
        </a:p>
      </dsp:txBody>
      <dsp:txXfrm>
        <a:off x="6366005" y="594516"/>
        <a:ext cx="1860500" cy="3826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F5A4B1-5458-49F7-88D4-655C9A2E3D00}">
      <dsp:nvSpPr>
        <dsp:cNvPr id="0" name=""/>
        <dsp:cNvSpPr/>
      </dsp:nvSpPr>
      <dsp:spPr>
        <a:xfrm>
          <a:off x="3454846" y="808"/>
          <a:ext cx="1622746" cy="16227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Trabajo en Grupo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454846" y="808"/>
        <a:ext cx="1622746" cy="1622746"/>
      </dsp:txXfrm>
    </dsp:sp>
    <dsp:sp modelId="{3C333063-6D78-415D-9E2C-9D5581A822B9}">
      <dsp:nvSpPr>
        <dsp:cNvPr id="0" name=""/>
        <dsp:cNvSpPr/>
      </dsp:nvSpPr>
      <dsp:spPr>
        <a:xfrm rot="2160000">
          <a:off x="5026240" y="1247138"/>
          <a:ext cx="431104" cy="5476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2160000">
        <a:off x="5026240" y="1247138"/>
        <a:ext cx="431104" cy="547677"/>
      </dsp:txXfrm>
    </dsp:sp>
    <dsp:sp modelId="{6B7828F7-6C4A-4752-AA7B-4E47802419DA}">
      <dsp:nvSpPr>
        <dsp:cNvPr id="0" name=""/>
        <dsp:cNvSpPr/>
      </dsp:nvSpPr>
      <dsp:spPr>
        <a:xfrm>
          <a:off x="5425734" y="1432742"/>
          <a:ext cx="1622746" cy="16227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Innovador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425734" y="1432742"/>
        <a:ext cx="1622746" cy="1622746"/>
      </dsp:txXfrm>
    </dsp:sp>
    <dsp:sp modelId="{026E2DDA-CF6F-42DE-B1B5-CE974252CE76}">
      <dsp:nvSpPr>
        <dsp:cNvPr id="0" name=""/>
        <dsp:cNvSpPr/>
      </dsp:nvSpPr>
      <dsp:spPr>
        <a:xfrm rot="6480000">
          <a:off x="5648920" y="3117132"/>
          <a:ext cx="431104" cy="5476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6480000">
        <a:off x="5648920" y="3117132"/>
        <a:ext cx="431104" cy="547677"/>
      </dsp:txXfrm>
    </dsp:sp>
    <dsp:sp modelId="{7C2C0E23-8522-45AF-ACB5-F0E64D1BAC0B}">
      <dsp:nvSpPr>
        <dsp:cNvPr id="0" name=""/>
        <dsp:cNvSpPr/>
      </dsp:nvSpPr>
      <dsp:spPr>
        <a:xfrm>
          <a:off x="4672922" y="3749660"/>
          <a:ext cx="1622746" cy="16227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Valores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4672922" y="3749660"/>
        <a:ext cx="1622746" cy="1622746"/>
      </dsp:txXfrm>
    </dsp:sp>
    <dsp:sp modelId="{01B67263-9EC9-447C-9F25-0B7B2F8705A6}">
      <dsp:nvSpPr>
        <dsp:cNvPr id="0" name=""/>
        <dsp:cNvSpPr/>
      </dsp:nvSpPr>
      <dsp:spPr>
        <a:xfrm rot="10800000">
          <a:off x="4062868" y="4287195"/>
          <a:ext cx="431104" cy="5476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0800000">
        <a:off x="4062868" y="4287195"/>
        <a:ext cx="431104" cy="547677"/>
      </dsp:txXfrm>
    </dsp:sp>
    <dsp:sp modelId="{98D92952-5E6C-4585-BD33-6136845B2A42}">
      <dsp:nvSpPr>
        <dsp:cNvPr id="0" name=""/>
        <dsp:cNvSpPr/>
      </dsp:nvSpPr>
      <dsp:spPr>
        <a:xfrm>
          <a:off x="2236770" y="3749660"/>
          <a:ext cx="1622746" cy="16227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Confortables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236770" y="3749660"/>
        <a:ext cx="1622746" cy="1622746"/>
      </dsp:txXfrm>
    </dsp:sp>
    <dsp:sp modelId="{C1A1D213-0835-4EBE-B00B-50A1C9E35B98}">
      <dsp:nvSpPr>
        <dsp:cNvPr id="0" name=""/>
        <dsp:cNvSpPr/>
      </dsp:nvSpPr>
      <dsp:spPr>
        <a:xfrm rot="15120000">
          <a:off x="2459955" y="3140340"/>
          <a:ext cx="431104" cy="5476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5120000">
        <a:off x="2459955" y="3140340"/>
        <a:ext cx="431104" cy="547677"/>
      </dsp:txXfrm>
    </dsp:sp>
    <dsp:sp modelId="{4B8D26F5-6268-4013-A8CD-8D9A01EE78E7}">
      <dsp:nvSpPr>
        <dsp:cNvPr id="0" name=""/>
        <dsp:cNvSpPr/>
      </dsp:nvSpPr>
      <dsp:spPr>
        <a:xfrm>
          <a:off x="1483958" y="1432742"/>
          <a:ext cx="1622746" cy="162274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Facilidades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483958" y="1432742"/>
        <a:ext cx="1622746" cy="1622746"/>
      </dsp:txXfrm>
    </dsp:sp>
    <dsp:sp modelId="{E95A703F-67B7-4CD1-AE97-AD541E9C8264}">
      <dsp:nvSpPr>
        <dsp:cNvPr id="0" name=""/>
        <dsp:cNvSpPr/>
      </dsp:nvSpPr>
      <dsp:spPr>
        <a:xfrm rot="19440000">
          <a:off x="3055352" y="1261482"/>
          <a:ext cx="431104" cy="54767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>
            <a:solidFill>
              <a:schemeClr val="tx1"/>
            </a:solidFill>
          </a:endParaRPr>
        </a:p>
      </dsp:txBody>
      <dsp:txXfrm rot="19440000">
        <a:off x="3055352" y="1261482"/>
        <a:ext cx="431104" cy="5476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4D01BE-CAEC-4097-A8F0-ECC9FFFD4D19}">
      <dsp:nvSpPr>
        <dsp:cNvPr id="0" name=""/>
        <dsp:cNvSpPr/>
      </dsp:nvSpPr>
      <dsp:spPr>
        <a:xfrm>
          <a:off x="2650272" y="3871"/>
          <a:ext cx="1635887" cy="10633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Libre entrada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650272" y="3871"/>
        <a:ext cx="1635887" cy="1063326"/>
      </dsp:txXfrm>
    </dsp:sp>
    <dsp:sp modelId="{9A868BB8-A85B-43CF-86CE-CD2ECFF1CF1A}">
      <dsp:nvSpPr>
        <dsp:cNvPr id="0" name=""/>
        <dsp:cNvSpPr/>
      </dsp:nvSpPr>
      <dsp:spPr>
        <a:xfrm>
          <a:off x="1343908" y="535534"/>
          <a:ext cx="4248614" cy="4248614"/>
        </a:xfrm>
        <a:custGeom>
          <a:avLst/>
          <a:gdLst/>
          <a:ahLst/>
          <a:cxnLst/>
          <a:rect l="0" t="0" r="0" b="0"/>
          <a:pathLst>
            <a:path>
              <a:moveTo>
                <a:pt x="2953487" y="168510"/>
              </a:moveTo>
              <a:arcTo wR="2124307" hR="2124307" stAng="17578501" swAng="196135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690F5-A511-4C09-832E-70D15692287A}">
      <dsp:nvSpPr>
        <dsp:cNvPr id="0" name=""/>
        <dsp:cNvSpPr/>
      </dsp:nvSpPr>
      <dsp:spPr>
        <a:xfrm>
          <a:off x="4670608" y="1471732"/>
          <a:ext cx="1635887" cy="1063326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Cyrl-AZ" sz="1900" kern="1200" dirty="0" smtClean="0">
              <a:solidFill>
                <a:schemeClr val="tx1"/>
              </a:solidFill>
              <a:latin typeface="Calibri"/>
            </a:rPr>
            <a:t>Ф</a:t>
          </a:r>
          <a:r>
            <a:rPr lang="es-ES" sz="1900" kern="1200" dirty="0" smtClean="0">
              <a:solidFill>
                <a:schemeClr val="tx1"/>
              </a:solidFill>
              <a:latin typeface="Calibri"/>
            </a:rPr>
            <a:t> Competencia Directa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670608" y="1471732"/>
        <a:ext cx="1635887" cy="1063326"/>
      </dsp:txXfrm>
    </dsp:sp>
    <dsp:sp modelId="{CF8F9BD5-AAAD-4B7A-B02C-166EAE81173E}">
      <dsp:nvSpPr>
        <dsp:cNvPr id="0" name=""/>
        <dsp:cNvSpPr/>
      </dsp:nvSpPr>
      <dsp:spPr>
        <a:xfrm>
          <a:off x="1343908" y="535534"/>
          <a:ext cx="4248614" cy="4248614"/>
        </a:xfrm>
        <a:custGeom>
          <a:avLst/>
          <a:gdLst/>
          <a:ahLst/>
          <a:cxnLst/>
          <a:rect l="0" t="0" r="0" b="0"/>
          <a:pathLst>
            <a:path>
              <a:moveTo>
                <a:pt x="4245702" y="2013101"/>
              </a:moveTo>
              <a:arcTo wR="2124307" hR="2124307" stAng="21419955" swAng="2196164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CEB3A-A6B3-4D1A-BE63-DDB3C3954F48}">
      <dsp:nvSpPr>
        <dsp:cNvPr id="0" name=""/>
        <dsp:cNvSpPr/>
      </dsp:nvSpPr>
      <dsp:spPr>
        <a:xfrm>
          <a:off x="3898909" y="3846779"/>
          <a:ext cx="1635887" cy="1063326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>
              <a:solidFill>
                <a:schemeClr val="tx1"/>
              </a:solidFill>
            </a:rPr>
            <a:t>Tecnologia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898909" y="3846779"/>
        <a:ext cx="1635887" cy="1063326"/>
      </dsp:txXfrm>
    </dsp:sp>
    <dsp:sp modelId="{5F60FDFD-D162-4E76-94F4-1725AD8CA4BD}">
      <dsp:nvSpPr>
        <dsp:cNvPr id="0" name=""/>
        <dsp:cNvSpPr/>
      </dsp:nvSpPr>
      <dsp:spPr>
        <a:xfrm>
          <a:off x="1343908" y="535534"/>
          <a:ext cx="4248614" cy="4248614"/>
        </a:xfrm>
        <a:custGeom>
          <a:avLst/>
          <a:gdLst/>
          <a:ahLst/>
          <a:cxnLst/>
          <a:rect l="0" t="0" r="0" b="0"/>
          <a:pathLst>
            <a:path>
              <a:moveTo>
                <a:pt x="2546562" y="4206225"/>
              </a:moveTo>
              <a:arcTo wR="2124307" hR="2124307" stAng="4712088" swAng="137582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15925-D0E6-4156-B9BF-638FA9B971C0}">
      <dsp:nvSpPr>
        <dsp:cNvPr id="0" name=""/>
        <dsp:cNvSpPr/>
      </dsp:nvSpPr>
      <dsp:spPr>
        <a:xfrm>
          <a:off x="1401635" y="3846779"/>
          <a:ext cx="1635887" cy="1063326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Poder de Mercado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1401635" y="3846779"/>
        <a:ext cx="1635887" cy="1063326"/>
      </dsp:txXfrm>
    </dsp:sp>
    <dsp:sp modelId="{98B77F44-1EAF-4EC5-AFAC-2407F7D2F121}">
      <dsp:nvSpPr>
        <dsp:cNvPr id="0" name=""/>
        <dsp:cNvSpPr/>
      </dsp:nvSpPr>
      <dsp:spPr>
        <a:xfrm>
          <a:off x="1343908" y="535534"/>
          <a:ext cx="4248614" cy="4248614"/>
        </a:xfrm>
        <a:custGeom>
          <a:avLst/>
          <a:gdLst/>
          <a:ahLst/>
          <a:cxnLst/>
          <a:rect l="0" t="0" r="0" b="0"/>
          <a:pathLst>
            <a:path>
              <a:moveTo>
                <a:pt x="354967" y="3299942"/>
              </a:moveTo>
              <a:arcTo wR="2124307" hR="2124307" stAng="8783881" swAng="2196164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695D4-5033-4AD1-B177-2449AE3B6636}">
      <dsp:nvSpPr>
        <dsp:cNvPr id="0" name=""/>
        <dsp:cNvSpPr/>
      </dsp:nvSpPr>
      <dsp:spPr>
        <a:xfrm>
          <a:off x="629935" y="1471732"/>
          <a:ext cx="1635887" cy="106332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Creación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29935" y="1471732"/>
        <a:ext cx="1635887" cy="1063326"/>
      </dsp:txXfrm>
    </dsp:sp>
    <dsp:sp modelId="{9E0A455F-98A3-4CF5-B59A-002F4110B36D}">
      <dsp:nvSpPr>
        <dsp:cNvPr id="0" name=""/>
        <dsp:cNvSpPr/>
      </dsp:nvSpPr>
      <dsp:spPr>
        <a:xfrm>
          <a:off x="1343908" y="535534"/>
          <a:ext cx="4248614" cy="4248614"/>
        </a:xfrm>
        <a:custGeom>
          <a:avLst/>
          <a:gdLst/>
          <a:ahLst/>
          <a:cxnLst/>
          <a:rect l="0" t="0" r="0" b="0"/>
          <a:pathLst>
            <a:path>
              <a:moveTo>
                <a:pt x="370166" y="926111"/>
              </a:moveTo>
              <a:arcTo wR="2124307" hR="2124307" stAng="12860142" swAng="1961357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2E0FE-BCE2-41F4-AAC5-A0233187724F}">
      <dsp:nvSpPr>
        <dsp:cNvPr id="0" name=""/>
        <dsp:cNvSpPr/>
      </dsp:nvSpPr>
      <dsp:spPr>
        <a:xfrm>
          <a:off x="990686" y="-10144"/>
          <a:ext cx="4092623" cy="4092623"/>
        </a:xfrm>
        <a:prstGeom prst="circularArrow">
          <a:avLst>
            <a:gd name="adj1" fmla="val 4668"/>
            <a:gd name="adj2" fmla="val 272909"/>
            <a:gd name="adj3" fmla="val 12985347"/>
            <a:gd name="adj4" fmla="val 17926760"/>
            <a:gd name="adj5" fmla="val 484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C388FED-182A-4320-A311-173C3A73618E}">
      <dsp:nvSpPr>
        <dsp:cNvPr id="0" name=""/>
        <dsp:cNvSpPr/>
      </dsp:nvSpPr>
      <dsp:spPr>
        <a:xfrm>
          <a:off x="1728196" y="72010"/>
          <a:ext cx="2617603" cy="1308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Baja Inversión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1728196" y="72010"/>
        <a:ext cx="2617603" cy="1308801"/>
      </dsp:txXfrm>
    </dsp:sp>
    <dsp:sp modelId="{EE7D50EB-BA7B-4C9F-8CD2-8B8C19764FDB}">
      <dsp:nvSpPr>
        <dsp:cNvPr id="0" name=""/>
        <dsp:cNvSpPr/>
      </dsp:nvSpPr>
      <dsp:spPr>
        <a:xfrm>
          <a:off x="3329073" y="1469835"/>
          <a:ext cx="2617603" cy="13088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Posicionamiento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3329073" y="1469835"/>
        <a:ext cx="2617603" cy="1308801"/>
      </dsp:txXfrm>
    </dsp:sp>
    <dsp:sp modelId="{AE620578-7EC0-4C2B-8FDA-A0ABF74C6216}">
      <dsp:nvSpPr>
        <dsp:cNvPr id="0" name=""/>
        <dsp:cNvSpPr/>
      </dsp:nvSpPr>
      <dsp:spPr>
        <a:xfrm>
          <a:off x="1859550" y="2939358"/>
          <a:ext cx="2617603" cy="13088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Falta de Crédito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1859550" y="2939358"/>
        <a:ext cx="2617603" cy="1308801"/>
      </dsp:txXfrm>
    </dsp:sp>
    <dsp:sp modelId="{7DD3F256-1389-433A-AD8F-66F9238953C5}">
      <dsp:nvSpPr>
        <dsp:cNvPr id="0" name=""/>
        <dsp:cNvSpPr/>
      </dsp:nvSpPr>
      <dsp:spPr>
        <a:xfrm>
          <a:off x="390026" y="1469835"/>
          <a:ext cx="2617603" cy="13088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Limitaciones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390026" y="1469835"/>
        <a:ext cx="2617603" cy="130880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6278B6-C110-4B8E-BF02-DA6AC155A7C5}">
      <dsp:nvSpPr>
        <dsp:cNvPr id="0" name=""/>
        <dsp:cNvSpPr/>
      </dsp:nvSpPr>
      <dsp:spPr>
        <a:xfrm>
          <a:off x="2482869" y="1124"/>
          <a:ext cx="2019036" cy="100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Mala Imagen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482869" y="1124"/>
        <a:ext cx="2019036" cy="1009518"/>
      </dsp:txXfrm>
    </dsp:sp>
    <dsp:sp modelId="{108ACB76-3846-4054-A9C7-16F1E03FAA48}">
      <dsp:nvSpPr>
        <dsp:cNvPr id="0" name=""/>
        <dsp:cNvSpPr/>
      </dsp:nvSpPr>
      <dsp:spPr>
        <a:xfrm rot="2700000">
          <a:off x="3935871" y="1300412"/>
          <a:ext cx="1055421" cy="3533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2700000">
        <a:off x="3935871" y="1300412"/>
        <a:ext cx="1055421" cy="353331"/>
      </dsp:txXfrm>
    </dsp:sp>
    <dsp:sp modelId="{2DC1969D-0F0F-40B1-89AD-3053C77E74A6}">
      <dsp:nvSpPr>
        <dsp:cNvPr id="0" name=""/>
        <dsp:cNvSpPr/>
      </dsp:nvSpPr>
      <dsp:spPr>
        <a:xfrm>
          <a:off x="4425258" y="1943512"/>
          <a:ext cx="2019036" cy="100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Impuestos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425258" y="1943512"/>
        <a:ext cx="2019036" cy="1009518"/>
      </dsp:txXfrm>
    </dsp:sp>
    <dsp:sp modelId="{B6B1EFEF-642F-4B5A-A92E-CDCEE0F79C2F}">
      <dsp:nvSpPr>
        <dsp:cNvPr id="0" name=""/>
        <dsp:cNvSpPr/>
      </dsp:nvSpPr>
      <dsp:spPr>
        <a:xfrm rot="8100000">
          <a:off x="3935871" y="3242800"/>
          <a:ext cx="1055421" cy="3533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8100000">
        <a:off x="3935871" y="3242800"/>
        <a:ext cx="1055421" cy="353331"/>
      </dsp:txXfrm>
    </dsp:sp>
    <dsp:sp modelId="{9699413F-7C36-4C56-98DB-6D6BF10CD31A}">
      <dsp:nvSpPr>
        <dsp:cNvPr id="0" name=""/>
        <dsp:cNvSpPr/>
      </dsp:nvSpPr>
      <dsp:spPr>
        <a:xfrm>
          <a:off x="2482869" y="3885901"/>
          <a:ext cx="2019036" cy="100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Ciclo de la Materia Prima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2482869" y="3885901"/>
        <a:ext cx="2019036" cy="1009518"/>
      </dsp:txXfrm>
    </dsp:sp>
    <dsp:sp modelId="{1039A83F-44ED-4A43-A00C-CF8677E4A65D}">
      <dsp:nvSpPr>
        <dsp:cNvPr id="0" name=""/>
        <dsp:cNvSpPr/>
      </dsp:nvSpPr>
      <dsp:spPr>
        <a:xfrm rot="13500000">
          <a:off x="1993482" y="3242800"/>
          <a:ext cx="1055421" cy="3533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13500000">
        <a:off x="1993482" y="3242800"/>
        <a:ext cx="1055421" cy="353331"/>
      </dsp:txXfrm>
    </dsp:sp>
    <dsp:sp modelId="{10FBC707-71E3-4E18-B672-7BBC03A8EEF3}">
      <dsp:nvSpPr>
        <dsp:cNvPr id="0" name=""/>
        <dsp:cNvSpPr/>
      </dsp:nvSpPr>
      <dsp:spPr>
        <a:xfrm>
          <a:off x="540481" y="1943512"/>
          <a:ext cx="2019036" cy="1009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Regulaciones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40481" y="1943512"/>
        <a:ext cx="2019036" cy="1009518"/>
      </dsp:txXfrm>
    </dsp:sp>
    <dsp:sp modelId="{1C4E4921-6500-4832-BAF0-046BEE4AD0C2}">
      <dsp:nvSpPr>
        <dsp:cNvPr id="0" name=""/>
        <dsp:cNvSpPr/>
      </dsp:nvSpPr>
      <dsp:spPr>
        <a:xfrm rot="18900000">
          <a:off x="1993482" y="1300412"/>
          <a:ext cx="1055421" cy="35333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>
            <a:solidFill>
              <a:schemeClr val="tx1"/>
            </a:solidFill>
          </a:endParaRPr>
        </a:p>
      </dsp:txBody>
      <dsp:txXfrm rot="18900000">
        <a:off x="1993482" y="1300412"/>
        <a:ext cx="1055421" cy="35333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CFC0D-1CB1-4818-B5F2-B88415E21727}">
      <dsp:nvSpPr>
        <dsp:cNvPr id="0" name=""/>
        <dsp:cNvSpPr/>
      </dsp:nvSpPr>
      <dsp:spPr>
        <a:xfrm>
          <a:off x="4464496" y="1944205"/>
          <a:ext cx="2906851" cy="2906851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Análisis de Oferta </a:t>
          </a:r>
          <a:endParaRPr lang="es-ES" sz="3300" kern="1200" dirty="0"/>
        </a:p>
      </dsp:txBody>
      <dsp:txXfrm>
        <a:off x="4464496" y="1944205"/>
        <a:ext cx="2906851" cy="2906851"/>
      </dsp:txXfrm>
    </dsp:sp>
    <dsp:sp modelId="{0F65934A-4E6E-4211-9D96-BAECAA30DA10}">
      <dsp:nvSpPr>
        <dsp:cNvPr id="0" name=""/>
        <dsp:cNvSpPr/>
      </dsp:nvSpPr>
      <dsp:spPr>
        <a:xfrm>
          <a:off x="4392475" y="1008108"/>
          <a:ext cx="3575426" cy="3575426"/>
        </a:xfrm>
        <a:prstGeom prst="circularArrow">
          <a:avLst>
            <a:gd name="adj1" fmla="val 4878"/>
            <a:gd name="adj2" fmla="val 312630"/>
            <a:gd name="adj3" fmla="val 3216451"/>
            <a:gd name="adj4" fmla="val 15123783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CFC0D-1CB1-4818-B5F2-B88415E21727}">
      <dsp:nvSpPr>
        <dsp:cNvPr id="0" name=""/>
        <dsp:cNvSpPr/>
      </dsp:nvSpPr>
      <dsp:spPr>
        <a:xfrm>
          <a:off x="2736303" y="1080130"/>
          <a:ext cx="2138637" cy="213863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Análisis de Precio y Sector</a:t>
          </a:r>
          <a:endParaRPr lang="es-ES" sz="2400" kern="1200" dirty="0"/>
        </a:p>
      </dsp:txBody>
      <dsp:txXfrm>
        <a:off x="2736303" y="1080130"/>
        <a:ext cx="2138637" cy="2138637"/>
      </dsp:txXfrm>
    </dsp:sp>
    <dsp:sp modelId="{0F65934A-4E6E-4211-9D96-BAECAA30DA10}">
      <dsp:nvSpPr>
        <dsp:cNvPr id="0" name=""/>
        <dsp:cNvSpPr/>
      </dsp:nvSpPr>
      <dsp:spPr>
        <a:xfrm>
          <a:off x="2466631" y="612379"/>
          <a:ext cx="2630524" cy="2630524"/>
        </a:xfrm>
        <a:prstGeom prst="circularArrow">
          <a:avLst>
            <a:gd name="adj1" fmla="val 4878"/>
            <a:gd name="adj2" fmla="val 312630"/>
            <a:gd name="adj3" fmla="val 3119181"/>
            <a:gd name="adj4" fmla="val 15253569"/>
            <a:gd name="adj5" fmla="val 56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0.31325</cdr:x>
      <cdr:y>0.03279</cdr:y>
    </cdr:from>
    <cdr:to>
      <cdr:x>0.72283</cdr:x>
      <cdr:y>0.11085</cdr:y>
    </cdr:to>
    <cdr:sp macro="" textlink="">
      <cdr:nvSpPr>
        <cdr:cNvPr id="2" name="3 CuadroTexto"/>
        <cdr:cNvSpPr txBox="1"/>
      </cdr:nvSpPr>
      <cdr:spPr>
        <a:xfrm xmlns:a="http://schemas.openxmlformats.org/drawingml/2006/main">
          <a:off x="1872208" y="144016"/>
          <a:ext cx="2447925" cy="34290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ES" sz="1100" b="1" dirty="0">
              <a:ln>
                <a:noFill/>
              </a:ln>
            </a:rPr>
            <a:t>Consume</a:t>
          </a:r>
          <a:r>
            <a:rPr lang="es-ES" sz="1100" b="1" baseline="0" dirty="0">
              <a:ln>
                <a:noFill/>
              </a:ln>
            </a:rPr>
            <a:t> </a:t>
          </a:r>
          <a:r>
            <a:rPr lang="es-ES" sz="1100" b="1" baseline="0" dirty="0" smtClean="0">
              <a:ln>
                <a:noFill/>
              </a:ln>
            </a:rPr>
            <a:t>usted </a:t>
          </a:r>
          <a:r>
            <a:rPr lang="es-ES" sz="1100" b="1" baseline="0" dirty="0">
              <a:ln>
                <a:noFill/>
              </a:ln>
            </a:rPr>
            <a:t>Bebidas </a:t>
          </a:r>
          <a:r>
            <a:rPr lang="es-ES" sz="1100" b="1" baseline="0" dirty="0" smtClean="0">
              <a:ln>
                <a:noFill/>
              </a:ln>
            </a:rPr>
            <a:t>Alcohólicas?</a:t>
          </a:r>
          <a:endParaRPr lang="es-ES" sz="1100" b="1" dirty="0">
            <a:ln>
              <a:noFill/>
            </a:ln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E236-6698-4FEA-B9F9-C8F9AA5E7C0D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9D06-FA37-41AC-9059-22F078E678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26" Type="http://schemas.openxmlformats.org/officeDocument/2006/relationships/diagramData" Target="../diagrams/data11.xml"/><Relationship Id="rId3" Type="http://schemas.openxmlformats.org/officeDocument/2006/relationships/image" Target="../media/image2.wmf"/><Relationship Id="rId21" Type="http://schemas.openxmlformats.org/officeDocument/2006/relationships/diagramData" Target="../diagrams/data10.xml"/><Relationship Id="rId34" Type="http://schemas.openxmlformats.org/officeDocument/2006/relationships/image" Target="../media/image22.emf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5" Type="http://schemas.microsoft.com/office/2007/relationships/diagramDrawing" Target="../diagrams/drawing10.xml"/><Relationship Id="rId33" Type="http://schemas.openxmlformats.org/officeDocument/2006/relationships/image" Target="../media/image21.jpeg"/><Relationship Id="rId2" Type="http://schemas.openxmlformats.org/officeDocument/2006/relationships/image" Target="../media/image5.jpeg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29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24" Type="http://schemas.openxmlformats.org/officeDocument/2006/relationships/diagramColors" Target="../diagrams/colors10.xml"/><Relationship Id="rId32" Type="http://schemas.openxmlformats.org/officeDocument/2006/relationships/chart" Target="../charts/chart1.xml"/><Relationship Id="rId5" Type="http://schemas.openxmlformats.org/officeDocument/2006/relationships/image" Target="../media/image4.jpeg"/><Relationship Id="rId15" Type="http://schemas.microsoft.com/office/2007/relationships/diagramDrawing" Target="../diagrams/drawing8.xml"/><Relationship Id="rId23" Type="http://schemas.openxmlformats.org/officeDocument/2006/relationships/diagramQuickStyle" Target="../diagrams/quickStyle10.xml"/><Relationship Id="rId28" Type="http://schemas.openxmlformats.org/officeDocument/2006/relationships/diagramQuickStyle" Target="../diagrams/quickStyle11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31" Type="http://schemas.openxmlformats.org/officeDocument/2006/relationships/image" Target="../media/image20.png"/><Relationship Id="rId4" Type="http://schemas.openxmlformats.org/officeDocument/2006/relationships/image" Target="../media/image3.wmf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Relationship Id="rId22" Type="http://schemas.openxmlformats.org/officeDocument/2006/relationships/diagramLayout" Target="../diagrams/layout10.xml"/><Relationship Id="rId27" Type="http://schemas.openxmlformats.org/officeDocument/2006/relationships/diagramLayout" Target="../diagrams/layout11.xml"/><Relationship Id="rId30" Type="http://schemas.microsoft.com/office/2007/relationships/diagramDrawing" Target="../diagrams/drawin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13" Type="http://schemas.openxmlformats.org/officeDocument/2006/relationships/image" Target="../media/image27.jpeg"/><Relationship Id="rId3" Type="http://schemas.openxmlformats.org/officeDocument/2006/relationships/image" Target="../media/image2.wmf"/><Relationship Id="rId7" Type="http://schemas.openxmlformats.org/officeDocument/2006/relationships/diagramLayout" Target="../diagrams/layout12.xml"/><Relationship Id="rId12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11" Type="http://schemas.openxmlformats.org/officeDocument/2006/relationships/image" Target="../media/image25.jpeg"/><Relationship Id="rId5" Type="http://schemas.openxmlformats.org/officeDocument/2006/relationships/image" Target="../media/image4.jpeg"/><Relationship Id="rId10" Type="http://schemas.microsoft.com/office/2007/relationships/diagramDrawing" Target="../diagrams/drawing12.xml"/><Relationship Id="rId4" Type="http://schemas.openxmlformats.org/officeDocument/2006/relationships/image" Target="../media/image3.wmf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diagramColors" Target="../diagrams/colors13.xml"/><Relationship Id="rId3" Type="http://schemas.openxmlformats.org/officeDocument/2006/relationships/image" Target="../media/image2.wmf"/><Relationship Id="rId7" Type="http://schemas.openxmlformats.org/officeDocument/2006/relationships/image" Target="../media/image29.jpeg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diagramLayout" Target="../diagrams/layout13.xml"/><Relationship Id="rId5" Type="http://schemas.openxmlformats.org/officeDocument/2006/relationships/image" Target="../media/image4.jpeg"/><Relationship Id="rId15" Type="http://schemas.openxmlformats.org/officeDocument/2006/relationships/image" Target="../media/image32.jpeg"/><Relationship Id="rId10" Type="http://schemas.openxmlformats.org/officeDocument/2006/relationships/diagramData" Target="../diagrams/data13.xml"/><Relationship Id="rId4" Type="http://schemas.openxmlformats.org/officeDocument/2006/relationships/image" Target="../media/image3.wmf"/><Relationship Id="rId9" Type="http://schemas.openxmlformats.org/officeDocument/2006/relationships/image" Target="../media/image31.jpeg"/><Relationship Id="rId14" Type="http://schemas.microsoft.com/office/2007/relationships/diagramDrawing" Target="../diagrams/drawin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.wmf"/><Relationship Id="rId7" Type="http://schemas.openxmlformats.org/officeDocument/2006/relationships/diagramLayout" Target="../diagrams/layout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35.png"/><Relationship Id="rId5" Type="http://schemas.openxmlformats.org/officeDocument/2006/relationships/image" Target="../media/image4.jpeg"/><Relationship Id="rId10" Type="http://schemas.microsoft.com/office/2007/relationships/diagramDrawing" Target="../diagrams/drawing14.xml"/><Relationship Id="rId4" Type="http://schemas.openxmlformats.org/officeDocument/2006/relationships/image" Target="../media/image3.wmf"/><Relationship Id="rId9" Type="http://schemas.openxmlformats.org/officeDocument/2006/relationships/diagramColors" Target="../diagrams/colors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wmf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wmf"/><Relationship Id="rId7" Type="http://schemas.openxmlformats.org/officeDocument/2006/relationships/diagramColors" Target="../diagrams/colors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26" Type="http://schemas.openxmlformats.org/officeDocument/2006/relationships/diagramData" Target="../diagrams/data6.xml"/><Relationship Id="rId3" Type="http://schemas.openxmlformats.org/officeDocument/2006/relationships/image" Target="../media/image2.wmf"/><Relationship Id="rId21" Type="http://schemas.openxmlformats.org/officeDocument/2006/relationships/diagramData" Target="../diagrams/data5.xml"/><Relationship Id="rId7" Type="http://schemas.openxmlformats.org/officeDocument/2006/relationships/image" Target="../media/image15.jpeg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image" Target="../media/image5.jpeg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29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Data" Target="../diagrams/data3.xml"/><Relationship Id="rId24" Type="http://schemas.openxmlformats.org/officeDocument/2006/relationships/diagramColors" Target="../diagrams/colors5.xml"/><Relationship Id="rId5" Type="http://schemas.openxmlformats.org/officeDocument/2006/relationships/image" Target="../media/image4.jpeg"/><Relationship Id="rId15" Type="http://schemas.microsoft.com/office/2007/relationships/diagramDrawing" Target="../diagrams/drawing3.xml"/><Relationship Id="rId23" Type="http://schemas.openxmlformats.org/officeDocument/2006/relationships/diagramQuickStyle" Target="../diagrams/quickStyle5.xml"/><Relationship Id="rId28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19" Type="http://schemas.openxmlformats.org/officeDocument/2006/relationships/diagramColors" Target="../diagrams/colors4.xml"/><Relationship Id="rId4" Type="http://schemas.openxmlformats.org/officeDocument/2006/relationships/image" Target="../media/image3.wmf"/><Relationship Id="rId9" Type="http://schemas.openxmlformats.org/officeDocument/2006/relationships/image" Target="../media/image17.jpeg"/><Relationship Id="rId14" Type="http://schemas.openxmlformats.org/officeDocument/2006/relationships/diagramColors" Target="../diagrams/colors3.xml"/><Relationship Id="rId22" Type="http://schemas.openxmlformats.org/officeDocument/2006/relationships/diagramLayout" Target="../diagrams/layout5.xml"/><Relationship Id="rId27" Type="http://schemas.openxmlformats.org/officeDocument/2006/relationships/diagramLayout" Target="../diagrams/layout6.xml"/><Relationship Id="rId30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1" name="40 Grupo"/>
          <p:cNvGrpSpPr/>
          <p:nvPr/>
        </p:nvGrpSpPr>
        <p:grpSpPr>
          <a:xfrm>
            <a:off x="4572000" y="4244362"/>
            <a:ext cx="4072688" cy="2403691"/>
            <a:chOff x="4572000" y="4244362"/>
            <a:chExt cx="4072688" cy="2403691"/>
          </a:xfrm>
        </p:grpSpPr>
        <p:pic>
          <p:nvPicPr>
            <p:cNvPr id="3075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3074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307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WordArt 8"/>
          <p:cNvSpPr>
            <a:spLocks noChangeArrowheads="1" noChangeShapeType="1" noTextEdit="1"/>
          </p:cNvSpPr>
          <p:nvPr/>
        </p:nvSpPr>
        <p:spPr bwMode="auto">
          <a:xfrm>
            <a:off x="683568" y="692696"/>
            <a:ext cx="7920880" cy="288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2400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Segoe Print"/>
              </a:rPr>
              <a:t>Proyecto de Inversión para la Distribución y </a:t>
            </a:r>
          </a:p>
          <a:p>
            <a:pPr algn="ctr" rtl="0"/>
            <a:r>
              <a:rPr lang="es-ES" sz="2400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Segoe Print"/>
              </a:rPr>
              <a:t>Comercialización de la Mistela en la </a:t>
            </a:r>
          </a:p>
          <a:p>
            <a:pPr algn="ctr" rtl="0"/>
            <a:r>
              <a:rPr lang="es-ES" sz="2400" kern="10" spc="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effectLst/>
                <a:latin typeface="Segoe Print"/>
              </a:rPr>
              <a:t>Ciudad de Guayaquil</a:t>
            </a:r>
            <a:endParaRPr lang="es-ES" sz="2400" kern="10" spc="0" dirty="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660066"/>
              </a:solidFill>
              <a:effectLst/>
              <a:latin typeface="Segoe Print"/>
            </a:endParaRPr>
          </a:p>
        </p:txBody>
      </p:sp>
      <p:grpSp>
        <p:nvGrpSpPr>
          <p:cNvPr id="31" name="30 Grupo"/>
          <p:cNvGrpSpPr/>
          <p:nvPr/>
        </p:nvGrpSpPr>
        <p:grpSpPr>
          <a:xfrm>
            <a:off x="611560" y="4581128"/>
            <a:ext cx="1872208" cy="504056"/>
            <a:chOff x="7020272" y="1772816"/>
            <a:chExt cx="1872208" cy="504056"/>
          </a:xfrm>
        </p:grpSpPr>
        <p:sp>
          <p:nvSpPr>
            <p:cNvPr id="32" name="31 Rectángulo redondeado"/>
            <p:cNvSpPr/>
            <p:nvPr/>
          </p:nvSpPr>
          <p:spPr>
            <a:xfrm>
              <a:off x="7020272" y="1772816"/>
              <a:ext cx="1872208" cy="504056"/>
            </a:xfrm>
            <a:prstGeom prst="round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092280" y="1844824"/>
              <a:ext cx="1728192" cy="36004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Segoe Print"/>
                </a:rPr>
                <a:t>Cristina Díaz</a:t>
              </a:r>
              <a:endParaRPr lang="es-ES" sz="24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611560" y="5301208"/>
            <a:ext cx="1872208" cy="504056"/>
            <a:chOff x="7020272" y="1772816"/>
            <a:chExt cx="1872208" cy="504056"/>
          </a:xfrm>
          <a:solidFill>
            <a:srgbClr val="3399FF"/>
          </a:solidFill>
        </p:grpSpPr>
        <p:sp>
          <p:nvSpPr>
            <p:cNvPr id="35" name="34 Rectángulo redondeado"/>
            <p:cNvSpPr/>
            <p:nvPr/>
          </p:nvSpPr>
          <p:spPr>
            <a:xfrm>
              <a:off x="7020272" y="1772816"/>
              <a:ext cx="1872208" cy="504056"/>
            </a:xfrm>
            <a:prstGeom prst="roundRect">
              <a:avLst/>
            </a:prstGeom>
            <a:grp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092280" y="1844824"/>
              <a:ext cx="1728192" cy="360040"/>
            </a:xfrm>
            <a:prstGeom prst="rect">
              <a:avLst/>
            </a:prstGeom>
            <a:grpFill/>
            <a:ln>
              <a:solidFill>
                <a:srgbClr val="3399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Segoe Print"/>
                </a:rPr>
                <a:t>Eleana Muñoz</a:t>
              </a:r>
              <a:endParaRPr lang="es-ES" sz="24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611560" y="6021288"/>
            <a:ext cx="1872208" cy="504056"/>
            <a:chOff x="7020272" y="1772816"/>
            <a:chExt cx="1872208" cy="504056"/>
          </a:xfrm>
          <a:solidFill>
            <a:srgbClr val="FF6600"/>
          </a:solidFill>
        </p:grpSpPr>
        <p:sp>
          <p:nvSpPr>
            <p:cNvPr id="38" name="37 Rectángulo redondeado"/>
            <p:cNvSpPr/>
            <p:nvPr/>
          </p:nvSpPr>
          <p:spPr>
            <a:xfrm>
              <a:off x="7020272" y="1772816"/>
              <a:ext cx="1872208" cy="504056"/>
            </a:xfrm>
            <a:prstGeom prst="roundRect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092280" y="1844824"/>
              <a:ext cx="1728192" cy="360040"/>
            </a:xfrm>
            <a:prstGeom prst="rect">
              <a:avLst/>
            </a:prstGeom>
            <a:grpFill/>
            <a:ln>
              <a:solidFill>
                <a:srgbClr val="FF6600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Segoe Print"/>
                </a:rPr>
                <a:t>Karen Párraga</a:t>
              </a:r>
              <a:endParaRPr lang="es-ES" sz="24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Segoe Prin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948264" y="5157192"/>
            <a:ext cx="1984456" cy="1490861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259632" y="0"/>
            <a:ext cx="705678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Investigación de Mercado y Análisis 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3995936" y="2780928"/>
          <a:ext cx="5148064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12 Marcador de contenido"/>
          <p:cNvGraphicFramePr>
            <a:graphicFrameLocks/>
          </p:cNvGraphicFramePr>
          <p:nvPr/>
        </p:nvGraphicFramePr>
        <p:xfrm>
          <a:off x="-180528" y="2492896"/>
          <a:ext cx="8964488" cy="52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6" name="12 Marcador de contenido"/>
          <p:cNvGraphicFramePr>
            <a:graphicFrameLocks/>
          </p:cNvGraphicFramePr>
          <p:nvPr/>
        </p:nvGraphicFramePr>
        <p:xfrm>
          <a:off x="-1260648" y="1628800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7" name="12 Marcador de contenido"/>
          <p:cNvGraphicFramePr>
            <a:graphicFrameLocks/>
          </p:cNvGraphicFramePr>
          <p:nvPr/>
        </p:nvGraphicFramePr>
        <p:xfrm>
          <a:off x="-1188640" y="836712"/>
          <a:ext cx="5464224" cy="332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21" name="20 Diagrama"/>
          <p:cNvGraphicFramePr/>
          <p:nvPr/>
        </p:nvGraphicFramePr>
        <p:xfrm>
          <a:off x="1187624" y="3442072"/>
          <a:ext cx="511256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1" cstate="print"/>
          <a:srcRect l="5152" t="1775" r="2121" b="5945"/>
          <a:stretch>
            <a:fillRect/>
          </a:stretch>
        </p:blipFill>
        <p:spPr bwMode="auto">
          <a:xfrm>
            <a:off x="2555776" y="1556792"/>
            <a:ext cx="54836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2 Gráfico"/>
          <p:cNvGraphicFramePr/>
          <p:nvPr/>
        </p:nvGraphicFramePr>
        <p:xfrm>
          <a:off x="1691680" y="1628800"/>
          <a:ext cx="66967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pSp>
        <p:nvGrpSpPr>
          <p:cNvPr id="33" name="32 Grupo"/>
          <p:cNvGrpSpPr/>
          <p:nvPr/>
        </p:nvGrpSpPr>
        <p:grpSpPr>
          <a:xfrm>
            <a:off x="1691680" y="1556792"/>
            <a:ext cx="7056784" cy="5301208"/>
            <a:chOff x="1691680" y="1556792"/>
            <a:chExt cx="7056784" cy="5301208"/>
          </a:xfrm>
        </p:grpSpPr>
        <p:pic>
          <p:nvPicPr>
            <p:cNvPr id="31" name="30 Imagen"/>
            <p:cNvPicPr/>
            <p:nvPr/>
          </p:nvPicPr>
          <p:blipFill rotWithShape="1">
            <a:blip r:embed="rId33" cstate="print"/>
            <a:srcRect t="5897"/>
            <a:stretch/>
          </p:blipFill>
          <p:spPr bwMode="auto">
            <a:xfrm>
              <a:off x="1691680" y="1556792"/>
              <a:ext cx="7056784" cy="53012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sp>
          <p:nvSpPr>
            <p:cNvPr id="32" name="31 CuadroTexto"/>
            <p:cNvSpPr txBox="1"/>
            <p:nvPr/>
          </p:nvSpPr>
          <p:spPr>
            <a:xfrm>
              <a:off x="3131840" y="1772816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Que Bebida Alcohólica usted Consume?</a:t>
              </a:r>
              <a:endParaRPr lang="es-ES" b="1" dirty="0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691680" y="1556792"/>
            <a:ext cx="7056784" cy="5301208"/>
            <a:chOff x="1691680" y="1556792"/>
            <a:chExt cx="7056784" cy="5301208"/>
          </a:xfrm>
        </p:grpSpPr>
        <p:pic>
          <p:nvPicPr>
            <p:cNvPr id="34" name="33 Imagen"/>
            <p:cNvPicPr/>
            <p:nvPr/>
          </p:nvPicPr>
          <p:blipFill rotWithShape="1">
            <a:blip r:embed="rId34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  </a:ext>
              </a:extLst>
            </a:blip>
            <a:srcRect t="6357" b="6061"/>
            <a:stretch/>
          </p:blipFill>
          <p:spPr bwMode="auto">
            <a:xfrm>
              <a:off x="1691680" y="1556792"/>
              <a:ext cx="7056784" cy="530120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2915816" y="1700808"/>
              <a:ext cx="55446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Cuanto estaría dispuesto a pagar por esta nueva Bebida Alcohólica dulce a base de frutas?</a:t>
              </a:r>
              <a:endParaRPr lang="es-E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  <p:bldGraphic spid="17" grpId="0">
        <p:bldAsOne/>
      </p:bldGraphic>
      <p:bldGraphic spid="21" grpId="0">
        <p:bldAsOne/>
      </p:bldGraphic>
      <p:bldGraphic spid="30" grpId="0">
        <p:bldAsOne/>
      </p:bldGraphic>
      <p:bldGraphic spid="30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259632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Matrices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547664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Matriz BCG 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40364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Matriz I</a:t>
            </a:r>
            <a:r>
              <a:rPr lang="es-EC" sz="4400" noProof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mplicación</a:t>
            </a: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 l="30447" t="25573" r="28790" b="33969"/>
          <a:stretch>
            <a:fillRect/>
          </a:stretch>
        </p:blipFill>
        <p:spPr bwMode="auto">
          <a:xfrm>
            <a:off x="755576" y="1556792"/>
            <a:ext cx="64807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1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060848"/>
            <a:ext cx="946111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Fuerzas de </a:t>
            </a:r>
            <a:r>
              <a:rPr lang="es-EC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Porter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323528" y="1268760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10 Flecha derecha"/>
          <p:cNvSpPr/>
          <p:nvPr/>
        </p:nvSpPr>
        <p:spPr>
          <a:xfrm rot="20036714">
            <a:off x="4480508" y="2337891"/>
            <a:ext cx="1911176" cy="68135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6407696" y="1556792"/>
            <a:ext cx="2736304" cy="792088"/>
          </a:xfrm>
          <a:prstGeom prst="round2Diag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Segoe Print"/>
              </a:rPr>
              <a:t>Zhumir</a:t>
            </a:r>
            <a:endParaRPr lang="es-ES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6407696" y="2492896"/>
            <a:ext cx="2736304" cy="792088"/>
          </a:xfrm>
          <a:prstGeom prst="round2Diag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kern="10" dirty="0" err="1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Segoe Print"/>
              </a:rPr>
              <a:t>Koctelitos</a:t>
            </a:r>
            <a:endParaRPr lang="es-ES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Segoe Print"/>
            </a:endParaRPr>
          </a:p>
        </p:txBody>
      </p:sp>
      <p:sp>
        <p:nvSpPr>
          <p:cNvPr id="14" name="13 Redondear rectángulo de esquina diagonal"/>
          <p:cNvSpPr/>
          <p:nvPr/>
        </p:nvSpPr>
        <p:spPr>
          <a:xfrm>
            <a:off x="6407696" y="3429000"/>
            <a:ext cx="2736304" cy="792088"/>
          </a:xfrm>
          <a:prstGeom prst="round2Diag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Segoe Print"/>
              </a:rPr>
              <a:t>Cervezas</a:t>
            </a:r>
            <a:endParaRPr lang="es-ES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Segoe Print"/>
            </a:endParaRPr>
          </a:p>
        </p:txBody>
      </p:sp>
      <p:pic>
        <p:nvPicPr>
          <p:cNvPr id="50178" name="Picture 2" descr="http://i33.tinypic.com/143eyax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556792"/>
            <a:ext cx="6624736" cy="4637315"/>
          </a:xfrm>
          <a:prstGeom prst="rect">
            <a:avLst/>
          </a:prstGeom>
          <a:noFill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2" cstate="print"/>
          <a:srcRect l="24383" t="21656" r="26653" b="25563"/>
          <a:stretch>
            <a:fillRect/>
          </a:stretch>
        </p:blipFill>
        <p:spPr bwMode="auto">
          <a:xfrm>
            <a:off x="755576" y="1556792"/>
            <a:ext cx="74852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http://recetas-cocina-argentina.info/wp-content/uploads/2010/12/cerveza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484784"/>
            <a:ext cx="6984776" cy="4986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Marketing Mix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2564904"/>
            <a:ext cx="4464496" cy="504056"/>
          </a:xfrm>
          <a:prstGeom prst="rect">
            <a:avLst/>
          </a:prstGeom>
          <a:noFill/>
          <a:ln>
            <a:solidFill>
              <a:srgbClr val="FF006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1772816"/>
            <a:ext cx="4464496" cy="504056"/>
          </a:xfrm>
          <a:prstGeom prst="rect">
            <a:avLst/>
          </a:prstGeom>
          <a:noFill/>
          <a:ln>
            <a:solidFill>
              <a:srgbClr val="FF006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0" y="3429000"/>
            <a:ext cx="4464496" cy="504056"/>
          </a:xfrm>
          <a:prstGeom prst="rect">
            <a:avLst/>
          </a:prstGeom>
          <a:noFill/>
          <a:ln>
            <a:solidFill>
              <a:srgbClr val="FF006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0" y="4365104"/>
            <a:ext cx="4464496" cy="504056"/>
          </a:xfrm>
          <a:prstGeom prst="rect">
            <a:avLst/>
          </a:prstGeom>
          <a:noFill/>
          <a:ln>
            <a:solidFill>
              <a:srgbClr val="FF006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0" y="5229200"/>
            <a:ext cx="4464496" cy="504056"/>
          </a:xfrm>
          <a:prstGeom prst="rect">
            <a:avLst/>
          </a:prstGeom>
          <a:noFill/>
          <a:ln>
            <a:solidFill>
              <a:srgbClr val="FF0066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0" name="29 Grupo"/>
          <p:cNvGrpSpPr/>
          <p:nvPr/>
        </p:nvGrpSpPr>
        <p:grpSpPr>
          <a:xfrm>
            <a:off x="179512" y="1556792"/>
            <a:ext cx="3960440" cy="432048"/>
            <a:chOff x="179512" y="1556792"/>
            <a:chExt cx="3960440" cy="432048"/>
          </a:xfrm>
        </p:grpSpPr>
        <p:sp>
          <p:nvSpPr>
            <p:cNvPr id="20" name="19 Rectángulo redondeado"/>
            <p:cNvSpPr/>
            <p:nvPr/>
          </p:nvSpPr>
          <p:spPr>
            <a:xfrm>
              <a:off x="179512" y="1556792"/>
              <a:ext cx="3960440" cy="43204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 rot="21119239">
              <a:off x="755576" y="155679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Producto</a:t>
              </a:r>
              <a:endPara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2008" y="2341838"/>
            <a:ext cx="3960440" cy="439090"/>
            <a:chOff x="72008" y="2341838"/>
            <a:chExt cx="3960440" cy="439090"/>
          </a:xfrm>
        </p:grpSpPr>
        <p:sp>
          <p:nvSpPr>
            <p:cNvPr id="15" name="14 Rectángulo redondeado"/>
            <p:cNvSpPr/>
            <p:nvPr/>
          </p:nvSpPr>
          <p:spPr>
            <a:xfrm>
              <a:off x="72008" y="2348880"/>
              <a:ext cx="3960440" cy="43204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CuadroTexto"/>
            <p:cNvSpPr txBox="1"/>
            <p:nvPr/>
          </p:nvSpPr>
          <p:spPr>
            <a:xfrm rot="21119239">
              <a:off x="622538" y="2341838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Precio</a:t>
              </a:r>
              <a:endPara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72008" y="3205934"/>
            <a:ext cx="3960440" cy="439090"/>
            <a:chOff x="72008" y="3205934"/>
            <a:chExt cx="3960440" cy="439090"/>
          </a:xfrm>
        </p:grpSpPr>
        <p:sp>
          <p:nvSpPr>
            <p:cNvPr id="19" name="18 Rectángulo redondeado"/>
            <p:cNvSpPr/>
            <p:nvPr/>
          </p:nvSpPr>
          <p:spPr>
            <a:xfrm>
              <a:off x="72008" y="3212976"/>
              <a:ext cx="3960440" cy="43204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26 CuadroTexto"/>
            <p:cNvSpPr txBox="1"/>
            <p:nvPr/>
          </p:nvSpPr>
          <p:spPr>
            <a:xfrm rot="21119239">
              <a:off x="694547" y="3205934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Plaza</a:t>
              </a:r>
              <a:endPara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72008" y="4142039"/>
            <a:ext cx="3960440" cy="439089"/>
            <a:chOff x="72008" y="4142039"/>
            <a:chExt cx="3960440" cy="439089"/>
          </a:xfrm>
        </p:grpSpPr>
        <p:sp>
          <p:nvSpPr>
            <p:cNvPr id="22" name="21 Rectángulo redondeado"/>
            <p:cNvSpPr/>
            <p:nvPr/>
          </p:nvSpPr>
          <p:spPr>
            <a:xfrm>
              <a:off x="72008" y="4149080"/>
              <a:ext cx="3960440" cy="43204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27 CuadroTexto"/>
            <p:cNvSpPr txBox="1"/>
            <p:nvPr/>
          </p:nvSpPr>
          <p:spPr>
            <a:xfrm rot="21119239">
              <a:off x="694547" y="4142039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Promoción</a:t>
              </a:r>
              <a:endPara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72008" y="5006134"/>
            <a:ext cx="3960440" cy="439090"/>
            <a:chOff x="72008" y="5006134"/>
            <a:chExt cx="3960440" cy="439090"/>
          </a:xfrm>
        </p:grpSpPr>
        <p:sp>
          <p:nvSpPr>
            <p:cNvPr id="24" name="23 Rectángulo redondeado"/>
            <p:cNvSpPr/>
            <p:nvPr/>
          </p:nvSpPr>
          <p:spPr>
            <a:xfrm>
              <a:off x="72008" y="5013176"/>
              <a:ext cx="3960440" cy="432048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CuadroTexto"/>
            <p:cNvSpPr txBox="1"/>
            <p:nvPr/>
          </p:nvSpPr>
          <p:spPr>
            <a:xfrm rot="21119239">
              <a:off x="766555" y="5006134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Posicionamiento</a:t>
              </a:r>
              <a:endPara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7" name="Picture 5" descr="C:\Users\Karen\Desktop\Proyecto Aplicado\Originals\araz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04864"/>
            <a:ext cx="4050774" cy="2808312"/>
          </a:xfrm>
          <a:prstGeom prst="rect">
            <a:avLst/>
          </a:prstGeom>
          <a:noFill/>
        </p:spPr>
      </p:pic>
      <p:pic>
        <p:nvPicPr>
          <p:cNvPr id="38" name="Picture 4" descr="C:\Users\Karen\Desktop\Proyecto Aplicado\caca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7950" y="2204864"/>
            <a:ext cx="4513002" cy="2664296"/>
          </a:xfrm>
          <a:prstGeom prst="rect">
            <a:avLst/>
          </a:prstGeom>
          <a:noFill/>
        </p:spPr>
      </p:pic>
      <p:pic>
        <p:nvPicPr>
          <p:cNvPr id="39" name="Picture 3" descr="C:\Users\Karen\Desktop\Proyecto Aplicado\maracuy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628800"/>
            <a:ext cx="4464496" cy="3438297"/>
          </a:xfrm>
          <a:prstGeom prst="rect">
            <a:avLst/>
          </a:prstGeom>
          <a:noFill/>
        </p:spPr>
      </p:pic>
      <p:pic>
        <p:nvPicPr>
          <p:cNvPr id="40" name="Picture 2" descr="C:\Users\Karen\Desktop\mistela de piñ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3574" y="1628800"/>
            <a:ext cx="4607647" cy="3384376"/>
          </a:xfrm>
          <a:prstGeom prst="rect">
            <a:avLst/>
          </a:prstGeom>
          <a:noFill/>
        </p:spPr>
      </p:pic>
      <p:graphicFrame>
        <p:nvGraphicFramePr>
          <p:cNvPr id="41" name="40 Diagrama"/>
          <p:cNvGraphicFramePr/>
          <p:nvPr/>
        </p:nvGraphicFramePr>
        <p:xfrm>
          <a:off x="3109590" y="1916832"/>
          <a:ext cx="6034410" cy="269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42" name="24 Grupo"/>
          <p:cNvGrpSpPr/>
          <p:nvPr/>
        </p:nvGrpSpPr>
        <p:grpSpPr>
          <a:xfrm>
            <a:off x="7092280" y="260648"/>
            <a:ext cx="1872208" cy="504056"/>
            <a:chOff x="7020272" y="1772816"/>
            <a:chExt cx="1872208" cy="504056"/>
          </a:xfrm>
        </p:grpSpPr>
        <p:sp>
          <p:nvSpPr>
            <p:cNvPr id="43" name="42 Rectángulo redondeado"/>
            <p:cNvSpPr/>
            <p:nvPr/>
          </p:nvSpPr>
          <p:spPr>
            <a:xfrm>
              <a:off x="7020272" y="1772816"/>
              <a:ext cx="1872208" cy="5040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96336" y="1844824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spc="0" dirty="0" smtClean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/>
                  <a:latin typeface="Segoe Print"/>
                </a:rPr>
                <a:t>Piña</a:t>
              </a:r>
              <a:endParaRPr lang="es-ES" sz="2400" kern="10" spc="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45" name="25 Grupo"/>
          <p:cNvGrpSpPr/>
          <p:nvPr/>
        </p:nvGrpSpPr>
        <p:grpSpPr>
          <a:xfrm>
            <a:off x="7092280" y="836712"/>
            <a:ext cx="1872208" cy="504056"/>
            <a:chOff x="7020272" y="2348880"/>
            <a:chExt cx="1872208" cy="504056"/>
          </a:xfrm>
        </p:grpSpPr>
        <p:sp>
          <p:nvSpPr>
            <p:cNvPr id="46" name="45 Rectángulo redondeado"/>
            <p:cNvSpPr/>
            <p:nvPr/>
          </p:nvSpPr>
          <p:spPr>
            <a:xfrm>
              <a:off x="7020272" y="2348880"/>
              <a:ext cx="1872208" cy="504056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452320" y="2420888"/>
              <a:ext cx="1080120" cy="3600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Segoe Print"/>
                </a:rPr>
                <a:t>Maracuyá</a:t>
              </a:r>
              <a:endParaRPr lang="es-ES" sz="2400" kern="10" spc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48" name="26 Grupo"/>
          <p:cNvGrpSpPr/>
          <p:nvPr/>
        </p:nvGrpSpPr>
        <p:grpSpPr>
          <a:xfrm>
            <a:off x="7092280" y="1412776"/>
            <a:ext cx="1872208" cy="504056"/>
            <a:chOff x="7020272" y="2924944"/>
            <a:chExt cx="1872208" cy="504056"/>
          </a:xfrm>
        </p:grpSpPr>
        <p:sp>
          <p:nvSpPr>
            <p:cNvPr id="49" name="48 Rectángulo redondeado"/>
            <p:cNvSpPr/>
            <p:nvPr/>
          </p:nvSpPr>
          <p:spPr>
            <a:xfrm>
              <a:off x="7020272" y="2924944"/>
              <a:ext cx="1872208" cy="504056"/>
            </a:xfrm>
            <a:prstGeom prst="round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24328" y="2996952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Segoe Print"/>
                </a:rPr>
                <a:t>Arazá</a:t>
              </a:r>
              <a:endParaRPr lang="es-ES" sz="24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51" name="27 Grupo"/>
          <p:cNvGrpSpPr/>
          <p:nvPr/>
        </p:nvGrpSpPr>
        <p:grpSpPr>
          <a:xfrm>
            <a:off x="7092280" y="1988840"/>
            <a:ext cx="1872208" cy="504056"/>
            <a:chOff x="7020272" y="3501008"/>
            <a:chExt cx="1872208" cy="504056"/>
          </a:xfrm>
        </p:grpSpPr>
        <p:sp>
          <p:nvSpPr>
            <p:cNvPr id="52" name="51 Rectángulo redondeado"/>
            <p:cNvSpPr/>
            <p:nvPr/>
          </p:nvSpPr>
          <p:spPr>
            <a:xfrm>
              <a:off x="7020272" y="3501008"/>
              <a:ext cx="1872208" cy="504056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96336" y="3573016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rgbClr val="FF99FF"/>
                    </a:solidFill>
                    <a:round/>
                    <a:headEnd/>
                    <a:tailEnd/>
                  </a:ln>
                  <a:solidFill>
                    <a:srgbClr val="FF99FF"/>
                  </a:solidFill>
                  <a:latin typeface="Segoe Print"/>
                </a:rPr>
                <a:t>Cacao</a:t>
              </a:r>
              <a:endParaRPr lang="es-ES" sz="2400" kern="10" spc="0" dirty="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/>
                <a:latin typeface="Segoe Print"/>
              </a:endParaRPr>
            </a:p>
          </p:txBody>
        </p:sp>
      </p:grpSp>
      <p:pic>
        <p:nvPicPr>
          <p:cNvPr id="54" name="Picture 2" descr="C:\Users\Karen\Pictures\Misstel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2060848"/>
            <a:ext cx="7683500" cy="299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74792 L -0.02361 0.3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74791 L -0.02361 0.32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74792 L -0.02361 0.3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53 0.74792 L -0.02361 0.320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1" grpId="0" animBg="1"/>
      <p:bldP spid="23" grpId="0" animBg="1"/>
      <p:bldGraphic spid="41" grpId="0">
        <p:bldAsOne/>
      </p:bldGraphic>
      <p:bldGraphic spid="41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187624" y="3933056"/>
            <a:ext cx="705678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ESTUDIO TECNICO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6" name="Picture 2" descr="http://1.bp.blogspot.com/-s4fY4Pfix1U/TbdrZLXdfzI/AAAAAAAAABA/EEBXgijipSw/s1600/Plan-de-Negoci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00" b="96667" l="1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34552" flipH="1">
            <a:off x="2814018" y="734915"/>
            <a:ext cx="3616740" cy="36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Localización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6" cstate="print"/>
          <a:srcRect l="34313" t="25593" r="7023" b="4517"/>
          <a:stretch>
            <a:fillRect/>
          </a:stretch>
        </p:blipFill>
        <p:spPr bwMode="auto">
          <a:xfrm>
            <a:off x="899592" y="1268760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Proceso Productivo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16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11" cstate="print"/>
          <a:srcRect l="41473" t="4356" r="37198" b="76248"/>
          <a:stretch>
            <a:fillRect/>
          </a:stretch>
        </p:blipFill>
        <p:spPr bwMode="auto">
          <a:xfrm>
            <a:off x="4067944" y="1844824"/>
            <a:ext cx="1080120" cy="88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/>
          <a:srcRect l="4602" t="5520" r="68145" b="76351"/>
          <a:stretch>
            <a:fillRect/>
          </a:stretch>
        </p:blipFill>
        <p:spPr bwMode="auto">
          <a:xfrm>
            <a:off x="3851920" y="5013176"/>
            <a:ext cx="165618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 l="74746" t="3750" r="7480" b="76560"/>
          <a:stretch>
            <a:fillRect/>
          </a:stretch>
        </p:blipFill>
        <p:spPr bwMode="auto">
          <a:xfrm>
            <a:off x="4139952" y="3356992"/>
            <a:ext cx="9392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1" cstate="print"/>
          <a:srcRect l="66356" t="39310" r="4020" b="42251"/>
          <a:stretch>
            <a:fillRect/>
          </a:stretch>
        </p:blipFill>
        <p:spPr bwMode="auto">
          <a:xfrm>
            <a:off x="6660232" y="4941168"/>
            <a:ext cx="1800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/>
          <a:srcRect l="7066" t="38056" r="66865" b="42627"/>
          <a:stretch>
            <a:fillRect/>
          </a:stretch>
        </p:blipFill>
        <p:spPr bwMode="auto">
          <a:xfrm>
            <a:off x="6804248" y="3356992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/>
          <a:srcRect l="13267" t="67122" r="57248" b="14527"/>
          <a:stretch>
            <a:fillRect/>
          </a:stretch>
        </p:blipFill>
        <p:spPr bwMode="auto">
          <a:xfrm>
            <a:off x="6804248" y="1844824"/>
            <a:ext cx="14145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Estudio de Mercado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 rot="21172346">
            <a:off x="1187624" y="3933056"/>
            <a:ext cx="705678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ANALISIS</a:t>
            </a: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FINANCIERO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26" name="Picture 2" descr="http://www.ofertaformativa.com/vermanuales/imagenes/bancayfinanz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9818">
            <a:off x="2643041" y="1357959"/>
            <a:ext cx="4000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6109134" y="0"/>
            <a:ext cx="1356598" cy="1559308"/>
            <a:chOff x="2890906" y="2264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4" name="13 Hexágono"/>
            <p:cNvSpPr/>
            <p:nvPr/>
          </p:nvSpPr>
          <p:spPr>
            <a:xfrm rot="5400000">
              <a:off x="2789551" y="103619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Hexágono 4"/>
            <p:cNvSpPr/>
            <p:nvPr/>
          </p:nvSpPr>
          <p:spPr>
            <a:xfrm>
              <a:off x="3102309" y="245256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Inversión</a:t>
              </a:r>
              <a:endParaRPr lang="es-EC" sz="15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644008" y="0"/>
            <a:ext cx="1356598" cy="1559308"/>
            <a:chOff x="1425780" y="2264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2" name="11 Hexágono"/>
            <p:cNvSpPr/>
            <p:nvPr/>
          </p:nvSpPr>
          <p:spPr>
            <a:xfrm rot="5400000">
              <a:off x="1324425" y="103619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006200"/>
                <a:satOff val="4940"/>
                <a:lumOff val="-109"/>
                <a:alphaOff val="0"/>
              </a:schemeClr>
            </a:fillRef>
            <a:effectRef idx="1">
              <a:schemeClr val="accent5">
                <a:hueOff val="-2006200"/>
                <a:satOff val="4940"/>
                <a:lumOff val="-10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Hexágono 6"/>
            <p:cNvSpPr/>
            <p:nvPr/>
          </p:nvSpPr>
          <p:spPr>
            <a:xfrm>
              <a:off x="1637183" y="245256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5436096" y="1268760"/>
            <a:ext cx="1356598" cy="1559308"/>
            <a:chOff x="2155537" y="1325805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21" name="20 Hexágono"/>
            <p:cNvSpPr/>
            <p:nvPr/>
          </p:nvSpPr>
          <p:spPr>
            <a:xfrm rot="5400000">
              <a:off x="2054182" y="1427160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012400"/>
                <a:satOff val="9880"/>
                <a:lumOff val="-218"/>
                <a:alphaOff val="0"/>
              </a:schemeClr>
            </a:fillRef>
            <a:effectRef idx="1">
              <a:schemeClr val="accent5">
                <a:hueOff val="-4012400"/>
                <a:satOff val="9880"/>
                <a:lumOff val="-21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Hexágono 4"/>
            <p:cNvSpPr/>
            <p:nvPr/>
          </p:nvSpPr>
          <p:spPr>
            <a:xfrm>
              <a:off x="2366940" y="1568797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Ingresos</a:t>
              </a:r>
              <a:endParaRPr lang="es-EC" sz="1500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876256" y="1268760"/>
            <a:ext cx="1356598" cy="1559308"/>
            <a:chOff x="3620663" y="1325805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19" name="18 Hexágono"/>
            <p:cNvSpPr/>
            <p:nvPr/>
          </p:nvSpPr>
          <p:spPr>
            <a:xfrm rot="5400000">
              <a:off x="3519308" y="1427160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018599"/>
                <a:satOff val="14820"/>
                <a:lumOff val="-327"/>
                <a:alphaOff val="0"/>
              </a:schemeClr>
            </a:fillRef>
            <a:effectRef idx="1">
              <a:schemeClr val="accent5">
                <a:hueOff val="-6018599"/>
                <a:satOff val="14820"/>
                <a:lumOff val="-32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Hexágono 6"/>
            <p:cNvSpPr/>
            <p:nvPr/>
          </p:nvSpPr>
          <p:spPr>
            <a:xfrm>
              <a:off x="3832066" y="1568797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181142" y="2564904"/>
            <a:ext cx="1356598" cy="1559308"/>
            <a:chOff x="2890906" y="2649345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28" name="27 Hexágono"/>
            <p:cNvSpPr/>
            <p:nvPr/>
          </p:nvSpPr>
          <p:spPr>
            <a:xfrm rot="5400000">
              <a:off x="2789551" y="2750700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8024799"/>
                <a:satOff val="19760"/>
                <a:lumOff val="-436"/>
                <a:alphaOff val="0"/>
              </a:schemeClr>
            </a:fillRef>
            <a:effectRef idx="1">
              <a:schemeClr val="accent5">
                <a:hueOff val="-8024799"/>
                <a:satOff val="19760"/>
                <a:lumOff val="-43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Hexágono 4"/>
            <p:cNvSpPr/>
            <p:nvPr/>
          </p:nvSpPr>
          <p:spPr>
            <a:xfrm>
              <a:off x="3102309" y="2892337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Costos</a:t>
              </a:r>
              <a:endParaRPr lang="es-EC" sz="1500" kern="1200" dirty="0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860032" y="2564904"/>
            <a:ext cx="1356598" cy="1559308"/>
            <a:chOff x="1425780" y="2649345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26" name="25 Hexágono"/>
            <p:cNvSpPr/>
            <p:nvPr/>
          </p:nvSpPr>
          <p:spPr>
            <a:xfrm rot="5400000">
              <a:off x="1324425" y="2750700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0030999"/>
                <a:satOff val="24699"/>
                <a:lumOff val="-544"/>
                <a:alphaOff val="0"/>
              </a:schemeClr>
            </a:fillRef>
            <a:effectRef idx="1">
              <a:schemeClr val="accent5">
                <a:hueOff val="-10030999"/>
                <a:satOff val="24699"/>
                <a:lumOff val="-54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Hexágono 6"/>
            <p:cNvSpPr/>
            <p:nvPr/>
          </p:nvSpPr>
          <p:spPr>
            <a:xfrm>
              <a:off x="1637183" y="2892337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508104" y="3789040"/>
            <a:ext cx="1356598" cy="1559308"/>
            <a:chOff x="2155537" y="3972886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5" name="34 Hexágono"/>
            <p:cNvSpPr/>
            <p:nvPr/>
          </p:nvSpPr>
          <p:spPr>
            <a:xfrm rot="5400000">
              <a:off x="2054182" y="4074241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2037199"/>
                <a:satOff val="29639"/>
                <a:lumOff val="-653"/>
                <a:alphaOff val="0"/>
              </a:schemeClr>
            </a:fillRef>
            <a:effectRef idx="1">
              <a:schemeClr val="accent5">
                <a:hueOff val="-12037199"/>
                <a:satOff val="29639"/>
                <a:lumOff val="-65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Hexágono 4"/>
            <p:cNvSpPr/>
            <p:nvPr/>
          </p:nvSpPr>
          <p:spPr>
            <a:xfrm>
              <a:off x="2366940" y="4215878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Gastos</a:t>
              </a:r>
              <a:endParaRPr lang="es-EC" sz="1500" kern="1200" dirty="0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6876256" y="3789040"/>
            <a:ext cx="1356598" cy="1559308"/>
            <a:chOff x="3620663" y="3972886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33" name="32 Hexágono"/>
            <p:cNvSpPr/>
            <p:nvPr/>
          </p:nvSpPr>
          <p:spPr>
            <a:xfrm rot="5400000">
              <a:off x="3519308" y="4074241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043398"/>
                <a:satOff val="34579"/>
                <a:lumOff val="-762"/>
                <a:alphaOff val="0"/>
              </a:schemeClr>
            </a:fillRef>
            <a:effectRef idx="1">
              <a:schemeClr val="accent5">
                <a:hueOff val="-14043398"/>
                <a:satOff val="34579"/>
                <a:lumOff val="-76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Hexágono 6"/>
            <p:cNvSpPr/>
            <p:nvPr/>
          </p:nvSpPr>
          <p:spPr>
            <a:xfrm>
              <a:off x="3832066" y="4215878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6253150" y="5085184"/>
            <a:ext cx="1356598" cy="1559308"/>
            <a:chOff x="2890906" y="5296427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42" name="41 Hexágono"/>
            <p:cNvSpPr/>
            <p:nvPr/>
          </p:nvSpPr>
          <p:spPr>
            <a:xfrm rot="5400000">
              <a:off x="2789551" y="5397782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6049599"/>
                <a:satOff val="39519"/>
                <a:lumOff val="-871"/>
                <a:alphaOff val="0"/>
              </a:schemeClr>
            </a:fillRef>
            <a:effectRef idx="1">
              <a:schemeClr val="accent5">
                <a:hueOff val="-16049599"/>
                <a:satOff val="39519"/>
                <a:lumOff val="-8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Hexágono 4"/>
            <p:cNvSpPr/>
            <p:nvPr/>
          </p:nvSpPr>
          <p:spPr>
            <a:xfrm>
              <a:off x="3102309" y="5539419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Capital de Trabajo</a:t>
              </a:r>
              <a:endParaRPr lang="es-EC" sz="1500" kern="1200" dirty="0"/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4788024" y="5085184"/>
            <a:ext cx="1356598" cy="1559308"/>
            <a:chOff x="1425780" y="5296427"/>
            <a:chExt cx="1356598" cy="155930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40" name="39 Hexágono"/>
            <p:cNvSpPr/>
            <p:nvPr/>
          </p:nvSpPr>
          <p:spPr>
            <a:xfrm rot="5400000">
              <a:off x="1324425" y="5397782"/>
              <a:ext cx="1559308" cy="1356598"/>
            </a:xfrm>
            <a:prstGeom prst="hexagon">
              <a:avLst>
                <a:gd name="adj" fmla="val 25000"/>
                <a:gd name="vf" fmla="val 115470"/>
              </a:avLst>
            </a:prstGeom>
            <a:sp3d extrusionH="50600" prstMaterial="metal">
              <a:bevelT w="101600" h="80600" prst="relaxedInset"/>
              <a:bevelB w="80600" h="80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8055798"/>
                <a:satOff val="44459"/>
                <a:lumOff val="-980"/>
                <a:alphaOff val="0"/>
              </a:schemeClr>
            </a:fillRef>
            <a:effectRef idx="1">
              <a:schemeClr val="accent5">
                <a:hueOff val="-18055798"/>
                <a:satOff val="44459"/>
                <a:lumOff val="-98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Hexágono 6"/>
            <p:cNvSpPr/>
            <p:nvPr/>
          </p:nvSpPr>
          <p:spPr>
            <a:xfrm>
              <a:off x="1637183" y="5539419"/>
              <a:ext cx="933792" cy="10733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3600" kern="1200"/>
            </a:p>
          </p:txBody>
        </p:sp>
      </p:grpSp>
      <p:sp>
        <p:nvSpPr>
          <p:cNvPr id="51" name="1 Título"/>
          <p:cNvSpPr txBox="1">
            <a:spLocks/>
          </p:cNvSpPr>
          <p:nvPr/>
        </p:nvSpPr>
        <p:spPr>
          <a:xfrm rot="21172346">
            <a:off x="-780733" y="300098"/>
            <a:ext cx="4904289" cy="1077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ANALISIS</a:t>
            </a: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es-EC" sz="16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FINANCIERO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53" name="52 Tabla"/>
          <p:cNvGraphicFramePr>
            <a:graphicFrameLocks noGrp="1"/>
          </p:cNvGraphicFramePr>
          <p:nvPr/>
        </p:nvGraphicFramePr>
        <p:xfrm>
          <a:off x="899592" y="1988840"/>
          <a:ext cx="7560840" cy="3384374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5703889"/>
                <a:gridCol w="1856951"/>
              </a:tblGrid>
              <a:tr h="4834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INICIAL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Inversión en Adecuación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  9.500,00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Inversión en Maquinarias , Equipos y vehículos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$ 34.838,00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Trámites Legales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  1.900,00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Producción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  2.098.45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Capital de Trabajo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  9.511,42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83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/>
                        <a:t>TOTAL  INVERSIÓN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$ 38.825,03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4" name="53 Tabla"/>
          <p:cNvGraphicFramePr>
            <a:graphicFrameLocks noGrp="1"/>
          </p:cNvGraphicFramePr>
          <p:nvPr/>
        </p:nvGraphicFramePr>
        <p:xfrm>
          <a:off x="2987824" y="1844824"/>
          <a:ext cx="3816424" cy="345638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69768"/>
                <a:gridCol w="1546656"/>
              </a:tblGrid>
              <a:tr h="576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Precio x Unidad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Cacao 550 ml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$ 3,39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Cacao 850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$ 4,32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Arazá 550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$ 4,49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Arazá 850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$ 5,76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Piña 550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$ 3,29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Piña 850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$ 4,46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Maracuyá 550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$ 3,97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Maracuyá 850 ml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$ 5,64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5" name="54 Tabla"/>
          <p:cNvGraphicFramePr>
            <a:graphicFrameLocks noGrp="1"/>
          </p:cNvGraphicFramePr>
          <p:nvPr/>
        </p:nvGraphicFramePr>
        <p:xfrm>
          <a:off x="899592" y="2852936"/>
          <a:ext cx="7560838" cy="8640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99356"/>
                <a:gridCol w="1516319"/>
                <a:gridCol w="1537079"/>
                <a:gridCol w="1454042"/>
                <a:gridCol w="145404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1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2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3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4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5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$ 145.309,11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$ 164.348,35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$ 174.783,97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$ 185.882,22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$ 197.685,18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6" name="55 Tabla"/>
          <p:cNvGraphicFramePr>
            <a:graphicFrameLocks noGrp="1"/>
          </p:cNvGraphicFramePr>
          <p:nvPr/>
        </p:nvGraphicFramePr>
        <p:xfrm>
          <a:off x="899592" y="4005064"/>
          <a:ext cx="7560840" cy="8640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38119"/>
                <a:gridCol w="1602995"/>
                <a:gridCol w="1473242"/>
                <a:gridCol w="1473242"/>
                <a:gridCol w="147324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6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7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8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9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 10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$ 210.237,59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$ 223.587,03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$ 237.784,13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$ 252.882,70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$ 268.939,98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7" name="56 Tabla"/>
          <p:cNvGraphicFramePr>
            <a:graphicFrameLocks noGrp="1"/>
          </p:cNvGraphicFramePr>
          <p:nvPr/>
        </p:nvGraphicFramePr>
        <p:xfrm>
          <a:off x="899592" y="1916832"/>
          <a:ext cx="5400600" cy="86409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451044"/>
                <a:gridCol w="949556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Tasa de Crecimiento Anual de Población de Guayaquil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/>
                        <a:t>1,40%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Tasa de Inflación Anual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/>
                        <a:t>1,84%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8" name="57 Tabla"/>
          <p:cNvGraphicFramePr>
            <a:graphicFrameLocks noGrp="1"/>
          </p:cNvGraphicFramePr>
          <p:nvPr/>
        </p:nvGraphicFramePr>
        <p:xfrm>
          <a:off x="323528" y="476672"/>
          <a:ext cx="8568950" cy="28257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25567"/>
                <a:gridCol w="966628"/>
                <a:gridCol w="762410"/>
                <a:gridCol w="844098"/>
                <a:gridCol w="912169"/>
                <a:gridCol w="980244"/>
                <a:gridCol w="776025"/>
                <a:gridCol w="871327"/>
                <a:gridCol w="830482"/>
              </a:tblGrid>
              <a:tr h="299880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Mensual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Anual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9880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</a:tr>
              <a:tr h="599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>
                    <a:solidFill>
                      <a:srgbClr val="CC0099"/>
                    </a:solidFill>
                  </a:tcPr>
                </a:tc>
              </a:tr>
              <a:tr h="2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Cacao (Unidad)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96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$ 48,00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1152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$ 180,00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$ 576,00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</a:tr>
              <a:tr h="2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Azúcar (Quintal)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$ 38,18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$ 122,18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13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$ 458,18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$ 1.466,18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</a:tr>
              <a:tr h="4092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ardiente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$ 11,25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$ 36,00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576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$ 135,00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$ 432,00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</a:tr>
              <a:tr h="29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384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$ 48,00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$ 153,60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1440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4608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$ 576,00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$ 1.843,20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ctr"/>
                </a:tc>
              </a:tr>
              <a:tr h="299880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Mensual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$ 112,43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$ 359,78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Anual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$ 1.349,18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$ 4.317,38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899" marR="33899" marT="0" marB="0" anchor="b"/>
                </a:tc>
              </a:tr>
            </a:tbl>
          </a:graphicData>
        </a:graphic>
      </p:graphicFrame>
      <p:graphicFrame>
        <p:nvGraphicFramePr>
          <p:cNvPr id="59" name="58 Tabla"/>
          <p:cNvGraphicFramePr>
            <a:graphicFrameLocks noGrp="1"/>
          </p:cNvGraphicFramePr>
          <p:nvPr/>
        </p:nvGraphicFramePr>
        <p:xfrm>
          <a:off x="323528" y="3429000"/>
          <a:ext cx="8496941" cy="302094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07529"/>
                <a:gridCol w="959115"/>
                <a:gridCol w="756484"/>
                <a:gridCol w="837537"/>
                <a:gridCol w="905079"/>
                <a:gridCol w="972622"/>
                <a:gridCol w="769993"/>
                <a:gridCol w="864554"/>
                <a:gridCol w="824028"/>
              </a:tblGrid>
              <a:tr h="309644">
                <a:tc>
                  <a:txBody>
                    <a:bodyPr/>
                    <a:lstStyle/>
                    <a:p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Mensual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Anual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9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9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/>
                        <a:t>Arazá(Unidad)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</a:tr>
              <a:tr h="30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Azúcar (Quintal)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1080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$ 27,00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$ 97,20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3600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12960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$ 324,00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$ 29,16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392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ardiente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$ 420,00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$ 549,82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309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$ 3,75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$ 13,50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216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$ 162,00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309644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144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$ 16,00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$ 57,60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1728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$ 192,00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$ 691,20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392411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Mensual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$ 81,75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$ 238,30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Anual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$ 981,00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$ 1.432,18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</a:tbl>
          </a:graphicData>
        </a:graphic>
      </p:graphicFrame>
      <p:graphicFrame>
        <p:nvGraphicFramePr>
          <p:cNvPr id="60" name="59 Tabla"/>
          <p:cNvGraphicFramePr>
            <a:graphicFrameLocks noGrp="1"/>
          </p:cNvGraphicFramePr>
          <p:nvPr/>
        </p:nvGraphicFramePr>
        <p:xfrm>
          <a:off x="323528" y="476672"/>
          <a:ext cx="8352925" cy="29870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80283"/>
                <a:gridCol w="942858"/>
                <a:gridCol w="743663"/>
                <a:gridCol w="823341"/>
                <a:gridCol w="889739"/>
                <a:gridCol w="956137"/>
                <a:gridCol w="756943"/>
                <a:gridCol w="849900"/>
                <a:gridCol w="810061"/>
              </a:tblGrid>
              <a:tr h="200594">
                <a:tc>
                  <a:txBody>
                    <a:bodyPr/>
                    <a:lstStyle/>
                    <a:p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>
                    <a:solidFill>
                      <a:srgbClr val="CC00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Mensual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Anual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0594">
                <a:tc>
                  <a:txBody>
                    <a:bodyPr/>
                    <a:lstStyle/>
                    <a:p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>
                    <a:solidFill>
                      <a:srgbClr val="CC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01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Grandes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Piña(Unidad)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112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1344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$ 360,00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$ 1.008,00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Azúcar (Quintal)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$ 25,45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9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$ 305,45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$ 1.050,00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ardiente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$ 7,50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$ 21,00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336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$ 252,00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0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224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$ 89,60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960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2688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$ 384,00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$ 1.075,20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01187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Mensual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$ 94,95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$ 264,60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Total Anual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$ 1.139,45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$ 3.385,20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</a:tbl>
          </a:graphicData>
        </a:graphic>
      </p:graphicFrame>
      <p:graphicFrame>
        <p:nvGraphicFramePr>
          <p:cNvPr id="61" name="60 Tabla"/>
          <p:cNvGraphicFramePr>
            <a:graphicFrameLocks noGrp="1"/>
          </p:cNvGraphicFramePr>
          <p:nvPr/>
        </p:nvGraphicFramePr>
        <p:xfrm>
          <a:off x="323528" y="3645025"/>
          <a:ext cx="8280917" cy="277873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66660"/>
                <a:gridCol w="934730"/>
                <a:gridCol w="737252"/>
                <a:gridCol w="816243"/>
                <a:gridCol w="882069"/>
                <a:gridCol w="947894"/>
                <a:gridCol w="750418"/>
                <a:gridCol w="842573"/>
                <a:gridCol w="803078"/>
              </a:tblGrid>
              <a:tr h="249762">
                <a:tc>
                  <a:txBody>
                    <a:bodyPr/>
                    <a:lstStyle/>
                    <a:p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>
                    <a:solidFill>
                      <a:srgbClr val="CC009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Mensual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Anual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762">
                <a:tc>
                  <a:txBody>
                    <a:bodyPr/>
                    <a:lstStyle/>
                    <a:p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>
                    <a:solidFill>
                      <a:srgbClr val="CC00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Cantidades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Costo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9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Descripción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</a:t>
                      </a:r>
                      <a:b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Mediana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Grande</a:t>
                      </a:r>
                      <a:b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850 ml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>
                    <a:solidFill>
                      <a:srgbClr val="CC0099"/>
                    </a:solidFill>
                  </a:tcPr>
                </a:tc>
              </a:tr>
              <a:tr h="41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Maracuyá(Unidad)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780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$ 195,00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3600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9360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$ 900,00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$ 2.340,00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249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Azúcar (Quintal)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$ 420,00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$ 875,00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12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ardiente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$ 7,50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$ 19,50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120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312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$ 234,00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249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Agua (Litros)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208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$ 32,00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$ 83,20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960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2496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$ 384,00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$ 998,40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  <a:tr h="412578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Mensual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$ 149,50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$ 367,70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Anual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$ 1.794,00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$ 4.447,40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3921" marR="33921" marT="0" marB="0" anchor="ctr"/>
                </a:tc>
              </a:tr>
            </a:tbl>
          </a:graphicData>
        </a:graphic>
      </p:graphicFrame>
      <p:graphicFrame>
        <p:nvGraphicFramePr>
          <p:cNvPr id="62" name="61 Tabla"/>
          <p:cNvGraphicFramePr>
            <a:graphicFrameLocks noGrp="1"/>
          </p:cNvGraphicFramePr>
          <p:nvPr/>
        </p:nvGraphicFramePr>
        <p:xfrm>
          <a:off x="1043608" y="980728"/>
          <a:ext cx="7200799" cy="187220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93101"/>
                <a:gridCol w="1199997"/>
                <a:gridCol w="1328596"/>
                <a:gridCol w="1435901"/>
                <a:gridCol w="1543204"/>
              </a:tblGrid>
              <a:tr h="282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Sueldos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Mensual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5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Trabajadores de Planta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3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$ 270,00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$ 810,00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$ 9.720,00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65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Personal de</a:t>
                      </a:r>
                      <a:br>
                        <a:rPr lang="es-ES" sz="1400"/>
                      </a:br>
                      <a:r>
                        <a:rPr lang="es-ES" sz="1400"/>
                        <a:t> Empaque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$ 264,00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$ 528,00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$ 6.336,00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7604">
                <a:tc>
                  <a:txBody>
                    <a:bodyPr/>
                    <a:lstStyle/>
                    <a:p>
                      <a:endParaRPr lang="es-E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$ 1.338,00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$ 16.056,00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3" name="62 Tabla"/>
          <p:cNvGraphicFramePr>
            <a:graphicFrameLocks noGrp="1"/>
          </p:cNvGraphicFramePr>
          <p:nvPr/>
        </p:nvGraphicFramePr>
        <p:xfrm>
          <a:off x="1043608" y="3140968"/>
          <a:ext cx="7272807" cy="282459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19578"/>
                <a:gridCol w="1525237"/>
                <a:gridCol w="1402755"/>
                <a:gridCol w="1525237"/>
              </a:tblGrid>
              <a:tr h="266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Cargo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Número de Puestos</a:t>
                      </a:r>
                      <a:endParaRPr lang="es-E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Monto Mensual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Monto Anual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dirty="0"/>
                        <a:t>Gerente General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1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1.062,03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12.744,40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Supervisor de Producción y calidad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658,48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7.901,80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Supervisor Financiero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658,48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7.901,80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Auxiliar Contable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427,88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5.134,56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Supervisor de Marketing y ventas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427,88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5.134,60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Chofer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335,34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4.024,08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Guardias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335,64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4.024,68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Auxiliar de Limpieza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 335,64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   4.024,68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64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 4.414,65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$  52.975,76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4" name="63 Rectángulo"/>
          <p:cNvSpPr/>
          <p:nvPr/>
        </p:nvSpPr>
        <p:spPr>
          <a:xfrm>
            <a:off x="3635896" y="404664"/>
            <a:ext cx="2398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Sueldos y Salarios</a:t>
            </a:r>
            <a:endParaRPr lang="es-E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graphicFrame>
        <p:nvGraphicFramePr>
          <p:cNvPr id="65" name="64 Tabla"/>
          <p:cNvGraphicFramePr>
            <a:graphicFrameLocks noGrp="1"/>
          </p:cNvGraphicFramePr>
          <p:nvPr/>
        </p:nvGraphicFramePr>
        <p:xfrm>
          <a:off x="2267744" y="980728"/>
          <a:ext cx="4762202" cy="21789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68048"/>
                <a:gridCol w="1517833"/>
                <a:gridCol w="1176321"/>
              </a:tblGrid>
              <a:tr h="311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Servicios Básicos 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Mensual 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Anual 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Alquiler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$ 1.200,00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$ 14.400,00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Luz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$ 6.000,00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Agua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$ 2.400,00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Teléfono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$ 90,00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$ 1.080,00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Internet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$ 250,00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$ 3.000,00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311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 Total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$ 2.240,00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$ 26.880,00 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66" name="65 Tabla"/>
          <p:cNvGraphicFramePr>
            <a:graphicFrameLocks noGrp="1"/>
          </p:cNvGraphicFramePr>
          <p:nvPr/>
        </p:nvGraphicFramePr>
        <p:xfrm>
          <a:off x="2267744" y="3789040"/>
          <a:ext cx="4896544" cy="208823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364057"/>
                <a:gridCol w="1532487"/>
              </a:tblGrid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Onda Cero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$ 18,00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# de Cuñas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20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Mensual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$ 360,00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Publicidad por radio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$ 360,00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Vallas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$ 2.500,00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/>
                        <a:t># 2 anuales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/>
                        <a:t>$ 5.000,00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8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Total Publicidad anual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400" dirty="0"/>
                        <a:t>$ 9.320,00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7" name="66 Rectángulo"/>
          <p:cNvSpPr/>
          <p:nvPr/>
        </p:nvSpPr>
        <p:spPr>
          <a:xfrm>
            <a:off x="4499992" y="3429000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Publicidad</a:t>
            </a:r>
            <a:endParaRPr lang="es-E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4355976" y="404664"/>
            <a:ext cx="177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Servicios Básicos</a:t>
            </a:r>
            <a:endParaRPr lang="es-E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827584" y="1340768"/>
          <a:ext cx="7848872" cy="194421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551748"/>
                <a:gridCol w="1131484"/>
                <a:gridCol w="1050174"/>
                <a:gridCol w="967884"/>
                <a:gridCol w="1050174"/>
                <a:gridCol w="1078583"/>
                <a:gridCol w="1018825"/>
              </a:tblGrid>
              <a:tr h="313546">
                <a:tc>
                  <a:txBody>
                    <a:bodyPr/>
                    <a:lstStyle/>
                    <a:p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Enero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Febrero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Marzo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Abril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</a:tr>
              <a:tr h="31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Ingresos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$ 7.277,83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$ 7.277,83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$ 6.550,05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$ 8.733,39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$ 10.188,96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$ 11.644,52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376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(-) Costos Variables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$ 2.098,45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$ 2.098,45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$ 1.888,61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$ 2.518,14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$ 2.937,83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$ 3.357,52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31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(-) Costos Fijos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$ 9.561,72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31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Saldo Mensual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-$ 4.382,34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-$ 1.882,34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-$ 2.400,28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-$ 846,46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$ 189,41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$ 1.225,29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313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Saldo Acumulado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-$ 4.382,34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-$ 6.264,68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-$ 8.664,96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-$ 9.511,42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-$ 9.322,01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-$ 8.096,72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</a:tbl>
          </a:graphicData>
        </a:graphic>
      </p:graphicFrame>
      <p:graphicFrame>
        <p:nvGraphicFramePr>
          <p:cNvPr id="70" name="69 Tabla"/>
          <p:cNvGraphicFramePr>
            <a:graphicFrameLocks noGrp="1"/>
          </p:cNvGraphicFramePr>
          <p:nvPr/>
        </p:nvGraphicFramePr>
        <p:xfrm>
          <a:off x="827584" y="3501008"/>
          <a:ext cx="7536156" cy="165618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74705"/>
                <a:gridCol w="1301801"/>
                <a:gridCol w="1246379"/>
                <a:gridCol w="1237757"/>
                <a:gridCol w="1237757"/>
                <a:gridCol w="1237757"/>
              </a:tblGrid>
              <a:tr h="26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Julio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Agosto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Septiembre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Octubre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Noviembre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Diciembre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>
                    <a:solidFill>
                      <a:srgbClr val="CC0099"/>
                    </a:solidFill>
                  </a:tcPr>
                </a:tc>
              </a:tr>
              <a:tr h="26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$ 16.011,22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$ 14.555,66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$ 14.555,66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$ 16.011,22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$ 14.555,66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$ 17.947,12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320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$ 4.616,59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$ 4.196,90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$ 4.196,90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$ 4.616,59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$ 4.196,90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$ 5.174,78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26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$ 7.061,72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$ 9.561,72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26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$ 4.332,91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$ 3.297,04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$ 3.297,04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$ 4.332,91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$ 3.297,04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$ 3.210,63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  <a:tr h="267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-$ 3.763,81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-$ 466,77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$ 2.830,26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$ 7.163,18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$ 10.460,21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$ 13.670,84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0197" marR="30197" marT="0" marB="0" anchor="b"/>
                </a:tc>
              </a:tr>
            </a:tbl>
          </a:graphicData>
        </a:graphic>
      </p:graphicFrame>
      <p:graphicFrame>
        <p:nvGraphicFramePr>
          <p:cNvPr id="71" name="70 Tabla"/>
          <p:cNvGraphicFramePr>
            <a:graphicFrameLocks noGrp="1"/>
          </p:cNvGraphicFramePr>
          <p:nvPr/>
        </p:nvGraphicFramePr>
        <p:xfrm>
          <a:off x="2051720" y="1844824"/>
          <a:ext cx="5688633" cy="295232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72429"/>
                <a:gridCol w="1181462"/>
                <a:gridCol w="1253595"/>
                <a:gridCol w="1181462"/>
                <a:gridCol w="1199685"/>
              </a:tblGrid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CUOTA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SALDO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CAPITAL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INTERESES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CUOTA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0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15.530,01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 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 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 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14.555,58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 974,44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1.553,00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2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 $  13.483,69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1.071,88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1.455,56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3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12.304,63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1.179,07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1.348,37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4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11.007,65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 $     1.296,98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1.230,46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5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9.580,98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1.426,67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1.100,77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6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8.011,64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1.569,34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958,10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7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6.285,36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1.726,27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801,16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8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4.386,46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1.898,90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628,54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9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2.297,67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2.088,79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438,65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2.527,44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4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10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   0,00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2.297,67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      229,77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/>
                        <a:t> $    2.527,44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2" name="71 Tabla"/>
          <p:cNvGraphicFramePr>
            <a:graphicFrameLocks noGrp="1"/>
          </p:cNvGraphicFramePr>
          <p:nvPr/>
        </p:nvGraphicFramePr>
        <p:xfrm>
          <a:off x="323528" y="188640"/>
          <a:ext cx="4035836" cy="10801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49234"/>
                <a:gridCol w="1202952"/>
                <a:gridCol w="1183650"/>
              </a:tblGrid>
              <a:tr h="270030">
                <a:tc>
                  <a:txBody>
                    <a:bodyPr/>
                    <a:lstStyle/>
                    <a:p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Montos $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Porcentaje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Monto Requerido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$ 38.825,03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100%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Capital Propio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$ 23.295,02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60%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7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Préstamo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/>
                        <a:t> $ 15.530,01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40%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7" grpId="0"/>
      <p:bldP spid="67" grpId="1"/>
      <p:bldP spid="68" grpId="0"/>
      <p:bldP spid="6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1 Título"/>
          <p:cNvSpPr txBox="1">
            <a:spLocks/>
          </p:cNvSpPr>
          <p:nvPr/>
        </p:nvSpPr>
        <p:spPr>
          <a:xfrm>
            <a:off x="1115616" y="0"/>
            <a:ext cx="705678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Flujo de Caja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179512" y="6021288"/>
          <a:ext cx="1872208" cy="648072"/>
        </p:xfrm>
        <a:graphic>
          <a:graphicData uri="http://schemas.openxmlformats.org/drawingml/2006/table">
            <a:tbl>
              <a:tblPr/>
              <a:tblGrid>
                <a:gridCol w="964907"/>
                <a:gridCol w="907301"/>
              </a:tblGrid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$ 80.188,79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pSp>
        <p:nvGrpSpPr>
          <p:cNvPr id="30" name="29 Grupo"/>
          <p:cNvGrpSpPr/>
          <p:nvPr/>
        </p:nvGrpSpPr>
        <p:grpSpPr>
          <a:xfrm>
            <a:off x="1907704" y="2780928"/>
            <a:ext cx="5040560" cy="2880320"/>
            <a:chOff x="2051720" y="3284984"/>
            <a:chExt cx="5040560" cy="2880320"/>
          </a:xfrm>
        </p:grpSpPr>
        <p:sp>
          <p:nvSpPr>
            <p:cNvPr id="28" name="27 Explosión 1"/>
            <p:cNvSpPr/>
            <p:nvPr/>
          </p:nvSpPr>
          <p:spPr>
            <a:xfrm>
              <a:off x="2051720" y="3284984"/>
              <a:ext cx="5040560" cy="2880320"/>
            </a:xfrm>
            <a:prstGeom prst="irregularSeal1">
              <a:avLst/>
            </a:prstGeom>
            <a:solidFill>
              <a:srgbClr val="CC00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3491880" y="4149080"/>
              <a:ext cx="23042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TMAR 14,55%</a:t>
              </a:r>
              <a:endPara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971600" y="3068960"/>
            <a:ext cx="2160240" cy="3168352"/>
            <a:chOff x="1188404" y="3019619"/>
            <a:chExt cx="2160240" cy="3168352"/>
          </a:xfrm>
        </p:grpSpPr>
        <p:sp>
          <p:nvSpPr>
            <p:cNvPr id="31" name="30 Flecha abajo"/>
            <p:cNvSpPr/>
            <p:nvPr/>
          </p:nvSpPr>
          <p:spPr>
            <a:xfrm rot="1530208">
              <a:off x="1188404" y="3019619"/>
              <a:ext cx="2160240" cy="3168352"/>
            </a:xfrm>
            <a:prstGeom prst="downArrow">
              <a:avLst/>
            </a:prstGeom>
            <a:solidFill>
              <a:srgbClr val="99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CuadroTexto"/>
            <p:cNvSpPr txBox="1"/>
            <p:nvPr/>
          </p:nvSpPr>
          <p:spPr>
            <a:xfrm rot="17585286">
              <a:off x="1124421" y="3852872"/>
              <a:ext cx="24354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VAN $80.188,79</a:t>
              </a:r>
              <a:endParaRPr lang="es-ES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2038969" y="4580605"/>
            <a:ext cx="3265427" cy="1858669"/>
            <a:chOff x="2038969" y="4580605"/>
            <a:chExt cx="3265427" cy="1858669"/>
          </a:xfrm>
        </p:grpSpPr>
        <p:sp>
          <p:nvSpPr>
            <p:cNvPr id="34" name="33 Flecha abajo"/>
            <p:cNvSpPr/>
            <p:nvPr/>
          </p:nvSpPr>
          <p:spPr>
            <a:xfrm rot="3497009">
              <a:off x="2742348" y="3877226"/>
              <a:ext cx="1858669" cy="3265427"/>
            </a:xfrm>
            <a:prstGeom prst="downArrow">
              <a:avLst/>
            </a:prstGeom>
            <a:solidFill>
              <a:srgbClr val="FF66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CuadroTexto"/>
            <p:cNvSpPr txBox="1"/>
            <p:nvPr/>
          </p:nvSpPr>
          <p:spPr>
            <a:xfrm rot="19913898">
              <a:off x="2289438" y="5011452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TIR 41,62%</a:t>
              </a:r>
              <a:endParaRPr lang="es-E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PAYBACK Descontado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1520" y="1772816"/>
          <a:ext cx="8712967" cy="158417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279271"/>
                <a:gridCol w="963443"/>
                <a:gridCol w="1101078"/>
                <a:gridCol w="1101078"/>
                <a:gridCol w="1134269"/>
                <a:gridCol w="1066914"/>
                <a:gridCol w="1066914"/>
              </a:tblGrid>
              <a:tr h="275509">
                <a:tc>
                  <a:txBody>
                    <a:bodyPr/>
                    <a:lstStyle/>
                    <a:p>
                      <a:endParaRPr lang="es-E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482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$(42.317,86)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$ 11.337,73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 13.970,37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15.910,10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23.053,65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13.042,80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3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 Descontado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$(42.317,86)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9.898,06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$ 10.647,70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10.586,31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13.391,68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   6.614,40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3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 Descontado. Acumulado</a:t>
                      </a:r>
                      <a:endParaRPr lang="es-ES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$(42.317,86)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$(32.419,80)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$(21.772,10)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$ (11.185,79)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$   2.205,89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$    8.820,29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79512" y="3645025"/>
          <a:ext cx="8784978" cy="12961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46842"/>
                <a:gridCol w="1292166"/>
                <a:gridCol w="1122606"/>
                <a:gridCol w="1065112"/>
                <a:gridCol w="1235646"/>
                <a:gridCol w="1122606"/>
              </a:tblGrid>
              <a:tr h="300072">
                <a:tc>
                  <a:txBody>
                    <a:bodyPr/>
                    <a:lstStyle/>
                    <a:p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</a:tr>
              <a:tr h="272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</a:t>
                      </a:r>
                      <a:endParaRPr lang="es-ES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30.897,63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39.016,53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45.045,34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   49.008,44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50.436,77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2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 Descontado</a:t>
                      </a:r>
                      <a:endParaRPr lang="es-ES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 $   13.679,44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15.080,50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15.199,90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   14.437,29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/>
                        <a:t> $   12.971,37 </a:t>
                      </a:r>
                      <a:endParaRPr lang="es-E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0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b="1" dirty="0"/>
                        <a:t>Flujo de Efectivo Descontado. Acumulado</a:t>
                      </a:r>
                      <a:endParaRPr lang="es-ES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 22.499,73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37.580,23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52.780,13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   67.217,42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" sz="1200" dirty="0"/>
                        <a:t> $   80.188,79 </a:t>
                      </a:r>
                      <a:endParaRPr lang="es-E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2" name="3 Marcador de texto"/>
          <p:cNvSpPr txBox="1">
            <a:spLocks/>
          </p:cNvSpPr>
          <p:nvPr/>
        </p:nvSpPr>
        <p:spPr>
          <a:xfrm>
            <a:off x="2051720" y="5301208"/>
            <a:ext cx="3930375" cy="98813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monto de la inversión será recuperada en el año 4, es decir casi en la mitad del período de estudio.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3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1043608" y="0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Análisis de Sensibilidad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41985" name="Gráfico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700808"/>
            <a:ext cx="54726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 l="22314" t="30374" r="6151" b="9718"/>
          <a:stretch>
            <a:fillRect/>
          </a:stretch>
        </p:blipFill>
        <p:spPr bwMode="auto">
          <a:xfrm>
            <a:off x="1835696" y="1700808"/>
            <a:ext cx="5472608" cy="275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619671" y="1700808"/>
          <a:ext cx="5832650" cy="280831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62038"/>
                <a:gridCol w="1642266"/>
                <a:gridCol w="706272"/>
                <a:gridCol w="493657"/>
                <a:gridCol w="1628417"/>
              </a:tblGrid>
              <a:tr h="46805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Análisis de Sensibilidad Respecto a Ingresos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VARIACION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VAN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TMAR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TIR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RESULTADO</a:t>
                      </a:r>
                      <a:endParaRPr lang="es-E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     129.191,00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58%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FACTIBLE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0%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$ 80.188,79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42%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FACTIBLE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-5%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       31.186,58 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25%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FACTIBLE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-10%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      (17.815,63)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15%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/>
                        <a:t>8%</a:t>
                      </a:r>
                      <a:endParaRPr lang="es-E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/>
                        <a:t>NO FACTIBLE</a:t>
                      </a:r>
                      <a:endParaRPr lang="es-E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41987" name="Gráfico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1700808"/>
            <a:ext cx="59766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9" cstate="print"/>
          <a:srcRect l="12521" t="27539" r="15262" b="11752"/>
          <a:stretch>
            <a:fillRect/>
          </a:stretch>
        </p:blipFill>
        <p:spPr bwMode="auto">
          <a:xfrm>
            <a:off x="1547663" y="1700808"/>
            <a:ext cx="609556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547664" y="1700804"/>
          <a:ext cx="6048672" cy="288032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12483"/>
                <a:gridCol w="1703090"/>
                <a:gridCol w="732430"/>
                <a:gridCol w="511941"/>
                <a:gridCol w="1688728"/>
              </a:tblGrid>
              <a:tr h="32003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Análisis de Sensibilidad Respecto a Gastos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CC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VARIACION</a:t>
                      </a:r>
                      <a:endParaRPr lang="es-ES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VAN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TMAR</a:t>
                      </a:r>
                      <a:endParaRPr lang="es-ES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TIR</a:t>
                      </a:r>
                      <a:endParaRPr lang="es-ES" sz="12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RESULTADO</a:t>
                      </a:r>
                      <a:endParaRPr lang="es-ES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C0099"/>
                    </a:solidFill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25%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(36.157,05)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4%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 smtClean="0"/>
                        <a:t>NO</a:t>
                      </a:r>
                      <a:r>
                        <a:rPr lang="es-ES" sz="1200" baseline="0" dirty="0" smtClean="0"/>
                        <a:t> </a:t>
                      </a:r>
                      <a:r>
                        <a:rPr lang="es-ES" sz="1200" dirty="0" smtClean="0"/>
                        <a:t>FACTIBLE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20%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(12.887,88)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11%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NO FACTIBLE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 10.381,29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18%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FACTIBLE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 33.650,45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25%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FACTIBLE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 56.919,62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33%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FACTIBLE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  80.188,79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42%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FACTIBLE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-5%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     103.457,95 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15%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/>
                        <a:t>50%</a:t>
                      </a: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/>
                        <a:t>FACTIBLE</a:t>
                      </a:r>
                      <a:endParaRPr lang="es-E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5" name="3 Marcador de texto"/>
          <p:cNvSpPr txBox="1">
            <a:spLocks/>
          </p:cNvSpPr>
          <p:nvPr/>
        </p:nvSpPr>
        <p:spPr>
          <a:xfrm>
            <a:off x="2666570" y="5176855"/>
            <a:ext cx="3489605" cy="7004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C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Mide el impacto de eventuales cambios en variables de interés, como ingresos y costos.</a:t>
            </a:r>
            <a:endParaRPr kumimoji="0" lang="es-EC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3" name="4 Grupo"/>
          <p:cNvGrpSpPr/>
          <p:nvPr/>
        </p:nvGrpSpPr>
        <p:grpSpPr>
          <a:xfrm>
            <a:off x="6516216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1 Título"/>
          <p:cNvSpPr txBox="1">
            <a:spLocks/>
          </p:cNvSpPr>
          <p:nvPr/>
        </p:nvSpPr>
        <p:spPr>
          <a:xfrm>
            <a:off x="971600" y="2276872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Conclusiones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00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 y Recomendaciones</a:t>
            </a:r>
            <a:endParaRPr kumimoji="0" lang="es-EC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Karen\AppData\Local\Microsoft\Windows\Temporary Internet Files\Content.IE5\LA9DUNZ5\MC9003506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029" y="4509120"/>
            <a:ext cx="1495130" cy="1336954"/>
          </a:xfrm>
          <a:prstGeom prst="rect">
            <a:avLst/>
          </a:prstGeom>
          <a:noFill/>
        </p:spPr>
      </p:pic>
      <p:pic>
        <p:nvPicPr>
          <p:cNvPr id="3074" name="Picture 2" descr="C:\Users\Karen\AppData\Local\Microsoft\Windows\Temporary Internet Files\Content.IE5\412MCA95\MC9000899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6272">
            <a:off x="7454415" y="4244362"/>
            <a:ext cx="1190273" cy="2069285"/>
          </a:xfrm>
          <a:prstGeom prst="rect">
            <a:avLst/>
          </a:prstGeom>
          <a:noFill/>
        </p:spPr>
      </p:pic>
      <p:pic>
        <p:nvPicPr>
          <p:cNvPr id="3078" name="Picture 6" descr="http://t3.gstatic.com/images?q=tbn:ANd9GcSGMPdOxeCfzfuSbWqai_C8P5INOcSZxmQfUGdxtEw5wQJYshwiPQ20oJ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581128"/>
            <a:ext cx="2219325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24 Grupo"/>
          <p:cNvGrpSpPr/>
          <p:nvPr/>
        </p:nvGrpSpPr>
        <p:grpSpPr>
          <a:xfrm>
            <a:off x="7020272" y="1772816"/>
            <a:ext cx="1872208" cy="504056"/>
            <a:chOff x="7020272" y="1772816"/>
            <a:chExt cx="1872208" cy="504056"/>
          </a:xfrm>
        </p:grpSpPr>
        <p:sp>
          <p:nvSpPr>
            <p:cNvPr id="19" name="18 Rectángulo redondeado"/>
            <p:cNvSpPr/>
            <p:nvPr/>
          </p:nvSpPr>
          <p:spPr>
            <a:xfrm>
              <a:off x="7020272" y="1772816"/>
              <a:ext cx="1872208" cy="504056"/>
            </a:xfrm>
            <a:prstGeom prst="roundRect">
              <a:avLst/>
            </a:prstGeom>
            <a:solidFill>
              <a:srgbClr val="99FF99"/>
            </a:solidFill>
            <a:ln>
              <a:solidFill>
                <a:srgbClr val="99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96336" y="1844824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spc="0" dirty="0" smtClean="0"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effectLst/>
                  <a:latin typeface="Segoe Print"/>
                </a:rPr>
                <a:t>Piña</a:t>
              </a:r>
              <a:endParaRPr lang="es-ES" sz="2400" kern="10" spc="0" dirty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6" name="25 Grupo"/>
          <p:cNvGrpSpPr/>
          <p:nvPr/>
        </p:nvGrpSpPr>
        <p:grpSpPr>
          <a:xfrm>
            <a:off x="7020272" y="2348880"/>
            <a:ext cx="1872208" cy="504056"/>
            <a:chOff x="7020272" y="2348880"/>
            <a:chExt cx="1872208" cy="504056"/>
          </a:xfrm>
        </p:grpSpPr>
        <p:sp>
          <p:nvSpPr>
            <p:cNvPr id="18" name="17 Rectángulo redondeado"/>
            <p:cNvSpPr/>
            <p:nvPr/>
          </p:nvSpPr>
          <p:spPr>
            <a:xfrm>
              <a:off x="7020272" y="2348880"/>
              <a:ext cx="1872208" cy="504056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452320" y="2420888"/>
              <a:ext cx="1080120" cy="3600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Segoe Print"/>
                </a:rPr>
                <a:t>Maracuyá</a:t>
              </a:r>
              <a:endParaRPr lang="es-ES" sz="2400" kern="10" spc="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7" name="26 Grupo"/>
          <p:cNvGrpSpPr/>
          <p:nvPr/>
        </p:nvGrpSpPr>
        <p:grpSpPr>
          <a:xfrm>
            <a:off x="7020272" y="2924944"/>
            <a:ext cx="1872208" cy="504056"/>
            <a:chOff x="7020272" y="2924944"/>
            <a:chExt cx="1872208" cy="504056"/>
          </a:xfrm>
        </p:grpSpPr>
        <p:sp>
          <p:nvSpPr>
            <p:cNvPr id="17" name="16 Rectángulo redondeado"/>
            <p:cNvSpPr/>
            <p:nvPr/>
          </p:nvSpPr>
          <p:spPr>
            <a:xfrm>
              <a:off x="7020272" y="2924944"/>
              <a:ext cx="1872208" cy="504056"/>
            </a:xfrm>
            <a:prstGeom prst="round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24328" y="2996952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Segoe Print"/>
                </a:rPr>
                <a:t>Arazá</a:t>
              </a:r>
              <a:endParaRPr lang="es-ES" sz="2400" kern="10" spc="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Segoe Print"/>
              </a:endParaRPr>
            </a:p>
          </p:txBody>
        </p:sp>
      </p:grpSp>
      <p:grpSp>
        <p:nvGrpSpPr>
          <p:cNvPr id="8" name="27 Grupo"/>
          <p:cNvGrpSpPr/>
          <p:nvPr/>
        </p:nvGrpSpPr>
        <p:grpSpPr>
          <a:xfrm>
            <a:off x="7020272" y="3501008"/>
            <a:ext cx="1872208" cy="504056"/>
            <a:chOff x="7020272" y="3501008"/>
            <a:chExt cx="1872208" cy="504056"/>
          </a:xfrm>
        </p:grpSpPr>
        <p:sp>
          <p:nvSpPr>
            <p:cNvPr id="15" name="14 Rectángulo redondeado"/>
            <p:cNvSpPr/>
            <p:nvPr/>
          </p:nvSpPr>
          <p:spPr>
            <a:xfrm>
              <a:off x="7020272" y="3501008"/>
              <a:ext cx="1872208" cy="504056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596336" y="3573016"/>
              <a:ext cx="903388" cy="3040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s-ES" sz="2400" kern="10" dirty="0" smtClean="0">
                  <a:ln w="9525">
                    <a:solidFill>
                      <a:srgbClr val="FF99FF"/>
                    </a:solidFill>
                    <a:round/>
                    <a:headEnd/>
                    <a:tailEnd/>
                  </a:ln>
                  <a:solidFill>
                    <a:srgbClr val="FF99FF"/>
                  </a:solidFill>
                  <a:latin typeface="Segoe Print"/>
                </a:rPr>
                <a:t>Cacao</a:t>
              </a:r>
              <a:endParaRPr lang="es-ES" sz="2400" kern="10" spc="0" dirty="0">
                <a:ln w="9525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/>
                <a:latin typeface="Segoe Print"/>
              </a:endParaRPr>
            </a:p>
          </p:txBody>
        </p:sp>
      </p:grpSp>
      <p:sp>
        <p:nvSpPr>
          <p:cNvPr id="20" name="1 Título"/>
          <p:cNvSpPr txBox="1">
            <a:spLocks/>
          </p:cNvSpPr>
          <p:nvPr/>
        </p:nvSpPr>
        <p:spPr>
          <a:xfrm>
            <a:off x="-540568" y="2420888"/>
            <a:ext cx="7272808" cy="16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Muchas Gracias</a:t>
            </a:r>
            <a:endParaRPr kumimoji="0" lang="es-EC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38055 L -0.08663 -0.0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38055 L -0.08663 -0.047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38056 L -0.08663 -0.0472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38056 L -0.08663 -0.04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6516216" y="5223123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8 Rectángulo"/>
          <p:cNvSpPr/>
          <p:nvPr/>
        </p:nvSpPr>
        <p:spPr>
          <a:xfrm>
            <a:off x="1259632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Problemas y Oportunidades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683568" y="2143397"/>
            <a:ext cx="34563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 nuestro país el consumo de MISTELA no ha aumentado a pesar de tratarse de una bebida fina, para brindar en momentos especiales 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572000" y="2132856"/>
            <a:ext cx="3816424" cy="2664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 la actualidad los ciudadanos guayaquileños desconocen la existencia de este tipo de bebida (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Mistela) sobre todo los jóvenes.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9" name="Picture 2" descr="http://es.dreamstime.com/meta-u-objetivo-de-asunto-thumb13277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000">
                        <a14:backgroundMark x1="44500" y1="46190" x2="44500" y2="46190"/>
                        <a14:backgroundMark x1="41000" y1="46905" x2="41000" y2="4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0"/>
            <a:ext cx="2949174" cy="309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899592" y="260648"/>
            <a:ext cx="5064953" cy="169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Objetivo General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611560" y="1844824"/>
            <a:ext cx="55446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Realizar un Proyecto de inversión para la producción y comercialización de Mistelas, dentro de la ciudad de Guayaquil y a la vez dar a conocer que aun existen productos artesanales.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1907704" y="260648"/>
            <a:ext cx="5064953" cy="169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Objetivos Específicos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508104" y="5432425"/>
            <a:ext cx="3800475" cy="1425575"/>
            <a:chOff x="5508104" y="5432425"/>
            <a:chExt cx="3800475" cy="1425575"/>
          </a:xfrm>
        </p:grpSpPr>
        <p:pic>
          <p:nvPicPr>
            <p:cNvPr id="40963" name="Picture 3" descr="C:\Users\Karen\AppData\Local\Microsoft\Windows\Temporary Internet Files\Content.IE5\UIQBVRGY\MC90044191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8104" y="5432425"/>
              <a:ext cx="3800475" cy="1425575"/>
            </a:xfrm>
            <a:prstGeom prst="rect">
              <a:avLst/>
            </a:prstGeom>
            <a:noFill/>
          </p:spPr>
        </p:pic>
        <p:pic>
          <p:nvPicPr>
            <p:cNvPr id="40964" name="Picture 4" descr="C:\Users\Karen\AppData\Local\Microsoft\Windows\Temporary Internet Files\Content.IE5\UIQBVRGY\MC900441914[1].wmf"/>
            <p:cNvPicPr>
              <a:picLocks noChangeAspect="1" noChangeArrowheads="1"/>
            </p:cNvPicPr>
            <p:nvPr/>
          </p:nvPicPr>
          <p:blipFill>
            <a:blip r:embed="rId3" cstate="print"/>
            <a:srcRect l="67978"/>
            <a:stretch>
              <a:fillRect/>
            </a:stretch>
          </p:blipFill>
          <p:spPr bwMode="auto">
            <a:xfrm>
              <a:off x="7884368" y="5589240"/>
              <a:ext cx="915860" cy="1072827"/>
            </a:xfrm>
            <a:prstGeom prst="rect">
              <a:avLst/>
            </a:prstGeom>
            <a:noFill/>
          </p:spPr>
        </p:pic>
        <p:pic>
          <p:nvPicPr>
            <p:cNvPr id="13" name="Picture 4" descr="C:\Users\Karen\AppData\Local\Microsoft\Windows\Temporary Internet Files\Content.IE5\UIQBVRGY\MC900441914[1].wmf"/>
            <p:cNvPicPr>
              <a:picLocks noChangeAspect="1" noChangeArrowheads="1"/>
            </p:cNvPicPr>
            <p:nvPr/>
          </p:nvPicPr>
          <p:blipFill>
            <a:blip r:embed="rId3" cstate="print"/>
            <a:srcRect l="67978"/>
            <a:stretch>
              <a:fillRect/>
            </a:stretch>
          </p:blipFill>
          <p:spPr bwMode="auto">
            <a:xfrm>
              <a:off x="7596336" y="5661248"/>
              <a:ext cx="792088" cy="927842"/>
            </a:xfrm>
            <a:prstGeom prst="rect">
              <a:avLst/>
            </a:prstGeom>
            <a:noFill/>
          </p:spPr>
        </p:pic>
      </p:grpSp>
      <p:graphicFrame>
        <p:nvGraphicFramePr>
          <p:cNvPr id="18" name="17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187624" y="3933056"/>
            <a:ext cx="646296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ESTUDIO ORGANIZACIONAL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4098" name="Picture 2" descr="http://crearunaempresaya.files.wordpress.com/2010/11/estudio_organizac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38100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4034" name="Picture 2" descr="http://metamorfosis3.site40.net/wp-content/uploads/2010/10/visi%C3%B3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2857500" cy="2857500"/>
          </a:xfrm>
          <a:prstGeom prst="rect">
            <a:avLst/>
          </a:prstGeom>
          <a:noFill/>
        </p:spPr>
      </p:pic>
      <p:pic>
        <p:nvPicPr>
          <p:cNvPr id="44038" name="Picture 6" descr="http://www.solport.net/home3/images/GRUPO-SOLPORT/MISION/MisionVision1.jpg"/>
          <p:cNvPicPr>
            <a:picLocks noChangeAspect="1" noChangeArrowheads="1"/>
          </p:cNvPicPr>
          <p:nvPr/>
        </p:nvPicPr>
        <p:blipFill>
          <a:blip r:embed="rId4" cstate="print"/>
          <a:srcRect l="47249" t="15120" b="16841"/>
          <a:stretch>
            <a:fillRect/>
          </a:stretch>
        </p:blipFill>
        <p:spPr bwMode="auto">
          <a:xfrm>
            <a:off x="7134200" y="1916832"/>
            <a:ext cx="2009800" cy="2592288"/>
          </a:xfrm>
          <a:prstGeom prst="rect">
            <a:avLst/>
          </a:prstGeom>
          <a:noFill/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699792" y="1628800"/>
            <a:ext cx="432048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 líder en la ciudad de Guayaquil, con propósito de ofrecer a los clientes un producto de buena calidad y a un precio confortable, que se anticipan y satisfacen los deseos y las necesidades de las personas. Siendo ya un producto reconocido a nivel nacional implementar plantas de distribución a nivel mundial.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403648" y="332656"/>
            <a:ext cx="646296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Visión</a:t>
            </a:r>
            <a:r>
              <a:rPr lang="es-EC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+mj-ea"/>
                <a:cs typeface="+mj-cs"/>
              </a:rPr>
              <a:t>, Misión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2627784" y="1628800"/>
            <a:ext cx="460851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3200" dirty="0"/>
              <a:t>Ser la empresa líder en el mercado generando cada día más valor para nuestros clientes y accionistas, empleados y comunidades a las que servimos a través de nuestras acciones, enmarcados en los principios de responsabilidad social, cumplimiento a las leyes y respeto al medio ambiente. 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40" name="Picture 8" descr="http://174.122.7.80/system/files/imagenes/pagina/vision_mision.jpg?1308849067"/>
          <p:cNvPicPr>
            <a:picLocks noChangeAspect="1" noChangeArrowheads="1"/>
          </p:cNvPicPr>
          <p:nvPr/>
        </p:nvPicPr>
        <p:blipFill>
          <a:blip r:embed="rId5" cstate="print"/>
          <a:srcRect t="14085" b="10915"/>
          <a:stretch>
            <a:fillRect/>
          </a:stretch>
        </p:blipFill>
        <p:spPr bwMode="auto">
          <a:xfrm>
            <a:off x="3707904" y="4869160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hojita.jpg"/>
          <p:cNvPicPr>
            <a:picLocks noChangeAspect="1"/>
          </p:cNvPicPr>
          <p:nvPr/>
        </p:nvPicPr>
        <p:blipFill>
          <a:blip r:embed="rId2" cstate="print"/>
          <a:srcRect l="12201" t="3805" r="3937" b="3684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179512" y="5013176"/>
            <a:ext cx="2416504" cy="1634877"/>
            <a:chOff x="4572000" y="4244362"/>
            <a:chExt cx="4072688" cy="2403691"/>
          </a:xfrm>
        </p:grpSpPr>
        <p:pic>
          <p:nvPicPr>
            <p:cNvPr id="6" name="Picture 3" descr="C:\Users\Karen\AppData\Local\Microsoft\Windows\Temporary Internet Files\Content.IE5\LA9DUNZ5\MC90035066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653136"/>
              <a:ext cx="1495130" cy="1336954"/>
            </a:xfrm>
            <a:prstGeom prst="rect">
              <a:avLst/>
            </a:prstGeom>
            <a:noFill/>
          </p:spPr>
        </p:pic>
        <p:pic>
          <p:nvPicPr>
            <p:cNvPr id="7" name="Picture 2" descr="C:\Users\Karen\AppData\Local\Microsoft\Windows\Temporary Internet Files\Content.IE5\412MCA95\MC90008994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866272">
              <a:off x="7454415" y="4244362"/>
              <a:ext cx="1190273" cy="2069285"/>
            </a:xfrm>
            <a:prstGeom prst="rect">
              <a:avLst/>
            </a:prstGeom>
            <a:noFill/>
          </p:spPr>
        </p:pic>
        <p:pic>
          <p:nvPicPr>
            <p:cNvPr id="8" name="Picture 6" descr="http://t3.gstatic.com/images?q=tbn:ANd9GcSGMPdOxeCfzfuSbWqai_C8P5INOcSZxmQfUGdxtEw5wQJYshwiPQ20oJ4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581128"/>
              <a:ext cx="2219325" cy="206692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7106" name="Picture 2" descr="http://www.free-power-point-templates.com/wp-content/uploads/2010/05/600_example.jpg"/>
          <p:cNvPicPr>
            <a:picLocks noChangeAspect="1" noChangeArrowheads="1"/>
          </p:cNvPicPr>
          <p:nvPr/>
        </p:nvPicPr>
        <p:blipFill>
          <a:blip r:embed="rId6" cstate="print"/>
          <a:srcRect t="59849" b="5501"/>
          <a:stretch>
            <a:fillRect/>
          </a:stretch>
        </p:blipFill>
        <p:spPr bwMode="auto">
          <a:xfrm>
            <a:off x="2483768" y="260648"/>
            <a:ext cx="3852842" cy="1067993"/>
          </a:xfrm>
          <a:prstGeom prst="rect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>
            <a:off x="3347864" y="1844824"/>
            <a:ext cx="4032448" cy="1008112"/>
            <a:chOff x="3347864" y="1844824"/>
            <a:chExt cx="4032448" cy="1008112"/>
          </a:xfrm>
        </p:grpSpPr>
        <p:sp>
          <p:nvSpPr>
            <p:cNvPr id="10" name="9 Rectángulo"/>
            <p:cNvSpPr/>
            <p:nvPr/>
          </p:nvSpPr>
          <p:spPr>
            <a:xfrm>
              <a:off x="4427984" y="1844824"/>
              <a:ext cx="2952328" cy="10081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7110" name="Picture 6" descr="http://www.crisisynegocio.com/wp-content/uploads/2011/11/fortaleza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7864" y="1844824"/>
              <a:ext cx="1008112" cy="100811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3" name="12 CuadroTexto"/>
            <p:cNvSpPr txBox="1"/>
            <p:nvPr/>
          </p:nvSpPr>
          <p:spPr>
            <a:xfrm>
              <a:off x="4716016" y="2060848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600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Fortalezas</a:t>
              </a:r>
              <a:endParaRPr lang="es-ES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347864" y="2996952"/>
            <a:ext cx="4083440" cy="1008112"/>
            <a:chOff x="3347864" y="2996952"/>
            <a:chExt cx="4083440" cy="1008112"/>
          </a:xfrm>
        </p:grpSpPr>
        <p:sp>
          <p:nvSpPr>
            <p:cNvPr id="14" name="13 Rectángulo"/>
            <p:cNvSpPr/>
            <p:nvPr/>
          </p:nvSpPr>
          <p:spPr>
            <a:xfrm>
              <a:off x="3347864" y="2996952"/>
              <a:ext cx="2952328" cy="10081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7112" name="Picture 8" descr="http://www.100negocios.com/wp-content/uploads/2011/04/oportunidade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2199" y="2996952"/>
              <a:ext cx="1059105" cy="100811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8" name="17 CuadroTexto"/>
            <p:cNvSpPr txBox="1"/>
            <p:nvPr/>
          </p:nvSpPr>
          <p:spPr>
            <a:xfrm>
              <a:off x="3347864" y="3212976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Oportunidades</a:t>
              </a:r>
              <a:endParaRPr lang="es-E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3347864" y="5301208"/>
            <a:ext cx="4187280" cy="1008112"/>
            <a:chOff x="3347864" y="5301208"/>
            <a:chExt cx="4187280" cy="1008112"/>
          </a:xfrm>
        </p:grpSpPr>
        <p:sp>
          <p:nvSpPr>
            <p:cNvPr id="16" name="15 Rectángulo"/>
            <p:cNvSpPr/>
            <p:nvPr/>
          </p:nvSpPr>
          <p:spPr>
            <a:xfrm>
              <a:off x="3347864" y="5301208"/>
              <a:ext cx="2952328" cy="10081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347864" y="5589240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Amenazas</a:t>
              </a:r>
              <a:endParaRPr lang="es-E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  <p:pic>
          <p:nvPicPr>
            <p:cNvPr id="47114" name="Picture 10" descr="http://miguelaraujo.net/wp-content/uploads/2011/07/dafo-0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72200" y="5301208"/>
              <a:ext cx="1162944" cy="100811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5" name="24 Grupo"/>
          <p:cNvGrpSpPr/>
          <p:nvPr/>
        </p:nvGrpSpPr>
        <p:grpSpPr>
          <a:xfrm>
            <a:off x="3419872" y="4149080"/>
            <a:ext cx="4104456" cy="1008112"/>
            <a:chOff x="3419872" y="4149080"/>
            <a:chExt cx="4104456" cy="1008112"/>
          </a:xfrm>
        </p:grpSpPr>
        <p:sp>
          <p:nvSpPr>
            <p:cNvPr id="15" name="14 Rectángulo"/>
            <p:cNvSpPr/>
            <p:nvPr/>
          </p:nvSpPr>
          <p:spPr>
            <a:xfrm>
              <a:off x="4499992" y="4149080"/>
              <a:ext cx="2952328" cy="100811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572000" y="4365104"/>
              <a:ext cx="29523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n>
                    <a:solidFill>
                      <a:schemeClr val="tx2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Print" pitchFamily="2" charset="0"/>
                </a:rPr>
                <a:t>Debilidades</a:t>
              </a:r>
              <a:endParaRPr lang="es-ES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endParaRPr>
            </a:p>
          </p:txBody>
        </p:sp>
        <p:pic>
          <p:nvPicPr>
            <p:cNvPr id="47116" name="Picture 12" descr="http://blog.guiasenior.com/images/competencia_mkt2.jpg"/>
            <p:cNvPicPr>
              <a:picLocks noChangeAspect="1" noChangeArrowheads="1"/>
            </p:cNvPicPr>
            <p:nvPr/>
          </p:nvPicPr>
          <p:blipFill>
            <a:blip r:embed="rId10" cstate="print"/>
            <a:srcRect t="7179" r="5501" b="13847"/>
            <a:stretch>
              <a:fillRect/>
            </a:stretch>
          </p:blipFill>
          <p:spPr bwMode="auto">
            <a:xfrm>
              <a:off x="3419872" y="4149080"/>
              <a:ext cx="1008112" cy="99611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aphicFrame>
        <p:nvGraphicFramePr>
          <p:cNvPr id="29" name="28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53244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0" name="29 Diagrama"/>
          <p:cNvGraphicFramePr/>
          <p:nvPr/>
        </p:nvGraphicFramePr>
        <p:xfrm>
          <a:off x="1043608" y="1412776"/>
          <a:ext cx="693643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1" name="30 Diagrama"/>
          <p:cNvGraphicFramePr/>
          <p:nvPr/>
        </p:nvGraphicFramePr>
        <p:xfrm>
          <a:off x="1331640" y="1484784"/>
          <a:ext cx="63367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32" name="31 Diagrama"/>
          <p:cNvGraphicFramePr/>
          <p:nvPr/>
        </p:nvGraphicFramePr>
        <p:xfrm>
          <a:off x="1403648" y="1484784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2">
        <p:bldAsOne/>
      </p:bldGraphic>
      <p:bldGraphic spid="30" grpId="0">
        <p:bldAsOne/>
      </p:bldGraphic>
      <p:bldGraphic spid="30" grpId="1">
        <p:bldAsOne/>
      </p:bldGraphic>
      <p:bldGraphic spid="31" grpId="0">
        <p:bldAsOne/>
      </p:bldGraphic>
      <p:bldGraphic spid="31" grpId="1">
        <p:bldAsOne/>
      </p:bldGraphic>
      <p:bldGraphic spid="32" grpId="0">
        <p:bldAsOne/>
      </p:bldGraphic>
      <p:bldGraphic spid="3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iapo.jpg"/>
          <p:cNvPicPr>
            <a:picLocks noChangeAspect="1"/>
          </p:cNvPicPr>
          <p:nvPr/>
        </p:nvPicPr>
        <p:blipFill>
          <a:blip r:embed="rId2" cstate="print"/>
          <a:srcRect l="12988" t="4738" r="2751" b="43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87624" y="3933056"/>
            <a:ext cx="7056784" cy="160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ESTUDIO DE</a:t>
            </a:r>
            <a:r>
              <a:rPr kumimoji="0" lang="es-EC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 MERCADO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7" name="Picture 2" descr="http://www.guioteca.com/e-business/files/2011/06/encues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72" b="98264" l="1000" r="100000">
                        <a14:foregroundMark x1="81667" y1="64931" x2="81667" y2="64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8958">
            <a:off x="2745435" y="1188348"/>
            <a:ext cx="3259351" cy="31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</TotalTime>
  <Words>1942</Words>
  <Application>Microsoft Office PowerPoint</Application>
  <PresentationFormat>Presentación en pantalla (4:3)</PresentationFormat>
  <Paragraphs>776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Estudio de Mercado</vt:lpstr>
      <vt:lpstr>Diapositiva 15</vt:lpstr>
      <vt:lpstr>Diapositiva 16</vt:lpstr>
      <vt:lpstr>Estudio de Mercado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Karen</dc:creator>
  <cp:lastModifiedBy>Karen</cp:lastModifiedBy>
  <cp:revision>103</cp:revision>
  <dcterms:created xsi:type="dcterms:W3CDTF">2012-02-20T05:25:20Z</dcterms:created>
  <dcterms:modified xsi:type="dcterms:W3CDTF">2012-02-23T14:03:39Z</dcterms:modified>
</cp:coreProperties>
</file>