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299" r:id="rId12"/>
    <p:sldId id="281" r:id="rId13"/>
    <p:sldId id="282" r:id="rId14"/>
    <p:sldId id="275" r:id="rId15"/>
    <p:sldId id="273" r:id="rId16"/>
    <p:sldId id="279" r:id="rId17"/>
    <p:sldId id="277" r:id="rId18"/>
    <p:sldId id="284" r:id="rId19"/>
    <p:sldId id="285" r:id="rId20"/>
    <p:sldId id="286" r:id="rId21"/>
    <p:sldId id="291" r:id="rId22"/>
    <p:sldId id="292" r:id="rId23"/>
    <p:sldId id="278" r:id="rId24"/>
    <p:sldId id="270" r:id="rId25"/>
    <p:sldId id="287" r:id="rId26"/>
    <p:sldId id="288" r:id="rId27"/>
    <p:sldId id="289" r:id="rId28"/>
    <p:sldId id="290" r:id="rId29"/>
    <p:sldId id="303" r:id="rId30"/>
    <p:sldId id="318" r:id="rId31"/>
    <p:sldId id="316" r:id="rId32"/>
    <p:sldId id="311" r:id="rId33"/>
    <p:sldId id="313" r:id="rId34"/>
    <p:sldId id="314" r:id="rId35"/>
    <p:sldId id="305" r:id="rId36"/>
    <p:sldId id="307" r:id="rId37"/>
    <p:sldId id="308" r:id="rId38"/>
    <p:sldId id="317" r:id="rId39"/>
    <p:sldId id="322" r:id="rId40"/>
    <p:sldId id="309" r:id="rId41"/>
    <p:sldId id="315" r:id="rId42"/>
    <p:sldId id="302" r:id="rId43"/>
    <p:sldId id="304" r:id="rId44"/>
    <p:sldId id="319" r:id="rId45"/>
    <p:sldId id="310" r:id="rId46"/>
    <p:sldId id="293" r:id="rId47"/>
    <p:sldId id="320" r:id="rId48"/>
    <p:sldId id="321" r:id="rId49"/>
    <p:sldId id="294" r:id="rId50"/>
    <p:sldId id="300" r:id="rId51"/>
    <p:sldId id="301" r:id="rId52"/>
    <p:sldId id="295" r:id="rId53"/>
    <p:sldId id="296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0D0B"/>
    <a:srgbClr val="3399FF"/>
    <a:srgbClr val="7D438D"/>
    <a:srgbClr val="9C5BCD"/>
    <a:srgbClr val="75376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91" autoAdjust="0"/>
    <p:restoredTop sz="94660" autoAdjust="0"/>
  </p:normalViewPr>
  <p:slideViewPr>
    <p:cSldViewPr>
      <p:cViewPr>
        <p:scale>
          <a:sx n="66" d="100"/>
          <a:sy n="66" d="100"/>
        </p:scale>
        <p:origin x="-588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747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4" Type="http://schemas.openxmlformats.org/officeDocument/2006/relationships/image" Target="../media/image15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2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image" Target="../media/image50.png"/><Relationship Id="rId4" Type="http://schemas.openxmlformats.org/officeDocument/2006/relationships/image" Target="../media/image5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4" Type="http://schemas.openxmlformats.org/officeDocument/2006/relationships/image" Target="../media/image15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image" Target="../media/image50.png"/><Relationship Id="rId4" Type="http://schemas.openxmlformats.org/officeDocument/2006/relationships/image" Target="../media/image5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A86DF3-632D-47CA-9AC7-C54D7BC45DCA}" type="doc">
      <dgm:prSet loTypeId="urn:microsoft.com/office/officeart/2005/8/layout/list1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s-ES_tradnl"/>
        </a:p>
      </dgm:t>
    </dgm:pt>
    <dgm:pt modelId="{0E87C5A7-5BDC-4DFC-AD1E-37EAFF114B15}">
      <dgm:prSet phldrT="[Texto]"/>
      <dgm:spPr/>
      <dgm:t>
        <a:bodyPr/>
        <a:lstStyle/>
        <a:p>
          <a:r>
            <a:rPr lang="es-ES_tradnl" dirty="0" smtClean="0"/>
            <a:t>ATENCION</a:t>
          </a:r>
          <a:endParaRPr lang="es-ES_tradnl" dirty="0"/>
        </a:p>
      </dgm:t>
    </dgm:pt>
    <dgm:pt modelId="{BC9FE470-8FFC-4783-8ABB-A78D20120F3D}" type="parTrans" cxnId="{E3E73FEE-520D-4468-BA75-CA133E8BDE7D}">
      <dgm:prSet/>
      <dgm:spPr/>
      <dgm:t>
        <a:bodyPr/>
        <a:lstStyle/>
        <a:p>
          <a:endParaRPr lang="es-ES_tradnl"/>
        </a:p>
      </dgm:t>
    </dgm:pt>
    <dgm:pt modelId="{665AFDBC-4ED9-4D4E-8661-E85E5232D45D}" type="sibTrans" cxnId="{E3E73FEE-520D-4468-BA75-CA133E8BDE7D}">
      <dgm:prSet/>
      <dgm:spPr/>
      <dgm:t>
        <a:bodyPr/>
        <a:lstStyle/>
        <a:p>
          <a:endParaRPr lang="es-ES_tradnl"/>
        </a:p>
      </dgm:t>
    </dgm:pt>
    <dgm:pt modelId="{5DBCA5EA-3CA3-452A-B740-CCB74F130FA7}">
      <dgm:prSet phldrT="[Texto]"/>
      <dgm:spPr/>
      <dgm:t>
        <a:bodyPr/>
        <a:lstStyle/>
        <a:p>
          <a:r>
            <a:rPr lang="es-ES_tradnl" dirty="0" smtClean="0"/>
            <a:t>EMOCION</a:t>
          </a:r>
          <a:endParaRPr lang="es-ES_tradnl" dirty="0"/>
        </a:p>
      </dgm:t>
    </dgm:pt>
    <dgm:pt modelId="{CA4A2A5B-0483-4CAB-BD23-8B0FF9763DDD}" type="parTrans" cxnId="{FE1C1114-8EF4-496F-A884-C9D5DA8EB761}">
      <dgm:prSet/>
      <dgm:spPr/>
      <dgm:t>
        <a:bodyPr/>
        <a:lstStyle/>
        <a:p>
          <a:endParaRPr lang="es-ES_tradnl"/>
        </a:p>
      </dgm:t>
    </dgm:pt>
    <dgm:pt modelId="{925F81CF-0D4F-49A6-8DC6-CFC57A0F4537}" type="sibTrans" cxnId="{FE1C1114-8EF4-496F-A884-C9D5DA8EB761}">
      <dgm:prSet/>
      <dgm:spPr/>
      <dgm:t>
        <a:bodyPr/>
        <a:lstStyle/>
        <a:p>
          <a:endParaRPr lang="es-ES_tradnl"/>
        </a:p>
      </dgm:t>
    </dgm:pt>
    <dgm:pt modelId="{D198910C-5562-4D1B-BE92-A0D63C2C46CB}">
      <dgm:prSet phldrT="[Texto]"/>
      <dgm:spPr/>
      <dgm:t>
        <a:bodyPr/>
        <a:lstStyle/>
        <a:p>
          <a:r>
            <a:rPr lang="es-ES_tradnl" dirty="0" smtClean="0"/>
            <a:t>MEMORIA</a:t>
          </a:r>
          <a:endParaRPr lang="es-ES_tradnl" dirty="0"/>
        </a:p>
      </dgm:t>
    </dgm:pt>
    <dgm:pt modelId="{ED3469F0-4913-44E2-AD38-4B68916922E4}" type="parTrans" cxnId="{D92701C9-CAA2-478C-8B37-1850A16C4868}">
      <dgm:prSet/>
      <dgm:spPr/>
      <dgm:t>
        <a:bodyPr/>
        <a:lstStyle/>
        <a:p>
          <a:endParaRPr lang="es-ES_tradnl"/>
        </a:p>
      </dgm:t>
    </dgm:pt>
    <dgm:pt modelId="{D8FB6585-FBC7-4498-B5F1-6637643EB76C}" type="sibTrans" cxnId="{D92701C9-CAA2-478C-8B37-1850A16C4868}">
      <dgm:prSet/>
      <dgm:spPr/>
      <dgm:t>
        <a:bodyPr/>
        <a:lstStyle/>
        <a:p>
          <a:endParaRPr lang="es-ES_tradnl"/>
        </a:p>
      </dgm:t>
    </dgm:pt>
    <dgm:pt modelId="{FE135B65-97C1-4F3C-9B8F-7C773FC916C1}" type="pres">
      <dgm:prSet presAssocID="{36A86DF3-632D-47CA-9AC7-C54D7BC45DC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81E8C1D-199D-43A2-967D-8024CC699CEB}" type="pres">
      <dgm:prSet presAssocID="{0E87C5A7-5BDC-4DFC-AD1E-37EAFF114B15}" presName="parentLin" presStyleCnt="0"/>
      <dgm:spPr/>
      <dgm:t>
        <a:bodyPr/>
        <a:lstStyle/>
        <a:p>
          <a:endParaRPr lang="es-EC"/>
        </a:p>
      </dgm:t>
    </dgm:pt>
    <dgm:pt modelId="{C38F24AA-DDBB-4035-B694-C321FA442F15}" type="pres">
      <dgm:prSet presAssocID="{0E87C5A7-5BDC-4DFC-AD1E-37EAFF114B15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A5FB61F0-FA72-45D1-99DB-774EBD9D7A46}" type="pres">
      <dgm:prSet presAssocID="{0E87C5A7-5BDC-4DFC-AD1E-37EAFF114B1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4CE147C-20EB-4192-A1A9-1ED1A732600F}" type="pres">
      <dgm:prSet presAssocID="{0E87C5A7-5BDC-4DFC-AD1E-37EAFF114B15}" presName="negativeSpace" presStyleCnt="0"/>
      <dgm:spPr/>
      <dgm:t>
        <a:bodyPr/>
        <a:lstStyle/>
        <a:p>
          <a:endParaRPr lang="es-EC"/>
        </a:p>
      </dgm:t>
    </dgm:pt>
    <dgm:pt modelId="{70B482D3-4C73-40DA-9922-0D30DC7082CF}" type="pres">
      <dgm:prSet presAssocID="{0E87C5A7-5BDC-4DFC-AD1E-37EAFF114B15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AC135C5-CB3C-4578-8B9B-74D537F2D717}" type="pres">
      <dgm:prSet presAssocID="{665AFDBC-4ED9-4D4E-8661-E85E5232D45D}" presName="spaceBetweenRectangles" presStyleCnt="0"/>
      <dgm:spPr/>
      <dgm:t>
        <a:bodyPr/>
        <a:lstStyle/>
        <a:p>
          <a:endParaRPr lang="es-EC"/>
        </a:p>
      </dgm:t>
    </dgm:pt>
    <dgm:pt modelId="{67D6C4D2-E933-43D3-BBFA-1CD01A146A19}" type="pres">
      <dgm:prSet presAssocID="{5DBCA5EA-3CA3-452A-B740-CCB74F130FA7}" presName="parentLin" presStyleCnt="0"/>
      <dgm:spPr/>
      <dgm:t>
        <a:bodyPr/>
        <a:lstStyle/>
        <a:p>
          <a:endParaRPr lang="es-EC"/>
        </a:p>
      </dgm:t>
    </dgm:pt>
    <dgm:pt modelId="{4B8F2FF5-FDAB-4FE5-ABF0-4E88C6C9806F}" type="pres">
      <dgm:prSet presAssocID="{5DBCA5EA-3CA3-452A-B740-CCB74F130FA7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4DFC4DE9-D031-488B-9068-F2451CC16C06}" type="pres">
      <dgm:prSet presAssocID="{5DBCA5EA-3CA3-452A-B740-CCB74F130FA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891FD06-4231-49AB-B106-75350A36963B}" type="pres">
      <dgm:prSet presAssocID="{5DBCA5EA-3CA3-452A-B740-CCB74F130FA7}" presName="negativeSpace" presStyleCnt="0"/>
      <dgm:spPr/>
      <dgm:t>
        <a:bodyPr/>
        <a:lstStyle/>
        <a:p>
          <a:endParaRPr lang="es-EC"/>
        </a:p>
      </dgm:t>
    </dgm:pt>
    <dgm:pt modelId="{5DC7D02F-353B-4311-8C45-F65A04D3592E}" type="pres">
      <dgm:prSet presAssocID="{5DBCA5EA-3CA3-452A-B740-CCB74F130FA7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3A67631-44E5-4954-BF2F-170E58526A7D}" type="pres">
      <dgm:prSet presAssocID="{925F81CF-0D4F-49A6-8DC6-CFC57A0F4537}" presName="spaceBetweenRectangles" presStyleCnt="0"/>
      <dgm:spPr/>
      <dgm:t>
        <a:bodyPr/>
        <a:lstStyle/>
        <a:p>
          <a:endParaRPr lang="es-EC"/>
        </a:p>
      </dgm:t>
    </dgm:pt>
    <dgm:pt modelId="{8C0586BF-71BC-42C7-8595-ED4548E19448}" type="pres">
      <dgm:prSet presAssocID="{D198910C-5562-4D1B-BE92-A0D63C2C46CB}" presName="parentLin" presStyleCnt="0"/>
      <dgm:spPr/>
      <dgm:t>
        <a:bodyPr/>
        <a:lstStyle/>
        <a:p>
          <a:endParaRPr lang="es-EC"/>
        </a:p>
      </dgm:t>
    </dgm:pt>
    <dgm:pt modelId="{F7C36370-9769-4726-87D0-FB5EC0BF5BEF}" type="pres">
      <dgm:prSet presAssocID="{D198910C-5562-4D1B-BE92-A0D63C2C46CB}" presName="parentLeftMargin" presStyleLbl="node1" presStyleIdx="1" presStyleCnt="3"/>
      <dgm:spPr/>
      <dgm:t>
        <a:bodyPr/>
        <a:lstStyle/>
        <a:p>
          <a:endParaRPr lang="es-EC"/>
        </a:p>
      </dgm:t>
    </dgm:pt>
    <dgm:pt modelId="{0B34F3EC-892C-415E-9719-07994F647855}" type="pres">
      <dgm:prSet presAssocID="{D198910C-5562-4D1B-BE92-A0D63C2C46C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E672982-3473-42C4-85DF-AA2E3D6D2488}" type="pres">
      <dgm:prSet presAssocID="{D198910C-5562-4D1B-BE92-A0D63C2C46CB}" presName="negativeSpace" presStyleCnt="0"/>
      <dgm:spPr/>
      <dgm:t>
        <a:bodyPr/>
        <a:lstStyle/>
        <a:p>
          <a:endParaRPr lang="es-EC"/>
        </a:p>
      </dgm:t>
    </dgm:pt>
    <dgm:pt modelId="{63F16EE6-5274-4F3B-8D54-2AADD50DC043}" type="pres">
      <dgm:prSet presAssocID="{D198910C-5562-4D1B-BE92-A0D63C2C46CB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E1C1114-8EF4-496F-A884-C9D5DA8EB761}" srcId="{36A86DF3-632D-47CA-9AC7-C54D7BC45DCA}" destId="{5DBCA5EA-3CA3-452A-B740-CCB74F130FA7}" srcOrd="1" destOrd="0" parTransId="{CA4A2A5B-0483-4CAB-BD23-8B0FF9763DDD}" sibTransId="{925F81CF-0D4F-49A6-8DC6-CFC57A0F4537}"/>
    <dgm:cxn modelId="{E3E73FEE-520D-4468-BA75-CA133E8BDE7D}" srcId="{36A86DF3-632D-47CA-9AC7-C54D7BC45DCA}" destId="{0E87C5A7-5BDC-4DFC-AD1E-37EAFF114B15}" srcOrd="0" destOrd="0" parTransId="{BC9FE470-8FFC-4783-8ABB-A78D20120F3D}" sibTransId="{665AFDBC-4ED9-4D4E-8661-E85E5232D45D}"/>
    <dgm:cxn modelId="{E1B94CE7-BE3E-4BC9-9486-F42A491F556F}" type="presOf" srcId="{5DBCA5EA-3CA3-452A-B740-CCB74F130FA7}" destId="{4B8F2FF5-FDAB-4FE5-ABF0-4E88C6C9806F}" srcOrd="0" destOrd="0" presId="urn:microsoft.com/office/officeart/2005/8/layout/list1"/>
    <dgm:cxn modelId="{4B792DC8-F8A3-470D-99BB-3848DFE214C5}" type="presOf" srcId="{5DBCA5EA-3CA3-452A-B740-CCB74F130FA7}" destId="{4DFC4DE9-D031-488B-9068-F2451CC16C06}" srcOrd="1" destOrd="0" presId="urn:microsoft.com/office/officeart/2005/8/layout/list1"/>
    <dgm:cxn modelId="{F6D6714E-4A5E-47E8-9F1E-C9AE334BB487}" type="presOf" srcId="{D198910C-5562-4D1B-BE92-A0D63C2C46CB}" destId="{F7C36370-9769-4726-87D0-FB5EC0BF5BEF}" srcOrd="0" destOrd="0" presId="urn:microsoft.com/office/officeart/2005/8/layout/list1"/>
    <dgm:cxn modelId="{C67E056E-5AD4-4C16-92E7-D53A3DF74D9A}" type="presOf" srcId="{0E87C5A7-5BDC-4DFC-AD1E-37EAFF114B15}" destId="{C38F24AA-DDBB-4035-B694-C321FA442F15}" srcOrd="0" destOrd="0" presId="urn:microsoft.com/office/officeart/2005/8/layout/list1"/>
    <dgm:cxn modelId="{5C44D1CD-8DE4-41E0-B3D4-65CE1028C3F0}" type="presOf" srcId="{36A86DF3-632D-47CA-9AC7-C54D7BC45DCA}" destId="{FE135B65-97C1-4F3C-9B8F-7C773FC916C1}" srcOrd="0" destOrd="0" presId="urn:microsoft.com/office/officeart/2005/8/layout/list1"/>
    <dgm:cxn modelId="{A5A0E67E-0E2B-4A89-95C1-D701074E00BE}" type="presOf" srcId="{0E87C5A7-5BDC-4DFC-AD1E-37EAFF114B15}" destId="{A5FB61F0-FA72-45D1-99DB-774EBD9D7A46}" srcOrd="1" destOrd="0" presId="urn:microsoft.com/office/officeart/2005/8/layout/list1"/>
    <dgm:cxn modelId="{A70EB910-E188-4D86-B5A7-090DF8F56819}" type="presOf" srcId="{D198910C-5562-4D1B-BE92-A0D63C2C46CB}" destId="{0B34F3EC-892C-415E-9719-07994F647855}" srcOrd="1" destOrd="0" presId="urn:microsoft.com/office/officeart/2005/8/layout/list1"/>
    <dgm:cxn modelId="{D92701C9-CAA2-478C-8B37-1850A16C4868}" srcId="{36A86DF3-632D-47CA-9AC7-C54D7BC45DCA}" destId="{D198910C-5562-4D1B-BE92-A0D63C2C46CB}" srcOrd="2" destOrd="0" parTransId="{ED3469F0-4913-44E2-AD38-4B68916922E4}" sibTransId="{D8FB6585-FBC7-4498-B5F1-6637643EB76C}"/>
    <dgm:cxn modelId="{494A4089-8349-4B16-B92C-EFDF24591160}" type="presParOf" srcId="{FE135B65-97C1-4F3C-9B8F-7C773FC916C1}" destId="{A81E8C1D-199D-43A2-967D-8024CC699CEB}" srcOrd="0" destOrd="0" presId="urn:microsoft.com/office/officeart/2005/8/layout/list1"/>
    <dgm:cxn modelId="{1DD492B3-1BF0-4D2C-8059-2C5CA81A59BA}" type="presParOf" srcId="{A81E8C1D-199D-43A2-967D-8024CC699CEB}" destId="{C38F24AA-DDBB-4035-B694-C321FA442F15}" srcOrd="0" destOrd="0" presId="urn:microsoft.com/office/officeart/2005/8/layout/list1"/>
    <dgm:cxn modelId="{1C184550-FD1A-40B5-8F54-0F5B6382C48C}" type="presParOf" srcId="{A81E8C1D-199D-43A2-967D-8024CC699CEB}" destId="{A5FB61F0-FA72-45D1-99DB-774EBD9D7A46}" srcOrd="1" destOrd="0" presId="urn:microsoft.com/office/officeart/2005/8/layout/list1"/>
    <dgm:cxn modelId="{A2C8A701-B6F0-47E0-8A13-CC4E0BBC4289}" type="presParOf" srcId="{FE135B65-97C1-4F3C-9B8F-7C773FC916C1}" destId="{74CE147C-20EB-4192-A1A9-1ED1A732600F}" srcOrd="1" destOrd="0" presId="urn:microsoft.com/office/officeart/2005/8/layout/list1"/>
    <dgm:cxn modelId="{D7ECBE89-8997-4895-9A13-32F657F7B395}" type="presParOf" srcId="{FE135B65-97C1-4F3C-9B8F-7C773FC916C1}" destId="{70B482D3-4C73-40DA-9922-0D30DC7082CF}" srcOrd="2" destOrd="0" presId="urn:microsoft.com/office/officeart/2005/8/layout/list1"/>
    <dgm:cxn modelId="{3E953C56-4F08-40B6-A8AF-22F85696486B}" type="presParOf" srcId="{FE135B65-97C1-4F3C-9B8F-7C773FC916C1}" destId="{4AC135C5-CB3C-4578-8B9B-74D537F2D717}" srcOrd="3" destOrd="0" presId="urn:microsoft.com/office/officeart/2005/8/layout/list1"/>
    <dgm:cxn modelId="{6DF08B70-5FAD-49E6-9E2B-3E8589FCEF60}" type="presParOf" srcId="{FE135B65-97C1-4F3C-9B8F-7C773FC916C1}" destId="{67D6C4D2-E933-43D3-BBFA-1CD01A146A19}" srcOrd="4" destOrd="0" presId="urn:microsoft.com/office/officeart/2005/8/layout/list1"/>
    <dgm:cxn modelId="{A07F0377-AB4E-421F-AFC4-B00BAEC6814D}" type="presParOf" srcId="{67D6C4D2-E933-43D3-BBFA-1CD01A146A19}" destId="{4B8F2FF5-FDAB-4FE5-ABF0-4E88C6C9806F}" srcOrd="0" destOrd="0" presId="urn:microsoft.com/office/officeart/2005/8/layout/list1"/>
    <dgm:cxn modelId="{329D2218-48BF-4A2A-B4A1-AE6A6F3CE298}" type="presParOf" srcId="{67D6C4D2-E933-43D3-BBFA-1CD01A146A19}" destId="{4DFC4DE9-D031-488B-9068-F2451CC16C06}" srcOrd="1" destOrd="0" presId="urn:microsoft.com/office/officeart/2005/8/layout/list1"/>
    <dgm:cxn modelId="{D22511EB-EB5D-43EE-BAD6-9BA1C23FFF3E}" type="presParOf" srcId="{FE135B65-97C1-4F3C-9B8F-7C773FC916C1}" destId="{A891FD06-4231-49AB-B106-75350A36963B}" srcOrd="5" destOrd="0" presId="urn:microsoft.com/office/officeart/2005/8/layout/list1"/>
    <dgm:cxn modelId="{5578FCCE-31B1-46D6-8545-00E35897952B}" type="presParOf" srcId="{FE135B65-97C1-4F3C-9B8F-7C773FC916C1}" destId="{5DC7D02F-353B-4311-8C45-F65A04D3592E}" srcOrd="6" destOrd="0" presId="urn:microsoft.com/office/officeart/2005/8/layout/list1"/>
    <dgm:cxn modelId="{164B5A2A-7E35-4047-93E8-4FFFF6DE03BA}" type="presParOf" srcId="{FE135B65-97C1-4F3C-9B8F-7C773FC916C1}" destId="{43A67631-44E5-4954-BF2F-170E58526A7D}" srcOrd="7" destOrd="0" presId="urn:microsoft.com/office/officeart/2005/8/layout/list1"/>
    <dgm:cxn modelId="{8DA7B4E8-D183-4E87-A960-0DF748EC8CE9}" type="presParOf" srcId="{FE135B65-97C1-4F3C-9B8F-7C773FC916C1}" destId="{8C0586BF-71BC-42C7-8595-ED4548E19448}" srcOrd="8" destOrd="0" presId="urn:microsoft.com/office/officeart/2005/8/layout/list1"/>
    <dgm:cxn modelId="{285C01EF-77DD-4B9D-B580-C9A54EAF1F2A}" type="presParOf" srcId="{8C0586BF-71BC-42C7-8595-ED4548E19448}" destId="{F7C36370-9769-4726-87D0-FB5EC0BF5BEF}" srcOrd="0" destOrd="0" presId="urn:microsoft.com/office/officeart/2005/8/layout/list1"/>
    <dgm:cxn modelId="{083A032B-CAF5-46C7-A198-205657FF5B41}" type="presParOf" srcId="{8C0586BF-71BC-42C7-8595-ED4548E19448}" destId="{0B34F3EC-892C-415E-9719-07994F647855}" srcOrd="1" destOrd="0" presId="urn:microsoft.com/office/officeart/2005/8/layout/list1"/>
    <dgm:cxn modelId="{6BD3C520-8851-4E9B-AE04-37D2C2EDEC4F}" type="presParOf" srcId="{FE135B65-97C1-4F3C-9B8F-7C773FC916C1}" destId="{DE672982-3473-42C4-85DF-AA2E3D6D2488}" srcOrd="9" destOrd="0" presId="urn:microsoft.com/office/officeart/2005/8/layout/list1"/>
    <dgm:cxn modelId="{2D781C4F-D48F-48ED-9815-000BDBF56C78}" type="presParOf" srcId="{FE135B65-97C1-4F3C-9B8F-7C773FC916C1}" destId="{63F16EE6-5274-4F3B-8D54-2AADD50DC04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7978E3-8C5F-460A-8CE1-93FF801E3BA1}" type="doc">
      <dgm:prSet loTypeId="urn:microsoft.com/office/officeart/2005/8/layout/pList1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7514038-EFE3-483C-8E4D-AAF09C7AEBDB}">
      <dgm:prSet phldrT="[Texto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accent1">
                  <a:lumMod val="75000"/>
                </a:schemeClr>
              </a:solidFill>
            </a:rPr>
            <a:t>MKT EN EL ECUADOR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5EAB35B8-9FB7-43E7-AF43-6E7C973C8BDB}" type="parTrans" cxnId="{3DA06081-8440-4F7A-9724-23241FDCA75F}">
      <dgm:prSet/>
      <dgm:spPr/>
      <dgm:t>
        <a:bodyPr/>
        <a:lstStyle/>
        <a:p>
          <a:endParaRPr lang="en-US"/>
        </a:p>
      </dgm:t>
    </dgm:pt>
    <dgm:pt modelId="{C7267174-C0B4-4E85-B379-E7D5CB8CF007}" type="sibTrans" cxnId="{3DA06081-8440-4F7A-9724-23241FDCA75F}">
      <dgm:prSet/>
      <dgm:spPr/>
      <dgm:t>
        <a:bodyPr/>
        <a:lstStyle/>
        <a:p>
          <a:endParaRPr lang="en-US"/>
        </a:p>
      </dgm:t>
    </dgm:pt>
    <dgm:pt modelId="{1E52D0F0-DD9E-4BDB-A5DE-B843F77A505B}">
      <dgm:prSet phldrT="[Texto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 smtClean="0">
              <a:solidFill>
                <a:schemeClr val="accent1">
                  <a:lumMod val="75000"/>
                </a:schemeClr>
              </a:solidFill>
            </a:rPr>
            <a:t>Importancia de conocer al Consumidor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416A801F-80FD-4429-A950-7E043811B670}" type="parTrans" cxnId="{C7EC45A1-9296-49C0-89FF-CF2F99447591}">
      <dgm:prSet/>
      <dgm:spPr/>
      <dgm:t>
        <a:bodyPr/>
        <a:lstStyle/>
        <a:p>
          <a:endParaRPr lang="en-US"/>
        </a:p>
      </dgm:t>
    </dgm:pt>
    <dgm:pt modelId="{F5304CC7-F486-4E01-B7E3-CC4DF839B491}" type="sibTrans" cxnId="{C7EC45A1-9296-49C0-89FF-CF2F99447591}">
      <dgm:prSet/>
      <dgm:spPr/>
      <dgm:t>
        <a:bodyPr/>
        <a:lstStyle/>
        <a:p>
          <a:endParaRPr lang="en-US"/>
        </a:p>
      </dgm:t>
    </dgm:pt>
    <dgm:pt modelId="{59775874-1967-427A-A860-6789A5998ACB}">
      <dgm:prSet phldrT="[Texto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 smtClean="0">
              <a:solidFill>
                <a:schemeClr val="accent1">
                  <a:lumMod val="75000"/>
                </a:schemeClr>
              </a:solidFill>
            </a:rPr>
            <a:t>Eficiencia en el trabajo de los Estudios de Mercado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0A276C9E-925E-4B67-9DED-9450D795CE35}" type="parTrans" cxnId="{89E32202-6CDB-450A-BDF1-7AA23FCB4AF6}">
      <dgm:prSet/>
      <dgm:spPr/>
      <dgm:t>
        <a:bodyPr/>
        <a:lstStyle/>
        <a:p>
          <a:endParaRPr lang="en-US"/>
        </a:p>
      </dgm:t>
    </dgm:pt>
    <dgm:pt modelId="{72302FF3-28F3-4A41-B1DC-EB47E7CC87F2}" type="sibTrans" cxnId="{89E32202-6CDB-450A-BDF1-7AA23FCB4AF6}">
      <dgm:prSet/>
      <dgm:spPr/>
      <dgm:t>
        <a:bodyPr/>
        <a:lstStyle/>
        <a:p>
          <a:endParaRPr lang="en-US"/>
        </a:p>
      </dgm:t>
    </dgm:pt>
    <dgm:pt modelId="{2592050D-622D-4EE1-9B0F-B29A3A30468B}">
      <dgm:prSet phldrT="[Texto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 smtClean="0">
              <a:solidFill>
                <a:schemeClr val="accent1">
                  <a:lumMod val="75000"/>
                </a:schemeClr>
              </a:solidFill>
            </a:rPr>
            <a:t>Interés de obtener este tipo de Información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90E1F7F3-8E7B-427D-8BF4-B7DFD7F3F391}" type="parTrans" cxnId="{01B02BF5-8EBC-435E-955E-2EEDED613D0D}">
      <dgm:prSet/>
      <dgm:spPr/>
      <dgm:t>
        <a:bodyPr/>
        <a:lstStyle/>
        <a:p>
          <a:endParaRPr lang="en-US"/>
        </a:p>
      </dgm:t>
    </dgm:pt>
    <dgm:pt modelId="{76052A8E-9143-4FF0-80FD-FB58E7877D05}" type="sibTrans" cxnId="{01B02BF5-8EBC-435E-955E-2EEDED613D0D}">
      <dgm:prSet/>
      <dgm:spPr/>
      <dgm:t>
        <a:bodyPr/>
        <a:lstStyle/>
        <a:p>
          <a:endParaRPr lang="en-US"/>
        </a:p>
      </dgm:t>
    </dgm:pt>
    <dgm:pt modelId="{AD819DE4-DD95-4634-B2A7-38C807CA2A57}" type="pres">
      <dgm:prSet presAssocID="{237978E3-8C5F-460A-8CE1-93FF801E3BA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C4F147-9743-40BE-A1A3-E4A4F720865F}" type="pres">
      <dgm:prSet presAssocID="{47514038-EFE3-483C-8E4D-AAF09C7AEBDB}" presName="compNode" presStyleCnt="0"/>
      <dgm:spPr/>
      <dgm:t>
        <a:bodyPr/>
        <a:lstStyle/>
        <a:p>
          <a:endParaRPr lang="es-EC"/>
        </a:p>
      </dgm:t>
    </dgm:pt>
    <dgm:pt modelId="{D788D32C-C4FE-4203-9CC0-0AC93DF91FFA}" type="pres">
      <dgm:prSet presAssocID="{47514038-EFE3-483C-8E4D-AAF09C7AEBDB}" presName="pictRect" presStyleLbl="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9CF0C72-BCC1-48B8-A84A-98B632F4D1CA}" type="pres">
      <dgm:prSet presAssocID="{47514038-EFE3-483C-8E4D-AAF09C7AEBDB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65FC8F-FE1B-41A4-9FE0-DE2C6377451D}" type="pres">
      <dgm:prSet presAssocID="{C7267174-C0B4-4E85-B379-E7D5CB8CF00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E1A9057-682F-4B69-84F7-8259D5DBF561}" type="pres">
      <dgm:prSet presAssocID="{1E52D0F0-DD9E-4BDB-A5DE-B843F77A505B}" presName="compNode" presStyleCnt="0"/>
      <dgm:spPr/>
      <dgm:t>
        <a:bodyPr/>
        <a:lstStyle/>
        <a:p>
          <a:endParaRPr lang="es-EC"/>
        </a:p>
      </dgm:t>
    </dgm:pt>
    <dgm:pt modelId="{19907CDF-0689-45F5-932D-036BC7C28136}" type="pres">
      <dgm:prSet presAssocID="{1E52D0F0-DD9E-4BDB-A5DE-B843F77A505B}" presName="pictRect" presStyleLbl="nod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8F95A81-705D-4B2D-9AA5-AF0728CE0A42}" type="pres">
      <dgm:prSet presAssocID="{1E52D0F0-DD9E-4BDB-A5DE-B843F77A505B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30599D-C3CB-4BF1-ABA4-8A33F8C478A0}" type="pres">
      <dgm:prSet presAssocID="{F5304CC7-F486-4E01-B7E3-CC4DF839B49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5610844-3D7D-497A-B1CE-B2ECC753EB53}" type="pres">
      <dgm:prSet presAssocID="{59775874-1967-427A-A860-6789A5998ACB}" presName="compNode" presStyleCnt="0"/>
      <dgm:spPr/>
      <dgm:t>
        <a:bodyPr/>
        <a:lstStyle/>
        <a:p>
          <a:endParaRPr lang="es-EC"/>
        </a:p>
      </dgm:t>
    </dgm:pt>
    <dgm:pt modelId="{BB8F3178-3ECE-4757-BE93-17DB1E5D37A2}" type="pres">
      <dgm:prSet presAssocID="{59775874-1967-427A-A860-6789A5998ACB}" presName="pictRect" presStyleLbl="nod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9543A37-BC6C-4584-87F1-C3ABB3E23121}" type="pres">
      <dgm:prSet presAssocID="{59775874-1967-427A-A860-6789A5998ACB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2761EA-6EBD-4A9C-B68F-4EAB541C38EF}" type="pres">
      <dgm:prSet presAssocID="{72302FF3-28F3-4A41-B1DC-EB47E7CC87F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055A0AD-6267-4F36-87EB-D9A1353C5165}" type="pres">
      <dgm:prSet presAssocID="{2592050D-622D-4EE1-9B0F-B29A3A30468B}" presName="compNode" presStyleCnt="0"/>
      <dgm:spPr/>
      <dgm:t>
        <a:bodyPr/>
        <a:lstStyle/>
        <a:p>
          <a:endParaRPr lang="es-EC"/>
        </a:p>
      </dgm:t>
    </dgm:pt>
    <dgm:pt modelId="{BE0BAFA4-41E6-4713-8B78-8202E3425B9D}" type="pres">
      <dgm:prSet presAssocID="{2592050D-622D-4EE1-9B0F-B29A3A30468B}" presName="pictRect" presStyleLbl="nod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F1FC991-BAEB-4710-814F-154B0D34ACC6}" type="pres">
      <dgm:prSet presAssocID="{2592050D-622D-4EE1-9B0F-B29A3A30468B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8F2EE7-6964-40C6-B720-8B2A8DDF7902}" type="presOf" srcId="{1E52D0F0-DD9E-4BDB-A5DE-B843F77A505B}" destId="{F8F95A81-705D-4B2D-9AA5-AF0728CE0A42}" srcOrd="0" destOrd="0" presId="urn:microsoft.com/office/officeart/2005/8/layout/pList1"/>
    <dgm:cxn modelId="{89E32202-6CDB-450A-BDF1-7AA23FCB4AF6}" srcId="{237978E3-8C5F-460A-8CE1-93FF801E3BA1}" destId="{59775874-1967-427A-A860-6789A5998ACB}" srcOrd="2" destOrd="0" parTransId="{0A276C9E-925E-4B67-9DED-9450D795CE35}" sibTransId="{72302FF3-28F3-4A41-B1DC-EB47E7CC87F2}"/>
    <dgm:cxn modelId="{A94D743A-BC92-4B06-BE46-FC2ACA79894C}" type="presOf" srcId="{237978E3-8C5F-460A-8CE1-93FF801E3BA1}" destId="{AD819DE4-DD95-4634-B2A7-38C807CA2A57}" srcOrd="0" destOrd="0" presId="urn:microsoft.com/office/officeart/2005/8/layout/pList1"/>
    <dgm:cxn modelId="{0C1B615A-E05D-4819-A4CC-695CBC4BFE79}" type="presOf" srcId="{59775874-1967-427A-A860-6789A5998ACB}" destId="{D9543A37-BC6C-4584-87F1-C3ABB3E23121}" srcOrd="0" destOrd="0" presId="urn:microsoft.com/office/officeart/2005/8/layout/pList1"/>
    <dgm:cxn modelId="{01B02BF5-8EBC-435E-955E-2EEDED613D0D}" srcId="{237978E3-8C5F-460A-8CE1-93FF801E3BA1}" destId="{2592050D-622D-4EE1-9B0F-B29A3A30468B}" srcOrd="3" destOrd="0" parTransId="{90E1F7F3-8E7B-427D-8BF4-B7DFD7F3F391}" sibTransId="{76052A8E-9143-4FF0-80FD-FB58E7877D05}"/>
    <dgm:cxn modelId="{3DA06081-8440-4F7A-9724-23241FDCA75F}" srcId="{237978E3-8C5F-460A-8CE1-93FF801E3BA1}" destId="{47514038-EFE3-483C-8E4D-AAF09C7AEBDB}" srcOrd="0" destOrd="0" parTransId="{5EAB35B8-9FB7-43E7-AF43-6E7C973C8BDB}" sibTransId="{C7267174-C0B4-4E85-B379-E7D5CB8CF007}"/>
    <dgm:cxn modelId="{CB55127D-F9A8-4C42-BED0-59BAF1E52EE4}" type="presOf" srcId="{F5304CC7-F486-4E01-B7E3-CC4DF839B491}" destId="{5730599D-C3CB-4BF1-ABA4-8A33F8C478A0}" srcOrd="0" destOrd="0" presId="urn:microsoft.com/office/officeart/2005/8/layout/pList1"/>
    <dgm:cxn modelId="{9411A81B-67A3-4864-83E5-9B63634FE28F}" type="presOf" srcId="{47514038-EFE3-483C-8E4D-AAF09C7AEBDB}" destId="{B9CF0C72-BCC1-48B8-A84A-98B632F4D1CA}" srcOrd="0" destOrd="0" presId="urn:microsoft.com/office/officeart/2005/8/layout/pList1"/>
    <dgm:cxn modelId="{10B9BAB9-F08D-4D13-9122-634B19C6579D}" type="presOf" srcId="{72302FF3-28F3-4A41-B1DC-EB47E7CC87F2}" destId="{982761EA-6EBD-4A9C-B68F-4EAB541C38EF}" srcOrd="0" destOrd="0" presId="urn:microsoft.com/office/officeart/2005/8/layout/pList1"/>
    <dgm:cxn modelId="{CAB78E24-C72E-4EEB-B111-DE7A8C1D8058}" type="presOf" srcId="{2592050D-622D-4EE1-9B0F-B29A3A30468B}" destId="{0F1FC991-BAEB-4710-814F-154B0D34ACC6}" srcOrd="0" destOrd="0" presId="urn:microsoft.com/office/officeart/2005/8/layout/pList1"/>
    <dgm:cxn modelId="{DC06EE04-CB4B-4C93-8AF7-E8B01066635E}" type="presOf" srcId="{C7267174-C0B4-4E85-B379-E7D5CB8CF007}" destId="{C465FC8F-FE1B-41A4-9FE0-DE2C6377451D}" srcOrd="0" destOrd="0" presId="urn:microsoft.com/office/officeart/2005/8/layout/pList1"/>
    <dgm:cxn modelId="{C7EC45A1-9296-49C0-89FF-CF2F99447591}" srcId="{237978E3-8C5F-460A-8CE1-93FF801E3BA1}" destId="{1E52D0F0-DD9E-4BDB-A5DE-B843F77A505B}" srcOrd="1" destOrd="0" parTransId="{416A801F-80FD-4429-A950-7E043811B670}" sibTransId="{F5304CC7-F486-4E01-B7E3-CC4DF839B491}"/>
    <dgm:cxn modelId="{20414BED-31E6-475E-848A-8C2754C41803}" type="presParOf" srcId="{AD819DE4-DD95-4634-B2A7-38C807CA2A57}" destId="{10C4F147-9743-40BE-A1A3-E4A4F720865F}" srcOrd="0" destOrd="0" presId="urn:microsoft.com/office/officeart/2005/8/layout/pList1"/>
    <dgm:cxn modelId="{8CE48BA1-B7D6-49DE-A26E-2A6601A4A71C}" type="presParOf" srcId="{10C4F147-9743-40BE-A1A3-E4A4F720865F}" destId="{D788D32C-C4FE-4203-9CC0-0AC93DF91FFA}" srcOrd="0" destOrd="0" presId="urn:microsoft.com/office/officeart/2005/8/layout/pList1"/>
    <dgm:cxn modelId="{DDD09EB8-5A40-4082-85ED-CF9B9ED713EC}" type="presParOf" srcId="{10C4F147-9743-40BE-A1A3-E4A4F720865F}" destId="{B9CF0C72-BCC1-48B8-A84A-98B632F4D1CA}" srcOrd="1" destOrd="0" presId="urn:microsoft.com/office/officeart/2005/8/layout/pList1"/>
    <dgm:cxn modelId="{25477E1B-1D18-4C33-832A-4482362AD168}" type="presParOf" srcId="{AD819DE4-DD95-4634-B2A7-38C807CA2A57}" destId="{C465FC8F-FE1B-41A4-9FE0-DE2C6377451D}" srcOrd="1" destOrd="0" presId="urn:microsoft.com/office/officeart/2005/8/layout/pList1"/>
    <dgm:cxn modelId="{FF7D868B-E657-4D1E-8CFB-7D132668B92B}" type="presParOf" srcId="{AD819DE4-DD95-4634-B2A7-38C807CA2A57}" destId="{5E1A9057-682F-4B69-84F7-8259D5DBF561}" srcOrd="2" destOrd="0" presId="urn:microsoft.com/office/officeart/2005/8/layout/pList1"/>
    <dgm:cxn modelId="{8902B82B-865D-4A81-B4A8-17117D8B9D00}" type="presParOf" srcId="{5E1A9057-682F-4B69-84F7-8259D5DBF561}" destId="{19907CDF-0689-45F5-932D-036BC7C28136}" srcOrd="0" destOrd="0" presId="urn:microsoft.com/office/officeart/2005/8/layout/pList1"/>
    <dgm:cxn modelId="{20F5A001-B096-4DB4-AE21-85E2114A1423}" type="presParOf" srcId="{5E1A9057-682F-4B69-84F7-8259D5DBF561}" destId="{F8F95A81-705D-4B2D-9AA5-AF0728CE0A42}" srcOrd="1" destOrd="0" presId="urn:microsoft.com/office/officeart/2005/8/layout/pList1"/>
    <dgm:cxn modelId="{DAC79B84-67C4-455D-9BB4-8A5EA5E92ACE}" type="presParOf" srcId="{AD819DE4-DD95-4634-B2A7-38C807CA2A57}" destId="{5730599D-C3CB-4BF1-ABA4-8A33F8C478A0}" srcOrd="3" destOrd="0" presId="urn:microsoft.com/office/officeart/2005/8/layout/pList1"/>
    <dgm:cxn modelId="{2DE81670-9A8A-442A-B910-EFE79B37A3AF}" type="presParOf" srcId="{AD819DE4-DD95-4634-B2A7-38C807CA2A57}" destId="{85610844-3D7D-497A-B1CE-B2ECC753EB53}" srcOrd="4" destOrd="0" presId="urn:microsoft.com/office/officeart/2005/8/layout/pList1"/>
    <dgm:cxn modelId="{3DBE7FD0-5BC4-4349-944E-C7281A995838}" type="presParOf" srcId="{85610844-3D7D-497A-B1CE-B2ECC753EB53}" destId="{BB8F3178-3ECE-4757-BE93-17DB1E5D37A2}" srcOrd="0" destOrd="0" presId="urn:microsoft.com/office/officeart/2005/8/layout/pList1"/>
    <dgm:cxn modelId="{E3903586-66B8-4070-8045-FBCD1617C5EC}" type="presParOf" srcId="{85610844-3D7D-497A-B1CE-B2ECC753EB53}" destId="{D9543A37-BC6C-4584-87F1-C3ABB3E23121}" srcOrd="1" destOrd="0" presId="urn:microsoft.com/office/officeart/2005/8/layout/pList1"/>
    <dgm:cxn modelId="{DA6D02AE-E36D-4E85-928D-2C01B9D33ADE}" type="presParOf" srcId="{AD819DE4-DD95-4634-B2A7-38C807CA2A57}" destId="{982761EA-6EBD-4A9C-B68F-4EAB541C38EF}" srcOrd="5" destOrd="0" presId="urn:microsoft.com/office/officeart/2005/8/layout/pList1"/>
    <dgm:cxn modelId="{D89B895D-222F-4AE8-912B-0B88ED121887}" type="presParOf" srcId="{AD819DE4-DD95-4634-B2A7-38C807CA2A57}" destId="{C055A0AD-6267-4F36-87EB-D9A1353C5165}" srcOrd="6" destOrd="0" presId="urn:microsoft.com/office/officeart/2005/8/layout/pList1"/>
    <dgm:cxn modelId="{C949AED7-6F1B-4761-894C-1F63AB9E3EDB}" type="presParOf" srcId="{C055A0AD-6267-4F36-87EB-D9A1353C5165}" destId="{BE0BAFA4-41E6-4713-8B78-8202E3425B9D}" srcOrd="0" destOrd="0" presId="urn:microsoft.com/office/officeart/2005/8/layout/pList1"/>
    <dgm:cxn modelId="{8F725170-CEFA-4A14-97DC-6E6234B455F7}" type="presParOf" srcId="{C055A0AD-6267-4F36-87EB-D9A1353C5165}" destId="{0F1FC991-BAEB-4710-814F-154B0D34ACC6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7C9C1E-BCDF-4656-9ECA-33FE73A2635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</dgm:pt>
    <dgm:pt modelId="{1B48E707-A3C9-4CCC-91D2-1040E68E7C00}">
      <dgm:prSet phldrT="[Texto]"/>
      <dgm:spPr/>
      <dgm:t>
        <a:bodyPr/>
        <a:lstStyle/>
        <a:p>
          <a:r>
            <a:rPr lang="es-EC" dirty="0" smtClean="0"/>
            <a:t>Competidores Directos</a:t>
          </a:r>
          <a:endParaRPr lang="es-EC" dirty="0"/>
        </a:p>
      </dgm:t>
    </dgm:pt>
    <dgm:pt modelId="{BDD35F02-F139-40A6-B12F-3B51ABA5D298}" type="parTrans" cxnId="{ECA68CD5-8356-4924-82C2-70E3265539F2}">
      <dgm:prSet/>
      <dgm:spPr/>
      <dgm:t>
        <a:bodyPr/>
        <a:lstStyle/>
        <a:p>
          <a:endParaRPr lang="es-EC"/>
        </a:p>
      </dgm:t>
    </dgm:pt>
    <dgm:pt modelId="{4A9B9D8F-2650-4B47-AFF2-C39822C5E0B3}" type="sibTrans" cxnId="{ECA68CD5-8356-4924-82C2-70E3265539F2}">
      <dgm:prSet/>
      <dgm:spPr/>
      <dgm:t>
        <a:bodyPr/>
        <a:lstStyle/>
        <a:p>
          <a:endParaRPr lang="es-EC"/>
        </a:p>
      </dgm:t>
    </dgm:pt>
    <dgm:pt modelId="{0639951B-A65E-4E12-9240-DBBCA4129303}">
      <dgm:prSet phldrT="[Texto]"/>
      <dgm:spPr/>
      <dgm:t>
        <a:bodyPr/>
        <a:lstStyle/>
        <a:p>
          <a:r>
            <a:rPr lang="es-EC" dirty="0" smtClean="0"/>
            <a:t>Competidores Indirectos</a:t>
          </a:r>
          <a:endParaRPr lang="es-EC" dirty="0"/>
        </a:p>
      </dgm:t>
    </dgm:pt>
    <dgm:pt modelId="{1E9FC994-9A5A-4FBC-BCE4-E975AA4AAF5E}" type="parTrans" cxnId="{0B887C8B-7E3C-475F-A3E5-24545689F08E}">
      <dgm:prSet/>
      <dgm:spPr/>
      <dgm:t>
        <a:bodyPr/>
        <a:lstStyle/>
        <a:p>
          <a:endParaRPr lang="es-EC"/>
        </a:p>
      </dgm:t>
    </dgm:pt>
    <dgm:pt modelId="{6137BD39-F3B2-46D2-AE17-D811AE543919}" type="sibTrans" cxnId="{0B887C8B-7E3C-475F-A3E5-24545689F08E}">
      <dgm:prSet/>
      <dgm:spPr/>
      <dgm:t>
        <a:bodyPr/>
        <a:lstStyle/>
        <a:p>
          <a:endParaRPr lang="es-EC"/>
        </a:p>
      </dgm:t>
    </dgm:pt>
    <dgm:pt modelId="{52DEB5F8-363E-4F4E-9E3E-5C9AC2ADAA91}">
      <dgm:prSet/>
      <dgm:spPr/>
      <dgm:t>
        <a:bodyPr/>
        <a:lstStyle/>
        <a:p>
          <a:r>
            <a:rPr lang="es-EC" dirty="0" smtClean="0"/>
            <a:t>No existen en nuestro país menos aún en la ciudad de Guayaquil.</a:t>
          </a:r>
          <a:endParaRPr lang="es-EC" dirty="0"/>
        </a:p>
      </dgm:t>
    </dgm:pt>
    <dgm:pt modelId="{B3EEB1E0-4657-4D6C-99C1-3BDA967D63CB}" type="parTrans" cxnId="{595E8880-6DC9-4160-83E2-959C9C40B218}">
      <dgm:prSet/>
      <dgm:spPr/>
      <dgm:t>
        <a:bodyPr/>
        <a:lstStyle/>
        <a:p>
          <a:endParaRPr lang="es-EC"/>
        </a:p>
      </dgm:t>
    </dgm:pt>
    <dgm:pt modelId="{9C4461FE-B474-403C-BCFB-0B31B02301E9}" type="sibTrans" cxnId="{595E8880-6DC9-4160-83E2-959C9C40B218}">
      <dgm:prSet/>
      <dgm:spPr/>
      <dgm:t>
        <a:bodyPr/>
        <a:lstStyle/>
        <a:p>
          <a:endParaRPr lang="es-EC"/>
        </a:p>
      </dgm:t>
    </dgm:pt>
    <dgm:pt modelId="{17C91ABA-9543-432C-B9C7-18074863404C}">
      <dgm:prSet/>
      <dgm:spPr/>
      <dgm:t>
        <a:bodyPr/>
        <a:lstStyle/>
        <a:p>
          <a:r>
            <a:rPr lang="es-EC" dirty="0" smtClean="0"/>
            <a:t>Las Consultoras de Marketing y especialmente las Agencias de Publicidad </a:t>
          </a:r>
          <a:endParaRPr lang="es-EC" dirty="0"/>
        </a:p>
      </dgm:t>
    </dgm:pt>
    <dgm:pt modelId="{78387E29-36DE-4F5D-A071-D08E84A13FBC}" type="parTrans" cxnId="{ED8AD5FF-6FD8-49AF-B6FF-5392DD74D635}">
      <dgm:prSet/>
      <dgm:spPr/>
      <dgm:t>
        <a:bodyPr/>
        <a:lstStyle/>
        <a:p>
          <a:endParaRPr lang="es-EC"/>
        </a:p>
      </dgm:t>
    </dgm:pt>
    <dgm:pt modelId="{B51CB381-A363-4D17-9874-FB680D9EA470}" type="sibTrans" cxnId="{ED8AD5FF-6FD8-49AF-B6FF-5392DD74D635}">
      <dgm:prSet/>
      <dgm:spPr/>
      <dgm:t>
        <a:bodyPr/>
        <a:lstStyle/>
        <a:p>
          <a:endParaRPr lang="es-EC"/>
        </a:p>
      </dgm:t>
    </dgm:pt>
    <dgm:pt modelId="{C39A95E4-58C2-42CD-82B0-BC5C8293927C}">
      <dgm:prSet/>
      <dgm:spPr/>
      <dgm:t>
        <a:bodyPr/>
        <a:lstStyle/>
        <a:p>
          <a:r>
            <a:rPr lang="es-EC" dirty="0" smtClean="0"/>
            <a:t>NORLOP THOMPSON y DE MARURI, nuestros principales competidores indirectos.</a:t>
          </a:r>
          <a:endParaRPr lang="es-ES" dirty="0" smtClean="0"/>
        </a:p>
      </dgm:t>
    </dgm:pt>
    <dgm:pt modelId="{2049B6C4-B114-4396-A4B7-EE4BC962C366}" type="parTrans" cxnId="{D4DE6547-7E0A-4D4D-85E0-524E85C13285}">
      <dgm:prSet/>
      <dgm:spPr/>
      <dgm:t>
        <a:bodyPr/>
        <a:lstStyle/>
        <a:p>
          <a:endParaRPr lang="es-EC"/>
        </a:p>
      </dgm:t>
    </dgm:pt>
    <dgm:pt modelId="{A673B164-E5A2-43FF-819A-514E9B478500}" type="sibTrans" cxnId="{D4DE6547-7E0A-4D4D-85E0-524E85C13285}">
      <dgm:prSet/>
      <dgm:spPr/>
      <dgm:t>
        <a:bodyPr/>
        <a:lstStyle/>
        <a:p>
          <a:endParaRPr lang="es-EC"/>
        </a:p>
      </dgm:t>
    </dgm:pt>
    <dgm:pt modelId="{4A34402A-39BF-4B57-BFE6-F01B62085542}" type="pres">
      <dgm:prSet presAssocID="{C17C9C1E-BCDF-4656-9ECA-33FE73A26356}" presName="Name0" presStyleCnt="0">
        <dgm:presLayoutVars>
          <dgm:dir/>
          <dgm:animLvl val="lvl"/>
          <dgm:resizeHandles val="exact"/>
        </dgm:presLayoutVars>
      </dgm:prSet>
      <dgm:spPr/>
    </dgm:pt>
    <dgm:pt modelId="{7BE0A6A9-0019-498C-9C76-744B40770F11}" type="pres">
      <dgm:prSet presAssocID="{1B48E707-A3C9-4CCC-91D2-1040E68E7C00}" presName="linNode" presStyleCnt="0"/>
      <dgm:spPr/>
    </dgm:pt>
    <dgm:pt modelId="{57C84E15-CEAF-4B7C-A8DA-BD269698734F}" type="pres">
      <dgm:prSet presAssocID="{1B48E707-A3C9-4CCC-91D2-1040E68E7C00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78DAD0-2ED9-44F3-8B72-128B92FACC89}" type="pres">
      <dgm:prSet presAssocID="{1B48E707-A3C9-4CCC-91D2-1040E68E7C00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28D1C3-3333-49A7-A0FF-C22FF5BFE8C6}" type="pres">
      <dgm:prSet presAssocID="{4A9B9D8F-2650-4B47-AFF2-C39822C5E0B3}" presName="sp" presStyleCnt="0"/>
      <dgm:spPr/>
    </dgm:pt>
    <dgm:pt modelId="{9FBF7F8E-B2A4-45BB-AC13-4BC662FEEDA0}" type="pres">
      <dgm:prSet presAssocID="{0639951B-A65E-4E12-9240-DBBCA4129303}" presName="linNode" presStyleCnt="0"/>
      <dgm:spPr/>
    </dgm:pt>
    <dgm:pt modelId="{492CAEE8-D6DF-4FB1-BAA0-0548BEEB3C58}" type="pres">
      <dgm:prSet presAssocID="{0639951B-A65E-4E12-9240-DBBCA4129303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397199-EE5E-4922-A859-1DD9552D452A}" type="pres">
      <dgm:prSet presAssocID="{0639951B-A65E-4E12-9240-DBBCA4129303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4DE6547-7E0A-4D4D-85E0-524E85C13285}" srcId="{0639951B-A65E-4E12-9240-DBBCA4129303}" destId="{C39A95E4-58C2-42CD-82B0-BC5C8293927C}" srcOrd="1" destOrd="0" parTransId="{2049B6C4-B114-4396-A4B7-EE4BC962C366}" sibTransId="{A673B164-E5A2-43FF-819A-514E9B478500}"/>
    <dgm:cxn modelId="{ED8AD5FF-6FD8-49AF-B6FF-5392DD74D635}" srcId="{0639951B-A65E-4E12-9240-DBBCA4129303}" destId="{17C91ABA-9543-432C-B9C7-18074863404C}" srcOrd="0" destOrd="0" parTransId="{78387E29-36DE-4F5D-A071-D08E84A13FBC}" sibTransId="{B51CB381-A363-4D17-9874-FB680D9EA470}"/>
    <dgm:cxn modelId="{3BCB1DC6-8B68-475B-B70C-9B38A95E1962}" type="presOf" srcId="{C17C9C1E-BCDF-4656-9ECA-33FE73A26356}" destId="{4A34402A-39BF-4B57-BFE6-F01B62085542}" srcOrd="0" destOrd="0" presId="urn:microsoft.com/office/officeart/2005/8/layout/vList5"/>
    <dgm:cxn modelId="{777BA6AF-16E2-4A9C-A996-44B44A5678B0}" type="presOf" srcId="{1B48E707-A3C9-4CCC-91D2-1040E68E7C00}" destId="{57C84E15-CEAF-4B7C-A8DA-BD269698734F}" srcOrd="0" destOrd="0" presId="urn:microsoft.com/office/officeart/2005/8/layout/vList5"/>
    <dgm:cxn modelId="{0B887C8B-7E3C-475F-A3E5-24545689F08E}" srcId="{C17C9C1E-BCDF-4656-9ECA-33FE73A26356}" destId="{0639951B-A65E-4E12-9240-DBBCA4129303}" srcOrd="1" destOrd="0" parTransId="{1E9FC994-9A5A-4FBC-BCE4-E975AA4AAF5E}" sibTransId="{6137BD39-F3B2-46D2-AE17-D811AE543919}"/>
    <dgm:cxn modelId="{9F00C9DB-8D57-4604-A1F4-BC6092A77DF1}" type="presOf" srcId="{17C91ABA-9543-432C-B9C7-18074863404C}" destId="{F0397199-EE5E-4922-A859-1DD9552D452A}" srcOrd="0" destOrd="0" presId="urn:microsoft.com/office/officeart/2005/8/layout/vList5"/>
    <dgm:cxn modelId="{ECA68CD5-8356-4924-82C2-70E3265539F2}" srcId="{C17C9C1E-BCDF-4656-9ECA-33FE73A26356}" destId="{1B48E707-A3C9-4CCC-91D2-1040E68E7C00}" srcOrd="0" destOrd="0" parTransId="{BDD35F02-F139-40A6-B12F-3B51ABA5D298}" sibTransId="{4A9B9D8F-2650-4B47-AFF2-C39822C5E0B3}"/>
    <dgm:cxn modelId="{595E8880-6DC9-4160-83E2-959C9C40B218}" srcId="{1B48E707-A3C9-4CCC-91D2-1040E68E7C00}" destId="{52DEB5F8-363E-4F4E-9E3E-5C9AC2ADAA91}" srcOrd="0" destOrd="0" parTransId="{B3EEB1E0-4657-4D6C-99C1-3BDA967D63CB}" sibTransId="{9C4461FE-B474-403C-BCFB-0B31B02301E9}"/>
    <dgm:cxn modelId="{0CE1B6B2-FC39-4389-A2FE-3AB854345225}" type="presOf" srcId="{52DEB5F8-363E-4F4E-9E3E-5C9AC2ADAA91}" destId="{1E78DAD0-2ED9-44F3-8B72-128B92FACC89}" srcOrd="0" destOrd="0" presId="urn:microsoft.com/office/officeart/2005/8/layout/vList5"/>
    <dgm:cxn modelId="{7F32BCF1-8CBD-4C68-980F-08912A70F9A3}" type="presOf" srcId="{0639951B-A65E-4E12-9240-DBBCA4129303}" destId="{492CAEE8-D6DF-4FB1-BAA0-0548BEEB3C58}" srcOrd="0" destOrd="0" presId="urn:microsoft.com/office/officeart/2005/8/layout/vList5"/>
    <dgm:cxn modelId="{54B61B0E-61EF-4FA5-8FEE-358FFBDE1072}" type="presOf" srcId="{C39A95E4-58C2-42CD-82B0-BC5C8293927C}" destId="{F0397199-EE5E-4922-A859-1DD9552D452A}" srcOrd="0" destOrd="1" presId="urn:microsoft.com/office/officeart/2005/8/layout/vList5"/>
    <dgm:cxn modelId="{E3B5990D-0AD0-4B31-973C-F736A1A2E5D5}" type="presParOf" srcId="{4A34402A-39BF-4B57-BFE6-F01B62085542}" destId="{7BE0A6A9-0019-498C-9C76-744B40770F11}" srcOrd="0" destOrd="0" presId="urn:microsoft.com/office/officeart/2005/8/layout/vList5"/>
    <dgm:cxn modelId="{89EF622C-6B26-4889-AA95-5C3AD24727AF}" type="presParOf" srcId="{7BE0A6A9-0019-498C-9C76-744B40770F11}" destId="{57C84E15-CEAF-4B7C-A8DA-BD269698734F}" srcOrd="0" destOrd="0" presId="urn:microsoft.com/office/officeart/2005/8/layout/vList5"/>
    <dgm:cxn modelId="{A88DBDC9-EC5C-42B5-82E0-6F927D240358}" type="presParOf" srcId="{7BE0A6A9-0019-498C-9C76-744B40770F11}" destId="{1E78DAD0-2ED9-44F3-8B72-128B92FACC89}" srcOrd="1" destOrd="0" presId="urn:microsoft.com/office/officeart/2005/8/layout/vList5"/>
    <dgm:cxn modelId="{F353427B-CE10-4E46-BD9E-DFBCC6CA8871}" type="presParOf" srcId="{4A34402A-39BF-4B57-BFE6-F01B62085542}" destId="{F128D1C3-3333-49A7-A0FF-C22FF5BFE8C6}" srcOrd="1" destOrd="0" presId="urn:microsoft.com/office/officeart/2005/8/layout/vList5"/>
    <dgm:cxn modelId="{11CD8046-31E4-4BD5-B85D-707E44167258}" type="presParOf" srcId="{4A34402A-39BF-4B57-BFE6-F01B62085542}" destId="{9FBF7F8E-B2A4-45BB-AC13-4BC662FEEDA0}" srcOrd="2" destOrd="0" presId="urn:microsoft.com/office/officeart/2005/8/layout/vList5"/>
    <dgm:cxn modelId="{7E98B163-30D9-467E-82A8-7F13439A8414}" type="presParOf" srcId="{9FBF7F8E-B2A4-45BB-AC13-4BC662FEEDA0}" destId="{492CAEE8-D6DF-4FB1-BAA0-0548BEEB3C58}" srcOrd="0" destOrd="0" presId="urn:microsoft.com/office/officeart/2005/8/layout/vList5"/>
    <dgm:cxn modelId="{3D1A8464-43D2-440D-93BD-EB84D9CCC7AC}" type="presParOf" srcId="{9FBF7F8E-B2A4-45BB-AC13-4BC662FEEDA0}" destId="{F0397199-EE5E-4922-A859-1DD9552D452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C532DC-5BC5-4B20-B79F-EE21F3574B2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8568429-618D-4B62-A005-4AC689BFD20F}">
      <dgm:prSet phldrT="[Texto]" custT="1"/>
      <dgm:spPr/>
      <dgm:t>
        <a:bodyPr/>
        <a:lstStyle/>
        <a:p>
          <a:r>
            <a:rPr lang="en-US" sz="1000" b="1" dirty="0" smtClean="0">
              <a:solidFill>
                <a:schemeClr val="accent3">
                  <a:lumMod val="50000"/>
                </a:schemeClr>
              </a:solidFill>
            </a:rPr>
            <a:t>DIRECTOR</a:t>
          </a:r>
          <a:endParaRPr lang="es-EC" sz="1000" dirty="0">
            <a:solidFill>
              <a:schemeClr val="accent3">
                <a:lumMod val="50000"/>
              </a:schemeClr>
            </a:solidFill>
          </a:endParaRPr>
        </a:p>
      </dgm:t>
    </dgm:pt>
    <dgm:pt modelId="{E2ED0CB9-68CC-4C65-8781-433BEA30BE5B}" type="parTrans" cxnId="{E926CB03-BAAF-4D24-A3E8-828F3B5374AC}">
      <dgm:prSet/>
      <dgm:spPr/>
      <dgm:t>
        <a:bodyPr/>
        <a:lstStyle/>
        <a:p>
          <a:endParaRPr lang="es-EC"/>
        </a:p>
      </dgm:t>
    </dgm:pt>
    <dgm:pt modelId="{B1830DA7-7892-42E5-B024-F53184C26ADB}" type="sibTrans" cxnId="{E926CB03-BAAF-4D24-A3E8-828F3B5374AC}">
      <dgm:prSet/>
      <dgm:spPr/>
      <dgm:t>
        <a:bodyPr/>
        <a:lstStyle/>
        <a:p>
          <a:endParaRPr lang="es-EC"/>
        </a:p>
      </dgm:t>
    </dgm:pt>
    <dgm:pt modelId="{35FBBDC2-7366-4939-9EFE-85D0462C2D3B}">
      <dgm:prSet phldrT="[Texto]" custT="1"/>
      <dgm:spPr/>
      <dgm:t>
        <a:bodyPr/>
        <a:lstStyle/>
        <a:p>
          <a:r>
            <a:rPr lang="en-US" sz="1000" b="1" dirty="0" err="1" smtClean="0">
              <a:solidFill>
                <a:schemeClr val="tx2">
                  <a:lumMod val="75000"/>
                </a:schemeClr>
              </a:solidFill>
            </a:rPr>
            <a:t>Ejecutivo</a:t>
          </a:r>
          <a:r>
            <a:rPr lang="en-US" sz="1000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000" b="1" dirty="0" err="1" smtClean="0">
              <a:solidFill>
                <a:schemeClr val="tx2">
                  <a:lumMod val="75000"/>
                </a:schemeClr>
              </a:solidFill>
            </a:rPr>
            <a:t>Administrativo</a:t>
          </a:r>
          <a:endParaRPr lang="es-EC" sz="1000" b="1" dirty="0">
            <a:solidFill>
              <a:schemeClr val="tx2">
                <a:lumMod val="75000"/>
              </a:schemeClr>
            </a:solidFill>
          </a:endParaRPr>
        </a:p>
      </dgm:t>
    </dgm:pt>
    <dgm:pt modelId="{7EED31E9-49FF-436B-842E-B8005D086355}" type="parTrans" cxnId="{4E41EB29-1243-442D-887B-971C03003514}">
      <dgm:prSet/>
      <dgm:spPr/>
      <dgm:t>
        <a:bodyPr/>
        <a:lstStyle/>
        <a:p>
          <a:endParaRPr lang="es-EC" dirty="0"/>
        </a:p>
      </dgm:t>
    </dgm:pt>
    <dgm:pt modelId="{72C4FA86-8361-4F85-B621-415ED41FDFAA}" type="sibTrans" cxnId="{4E41EB29-1243-442D-887B-971C03003514}">
      <dgm:prSet/>
      <dgm:spPr/>
      <dgm:t>
        <a:bodyPr/>
        <a:lstStyle/>
        <a:p>
          <a:endParaRPr lang="es-EC"/>
        </a:p>
      </dgm:t>
    </dgm:pt>
    <dgm:pt modelId="{89BFBC7A-4918-48B9-BA9A-29106C245B57}">
      <dgm:prSet phldrT="[Texto]" custT="1"/>
      <dgm:spPr/>
      <dgm:t>
        <a:bodyPr/>
        <a:lstStyle/>
        <a:p>
          <a:r>
            <a:rPr lang="en-US" sz="1000" dirty="0" err="1" smtClean="0"/>
            <a:t>Asistente</a:t>
          </a:r>
          <a:r>
            <a:rPr lang="en-US" sz="1000" dirty="0" smtClean="0"/>
            <a:t>  </a:t>
          </a:r>
          <a:r>
            <a:rPr lang="en-US" sz="1000" dirty="0" err="1" smtClean="0"/>
            <a:t>Financiero</a:t>
          </a:r>
          <a:endParaRPr lang="es-EC" sz="1000" dirty="0"/>
        </a:p>
      </dgm:t>
    </dgm:pt>
    <dgm:pt modelId="{C1CCF252-CD01-4727-B433-A1FE1F494EF2}" type="parTrans" cxnId="{EEA28AF9-905C-4D4D-8ED1-0FC6C24D907C}">
      <dgm:prSet/>
      <dgm:spPr/>
      <dgm:t>
        <a:bodyPr/>
        <a:lstStyle/>
        <a:p>
          <a:endParaRPr lang="es-EC" dirty="0"/>
        </a:p>
      </dgm:t>
    </dgm:pt>
    <dgm:pt modelId="{920A4072-493D-4808-AFDD-9F28B7CD0BC7}" type="sibTrans" cxnId="{EEA28AF9-905C-4D4D-8ED1-0FC6C24D907C}">
      <dgm:prSet/>
      <dgm:spPr/>
      <dgm:t>
        <a:bodyPr/>
        <a:lstStyle/>
        <a:p>
          <a:endParaRPr lang="es-EC"/>
        </a:p>
      </dgm:t>
    </dgm:pt>
    <dgm:pt modelId="{F8B78BE3-4B39-4543-897B-90CF61B89806}">
      <dgm:prSet phldrT="[Texto]" custT="1"/>
      <dgm:spPr/>
      <dgm:t>
        <a:bodyPr/>
        <a:lstStyle/>
        <a:p>
          <a:r>
            <a:rPr lang="en-US" sz="1000" b="1" dirty="0" err="1" smtClean="0">
              <a:solidFill>
                <a:schemeClr val="tx2">
                  <a:lumMod val="75000"/>
                </a:schemeClr>
              </a:solidFill>
            </a:rPr>
            <a:t>Ejecutivo</a:t>
          </a:r>
          <a:r>
            <a:rPr lang="en-US" sz="1000" b="1" dirty="0" smtClean="0">
              <a:solidFill>
                <a:schemeClr val="tx2">
                  <a:lumMod val="75000"/>
                </a:schemeClr>
              </a:solidFill>
            </a:rPr>
            <a:t> De Marketing y </a:t>
          </a:r>
          <a:r>
            <a:rPr lang="en-US" sz="1000" b="1" dirty="0" err="1" smtClean="0">
              <a:solidFill>
                <a:schemeClr val="tx2">
                  <a:lumMod val="75000"/>
                </a:schemeClr>
              </a:solidFill>
            </a:rPr>
            <a:t>Comportamiento</a:t>
          </a:r>
          <a:r>
            <a:rPr lang="en-US" sz="1000" b="1" dirty="0" smtClean="0">
              <a:solidFill>
                <a:schemeClr val="tx2">
                  <a:lumMod val="75000"/>
                </a:schemeClr>
              </a:solidFill>
            </a:rPr>
            <a:t> del </a:t>
          </a:r>
          <a:r>
            <a:rPr lang="en-US" sz="1000" b="1" dirty="0" err="1" smtClean="0">
              <a:solidFill>
                <a:schemeClr val="tx2">
                  <a:lumMod val="75000"/>
                </a:schemeClr>
              </a:solidFill>
            </a:rPr>
            <a:t>Consumidor</a:t>
          </a:r>
          <a:endParaRPr lang="es-EC" sz="1000" b="1" dirty="0">
            <a:solidFill>
              <a:schemeClr val="tx2">
                <a:lumMod val="75000"/>
              </a:schemeClr>
            </a:solidFill>
          </a:endParaRPr>
        </a:p>
      </dgm:t>
    </dgm:pt>
    <dgm:pt modelId="{343DB277-51C4-4D6F-B2F9-BAEE3914835E}" type="parTrans" cxnId="{508EB3E9-9BA5-46F8-ADAE-CD422322EB0A}">
      <dgm:prSet/>
      <dgm:spPr/>
      <dgm:t>
        <a:bodyPr/>
        <a:lstStyle/>
        <a:p>
          <a:endParaRPr lang="es-EC" dirty="0"/>
        </a:p>
      </dgm:t>
    </dgm:pt>
    <dgm:pt modelId="{4F2AE2F7-B4AC-4513-921E-74F8E7328376}" type="sibTrans" cxnId="{508EB3E9-9BA5-46F8-ADAE-CD422322EB0A}">
      <dgm:prSet/>
      <dgm:spPr/>
      <dgm:t>
        <a:bodyPr/>
        <a:lstStyle/>
        <a:p>
          <a:endParaRPr lang="es-EC"/>
        </a:p>
      </dgm:t>
    </dgm:pt>
    <dgm:pt modelId="{CFA4994B-20B5-4C60-9704-5559F38B79DD}">
      <dgm:prSet phldrT="[Texto]" custT="1"/>
      <dgm:spPr/>
      <dgm:t>
        <a:bodyPr/>
        <a:lstStyle/>
        <a:p>
          <a:r>
            <a:rPr lang="en-US" sz="1000" dirty="0" err="1" smtClean="0"/>
            <a:t>Asesor</a:t>
          </a:r>
          <a:r>
            <a:rPr lang="en-US" sz="1000" dirty="0" smtClean="0"/>
            <a:t> </a:t>
          </a:r>
          <a:r>
            <a:rPr lang="en-US" sz="1000" dirty="0" err="1" smtClean="0"/>
            <a:t>Investigativo</a:t>
          </a:r>
          <a:r>
            <a:rPr lang="en-US" sz="1000" dirty="0" smtClean="0"/>
            <a:t> del </a:t>
          </a:r>
          <a:r>
            <a:rPr lang="en-US" sz="1000" dirty="0" err="1" smtClean="0"/>
            <a:t>Consumidor</a:t>
          </a:r>
          <a:endParaRPr lang="es-EC" sz="1000" dirty="0"/>
        </a:p>
      </dgm:t>
    </dgm:pt>
    <dgm:pt modelId="{8ED98E2C-8F15-4D9F-BAA4-6E755729BFAD}" type="parTrans" cxnId="{25470D2F-0356-4236-8380-015973E779D3}">
      <dgm:prSet/>
      <dgm:spPr/>
      <dgm:t>
        <a:bodyPr/>
        <a:lstStyle/>
        <a:p>
          <a:endParaRPr lang="es-EC" dirty="0"/>
        </a:p>
      </dgm:t>
    </dgm:pt>
    <dgm:pt modelId="{0BD9B1AB-7A31-4780-BDD7-7115AB57B511}" type="sibTrans" cxnId="{25470D2F-0356-4236-8380-015973E779D3}">
      <dgm:prSet/>
      <dgm:spPr/>
      <dgm:t>
        <a:bodyPr/>
        <a:lstStyle/>
        <a:p>
          <a:endParaRPr lang="es-EC"/>
        </a:p>
      </dgm:t>
    </dgm:pt>
    <dgm:pt modelId="{D78B0DE4-3D8D-47BE-BF0D-EED3DEAD5EBA}">
      <dgm:prSet custT="1"/>
      <dgm:spPr/>
      <dgm:t>
        <a:bodyPr/>
        <a:lstStyle/>
        <a:p>
          <a:r>
            <a:rPr lang="en-US" sz="1000" b="1" dirty="0" err="1" smtClean="0">
              <a:solidFill>
                <a:schemeClr val="tx2">
                  <a:lumMod val="75000"/>
                </a:schemeClr>
              </a:solidFill>
            </a:rPr>
            <a:t>Ejecutivo</a:t>
          </a:r>
          <a:r>
            <a:rPr lang="en-US" sz="1000" b="1" dirty="0" smtClean="0">
              <a:solidFill>
                <a:schemeClr val="tx2">
                  <a:lumMod val="75000"/>
                </a:schemeClr>
              </a:solidFill>
            </a:rPr>
            <a:t> de </a:t>
          </a:r>
          <a:r>
            <a:rPr lang="en-US" sz="1000" b="1" dirty="0" err="1" smtClean="0">
              <a:solidFill>
                <a:schemeClr val="tx2">
                  <a:lumMod val="75000"/>
                </a:schemeClr>
              </a:solidFill>
            </a:rPr>
            <a:t>Análisis</a:t>
          </a:r>
          <a:r>
            <a:rPr lang="en-US" sz="1000" b="1" dirty="0" smtClean="0">
              <a:solidFill>
                <a:schemeClr val="tx2">
                  <a:lumMod val="75000"/>
                </a:schemeClr>
              </a:solidFill>
            </a:rPr>
            <a:t> e </a:t>
          </a:r>
          <a:r>
            <a:rPr lang="en-US" sz="1000" b="1" dirty="0" err="1" smtClean="0">
              <a:solidFill>
                <a:schemeClr val="tx2">
                  <a:lumMod val="75000"/>
                </a:schemeClr>
              </a:solidFill>
            </a:rPr>
            <a:t>Información</a:t>
          </a:r>
          <a:r>
            <a:rPr lang="en-US" sz="1000" b="1" dirty="0" smtClean="0">
              <a:solidFill>
                <a:schemeClr val="tx2">
                  <a:lumMod val="75000"/>
                </a:schemeClr>
              </a:solidFill>
            </a:rPr>
            <a:t> de </a:t>
          </a:r>
          <a:r>
            <a:rPr lang="en-US" sz="1000" b="1" dirty="0" err="1" smtClean="0">
              <a:solidFill>
                <a:schemeClr val="tx2">
                  <a:lumMod val="75000"/>
                </a:schemeClr>
              </a:solidFill>
            </a:rPr>
            <a:t>Datos</a:t>
          </a:r>
          <a:r>
            <a:rPr lang="en-US" sz="1000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000" b="1" dirty="0" err="1" smtClean="0">
              <a:solidFill>
                <a:schemeClr val="tx2">
                  <a:lumMod val="75000"/>
                </a:schemeClr>
              </a:solidFill>
            </a:rPr>
            <a:t>Cientificos</a:t>
          </a:r>
          <a:endParaRPr lang="en-US" sz="1000" b="1" dirty="0">
            <a:solidFill>
              <a:schemeClr val="tx2">
                <a:lumMod val="75000"/>
              </a:schemeClr>
            </a:solidFill>
          </a:endParaRPr>
        </a:p>
      </dgm:t>
    </dgm:pt>
    <dgm:pt modelId="{F490BD3B-32A2-41B4-86CC-D7E3113CC5DE}" type="parTrans" cxnId="{A6C8F547-AD14-4B0A-9A1F-2CACD02791C4}">
      <dgm:prSet/>
      <dgm:spPr/>
      <dgm:t>
        <a:bodyPr/>
        <a:lstStyle/>
        <a:p>
          <a:endParaRPr lang="es-EC" dirty="0"/>
        </a:p>
      </dgm:t>
    </dgm:pt>
    <dgm:pt modelId="{40723DD9-6E90-4F90-BBAE-6FC4D2D0E095}" type="sibTrans" cxnId="{A6C8F547-AD14-4B0A-9A1F-2CACD02791C4}">
      <dgm:prSet/>
      <dgm:spPr/>
      <dgm:t>
        <a:bodyPr/>
        <a:lstStyle/>
        <a:p>
          <a:endParaRPr lang="es-EC"/>
        </a:p>
      </dgm:t>
    </dgm:pt>
    <dgm:pt modelId="{30E673AF-64F3-4D9B-9030-0B1F21A1A1DC}">
      <dgm:prSet custT="1"/>
      <dgm:spPr/>
      <dgm:t>
        <a:bodyPr/>
        <a:lstStyle/>
        <a:p>
          <a:r>
            <a:rPr lang="en-US" sz="1000" dirty="0" smtClean="0"/>
            <a:t>Senior De </a:t>
          </a:r>
          <a:r>
            <a:rPr lang="en-US" sz="1000" dirty="0" err="1" smtClean="0"/>
            <a:t>Servicio</a:t>
          </a:r>
          <a:r>
            <a:rPr lang="en-US" sz="1000" dirty="0" smtClean="0"/>
            <a:t> </a:t>
          </a:r>
          <a:r>
            <a:rPr lang="en-US" sz="1000" dirty="0" err="1" smtClean="0"/>
            <a:t>Corporativo</a:t>
          </a:r>
          <a:r>
            <a:rPr lang="en-US" sz="1000" dirty="0" smtClean="0"/>
            <a:t> (</a:t>
          </a:r>
          <a:r>
            <a:rPr lang="en-US" sz="1000" dirty="0" err="1" smtClean="0"/>
            <a:t>Cuentas</a:t>
          </a:r>
          <a:r>
            <a:rPr lang="en-US" sz="1000" dirty="0" smtClean="0"/>
            <a:t>)</a:t>
          </a:r>
          <a:endParaRPr lang="en-US" sz="1000" dirty="0"/>
        </a:p>
      </dgm:t>
    </dgm:pt>
    <dgm:pt modelId="{9141D2E8-CCD1-4B85-8AB5-B2EC12C52CFC}" type="parTrans" cxnId="{DA27D81F-0DE2-4683-B335-A1C71093A772}">
      <dgm:prSet/>
      <dgm:spPr/>
      <dgm:t>
        <a:bodyPr/>
        <a:lstStyle/>
        <a:p>
          <a:endParaRPr lang="es-EC" dirty="0"/>
        </a:p>
      </dgm:t>
    </dgm:pt>
    <dgm:pt modelId="{0383921F-88E9-44B4-B451-0A0A10DDF965}" type="sibTrans" cxnId="{DA27D81F-0DE2-4683-B335-A1C71093A772}">
      <dgm:prSet/>
      <dgm:spPr/>
      <dgm:t>
        <a:bodyPr/>
        <a:lstStyle/>
        <a:p>
          <a:endParaRPr lang="es-EC"/>
        </a:p>
      </dgm:t>
    </dgm:pt>
    <dgm:pt modelId="{E12F6342-7EEA-462C-AB7F-F85316108F6B}">
      <dgm:prSet phldrT="[Texto]" custT="1"/>
      <dgm:spPr/>
      <dgm:t>
        <a:bodyPr/>
        <a:lstStyle/>
        <a:p>
          <a:r>
            <a:rPr lang="en-US" sz="1000" dirty="0" err="1" smtClean="0"/>
            <a:t>Asesor</a:t>
          </a:r>
          <a:r>
            <a:rPr lang="en-US" sz="1000" dirty="0" smtClean="0"/>
            <a:t> </a:t>
          </a:r>
          <a:r>
            <a:rPr lang="en-US" sz="1000" dirty="0" err="1" smtClean="0"/>
            <a:t>Investigativo</a:t>
          </a:r>
          <a:r>
            <a:rPr lang="en-US" sz="1000" dirty="0" smtClean="0"/>
            <a:t> De la </a:t>
          </a:r>
          <a:r>
            <a:rPr lang="en-US" sz="1000" dirty="0" err="1" smtClean="0"/>
            <a:t>Empresa</a:t>
          </a:r>
          <a:endParaRPr lang="es-EC" sz="1000" dirty="0"/>
        </a:p>
      </dgm:t>
    </dgm:pt>
    <dgm:pt modelId="{9F158BBE-F9D8-4ECE-9F5B-1F854C6DBFDC}" type="parTrans" cxnId="{71A6341C-F9C6-4327-BAC5-49201F594C57}">
      <dgm:prSet/>
      <dgm:spPr/>
      <dgm:t>
        <a:bodyPr/>
        <a:lstStyle/>
        <a:p>
          <a:endParaRPr lang="es-EC" dirty="0"/>
        </a:p>
      </dgm:t>
    </dgm:pt>
    <dgm:pt modelId="{F2724651-7CE0-4B95-9564-2075E7D1C106}" type="sibTrans" cxnId="{71A6341C-F9C6-4327-BAC5-49201F594C57}">
      <dgm:prSet/>
      <dgm:spPr/>
      <dgm:t>
        <a:bodyPr/>
        <a:lstStyle/>
        <a:p>
          <a:endParaRPr lang="es-EC"/>
        </a:p>
      </dgm:t>
    </dgm:pt>
    <dgm:pt modelId="{7465111B-7EC9-49C5-AA56-BE6C21B926AB}">
      <dgm:prSet custT="1"/>
      <dgm:spPr/>
      <dgm:t>
        <a:bodyPr/>
        <a:lstStyle/>
        <a:p>
          <a:r>
            <a:rPr lang="en-US" sz="1000" dirty="0" err="1" smtClean="0"/>
            <a:t>Asesor</a:t>
          </a:r>
          <a:r>
            <a:rPr lang="en-US" sz="1000" dirty="0" smtClean="0"/>
            <a:t> </a:t>
          </a:r>
          <a:r>
            <a:rPr lang="en-US" sz="1000" dirty="0" err="1" smtClean="0"/>
            <a:t>Investigativo</a:t>
          </a:r>
          <a:r>
            <a:rPr lang="en-US" sz="1000" dirty="0" smtClean="0"/>
            <a:t> De La </a:t>
          </a:r>
          <a:r>
            <a:rPr lang="en-US" sz="1000" dirty="0" err="1" smtClean="0"/>
            <a:t>Competencia</a:t>
          </a:r>
          <a:endParaRPr lang="en-US" sz="1000" dirty="0"/>
        </a:p>
      </dgm:t>
    </dgm:pt>
    <dgm:pt modelId="{E671CE78-20B0-4444-B5BA-633538B741D2}" type="parTrans" cxnId="{47CBCE2E-E249-4421-890B-BE06E98E80E5}">
      <dgm:prSet/>
      <dgm:spPr/>
      <dgm:t>
        <a:bodyPr/>
        <a:lstStyle/>
        <a:p>
          <a:endParaRPr lang="es-EC" dirty="0"/>
        </a:p>
      </dgm:t>
    </dgm:pt>
    <dgm:pt modelId="{D981BF5B-A966-4F0A-AC23-9AE0CCDA7C7B}" type="sibTrans" cxnId="{47CBCE2E-E249-4421-890B-BE06E98E80E5}">
      <dgm:prSet/>
      <dgm:spPr/>
      <dgm:t>
        <a:bodyPr/>
        <a:lstStyle/>
        <a:p>
          <a:endParaRPr lang="es-EC"/>
        </a:p>
      </dgm:t>
    </dgm:pt>
    <dgm:pt modelId="{3005F1DE-8322-4F98-A869-880E2F171AEB}">
      <dgm:prSet custT="1"/>
      <dgm:spPr/>
      <dgm:t>
        <a:bodyPr/>
        <a:lstStyle/>
        <a:p>
          <a:r>
            <a:rPr lang="en-US" sz="1000" dirty="0" smtClean="0"/>
            <a:t>Senior </a:t>
          </a:r>
          <a:r>
            <a:rPr lang="en-US" sz="1000" dirty="0" err="1" smtClean="0"/>
            <a:t>Relaciones</a:t>
          </a:r>
          <a:r>
            <a:rPr lang="en-US" sz="1000" dirty="0" smtClean="0"/>
            <a:t> </a:t>
          </a:r>
          <a:r>
            <a:rPr lang="en-US" sz="1000" dirty="0" err="1" smtClean="0"/>
            <a:t>Públicas</a:t>
          </a:r>
          <a:r>
            <a:rPr lang="en-US" sz="1000" dirty="0" smtClean="0"/>
            <a:t> y </a:t>
          </a:r>
          <a:r>
            <a:rPr lang="en-US" sz="1000" dirty="0" err="1" smtClean="0"/>
            <a:t>Publicidad</a:t>
          </a:r>
          <a:endParaRPr lang="en-US" sz="1000" dirty="0"/>
        </a:p>
      </dgm:t>
    </dgm:pt>
    <dgm:pt modelId="{640B38A0-6ED5-41AC-ACD2-20D850B578EF}" type="parTrans" cxnId="{869C0767-5C68-4238-A4D8-591D25D7FB28}">
      <dgm:prSet/>
      <dgm:spPr/>
      <dgm:t>
        <a:bodyPr/>
        <a:lstStyle/>
        <a:p>
          <a:endParaRPr lang="es-EC" dirty="0"/>
        </a:p>
      </dgm:t>
    </dgm:pt>
    <dgm:pt modelId="{680A9BF0-0508-4B62-9EE7-1AC7D9AE42B2}" type="sibTrans" cxnId="{869C0767-5C68-4238-A4D8-591D25D7FB28}">
      <dgm:prSet/>
      <dgm:spPr/>
      <dgm:t>
        <a:bodyPr/>
        <a:lstStyle/>
        <a:p>
          <a:endParaRPr lang="es-EC"/>
        </a:p>
      </dgm:t>
    </dgm:pt>
    <dgm:pt modelId="{F107B1E4-AD28-44EB-B506-78B2106480A7}">
      <dgm:prSet custT="1"/>
      <dgm:spPr/>
      <dgm:t>
        <a:bodyPr/>
        <a:lstStyle/>
        <a:p>
          <a:r>
            <a:rPr lang="en-US" sz="1000" dirty="0" smtClean="0"/>
            <a:t>Senior en Marketing </a:t>
          </a:r>
          <a:r>
            <a:rPr lang="en-US" sz="1000" dirty="0" err="1" smtClean="0"/>
            <a:t>Operativo</a:t>
          </a:r>
          <a:r>
            <a:rPr lang="en-US" sz="1000" dirty="0" smtClean="0"/>
            <a:t> y </a:t>
          </a:r>
          <a:r>
            <a:rPr lang="en-US" sz="1000" dirty="0" err="1" smtClean="0"/>
            <a:t>Estratégico</a:t>
          </a:r>
          <a:endParaRPr lang="en-US" sz="1000" dirty="0"/>
        </a:p>
      </dgm:t>
    </dgm:pt>
    <dgm:pt modelId="{27D0995D-2D91-47B8-B2FC-61D5A37F9A92}" type="parTrans" cxnId="{AB24108A-636D-42DB-8224-9C5DAC9B5904}">
      <dgm:prSet/>
      <dgm:spPr/>
      <dgm:t>
        <a:bodyPr/>
        <a:lstStyle/>
        <a:p>
          <a:endParaRPr lang="es-EC" dirty="0"/>
        </a:p>
      </dgm:t>
    </dgm:pt>
    <dgm:pt modelId="{1A793371-746C-4129-899C-542F89F0D812}" type="sibTrans" cxnId="{AB24108A-636D-42DB-8224-9C5DAC9B5904}">
      <dgm:prSet/>
      <dgm:spPr/>
      <dgm:t>
        <a:bodyPr/>
        <a:lstStyle/>
        <a:p>
          <a:endParaRPr lang="es-EC"/>
        </a:p>
      </dgm:t>
    </dgm:pt>
    <dgm:pt modelId="{5EA35CBE-6DB0-4017-8C5A-3D6AA58B2736}" type="pres">
      <dgm:prSet presAssocID="{76C532DC-5BC5-4B20-B79F-EE21F3574B2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B019DB4-E00F-4ECC-A774-7182852A4A05}" type="pres">
      <dgm:prSet presAssocID="{38568429-618D-4B62-A005-4AC689BFD20F}" presName="hierRoot1" presStyleCnt="0"/>
      <dgm:spPr/>
    </dgm:pt>
    <dgm:pt modelId="{55C1E4B5-9F2B-4CE4-B702-DB7B39B8C56A}" type="pres">
      <dgm:prSet presAssocID="{38568429-618D-4B62-A005-4AC689BFD20F}" presName="composite" presStyleCnt="0"/>
      <dgm:spPr/>
    </dgm:pt>
    <dgm:pt modelId="{C6288EAD-8913-4EBD-AE27-36815ED602AD}" type="pres">
      <dgm:prSet presAssocID="{38568429-618D-4B62-A005-4AC689BFD20F}" presName="background" presStyleLbl="node0" presStyleIdx="0" presStyleCnt="1"/>
      <dgm:spPr/>
    </dgm:pt>
    <dgm:pt modelId="{D3585C3E-CEE0-4EC0-B2B3-00030B62BFBA}" type="pres">
      <dgm:prSet presAssocID="{38568429-618D-4B62-A005-4AC689BFD20F}" presName="text" presStyleLbl="fgAcc0" presStyleIdx="0" presStyleCnt="1" custLinFactY="-98468" custLinFactNeighborY="-1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9CEDCF0-015D-4A7D-BBA0-2AEFCC1B5405}" type="pres">
      <dgm:prSet presAssocID="{38568429-618D-4B62-A005-4AC689BFD20F}" presName="hierChild2" presStyleCnt="0"/>
      <dgm:spPr/>
    </dgm:pt>
    <dgm:pt modelId="{1B89B8DD-8C34-4C68-B4BE-E0FDC7ED161B}" type="pres">
      <dgm:prSet presAssocID="{7EED31E9-49FF-436B-842E-B8005D086355}" presName="Name10" presStyleLbl="parChTrans1D2" presStyleIdx="0" presStyleCnt="3"/>
      <dgm:spPr/>
      <dgm:t>
        <a:bodyPr/>
        <a:lstStyle/>
        <a:p>
          <a:endParaRPr lang="es-ES"/>
        </a:p>
      </dgm:t>
    </dgm:pt>
    <dgm:pt modelId="{36B48933-C4E4-4F2D-8B7A-29FBCF7A4F9A}" type="pres">
      <dgm:prSet presAssocID="{35FBBDC2-7366-4939-9EFE-85D0462C2D3B}" presName="hierRoot2" presStyleCnt="0"/>
      <dgm:spPr/>
    </dgm:pt>
    <dgm:pt modelId="{893384F5-2117-43D2-981B-68408FEDB39F}" type="pres">
      <dgm:prSet presAssocID="{35FBBDC2-7366-4939-9EFE-85D0462C2D3B}" presName="composite2" presStyleCnt="0"/>
      <dgm:spPr/>
    </dgm:pt>
    <dgm:pt modelId="{85D2CF23-CF58-43FD-B78E-55AB4C4A94DD}" type="pres">
      <dgm:prSet presAssocID="{35FBBDC2-7366-4939-9EFE-85D0462C2D3B}" presName="background2" presStyleLbl="node2" presStyleIdx="0" presStyleCnt="3"/>
      <dgm:spPr/>
    </dgm:pt>
    <dgm:pt modelId="{9F0C36A1-15D6-4DA6-9466-2CDDD94C0BF8}" type="pres">
      <dgm:prSet presAssocID="{35FBBDC2-7366-4939-9EFE-85D0462C2D3B}" presName="text2" presStyleLbl="fgAcc2" presStyleIdx="0" presStyleCnt="3" custScaleX="240809" custScaleY="99584" custLinFactY="-43161" custLinFactNeighborY="-1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0D61DA3-B423-4079-B430-83D609A4271E}" type="pres">
      <dgm:prSet presAssocID="{35FBBDC2-7366-4939-9EFE-85D0462C2D3B}" presName="hierChild3" presStyleCnt="0"/>
      <dgm:spPr/>
    </dgm:pt>
    <dgm:pt modelId="{021C20D5-3DDD-423A-9555-9B9684776069}" type="pres">
      <dgm:prSet presAssocID="{C1CCF252-CD01-4727-B433-A1FE1F494EF2}" presName="Name17" presStyleLbl="parChTrans1D3" presStyleIdx="0" presStyleCnt="7"/>
      <dgm:spPr/>
      <dgm:t>
        <a:bodyPr/>
        <a:lstStyle/>
        <a:p>
          <a:endParaRPr lang="es-ES"/>
        </a:p>
      </dgm:t>
    </dgm:pt>
    <dgm:pt modelId="{69839013-C725-4836-828E-B2AB05B0F713}" type="pres">
      <dgm:prSet presAssocID="{89BFBC7A-4918-48B9-BA9A-29106C245B57}" presName="hierRoot3" presStyleCnt="0"/>
      <dgm:spPr/>
    </dgm:pt>
    <dgm:pt modelId="{C8E03588-E869-4388-910A-43CB13770AD9}" type="pres">
      <dgm:prSet presAssocID="{89BFBC7A-4918-48B9-BA9A-29106C245B57}" presName="composite3" presStyleCnt="0"/>
      <dgm:spPr/>
    </dgm:pt>
    <dgm:pt modelId="{F235A0AC-0C23-4D78-9A5E-4442F148C29D}" type="pres">
      <dgm:prSet presAssocID="{89BFBC7A-4918-48B9-BA9A-29106C245B57}" presName="background3" presStyleLbl="node3" presStyleIdx="0" presStyleCnt="7"/>
      <dgm:spPr/>
    </dgm:pt>
    <dgm:pt modelId="{11789F2C-28ED-46D9-8EF8-E103916C6C54}" type="pres">
      <dgm:prSet presAssocID="{89BFBC7A-4918-48B9-BA9A-29106C245B57}" presName="text3" presStyleLbl="fgAcc3" presStyleIdx="0" presStyleCnt="7" custScaleY="132162" custLinFactNeighborX="-2875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26E0E7D-AB86-4721-8272-4BB35363F0C7}" type="pres">
      <dgm:prSet presAssocID="{89BFBC7A-4918-48B9-BA9A-29106C245B57}" presName="hierChild4" presStyleCnt="0"/>
      <dgm:spPr/>
    </dgm:pt>
    <dgm:pt modelId="{3A437362-5D3C-4096-8F46-4FC7B7FFB037}" type="pres">
      <dgm:prSet presAssocID="{9141D2E8-CCD1-4B85-8AB5-B2EC12C52CFC}" presName="Name17" presStyleLbl="parChTrans1D3" presStyleIdx="1" presStyleCnt="7"/>
      <dgm:spPr/>
      <dgm:t>
        <a:bodyPr/>
        <a:lstStyle/>
        <a:p>
          <a:endParaRPr lang="es-ES"/>
        </a:p>
      </dgm:t>
    </dgm:pt>
    <dgm:pt modelId="{7245A619-9458-4906-9F1D-3FBEBB4E1EF5}" type="pres">
      <dgm:prSet presAssocID="{30E673AF-64F3-4D9B-9030-0B1F21A1A1DC}" presName="hierRoot3" presStyleCnt="0"/>
      <dgm:spPr/>
    </dgm:pt>
    <dgm:pt modelId="{11A70283-91F9-4555-8DC0-14656C095DBF}" type="pres">
      <dgm:prSet presAssocID="{30E673AF-64F3-4D9B-9030-0B1F21A1A1DC}" presName="composite3" presStyleCnt="0"/>
      <dgm:spPr/>
    </dgm:pt>
    <dgm:pt modelId="{C1910822-DB8E-4A55-9459-52166CF6E1C7}" type="pres">
      <dgm:prSet presAssocID="{30E673AF-64F3-4D9B-9030-0B1F21A1A1DC}" presName="background3" presStyleLbl="node3" presStyleIdx="1" presStyleCnt="7"/>
      <dgm:spPr/>
    </dgm:pt>
    <dgm:pt modelId="{7D58D48D-716A-4429-878B-4E77F1035DCC}" type="pres">
      <dgm:prSet presAssocID="{30E673AF-64F3-4D9B-9030-0B1F21A1A1DC}" presName="text3" presStyleLbl="fgAcc3" presStyleIdx="1" presStyleCnt="7" custScaleY="132162" custLinFactNeighborX="-169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21BB3A0-78B8-456A-843F-9998702E3196}" type="pres">
      <dgm:prSet presAssocID="{30E673AF-64F3-4D9B-9030-0B1F21A1A1DC}" presName="hierChild4" presStyleCnt="0"/>
      <dgm:spPr/>
    </dgm:pt>
    <dgm:pt modelId="{42FCCC9A-4FFD-463C-9186-5A6BF5E65C61}" type="pres">
      <dgm:prSet presAssocID="{343DB277-51C4-4D6F-B2F9-BAEE3914835E}" presName="Name10" presStyleLbl="parChTrans1D2" presStyleIdx="1" presStyleCnt="3"/>
      <dgm:spPr/>
      <dgm:t>
        <a:bodyPr/>
        <a:lstStyle/>
        <a:p>
          <a:endParaRPr lang="es-ES"/>
        </a:p>
      </dgm:t>
    </dgm:pt>
    <dgm:pt modelId="{00D7B6B6-CB9A-4005-A433-B56FDFB37028}" type="pres">
      <dgm:prSet presAssocID="{F8B78BE3-4B39-4543-897B-90CF61B89806}" presName="hierRoot2" presStyleCnt="0"/>
      <dgm:spPr/>
    </dgm:pt>
    <dgm:pt modelId="{E3BA228B-E0BB-498F-B1F3-3DBBC7C147B6}" type="pres">
      <dgm:prSet presAssocID="{F8B78BE3-4B39-4543-897B-90CF61B89806}" presName="composite2" presStyleCnt="0"/>
      <dgm:spPr/>
    </dgm:pt>
    <dgm:pt modelId="{8C20A932-F387-4B2A-B8BD-9D0CCFE241E0}" type="pres">
      <dgm:prSet presAssocID="{F8B78BE3-4B39-4543-897B-90CF61B89806}" presName="background2" presStyleLbl="node2" presStyleIdx="1" presStyleCnt="3"/>
      <dgm:spPr/>
    </dgm:pt>
    <dgm:pt modelId="{3EE0A6CB-0F6C-446D-9497-571FB696291D}" type="pres">
      <dgm:prSet presAssocID="{F8B78BE3-4B39-4543-897B-90CF61B89806}" presName="text2" presStyleLbl="fgAcc2" presStyleIdx="1" presStyleCnt="3" custScaleX="240809" custScaleY="99584" custLinFactY="-43161" custLinFactNeighborY="-1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5F29207-8C5F-4A94-8F4B-62848ADADDF9}" type="pres">
      <dgm:prSet presAssocID="{F8B78BE3-4B39-4543-897B-90CF61B89806}" presName="hierChild3" presStyleCnt="0"/>
      <dgm:spPr/>
    </dgm:pt>
    <dgm:pt modelId="{F4F31AEB-6D8F-4E86-B380-67ABCD20BC7A}" type="pres">
      <dgm:prSet presAssocID="{8ED98E2C-8F15-4D9F-BAA4-6E755729BFAD}" presName="Name17" presStyleLbl="parChTrans1D3" presStyleIdx="2" presStyleCnt="7"/>
      <dgm:spPr/>
      <dgm:t>
        <a:bodyPr/>
        <a:lstStyle/>
        <a:p>
          <a:endParaRPr lang="es-ES"/>
        </a:p>
      </dgm:t>
    </dgm:pt>
    <dgm:pt modelId="{411669C4-9C3A-4578-97F8-3573CF570B57}" type="pres">
      <dgm:prSet presAssocID="{CFA4994B-20B5-4C60-9704-5559F38B79DD}" presName="hierRoot3" presStyleCnt="0"/>
      <dgm:spPr/>
    </dgm:pt>
    <dgm:pt modelId="{72F560D3-B1C9-4BEC-AB4F-033C1419DD26}" type="pres">
      <dgm:prSet presAssocID="{CFA4994B-20B5-4C60-9704-5559F38B79DD}" presName="composite3" presStyleCnt="0"/>
      <dgm:spPr/>
    </dgm:pt>
    <dgm:pt modelId="{4200C4D4-57B4-4C5A-A058-693CB1976BBB}" type="pres">
      <dgm:prSet presAssocID="{CFA4994B-20B5-4C60-9704-5559F38B79DD}" presName="background3" presStyleLbl="node3" presStyleIdx="2" presStyleCnt="7"/>
      <dgm:spPr/>
    </dgm:pt>
    <dgm:pt modelId="{CA859E02-F781-4B7A-93CE-35BD157C4CDA}" type="pres">
      <dgm:prSet presAssocID="{CFA4994B-20B5-4C60-9704-5559F38B79DD}" presName="text3" presStyleLbl="fgAcc3" presStyleIdx="2" presStyleCnt="7" custScaleY="132162" custLinFactNeighborX="-1188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D70B75B-1AE0-487D-9FE7-491E40E69F58}" type="pres">
      <dgm:prSet presAssocID="{CFA4994B-20B5-4C60-9704-5559F38B79DD}" presName="hierChild4" presStyleCnt="0"/>
      <dgm:spPr/>
    </dgm:pt>
    <dgm:pt modelId="{9A778DDB-717C-44D3-A2B3-6A2C34D443AF}" type="pres">
      <dgm:prSet presAssocID="{E671CE78-20B0-4444-B5BA-633538B741D2}" presName="Name17" presStyleLbl="parChTrans1D3" presStyleIdx="3" presStyleCnt="7"/>
      <dgm:spPr/>
      <dgm:t>
        <a:bodyPr/>
        <a:lstStyle/>
        <a:p>
          <a:endParaRPr lang="es-ES"/>
        </a:p>
      </dgm:t>
    </dgm:pt>
    <dgm:pt modelId="{FD300D21-48A9-4A0F-91CA-B9353E42B80C}" type="pres">
      <dgm:prSet presAssocID="{7465111B-7EC9-49C5-AA56-BE6C21B926AB}" presName="hierRoot3" presStyleCnt="0"/>
      <dgm:spPr/>
    </dgm:pt>
    <dgm:pt modelId="{B7884A85-116F-4AA4-A10D-396C0F38D629}" type="pres">
      <dgm:prSet presAssocID="{7465111B-7EC9-49C5-AA56-BE6C21B926AB}" presName="composite3" presStyleCnt="0"/>
      <dgm:spPr/>
    </dgm:pt>
    <dgm:pt modelId="{77640450-C129-4C3A-9D4C-FAA52AC9561F}" type="pres">
      <dgm:prSet presAssocID="{7465111B-7EC9-49C5-AA56-BE6C21B926AB}" presName="background3" presStyleLbl="node3" presStyleIdx="3" presStyleCnt="7"/>
      <dgm:spPr/>
    </dgm:pt>
    <dgm:pt modelId="{75BA98B5-89A2-4FBD-95D1-6140B76182A2}" type="pres">
      <dgm:prSet presAssocID="{7465111B-7EC9-49C5-AA56-BE6C21B926AB}" presName="text3" presStyleLbl="fgAcc3" presStyleIdx="3" presStyleCnt="7" custScaleY="1321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2693B6-94B6-476D-B2E6-198FE15DFC5E}" type="pres">
      <dgm:prSet presAssocID="{7465111B-7EC9-49C5-AA56-BE6C21B926AB}" presName="hierChild4" presStyleCnt="0"/>
      <dgm:spPr/>
    </dgm:pt>
    <dgm:pt modelId="{CF7EAA2D-670D-4ACE-84E7-CE26159A4880}" type="pres">
      <dgm:prSet presAssocID="{9F158BBE-F9D8-4ECE-9F5B-1F854C6DBFDC}" presName="Name17" presStyleLbl="parChTrans1D3" presStyleIdx="4" presStyleCnt="7"/>
      <dgm:spPr/>
      <dgm:t>
        <a:bodyPr/>
        <a:lstStyle/>
        <a:p>
          <a:endParaRPr lang="es-ES"/>
        </a:p>
      </dgm:t>
    </dgm:pt>
    <dgm:pt modelId="{EF93532B-78FA-419F-8406-7A35AD90C8B0}" type="pres">
      <dgm:prSet presAssocID="{E12F6342-7EEA-462C-AB7F-F85316108F6B}" presName="hierRoot3" presStyleCnt="0"/>
      <dgm:spPr/>
    </dgm:pt>
    <dgm:pt modelId="{B859B02C-4A0C-488D-B226-F41D44B2A066}" type="pres">
      <dgm:prSet presAssocID="{E12F6342-7EEA-462C-AB7F-F85316108F6B}" presName="composite3" presStyleCnt="0"/>
      <dgm:spPr/>
    </dgm:pt>
    <dgm:pt modelId="{BFB83621-F1A5-41C6-BF8F-CAD2D0BBFFEC}" type="pres">
      <dgm:prSet presAssocID="{E12F6342-7EEA-462C-AB7F-F85316108F6B}" presName="background3" presStyleLbl="node3" presStyleIdx="4" presStyleCnt="7"/>
      <dgm:spPr/>
    </dgm:pt>
    <dgm:pt modelId="{314D8853-09F0-4BC5-93DB-B631DACF25CD}" type="pres">
      <dgm:prSet presAssocID="{E12F6342-7EEA-462C-AB7F-F85316108F6B}" presName="text3" presStyleLbl="fgAcc3" presStyleIdx="4" presStyleCnt="7" custScaleY="13216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F42E930-FD4D-4C79-B17A-DF8B11739E19}" type="pres">
      <dgm:prSet presAssocID="{E12F6342-7EEA-462C-AB7F-F85316108F6B}" presName="hierChild4" presStyleCnt="0"/>
      <dgm:spPr/>
    </dgm:pt>
    <dgm:pt modelId="{AB7257FB-B0A1-487E-B264-1CA7B7382217}" type="pres">
      <dgm:prSet presAssocID="{F490BD3B-32A2-41B4-86CC-D7E3113CC5DE}" presName="Name10" presStyleLbl="parChTrans1D2" presStyleIdx="2" presStyleCnt="3"/>
      <dgm:spPr/>
      <dgm:t>
        <a:bodyPr/>
        <a:lstStyle/>
        <a:p>
          <a:endParaRPr lang="es-ES"/>
        </a:p>
      </dgm:t>
    </dgm:pt>
    <dgm:pt modelId="{AE0FB8E5-267E-49FF-AFE1-A48DC4F33CF7}" type="pres">
      <dgm:prSet presAssocID="{D78B0DE4-3D8D-47BE-BF0D-EED3DEAD5EBA}" presName="hierRoot2" presStyleCnt="0"/>
      <dgm:spPr/>
    </dgm:pt>
    <dgm:pt modelId="{07AAA1A9-F847-4EB0-AF1D-08BE0D5F9B4F}" type="pres">
      <dgm:prSet presAssocID="{D78B0DE4-3D8D-47BE-BF0D-EED3DEAD5EBA}" presName="composite2" presStyleCnt="0"/>
      <dgm:spPr/>
    </dgm:pt>
    <dgm:pt modelId="{391D59DD-5737-4159-A376-A87900BE622A}" type="pres">
      <dgm:prSet presAssocID="{D78B0DE4-3D8D-47BE-BF0D-EED3DEAD5EBA}" presName="background2" presStyleLbl="node2" presStyleIdx="2" presStyleCnt="3"/>
      <dgm:spPr/>
    </dgm:pt>
    <dgm:pt modelId="{ECD05251-5CC5-48C2-8044-FF12924393DB}" type="pres">
      <dgm:prSet presAssocID="{D78B0DE4-3D8D-47BE-BF0D-EED3DEAD5EBA}" presName="text2" presStyleLbl="fgAcc2" presStyleIdx="2" presStyleCnt="3" custScaleX="240809" custScaleY="99584" custLinFactY="-43161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97817D-25F6-44D0-AC02-FDF13FF01D04}" type="pres">
      <dgm:prSet presAssocID="{D78B0DE4-3D8D-47BE-BF0D-EED3DEAD5EBA}" presName="hierChild3" presStyleCnt="0"/>
      <dgm:spPr/>
    </dgm:pt>
    <dgm:pt modelId="{50FD2D3F-4685-4B8A-81DB-FF57E22AE31F}" type="pres">
      <dgm:prSet presAssocID="{640B38A0-6ED5-41AC-ACD2-20D850B578EF}" presName="Name17" presStyleLbl="parChTrans1D3" presStyleIdx="5" presStyleCnt="7"/>
      <dgm:spPr/>
      <dgm:t>
        <a:bodyPr/>
        <a:lstStyle/>
        <a:p>
          <a:endParaRPr lang="es-ES"/>
        </a:p>
      </dgm:t>
    </dgm:pt>
    <dgm:pt modelId="{C1BE9D64-1EFC-442F-B5BB-EF78A1D769DB}" type="pres">
      <dgm:prSet presAssocID="{3005F1DE-8322-4F98-A869-880E2F171AEB}" presName="hierRoot3" presStyleCnt="0"/>
      <dgm:spPr/>
    </dgm:pt>
    <dgm:pt modelId="{78207058-5EAA-4974-9CB9-64798FE991AB}" type="pres">
      <dgm:prSet presAssocID="{3005F1DE-8322-4F98-A869-880E2F171AEB}" presName="composite3" presStyleCnt="0"/>
      <dgm:spPr/>
    </dgm:pt>
    <dgm:pt modelId="{65B75D5A-442A-40EC-B79A-A5CBB4EB7116}" type="pres">
      <dgm:prSet presAssocID="{3005F1DE-8322-4F98-A869-880E2F171AEB}" presName="background3" presStyleLbl="node3" presStyleIdx="5" presStyleCnt="7"/>
      <dgm:spPr/>
    </dgm:pt>
    <dgm:pt modelId="{CBE1FB3E-32B4-43F8-943C-0DCA94DB252C}" type="pres">
      <dgm:prSet presAssocID="{3005F1DE-8322-4F98-A869-880E2F171AEB}" presName="text3" presStyleLbl="fgAcc3" presStyleIdx="5" presStyleCnt="7" custScaleY="132162" custLinFactNeighborX="10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6DB42F-320E-4DA0-9D05-1990A3154E8F}" type="pres">
      <dgm:prSet presAssocID="{3005F1DE-8322-4F98-A869-880E2F171AEB}" presName="hierChild4" presStyleCnt="0"/>
      <dgm:spPr/>
    </dgm:pt>
    <dgm:pt modelId="{610B0727-6E89-4935-AF55-B4349968B7CE}" type="pres">
      <dgm:prSet presAssocID="{27D0995D-2D91-47B8-B2FC-61D5A37F9A92}" presName="Name17" presStyleLbl="parChTrans1D3" presStyleIdx="6" presStyleCnt="7"/>
      <dgm:spPr/>
      <dgm:t>
        <a:bodyPr/>
        <a:lstStyle/>
        <a:p>
          <a:endParaRPr lang="es-ES"/>
        </a:p>
      </dgm:t>
    </dgm:pt>
    <dgm:pt modelId="{41D36D89-80E4-471D-BC72-8357E851FDE8}" type="pres">
      <dgm:prSet presAssocID="{F107B1E4-AD28-44EB-B506-78B2106480A7}" presName="hierRoot3" presStyleCnt="0"/>
      <dgm:spPr/>
    </dgm:pt>
    <dgm:pt modelId="{56F82090-6FAF-45B4-8D4F-C711C2D4E366}" type="pres">
      <dgm:prSet presAssocID="{F107B1E4-AD28-44EB-B506-78B2106480A7}" presName="composite3" presStyleCnt="0"/>
      <dgm:spPr/>
    </dgm:pt>
    <dgm:pt modelId="{56569DCF-CBA9-4F33-AC94-EDE3BE0472E7}" type="pres">
      <dgm:prSet presAssocID="{F107B1E4-AD28-44EB-B506-78B2106480A7}" presName="background3" presStyleLbl="node3" presStyleIdx="6" presStyleCnt="7"/>
      <dgm:spPr/>
    </dgm:pt>
    <dgm:pt modelId="{2D7A5BB7-A149-4D0A-B036-062C99C8C4A5}" type="pres">
      <dgm:prSet presAssocID="{F107B1E4-AD28-44EB-B506-78B2106480A7}" presName="text3" presStyleLbl="fgAcc3" presStyleIdx="6" presStyleCnt="7" custScaleY="132162" custLinFactNeighborX="126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B38909-DC16-476C-A7B9-C1A378986480}" type="pres">
      <dgm:prSet presAssocID="{F107B1E4-AD28-44EB-B506-78B2106480A7}" presName="hierChild4" presStyleCnt="0"/>
      <dgm:spPr/>
    </dgm:pt>
  </dgm:ptLst>
  <dgm:cxnLst>
    <dgm:cxn modelId="{25470D2F-0356-4236-8380-015973E779D3}" srcId="{F8B78BE3-4B39-4543-897B-90CF61B89806}" destId="{CFA4994B-20B5-4C60-9704-5559F38B79DD}" srcOrd="0" destOrd="0" parTransId="{8ED98E2C-8F15-4D9F-BAA4-6E755729BFAD}" sibTransId="{0BD9B1AB-7A31-4780-BDD7-7115AB57B511}"/>
    <dgm:cxn modelId="{B7E5775C-E63A-481C-8ADA-6819C3FDB473}" type="presOf" srcId="{89BFBC7A-4918-48B9-BA9A-29106C245B57}" destId="{11789F2C-28ED-46D9-8EF8-E103916C6C54}" srcOrd="0" destOrd="0" presId="urn:microsoft.com/office/officeart/2005/8/layout/hierarchy1"/>
    <dgm:cxn modelId="{B581950C-83DB-4152-87F1-CBAFCE748CE5}" type="presOf" srcId="{E671CE78-20B0-4444-B5BA-633538B741D2}" destId="{9A778DDB-717C-44D3-A2B3-6A2C34D443AF}" srcOrd="0" destOrd="0" presId="urn:microsoft.com/office/officeart/2005/8/layout/hierarchy1"/>
    <dgm:cxn modelId="{32B3172C-DD53-431E-AC44-B5FEC7F83962}" type="presOf" srcId="{9141D2E8-CCD1-4B85-8AB5-B2EC12C52CFC}" destId="{3A437362-5D3C-4096-8F46-4FC7B7FFB037}" srcOrd="0" destOrd="0" presId="urn:microsoft.com/office/officeart/2005/8/layout/hierarchy1"/>
    <dgm:cxn modelId="{A6C8F547-AD14-4B0A-9A1F-2CACD02791C4}" srcId="{38568429-618D-4B62-A005-4AC689BFD20F}" destId="{D78B0DE4-3D8D-47BE-BF0D-EED3DEAD5EBA}" srcOrd="2" destOrd="0" parTransId="{F490BD3B-32A2-41B4-86CC-D7E3113CC5DE}" sibTransId="{40723DD9-6E90-4F90-BBAE-6FC4D2D0E095}"/>
    <dgm:cxn modelId="{EEA28AF9-905C-4D4D-8ED1-0FC6C24D907C}" srcId="{35FBBDC2-7366-4939-9EFE-85D0462C2D3B}" destId="{89BFBC7A-4918-48B9-BA9A-29106C245B57}" srcOrd="0" destOrd="0" parTransId="{C1CCF252-CD01-4727-B433-A1FE1F494EF2}" sibTransId="{920A4072-493D-4808-AFDD-9F28B7CD0BC7}"/>
    <dgm:cxn modelId="{447F0989-72C8-44D3-85FD-DE8E1B42A4DA}" type="presOf" srcId="{7EED31E9-49FF-436B-842E-B8005D086355}" destId="{1B89B8DD-8C34-4C68-B4BE-E0FDC7ED161B}" srcOrd="0" destOrd="0" presId="urn:microsoft.com/office/officeart/2005/8/layout/hierarchy1"/>
    <dgm:cxn modelId="{E926CB03-BAAF-4D24-A3E8-828F3B5374AC}" srcId="{76C532DC-5BC5-4B20-B79F-EE21F3574B25}" destId="{38568429-618D-4B62-A005-4AC689BFD20F}" srcOrd="0" destOrd="0" parTransId="{E2ED0CB9-68CC-4C65-8781-433BEA30BE5B}" sibTransId="{B1830DA7-7892-42E5-B024-F53184C26ADB}"/>
    <dgm:cxn modelId="{FB58CA0F-071C-4C8C-BF52-D6869A49A32D}" type="presOf" srcId="{35FBBDC2-7366-4939-9EFE-85D0462C2D3B}" destId="{9F0C36A1-15D6-4DA6-9466-2CDDD94C0BF8}" srcOrd="0" destOrd="0" presId="urn:microsoft.com/office/officeart/2005/8/layout/hierarchy1"/>
    <dgm:cxn modelId="{ED33746E-0736-4BCC-90DB-6A0BC013F96E}" type="presOf" srcId="{8ED98E2C-8F15-4D9F-BAA4-6E755729BFAD}" destId="{F4F31AEB-6D8F-4E86-B380-67ABCD20BC7A}" srcOrd="0" destOrd="0" presId="urn:microsoft.com/office/officeart/2005/8/layout/hierarchy1"/>
    <dgm:cxn modelId="{CDABC61D-EBF7-4F70-8D9C-AC4B5BEA3CF3}" type="presOf" srcId="{F107B1E4-AD28-44EB-B506-78B2106480A7}" destId="{2D7A5BB7-A149-4D0A-B036-062C99C8C4A5}" srcOrd="0" destOrd="0" presId="urn:microsoft.com/office/officeart/2005/8/layout/hierarchy1"/>
    <dgm:cxn modelId="{E98DF68C-1008-4B9F-9C1A-BF7EC10A27FF}" type="presOf" srcId="{E12F6342-7EEA-462C-AB7F-F85316108F6B}" destId="{314D8853-09F0-4BC5-93DB-B631DACF25CD}" srcOrd="0" destOrd="0" presId="urn:microsoft.com/office/officeart/2005/8/layout/hierarchy1"/>
    <dgm:cxn modelId="{71A6341C-F9C6-4327-BAC5-49201F594C57}" srcId="{F8B78BE3-4B39-4543-897B-90CF61B89806}" destId="{E12F6342-7EEA-462C-AB7F-F85316108F6B}" srcOrd="2" destOrd="0" parTransId="{9F158BBE-F9D8-4ECE-9F5B-1F854C6DBFDC}" sibTransId="{F2724651-7CE0-4B95-9564-2075E7D1C106}"/>
    <dgm:cxn modelId="{869C0767-5C68-4238-A4D8-591D25D7FB28}" srcId="{D78B0DE4-3D8D-47BE-BF0D-EED3DEAD5EBA}" destId="{3005F1DE-8322-4F98-A869-880E2F171AEB}" srcOrd="0" destOrd="0" parTransId="{640B38A0-6ED5-41AC-ACD2-20D850B578EF}" sibTransId="{680A9BF0-0508-4B62-9EE7-1AC7D9AE42B2}"/>
    <dgm:cxn modelId="{F4F8580B-0D25-4455-81BE-3EA818524CCA}" type="presOf" srcId="{343DB277-51C4-4D6F-B2F9-BAEE3914835E}" destId="{42FCCC9A-4FFD-463C-9186-5A6BF5E65C61}" srcOrd="0" destOrd="0" presId="urn:microsoft.com/office/officeart/2005/8/layout/hierarchy1"/>
    <dgm:cxn modelId="{CFC4F849-49E9-407A-A500-B488B66BBF92}" type="presOf" srcId="{3005F1DE-8322-4F98-A869-880E2F171AEB}" destId="{CBE1FB3E-32B4-43F8-943C-0DCA94DB252C}" srcOrd="0" destOrd="0" presId="urn:microsoft.com/office/officeart/2005/8/layout/hierarchy1"/>
    <dgm:cxn modelId="{3588471C-38AE-461B-92D2-5F1E36594866}" type="presOf" srcId="{C1CCF252-CD01-4727-B433-A1FE1F494EF2}" destId="{021C20D5-3DDD-423A-9555-9B9684776069}" srcOrd="0" destOrd="0" presId="urn:microsoft.com/office/officeart/2005/8/layout/hierarchy1"/>
    <dgm:cxn modelId="{CDB4F00A-A5D4-4769-9604-5B35E9E3924F}" type="presOf" srcId="{CFA4994B-20B5-4C60-9704-5559F38B79DD}" destId="{CA859E02-F781-4B7A-93CE-35BD157C4CDA}" srcOrd="0" destOrd="0" presId="urn:microsoft.com/office/officeart/2005/8/layout/hierarchy1"/>
    <dgm:cxn modelId="{055A63BB-FB4D-4ADB-AF46-748640F61884}" type="presOf" srcId="{9F158BBE-F9D8-4ECE-9F5B-1F854C6DBFDC}" destId="{CF7EAA2D-670D-4ACE-84E7-CE26159A4880}" srcOrd="0" destOrd="0" presId="urn:microsoft.com/office/officeart/2005/8/layout/hierarchy1"/>
    <dgm:cxn modelId="{63645EDD-D024-422A-AC27-64BAC59B9C2F}" type="presOf" srcId="{640B38A0-6ED5-41AC-ACD2-20D850B578EF}" destId="{50FD2D3F-4685-4B8A-81DB-FF57E22AE31F}" srcOrd="0" destOrd="0" presId="urn:microsoft.com/office/officeart/2005/8/layout/hierarchy1"/>
    <dgm:cxn modelId="{4E41EB29-1243-442D-887B-971C03003514}" srcId="{38568429-618D-4B62-A005-4AC689BFD20F}" destId="{35FBBDC2-7366-4939-9EFE-85D0462C2D3B}" srcOrd="0" destOrd="0" parTransId="{7EED31E9-49FF-436B-842E-B8005D086355}" sibTransId="{72C4FA86-8361-4F85-B621-415ED41FDFAA}"/>
    <dgm:cxn modelId="{DA27D81F-0DE2-4683-B335-A1C71093A772}" srcId="{35FBBDC2-7366-4939-9EFE-85D0462C2D3B}" destId="{30E673AF-64F3-4D9B-9030-0B1F21A1A1DC}" srcOrd="1" destOrd="0" parTransId="{9141D2E8-CCD1-4B85-8AB5-B2EC12C52CFC}" sibTransId="{0383921F-88E9-44B4-B451-0A0A10DDF965}"/>
    <dgm:cxn modelId="{81CB2734-E713-4066-9EC9-CE136B78D808}" type="presOf" srcId="{7465111B-7EC9-49C5-AA56-BE6C21B926AB}" destId="{75BA98B5-89A2-4FBD-95D1-6140B76182A2}" srcOrd="0" destOrd="0" presId="urn:microsoft.com/office/officeart/2005/8/layout/hierarchy1"/>
    <dgm:cxn modelId="{6BF2C4B0-BE70-4BF6-A39A-C3B41D601A22}" type="presOf" srcId="{27D0995D-2D91-47B8-B2FC-61D5A37F9A92}" destId="{610B0727-6E89-4935-AF55-B4349968B7CE}" srcOrd="0" destOrd="0" presId="urn:microsoft.com/office/officeart/2005/8/layout/hierarchy1"/>
    <dgm:cxn modelId="{508EB3E9-9BA5-46F8-ADAE-CD422322EB0A}" srcId="{38568429-618D-4B62-A005-4AC689BFD20F}" destId="{F8B78BE3-4B39-4543-897B-90CF61B89806}" srcOrd="1" destOrd="0" parTransId="{343DB277-51C4-4D6F-B2F9-BAEE3914835E}" sibTransId="{4F2AE2F7-B4AC-4513-921E-74F8E7328376}"/>
    <dgm:cxn modelId="{8FED0402-815C-4C00-AE22-8200D2C451BB}" type="presOf" srcId="{30E673AF-64F3-4D9B-9030-0B1F21A1A1DC}" destId="{7D58D48D-716A-4429-878B-4E77F1035DCC}" srcOrd="0" destOrd="0" presId="urn:microsoft.com/office/officeart/2005/8/layout/hierarchy1"/>
    <dgm:cxn modelId="{AB24108A-636D-42DB-8224-9C5DAC9B5904}" srcId="{D78B0DE4-3D8D-47BE-BF0D-EED3DEAD5EBA}" destId="{F107B1E4-AD28-44EB-B506-78B2106480A7}" srcOrd="1" destOrd="0" parTransId="{27D0995D-2D91-47B8-B2FC-61D5A37F9A92}" sibTransId="{1A793371-746C-4129-899C-542F89F0D812}"/>
    <dgm:cxn modelId="{857FA653-34CB-4EEA-AF74-4FF1570FA3D8}" type="presOf" srcId="{38568429-618D-4B62-A005-4AC689BFD20F}" destId="{D3585C3E-CEE0-4EC0-B2B3-00030B62BFBA}" srcOrd="0" destOrd="0" presId="urn:microsoft.com/office/officeart/2005/8/layout/hierarchy1"/>
    <dgm:cxn modelId="{E785C9CF-D476-4E06-B71C-71756693F979}" type="presOf" srcId="{76C532DC-5BC5-4B20-B79F-EE21F3574B25}" destId="{5EA35CBE-6DB0-4017-8C5A-3D6AA58B2736}" srcOrd="0" destOrd="0" presId="urn:microsoft.com/office/officeart/2005/8/layout/hierarchy1"/>
    <dgm:cxn modelId="{AC212D99-A2CC-4607-87D9-616D6314107B}" type="presOf" srcId="{F8B78BE3-4B39-4543-897B-90CF61B89806}" destId="{3EE0A6CB-0F6C-446D-9497-571FB696291D}" srcOrd="0" destOrd="0" presId="urn:microsoft.com/office/officeart/2005/8/layout/hierarchy1"/>
    <dgm:cxn modelId="{3D541EA8-624C-4E45-BB6F-0D2E5858C071}" type="presOf" srcId="{F490BD3B-32A2-41B4-86CC-D7E3113CC5DE}" destId="{AB7257FB-B0A1-487E-B264-1CA7B7382217}" srcOrd="0" destOrd="0" presId="urn:microsoft.com/office/officeart/2005/8/layout/hierarchy1"/>
    <dgm:cxn modelId="{EE71982E-7D40-479A-8C9E-8F1BB7AA7374}" type="presOf" srcId="{D78B0DE4-3D8D-47BE-BF0D-EED3DEAD5EBA}" destId="{ECD05251-5CC5-48C2-8044-FF12924393DB}" srcOrd="0" destOrd="0" presId="urn:microsoft.com/office/officeart/2005/8/layout/hierarchy1"/>
    <dgm:cxn modelId="{47CBCE2E-E249-4421-890B-BE06E98E80E5}" srcId="{F8B78BE3-4B39-4543-897B-90CF61B89806}" destId="{7465111B-7EC9-49C5-AA56-BE6C21B926AB}" srcOrd="1" destOrd="0" parTransId="{E671CE78-20B0-4444-B5BA-633538B741D2}" sibTransId="{D981BF5B-A966-4F0A-AC23-9AE0CCDA7C7B}"/>
    <dgm:cxn modelId="{1BAD8507-7DB5-4A13-90AB-4A2DCF66806C}" type="presParOf" srcId="{5EA35CBE-6DB0-4017-8C5A-3D6AA58B2736}" destId="{1B019DB4-E00F-4ECC-A774-7182852A4A05}" srcOrd="0" destOrd="0" presId="urn:microsoft.com/office/officeart/2005/8/layout/hierarchy1"/>
    <dgm:cxn modelId="{7423CCF5-C460-4610-9548-76610102D9FB}" type="presParOf" srcId="{1B019DB4-E00F-4ECC-A774-7182852A4A05}" destId="{55C1E4B5-9F2B-4CE4-B702-DB7B39B8C56A}" srcOrd="0" destOrd="0" presId="urn:microsoft.com/office/officeart/2005/8/layout/hierarchy1"/>
    <dgm:cxn modelId="{8E31ACED-380C-4058-94BB-162A1763195E}" type="presParOf" srcId="{55C1E4B5-9F2B-4CE4-B702-DB7B39B8C56A}" destId="{C6288EAD-8913-4EBD-AE27-36815ED602AD}" srcOrd="0" destOrd="0" presId="urn:microsoft.com/office/officeart/2005/8/layout/hierarchy1"/>
    <dgm:cxn modelId="{843F84D0-712E-40B5-A3C9-B25DE1C3B8DB}" type="presParOf" srcId="{55C1E4B5-9F2B-4CE4-B702-DB7B39B8C56A}" destId="{D3585C3E-CEE0-4EC0-B2B3-00030B62BFBA}" srcOrd="1" destOrd="0" presId="urn:microsoft.com/office/officeart/2005/8/layout/hierarchy1"/>
    <dgm:cxn modelId="{7EC032B8-1F65-4FF3-9D53-48B7ECBA527C}" type="presParOf" srcId="{1B019DB4-E00F-4ECC-A774-7182852A4A05}" destId="{F9CEDCF0-015D-4A7D-BBA0-2AEFCC1B5405}" srcOrd="1" destOrd="0" presId="urn:microsoft.com/office/officeart/2005/8/layout/hierarchy1"/>
    <dgm:cxn modelId="{0AEBF543-1676-4E90-8F4C-CF9DD01B6430}" type="presParOf" srcId="{F9CEDCF0-015D-4A7D-BBA0-2AEFCC1B5405}" destId="{1B89B8DD-8C34-4C68-B4BE-E0FDC7ED161B}" srcOrd="0" destOrd="0" presId="urn:microsoft.com/office/officeart/2005/8/layout/hierarchy1"/>
    <dgm:cxn modelId="{96875543-7CA0-42FE-9528-1DD6A7B051BE}" type="presParOf" srcId="{F9CEDCF0-015D-4A7D-BBA0-2AEFCC1B5405}" destId="{36B48933-C4E4-4F2D-8B7A-29FBCF7A4F9A}" srcOrd="1" destOrd="0" presId="urn:microsoft.com/office/officeart/2005/8/layout/hierarchy1"/>
    <dgm:cxn modelId="{0A01B88B-EB2A-4AFE-AAF7-EDBFE9FEB825}" type="presParOf" srcId="{36B48933-C4E4-4F2D-8B7A-29FBCF7A4F9A}" destId="{893384F5-2117-43D2-981B-68408FEDB39F}" srcOrd="0" destOrd="0" presId="urn:microsoft.com/office/officeart/2005/8/layout/hierarchy1"/>
    <dgm:cxn modelId="{336D8DD0-464E-4BDB-AE7E-EB5AFAC52910}" type="presParOf" srcId="{893384F5-2117-43D2-981B-68408FEDB39F}" destId="{85D2CF23-CF58-43FD-B78E-55AB4C4A94DD}" srcOrd="0" destOrd="0" presId="urn:microsoft.com/office/officeart/2005/8/layout/hierarchy1"/>
    <dgm:cxn modelId="{8D5748EC-7541-49FF-BA98-F07AA9A4534A}" type="presParOf" srcId="{893384F5-2117-43D2-981B-68408FEDB39F}" destId="{9F0C36A1-15D6-4DA6-9466-2CDDD94C0BF8}" srcOrd="1" destOrd="0" presId="urn:microsoft.com/office/officeart/2005/8/layout/hierarchy1"/>
    <dgm:cxn modelId="{D1076F44-55FF-4264-8B90-688B40DA2AE2}" type="presParOf" srcId="{36B48933-C4E4-4F2D-8B7A-29FBCF7A4F9A}" destId="{70D61DA3-B423-4079-B430-83D609A4271E}" srcOrd="1" destOrd="0" presId="urn:microsoft.com/office/officeart/2005/8/layout/hierarchy1"/>
    <dgm:cxn modelId="{ADEA4CD4-C54A-42EF-A96D-77971E71A910}" type="presParOf" srcId="{70D61DA3-B423-4079-B430-83D609A4271E}" destId="{021C20D5-3DDD-423A-9555-9B9684776069}" srcOrd="0" destOrd="0" presId="urn:microsoft.com/office/officeart/2005/8/layout/hierarchy1"/>
    <dgm:cxn modelId="{21F6A5EC-AA2D-4F20-9702-2102D1AF51F7}" type="presParOf" srcId="{70D61DA3-B423-4079-B430-83D609A4271E}" destId="{69839013-C725-4836-828E-B2AB05B0F713}" srcOrd="1" destOrd="0" presId="urn:microsoft.com/office/officeart/2005/8/layout/hierarchy1"/>
    <dgm:cxn modelId="{E89468C5-3D8D-42A5-B2AF-90855D111F34}" type="presParOf" srcId="{69839013-C725-4836-828E-B2AB05B0F713}" destId="{C8E03588-E869-4388-910A-43CB13770AD9}" srcOrd="0" destOrd="0" presId="urn:microsoft.com/office/officeart/2005/8/layout/hierarchy1"/>
    <dgm:cxn modelId="{8DEA2C50-7643-47ED-814F-9080570EEA9B}" type="presParOf" srcId="{C8E03588-E869-4388-910A-43CB13770AD9}" destId="{F235A0AC-0C23-4D78-9A5E-4442F148C29D}" srcOrd="0" destOrd="0" presId="urn:microsoft.com/office/officeart/2005/8/layout/hierarchy1"/>
    <dgm:cxn modelId="{8A083B0C-85C5-4D18-A219-A2B043C2843C}" type="presParOf" srcId="{C8E03588-E869-4388-910A-43CB13770AD9}" destId="{11789F2C-28ED-46D9-8EF8-E103916C6C54}" srcOrd="1" destOrd="0" presId="urn:microsoft.com/office/officeart/2005/8/layout/hierarchy1"/>
    <dgm:cxn modelId="{1AA77C1D-A7A9-4B2A-9DB5-1B6B5D472EA8}" type="presParOf" srcId="{69839013-C725-4836-828E-B2AB05B0F713}" destId="{E26E0E7D-AB86-4721-8272-4BB35363F0C7}" srcOrd="1" destOrd="0" presId="urn:microsoft.com/office/officeart/2005/8/layout/hierarchy1"/>
    <dgm:cxn modelId="{B2832896-3F87-4751-98BF-F9DF10EEF2DA}" type="presParOf" srcId="{70D61DA3-B423-4079-B430-83D609A4271E}" destId="{3A437362-5D3C-4096-8F46-4FC7B7FFB037}" srcOrd="2" destOrd="0" presId="urn:microsoft.com/office/officeart/2005/8/layout/hierarchy1"/>
    <dgm:cxn modelId="{ADF899F9-D270-4F7D-BA9D-8C789532F7A4}" type="presParOf" srcId="{70D61DA3-B423-4079-B430-83D609A4271E}" destId="{7245A619-9458-4906-9F1D-3FBEBB4E1EF5}" srcOrd="3" destOrd="0" presId="urn:microsoft.com/office/officeart/2005/8/layout/hierarchy1"/>
    <dgm:cxn modelId="{2F0C1649-3A11-48D9-9B55-2E9233EBA710}" type="presParOf" srcId="{7245A619-9458-4906-9F1D-3FBEBB4E1EF5}" destId="{11A70283-91F9-4555-8DC0-14656C095DBF}" srcOrd="0" destOrd="0" presId="urn:microsoft.com/office/officeart/2005/8/layout/hierarchy1"/>
    <dgm:cxn modelId="{5D9CB11E-0AC3-4A1F-9C04-A4353C5F79CD}" type="presParOf" srcId="{11A70283-91F9-4555-8DC0-14656C095DBF}" destId="{C1910822-DB8E-4A55-9459-52166CF6E1C7}" srcOrd="0" destOrd="0" presId="urn:microsoft.com/office/officeart/2005/8/layout/hierarchy1"/>
    <dgm:cxn modelId="{4C644926-76AA-4400-AE31-CD88F1CFE56C}" type="presParOf" srcId="{11A70283-91F9-4555-8DC0-14656C095DBF}" destId="{7D58D48D-716A-4429-878B-4E77F1035DCC}" srcOrd="1" destOrd="0" presId="urn:microsoft.com/office/officeart/2005/8/layout/hierarchy1"/>
    <dgm:cxn modelId="{67C7D726-97E8-4F46-A0D2-B41384E26DBA}" type="presParOf" srcId="{7245A619-9458-4906-9F1D-3FBEBB4E1EF5}" destId="{C21BB3A0-78B8-456A-843F-9998702E3196}" srcOrd="1" destOrd="0" presId="urn:microsoft.com/office/officeart/2005/8/layout/hierarchy1"/>
    <dgm:cxn modelId="{FF061FFC-365C-4D56-9965-FD37CCDFB331}" type="presParOf" srcId="{F9CEDCF0-015D-4A7D-BBA0-2AEFCC1B5405}" destId="{42FCCC9A-4FFD-463C-9186-5A6BF5E65C61}" srcOrd="2" destOrd="0" presId="urn:microsoft.com/office/officeart/2005/8/layout/hierarchy1"/>
    <dgm:cxn modelId="{0AAC808D-2ECA-4FEF-9D8B-18C13E606627}" type="presParOf" srcId="{F9CEDCF0-015D-4A7D-BBA0-2AEFCC1B5405}" destId="{00D7B6B6-CB9A-4005-A433-B56FDFB37028}" srcOrd="3" destOrd="0" presId="urn:microsoft.com/office/officeart/2005/8/layout/hierarchy1"/>
    <dgm:cxn modelId="{508C5F26-2827-4F33-8E51-91CAEC4CA5CB}" type="presParOf" srcId="{00D7B6B6-CB9A-4005-A433-B56FDFB37028}" destId="{E3BA228B-E0BB-498F-B1F3-3DBBC7C147B6}" srcOrd="0" destOrd="0" presId="urn:microsoft.com/office/officeart/2005/8/layout/hierarchy1"/>
    <dgm:cxn modelId="{010FB76D-33B2-4A52-8D92-979E92D38177}" type="presParOf" srcId="{E3BA228B-E0BB-498F-B1F3-3DBBC7C147B6}" destId="{8C20A932-F387-4B2A-B8BD-9D0CCFE241E0}" srcOrd="0" destOrd="0" presId="urn:microsoft.com/office/officeart/2005/8/layout/hierarchy1"/>
    <dgm:cxn modelId="{AAA60397-1FE2-439C-98BD-ECA20D925369}" type="presParOf" srcId="{E3BA228B-E0BB-498F-B1F3-3DBBC7C147B6}" destId="{3EE0A6CB-0F6C-446D-9497-571FB696291D}" srcOrd="1" destOrd="0" presId="urn:microsoft.com/office/officeart/2005/8/layout/hierarchy1"/>
    <dgm:cxn modelId="{55941B4F-9EDD-48BC-AA9F-3B2F60B7FCD0}" type="presParOf" srcId="{00D7B6B6-CB9A-4005-A433-B56FDFB37028}" destId="{85F29207-8C5F-4A94-8F4B-62848ADADDF9}" srcOrd="1" destOrd="0" presId="urn:microsoft.com/office/officeart/2005/8/layout/hierarchy1"/>
    <dgm:cxn modelId="{A37BAC52-426B-4862-9137-10A9C8FAC676}" type="presParOf" srcId="{85F29207-8C5F-4A94-8F4B-62848ADADDF9}" destId="{F4F31AEB-6D8F-4E86-B380-67ABCD20BC7A}" srcOrd="0" destOrd="0" presId="urn:microsoft.com/office/officeart/2005/8/layout/hierarchy1"/>
    <dgm:cxn modelId="{E63248FF-DC80-4236-8235-D33F5637A9B4}" type="presParOf" srcId="{85F29207-8C5F-4A94-8F4B-62848ADADDF9}" destId="{411669C4-9C3A-4578-97F8-3573CF570B57}" srcOrd="1" destOrd="0" presId="urn:microsoft.com/office/officeart/2005/8/layout/hierarchy1"/>
    <dgm:cxn modelId="{9BEE3957-D5C9-4CAF-B798-FF286093BF64}" type="presParOf" srcId="{411669C4-9C3A-4578-97F8-3573CF570B57}" destId="{72F560D3-B1C9-4BEC-AB4F-033C1419DD26}" srcOrd="0" destOrd="0" presId="urn:microsoft.com/office/officeart/2005/8/layout/hierarchy1"/>
    <dgm:cxn modelId="{AAB515FD-5D8E-4391-9D99-88B21EB3566C}" type="presParOf" srcId="{72F560D3-B1C9-4BEC-AB4F-033C1419DD26}" destId="{4200C4D4-57B4-4C5A-A058-693CB1976BBB}" srcOrd="0" destOrd="0" presId="urn:microsoft.com/office/officeart/2005/8/layout/hierarchy1"/>
    <dgm:cxn modelId="{DFEF7622-E793-4C9F-9D8B-0542C6980C7B}" type="presParOf" srcId="{72F560D3-B1C9-4BEC-AB4F-033C1419DD26}" destId="{CA859E02-F781-4B7A-93CE-35BD157C4CDA}" srcOrd="1" destOrd="0" presId="urn:microsoft.com/office/officeart/2005/8/layout/hierarchy1"/>
    <dgm:cxn modelId="{12CF0D7E-8802-4F6C-93D5-BBCD3A90CA8C}" type="presParOf" srcId="{411669C4-9C3A-4578-97F8-3573CF570B57}" destId="{AD70B75B-1AE0-487D-9FE7-491E40E69F58}" srcOrd="1" destOrd="0" presId="urn:microsoft.com/office/officeart/2005/8/layout/hierarchy1"/>
    <dgm:cxn modelId="{205C7999-1332-41DB-829D-6B3FE2CFDA92}" type="presParOf" srcId="{85F29207-8C5F-4A94-8F4B-62848ADADDF9}" destId="{9A778DDB-717C-44D3-A2B3-6A2C34D443AF}" srcOrd="2" destOrd="0" presId="urn:microsoft.com/office/officeart/2005/8/layout/hierarchy1"/>
    <dgm:cxn modelId="{A71F2A85-D3B2-4A04-9B7D-49881595722E}" type="presParOf" srcId="{85F29207-8C5F-4A94-8F4B-62848ADADDF9}" destId="{FD300D21-48A9-4A0F-91CA-B9353E42B80C}" srcOrd="3" destOrd="0" presId="urn:microsoft.com/office/officeart/2005/8/layout/hierarchy1"/>
    <dgm:cxn modelId="{6DA4FF6B-D81B-4F37-B18F-EFDFEE4B43AD}" type="presParOf" srcId="{FD300D21-48A9-4A0F-91CA-B9353E42B80C}" destId="{B7884A85-116F-4AA4-A10D-396C0F38D629}" srcOrd="0" destOrd="0" presId="urn:microsoft.com/office/officeart/2005/8/layout/hierarchy1"/>
    <dgm:cxn modelId="{64E85F52-DE2B-4699-ABD2-7F58A4D2EE63}" type="presParOf" srcId="{B7884A85-116F-4AA4-A10D-396C0F38D629}" destId="{77640450-C129-4C3A-9D4C-FAA52AC9561F}" srcOrd="0" destOrd="0" presId="urn:microsoft.com/office/officeart/2005/8/layout/hierarchy1"/>
    <dgm:cxn modelId="{80EB90C5-494C-444E-86FB-AFFAE97D70EA}" type="presParOf" srcId="{B7884A85-116F-4AA4-A10D-396C0F38D629}" destId="{75BA98B5-89A2-4FBD-95D1-6140B76182A2}" srcOrd="1" destOrd="0" presId="urn:microsoft.com/office/officeart/2005/8/layout/hierarchy1"/>
    <dgm:cxn modelId="{0538C01B-6140-45BF-8BB7-21E45D66C743}" type="presParOf" srcId="{FD300D21-48A9-4A0F-91CA-B9353E42B80C}" destId="{F02693B6-94B6-476D-B2E6-198FE15DFC5E}" srcOrd="1" destOrd="0" presId="urn:microsoft.com/office/officeart/2005/8/layout/hierarchy1"/>
    <dgm:cxn modelId="{68920EAD-5FED-4B33-AC70-96BF149D7BF5}" type="presParOf" srcId="{85F29207-8C5F-4A94-8F4B-62848ADADDF9}" destId="{CF7EAA2D-670D-4ACE-84E7-CE26159A4880}" srcOrd="4" destOrd="0" presId="urn:microsoft.com/office/officeart/2005/8/layout/hierarchy1"/>
    <dgm:cxn modelId="{B47463A8-AE1A-418A-A6E5-56C355AE7EAD}" type="presParOf" srcId="{85F29207-8C5F-4A94-8F4B-62848ADADDF9}" destId="{EF93532B-78FA-419F-8406-7A35AD90C8B0}" srcOrd="5" destOrd="0" presId="urn:microsoft.com/office/officeart/2005/8/layout/hierarchy1"/>
    <dgm:cxn modelId="{D9FB1175-22AF-4BDD-9FC8-07563732D61A}" type="presParOf" srcId="{EF93532B-78FA-419F-8406-7A35AD90C8B0}" destId="{B859B02C-4A0C-488D-B226-F41D44B2A066}" srcOrd="0" destOrd="0" presId="urn:microsoft.com/office/officeart/2005/8/layout/hierarchy1"/>
    <dgm:cxn modelId="{744BA14A-1C05-49C2-B6D0-651FA8EE63A1}" type="presParOf" srcId="{B859B02C-4A0C-488D-B226-F41D44B2A066}" destId="{BFB83621-F1A5-41C6-BF8F-CAD2D0BBFFEC}" srcOrd="0" destOrd="0" presId="urn:microsoft.com/office/officeart/2005/8/layout/hierarchy1"/>
    <dgm:cxn modelId="{6C58C722-0085-4DB2-99E7-427CCDF5A396}" type="presParOf" srcId="{B859B02C-4A0C-488D-B226-F41D44B2A066}" destId="{314D8853-09F0-4BC5-93DB-B631DACF25CD}" srcOrd="1" destOrd="0" presId="urn:microsoft.com/office/officeart/2005/8/layout/hierarchy1"/>
    <dgm:cxn modelId="{F6624D5B-A875-471E-8C0F-7E381821A37E}" type="presParOf" srcId="{EF93532B-78FA-419F-8406-7A35AD90C8B0}" destId="{AF42E930-FD4D-4C79-B17A-DF8B11739E19}" srcOrd="1" destOrd="0" presId="urn:microsoft.com/office/officeart/2005/8/layout/hierarchy1"/>
    <dgm:cxn modelId="{5482EAA0-C16A-48EF-B67A-492A32C40B6D}" type="presParOf" srcId="{F9CEDCF0-015D-4A7D-BBA0-2AEFCC1B5405}" destId="{AB7257FB-B0A1-487E-B264-1CA7B7382217}" srcOrd="4" destOrd="0" presId="urn:microsoft.com/office/officeart/2005/8/layout/hierarchy1"/>
    <dgm:cxn modelId="{E3E20835-FBC1-40F7-AA4A-57D1D4967117}" type="presParOf" srcId="{F9CEDCF0-015D-4A7D-BBA0-2AEFCC1B5405}" destId="{AE0FB8E5-267E-49FF-AFE1-A48DC4F33CF7}" srcOrd="5" destOrd="0" presId="urn:microsoft.com/office/officeart/2005/8/layout/hierarchy1"/>
    <dgm:cxn modelId="{04216234-F94E-4E07-A656-A51FC1A92DDC}" type="presParOf" srcId="{AE0FB8E5-267E-49FF-AFE1-A48DC4F33CF7}" destId="{07AAA1A9-F847-4EB0-AF1D-08BE0D5F9B4F}" srcOrd="0" destOrd="0" presId="urn:microsoft.com/office/officeart/2005/8/layout/hierarchy1"/>
    <dgm:cxn modelId="{F38B6D44-3CAF-45BD-B348-27DB6886A261}" type="presParOf" srcId="{07AAA1A9-F847-4EB0-AF1D-08BE0D5F9B4F}" destId="{391D59DD-5737-4159-A376-A87900BE622A}" srcOrd="0" destOrd="0" presId="urn:microsoft.com/office/officeart/2005/8/layout/hierarchy1"/>
    <dgm:cxn modelId="{9840C446-DEAD-4FBC-B3B1-D976E7CFB951}" type="presParOf" srcId="{07AAA1A9-F847-4EB0-AF1D-08BE0D5F9B4F}" destId="{ECD05251-5CC5-48C2-8044-FF12924393DB}" srcOrd="1" destOrd="0" presId="urn:microsoft.com/office/officeart/2005/8/layout/hierarchy1"/>
    <dgm:cxn modelId="{3FD0006B-BA11-43B7-A48A-AE51FF4158DB}" type="presParOf" srcId="{AE0FB8E5-267E-49FF-AFE1-A48DC4F33CF7}" destId="{1797817D-25F6-44D0-AC02-FDF13FF01D04}" srcOrd="1" destOrd="0" presId="urn:microsoft.com/office/officeart/2005/8/layout/hierarchy1"/>
    <dgm:cxn modelId="{0E69E6F2-9EBE-4F6D-906F-1AD0416638B7}" type="presParOf" srcId="{1797817D-25F6-44D0-AC02-FDF13FF01D04}" destId="{50FD2D3F-4685-4B8A-81DB-FF57E22AE31F}" srcOrd="0" destOrd="0" presId="urn:microsoft.com/office/officeart/2005/8/layout/hierarchy1"/>
    <dgm:cxn modelId="{101F578A-DAC3-41D9-A686-11CAB9393226}" type="presParOf" srcId="{1797817D-25F6-44D0-AC02-FDF13FF01D04}" destId="{C1BE9D64-1EFC-442F-B5BB-EF78A1D769DB}" srcOrd="1" destOrd="0" presId="urn:microsoft.com/office/officeart/2005/8/layout/hierarchy1"/>
    <dgm:cxn modelId="{BBBA7BCB-0C9B-437F-88AA-22B1FBA7335A}" type="presParOf" srcId="{C1BE9D64-1EFC-442F-B5BB-EF78A1D769DB}" destId="{78207058-5EAA-4974-9CB9-64798FE991AB}" srcOrd="0" destOrd="0" presId="urn:microsoft.com/office/officeart/2005/8/layout/hierarchy1"/>
    <dgm:cxn modelId="{C649E50C-1AA3-4F43-84FE-B0F235464D20}" type="presParOf" srcId="{78207058-5EAA-4974-9CB9-64798FE991AB}" destId="{65B75D5A-442A-40EC-B79A-A5CBB4EB7116}" srcOrd="0" destOrd="0" presId="urn:microsoft.com/office/officeart/2005/8/layout/hierarchy1"/>
    <dgm:cxn modelId="{3E10DDD6-604A-47BF-81B9-B4C676E5AE94}" type="presParOf" srcId="{78207058-5EAA-4974-9CB9-64798FE991AB}" destId="{CBE1FB3E-32B4-43F8-943C-0DCA94DB252C}" srcOrd="1" destOrd="0" presId="urn:microsoft.com/office/officeart/2005/8/layout/hierarchy1"/>
    <dgm:cxn modelId="{1DBAFD2D-65FC-4E89-82EB-13C5975FFE58}" type="presParOf" srcId="{C1BE9D64-1EFC-442F-B5BB-EF78A1D769DB}" destId="{E26DB42F-320E-4DA0-9D05-1990A3154E8F}" srcOrd="1" destOrd="0" presId="urn:microsoft.com/office/officeart/2005/8/layout/hierarchy1"/>
    <dgm:cxn modelId="{624334E0-74D2-493D-A9D2-B0D54E86C5BD}" type="presParOf" srcId="{1797817D-25F6-44D0-AC02-FDF13FF01D04}" destId="{610B0727-6E89-4935-AF55-B4349968B7CE}" srcOrd="2" destOrd="0" presId="urn:microsoft.com/office/officeart/2005/8/layout/hierarchy1"/>
    <dgm:cxn modelId="{16D22233-E3A6-471C-9A55-AF7180ED8472}" type="presParOf" srcId="{1797817D-25F6-44D0-AC02-FDF13FF01D04}" destId="{41D36D89-80E4-471D-BC72-8357E851FDE8}" srcOrd="3" destOrd="0" presId="urn:microsoft.com/office/officeart/2005/8/layout/hierarchy1"/>
    <dgm:cxn modelId="{B525B1BD-0FA3-43EA-9727-7AC9A75184F6}" type="presParOf" srcId="{41D36D89-80E4-471D-BC72-8357E851FDE8}" destId="{56F82090-6FAF-45B4-8D4F-C711C2D4E366}" srcOrd="0" destOrd="0" presId="urn:microsoft.com/office/officeart/2005/8/layout/hierarchy1"/>
    <dgm:cxn modelId="{1264BB3A-C1AE-4A67-B785-8CEEAE756D7A}" type="presParOf" srcId="{56F82090-6FAF-45B4-8D4F-C711C2D4E366}" destId="{56569DCF-CBA9-4F33-AC94-EDE3BE0472E7}" srcOrd="0" destOrd="0" presId="urn:microsoft.com/office/officeart/2005/8/layout/hierarchy1"/>
    <dgm:cxn modelId="{0D827CD3-96A8-492A-9268-1197282CE80C}" type="presParOf" srcId="{56F82090-6FAF-45B4-8D4F-C711C2D4E366}" destId="{2D7A5BB7-A149-4D0A-B036-062C99C8C4A5}" srcOrd="1" destOrd="0" presId="urn:microsoft.com/office/officeart/2005/8/layout/hierarchy1"/>
    <dgm:cxn modelId="{F37641E7-5F8B-40EA-AB4C-E99049A96B93}" type="presParOf" srcId="{41D36D89-80E4-471D-BC72-8357E851FDE8}" destId="{D3B38909-DC16-476C-A7B9-C1A37898648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E2F483D-C5DA-4D12-BB9B-FE0B9A1CDF87}" type="doc">
      <dgm:prSet loTypeId="urn:microsoft.com/office/officeart/2005/8/layout/cycle2" loCatId="cycle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E519B25-15E6-4CB0-AEDB-7786238254DA}">
      <dgm:prSet phldrT="[Texto]" custT="1"/>
      <dgm:spPr/>
      <dgm:t>
        <a:bodyPr/>
        <a:lstStyle/>
        <a:p>
          <a:r>
            <a:rPr lang="es-ES" sz="1200" b="1" dirty="0" smtClean="0"/>
            <a:t>Poder de Negociación de los Compradores</a:t>
          </a:r>
          <a:endParaRPr lang="en-US" sz="1200" dirty="0"/>
        </a:p>
      </dgm:t>
    </dgm:pt>
    <dgm:pt modelId="{B9D1BD8B-163E-471B-8D54-B23DD9AAF7D9}" type="parTrans" cxnId="{E2CE54A5-FF55-4774-8FD2-0CB378D9C66B}">
      <dgm:prSet/>
      <dgm:spPr/>
      <dgm:t>
        <a:bodyPr/>
        <a:lstStyle/>
        <a:p>
          <a:endParaRPr lang="en-US"/>
        </a:p>
      </dgm:t>
    </dgm:pt>
    <dgm:pt modelId="{F84AAF64-4956-4A7F-96FF-DADA237941D0}" type="sibTrans" cxnId="{E2CE54A5-FF55-4774-8FD2-0CB378D9C66B}">
      <dgm:prSet/>
      <dgm:spPr/>
      <dgm:t>
        <a:bodyPr/>
        <a:lstStyle/>
        <a:p>
          <a:endParaRPr lang="en-US"/>
        </a:p>
      </dgm:t>
    </dgm:pt>
    <dgm:pt modelId="{B9FF303C-EFFD-43A5-A34D-65DCE13486D0}">
      <dgm:prSet phldrT="[Texto]" custT="1"/>
      <dgm:spPr/>
      <dgm:t>
        <a:bodyPr/>
        <a:lstStyle/>
        <a:p>
          <a:r>
            <a:rPr lang="es-ES" sz="1200" b="1" smtClean="0"/>
            <a:t>Poder de Negociación de los Proveedores</a:t>
          </a:r>
          <a:endParaRPr lang="en-US" sz="1200"/>
        </a:p>
      </dgm:t>
    </dgm:pt>
    <dgm:pt modelId="{929AF9BE-B08A-4702-ADE0-933531BD89F5}" type="parTrans" cxnId="{EA1A52AE-26A3-4F78-A645-DC593744F5E6}">
      <dgm:prSet/>
      <dgm:spPr/>
      <dgm:t>
        <a:bodyPr/>
        <a:lstStyle/>
        <a:p>
          <a:endParaRPr lang="en-US"/>
        </a:p>
      </dgm:t>
    </dgm:pt>
    <dgm:pt modelId="{2EB79D67-E6B1-41FD-8629-70269AF18BB4}" type="sibTrans" cxnId="{EA1A52AE-26A3-4F78-A645-DC593744F5E6}">
      <dgm:prSet/>
      <dgm:spPr/>
      <dgm:t>
        <a:bodyPr/>
        <a:lstStyle/>
        <a:p>
          <a:endParaRPr lang="en-US"/>
        </a:p>
      </dgm:t>
    </dgm:pt>
    <dgm:pt modelId="{4E5C1BBF-FDAD-4ADC-90CC-A2F5B0093721}">
      <dgm:prSet phldrT="[Texto]" custT="1"/>
      <dgm:spPr/>
      <dgm:t>
        <a:bodyPr/>
        <a:lstStyle/>
        <a:p>
          <a:r>
            <a:rPr lang="es-ES" sz="1200" b="1" smtClean="0"/>
            <a:t>Amenaza de Productos Substitutos</a:t>
          </a:r>
          <a:endParaRPr lang="en-US" sz="1200"/>
        </a:p>
      </dgm:t>
    </dgm:pt>
    <dgm:pt modelId="{8DFE365A-A744-49A0-BA2A-0A4006123B6A}" type="parTrans" cxnId="{A1C2DD78-C06A-4004-8F28-B6B8469F48C8}">
      <dgm:prSet/>
      <dgm:spPr/>
      <dgm:t>
        <a:bodyPr/>
        <a:lstStyle/>
        <a:p>
          <a:endParaRPr lang="en-US"/>
        </a:p>
      </dgm:t>
    </dgm:pt>
    <dgm:pt modelId="{E411946F-2FB3-4B56-BCB0-23C4212442AB}" type="sibTrans" cxnId="{A1C2DD78-C06A-4004-8F28-B6B8469F48C8}">
      <dgm:prSet/>
      <dgm:spPr/>
      <dgm:t>
        <a:bodyPr/>
        <a:lstStyle/>
        <a:p>
          <a:endParaRPr lang="en-US"/>
        </a:p>
      </dgm:t>
    </dgm:pt>
    <dgm:pt modelId="{58042DED-14C1-4C56-8D8F-EC476309B65F}">
      <dgm:prSet phldrT="[Texto]" custT="1"/>
      <dgm:spPr/>
      <dgm:t>
        <a:bodyPr/>
        <a:lstStyle/>
        <a:p>
          <a:r>
            <a:rPr lang="es-ES" sz="1200" b="1" smtClean="0"/>
            <a:t>Amenaza de Nuevos Entrantes</a:t>
          </a:r>
          <a:endParaRPr lang="en-US" sz="1200"/>
        </a:p>
      </dgm:t>
    </dgm:pt>
    <dgm:pt modelId="{C8973C10-DF7B-42AA-807E-6DE07D1D5ACB}" type="parTrans" cxnId="{D7BD4619-9357-4DC0-955D-0F4ECE768D6C}">
      <dgm:prSet/>
      <dgm:spPr/>
      <dgm:t>
        <a:bodyPr/>
        <a:lstStyle/>
        <a:p>
          <a:endParaRPr lang="en-US"/>
        </a:p>
      </dgm:t>
    </dgm:pt>
    <dgm:pt modelId="{0585D60C-02FD-487E-AF51-28B8A228BBCB}" type="sibTrans" cxnId="{D7BD4619-9357-4DC0-955D-0F4ECE768D6C}">
      <dgm:prSet/>
      <dgm:spPr/>
      <dgm:t>
        <a:bodyPr/>
        <a:lstStyle/>
        <a:p>
          <a:endParaRPr lang="en-US"/>
        </a:p>
      </dgm:t>
    </dgm:pt>
    <dgm:pt modelId="{53328305-BF0D-4418-948F-5A2E97657175}">
      <dgm:prSet phldrT="[Texto]" custT="1"/>
      <dgm:spPr/>
      <dgm:t>
        <a:bodyPr/>
        <a:lstStyle/>
        <a:p>
          <a:r>
            <a:rPr lang="es-ES" sz="1200" b="1" dirty="0" smtClean="0"/>
            <a:t>Rivalidad   entre los competidores</a:t>
          </a:r>
          <a:endParaRPr lang="en-US" sz="1200" dirty="0"/>
        </a:p>
      </dgm:t>
    </dgm:pt>
    <dgm:pt modelId="{8D05DF34-0571-4D17-8696-A362001C0E54}" type="parTrans" cxnId="{A93813C8-4FAC-45CF-9C63-8C566440D31A}">
      <dgm:prSet/>
      <dgm:spPr/>
      <dgm:t>
        <a:bodyPr/>
        <a:lstStyle/>
        <a:p>
          <a:endParaRPr lang="en-US"/>
        </a:p>
      </dgm:t>
    </dgm:pt>
    <dgm:pt modelId="{6616A685-4FD5-4F9D-A7D0-FF902638DFC7}" type="sibTrans" cxnId="{A93813C8-4FAC-45CF-9C63-8C566440D31A}">
      <dgm:prSet/>
      <dgm:spPr/>
      <dgm:t>
        <a:bodyPr/>
        <a:lstStyle/>
        <a:p>
          <a:endParaRPr lang="en-US"/>
        </a:p>
      </dgm:t>
    </dgm:pt>
    <dgm:pt modelId="{59118224-53E1-4972-9926-9B6EF179AA35}" type="pres">
      <dgm:prSet presAssocID="{FE2F483D-C5DA-4D12-BB9B-FE0B9A1CDF8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CF71651-5E6F-4B9A-9801-90F179CB81EF}" type="pres">
      <dgm:prSet presAssocID="{4E519B25-15E6-4CB0-AEDB-7786238254DA}" presName="node" presStyleLbl="node1" presStyleIdx="0" presStyleCnt="5" custScaleX="115316" custScaleY="11428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0596A9E-F036-44B1-B707-AAD316BF15F5}" type="pres">
      <dgm:prSet presAssocID="{F84AAF64-4956-4A7F-96FF-DADA237941D0}" presName="sibTrans" presStyleLbl="sibTrans2D1" presStyleIdx="0" presStyleCnt="5"/>
      <dgm:spPr/>
      <dgm:t>
        <a:bodyPr/>
        <a:lstStyle/>
        <a:p>
          <a:endParaRPr lang="es-EC"/>
        </a:p>
      </dgm:t>
    </dgm:pt>
    <dgm:pt modelId="{379EC069-38CC-471E-88E6-7C715079CED4}" type="pres">
      <dgm:prSet presAssocID="{F84AAF64-4956-4A7F-96FF-DADA237941D0}" presName="connectorText" presStyleLbl="sibTrans2D1" presStyleIdx="0" presStyleCnt="5"/>
      <dgm:spPr/>
      <dgm:t>
        <a:bodyPr/>
        <a:lstStyle/>
        <a:p>
          <a:endParaRPr lang="es-EC"/>
        </a:p>
      </dgm:t>
    </dgm:pt>
    <dgm:pt modelId="{F6CC15D4-EF10-43CF-B56A-F2CFB147658E}" type="pres">
      <dgm:prSet presAssocID="{B9FF303C-EFFD-43A5-A34D-65DCE13486D0}" presName="node" presStyleLbl="node1" presStyleIdx="1" presStyleCnt="5" custScaleX="115316" custScaleY="11428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54E113F-F64E-4C57-B9F9-34BB5E46F0AA}" type="pres">
      <dgm:prSet presAssocID="{2EB79D67-E6B1-41FD-8629-70269AF18BB4}" presName="sibTrans" presStyleLbl="sibTrans2D1" presStyleIdx="1" presStyleCnt="5"/>
      <dgm:spPr/>
      <dgm:t>
        <a:bodyPr/>
        <a:lstStyle/>
        <a:p>
          <a:endParaRPr lang="es-EC"/>
        </a:p>
      </dgm:t>
    </dgm:pt>
    <dgm:pt modelId="{350A4335-A2B2-4005-8F35-5DBF0A3B4F99}" type="pres">
      <dgm:prSet presAssocID="{2EB79D67-E6B1-41FD-8629-70269AF18BB4}" presName="connectorText" presStyleLbl="sibTrans2D1" presStyleIdx="1" presStyleCnt="5"/>
      <dgm:spPr/>
      <dgm:t>
        <a:bodyPr/>
        <a:lstStyle/>
        <a:p>
          <a:endParaRPr lang="es-EC"/>
        </a:p>
      </dgm:t>
    </dgm:pt>
    <dgm:pt modelId="{0A8C5DDD-42CD-4C3E-9BB4-DE3F259BF7D6}" type="pres">
      <dgm:prSet presAssocID="{4E5C1BBF-FDAD-4ADC-90CC-A2F5B0093721}" presName="node" presStyleLbl="node1" presStyleIdx="2" presStyleCnt="5" custScaleX="115316" custScaleY="11428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612A848-2808-47F3-A41B-11933BB85BB1}" type="pres">
      <dgm:prSet presAssocID="{E411946F-2FB3-4B56-BCB0-23C4212442AB}" presName="sibTrans" presStyleLbl="sibTrans2D1" presStyleIdx="2" presStyleCnt="5"/>
      <dgm:spPr/>
      <dgm:t>
        <a:bodyPr/>
        <a:lstStyle/>
        <a:p>
          <a:endParaRPr lang="es-EC"/>
        </a:p>
      </dgm:t>
    </dgm:pt>
    <dgm:pt modelId="{DCC3A4BA-C299-40FD-A28B-C8C99F57FAC0}" type="pres">
      <dgm:prSet presAssocID="{E411946F-2FB3-4B56-BCB0-23C4212442AB}" presName="connectorText" presStyleLbl="sibTrans2D1" presStyleIdx="2" presStyleCnt="5"/>
      <dgm:spPr/>
      <dgm:t>
        <a:bodyPr/>
        <a:lstStyle/>
        <a:p>
          <a:endParaRPr lang="es-EC"/>
        </a:p>
      </dgm:t>
    </dgm:pt>
    <dgm:pt modelId="{49969A0D-A02D-434B-A874-0642A5B564EA}" type="pres">
      <dgm:prSet presAssocID="{58042DED-14C1-4C56-8D8F-EC476309B65F}" presName="node" presStyleLbl="node1" presStyleIdx="3" presStyleCnt="5" custScaleX="115316" custScaleY="11428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766291C-283A-46EE-B617-8070C09AB114}" type="pres">
      <dgm:prSet presAssocID="{0585D60C-02FD-487E-AF51-28B8A228BBCB}" presName="sibTrans" presStyleLbl="sibTrans2D1" presStyleIdx="3" presStyleCnt="5"/>
      <dgm:spPr/>
      <dgm:t>
        <a:bodyPr/>
        <a:lstStyle/>
        <a:p>
          <a:endParaRPr lang="es-EC"/>
        </a:p>
      </dgm:t>
    </dgm:pt>
    <dgm:pt modelId="{7CF0E977-FE15-497B-9780-0D79F0D4CD98}" type="pres">
      <dgm:prSet presAssocID="{0585D60C-02FD-487E-AF51-28B8A228BBCB}" presName="connectorText" presStyleLbl="sibTrans2D1" presStyleIdx="3" presStyleCnt="5"/>
      <dgm:spPr/>
      <dgm:t>
        <a:bodyPr/>
        <a:lstStyle/>
        <a:p>
          <a:endParaRPr lang="es-EC"/>
        </a:p>
      </dgm:t>
    </dgm:pt>
    <dgm:pt modelId="{8F8574EE-A02C-479A-BACF-69A69665E410}" type="pres">
      <dgm:prSet presAssocID="{53328305-BF0D-4418-948F-5A2E97657175}" presName="node" presStyleLbl="node1" presStyleIdx="4" presStyleCnt="5" custScaleX="115316" custScaleY="11428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4309A62-C453-4E1E-AC64-A2177B52FCA6}" type="pres">
      <dgm:prSet presAssocID="{6616A685-4FD5-4F9D-A7D0-FF902638DFC7}" presName="sibTrans" presStyleLbl="sibTrans2D1" presStyleIdx="4" presStyleCnt="5"/>
      <dgm:spPr/>
      <dgm:t>
        <a:bodyPr/>
        <a:lstStyle/>
        <a:p>
          <a:endParaRPr lang="es-EC"/>
        </a:p>
      </dgm:t>
    </dgm:pt>
    <dgm:pt modelId="{D11E191F-10C7-415F-AF00-74F2565747DE}" type="pres">
      <dgm:prSet presAssocID="{6616A685-4FD5-4F9D-A7D0-FF902638DFC7}" presName="connectorText" presStyleLbl="sibTrans2D1" presStyleIdx="4" presStyleCnt="5"/>
      <dgm:spPr/>
      <dgm:t>
        <a:bodyPr/>
        <a:lstStyle/>
        <a:p>
          <a:endParaRPr lang="es-EC"/>
        </a:p>
      </dgm:t>
    </dgm:pt>
  </dgm:ptLst>
  <dgm:cxnLst>
    <dgm:cxn modelId="{A93813C8-4FAC-45CF-9C63-8C566440D31A}" srcId="{FE2F483D-C5DA-4D12-BB9B-FE0B9A1CDF87}" destId="{53328305-BF0D-4418-948F-5A2E97657175}" srcOrd="4" destOrd="0" parTransId="{8D05DF34-0571-4D17-8696-A362001C0E54}" sibTransId="{6616A685-4FD5-4F9D-A7D0-FF902638DFC7}"/>
    <dgm:cxn modelId="{D291015B-3071-4657-B8CE-ED7C802674A5}" type="presOf" srcId="{4E5C1BBF-FDAD-4ADC-90CC-A2F5B0093721}" destId="{0A8C5DDD-42CD-4C3E-9BB4-DE3F259BF7D6}" srcOrd="0" destOrd="0" presId="urn:microsoft.com/office/officeart/2005/8/layout/cycle2"/>
    <dgm:cxn modelId="{32070BF0-93D2-4A5B-8B80-03F9C26F23DF}" type="presOf" srcId="{58042DED-14C1-4C56-8D8F-EC476309B65F}" destId="{49969A0D-A02D-434B-A874-0642A5B564EA}" srcOrd="0" destOrd="0" presId="urn:microsoft.com/office/officeart/2005/8/layout/cycle2"/>
    <dgm:cxn modelId="{FC7BC3AD-8C6A-4210-9A8D-320C4E84B961}" type="presOf" srcId="{B9FF303C-EFFD-43A5-A34D-65DCE13486D0}" destId="{F6CC15D4-EF10-43CF-B56A-F2CFB147658E}" srcOrd="0" destOrd="0" presId="urn:microsoft.com/office/officeart/2005/8/layout/cycle2"/>
    <dgm:cxn modelId="{E2CE54A5-FF55-4774-8FD2-0CB378D9C66B}" srcId="{FE2F483D-C5DA-4D12-BB9B-FE0B9A1CDF87}" destId="{4E519B25-15E6-4CB0-AEDB-7786238254DA}" srcOrd="0" destOrd="0" parTransId="{B9D1BD8B-163E-471B-8D54-B23DD9AAF7D9}" sibTransId="{F84AAF64-4956-4A7F-96FF-DADA237941D0}"/>
    <dgm:cxn modelId="{C1D6B0F5-AF20-430E-B0E5-458760652159}" type="presOf" srcId="{0585D60C-02FD-487E-AF51-28B8A228BBCB}" destId="{7CF0E977-FE15-497B-9780-0D79F0D4CD98}" srcOrd="1" destOrd="0" presId="urn:microsoft.com/office/officeart/2005/8/layout/cycle2"/>
    <dgm:cxn modelId="{5EC2BDAF-C51D-4209-BA31-6F03168E50BA}" type="presOf" srcId="{E411946F-2FB3-4B56-BCB0-23C4212442AB}" destId="{B612A848-2808-47F3-A41B-11933BB85BB1}" srcOrd="0" destOrd="0" presId="urn:microsoft.com/office/officeart/2005/8/layout/cycle2"/>
    <dgm:cxn modelId="{82D2D6FB-91D7-49A2-8514-AF75AEC25B67}" type="presOf" srcId="{F84AAF64-4956-4A7F-96FF-DADA237941D0}" destId="{379EC069-38CC-471E-88E6-7C715079CED4}" srcOrd="1" destOrd="0" presId="urn:microsoft.com/office/officeart/2005/8/layout/cycle2"/>
    <dgm:cxn modelId="{9B71DD60-C0D6-4953-9F7A-7E6A0C0DA3E8}" type="presOf" srcId="{0585D60C-02FD-487E-AF51-28B8A228BBCB}" destId="{F766291C-283A-46EE-B617-8070C09AB114}" srcOrd="0" destOrd="0" presId="urn:microsoft.com/office/officeart/2005/8/layout/cycle2"/>
    <dgm:cxn modelId="{4C686566-7A4D-4D5B-8C94-8C6BE8400BF2}" type="presOf" srcId="{E411946F-2FB3-4B56-BCB0-23C4212442AB}" destId="{DCC3A4BA-C299-40FD-A28B-C8C99F57FAC0}" srcOrd="1" destOrd="0" presId="urn:microsoft.com/office/officeart/2005/8/layout/cycle2"/>
    <dgm:cxn modelId="{A463352F-97CE-4947-BB07-8AA0CD251620}" type="presOf" srcId="{F84AAF64-4956-4A7F-96FF-DADA237941D0}" destId="{D0596A9E-F036-44B1-B707-AAD316BF15F5}" srcOrd="0" destOrd="0" presId="urn:microsoft.com/office/officeart/2005/8/layout/cycle2"/>
    <dgm:cxn modelId="{D7BD4619-9357-4DC0-955D-0F4ECE768D6C}" srcId="{FE2F483D-C5DA-4D12-BB9B-FE0B9A1CDF87}" destId="{58042DED-14C1-4C56-8D8F-EC476309B65F}" srcOrd="3" destOrd="0" parTransId="{C8973C10-DF7B-42AA-807E-6DE07D1D5ACB}" sibTransId="{0585D60C-02FD-487E-AF51-28B8A228BBCB}"/>
    <dgm:cxn modelId="{9BF3EA39-5F45-4967-BA9E-30D4878354D6}" type="presOf" srcId="{FE2F483D-C5DA-4D12-BB9B-FE0B9A1CDF87}" destId="{59118224-53E1-4972-9926-9B6EF179AA35}" srcOrd="0" destOrd="0" presId="urn:microsoft.com/office/officeart/2005/8/layout/cycle2"/>
    <dgm:cxn modelId="{3C314EE9-9170-4DB2-98FB-51310747AA9B}" type="presOf" srcId="{6616A685-4FD5-4F9D-A7D0-FF902638DFC7}" destId="{D11E191F-10C7-415F-AF00-74F2565747DE}" srcOrd="1" destOrd="0" presId="urn:microsoft.com/office/officeart/2005/8/layout/cycle2"/>
    <dgm:cxn modelId="{DD66E976-9CFA-48C0-A4C5-9D3FAA5BF151}" type="presOf" srcId="{4E519B25-15E6-4CB0-AEDB-7786238254DA}" destId="{6CF71651-5E6F-4B9A-9801-90F179CB81EF}" srcOrd="0" destOrd="0" presId="urn:microsoft.com/office/officeart/2005/8/layout/cycle2"/>
    <dgm:cxn modelId="{A989867C-A03B-4017-B7EF-650A8ED1E32E}" type="presOf" srcId="{2EB79D67-E6B1-41FD-8629-70269AF18BB4}" destId="{350A4335-A2B2-4005-8F35-5DBF0A3B4F99}" srcOrd="1" destOrd="0" presId="urn:microsoft.com/office/officeart/2005/8/layout/cycle2"/>
    <dgm:cxn modelId="{A1C2DD78-C06A-4004-8F28-B6B8469F48C8}" srcId="{FE2F483D-C5DA-4D12-BB9B-FE0B9A1CDF87}" destId="{4E5C1BBF-FDAD-4ADC-90CC-A2F5B0093721}" srcOrd="2" destOrd="0" parTransId="{8DFE365A-A744-49A0-BA2A-0A4006123B6A}" sibTransId="{E411946F-2FB3-4B56-BCB0-23C4212442AB}"/>
    <dgm:cxn modelId="{E5FF337F-6FC7-43FF-988A-D79B999FE441}" type="presOf" srcId="{53328305-BF0D-4418-948F-5A2E97657175}" destId="{8F8574EE-A02C-479A-BACF-69A69665E410}" srcOrd="0" destOrd="0" presId="urn:microsoft.com/office/officeart/2005/8/layout/cycle2"/>
    <dgm:cxn modelId="{37006F8B-1EC8-40C9-AA80-1492DA401813}" type="presOf" srcId="{2EB79D67-E6B1-41FD-8629-70269AF18BB4}" destId="{854E113F-F64E-4C57-B9F9-34BB5E46F0AA}" srcOrd="0" destOrd="0" presId="urn:microsoft.com/office/officeart/2005/8/layout/cycle2"/>
    <dgm:cxn modelId="{5F05EB0E-8B0C-4853-AB84-8442579C35E9}" type="presOf" srcId="{6616A685-4FD5-4F9D-A7D0-FF902638DFC7}" destId="{D4309A62-C453-4E1E-AC64-A2177B52FCA6}" srcOrd="0" destOrd="0" presId="urn:microsoft.com/office/officeart/2005/8/layout/cycle2"/>
    <dgm:cxn modelId="{EA1A52AE-26A3-4F78-A645-DC593744F5E6}" srcId="{FE2F483D-C5DA-4D12-BB9B-FE0B9A1CDF87}" destId="{B9FF303C-EFFD-43A5-A34D-65DCE13486D0}" srcOrd="1" destOrd="0" parTransId="{929AF9BE-B08A-4702-ADE0-933531BD89F5}" sibTransId="{2EB79D67-E6B1-41FD-8629-70269AF18BB4}"/>
    <dgm:cxn modelId="{D7E6477C-A477-4BB5-8149-D5129308DC81}" type="presParOf" srcId="{59118224-53E1-4972-9926-9B6EF179AA35}" destId="{6CF71651-5E6F-4B9A-9801-90F179CB81EF}" srcOrd="0" destOrd="0" presId="urn:microsoft.com/office/officeart/2005/8/layout/cycle2"/>
    <dgm:cxn modelId="{F2AD81C9-4D69-4EA4-A536-C25116FF4237}" type="presParOf" srcId="{59118224-53E1-4972-9926-9B6EF179AA35}" destId="{D0596A9E-F036-44B1-B707-AAD316BF15F5}" srcOrd="1" destOrd="0" presId="urn:microsoft.com/office/officeart/2005/8/layout/cycle2"/>
    <dgm:cxn modelId="{6D48B565-3E4A-4BF4-BD8A-B0E6F64DFCFB}" type="presParOf" srcId="{D0596A9E-F036-44B1-B707-AAD316BF15F5}" destId="{379EC069-38CC-471E-88E6-7C715079CED4}" srcOrd="0" destOrd="0" presId="urn:microsoft.com/office/officeart/2005/8/layout/cycle2"/>
    <dgm:cxn modelId="{B67D56C8-7152-4ABE-B890-5ABD6FB4212F}" type="presParOf" srcId="{59118224-53E1-4972-9926-9B6EF179AA35}" destId="{F6CC15D4-EF10-43CF-B56A-F2CFB147658E}" srcOrd="2" destOrd="0" presId="urn:microsoft.com/office/officeart/2005/8/layout/cycle2"/>
    <dgm:cxn modelId="{02122F7B-EAED-454E-86B0-01896A4084C7}" type="presParOf" srcId="{59118224-53E1-4972-9926-9B6EF179AA35}" destId="{854E113F-F64E-4C57-B9F9-34BB5E46F0AA}" srcOrd="3" destOrd="0" presId="urn:microsoft.com/office/officeart/2005/8/layout/cycle2"/>
    <dgm:cxn modelId="{A15DEEFE-613F-4BA1-AAF0-A2D4E7690E4E}" type="presParOf" srcId="{854E113F-F64E-4C57-B9F9-34BB5E46F0AA}" destId="{350A4335-A2B2-4005-8F35-5DBF0A3B4F99}" srcOrd="0" destOrd="0" presId="urn:microsoft.com/office/officeart/2005/8/layout/cycle2"/>
    <dgm:cxn modelId="{52EBBF63-FE72-4D4C-A01D-5EDB4BEC9A30}" type="presParOf" srcId="{59118224-53E1-4972-9926-9B6EF179AA35}" destId="{0A8C5DDD-42CD-4C3E-9BB4-DE3F259BF7D6}" srcOrd="4" destOrd="0" presId="urn:microsoft.com/office/officeart/2005/8/layout/cycle2"/>
    <dgm:cxn modelId="{62379F81-09A6-4A7F-955F-E39DA074B058}" type="presParOf" srcId="{59118224-53E1-4972-9926-9B6EF179AA35}" destId="{B612A848-2808-47F3-A41B-11933BB85BB1}" srcOrd="5" destOrd="0" presId="urn:microsoft.com/office/officeart/2005/8/layout/cycle2"/>
    <dgm:cxn modelId="{0BD56C62-299A-4C18-A142-0D600766EDA6}" type="presParOf" srcId="{B612A848-2808-47F3-A41B-11933BB85BB1}" destId="{DCC3A4BA-C299-40FD-A28B-C8C99F57FAC0}" srcOrd="0" destOrd="0" presId="urn:microsoft.com/office/officeart/2005/8/layout/cycle2"/>
    <dgm:cxn modelId="{491C24D5-61F5-4BBF-AE17-CABFEDA8C478}" type="presParOf" srcId="{59118224-53E1-4972-9926-9B6EF179AA35}" destId="{49969A0D-A02D-434B-A874-0642A5B564EA}" srcOrd="6" destOrd="0" presId="urn:microsoft.com/office/officeart/2005/8/layout/cycle2"/>
    <dgm:cxn modelId="{B024D257-46C2-4F00-BDCA-C196DA3DE661}" type="presParOf" srcId="{59118224-53E1-4972-9926-9B6EF179AA35}" destId="{F766291C-283A-46EE-B617-8070C09AB114}" srcOrd="7" destOrd="0" presId="urn:microsoft.com/office/officeart/2005/8/layout/cycle2"/>
    <dgm:cxn modelId="{62907DAA-F757-4D99-BCD8-C41A698B3C63}" type="presParOf" srcId="{F766291C-283A-46EE-B617-8070C09AB114}" destId="{7CF0E977-FE15-497B-9780-0D79F0D4CD98}" srcOrd="0" destOrd="0" presId="urn:microsoft.com/office/officeart/2005/8/layout/cycle2"/>
    <dgm:cxn modelId="{2170C527-B380-4B0C-91FA-638ACCFE8A0D}" type="presParOf" srcId="{59118224-53E1-4972-9926-9B6EF179AA35}" destId="{8F8574EE-A02C-479A-BACF-69A69665E410}" srcOrd="8" destOrd="0" presId="urn:microsoft.com/office/officeart/2005/8/layout/cycle2"/>
    <dgm:cxn modelId="{B3B84C7D-CCA9-4FF5-B783-CCA86198B1DF}" type="presParOf" srcId="{59118224-53E1-4972-9926-9B6EF179AA35}" destId="{D4309A62-C453-4E1E-AC64-A2177B52FCA6}" srcOrd="9" destOrd="0" presId="urn:microsoft.com/office/officeart/2005/8/layout/cycle2"/>
    <dgm:cxn modelId="{4F06D9FC-F3EA-4385-A30C-9F32E0ED926E}" type="presParOf" srcId="{D4309A62-C453-4E1E-AC64-A2177B52FCA6}" destId="{D11E191F-10C7-415F-AF00-74F2565747D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236647E-9F51-4425-B6E1-E621561E003E}" type="doc">
      <dgm:prSet loTypeId="urn:microsoft.com/office/officeart/2005/8/layout/radial6" loCatId="cycle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es-ES"/>
        </a:p>
      </dgm:t>
    </dgm:pt>
    <dgm:pt modelId="{2D68D65B-425F-46B5-B26F-41CD542A13B7}">
      <dgm:prSet phldrT="[Texto]"/>
      <dgm:spPr/>
      <dgm:t>
        <a:bodyPr/>
        <a:lstStyle/>
        <a:p>
          <a:r>
            <a:rPr lang="es-ES" dirty="0" smtClean="0"/>
            <a:t>4P’s</a:t>
          </a:r>
          <a:endParaRPr lang="es-ES" dirty="0"/>
        </a:p>
      </dgm:t>
    </dgm:pt>
    <dgm:pt modelId="{F6B25BDB-F0BE-4813-8665-D13E1BEBF223}" type="parTrans" cxnId="{055E36FE-8095-42CE-B641-6AF51AF8BC7B}">
      <dgm:prSet/>
      <dgm:spPr/>
      <dgm:t>
        <a:bodyPr/>
        <a:lstStyle/>
        <a:p>
          <a:endParaRPr lang="es-ES"/>
        </a:p>
      </dgm:t>
    </dgm:pt>
    <dgm:pt modelId="{37FBEA89-2E9F-444A-AA93-2B60741C83EF}" type="sibTrans" cxnId="{055E36FE-8095-42CE-B641-6AF51AF8BC7B}">
      <dgm:prSet/>
      <dgm:spPr/>
      <dgm:t>
        <a:bodyPr/>
        <a:lstStyle/>
        <a:p>
          <a:endParaRPr lang="es-ES"/>
        </a:p>
      </dgm:t>
    </dgm:pt>
    <dgm:pt modelId="{3FDEE075-5F3C-4BE8-9581-0EDEBC7E4FBF}">
      <dgm:prSet phldrT="[Texto]" custT="1"/>
      <dgm:spPr/>
      <dgm:t>
        <a:bodyPr/>
        <a:lstStyle/>
        <a:p>
          <a:r>
            <a:rPr lang="es-ES" sz="1600" smtClean="0"/>
            <a:t>Producto</a:t>
          </a:r>
          <a:endParaRPr lang="es-ES" sz="1600"/>
        </a:p>
      </dgm:t>
    </dgm:pt>
    <dgm:pt modelId="{C890405C-BB29-40B2-99A9-46173B1ADBA9}" type="parTrans" cxnId="{C0B97363-ACAE-42B7-8F4E-8352BF575CFF}">
      <dgm:prSet/>
      <dgm:spPr/>
      <dgm:t>
        <a:bodyPr/>
        <a:lstStyle/>
        <a:p>
          <a:endParaRPr lang="es-ES"/>
        </a:p>
      </dgm:t>
    </dgm:pt>
    <dgm:pt modelId="{56F80AAC-27E4-4B7C-919E-6F9DE31B2472}" type="sibTrans" cxnId="{C0B97363-ACAE-42B7-8F4E-8352BF575CFF}">
      <dgm:prSet/>
      <dgm:spPr/>
      <dgm:t>
        <a:bodyPr/>
        <a:lstStyle/>
        <a:p>
          <a:endParaRPr lang="es-ES"/>
        </a:p>
      </dgm:t>
    </dgm:pt>
    <dgm:pt modelId="{20E8DFE2-0389-468F-A142-46203B51C11F}">
      <dgm:prSet phldrT="[Texto]"/>
      <dgm:spPr/>
      <dgm:t>
        <a:bodyPr/>
        <a:lstStyle/>
        <a:p>
          <a:r>
            <a:rPr lang="es-ES" smtClean="0"/>
            <a:t>Precio</a:t>
          </a:r>
          <a:endParaRPr lang="es-ES"/>
        </a:p>
      </dgm:t>
    </dgm:pt>
    <dgm:pt modelId="{9276F1AB-8451-4695-9AA6-42D68E8FFAE1}" type="parTrans" cxnId="{B831B021-458E-48EC-8556-B6F86BC87B92}">
      <dgm:prSet/>
      <dgm:spPr/>
      <dgm:t>
        <a:bodyPr/>
        <a:lstStyle/>
        <a:p>
          <a:endParaRPr lang="es-ES"/>
        </a:p>
      </dgm:t>
    </dgm:pt>
    <dgm:pt modelId="{62BECCA4-C4DB-4BC7-B8C8-D0541F7EE655}" type="sibTrans" cxnId="{B831B021-458E-48EC-8556-B6F86BC87B92}">
      <dgm:prSet/>
      <dgm:spPr/>
      <dgm:t>
        <a:bodyPr/>
        <a:lstStyle/>
        <a:p>
          <a:endParaRPr lang="es-ES"/>
        </a:p>
      </dgm:t>
    </dgm:pt>
    <dgm:pt modelId="{72FEA356-9965-43D4-83FF-5013A066AF7E}">
      <dgm:prSet phldrT="[Texto]"/>
      <dgm:spPr/>
      <dgm:t>
        <a:bodyPr/>
        <a:lstStyle/>
        <a:p>
          <a:r>
            <a:rPr lang="es-ES" smtClean="0"/>
            <a:t>Plaza</a:t>
          </a:r>
          <a:endParaRPr lang="es-ES"/>
        </a:p>
      </dgm:t>
    </dgm:pt>
    <dgm:pt modelId="{1DAE99EC-1774-4B13-BC9F-7FAC9FD7F2C1}" type="parTrans" cxnId="{8C9F1B80-F3F1-4595-9BE2-3DABED918A49}">
      <dgm:prSet/>
      <dgm:spPr/>
      <dgm:t>
        <a:bodyPr/>
        <a:lstStyle/>
        <a:p>
          <a:endParaRPr lang="es-ES"/>
        </a:p>
      </dgm:t>
    </dgm:pt>
    <dgm:pt modelId="{9AFE5BAF-E4AE-471E-A8AB-EA7DDB7A4F0B}" type="sibTrans" cxnId="{8C9F1B80-F3F1-4595-9BE2-3DABED918A49}">
      <dgm:prSet/>
      <dgm:spPr/>
      <dgm:t>
        <a:bodyPr/>
        <a:lstStyle/>
        <a:p>
          <a:endParaRPr lang="es-ES"/>
        </a:p>
      </dgm:t>
    </dgm:pt>
    <dgm:pt modelId="{A2618B6F-A792-472C-8E1F-34D112E20798}">
      <dgm:prSet phldrT="[Texto]"/>
      <dgm:spPr/>
      <dgm:t>
        <a:bodyPr/>
        <a:lstStyle/>
        <a:p>
          <a:r>
            <a:rPr lang="es-ES" smtClean="0"/>
            <a:t>Promoción</a:t>
          </a:r>
          <a:endParaRPr lang="es-ES"/>
        </a:p>
      </dgm:t>
    </dgm:pt>
    <dgm:pt modelId="{46C02D9F-550F-4459-B400-B2F5E5BAA9A7}" type="parTrans" cxnId="{3296A66C-695C-4075-AD3B-3B3D6D988296}">
      <dgm:prSet/>
      <dgm:spPr/>
      <dgm:t>
        <a:bodyPr/>
        <a:lstStyle/>
        <a:p>
          <a:endParaRPr lang="es-ES"/>
        </a:p>
      </dgm:t>
    </dgm:pt>
    <dgm:pt modelId="{01E52283-C005-4C25-ACD4-D947DBFD3916}" type="sibTrans" cxnId="{3296A66C-695C-4075-AD3B-3B3D6D988296}">
      <dgm:prSet/>
      <dgm:spPr/>
      <dgm:t>
        <a:bodyPr/>
        <a:lstStyle/>
        <a:p>
          <a:endParaRPr lang="es-ES"/>
        </a:p>
      </dgm:t>
    </dgm:pt>
    <dgm:pt modelId="{D2A80D98-AD13-41DD-B93B-7C483DA31A33}">
      <dgm:prSet/>
      <dgm:spPr/>
      <dgm:t>
        <a:bodyPr/>
        <a:lstStyle/>
        <a:p>
          <a:r>
            <a:rPr lang="es-ES" dirty="0" smtClean="0"/>
            <a:t>Physical Evidence</a:t>
          </a:r>
          <a:endParaRPr lang="es-ES" dirty="0"/>
        </a:p>
      </dgm:t>
    </dgm:pt>
    <dgm:pt modelId="{BE0B5470-C55A-4723-88E5-1910972DABF9}" type="parTrans" cxnId="{25F67D2C-B3A6-4069-9BF5-13EE9097AAAA}">
      <dgm:prSet/>
      <dgm:spPr/>
      <dgm:t>
        <a:bodyPr/>
        <a:lstStyle/>
        <a:p>
          <a:endParaRPr lang="es-ES"/>
        </a:p>
      </dgm:t>
    </dgm:pt>
    <dgm:pt modelId="{EC8838F8-E482-4DA1-8B44-6CDCAAEE9619}" type="sibTrans" cxnId="{25F67D2C-B3A6-4069-9BF5-13EE9097AAAA}">
      <dgm:prSet/>
      <dgm:spPr/>
      <dgm:t>
        <a:bodyPr/>
        <a:lstStyle/>
        <a:p>
          <a:endParaRPr lang="es-ES"/>
        </a:p>
      </dgm:t>
    </dgm:pt>
    <dgm:pt modelId="{F949BF36-3449-4F1F-A5F8-931B3F2D7BAC}" type="pres">
      <dgm:prSet presAssocID="{2236647E-9F51-4425-B6E1-E621561E003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4CF974BA-2D28-4817-AF64-2F7F3798F3A8}" type="pres">
      <dgm:prSet presAssocID="{2D68D65B-425F-46B5-B26F-41CD542A13B7}" presName="centerShape" presStyleLbl="node0" presStyleIdx="0" presStyleCnt="1"/>
      <dgm:spPr/>
      <dgm:t>
        <a:bodyPr/>
        <a:lstStyle/>
        <a:p>
          <a:endParaRPr lang="es-ES_tradnl"/>
        </a:p>
      </dgm:t>
    </dgm:pt>
    <dgm:pt modelId="{193B8EAA-3CFA-46C8-B14E-EFD9BEB4B474}" type="pres">
      <dgm:prSet presAssocID="{3FDEE075-5F3C-4BE8-9581-0EDEBC7E4FBF}" presName="node" presStyleLbl="node1" presStyleIdx="0" presStyleCnt="5" custScaleX="11865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5EDB67-8C6E-4AD7-AAFD-CD58AA654ED5}" type="pres">
      <dgm:prSet presAssocID="{3FDEE075-5F3C-4BE8-9581-0EDEBC7E4FBF}" presName="dummy" presStyleCnt="0"/>
      <dgm:spPr/>
      <dgm:t>
        <a:bodyPr/>
        <a:lstStyle/>
        <a:p>
          <a:endParaRPr lang="es-ES_tradnl"/>
        </a:p>
      </dgm:t>
    </dgm:pt>
    <dgm:pt modelId="{E97C2F2A-A6D0-4E59-901A-F4C4B1836759}" type="pres">
      <dgm:prSet presAssocID="{56F80AAC-27E4-4B7C-919E-6F9DE31B2472}" presName="sibTrans" presStyleLbl="sibTrans2D1" presStyleIdx="0" presStyleCnt="5"/>
      <dgm:spPr/>
      <dgm:t>
        <a:bodyPr/>
        <a:lstStyle/>
        <a:p>
          <a:endParaRPr lang="es-ES_tradnl"/>
        </a:p>
      </dgm:t>
    </dgm:pt>
    <dgm:pt modelId="{CE895EAC-49FC-4A37-8817-8E102239CC1B}" type="pres">
      <dgm:prSet presAssocID="{D2A80D98-AD13-41DD-B93B-7C483DA31A3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DA847B-A590-42BB-A1B4-E38CFD2E9C2F}" type="pres">
      <dgm:prSet presAssocID="{D2A80D98-AD13-41DD-B93B-7C483DA31A33}" presName="dummy" presStyleCnt="0"/>
      <dgm:spPr/>
    </dgm:pt>
    <dgm:pt modelId="{C8032C41-F962-4955-ADA3-EE5B1924FF1E}" type="pres">
      <dgm:prSet presAssocID="{EC8838F8-E482-4DA1-8B44-6CDCAAEE9619}" presName="sibTrans" presStyleLbl="sibTrans2D1" presStyleIdx="1" presStyleCnt="5"/>
      <dgm:spPr/>
      <dgm:t>
        <a:bodyPr/>
        <a:lstStyle/>
        <a:p>
          <a:endParaRPr lang="es-ES"/>
        </a:p>
      </dgm:t>
    </dgm:pt>
    <dgm:pt modelId="{A0E55793-068A-4EEB-B7C1-20809DE4FD29}" type="pres">
      <dgm:prSet presAssocID="{20E8DFE2-0389-468F-A142-46203B51C11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535AA449-07BE-48A2-86F2-78FA6D35A7A4}" type="pres">
      <dgm:prSet presAssocID="{20E8DFE2-0389-468F-A142-46203B51C11F}" presName="dummy" presStyleCnt="0"/>
      <dgm:spPr/>
      <dgm:t>
        <a:bodyPr/>
        <a:lstStyle/>
        <a:p>
          <a:endParaRPr lang="es-ES_tradnl"/>
        </a:p>
      </dgm:t>
    </dgm:pt>
    <dgm:pt modelId="{EAF9A3E6-51D3-4640-A99E-B119BCC809EE}" type="pres">
      <dgm:prSet presAssocID="{62BECCA4-C4DB-4BC7-B8C8-D0541F7EE655}" presName="sibTrans" presStyleLbl="sibTrans2D1" presStyleIdx="2" presStyleCnt="5"/>
      <dgm:spPr/>
      <dgm:t>
        <a:bodyPr/>
        <a:lstStyle/>
        <a:p>
          <a:endParaRPr lang="es-ES_tradnl"/>
        </a:p>
      </dgm:t>
    </dgm:pt>
    <dgm:pt modelId="{A8671583-035E-4106-813F-122CB598DDCA}" type="pres">
      <dgm:prSet presAssocID="{72FEA356-9965-43D4-83FF-5013A066AF7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C80E5AE0-3D13-474B-8120-843E7A2B3453}" type="pres">
      <dgm:prSet presAssocID="{72FEA356-9965-43D4-83FF-5013A066AF7E}" presName="dummy" presStyleCnt="0"/>
      <dgm:spPr/>
      <dgm:t>
        <a:bodyPr/>
        <a:lstStyle/>
        <a:p>
          <a:endParaRPr lang="es-ES_tradnl"/>
        </a:p>
      </dgm:t>
    </dgm:pt>
    <dgm:pt modelId="{B96B2AE1-5B20-4016-B4A0-A2BBF90D3C9D}" type="pres">
      <dgm:prSet presAssocID="{9AFE5BAF-E4AE-471E-A8AB-EA7DDB7A4F0B}" presName="sibTrans" presStyleLbl="sibTrans2D1" presStyleIdx="3" presStyleCnt="5"/>
      <dgm:spPr/>
      <dgm:t>
        <a:bodyPr/>
        <a:lstStyle/>
        <a:p>
          <a:endParaRPr lang="es-ES_tradnl"/>
        </a:p>
      </dgm:t>
    </dgm:pt>
    <dgm:pt modelId="{056606C0-D5A0-4486-A94D-64E7B8230D37}" type="pres">
      <dgm:prSet presAssocID="{A2618B6F-A792-472C-8E1F-34D112E2079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2AE90037-4887-4C6F-8A13-9FBF7ECC2729}" type="pres">
      <dgm:prSet presAssocID="{A2618B6F-A792-472C-8E1F-34D112E20798}" presName="dummy" presStyleCnt="0"/>
      <dgm:spPr/>
      <dgm:t>
        <a:bodyPr/>
        <a:lstStyle/>
        <a:p>
          <a:endParaRPr lang="es-ES_tradnl"/>
        </a:p>
      </dgm:t>
    </dgm:pt>
    <dgm:pt modelId="{519D2096-516F-4CCC-B5D5-65C7CDB94CB8}" type="pres">
      <dgm:prSet presAssocID="{01E52283-C005-4C25-ACD4-D947DBFD3916}" presName="sibTrans" presStyleLbl="sibTrans2D1" presStyleIdx="4" presStyleCnt="5"/>
      <dgm:spPr/>
      <dgm:t>
        <a:bodyPr/>
        <a:lstStyle/>
        <a:p>
          <a:endParaRPr lang="es-ES_tradnl"/>
        </a:p>
      </dgm:t>
    </dgm:pt>
  </dgm:ptLst>
  <dgm:cxnLst>
    <dgm:cxn modelId="{25F67D2C-B3A6-4069-9BF5-13EE9097AAAA}" srcId="{2D68D65B-425F-46B5-B26F-41CD542A13B7}" destId="{D2A80D98-AD13-41DD-B93B-7C483DA31A33}" srcOrd="1" destOrd="0" parTransId="{BE0B5470-C55A-4723-88E5-1910972DABF9}" sibTransId="{EC8838F8-E482-4DA1-8B44-6CDCAAEE9619}"/>
    <dgm:cxn modelId="{B831B021-458E-48EC-8556-B6F86BC87B92}" srcId="{2D68D65B-425F-46B5-B26F-41CD542A13B7}" destId="{20E8DFE2-0389-468F-A142-46203B51C11F}" srcOrd="2" destOrd="0" parTransId="{9276F1AB-8451-4695-9AA6-42D68E8FFAE1}" sibTransId="{62BECCA4-C4DB-4BC7-B8C8-D0541F7EE655}"/>
    <dgm:cxn modelId="{3DA480D2-744B-4DC4-BBEB-53469EEAD6BC}" type="presOf" srcId="{72FEA356-9965-43D4-83FF-5013A066AF7E}" destId="{A8671583-035E-4106-813F-122CB598DDCA}" srcOrd="0" destOrd="0" presId="urn:microsoft.com/office/officeart/2005/8/layout/radial6"/>
    <dgm:cxn modelId="{8C9F1B80-F3F1-4595-9BE2-3DABED918A49}" srcId="{2D68D65B-425F-46B5-B26F-41CD542A13B7}" destId="{72FEA356-9965-43D4-83FF-5013A066AF7E}" srcOrd="3" destOrd="0" parTransId="{1DAE99EC-1774-4B13-BC9F-7FAC9FD7F2C1}" sibTransId="{9AFE5BAF-E4AE-471E-A8AB-EA7DDB7A4F0B}"/>
    <dgm:cxn modelId="{EA21B135-5775-4ED9-BAC2-C0BB67AFD0D1}" type="presOf" srcId="{01E52283-C005-4C25-ACD4-D947DBFD3916}" destId="{519D2096-516F-4CCC-B5D5-65C7CDB94CB8}" srcOrd="0" destOrd="0" presId="urn:microsoft.com/office/officeart/2005/8/layout/radial6"/>
    <dgm:cxn modelId="{F6280447-BA0F-4589-A65C-DC11B411EBA8}" type="presOf" srcId="{A2618B6F-A792-472C-8E1F-34D112E20798}" destId="{056606C0-D5A0-4486-A94D-64E7B8230D37}" srcOrd="0" destOrd="0" presId="urn:microsoft.com/office/officeart/2005/8/layout/radial6"/>
    <dgm:cxn modelId="{023833E1-D133-43D5-A386-47CFCB02CDE7}" type="presOf" srcId="{9AFE5BAF-E4AE-471E-A8AB-EA7DDB7A4F0B}" destId="{B96B2AE1-5B20-4016-B4A0-A2BBF90D3C9D}" srcOrd="0" destOrd="0" presId="urn:microsoft.com/office/officeart/2005/8/layout/radial6"/>
    <dgm:cxn modelId="{D6E629F0-5398-4567-992E-E26AAB9284FC}" type="presOf" srcId="{62BECCA4-C4DB-4BC7-B8C8-D0541F7EE655}" destId="{EAF9A3E6-51D3-4640-A99E-B119BCC809EE}" srcOrd="0" destOrd="0" presId="urn:microsoft.com/office/officeart/2005/8/layout/radial6"/>
    <dgm:cxn modelId="{94DBAC3F-FDD5-4ACB-88D4-3838B6421328}" type="presOf" srcId="{56F80AAC-27E4-4B7C-919E-6F9DE31B2472}" destId="{E97C2F2A-A6D0-4E59-901A-F4C4B1836759}" srcOrd="0" destOrd="0" presId="urn:microsoft.com/office/officeart/2005/8/layout/radial6"/>
    <dgm:cxn modelId="{3296A66C-695C-4075-AD3B-3B3D6D988296}" srcId="{2D68D65B-425F-46B5-B26F-41CD542A13B7}" destId="{A2618B6F-A792-472C-8E1F-34D112E20798}" srcOrd="4" destOrd="0" parTransId="{46C02D9F-550F-4459-B400-B2F5E5BAA9A7}" sibTransId="{01E52283-C005-4C25-ACD4-D947DBFD3916}"/>
    <dgm:cxn modelId="{3B4EA7E5-C574-4E56-8CA0-38AD7CE87987}" type="presOf" srcId="{EC8838F8-E482-4DA1-8B44-6CDCAAEE9619}" destId="{C8032C41-F962-4955-ADA3-EE5B1924FF1E}" srcOrd="0" destOrd="0" presId="urn:microsoft.com/office/officeart/2005/8/layout/radial6"/>
    <dgm:cxn modelId="{C001B9FA-66FF-4B36-8074-B05A2882B28B}" type="presOf" srcId="{2D68D65B-425F-46B5-B26F-41CD542A13B7}" destId="{4CF974BA-2D28-4817-AF64-2F7F3798F3A8}" srcOrd="0" destOrd="0" presId="urn:microsoft.com/office/officeart/2005/8/layout/radial6"/>
    <dgm:cxn modelId="{055E36FE-8095-42CE-B641-6AF51AF8BC7B}" srcId="{2236647E-9F51-4425-B6E1-E621561E003E}" destId="{2D68D65B-425F-46B5-B26F-41CD542A13B7}" srcOrd="0" destOrd="0" parTransId="{F6B25BDB-F0BE-4813-8665-D13E1BEBF223}" sibTransId="{37FBEA89-2E9F-444A-AA93-2B60741C83EF}"/>
    <dgm:cxn modelId="{C0B97363-ACAE-42B7-8F4E-8352BF575CFF}" srcId="{2D68D65B-425F-46B5-B26F-41CD542A13B7}" destId="{3FDEE075-5F3C-4BE8-9581-0EDEBC7E4FBF}" srcOrd="0" destOrd="0" parTransId="{C890405C-BB29-40B2-99A9-46173B1ADBA9}" sibTransId="{56F80AAC-27E4-4B7C-919E-6F9DE31B2472}"/>
    <dgm:cxn modelId="{1264BDEC-7955-4EFC-93C9-7FB817E7ED41}" type="presOf" srcId="{2236647E-9F51-4425-B6E1-E621561E003E}" destId="{F949BF36-3449-4F1F-A5F8-931B3F2D7BAC}" srcOrd="0" destOrd="0" presId="urn:microsoft.com/office/officeart/2005/8/layout/radial6"/>
    <dgm:cxn modelId="{06D79B0A-2BBA-42A7-B550-8445911F4D29}" type="presOf" srcId="{3FDEE075-5F3C-4BE8-9581-0EDEBC7E4FBF}" destId="{193B8EAA-3CFA-46C8-B14E-EFD9BEB4B474}" srcOrd="0" destOrd="0" presId="urn:microsoft.com/office/officeart/2005/8/layout/radial6"/>
    <dgm:cxn modelId="{50CF569F-1AC7-4087-AB46-F0E18287ABE1}" type="presOf" srcId="{20E8DFE2-0389-468F-A142-46203B51C11F}" destId="{A0E55793-068A-4EEB-B7C1-20809DE4FD29}" srcOrd="0" destOrd="0" presId="urn:microsoft.com/office/officeart/2005/8/layout/radial6"/>
    <dgm:cxn modelId="{5F69F4D8-856A-4CA5-B94C-39E0B5D83663}" type="presOf" srcId="{D2A80D98-AD13-41DD-B93B-7C483DA31A33}" destId="{CE895EAC-49FC-4A37-8817-8E102239CC1B}" srcOrd="0" destOrd="0" presId="urn:microsoft.com/office/officeart/2005/8/layout/radial6"/>
    <dgm:cxn modelId="{C924B517-CCA2-48BC-8836-5111B6BD214C}" type="presParOf" srcId="{F949BF36-3449-4F1F-A5F8-931B3F2D7BAC}" destId="{4CF974BA-2D28-4817-AF64-2F7F3798F3A8}" srcOrd="0" destOrd="0" presId="urn:microsoft.com/office/officeart/2005/8/layout/radial6"/>
    <dgm:cxn modelId="{6DB88C4E-5AA5-4313-AE1D-39A1D2C935DA}" type="presParOf" srcId="{F949BF36-3449-4F1F-A5F8-931B3F2D7BAC}" destId="{193B8EAA-3CFA-46C8-B14E-EFD9BEB4B474}" srcOrd="1" destOrd="0" presId="urn:microsoft.com/office/officeart/2005/8/layout/radial6"/>
    <dgm:cxn modelId="{0F574571-62EA-4F77-B3A2-512A6C6F5C9C}" type="presParOf" srcId="{F949BF36-3449-4F1F-A5F8-931B3F2D7BAC}" destId="{ED5EDB67-8C6E-4AD7-AAFD-CD58AA654ED5}" srcOrd="2" destOrd="0" presId="urn:microsoft.com/office/officeart/2005/8/layout/radial6"/>
    <dgm:cxn modelId="{C93B191C-3A4D-472F-9CD7-A9F33891CA8A}" type="presParOf" srcId="{F949BF36-3449-4F1F-A5F8-931B3F2D7BAC}" destId="{E97C2F2A-A6D0-4E59-901A-F4C4B1836759}" srcOrd="3" destOrd="0" presId="urn:microsoft.com/office/officeart/2005/8/layout/radial6"/>
    <dgm:cxn modelId="{DB4CDF07-425D-49E9-A7C4-8CEBF3459A65}" type="presParOf" srcId="{F949BF36-3449-4F1F-A5F8-931B3F2D7BAC}" destId="{CE895EAC-49FC-4A37-8817-8E102239CC1B}" srcOrd="4" destOrd="0" presId="urn:microsoft.com/office/officeart/2005/8/layout/radial6"/>
    <dgm:cxn modelId="{887E54E0-733F-4CCE-9A7C-69D06812F0D2}" type="presParOf" srcId="{F949BF36-3449-4F1F-A5F8-931B3F2D7BAC}" destId="{D2DA847B-A590-42BB-A1B4-E38CFD2E9C2F}" srcOrd="5" destOrd="0" presId="urn:microsoft.com/office/officeart/2005/8/layout/radial6"/>
    <dgm:cxn modelId="{FB2F1823-1D7F-4CAA-8F57-D2FD7917B89B}" type="presParOf" srcId="{F949BF36-3449-4F1F-A5F8-931B3F2D7BAC}" destId="{C8032C41-F962-4955-ADA3-EE5B1924FF1E}" srcOrd="6" destOrd="0" presId="urn:microsoft.com/office/officeart/2005/8/layout/radial6"/>
    <dgm:cxn modelId="{08ED783A-D39E-42F8-AE21-F45FF7A3DD57}" type="presParOf" srcId="{F949BF36-3449-4F1F-A5F8-931B3F2D7BAC}" destId="{A0E55793-068A-4EEB-B7C1-20809DE4FD29}" srcOrd="7" destOrd="0" presId="urn:microsoft.com/office/officeart/2005/8/layout/radial6"/>
    <dgm:cxn modelId="{F166768B-D4BD-43CB-8A97-3930A030066D}" type="presParOf" srcId="{F949BF36-3449-4F1F-A5F8-931B3F2D7BAC}" destId="{535AA449-07BE-48A2-86F2-78FA6D35A7A4}" srcOrd="8" destOrd="0" presId="urn:microsoft.com/office/officeart/2005/8/layout/radial6"/>
    <dgm:cxn modelId="{5E921CB3-F957-4F5A-A498-3CA91B9DB061}" type="presParOf" srcId="{F949BF36-3449-4F1F-A5F8-931B3F2D7BAC}" destId="{EAF9A3E6-51D3-4640-A99E-B119BCC809EE}" srcOrd="9" destOrd="0" presId="urn:microsoft.com/office/officeart/2005/8/layout/radial6"/>
    <dgm:cxn modelId="{1BE0F243-4864-45F5-8AEF-08E70ADCDF33}" type="presParOf" srcId="{F949BF36-3449-4F1F-A5F8-931B3F2D7BAC}" destId="{A8671583-035E-4106-813F-122CB598DDCA}" srcOrd="10" destOrd="0" presId="urn:microsoft.com/office/officeart/2005/8/layout/radial6"/>
    <dgm:cxn modelId="{6FDB827D-EEE1-4060-9F58-01D158C0CE91}" type="presParOf" srcId="{F949BF36-3449-4F1F-A5F8-931B3F2D7BAC}" destId="{C80E5AE0-3D13-474B-8120-843E7A2B3453}" srcOrd="11" destOrd="0" presId="urn:microsoft.com/office/officeart/2005/8/layout/radial6"/>
    <dgm:cxn modelId="{CACADCB0-FEBD-466F-9349-C90BF09BD6E0}" type="presParOf" srcId="{F949BF36-3449-4F1F-A5F8-931B3F2D7BAC}" destId="{B96B2AE1-5B20-4016-B4A0-A2BBF90D3C9D}" srcOrd="12" destOrd="0" presId="urn:microsoft.com/office/officeart/2005/8/layout/radial6"/>
    <dgm:cxn modelId="{D2200207-6032-4EAB-B449-D016413BCD7B}" type="presParOf" srcId="{F949BF36-3449-4F1F-A5F8-931B3F2D7BAC}" destId="{056606C0-D5A0-4486-A94D-64E7B8230D37}" srcOrd="13" destOrd="0" presId="urn:microsoft.com/office/officeart/2005/8/layout/radial6"/>
    <dgm:cxn modelId="{6BED0137-D487-444B-8CB2-B3A0CF1876D5}" type="presParOf" srcId="{F949BF36-3449-4F1F-A5F8-931B3F2D7BAC}" destId="{2AE90037-4887-4C6F-8A13-9FBF7ECC2729}" srcOrd="14" destOrd="0" presId="urn:microsoft.com/office/officeart/2005/8/layout/radial6"/>
    <dgm:cxn modelId="{D0B68C39-512A-4280-8BAA-31E4CAA98B34}" type="presParOf" srcId="{F949BF36-3449-4F1F-A5F8-931B3F2D7BAC}" destId="{519D2096-516F-4CCC-B5D5-65C7CDB94CB8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C2100E5-FCD6-411C-8B65-AB00B70F4BC6}" type="doc">
      <dgm:prSet loTypeId="urn:microsoft.com/office/officeart/2005/8/layout/hierarchy4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DC5F71C-D853-4A53-8385-276446E7BEE6}">
      <dgm:prSet phldrT="[Texto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1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1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1">
                <a:lumMod val="60000"/>
                <a:lumOff val="40000"/>
                <a:shade val="100000"/>
                <a:satMod val="115000"/>
              </a:schemeClr>
            </a:gs>
          </a:gsLst>
          <a:lin ang="8100000" scaled="1"/>
          <a:tileRect/>
        </a:gradFill>
      </dgm:spPr>
      <dgm:t>
        <a:bodyPr/>
        <a:lstStyle/>
        <a:p>
          <a:r>
            <a:rPr lang="en-US" sz="2600" smtClean="0"/>
            <a:t>Estudio de Marca</a:t>
          </a:r>
          <a:endParaRPr lang="en-US" sz="2600"/>
        </a:p>
      </dgm:t>
    </dgm:pt>
    <dgm:pt modelId="{00ADEECB-B395-49FC-A36F-8CA678E38ED1}" type="parTrans" cxnId="{743C1441-7D50-4C34-9AD0-99E2AEED18CD}">
      <dgm:prSet/>
      <dgm:spPr/>
      <dgm:t>
        <a:bodyPr/>
        <a:lstStyle/>
        <a:p>
          <a:endParaRPr lang="en-US"/>
        </a:p>
      </dgm:t>
    </dgm:pt>
    <dgm:pt modelId="{E6697746-D1EC-48DA-96B8-A773EB702F7E}" type="sibTrans" cxnId="{743C1441-7D50-4C34-9AD0-99E2AEED18CD}">
      <dgm:prSet/>
      <dgm:spPr/>
      <dgm:t>
        <a:bodyPr/>
        <a:lstStyle/>
        <a:p>
          <a:endParaRPr lang="en-US"/>
        </a:p>
      </dgm:t>
    </dgm:pt>
    <dgm:pt modelId="{CCDED432-D546-4E37-83CA-1B2FBD419133}">
      <dgm:prSet phldrT="[Texto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en-US" i="0" u="none" smtClean="0"/>
            <a:t>Estudio de Plaza</a:t>
          </a:r>
          <a:endParaRPr lang="en-US" i="0" u="none"/>
        </a:p>
      </dgm:t>
    </dgm:pt>
    <dgm:pt modelId="{9FA107A3-E0D3-405D-BE61-9E65A5A5915C}" type="parTrans" cxnId="{E797028E-B65F-4382-A537-034E8302237B}">
      <dgm:prSet/>
      <dgm:spPr/>
      <dgm:t>
        <a:bodyPr/>
        <a:lstStyle/>
        <a:p>
          <a:endParaRPr lang="en-US"/>
        </a:p>
      </dgm:t>
    </dgm:pt>
    <dgm:pt modelId="{DFD11107-7EBD-434B-9B86-8836B9769E01}" type="sibTrans" cxnId="{E797028E-B65F-4382-A537-034E8302237B}">
      <dgm:prSet/>
      <dgm:spPr/>
      <dgm:t>
        <a:bodyPr/>
        <a:lstStyle/>
        <a:p>
          <a:endParaRPr lang="en-US"/>
        </a:p>
      </dgm:t>
    </dgm:pt>
    <dgm:pt modelId="{50CF7F8E-7198-4152-AF54-A4189083B619}">
      <dgm:prSet phldrT="[Texto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3">
                <a:lumMod val="50000"/>
                <a:shade val="30000"/>
                <a:satMod val="115000"/>
              </a:schemeClr>
            </a:gs>
            <a:gs pos="50000">
              <a:schemeClr val="accent3">
                <a:lumMod val="50000"/>
                <a:shade val="67500"/>
                <a:satMod val="115000"/>
              </a:schemeClr>
            </a:gs>
            <a:gs pos="100000">
              <a:schemeClr val="accent3">
                <a:lumMod val="50000"/>
                <a:shade val="100000"/>
                <a:satMod val="115000"/>
              </a:schemeClr>
            </a:gs>
          </a:gsLst>
          <a:lin ang="0" scaled="1"/>
          <a:tileRect/>
        </a:gradFill>
      </dgm:spPr>
      <dgm:t>
        <a:bodyPr/>
        <a:lstStyle/>
        <a:p>
          <a:r>
            <a:rPr lang="es-MX" sz="2000" b="0" i="0" u="none" smtClean="0"/>
            <a:t>Estudio de competencia estratégica</a:t>
          </a:r>
          <a:endParaRPr lang="en-US" sz="2000" b="0" i="0" u="none"/>
        </a:p>
      </dgm:t>
    </dgm:pt>
    <dgm:pt modelId="{5AD9F889-3122-41FD-ADF9-54E17D458117}" type="parTrans" cxnId="{607ED809-161A-460A-B60F-222A2C045731}">
      <dgm:prSet/>
      <dgm:spPr/>
      <dgm:t>
        <a:bodyPr/>
        <a:lstStyle/>
        <a:p>
          <a:endParaRPr lang="en-US"/>
        </a:p>
      </dgm:t>
    </dgm:pt>
    <dgm:pt modelId="{790D0BCB-39CF-4D04-8614-C02F5D5478CE}" type="sibTrans" cxnId="{607ED809-161A-460A-B60F-222A2C045731}">
      <dgm:prSet/>
      <dgm:spPr/>
      <dgm:t>
        <a:bodyPr/>
        <a:lstStyle/>
        <a:p>
          <a:endParaRPr lang="en-US"/>
        </a:p>
      </dgm:t>
    </dgm:pt>
    <dgm:pt modelId="{36058B41-E113-40E4-A0B5-ADC9A239E2DF}">
      <dgm:prSet phldrT="[Texto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3">
                <a:lumMod val="50000"/>
                <a:shade val="30000"/>
                <a:satMod val="115000"/>
              </a:schemeClr>
            </a:gs>
            <a:gs pos="50000">
              <a:schemeClr val="accent3">
                <a:lumMod val="50000"/>
                <a:shade val="67500"/>
                <a:satMod val="115000"/>
              </a:schemeClr>
            </a:gs>
            <a:gs pos="100000">
              <a:schemeClr val="accent3">
                <a:lumMod val="50000"/>
                <a:shade val="100000"/>
                <a:satMod val="115000"/>
              </a:schemeClr>
            </a:gs>
          </a:gsLst>
          <a:lin ang="0" scaled="1"/>
          <a:tileRect/>
        </a:gradFill>
      </dgm:spPr>
      <dgm:t>
        <a:bodyPr/>
        <a:lstStyle/>
        <a:p>
          <a:r>
            <a:rPr lang="en-US" u="none" smtClean="0"/>
            <a:t>Estudio de Personas</a:t>
          </a:r>
          <a:endParaRPr lang="en-US" u="none"/>
        </a:p>
      </dgm:t>
    </dgm:pt>
    <dgm:pt modelId="{810C0BCA-B72C-4473-B598-E572B2DEF7F9}" type="parTrans" cxnId="{9EA18D58-7E86-456D-A957-1A3C65DD74E4}">
      <dgm:prSet/>
      <dgm:spPr/>
      <dgm:t>
        <a:bodyPr/>
        <a:lstStyle/>
        <a:p>
          <a:endParaRPr lang="en-US"/>
        </a:p>
      </dgm:t>
    </dgm:pt>
    <dgm:pt modelId="{7924FDF7-DB10-4DA0-8F26-5FB466743D16}" type="sibTrans" cxnId="{9EA18D58-7E86-456D-A957-1A3C65DD74E4}">
      <dgm:prSet/>
      <dgm:spPr/>
      <dgm:t>
        <a:bodyPr/>
        <a:lstStyle/>
        <a:p>
          <a:endParaRPr lang="en-US"/>
        </a:p>
      </dgm:t>
    </dgm:pt>
    <dgm:pt modelId="{ECF823D6-03AA-4A65-9B0A-7A0954014A66}">
      <dgm:prSet phldrT="[Texto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en-US" smtClean="0"/>
            <a:t>Estudio de Promocion</a:t>
          </a:r>
          <a:endParaRPr lang="en-US"/>
        </a:p>
      </dgm:t>
    </dgm:pt>
    <dgm:pt modelId="{1E64E92A-E0F7-4BC8-A915-30FB3771EB27}" type="parTrans" cxnId="{7820993E-F815-4D37-B7FD-6A498754B564}">
      <dgm:prSet/>
      <dgm:spPr/>
      <dgm:t>
        <a:bodyPr/>
        <a:lstStyle/>
        <a:p>
          <a:endParaRPr lang="en-US"/>
        </a:p>
      </dgm:t>
    </dgm:pt>
    <dgm:pt modelId="{5C19FB67-2E58-4FF5-997C-C4CA62E5A1FD}" type="sibTrans" cxnId="{7820993E-F815-4D37-B7FD-6A498754B564}">
      <dgm:prSet/>
      <dgm:spPr/>
      <dgm:t>
        <a:bodyPr/>
        <a:lstStyle/>
        <a:p>
          <a:endParaRPr lang="en-US"/>
        </a:p>
      </dgm:t>
    </dgm:pt>
    <dgm:pt modelId="{9522123C-0CCE-42E5-9CF5-B665BC687271}">
      <dgm:prSet phldrT="[Texto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3">
                <a:lumMod val="50000"/>
                <a:shade val="30000"/>
                <a:satMod val="115000"/>
              </a:schemeClr>
            </a:gs>
            <a:gs pos="50000">
              <a:schemeClr val="accent3">
                <a:lumMod val="50000"/>
                <a:shade val="67500"/>
                <a:satMod val="115000"/>
              </a:schemeClr>
            </a:gs>
            <a:gs pos="100000">
              <a:schemeClr val="accent3">
                <a:lumMod val="50000"/>
                <a:shade val="100000"/>
                <a:satMod val="115000"/>
              </a:schemeClr>
            </a:gs>
          </a:gsLst>
          <a:lin ang="0" scaled="1"/>
          <a:tileRect/>
        </a:gradFill>
      </dgm:spPr>
      <dgm:t>
        <a:bodyPr/>
        <a:lstStyle/>
        <a:p>
          <a:r>
            <a:rPr lang="en-US" smtClean="0"/>
            <a:t>Capacitaciones y Asesorias</a:t>
          </a:r>
          <a:endParaRPr lang="en-US"/>
        </a:p>
      </dgm:t>
    </dgm:pt>
    <dgm:pt modelId="{801640B1-2FA7-4A01-BE59-B45901A00EB9}" type="parTrans" cxnId="{2A364BB2-A57B-40EA-BFAF-81E9EF473DAC}">
      <dgm:prSet/>
      <dgm:spPr/>
      <dgm:t>
        <a:bodyPr/>
        <a:lstStyle/>
        <a:p>
          <a:endParaRPr lang="en-US"/>
        </a:p>
      </dgm:t>
    </dgm:pt>
    <dgm:pt modelId="{AF17560D-29EE-4BD8-8A4A-CB1ECB6DE435}" type="sibTrans" cxnId="{2A364BB2-A57B-40EA-BFAF-81E9EF473DAC}">
      <dgm:prSet/>
      <dgm:spPr/>
      <dgm:t>
        <a:bodyPr/>
        <a:lstStyle/>
        <a:p>
          <a:endParaRPr lang="en-US"/>
        </a:p>
      </dgm:t>
    </dgm:pt>
    <dgm:pt modelId="{E4666369-2695-48A3-8E92-48CCC175EAD9}" type="pres">
      <dgm:prSet presAssocID="{AC2100E5-FCD6-411C-8B65-AB00B70F4BC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1B03A68-993A-4C30-9D91-ED631C40294E}" type="pres">
      <dgm:prSet presAssocID="{EDC5F71C-D853-4A53-8385-276446E7BEE6}" presName="vertOne" presStyleCnt="0"/>
      <dgm:spPr/>
      <dgm:t>
        <a:bodyPr/>
        <a:lstStyle/>
        <a:p>
          <a:endParaRPr lang="es-EC"/>
        </a:p>
      </dgm:t>
    </dgm:pt>
    <dgm:pt modelId="{DC8FFF11-BDA6-4FAE-BCF5-68041061FF75}" type="pres">
      <dgm:prSet presAssocID="{EDC5F71C-D853-4A53-8385-276446E7BEE6}" presName="txOne" presStyleLbl="node0" presStyleIdx="0" presStyleCnt="1" custLinFactNeighborX="-4349" custLinFactNeighborY="132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B03902-D2FC-481A-8CD3-06A767CEB140}" type="pres">
      <dgm:prSet presAssocID="{EDC5F71C-D853-4A53-8385-276446E7BEE6}" presName="parTransOne" presStyleCnt="0"/>
      <dgm:spPr/>
      <dgm:t>
        <a:bodyPr/>
        <a:lstStyle/>
        <a:p>
          <a:endParaRPr lang="es-EC"/>
        </a:p>
      </dgm:t>
    </dgm:pt>
    <dgm:pt modelId="{88A0313F-C0B6-40BA-A952-5A48869261EF}" type="pres">
      <dgm:prSet presAssocID="{EDC5F71C-D853-4A53-8385-276446E7BEE6}" presName="horzOne" presStyleCnt="0"/>
      <dgm:spPr/>
      <dgm:t>
        <a:bodyPr/>
        <a:lstStyle/>
        <a:p>
          <a:endParaRPr lang="es-EC"/>
        </a:p>
      </dgm:t>
    </dgm:pt>
    <dgm:pt modelId="{FE05DBB7-6CD2-4BCB-A9A6-378B32D34D71}" type="pres">
      <dgm:prSet presAssocID="{CCDED432-D546-4E37-83CA-1B2FBD419133}" presName="vertTwo" presStyleCnt="0"/>
      <dgm:spPr/>
      <dgm:t>
        <a:bodyPr/>
        <a:lstStyle/>
        <a:p>
          <a:endParaRPr lang="es-EC"/>
        </a:p>
      </dgm:t>
    </dgm:pt>
    <dgm:pt modelId="{5436B08B-1A20-46B8-85EA-57F9722306BE}" type="pres">
      <dgm:prSet presAssocID="{CCDED432-D546-4E37-83CA-1B2FBD419133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B3876B-175A-4D70-9EC1-BBC4347F2D52}" type="pres">
      <dgm:prSet presAssocID="{CCDED432-D546-4E37-83CA-1B2FBD419133}" presName="parTransTwo" presStyleCnt="0"/>
      <dgm:spPr/>
      <dgm:t>
        <a:bodyPr/>
        <a:lstStyle/>
        <a:p>
          <a:endParaRPr lang="es-EC"/>
        </a:p>
      </dgm:t>
    </dgm:pt>
    <dgm:pt modelId="{07692717-2DAC-44C5-82D0-6988AC5E755E}" type="pres">
      <dgm:prSet presAssocID="{CCDED432-D546-4E37-83CA-1B2FBD419133}" presName="horzTwo" presStyleCnt="0"/>
      <dgm:spPr/>
      <dgm:t>
        <a:bodyPr/>
        <a:lstStyle/>
        <a:p>
          <a:endParaRPr lang="es-EC"/>
        </a:p>
      </dgm:t>
    </dgm:pt>
    <dgm:pt modelId="{D2E502E2-D6DD-4CA6-B439-01B150F49FDE}" type="pres">
      <dgm:prSet presAssocID="{50CF7F8E-7198-4152-AF54-A4189083B619}" presName="vertThree" presStyleCnt="0"/>
      <dgm:spPr/>
      <dgm:t>
        <a:bodyPr/>
        <a:lstStyle/>
        <a:p>
          <a:endParaRPr lang="es-EC"/>
        </a:p>
      </dgm:t>
    </dgm:pt>
    <dgm:pt modelId="{45BB26F8-D00D-44DF-B956-BC6B07580A2D}" type="pres">
      <dgm:prSet presAssocID="{50CF7F8E-7198-4152-AF54-A4189083B619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70E8B1-8CE0-4644-9D14-C4A58E7010CD}" type="pres">
      <dgm:prSet presAssocID="{50CF7F8E-7198-4152-AF54-A4189083B619}" presName="horzThree" presStyleCnt="0"/>
      <dgm:spPr/>
      <dgm:t>
        <a:bodyPr/>
        <a:lstStyle/>
        <a:p>
          <a:endParaRPr lang="es-EC"/>
        </a:p>
      </dgm:t>
    </dgm:pt>
    <dgm:pt modelId="{69072CBD-4057-4FDE-8FDE-3D7175D8210B}" type="pres">
      <dgm:prSet presAssocID="{790D0BCB-39CF-4D04-8614-C02F5D5478CE}" presName="sibSpaceThree" presStyleCnt="0"/>
      <dgm:spPr/>
      <dgm:t>
        <a:bodyPr/>
        <a:lstStyle/>
        <a:p>
          <a:endParaRPr lang="es-EC"/>
        </a:p>
      </dgm:t>
    </dgm:pt>
    <dgm:pt modelId="{34E3DA75-E2DE-4FEE-BAE3-1A822F24411E}" type="pres">
      <dgm:prSet presAssocID="{36058B41-E113-40E4-A0B5-ADC9A239E2DF}" presName="vertThree" presStyleCnt="0"/>
      <dgm:spPr/>
      <dgm:t>
        <a:bodyPr/>
        <a:lstStyle/>
        <a:p>
          <a:endParaRPr lang="es-EC"/>
        </a:p>
      </dgm:t>
    </dgm:pt>
    <dgm:pt modelId="{89F76C72-25F6-4ECC-AAE8-B881CDCB008F}" type="pres">
      <dgm:prSet presAssocID="{36058B41-E113-40E4-A0B5-ADC9A239E2DF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908F8A-BDBF-4738-BB4D-F3DBDE5DE9D8}" type="pres">
      <dgm:prSet presAssocID="{36058B41-E113-40E4-A0B5-ADC9A239E2DF}" presName="horzThree" presStyleCnt="0"/>
      <dgm:spPr/>
      <dgm:t>
        <a:bodyPr/>
        <a:lstStyle/>
        <a:p>
          <a:endParaRPr lang="es-EC"/>
        </a:p>
      </dgm:t>
    </dgm:pt>
    <dgm:pt modelId="{C86FC0BF-F4AD-4ABF-96F5-E630F1CE9A72}" type="pres">
      <dgm:prSet presAssocID="{DFD11107-7EBD-434B-9B86-8836B9769E01}" presName="sibSpaceTwo" presStyleCnt="0"/>
      <dgm:spPr/>
      <dgm:t>
        <a:bodyPr/>
        <a:lstStyle/>
        <a:p>
          <a:endParaRPr lang="es-EC"/>
        </a:p>
      </dgm:t>
    </dgm:pt>
    <dgm:pt modelId="{C1CBD7DA-5071-4515-9F02-4CCD6C3465D4}" type="pres">
      <dgm:prSet presAssocID="{ECF823D6-03AA-4A65-9B0A-7A0954014A66}" presName="vertTwo" presStyleCnt="0"/>
      <dgm:spPr/>
      <dgm:t>
        <a:bodyPr/>
        <a:lstStyle/>
        <a:p>
          <a:endParaRPr lang="es-EC"/>
        </a:p>
      </dgm:t>
    </dgm:pt>
    <dgm:pt modelId="{87FC2D5E-C679-4E22-AE72-DE3A97EBD0CF}" type="pres">
      <dgm:prSet presAssocID="{ECF823D6-03AA-4A65-9B0A-7A0954014A66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99BB63-031E-4E9D-A8E6-16D1E3B08CA2}" type="pres">
      <dgm:prSet presAssocID="{ECF823D6-03AA-4A65-9B0A-7A0954014A66}" presName="parTransTwo" presStyleCnt="0"/>
      <dgm:spPr/>
      <dgm:t>
        <a:bodyPr/>
        <a:lstStyle/>
        <a:p>
          <a:endParaRPr lang="es-EC"/>
        </a:p>
      </dgm:t>
    </dgm:pt>
    <dgm:pt modelId="{D282EA92-B24F-438C-A686-D69BF8D1AD95}" type="pres">
      <dgm:prSet presAssocID="{ECF823D6-03AA-4A65-9B0A-7A0954014A66}" presName="horzTwo" presStyleCnt="0"/>
      <dgm:spPr/>
      <dgm:t>
        <a:bodyPr/>
        <a:lstStyle/>
        <a:p>
          <a:endParaRPr lang="es-EC"/>
        </a:p>
      </dgm:t>
    </dgm:pt>
    <dgm:pt modelId="{B0F4ECFA-D92F-4F61-BA72-CB0F784B923A}" type="pres">
      <dgm:prSet presAssocID="{9522123C-0CCE-42E5-9CF5-B665BC687271}" presName="vertThree" presStyleCnt="0"/>
      <dgm:spPr/>
      <dgm:t>
        <a:bodyPr/>
        <a:lstStyle/>
        <a:p>
          <a:endParaRPr lang="es-EC"/>
        </a:p>
      </dgm:t>
    </dgm:pt>
    <dgm:pt modelId="{45CECFF4-25CD-46C5-9D1C-4531DEA692CD}" type="pres">
      <dgm:prSet presAssocID="{9522123C-0CCE-42E5-9CF5-B665BC687271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4C2045-3B28-4604-8376-2E2E362C5059}" type="pres">
      <dgm:prSet presAssocID="{9522123C-0CCE-42E5-9CF5-B665BC687271}" presName="horzThree" presStyleCnt="0"/>
      <dgm:spPr/>
      <dgm:t>
        <a:bodyPr/>
        <a:lstStyle/>
        <a:p>
          <a:endParaRPr lang="es-EC"/>
        </a:p>
      </dgm:t>
    </dgm:pt>
  </dgm:ptLst>
  <dgm:cxnLst>
    <dgm:cxn modelId="{743C1441-7D50-4C34-9AD0-99E2AEED18CD}" srcId="{AC2100E5-FCD6-411C-8B65-AB00B70F4BC6}" destId="{EDC5F71C-D853-4A53-8385-276446E7BEE6}" srcOrd="0" destOrd="0" parTransId="{00ADEECB-B395-49FC-A36F-8CA678E38ED1}" sibTransId="{E6697746-D1EC-48DA-96B8-A773EB702F7E}"/>
    <dgm:cxn modelId="{14F8BCE6-0100-4746-8907-36D3697377BA}" type="presOf" srcId="{CCDED432-D546-4E37-83CA-1B2FBD419133}" destId="{5436B08B-1A20-46B8-85EA-57F9722306BE}" srcOrd="0" destOrd="0" presId="urn:microsoft.com/office/officeart/2005/8/layout/hierarchy4"/>
    <dgm:cxn modelId="{06E0A817-527D-43B8-B775-6980A4C8635B}" type="presOf" srcId="{AC2100E5-FCD6-411C-8B65-AB00B70F4BC6}" destId="{E4666369-2695-48A3-8E92-48CCC175EAD9}" srcOrd="0" destOrd="0" presId="urn:microsoft.com/office/officeart/2005/8/layout/hierarchy4"/>
    <dgm:cxn modelId="{99E34D59-F8F2-4D70-BD8E-40EF4F29F435}" type="presOf" srcId="{36058B41-E113-40E4-A0B5-ADC9A239E2DF}" destId="{89F76C72-25F6-4ECC-AAE8-B881CDCB008F}" srcOrd="0" destOrd="0" presId="urn:microsoft.com/office/officeart/2005/8/layout/hierarchy4"/>
    <dgm:cxn modelId="{E797028E-B65F-4382-A537-034E8302237B}" srcId="{EDC5F71C-D853-4A53-8385-276446E7BEE6}" destId="{CCDED432-D546-4E37-83CA-1B2FBD419133}" srcOrd="0" destOrd="0" parTransId="{9FA107A3-E0D3-405D-BE61-9E65A5A5915C}" sibTransId="{DFD11107-7EBD-434B-9B86-8836B9769E01}"/>
    <dgm:cxn modelId="{4D9D1350-FF6B-4F61-BC2E-9CDFACEA2F01}" type="presOf" srcId="{50CF7F8E-7198-4152-AF54-A4189083B619}" destId="{45BB26F8-D00D-44DF-B956-BC6B07580A2D}" srcOrd="0" destOrd="0" presId="urn:microsoft.com/office/officeart/2005/8/layout/hierarchy4"/>
    <dgm:cxn modelId="{40DDA040-6CD4-4236-8B58-8C754B3ADB92}" type="presOf" srcId="{ECF823D6-03AA-4A65-9B0A-7A0954014A66}" destId="{87FC2D5E-C679-4E22-AE72-DE3A97EBD0CF}" srcOrd="0" destOrd="0" presId="urn:microsoft.com/office/officeart/2005/8/layout/hierarchy4"/>
    <dgm:cxn modelId="{379D43A0-945F-4BFF-8DBC-0494516210C1}" type="presOf" srcId="{EDC5F71C-D853-4A53-8385-276446E7BEE6}" destId="{DC8FFF11-BDA6-4FAE-BCF5-68041061FF75}" srcOrd="0" destOrd="0" presId="urn:microsoft.com/office/officeart/2005/8/layout/hierarchy4"/>
    <dgm:cxn modelId="{607ED809-161A-460A-B60F-222A2C045731}" srcId="{CCDED432-D546-4E37-83CA-1B2FBD419133}" destId="{50CF7F8E-7198-4152-AF54-A4189083B619}" srcOrd="0" destOrd="0" parTransId="{5AD9F889-3122-41FD-ADF9-54E17D458117}" sibTransId="{790D0BCB-39CF-4D04-8614-C02F5D5478CE}"/>
    <dgm:cxn modelId="{7820993E-F815-4D37-B7FD-6A498754B564}" srcId="{EDC5F71C-D853-4A53-8385-276446E7BEE6}" destId="{ECF823D6-03AA-4A65-9B0A-7A0954014A66}" srcOrd="1" destOrd="0" parTransId="{1E64E92A-E0F7-4BC8-A915-30FB3771EB27}" sibTransId="{5C19FB67-2E58-4FF5-997C-C4CA62E5A1FD}"/>
    <dgm:cxn modelId="{67D0033C-E46A-48A2-850B-5520CEB1B54F}" type="presOf" srcId="{9522123C-0CCE-42E5-9CF5-B665BC687271}" destId="{45CECFF4-25CD-46C5-9D1C-4531DEA692CD}" srcOrd="0" destOrd="0" presId="urn:microsoft.com/office/officeart/2005/8/layout/hierarchy4"/>
    <dgm:cxn modelId="{2A364BB2-A57B-40EA-BFAF-81E9EF473DAC}" srcId="{ECF823D6-03AA-4A65-9B0A-7A0954014A66}" destId="{9522123C-0CCE-42E5-9CF5-B665BC687271}" srcOrd="0" destOrd="0" parTransId="{801640B1-2FA7-4A01-BE59-B45901A00EB9}" sibTransId="{AF17560D-29EE-4BD8-8A4A-CB1ECB6DE435}"/>
    <dgm:cxn modelId="{9EA18D58-7E86-456D-A957-1A3C65DD74E4}" srcId="{CCDED432-D546-4E37-83CA-1B2FBD419133}" destId="{36058B41-E113-40E4-A0B5-ADC9A239E2DF}" srcOrd="1" destOrd="0" parTransId="{810C0BCA-B72C-4473-B598-E572B2DEF7F9}" sibTransId="{7924FDF7-DB10-4DA0-8F26-5FB466743D16}"/>
    <dgm:cxn modelId="{EAFF455D-A7E9-4BB6-B7F5-9A336009938A}" type="presParOf" srcId="{E4666369-2695-48A3-8E92-48CCC175EAD9}" destId="{61B03A68-993A-4C30-9D91-ED631C40294E}" srcOrd="0" destOrd="0" presId="urn:microsoft.com/office/officeart/2005/8/layout/hierarchy4"/>
    <dgm:cxn modelId="{E4A441AF-3029-44B0-89DD-37B38FA74877}" type="presParOf" srcId="{61B03A68-993A-4C30-9D91-ED631C40294E}" destId="{DC8FFF11-BDA6-4FAE-BCF5-68041061FF75}" srcOrd="0" destOrd="0" presId="urn:microsoft.com/office/officeart/2005/8/layout/hierarchy4"/>
    <dgm:cxn modelId="{E45CD629-DD32-491A-B16A-5A4C4B1CA2AE}" type="presParOf" srcId="{61B03A68-993A-4C30-9D91-ED631C40294E}" destId="{21B03902-D2FC-481A-8CD3-06A767CEB140}" srcOrd="1" destOrd="0" presId="urn:microsoft.com/office/officeart/2005/8/layout/hierarchy4"/>
    <dgm:cxn modelId="{EED54164-1B1D-4F75-856A-DC7CDD4471D9}" type="presParOf" srcId="{61B03A68-993A-4C30-9D91-ED631C40294E}" destId="{88A0313F-C0B6-40BA-A952-5A48869261EF}" srcOrd="2" destOrd="0" presId="urn:microsoft.com/office/officeart/2005/8/layout/hierarchy4"/>
    <dgm:cxn modelId="{D58B85DE-A32C-437C-B9DA-B08F5233A757}" type="presParOf" srcId="{88A0313F-C0B6-40BA-A952-5A48869261EF}" destId="{FE05DBB7-6CD2-4BCB-A9A6-378B32D34D71}" srcOrd="0" destOrd="0" presId="urn:microsoft.com/office/officeart/2005/8/layout/hierarchy4"/>
    <dgm:cxn modelId="{DF65D6F4-E38C-4538-8299-DD8459E1EFE7}" type="presParOf" srcId="{FE05DBB7-6CD2-4BCB-A9A6-378B32D34D71}" destId="{5436B08B-1A20-46B8-85EA-57F9722306BE}" srcOrd="0" destOrd="0" presId="urn:microsoft.com/office/officeart/2005/8/layout/hierarchy4"/>
    <dgm:cxn modelId="{3E1C7829-93CB-4596-AD04-123A02EECAF1}" type="presParOf" srcId="{FE05DBB7-6CD2-4BCB-A9A6-378B32D34D71}" destId="{7DB3876B-175A-4D70-9EC1-BBC4347F2D52}" srcOrd="1" destOrd="0" presId="urn:microsoft.com/office/officeart/2005/8/layout/hierarchy4"/>
    <dgm:cxn modelId="{E1B847DB-E41E-45B9-9FA1-C0C9DBE95107}" type="presParOf" srcId="{FE05DBB7-6CD2-4BCB-A9A6-378B32D34D71}" destId="{07692717-2DAC-44C5-82D0-6988AC5E755E}" srcOrd="2" destOrd="0" presId="urn:microsoft.com/office/officeart/2005/8/layout/hierarchy4"/>
    <dgm:cxn modelId="{21CC135A-7D1F-4892-9041-33EB5065D5B6}" type="presParOf" srcId="{07692717-2DAC-44C5-82D0-6988AC5E755E}" destId="{D2E502E2-D6DD-4CA6-B439-01B150F49FDE}" srcOrd="0" destOrd="0" presId="urn:microsoft.com/office/officeart/2005/8/layout/hierarchy4"/>
    <dgm:cxn modelId="{541FC978-273D-47EC-AA9A-263CDACE43C5}" type="presParOf" srcId="{D2E502E2-D6DD-4CA6-B439-01B150F49FDE}" destId="{45BB26F8-D00D-44DF-B956-BC6B07580A2D}" srcOrd="0" destOrd="0" presId="urn:microsoft.com/office/officeart/2005/8/layout/hierarchy4"/>
    <dgm:cxn modelId="{9074715C-F28B-4543-8113-F26F6AB9B107}" type="presParOf" srcId="{D2E502E2-D6DD-4CA6-B439-01B150F49FDE}" destId="{5070E8B1-8CE0-4644-9D14-C4A58E7010CD}" srcOrd="1" destOrd="0" presId="urn:microsoft.com/office/officeart/2005/8/layout/hierarchy4"/>
    <dgm:cxn modelId="{F2984B3A-1545-4A4F-9785-3FD3EF758E8F}" type="presParOf" srcId="{07692717-2DAC-44C5-82D0-6988AC5E755E}" destId="{69072CBD-4057-4FDE-8FDE-3D7175D8210B}" srcOrd="1" destOrd="0" presId="urn:microsoft.com/office/officeart/2005/8/layout/hierarchy4"/>
    <dgm:cxn modelId="{504393D1-1514-43D8-B4C6-880AA5632FD0}" type="presParOf" srcId="{07692717-2DAC-44C5-82D0-6988AC5E755E}" destId="{34E3DA75-E2DE-4FEE-BAE3-1A822F24411E}" srcOrd="2" destOrd="0" presId="urn:microsoft.com/office/officeart/2005/8/layout/hierarchy4"/>
    <dgm:cxn modelId="{A8C3FC6F-B9DE-49CE-972A-90F57890D04D}" type="presParOf" srcId="{34E3DA75-E2DE-4FEE-BAE3-1A822F24411E}" destId="{89F76C72-25F6-4ECC-AAE8-B881CDCB008F}" srcOrd="0" destOrd="0" presId="urn:microsoft.com/office/officeart/2005/8/layout/hierarchy4"/>
    <dgm:cxn modelId="{552379D3-6750-49D0-A4F8-35D5AD1CD7A8}" type="presParOf" srcId="{34E3DA75-E2DE-4FEE-BAE3-1A822F24411E}" destId="{63908F8A-BDBF-4738-BB4D-F3DBDE5DE9D8}" srcOrd="1" destOrd="0" presId="urn:microsoft.com/office/officeart/2005/8/layout/hierarchy4"/>
    <dgm:cxn modelId="{27EC354A-2250-47EF-BACD-DCC095970D76}" type="presParOf" srcId="{88A0313F-C0B6-40BA-A952-5A48869261EF}" destId="{C86FC0BF-F4AD-4ABF-96F5-E630F1CE9A72}" srcOrd="1" destOrd="0" presId="urn:microsoft.com/office/officeart/2005/8/layout/hierarchy4"/>
    <dgm:cxn modelId="{62F369F1-D9C7-4596-92D7-1EACF5DC251B}" type="presParOf" srcId="{88A0313F-C0B6-40BA-A952-5A48869261EF}" destId="{C1CBD7DA-5071-4515-9F02-4CCD6C3465D4}" srcOrd="2" destOrd="0" presId="urn:microsoft.com/office/officeart/2005/8/layout/hierarchy4"/>
    <dgm:cxn modelId="{44445AE6-3E9F-408C-B87E-FB2FF144793C}" type="presParOf" srcId="{C1CBD7DA-5071-4515-9F02-4CCD6C3465D4}" destId="{87FC2D5E-C679-4E22-AE72-DE3A97EBD0CF}" srcOrd="0" destOrd="0" presId="urn:microsoft.com/office/officeart/2005/8/layout/hierarchy4"/>
    <dgm:cxn modelId="{07B9C251-F6D0-4A3C-941F-A86465E5BC39}" type="presParOf" srcId="{C1CBD7DA-5071-4515-9F02-4CCD6C3465D4}" destId="{BA99BB63-031E-4E9D-A8E6-16D1E3B08CA2}" srcOrd="1" destOrd="0" presId="urn:microsoft.com/office/officeart/2005/8/layout/hierarchy4"/>
    <dgm:cxn modelId="{2297F136-F4A5-4357-A8EC-C8FCE2DFA00C}" type="presParOf" srcId="{C1CBD7DA-5071-4515-9F02-4CCD6C3465D4}" destId="{D282EA92-B24F-438C-A686-D69BF8D1AD95}" srcOrd="2" destOrd="0" presId="urn:microsoft.com/office/officeart/2005/8/layout/hierarchy4"/>
    <dgm:cxn modelId="{FD66D352-A8C7-41D5-8521-50F211604E23}" type="presParOf" srcId="{D282EA92-B24F-438C-A686-D69BF8D1AD95}" destId="{B0F4ECFA-D92F-4F61-BA72-CB0F784B923A}" srcOrd="0" destOrd="0" presId="urn:microsoft.com/office/officeart/2005/8/layout/hierarchy4"/>
    <dgm:cxn modelId="{717EE3B2-6AB8-4547-9619-8246F04FEE28}" type="presParOf" srcId="{B0F4ECFA-D92F-4F61-BA72-CB0F784B923A}" destId="{45CECFF4-25CD-46C5-9D1C-4531DEA692CD}" srcOrd="0" destOrd="0" presId="urn:microsoft.com/office/officeart/2005/8/layout/hierarchy4"/>
    <dgm:cxn modelId="{85F00E2A-6B34-49FA-959A-C0680F68D3D2}" type="presParOf" srcId="{B0F4ECFA-D92F-4F61-BA72-CB0F784B923A}" destId="{9A4C2045-3B28-4604-8376-2E2E362C5059}" srcOrd="1" destOrd="0" presId="urn:microsoft.com/office/officeart/2005/8/layout/hierarchy4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1498CA4-D2BE-4BC9-B4E2-32A5CA8B437D}" type="doc">
      <dgm:prSet loTypeId="urn:microsoft.com/office/officeart/2005/8/layout/hList7" loCatId="list" qsTypeId="urn:microsoft.com/office/officeart/2005/8/quickstyle/3d6" qsCatId="3D" csTypeId="urn:microsoft.com/office/officeart/2005/8/colors/accent1_2" csCatId="accent1" phldr="1"/>
      <dgm:spPr/>
    </dgm:pt>
    <dgm:pt modelId="{3C74A3D0-74C7-42CE-BAA1-37EDB12D7139}">
      <dgm:prSet phldrT="[Texto]"/>
      <dgm:spPr/>
      <dgm:t>
        <a:bodyPr/>
        <a:lstStyle/>
        <a:p>
          <a:r>
            <a:rPr lang="es-ES" smtClean="0">
              <a:latin typeface="Arial"/>
              <a:ea typeface="Times New Roman"/>
              <a:cs typeface="Times New Roman"/>
            </a:rPr>
            <a:t>Electromiografía</a:t>
          </a:r>
          <a:endParaRPr lang="es-EC" dirty="0"/>
        </a:p>
      </dgm:t>
    </dgm:pt>
    <dgm:pt modelId="{3306F8AB-CC55-4007-8CFB-F682C9996284}" type="parTrans" cxnId="{73D4DB56-0131-482A-8DCA-FD9D589863D8}">
      <dgm:prSet/>
      <dgm:spPr/>
      <dgm:t>
        <a:bodyPr/>
        <a:lstStyle/>
        <a:p>
          <a:endParaRPr lang="es-EC"/>
        </a:p>
      </dgm:t>
    </dgm:pt>
    <dgm:pt modelId="{A8DD12EC-AD81-410E-9FAC-475115245A82}" type="sibTrans" cxnId="{73D4DB56-0131-482A-8DCA-FD9D589863D8}">
      <dgm:prSet/>
      <dgm:spPr/>
      <dgm:t>
        <a:bodyPr/>
        <a:lstStyle/>
        <a:p>
          <a:endParaRPr lang="es-EC"/>
        </a:p>
      </dgm:t>
    </dgm:pt>
    <dgm:pt modelId="{00AFFF8B-D922-4519-8538-2781C60AD6FB}">
      <dgm:prSet phldrT="[Texto]"/>
      <dgm:spPr/>
      <dgm:t>
        <a:bodyPr/>
        <a:lstStyle/>
        <a:p>
          <a:r>
            <a:rPr lang="es-ES" smtClean="0">
              <a:latin typeface="Arial"/>
              <a:ea typeface="Times New Roman"/>
              <a:cs typeface="Times New Roman"/>
            </a:rPr>
            <a:t>Seguimiento ocular </a:t>
          </a:r>
          <a:endParaRPr lang="es-EC" dirty="0"/>
        </a:p>
      </dgm:t>
    </dgm:pt>
    <dgm:pt modelId="{DC6EDA8A-0A93-481D-BF72-8F76C1E5397C}" type="parTrans" cxnId="{626DF65C-C415-41F4-A240-D7DAEFD56DE0}">
      <dgm:prSet/>
      <dgm:spPr/>
      <dgm:t>
        <a:bodyPr/>
        <a:lstStyle/>
        <a:p>
          <a:endParaRPr lang="es-EC"/>
        </a:p>
      </dgm:t>
    </dgm:pt>
    <dgm:pt modelId="{FF6C0250-6336-4E2F-AB31-210B1B6D1519}" type="sibTrans" cxnId="{626DF65C-C415-41F4-A240-D7DAEFD56DE0}">
      <dgm:prSet/>
      <dgm:spPr/>
      <dgm:t>
        <a:bodyPr/>
        <a:lstStyle/>
        <a:p>
          <a:endParaRPr lang="es-EC"/>
        </a:p>
      </dgm:t>
    </dgm:pt>
    <dgm:pt modelId="{7A80DBD9-4510-4178-8100-E0317EFDECEE}">
      <dgm:prSet phldrT="[Texto]"/>
      <dgm:spPr/>
      <dgm:t>
        <a:bodyPr/>
        <a:lstStyle/>
        <a:p>
          <a:r>
            <a:rPr lang="en-US" smtClean="0">
              <a:latin typeface="Arial"/>
              <a:ea typeface="Times New Roman"/>
              <a:cs typeface="Times New Roman"/>
            </a:rPr>
            <a:t>Neurobit Lite Set </a:t>
          </a:r>
          <a:endParaRPr lang="es-EC" dirty="0"/>
        </a:p>
      </dgm:t>
    </dgm:pt>
    <dgm:pt modelId="{B715E278-A17F-436D-A14F-BAA72689311B}" type="parTrans" cxnId="{E67F064C-81D8-44D3-BC99-A9046197C62E}">
      <dgm:prSet/>
      <dgm:spPr/>
      <dgm:t>
        <a:bodyPr/>
        <a:lstStyle/>
        <a:p>
          <a:endParaRPr lang="es-EC"/>
        </a:p>
      </dgm:t>
    </dgm:pt>
    <dgm:pt modelId="{66A223BF-B44B-4D01-A8DB-733C11C39D7C}" type="sibTrans" cxnId="{E67F064C-81D8-44D3-BC99-A9046197C62E}">
      <dgm:prSet/>
      <dgm:spPr/>
      <dgm:t>
        <a:bodyPr/>
        <a:lstStyle/>
        <a:p>
          <a:endParaRPr lang="es-EC"/>
        </a:p>
      </dgm:t>
    </dgm:pt>
    <dgm:pt modelId="{76FD136B-EFB2-452B-9B11-216BB56D344C}">
      <dgm:prSet/>
      <dgm:spPr/>
      <dgm:t>
        <a:bodyPr/>
        <a:lstStyle/>
        <a:p>
          <a:r>
            <a:rPr lang="en-US" smtClean="0">
              <a:latin typeface="Arial"/>
              <a:ea typeface="Times New Roman"/>
              <a:cs typeface="Times New Roman"/>
            </a:rPr>
            <a:t>Respuesta Galvánica</a:t>
          </a:r>
          <a:endParaRPr lang="en-US" dirty="0">
            <a:latin typeface="Calibri"/>
            <a:ea typeface="Times New Roman"/>
            <a:cs typeface="Times New Roman"/>
          </a:endParaRPr>
        </a:p>
      </dgm:t>
    </dgm:pt>
    <dgm:pt modelId="{97F32B65-4D09-4A78-8FF4-A48D94024DAE}" type="parTrans" cxnId="{F2F9C36B-FB7D-4CE8-8204-7BAB632109C8}">
      <dgm:prSet/>
      <dgm:spPr/>
      <dgm:t>
        <a:bodyPr/>
        <a:lstStyle/>
        <a:p>
          <a:endParaRPr lang="es-EC"/>
        </a:p>
      </dgm:t>
    </dgm:pt>
    <dgm:pt modelId="{A12278C2-271E-48C4-9B77-C3BC8236D8EC}" type="sibTrans" cxnId="{F2F9C36B-FB7D-4CE8-8204-7BAB632109C8}">
      <dgm:prSet/>
      <dgm:spPr/>
      <dgm:t>
        <a:bodyPr/>
        <a:lstStyle/>
        <a:p>
          <a:endParaRPr lang="es-EC"/>
        </a:p>
      </dgm:t>
    </dgm:pt>
    <dgm:pt modelId="{E74B2EC2-2084-4C2A-BC23-C5A5962AE277}" type="pres">
      <dgm:prSet presAssocID="{91498CA4-D2BE-4BC9-B4E2-32A5CA8B437D}" presName="Name0" presStyleCnt="0">
        <dgm:presLayoutVars>
          <dgm:dir/>
          <dgm:resizeHandles val="exact"/>
        </dgm:presLayoutVars>
      </dgm:prSet>
      <dgm:spPr/>
    </dgm:pt>
    <dgm:pt modelId="{D727491E-7186-479D-9010-BCC0049201B5}" type="pres">
      <dgm:prSet presAssocID="{91498CA4-D2BE-4BC9-B4E2-32A5CA8B437D}" presName="fgShape" presStyleLbl="fgShp" presStyleIdx="0" presStyleCnt="1"/>
      <dgm:spPr/>
    </dgm:pt>
    <dgm:pt modelId="{7A50F596-405F-4AAB-8190-93040536AAAA}" type="pres">
      <dgm:prSet presAssocID="{91498CA4-D2BE-4BC9-B4E2-32A5CA8B437D}" presName="linComp" presStyleCnt="0"/>
      <dgm:spPr/>
    </dgm:pt>
    <dgm:pt modelId="{461960BD-D463-483F-AFCF-4BA10D2C8495}" type="pres">
      <dgm:prSet presAssocID="{3C74A3D0-74C7-42CE-BAA1-37EDB12D7139}" presName="compNode" presStyleCnt="0"/>
      <dgm:spPr/>
    </dgm:pt>
    <dgm:pt modelId="{F4C8223B-E474-48A1-B2E8-07F1A3A59211}" type="pres">
      <dgm:prSet presAssocID="{3C74A3D0-74C7-42CE-BAA1-37EDB12D7139}" presName="bkgdShape" presStyleLbl="node1" presStyleIdx="0" presStyleCnt="4" custLinFactNeighborX="-31421" custLinFactNeighborY="5704"/>
      <dgm:spPr/>
      <dgm:t>
        <a:bodyPr/>
        <a:lstStyle/>
        <a:p>
          <a:endParaRPr lang="es-EC"/>
        </a:p>
      </dgm:t>
    </dgm:pt>
    <dgm:pt modelId="{B546AC44-265A-4F87-9263-A97E2FE24F32}" type="pres">
      <dgm:prSet presAssocID="{3C74A3D0-74C7-42CE-BAA1-37EDB12D7139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4521827-E899-44B3-9F39-25EDCFB71359}" type="pres">
      <dgm:prSet presAssocID="{3C74A3D0-74C7-42CE-BAA1-37EDB12D7139}" presName="invisiNode" presStyleLbl="node1" presStyleIdx="0" presStyleCnt="4"/>
      <dgm:spPr/>
    </dgm:pt>
    <dgm:pt modelId="{421AB274-5798-45F8-B440-C0339B4A36B5}" type="pres">
      <dgm:prSet presAssocID="{3C74A3D0-74C7-42CE-BAA1-37EDB12D7139}" presName="imagNode" presStyleLbl="fgImgPlace1" presStyleIdx="0" presStyleCnt="4" custLinFactNeighborX="174" custLinFactNeighborY="-205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423ACFF-90CF-4980-B836-5CFC85DFF6FA}" type="pres">
      <dgm:prSet presAssocID="{A8DD12EC-AD81-410E-9FAC-475115245A82}" presName="sibTrans" presStyleLbl="sibTrans2D1" presStyleIdx="0" presStyleCnt="0"/>
      <dgm:spPr/>
      <dgm:t>
        <a:bodyPr/>
        <a:lstStyle/>
        <a:p>
          <a:endParaRPr lang="es-ES"/>
        </a:p>
      </dgm:t>
    </dgm:pt>
    <dgm:pt modelId="{82F9AAD5-7821-4863-BD14-5319D3CBD793}" type="pres">
      <dgm:prSet presAssocID="{00AFFF8B-D922-4519-8538-2781C60AD6FB}" presName="compNode" presStyleCnt="0"/>
      <dgm:spPr/>
    </dgm:pt>
    <dgm:pt modelId="{49B0FCF0-191D-463B-8E10-C5FBFC634312}" type="pres">
      <dgm:prSet presAssocID="{00AFFF8B-D922-4519-8538-2781C60AD6FB}" presName="bkgdShape" presStyleLbl="node1" presStyleIdx="1" presStyleCnt="4"/>
      <dgm:spPr/>
      <dgm:t>
        <a:bodyPr/>
        <a:lstStyle/>
        <a:p>
          <a:endParaRPr lang="es-EC"/>
        </a:p>
      </dgm:t>
    </dgm:pt>
    <dgm:pt modelId="{32D15B7A-D5D8-41F3-9655-7AEFE82C0D0F}" type="pres">
      <dgm:prSet presAssocID="{00AFFF8B-D922-4519-8538-2781C60AD6FB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13958E5-4B53-4033-8F98-27922FE1615E}" type="pres">
      <dgm:prSet presAssocID="{00AFFF8B-D922-4519-8538-2781C60AD6FB}" presName="invisiNode" presStyleLbl="node1" presStyleIdx="1" presStyleCnt="4"/>
      <dgm:spPr/>
    </dgm:pt>
    <dgm:pt modelId="{8E7119F7-5564-4B16-A268-882CE6993926}" type="pres">
      <dgm:prSet presAssocID="{00AFFF8B-D922-4519-8538-2781C60AD6FB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275EAC6-F378-4887-8C31-2C01AE92B8AC}" type="pres">
      <dgm:prSet presAssocID="{FF6C0250-6336-4E2F-AB31-210B1B6D1519}" presName="sibTrans" presStyleLbl="sibTrans2D1" presStyleIdx="0" presStyleCnt="0"/>
      <dgm:spPr/>
      <dgm:t>
        <a:bodyPr/>
        <a:lstStyle/>
        <a:p>
          <a:endParaRPr lang="es-ES"/>
        </a:p>
      </dgm:t>
    </dgm:pt>
    <dgm:pt modelId="{0A97C69A-EC92-4746-9B8A-4CFB17FF32CA}" type="pres">
      <dgm:prSet presAssocID="{7A80DBD9-4510-4178-8100-E0317EFDECEE}" presName="compNode" presStyleCnt="0"/>
      <dgm:spPr/>
    </dgm:pt>
    <dgm:pt modelId="{39D5500D-39C9-4427-B09A-A2D8C8686417}" type="pres">
      <dgm:prSet presAssocID="{7A80DBD9-4510-4178-8100-E0317EFDECEE}" presName="bkgdShape" presStyleLbl="node1" presStyleIdx="2" presStyleCnt="4"/>
      <dgm:spPr/>
      <dgm:t>
        <a:bodyPr/>
        <a:lstStyle/>
        <a:p>
          <a:endParaRPr lang="es-EC"/>
        </a:p>
      </dgm:t>
    </dgm:pt>
    <dgm:pt modelId="{728C2087-1FF9-4545-8B17-7719A9AC2C82}" type="pres">
      <dgm:prSet presAssocID="{7A80DBD9-4510-4178-8100-E0317EFDECEE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24C28EB-FC5B-47A5-8219-6067E269DBB0}" type="pres">
      <dgm:prSet presAssocID="{7A80DBD9-4510-4178-8100-E0317EFDECEE}" presName="invisiNode" presStyleLbl="node1" presStyleIdx="2" presStyleCnt="4"/>
      <dgm:spPr/>
    </dgm:pt>
    <dgm:pt modelId="{44C204A9-A30C-4D1A-B4FC-9870F6A73CCA}" type="pres">
      <dgm:prSet presAssocID="{7A80DBD9-4510-4178-8100-E0317EFDECEE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BF189A0-069D-4432-8B4F-15FE43328CB2}" type="pres">
      <dgm:prSet presAssocID="{66A223BF-B44B-4D01-A8DB-733C11C39D7C}" presName="sibTrans" presStyleLbl="sibTrans2D1" presStyleIdx="0" presStyleCnt="0"/>
      <dgm:spPr/>
      <dgm:t>
        <a:bodyPr/>
        <a:lstStyle/>
        <a:p>
          <a:endParaRPr lang="es-ES"/>
        </a:p>
      </dgm:t>
    </dgm:pt>
    <dgm:pt modelId="{6667003B-C8BC-43F3-BB24-C8C46DBE7657}" type="pres">
      <dgm:prSet presAssocID="{76FD136B-EFB2-452B-9B11-216BB56D344C}" presName="compNode" presStyleCnt="0"/>
      <dgm:spPr/>
    </dgm:pt>
    <dgm:pt modelId="{9B788F5C-C9D7-4FA9-9DAB-80F4AA81D650}" type="pres">
      <dgm:prSet presAssocID="{76FD136B-EFB2-452B-9B11-216BB56D344C}" presName="bkgdShape" presStyleLbl="node1" presStyleIdx="3" presStyleCnt="4"/>
      <dgm:spPr/>
      <dgm:t>
        <a:bodyPr/>
        <a:lstStyle/>
        <a:p>
          <a:endParaRPr lang="es-ES"/>
        </a:p>
      </dgm:t>
    </dgm:pt>
    <dgm:pt modelId="{BC131255-E6A3-4A39-8C03-8FA184243D27}" type="pres">
      <dgm:prSet presAssocID="{76FD136B-EFB2-452B-9B11-216BB56D344C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54B3B8-7735-4910-9C10-BE61066EE46F}" type="pres">
      <dgm:prSet presAssocID="{76FD136B-EFB2-452B-9B11-216BB56D344C}" presName="invisiNode" presStyleLbl="node1" presStyleIdx="3" presStyleCnt="4"/>
      <dgm:spPr/>
    </dgm:pt>
    <dgm:pt modelId="{466A835B-313D-4BEF-AC99-B24905B714F0}" type="pres">
      <dgm:prSet presAssocID="{76FD136B-EFB2-452B-9B11-216BB56D344C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763A015F-99B7-40CA-80BC-94DCB274DBB1}" type="presOf" srcId="{76FD136B-EFB2-452B-9B11-216BB56D344C}" destId="{BC131255-E6A3-4A39-8C03-8FA184243D27}" srcOrd="1" destOrd="0" presId="urn:microsoft.com/office/officeart/2005/8/layout/hList7"/>
    <dgm:cxn modelId="{EB81874C-29CA-425B-A835-65A124160D27}" type="presOf" srcId="{7A80DBD9-4510-4178-8100-E0317EFDECEE}" destId="{728C2087-1FF9-4545-8B17-7719A9AC2C82}" srcOrd="1" destOrd="0" presId="urn:microsoft.com/office/officeart/2005/8/layout/hList7"/>
    <dgm:cxn modelId="{48B43865-0F0E-47BB-8BE0-9AF0AA3010A4}" type="presOf" srcId="{7A80DBD9-4510-4178-8100-E0317EFDECEE}" destId="{39D5500D-39C9-4427-B09A-A2D8C8686417}" srcOrd="0" destOrd="0" presId="urn:microsoft.com/office/officeart/2005/8/layout/hList7"/>
    <dgm:cxn modelId="{A2E8F7F3-8067-4883-9E84-3668066A7ECD}" type="presOf" srcId="{00AFFF8B-D922-4519-8538-2781C60AD6FB}" destId="{49B0FCF0-191D-463B-8E10-C5FBFC634312}" srcOrd="0" destOrd="0" presId="urn:microsoft.com/office/officeart/2005/8/layout/hList7"/>
    <dgm:cxn modelId="{3238B29A-12B8-42B9-8EC3-42157124AA91}" type="presOf" srcId="{FF6C0250-6336-4E2F-AB31-210B1B6D1519}" destId="{5275EAC6-F378-4887-8C31-2C01AE92B8AC}" srcOrd="0" destOrd="0" presId="urn:microsoft.com/office/officeart/2005/8/layout/hList7"/>
    <dgm:cxn modelId="{626DF65C-C415-41F4-A240-D7DAEFD56DE0}" srcId="{91498CA4-D2BE-4BC9-B4E2-32A5CA8B437D}" destId="{00AFFF8B-D922-4519-8538-2781C60AD6FB}" srcOrd="1" destOrd="0" parTransId="{DC6EDA8A-0A93-481D-BF72-8F76C1E5397C}" sibTransId="{FF6C0250-6336-4E2F-AB31-210B1B6D1519}"/>
    <dgm:cxn modelId="{C1441C8E-901B-4E99-8BE0-D398FDC6F009}" type="presOf" srcId="{66A223BF-B44B-4D01-A8DB-733C11C39D7C}" destId="{FBF189A0-069D-4432-8B4F-15FE43328CB2}" srcOrd="0" destOrd="0" presId="urn:microsoft.com/office/officeart/2005/8/layout/hList7"/>
    <dgm:cxn modelId="{73D4DB56-0131-482A-8DCA-FD9D589863D8}" srcId="{91498CA4-D2BE-4BC9-B4E2-32A5CA8B437D}" destId="{3C74A3D0-74C7-42CE-BAA1-37EDB12D7139}" srcOrd="0" destOrd="0" parTransId="{3306F8AB-CC55-4007-8CFB-F682C9996284}" sibTransId="{A8DD12EC-AD81-410E-9FAC-475115245A82}"/>
    <dgm:cxn modelId="{6027C3E2-BB0B-4363-AFB7-A5E7A043EFE5}" type="presOf" srcId="{76FD136B-EFB2-452B-9B11-216BB56D344C}" destId="{9B788F5C-C9D7-4FA9-9DAB-80F4AA81D650}" srcOrd="0" destOrd="0" presId="urn:microsoft.com/office/officeart/2005/8/layout/hList7"/>
    <dgm:cxn modelId="{5A60E3AA-EB03-4394-9B57-B31F84CDFF73}" type="presOf" srcId="{A8DD12EC-AD81-410E-9FAC-475115245A82}" destId="{2423ACFF-90CF-4980-B836-5CFC85DFF6FA}" srcOrd="0" destOrd="0" presId="urn:microsoft.com/office/officeart/2005/8/layout/hList7"/>
    <dgm:cxn modelId="{F6D75A64-D8DD-4E9D-B47F-A5A61BA2C5B3}" type="presOf" srcId="{3C74A3D0-74C7-42CE-BAA1-37EDB12D7139}" destId="{B546AC44-265A-4F87-9263-A97E2FE24F32}" srcOrd="1" destOrd="0" presId="urn:microsoft.com/office/officeart/2005/8/layout/hList7"/>
    <dgm:cxn modelId="{E67F064C-81D8-44D3-BC99-A9046197C62E}" srcId="{91498CA4-D2BE-4BC9-B4E2-32A5CA8B437D}" destId="{7A80DBD9-4510-4178-8100-E0317EFDECEE}" srcOrd="2" destOrd="0" parTransId="{B715E278-A17F-436D-A14F-BAA72689311B}" sibTransId="{66A223BF-B44B-4D01-A8DB-733C11C39D7C}"/>
    <dgm:cxn modelId="{1D05B277-5CC7-466D-97D0-D300574A4D3A}" type="presOf" srcId="{3C74A3D0-74C7-42CE-BAA1-37EDB12D7139}" destId="{F4C8223B-E474-48A1-B2E8-07F1A3A59211}" srcOrd="0" destOrd="0" presId="urn:microsoft.com/office/officeart/2005/8/layout/hList7"/>
    <dgm:cxn modelId="{F2F9C36B-FB7D-4CE8-8204-7BAB632109C8}" srcId="{91498CA4-D2BE-4BC9-B4E2-32A5CA8B437D}" destId="{76FD136B-EFB2-452B-9B11-216BB56D344C}" srcOrd="3" destOrd="0" parTransId="{97F32B65-4D09-4A78-8FF4-A48D94024DAE}" sibTransId="{A12278C2-271E-48C4-9B77-C3BC8236D8EC}"/>
    <dgm:cxn modelId="{BBE183D6-BAAF-4014-AD03-6E40EE8D10C8}" type="presOf" srcId="{91498CA4-D2BE-4BC9-B4E2-32A5CA8B437D}" destId="{E74B2EC2-2084-4C2A-BC23-C5A5962AE277}" srcOrd="0" destOrd="0" presId="urn:microsoft.com/office/officeart/2005/8/layout/hList7"/>
    <dgm:cxn modelId="{AF31B5A5-562F-41AB-830D-498E8E6D0403}" type="presOf" srcId="{00AFFF8B-D922-4519-8538-2781C60AD6FB}" destId="{32D15B7A-D5D8-41F3-9655-7AEFE82C0D0F}" srcOrd="1" destOrd="0" presId="urn:microsoft.com/office/officeart/2005/8/layout/hList7"/>
    <dgm:cxn modelId="{26DD4113-0A81-4B82-852A-CE9F416E00FD}" type="presParOf" srcId="{E74B2EC2-2084-4C2A-BC23-C5A5962AE277}" destId="{D727491E-7186-479D-9010-BCC0049201B5}" srcOrd="0" destOrd="0" presId="urn:microsoft.com/office/officeart/2005/8/layout/hList7"/>
    <dgm:cxn modelId="{F6C086FE-4641-4082-AA1D-C95A829C1571}" type="presParOf" srcId="{E74B2EC2-2084-4C2A-BC23-C5A5962AE277}" destId="{7A50F596-405F-4AAB-8190-93040536AAAA}" srcOrd="1" destOrd="0" presId="urn:microsoft.com/office/officeart/2005/8/layout/hList7"/>
    <dgm:cxn modelId="{B4D65A97-F4A5-4124-B4DF-61C640B71069}" type="presParOf" srcId="{7A50F596-405F-4AAB-8190-93040536AAAA}" destId="{461960BD-D463-483F-AFCF-4BA10D2C8495}" srcOrd="0" destOrd="0" presId="urn:microsoft.com/office/officeart/2005/8/layout/hList7"/>
    <dgm:cxn modelId="{CCDD81E6-C524-4898-8DD7-5C50885D128E}" type="presParOf" srcId="{461960BD-D463-483F-AFCF-4BA10D2C8495}" destId="{F4C8223B-E474-48A1-B2E8-07F1A3A59211}" srcOrd="0" destOrd="0" presId="urn:microsoft.com/office/officeart/2005/8/layout/hList7"/>
    <dgm:cxn modelId="{0921F61C-56D5-42D4-86DD-11315D05A91A}" type="presParOf" srcId="{461960BD-D463-483F-AFCF-4BA10D2C8495}" destId="{B546AC44-265A-4F87-9263-A97E2FE24F32}" srcOrd="1" destOrd="0" presId="urn:microsoft.com/office/officeart/2005/8/layout/hList7"/>
    <dgm:cxn modelId="{DDDFB01C-4EB8-4BF0-88AC-32F4018E0B79}" type="presParOf" srcId="{461960BD-D463-483F-AFCF-4BA10D2C8495}" destId="{B4521827-E899-44B3-9F39-25EDCFB71359}" srcOrd="2" destOrd="0" presId="urn:microsoft.com/office/officeart/2005/8/layout/hList7"/>
    <dgm:cxn modelId="{4478BF7A-0279-49D0-BF65-3FBC04F17400}" type="presParOf" srcId="{461960BD-D463-483F-AFCF-4BA10D2C8495}" destId="{421AB274-5798-45F8-B440-C0339B4A36B5}" srcOrd="3" destOrd="0" presId="urn:microsoft.com/office/officeart/2005/8/layout/hList7"/>
    <dgm:cxn modelId="{1E51270B-7E5F-40A2-B397-8C73A91E48E2}" type="presParOf" srcId="{7A50F596-405F-4AAB-8190-93040536AAAA}" destId="{2423ACFF-90CF-4980-B836-5CFC85DFF6FA}" srcOrd="1" destOrd="0" presId="urn:microsoft.com/office/officeart/2005/8/layout/hList7"/>
    <dgm:cxn modelId="{434170FB-2D3E-4CFF-8C82-986CB2AE7B19}" type="presParOf" srcId="{7A50F596-405F-4AAB-8190-93040536AAAA}" destId="{82F9AAD5-7821-4863-BD14-5319D3CBD793}" srcOrd="2" destOrd="0" presId="urn:microsoft.com/office/officeart/2005/8/layout/hList7"/>
    <dgm:cxn modelId="{6976BD1F-47A8-4703-A401-C57A1CC705FC}" type="presParOf" srcId="{82F9AAD5-7821-4863-BD14-5319D3CBD793}" destId="{49B0FCF0-191D-463B-8E10-C5FBFC634312}" srcOrd="0" destOrd="0" presId="urn:microsoft.com/office/officeart/2005/8/layout/hList7"/>
    <dgm:cxn modelId="{DCCADEA6-600A-4844-AC6F-82CA2D3A039F}" type="presParOf" srcId="{82F9AAD5-7821-4863-BD14-5319D3CBD793}" destId="{32D15B7A-D5D8-41F3-9655-7AEFE82C0D0F}" srcOrd="1" destOrd="0" presId="urn:microsoft.com/office/officeart/2005/8/layout/hList7"/>
    <dgm:cxn modelId="{9756C8A1-5303-4574-B168-0B93B6BDE52F}" type="presParOf" srcId="{82F9AAD5-7821-4863-BD14-5319D3CBD793}" destId="{D13958E5-4B53-4033-8F98-27922FE1615E}" srcOrd="2" destOrd="0" presId="urn:microsoft.com/office/officeart/2005/8/layout/hList7"/>
    <dgm:cxn modelId="{11FEE569-086F-4547-B670-E2CED8E0C7E6}" type="presParOf" srcId="{82F9AAD5-7821-4863-BD14-5319D3CBD793}" destId="{8E7119F7-5564-4B16-A268-882CE6993926}" srcOrd="3" destOrd="0" presId="urn:microsoft.com/office/officeart/2005/8/layout/hList7"/>
    <dgm:cxn modelId="{8E979BA2-36FA-40B6-BABF-B655BA4D1E99}" type="presParOf" srcId="{7A50F596-405F-4AAB-8190-93040536AAAA}" destId="{5275EAC6-F378-4887-8C31-2C01AE92B8AC}" srcOrd="3" destOrd="0" presId="urn:microsoft.com/office/officeart/2005/8/layout/hList7"/>
    <dgm:cxn modelId="{FC39254C-2FA6-4C68-A8D7-CEEF35691E53}" type="presParOf" srcId="{7A50F596-405F-4AAB-8190-93040536AAAA}" destId="{0A97C69A-EC92-4746-9B8A-4CFB17FF32CA}" srcOrd="4" destOrd="0" presId="urn:microsoft.com/office/officeart/2005/8/layout/hList7"/>
    <dgm:cxn modelId="{A2FB7AD4-7ABD-4EFA-8D73-74C893097164}" type="presParOf" srcId="{0A97C69A-EC92-4746-9B8A-4CFB17FF32CA}" destId="{39D5500D-39C9-4427-B09A-A2D8C8686417}" srcOrd="0" destOrd="0" presId="urn:microsoft.com/office/officeart/2005/8/layout/hList7"/>
    <dgm:cxn modelId="{CAA216A5-7D10-4B8E-9EE3-8D339D280004}" type="presParOf" srcId="{0A97C69A-EC92-4746-9B8A-4CFB17FF32CA}" destId="{728C2087-1FF9-4545-8B17-7719A9AC2C82}" srcOrd="1" destOrd="0" presId="urn:microsoft.com/office/officeart/2005/8/layout/hList7"/>
    <dgm:cxn modelId="{53416A78-3EF3-40C4-BF96-7689D97356DC}" type="presParOf" srcId="{0A97C69A-EC92-4746-9B8A-4CFB17FF32CA}" destId="{324C28EB-FC5B-47A5-8219-6067E269DBB0}" srcOrd="2" destOrd="0" presId="urn:microsoft.com/office/officeart/2005/8/layout/hList7"/>
    <dgm:cxn modelId="{9359F6B9-6194-4B8F-ABF1-E5F296A7F9F5}" type="presParOf" srcId="{0A97C69A-EC92-4746-9B8A-4CFB17FF32CA}" destId="{44C204A9-A30C-4D1A-B4FC-9870F6A73CCA}" srcOrd="3" destOrd="0" presId="urn:microsoft.com/office/officeart/2005/8/layout/hList7"/>
    <dgm:cxn modelId="{0B52F07B-917B-4E67-A34A-DD0614A77218}" type="presParOf" srcId="{7A50F596-405F-4AAB-8190-93040536AAAA}" destId="{FBF189A0-069D-4432-8B4F-15FE43328CB2}" srcOrd="5" destOrd="0" presId="urn:microsoft.com/office/officeart/2005/8/layout/hList7"/>
    <dgm:cxn modelId="{02C92D5B-BCD0-45B7-8EAF-A16FAC0F2ED9}" type="presParOf" srcId="{7A50F596-405F-4AAB-8190-93040536AAAA}" destId="{6667003B-C8BC-43F3-BB24-C8C46DBE7657}" srcOrd="6" destOrd="0" presId="urn:microsoft.com/office/officeart/2005/8/layout/hList7"/>
    <dgm:cxn modelId="{32591206-D541-46F6-9DAF-3D533232A7E9}" type="presParOf" srcId="{6667003B-C8BC-43F3-BB24-C8C46DBE7657}" destId="{9B788F5C-C9D7-4FA9-9DAB-80F4AA81D650}" srcOrd="0" destOrd="0" presId="urn:microsoft.com/office/officeart/2005/8/layout/hList7"/>
    <dgm:cxn modelId="{9E9EF651-6449-4F94-AE06-150794140194}" type="presParOf" srcId="{6667003B-C8BC-43F3-BB24-C8C46DBE7657}" destId="{BC131255-E6A3-4A39-8C03-8FA184243D27}" srcOrd="1" destOrd="0" presId="urn:microsoft.com/office/officeart/2005/8/layout/hList7"/>
    <dgm:cxn modelId="{1CA160C4-B226-4A16-BC3F-8955D3CBBB61}" type="presParOf" srcId="{6667003B-C8BC-43F3-BB24-C8C46DBE7657}" destId="{5554B3B8-7735-4910-9C10-BE61066EE46F}" srcOrd="2" destOrd="0" presId="urn:microsoft.com/office/officeart/2005/8/layout/hList7"/>
    <dgm:cxn modelId="{0602F4A2-369A-4B80-9E8E-9FDCFBF22B44}" type="presParOf" srcId="{6667003B-C8BC-43F3-BB24-C8C46DBE7657}" destId="{466A835B-313D-4BEF-AC99-B24905B714F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B482D3-4C73-40DA-9922-0D30DC7082CF}">
      <dsp:nvSpPr>
        <dsp:cNvPr id="0" name=""/>
        <dsp:cNvSpPr/>
      </dsp:nvSpPr>
      <dsp:spPr>
        <a:xfrm>
          <a:off x="0" y="299016"/>
          <a:ext cx="4905388" cy="428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2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5FB61F0-FA72-45D1-99DB-774EBD9D7A46}">
      <dsp:nvSpPr>
        <dsp:cNvPr id="0" name=""/>
        <dsp:cNvSpPr/>
      </dsp:nvSpPr>
      <dsp:spPr>
        <a:xfrm>
          <a:off x="245269" y="48096"/>
          <a:ext cx="3433771" cy="5018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788" tIns="0" rIns="129788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smtClean="0"/>
            <a:t>ATENCION</a:t>
          </a:r>
          <a:endParaRPr lang="es-ES_tradnl" sz="1700" kern="1200" dirty="0"/>
        </a:p>
      </dsp:txBody>
      <dsp:txXfrm>
        <a:off x="245269" y="48096"/>
        <a:ext cx="3433771" cy="501840"/>
      </dsp:txXfrm>
    </dsp:sp>
    <dsp:sp modelId="{5DC7D02F-353B-4311-8C45-F65A04D3592E}">
      <dsp:nvSpPr>
        <dsp:cNvPr id="0" name=""/>
        <dsp:cNvSpPr/>
      </dsp:nvSpPr>
      <dsp:spPr>
        <a:xfrm>
          <a:off x="0" y="1070136"/>
          <a:ext cx="4905388" cy="428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2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DFC4DE9-D031-488B-9068-F2451CC16C06}">
      <dsp:nvSpPr>
        <dsp:cNvPr id="0" name=""/>
        <dsp:cNvSpPr/>
      </dsp:nvSpPr>
      <dsp:spPr>
        <a:xfrm>
          <a:off x="245269" y="819216"/>
          <a:ext cx="3433771" cy="5018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788" tIns="0" rIns="129788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smtClean="0"/>
            <a:t>EMOCION</a:t>
          </a:r>
          <a:endParaRPr lang="es-ES_tradnl" sz="1700" kern="1200" dirty="0"/>
        </a:p>
      </dsp:txBody>
      <dsp:txXfrm>
        <a:off x="245269" y="819216"/>
        <a:ext cx="3433771" cy="501840"/>
      </dsp:txXfrm>
    </dsp:sp>
    <dsp:sp modelId="{63F16EE6-5274-4F3B-8D54-2AADD50DC043}">
      <dsp:nvSpPr>
        <dsp:cNvPr id="0" name=""/>
        <dsp:cNvSpPr/>
      </dsp:nvSpPr>
      <dsp:spPr>
        <a:xfrm>
          <a:off x="0" y="1841256"/>
          <a:ext cx="4905388" cy="428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2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B34F3EC-892C-415E-9719-07994F647855}">
      <dsp:nvSpPr>
        <dsp:cNvPr id="0" name=""/>
        <dsp:cNvSpPr/>
      </dsp:nvSpPr>
      <dsp:spPr>
        <a:xfrm>
          <a:off x="245269" y="1590336"/>
          <a:ext cx="3433771" cy="5018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788" tIns="0" rIns="129788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smtClean="0"/>
            <a:t>MEMORIA</a:t>
          </a:r>
          <a:endParaRPr lang="es-ES_tradnl" sz="1700" kern="1200" dirty="0"/>
        </a:p>
      </dsp:txBody>
      <dsp:txXfrm>
        <a:off x="245269" y="1590336"/>
        <a:ext cx="3433771" cy="5018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88D32C-C4FE-4203-9CC0-0AC93DF91FFA}">
      <dsp:nvSpPr>
        <dsp:cNvPr id="0" name=""/>
        <dsp:cNvSpPr/>
      </dsp:nvSpPr>
      <dsp:spPr>
        <a:xfrm>
          <a:off x="279565" y="3410"/>
          <a:ext cx="2007961" cy="1383485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9CF0C72-BCC1-48B8-A84A-98B632F4D1CA}">
      <dsp:nvSpPr>
        <dsp:cNvPr id="0" name=""/>
        <dsp:cNvSpPr/>
      </dsp:nvSpPr>
      <dsp:spPr>
        <a:xfrm>
          <a:off x="279565" y="1386896"/>
          <a:ext cx="2007961" cy="744953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accent1">
                  <a:lumMod val="75000"/>
                </a:schemeClr>
              </a:solidFill>
            </a:rPr>
            <a:t>MKT EN EL ECUADOR</a:t>
          </a:r>
          <a:endParaRPr lang="en-US" sz="15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79565" y="1386896"/>
        <a:ext cx="2007961" cy="744953"/>
      </dsp:txXfrm>
    </dsp:sp>
    <dsp:sp modelId="{19907CDF-0689-45F5-932D-036BC7C28136}">
      <dsp:nvSpPr>
        <dsp:cNvPr id="0" name=""/>
        <dsp:cNvSpPr/>
      </dsp:nvSpPr>
      <dsp:spPr>
        <a:xfrm>
          <a:off x="2488407" y="3410"/>
          <a:ext cx="2007961" cy="1383485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2">
              <a:hueOff val="-279374"/>
              <a:satOff val="-3219"/>
              <a:lumOff val="72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F95A81-705D-4B2D-9AA5-AF0728CE0A42}">
      <dsp:nvSpPr>
        <dsp:cNvPr id="0" name=""/>
        <dsp:cNvSpPr/>
      </dsp:nvSpPr>
      <dsp:spPr>
        <a:xfrm>
          <a:off x="2488407" y="1386896"/>
          <a:ext cx="2007961" cy="744953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chemeClr val="accent1">
                  <a:lumMod val="75000"/>
                </a:schemeClr>
              </a:solidFill>
            </a:rPr>
            <a:t>Importancia de conocer al Consumidor</a:t>
          </a:r>
          <a:endParaRPr lang="en-US" sz="15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488407" y="1386896"/>
        <a:ext cx="2007961" cy="744953"/>
      </dsp:txXfrm>
    </dsp:sp>
    <dsp:sp modelId="{BB8F3178-3ECE-4757-BE93-17DB1E5D37A2}">
      <dsp:nvSpPr>
        <dsp:cNvPr id="0" name=""/>
        <dsp:cNvSpPr/>
      </dsp:nvSpPr>
      <dsp:spPr>
        <a:xfrm>
          <a:off x="4697249" y="3410"/>
          <a:ext cx="2007961" cy="1383485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2">
              <a:hueOff val="-558749"/>
              <a:satOff val="-6439"/>
              <a:lumOff val="143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9543A37-BC6C-4584-87F1-C3ABB3E23121}">
      <dsp:nvSpPr>
        <dsp:cNvPr id="0" name=""/>
        <dsp:cNvSpPr/>
      </dsp:nvSpPr>
      <dsp:spPr>
        <a:xfrm>
          <a:off x="4697249" y="1386896"/>
          <a:ext cx="2007961" cy="744953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chemeClr val="accent1">
                  <a:lumMod val="75000"/>
                </a:schemeClr>
              </a:solidFill>
            </a:rPr>
            <a:t>Eficiencia en el trabajo de los Estudios de Mercado</a:t>
          </a:r>
          <a:endParaRPr lang="en-US" sz="15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697249" y="1386896"/>
        <a:ext cx="2007961" cy="744953"/>
      </dsp:txXfrm>
    </dsp:sp>
    <dsp:sp modelId="{BE0BAFA4-41E6-4713-8B78-8202E3425B9D}">
      <dsp:nvSpPr>
        <dsp:cNvPr id="0" name=""/>
        <dsp:cNvSpPr/>
      </dsp:nvSpPr>
      <dsp:spPr>
        <a:xfrm>
          <a:off x="2488407" y="2332646"/>
          <a:ext cx="2007961" cy="1383485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2">
              <a:hueOff val="-838123"/>
              <a:satOff val="-9658"/>
              <a:lumOff val="215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F1FC991-BAEB-4710-814F-154B0D34ACC6}">
      <dsp:nvSpPr>
        <dsp:cNvPr id="0" name=""/>
        <dsp:cNvSpPr/>
      </dsp:nvSpPr>
      <dsp:spPr>
        <a:xfrm>
          <a:off x="2488407" y="3716131"/>
          <a:ext cx="2007961" cy="744953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chemeClr val="accent1">
                  <a:lumMod val="75000"/>
                </a:schemeClr>
              </a:solidFill>
            </a:rPr>
            <a:t>Interés de obtener este tipo de Información</a:t>
          </a:r>
          <a:endParaRPr lang="en-US" sz="15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488407" y="3716131"/>
        <a:ext cx="2007961" cy="74495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78DAD0-2ED9-44F3-8B72-128B92FACC89}">
      <dsp:nvSpPr>
        <dsp:cNvPr id="0" name=""/>
        <dsp:cNvSpPr/>
      </dsp:nvSpPr>
      <dsp:spPr>
        <a:xfrm rot="5400000">
          <a:off x="3352323" y="-959475"/>
          <a:ext cx="1585912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No existen en nuestro país menos aún en la ciudad de Guayaquil.</a:t>
          </a:r>
          <a:endParaRPr lang="es-EC" sz="1500" kern="1200" dirty="0"/>
        </a:p>
      </dsp:txBody>
      <dsp:txXfrm rot="5400000">
        <a:off x="3352323" y="-959475"/>
        <a:ext cx="1585912" cy="3901440"/>
      </dsp:txXfrm>
    </dsp:sp>
    <dsp:sp modelId="{57C84E15-CEAF-4B7C-A8DA-BD269698734F}">
      <dsp:nvSpPr>
        <dsp:cNvPr id="0" name=""/>
        <dsp:cNvSpPr/>
      </dsp:nvSpPr>
      <dsp:spPr>
        <a:xfrm>
          <a:off x="0" y="49"/>
          <a:ext cx="2194560" cy="19823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Competidores Directos</a:t>
          </a:r>
          <a:endParaRPr lang="es-EC" sz="2300" kern="1200" dirty="0"/>
        </a:p>
      </dsp:txBody>
      <dsp:txXfrm>
        <a:off x="0" y="49"/>
        <a:ext cx="2194560" cy="1982390"/>
      </dsp:txXfrm>
    </dsp:sp>
    <dsp:sp modelId="{F0397199-EE5E-4922-A859-1DD9552D452A}">
      <dsp:nvSpPr>
        <dsp:cNvPr id="0" name=""/>
        <dsp:cNvSpPr/>
      </dsp:nvSpPr>
      <dsp:spPr>
        <a:xfrm rot="5400000">
          <a:off x="3352323" y="1122035"/>
          <a:ext cx="1585912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Las Consultoras de Marketing y especialmente las Agencias de Publicidad </a:t>
          </a:r>
          <a:endParaRPr lang="es-EC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NORLOP THOMPSON y DE MARURI, nuestros principales competidores indirectos.</a:t>
          </a:r>
          <a:endParaRPr lang="es-ES" sz="1500" kern="1200" dirty="0" smtClean="0"/>
        </a:p>
      </dsp:txBody>
      <dsp:txXfrm rot="5400000">
        <a:off x="3352323" y="1122035"/>
        <a:ext cx="1585912" cy="3901440"/>
      </dsp:txXfrm>
    </dsp:sp>
    <dsp:sp modelId="{492CAEE8-D6DF-4FB1-BAA0-0548BEEB3C58}">
      <dsp:nvSpPr>
        <dsp:cNvPr id="0" name=""/>
        <dsp:cNvSpPr/>
      </dsp:nvSpPr>
      <dsp:spPr>
        <a:xfrm>
          <a:off x="0" y="2081559"/>
          <a:ext cx="2194560" cy="19823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Competidores Indirectos</a:t>
          </a:r>
          <a:endParaRPr lang="es-EC" sz="2300" kern="1200" dirty="0"/>
        </a:p>
      </dsp:txBody>
      <dsp:txXfrm>
        <a:off x="0" y="2081559"/>
        <a:ext cx="2194560" cy="198239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0B0727-6E89-4935-AF55-B4349968B7CE}">
      <dsp:nvSpPr>
        <dsp:cNvPr id="0" name=""/>
        <dsp:cNvSpPr/>
      </dsp:nvSpPr>
      <dsp:spPr>
        <a:xfrm>
          <a:off x="6529000" y="1853112"/>
          <a:ext cx="630628" cy="1070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7893"/>
              </a:lnTo>
              <a:lnTo>
                <a:pt x="630628" y="987893"/>
              </a:lnTo>
              <a:lnTo>
                <a:pt x="630628" y="10705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FD2D3F-4685-4B8A-81DB-FF57E22AE31F}">
      <dsp:nvSpPr>
        <dsp:cNvPr id="0" name=""/>
        <dsp:cNvSpPr/>
      </dsp:nvSpPr>
      <dsp:spPr>
        <a:xfrm>
          <a:off x="6079513" y="1853112"/>
          <a:ext cx="449486" cy="1070544"/>
        </a:xfrm>
        <a:custGeom>
          <a:avLst/>
          <a:gdLst/>
          <a:ahLst/>
          <a:cxnLst/>
          <a:rect l="0" t="0" r="0" b="0"/>
          <a:pathLst>
            <a:path>
              <a:moveTo>
                <a:pt x="449486" y="0"/>
              </a:moveTo>
              <a:lnTo>
                <a:pt x="449486" y="987893"/>
              </a:lnTo>
              <a:lnTo>
                <a:pt x="0" y="987893"/>
              </a:lnTo>
              <a:lnTo>
                <a:pt x="0" y="10705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7257FB-B0A1-487E-B264-1CA7B7382217}">
      <dsp:nvSpPr>
        <dsp:cNvPr id="0" name=""/>
        <dsp:cNvSpPr/>
      </dsp:nvSpPr>
      <dsp:spPr>
        <a:xfrm>
          <a:off x="3802861" y="716112"/>
          <a:ext cx="2726138" cy="5728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0164"/>
              </a:lnTo>
              <a:lnTo>
                <a:pt x="2726138" y="490164"/>
              </a:lnTo>
              <a:lnTo>
                <a:pt x="2726138" y="5728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7EAA2D-670D-4ACE-84E7-CE26159A4880}">
      <dsp:nvSpPr>
        <dsp:cNvPr id="0" name=""/>
        <dsp:cNvSpPr/>
      </dsp:nvSpPr>
      <dsp:spPr>
        <a:xfrm>
          <a:off x="3802861" y="1853112"/>
          <a:ext cx="1090455" cy="1070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7893"/>
              </a:lnTo>
              <a:lnTo>
                <a:pt x="1090455" y="987893"/>
              </a:lnTo>
              <a:lnTo>
                <a:pt x="1090455" y="10705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778DDB-717C-44D3-A2B3-6A2C34D443AF}">
      <dsp:nvSpPr>
        <dsp:cNvPr id="0" name=""/>
        <dsp:cNvSpPr/>
      </dsp:nvSpPr>
      <dsp:spPr>
        <a:xfrm>
          <a:off x="3757141" y="1853112"/>
          <a:ext cx="91440" cy="10705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705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F31AEB-6D8F-4E86-B380-67ABCD20BC7A}">
      <dsp:nvSpPr>
        <dsp:cNvPr id="0" name=""/>
        <dsp:cNvSpPr/>
      </dsp:nvSpPr>
      <dsp:spPr>
        <a:xfrm>
          <a:off x="2606333" y="1853112"/>
          <a:ext cx="1196527" cy="1070544"/>
        </a:xfrm>
        <a:custGeom>
          <a:avLst/>
          <a:gdLst/>
          <a:ahLst/>
          <a:cxnLst/>
          <a:rect l="0" t="0" r="0" b="0"/>
          <a:pathLst>
            <a:path>
              <a:moveTo>
                <a:pt x="1196527" y="0"/>
              </a:moveTo>
              <a:lnTo>
                <a:pt x="1196527" y="987893"/>
              </a:lnTo>
              <a:lnTo>
                <a:pt x="0" y="987893"/>
              </a:lnTo>
              <a:lnTo>
                <a:pt x="0" y="10705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FCCC9A-4FFD-463C-9186-5A6BF5E65C61}">
      <dsp:nvSpPr>
        <dsp:cNvPr id="0" name=""/>
        <dsp:cNvSpPr/>
      </dsp:nvSpPr>
      <dsp:spPr>
        <a:xfrm>
          <a:off x="3757141" y="716112"/>
          <a:ext cx="91440" cy="5728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28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437362-5D3C-4096-8F46-4FC7B7FFB037}">
      <dsp:nvSpPr>
        <dsp:cNvPr id="0" name=""/>
        <dsp:cNvSpPr/>
      </dsp:nvSpPr>
      <dsp:spPr>
        <a:xfrm>
          <a:off x="1076723" y="1853112"/>
          <a:ext cx="394277" cy="1070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7893"/>
              </a:lnTo>
              <a:lnTo>
                <a:pt x="394277" y="987893"/>
              </a:lnTo>
              <a:lnTo>
                <a:pt x="394277" y="10705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1C20D5-3DDD-423A-9555-9B9684776069}">
      <dsp:nvSpPr>
        <dsp:cNvPr id="0" name=""/>
        <dsp:cNvSpPr/>
      </dsp:nvSpPr>
      <dsp:spPr>
        <a:xfrm>
          <a:off x="346963" y="1853112"/>
          <a:ext cx="729760" cy="1070544"/>
        </a:xfrm>
        <a:custGeom>
          <a:avLst/>
          <a:gdLst/>
          <a:ahLst/>
          <a:cxnLst/>
          <a:rect l="0" t="0" r="0" b="0"/>
          <a:pathLst>
            <a:path>
              <a:moveTo>
                <a:pt x="729760" y="0"/>
              </a:moveTo>
              <a:lnTo>
                <a:pt x="729760" y="987893"/>
              </a:lnTo>
              <a:lnTo>
                <a:pt x="0" y="987893"/>
              </a:lnTo>
              <a:lnTo>
                <a:pt x="0" y="10705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9B8DD-8C34-4C68-B4BE-E0FDC7ED161B}">
      <dsp:nvSpPr>
        <dsp:cNvPr id="0" name=""/>
        <dsp:cNvSpPr/>
      </dsp:nvSpPr>
      <dsp:spPr>
        <a:xfrm>
          <a:off x="1076723" y="716112"/>
          <a:ext cx="2726138" cy="572815"/>
        </a:xfrm>
        <a:custGeom>
          <a:avLst/>
          <a:gdLst/>
          <a:ahLst/>
          <a:cxnLst/>
          <a:rect l="0" t="0" r="0" b="0"/>
          <a:pathLst>
            <a:path>
              <a:moveTo>
                <a:pt x="2726138" y="0"/>
              </a:moveTo>
              <a:lnTo>
                <a:pt x="2726138" y="490164"/>
              </a:lnTo>
              <a:lnTo>
                <a:pt x="0" y="490164"/>
              </a:lnTo>
              <a:lnTo>
                <a:pt x="0" y="5728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288EAD-8913-4EBD-AE27-36815ED602AD}">
      <dsp:nvSpPr>
        <dsp:cNvPr id="0" name=""/>
        <dsp:cNvSpPr/>
      </dsp:nvSpPr>
      <dsp:spPr>
        <a:xfrm>
          <a:off x="3356766" y="149571"/>
          <a:ext cx="892190" cy="5665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585C3E-CEE0-4EC0-B2B3-00030B62BFBA}">
      <dsp:nvSpPr>
        <dsp:cNvPr id="0" name=""/>
        <dsp:cNvSpPr/>
      </dsp:nvSpPr>
      <dsp:spPr>
        <a:xfrm>
          <a:off x="3455898" y="243747"/>
          <a:ext cx="892190" cy="5665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accent3">
                  <a:lumMod val="50000"/>
                </a:schemeClr>
              </a:solidFill>
            </a:rPr>
            <a:t>DIRECTOR</a:t>
          </a:r>
          <a:endParaRPr lang="es-EC" sz="10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3455898" y="243747"/>
        <a:ext cx="892190" cy="566541"/>
      </dsp:txXfrm>
    </dsp:sp>
    <dsp:sp modelId="{85D2CF23-CF58-43FD-B78E-55AB4C4A94DD}">
      <dsp:nvSpPr>
        <dsp:cNvPr id="0" name=""/>
        <dsp:cNvSpPr/>
      </dsp:nvSpPr>
      <dsp:spPr>
        <a:xfrm>
          <a:off x="2485" y="1288928"/>
          <a:ext cx="2148475" cy="5641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0C36A1-15D6-4DA6-9466-2CDDD94C0BF8}">
      <dsp:nvSpPr>
        <dsp:cNvPr id="0" name=""/>
        <dsp:cNvSpPr/>
      </dsp:nvSpPr>
      <dsp:spPr>
        <a:xfrm>
          <a:off x="101618" y="1383104"/>
          <a:ext cx="2148475" cy="5641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err="1" smtClean="0">
              <a:solidFill>
                <a:schemeClr val="tx2">
                  <a:lumMod val="75000"/>
                </a:schemeClr>
              </a:solidFill>
            </a:rPr>
            <a:t>Ejecutivo</a:t>
          </a:r>
          <a:r>
            <a:rPr lang="en-US" sz="1000" b="1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000" b="1" kern="1200" dirty="0" err="1" smtClean="0">
              <a:solidFill>
                <a:schemeClr val="tx2">
                  <a:lumMod val="75000"/>
                </a:schemeClr>
              </a:solidFill>
            </a:rPr>
            <a:t>Administrativo</a:t>
          </a:r>
          <a:endParaRPr lang="es-EC" sz="10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01618" y="1383104"/>
        <a:ext cx="2148475" cy="564184"/>
      </dsp:txXfrm>
    </dsp:sp>
    <dsp:sp modelId="{F235A0AC-0C23-4D78-9A5E-4442F148C29D}">
      <dsp:nvSpPr>
        <dsp:cNvPr id="0" name=""/>
        <dsp:cNvSpPr/>
      </dsp:nvSpPr>
      <dsp:spPr>
        <a:xfrm>
          <a:off x="-99132" y="2923657"/>
          <a:ext cx="892190" cy="7487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789F2C-28ED-46D9-8EF8-E103916C6C54}">
      <dsp:nvSpPr>
        <dsp:cNvPr id="0" name=""/>
        <dsp:cNvSpPr/>
      </dsp:nvSpPr>
      <dsp:spPr>
        <a:xfrm>
          <a:off x="0" y="3017833"/>
          <a:ext cx="892190" cy="748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Asistente</a:t>
          </a:r>
          <a:r>
            <a:rPr lang="en-US" sz="1000" kern="1200" dirty="0" smtClean="0"/>
            <a:t>  </a:t>
          </a:r>
          <a:r>
            <a:rPr lang="en-US" sz="1000" kern="1200" dirty="0" err="1" smtClean="0"/>
            <a:t>Financiero</a:t>
          </a:r>
          <a:endParaRPr lang="es-EC" sz="1000" kern="1200" dirty="0"/>
        </a:p>
      </dsp:txBody>
      <dsp:txXfrm>
        <a:off x="0" y="3017833"/>
        <a:ext cx="892190" cy="748752"/>
      </dsp:txXfrm>
    </dsp:sp>
    <dsp:sp modelId="{C1910822-DB8E-4A55-9459-52166CF6E1C7}">
      <dsp:nvSpPr>
        <dsp:cNvPr id="0" name=""/>
        <dsp:cNvSpPr/>
      </dsp:nvSpPr>
      <dsp:spPr>
        <a:xfrm>
          <a:off x="1024906" y="2923657"/>
          <a:ext cx="892190" cy="7487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58D48D-716A-4429-878B-4E77F1035DCC}">
      <dsp:nvSpPr>
        <dsp:cNvPr id="0" name=""/>
        <dsp:cNvSpPr/>
      </dsp:nvSpPr>
      <dsp:spPr>
        <a:xfrm>
          <a:off x="1124038" y="3017833"/>
          <a:ext cx="892190" cy="748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Senior De </a:t>
          </a:r>
          <a:r>
            <a:rPr lang="en-US" sz="1000" kern="1200" dirty="0" err="1" smtClean="0"/>
            <a:t>Servicio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Corporativo</a:t>
          </a:r>
          <a:r>
            <a:rPr lang="en-US" sz="1000" kern="1200" dirty="0" smtClean="0"/>
            <a:t> (</a:t>
          </a:r>
          <a:r>
            <a:rPr lang="en-US" sz="1000" kern="1200" dirty="0" err="1" smtClean="0"/>
            <a:t>Cuentas</a:t>
          </a:r>
          <a:r>
            <a:rPr lang="en-US" sz="1000" kern="1200" dirty="0" smtClean="0"/>
            <a:t>)</a:t>
          </a:r>
          <a:endParaRPr lang="en-US" sz="1000" kern="1200" dirty="0"/>
        </a:p>
      </dsp:txBody>
      <dsp:txXfrm>
        <a:off x="1124038" y="3017833"/>
        <a:ext cx="892190" cy="748752"/>
      </dsp:txXfrm>
    </dsp:sp>
    <dsp:sp modelId="{8C20A932-F387-4B2A-B8BD-9D0CCFE241E0}">
      <dsp:nvSpPr>
        <dsp:cNvPr id="0" name=""/>
        <dsp:cNvSpPr/>
      </dsp:nvSpPr>
      <dsp:spPr>
        <a:xfrm>
          <a:off x="2728624" y="1288928"/>
          <a:ext cx="2148475" cy="5641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E0A6CB-0F6C-446D-9497-571FB696291D}">
      <dsp:nvSpPr>
        <dsp:cNvPr id="0" name=""/>
        <dsp:cNvSpPr/>
      </dsp:nvSpPr>
      <dsp:spPr>
        <a:xfrm>
          <a:off x="2827756" y="1383104"/>
          <a:ext cx="2148475" cy="5641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err="1" smtClean="0">
              <a:solidFill>
                <a:schemeClr val="tx2">
                  <a:lumMod val="75000"/>
                </a:schemeClr>
              </a:solidFill>
            </a:rPr>
            <a:t>Ejecutivo</a:t>
          </a:r>
          <a:r>
            <a:rPr lang="en-US" sz="1000" b="1" kern="1200" dirty="0" smtClean="0">
              <a:solidFill>
                <a:schemeClr val="tx2">
                  <a:lumMod val="75000"/>
                </a:schemeClr>
              </a:solidFill>
            </a:rPr>
            <a:t> De Marketing y </a:t>
          </a:r>
          <a:r>
            <a:rPr lang="en-US" sz="1000" b="1" kern="1200" dirty="0" err="1" smtClean="0">
              <a:solidFill>
                <a:schemeClr val="tx2">
                  <a:lumMod val="75000"/>
                </a:schemeClr>
              </a:solidFill>
            </a:rPr>
            <a:t>Comportamiento</a:t>
          </a:r>
          <a:r>
            <a:rPr lang="en-US" sz="1000" b="1" kern="1200" dirty="0" smtClean="0">
              <a:solidFill>
                <a:schemeClr val="tx2">
                  <a:lumMod val="75000"/>
                </a:schemeClr>
              </a:solidFill>
            </a:rPr>
            <a:t> del </a:t>
          </a:r>
          <a:r>
            <a:rPr lang="en-US" sz="1000" b="1" kern="1200" dirty="0" err="1" smtClean="0">
              <a:solidFill>
                <a:schemeClr val="tx2">
                  <a:lumMod val="75000"/>
                </a:schemeClr>
              </a:solidFill>
            </a:rPr>
            <a:t>Consumidor</a:t>
          </a:r>
          <a:endParaRPr lang="es-EC" sz="10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827756" y="1383104"/>
        <a:ext cx="2148475" cy="564184"/>
      </dsp:txXfrm>
    </dsp:sp>
    <dsp:sp modelId="{4200C4D4-57B4-4C5A-A058-693CB1976BBB}">
      <dsp:nvSpPr>
        <dsp:cNvPr id="0" name=""/>
        <dsp:cNvSpPr/>
      </dsp:nvSpPr>
      <dsp:spPr>
        <a:xfrm>
          <a:off x="2160238" y="2923657"/>
          <a:ext cx="892190" cy="7487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859E02-F781-4B7A-93CE-35BD157C4CDA}">
      <dsp:nvSpPr>
        <dsp:cNvPr id="0" name=""/>
        <dsp:cNvSpPr/>
      </dsp:nvSpPr>
      <dsp:spPr>
        <a:xfrm>
          <a:off x="2259370" y="3017833"/>
          <a:ext cx="892190" cy="748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Asesor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Investigativo</a:t>
          </a:r>
          <a:r>
            <a:rPr lang="en-US" sz="1000" kern="1200" dirty="0" smtClean="0"/>
            <a:t> del </a:t>
          </a:r>
          <a:r>
            <a:rPr lang="en-US" sz="1000" kern="1200" dirty="0" err="1" smtClean="0"/>
            <a:t>Consumidor</a:t>
          </a:r>
          <a:endParaRPr lang="es-EC" sz="1000" kern="1200" dirty="0"/>
        </a:p>
      </dsp:txBody>
      <dsp:txXfrm>
        <a:off x="2259370" y="3017833"/>
        <a:ext cx="892190" cy="748752"/>
      </dsp:txXfrm>
    </dsp:sp>
    <dsp:sp modelId="{77640450-C129-4C3A-9D4C-FAA52AC9561F}">
      <dsp:nvSpPr>
        <dsp:cNvPr id="0" name=""/>
        <dsp:cNvSpPr/>
      </dsp:nvSpPr>
      <dsp:spPr>
        <a:xfrm>
          <a:off x="3356766" y="2923657"/>
          <a:ext cx="892190" cy="7487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BA98B5-89A2-4FBD-95D1-6140B76182A2}">
      <dsp:nvSpPr>
        <dsp:cNvPr id="0" name=""/>
        <dsp:cNvSpPr/>
      </dsp:nvSpPr>
      <dsp:spPr>
        <a:xfrm>
          <a:off x="3455898" y="3017833"/>
          <a:ext cx="892190" cy="748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Asesor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Investigativo</a:t>
          </a:r>
          <a:r>
            <a:rPr lang="en-US" sz="1000" kern="1200" dirty="0" smtClean="0"/>
            <a:t> De La </a:t>
          </a:r>
          <a:r>
            <a:rPr lang="en-US" sz="1000" kern="1200" dirty="0" err="1" smtClean="0"/>
            <a:t>Competencia</a:t>
          </a:r>
          <a:endParaRPr lang="en-US" sz="1000" kern="1200" dirty="0"/>
        </a:p>
      </dsp:txBody>
      <dsp:txXfrm>
        <a:off x="3455898" y="3017833"/>
        <a:ext cx="892190" cy="748752"/>
      </dsp:txXfrm>
    </dsp:sp>
    <dsp:sp modelId="{BFB83621-F1A5-41C6-BF8F-CAD2D0BBFFEC}">
      <dsp:nvSpPr>
        <dsp:cNvPr id="0" name=""/>
        <dsp:cNvSpPr/>
      </dsp:nvSpPr>
      <dsp:spPr>
        <a:xfrm>
          <a:off x="4447221" y="2923657"/>
          <a:ext cx="892190" cy="7487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4D8853-09F0-4BC5-93DB-B631DACF25CD}">
      <dsp:nvSpPr>
        <dsp:cNvPr id="0" name=""/>
        <dsp:cNvSpPr/>
      </dsp:nvSpPr>
      <dsp:spPr>
        <a:xfrm>
          <a:off x="4546354" y="3017833"/>
          <a:ext cx="892190" cy="748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Asesor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Investigativo</a:t>
          </a:r>
          <a:r>
            <a:rPr lang="en-US" sz="1000" kern="1200" dirty="0" smtClean="0"/>
            <a:t> De la </a:t>
          </a:r>
          <a:r>
            <a:rPr lang="en-US" sz="1000" kern="1200" dirty="0" err="1" smtClean="0"/>
            <a:t>Empresa</a:t>
          </a:r>
          <a:endParaRPr lang="es-EC" sz="1000" kern="1200" dirty="0"/>
        </a:p>
      </dsp:txBody>
      <dsp:txXfrm>
        <a:off x="4546354" y="3017833"/>
        <a:ext cx="892190" cy="748752"/>
      </dsp:txXfrm>
    </dsp:sp>
    <dsp:sp modelId="{391D59DD-5737-4159-A376-A87900BE622A}">
      <dsp:nvSpPr>
        <dsp:cNvPr id="0" name=""/>
        <dsp:cNvSpPr/>
      </dsp:nvSpPr>
      <dsp:spPr>
        <a:xfrm>
          <a:off x="5454762" y="1288928"/>
          <a:ext cx="2148475" cy="5641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D05251-5CC5-48C2-8044-FF12924393DB}">
      <dsp:nvSpPr>
        <dsp:cNvPr id="0" name=""/>
        <dsp:cNvSpPr/>
      </dsp:nvSpPr>
      <dsp:spPr>
        <a:xfrm>
          <a:off x="5553894" y="1383104"/>
          <a:ext cx="2148475" cy="5641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err="1" smtClean="0">
              <a:solidFill>
                <a:schemeClr val="tx2">
                  <a:lumMod val="75000"/>
                </a:schemeClr>
              </a:solidFill>
            </a:rPr>
            <a:t>Ejecutivo</a:t>
          </a:r>
          <a:r>
            <a:rPr lang="en-US" sz="1000" b="1" kern="1200" dirty="0" smtClean="0">
              <a:solidFill>
                <a:schemeClr val="tx2">
                  <a:lumMod val="75000"/>
                </a:schemeClr>
              </a:solidFill>
            </a:rPr>
            <a:t> de </a:t>
          </a:r>
          <a:r>
            <a:rPr lang="en-US" sz="1000" b="1" kern="1200" dirty="0" err="1" smtClean="0">
              <a:solidFill>
                <a:schemeClr val="tx2">
                  <a:lumMod val="75000"/>
                </a:schemeClr>
              </a:solidFill>
            </a:rPr>
            <a:t>Análisis</a:t>
          </a:r>
          <a:r>
            <a:rPr lang="en-US" sz="1000" b="1" kern="1200" dirty="0" smtClean="0">
              <a:solidFill>
                <a:schemeClr val="tx2">
                  <a:lumMod val="75000"/>
                </a:schemeClr>
              </a:solidFill>
            </a:rPr>
            <a:t> e </a:t>
          </a:r>
          <a:r>
            <a:rPr lang="en-US" sz="1000" b="1" kern="1200" dirty="0" err="1" smtClean="0">
              <a:solidFill>
                <a:schemeClr val="tx2">
                  <a:lumMod val="75000"/>
                </a:schemeClr>
              </a:solidFill>
            </a:rPr>
            <a:t>Información</a:t>
          </a:r>
          <a:r>
            <a:rPr lang="en-US" sz="1000" b="1" kern="1200" dirty="0" smtClean="0">
              <a:solidFill>
                <a:schemeClr val="tx2">
                  <a:lumMod val="75000"/>
                </a:schemeClr>
              </a:solidFill>
            </a:rPr>
            <a:t> de </a:t>
          </a:r>
          <a:r>
            <a:rPr lang="en-US" sz="1000" b="1" kern="1200" dirty="0" err="1" smtClean="0">
              <a:solidFill>
                <a:schemeClr val="tx2">
                  <a:lumMod val="75000"/>
                </a:schemeClr>
              </a:solidFill>
            </a:rPr>
            <a:t>Datos</a:t>
          </a:r>
          <a:r>
            <a:rPr lang="en-US" sz="1000" b="1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000" b="1" kern="1200" dirty="0" err="1" smtClean="0">
              <a:solidFill>
                <a:schemeClr val="tx2">
                  <a:lumMod val="75000"/>
                </a:schemeClr>
              </a:solidFill>
            </a:rPr>
            <a:t>Cientificos</a:t>
          </a:r>
          <a:endParaRPr lang="en-US" sz="10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5553894" y="1383104"/>
        <a:ext cx="2148475" cy="564184"/>
      </dsp:txXfrm>
    </dsp:sp>
    <dsp:sp modelId="{65B75D5A-442A-40EC-B79A-A5CBB4EB7116}">
      <dsp:nvSpPr>
        <dsp:cNvPr id="0" name=""/>
        <dsp:cNvSpPr/>
      </dsp:nvSpPr>
      <dsp:spPr>
        <a:xfrm>
          <a:off x="5633418" y="2923657"/>
          <a:ext cx="892190" cy="7487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E1FB3E-32B4-43F8-943C-0DCA94DB252C}">
      <dsp:nvSpPr>
        <dsp:cNvPr id="0" name=""/>
        <dsp:cNvSpPr/>
      </dsp:nvSpPr>
      <dsp:spPr>
        <a:xfrm>
          <a:off x="5732550" y="3017833"/>
          <a:ext cx="892190" cy="748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Senior </a:t>
          </a:r>
          <a:r>
            <a:rPr lang="en-US" sz="1000" kern="1200" dirty="0" err="1" smtClean="0"/>
            <a:t>Relaciones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Públicas</a:t>
          </a:r>
          <a:r>
            <a:rPr lang="en-US" sz="1000" kern="1200" dirty="0" smtClean="0"/>
            <a:t> y </a:t>
          </a:r>
          <a:r>
            <a:rPr lang="en-US" sz="1000" kern="1200" dirty="0" err="1" smtClean="0"/>
            <a:t>Publicidad</a:t>
          </a:r>
          <a:endParaRPr lang="en-US" sz="1000" kern="1200" dirty="0"/>
        </a:p>
      </dsp:txBody>
      <dsp:txXfrm>
        <a:off x="5732550" y="3017833"/>
        <a:ext cx="892190" cy="748752"/>
      </dsp:txXfrm>
    </dsp:sp>
    <dsp:sp modelId="{56569DCF-CBA9-4F33-AC94-EDE3BE0472E7}">
      <dsp:nvSpPr>
        <dsp:cNvPr id="0" name=""/>
        <dsp:cNvSpPr/>
      </dsp:nvSpPr>
      <dsp:spPr>
        <a:xfrm>
          <a:off x="6713532" y="2923657"/>
          <a:ext cx="892190" cy="7487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7A5BB7-A149-4D0A-B036-062C99C8C4A5}">
      <dsp:nvSpPr>
        <dsp:cNvPr id="0" name=""/>
        <dsp:cNvSpPr/>
      </dsp:nvSpPr>
      <dsp:spPr>
        <a:xfrm>
          <a:off x="6812665" y="3017833"/>
          <a:ext cx="892190" cy="748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Senior en Marketing </a:t>
          </a:r>
          <a:r>
            <a:rPr lang="en-US" sz="1000" kern="1200" dirty="0" err="1" smtClean="0"/>
            <a:t>Operativo</a:t>
          </a:r>
          <a:r>
            <a:rPr lang="en-US" sz="1000" kern="1200" dirty="0" smtClean="0"/>
            <a:t> y </a:t>
          </a:r>
          <a:r>
            <a:rPr lang="en-US" sz="1000" kern="1200" dirty="0" err="1" smtClean="0"/>
            <a:t>Estratégico</a:t>
          </a:r>
          <a:endParaRPr lang="en-US" sz="1000" kern="1200" dirty="0"/>
        </a:p>
      </dsp:txBody>
      <dsp:txXfrm>
        <a:off x="6812665" y="3017833"/>
        <a:ext cx="892190" cy="74875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F71651-5E6F-4B9A-9801-90F179CB81EF}">
      <dsp:nvSpPr>
        <dsp:cNvPr id="0" name=""/>
        <dsp:cNvSpPr/>
      </dsp:nvSpPr>
      <dsp:spPr>
        <a:xfrm>
          <a:off x="2331842" y="-93118"/>
          <a:ext cx="1529003" cy="1515372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Poder de Negociación de los Compradores</a:t>
          </a:r>
          <a:endParaRPr lang="en-US" sz="1200" kern="1200" dirty="0"/>
        </a:p>
      </dsp:txBody>
      <dsp:txXfrm>
        <a:off x="2331842" y="-93118"/>
        <a:ext cx="1529003" cy="1515372"/>
      </dsp:txXfrm>
    </dsp:sp>
    <dsp:sp modelId="{D0596A9E-F036-44B1-B707-AAD316BF15F5}">
      <dsp:nvSpPr>
        <dsp:cNvPr id="0" name=""/>
        <dsp:cNvSpPr/>
      </dsp:nvSpPr>
      <dsp:spPr>
        <a:xfrm rot="2160000">
          <a:off x="3772328" y="1021753"/>
          <a:ext cx="247210" cy="4474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dk2">
                <a:tint val="6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dk2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2160000">
        <a:off x="3772328" y="1021753"/>
        <a:ext cx="247210" cy="447499"/>
      </dsp:txXfrm>
    </dsp:sp>
    <dsp:sp modelId="{F6CC15D4-EF10-43CF-B56A-F2CFB147658E}">
      <dsp:nvSpPr>
        <dsp:cNvPr id="0" name=""/>
        <dsp:cNvSpPr/>
      </dsp:nvSpPr>
      <dsp:spPr>
        <a:xfrm>
          <a:off x="3942342" y="1076977"/>
          <a:ext cx="1529003" cy="1515372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smtClean="0"/>
            <a:t>Poder de Negociación de los Proveedores</a:t>
          </a:r>
          <a:endParaRPr lang="en-US" sz="1200" kern="1200"/>
        </a:p>
      </dsp:txBody>
      <dsp:txXfrm>
        <a:off x="3942342" y="1076977"/>
        <a:ext cx="1529003" cy="1515372"/>
      </dsp:txXfrm>
    </dsp:sp>
    <dsp:sp modelId="{854E113F-F64E-4C57-B9F9-34BB5E46F0AA}">
      <dsp:nvSpPr>
        <dsp:cNvPr id="0" name=""/>
        <dsp:cNvSpPr/>
      </dsp:nvSpPr>
      <dsp:spPr>
        <a:xfrm rot="6480000">
          <a:off x="4275845" y="2550780"/>
          <a:ext cx="251235" cy="4474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dk2">
                <a:tint val="6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dk2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6480000">
        <a:off x="4275845" y="2550780"/>
        <a:ext cx="251235" cy="447499"/>
      </dsp:txXfrm>
    </dsp:sp>
    <dsp:sp modelId="{0A8C5DDD-42CD-4C3E-9BB4-DE3F259BF7D6}">
      <dsp:nvSpPr>
        <dsp:cNvPr id="0" name=""/>
        <dsp:cNvSpPr/>
      </dsp:nvSpPr>
      <dsp:spPr>
        <a:xfrm>
          <a:off x="3327186" y="2970234"/>
          <a:ext cx="1529003" cy="1515372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smtClean="0"/>
            <a:t>Amenaza de Productos Substitutos</a:t>
          </a:r>
          <a:endParaRPr lang="en-US" sz="1200" kern="1200"/>
        </a:p>
      </dsp:txBody>
      <dsp:txXfrm>
        <a:off x="3327186" y="2970234"/>
        <a:ext cx="1529003" cy="1515372"/>
      </dsp:txXfrm>
    </dsp:sp>
    <dsp:sp modelId="{B612A848-2808-47F3-A41B-11933BB85BB1}">
      <dsp:nvSpPr>
        <dsp:cNvPr id="0" name=""/>
        <dsp:cNvSpPr/>
      </dsp:nvSpPr>
      <dsp:spPr>
        <a:xfrm rot="10800000">
          <a:off x="2980922" y="3504170"/>
          <a:ext cx="244692" cy="4474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dk2">
                <a:tint val="6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dk2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2980922" y="3504170"/>
        <a:ext cx="244692" cy="447499"/>
      </dsp:txXfrm>
    </dsp:sp>
    <dsp:sp modelId="{49969A0D-A02D-434B-A874-0642A5B564EA}">
      <dsp:nvSpPr>
        <dsp:cNvPr id="0" name=""/>
        <dsp:cNvSpPr/>
      </dsp:nvSpPr>
      <dsp:spPr>
        <a:xfrm>
          <a:off x="1336498" y="2970234"/>
          <a:ext cx="1529003" cy="1515372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smtClean="0"/>
            <a:t>Amenaza de Nuevos Entrantes</a:t>
          </a:r>
          <a:endParaRPr lang="en-US" sz="1200" kern="1200"/>
        </a:p>
      </dsp:txBody>
      <dsp:txXfrm>
        <a:off x="1336498" y="2970234"/>
        <a:ext cx="1529003" cy="1515372"/>
      </dsp:txXfrm>
    </dsp:sp>
    <dsp:sp modelId="{F766291C-283A-46EE-B617-8070C09AB114}">
      <dsp:nvSpPr>
        <dsp:cNvPr id="0" name=""/>
        <dsp:cNvSpPr/>
      </dsp:nvSpPr>
      <dsp:spPr>
        <a:xfrm rot="15120000">
          <a:off x="1670001" y="2564304"/>
          <a:ext cx="251235" cy="4474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dk2">
                <a:tint val="6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dk2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5120000">
        <a:off x="1670001" y="2564304"/>
        <a:ext cx="251235" cy="447499"/>
      </dsp:txXfrm>
    </dsp:sp>
    <dsp:sp modelId="{8F8574EE-A02C-479A-BACF-69A69665E410}">
      <dsp:nvSpPr>
        <dsp:cNvPr id="0" name=""/>
        <dsp:cNvSpPr/>
      </dsp:nvSpPr>
      <dsp:spPr>
        <a:xfrm>
          <a:off x="721342" y="1076977"/>
          <a:ext cx="1529003" cy="1515372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Rivalidad   entre los competidores</a:t>
          </a:r>
          <a:endParaRPr lang="en-US" sz="1200" kern="1200" dirty="0"/>
        </a:p>
      </dsp:txBody>
      <dsp:txXfrm>
        <a:off x="721342" y="1076977"/>
        <a:ext cx="1529003" cy="1515372"/>
      </dsp:txXfrm>
    </dsp:sp>
    <dsp:sp modelId="{D4309A62-C453-4E1E-AC64-A2177B52FCA6}">
      <dsp:nvSpPr>
        <dsp:cNvPr id="0" name=""/>
        <dsp:cNvSpPr/>
      </dsp:nvSpPr>
      <dsp:spPr>
        <a:xfrm rot="19440000">
          <a:off x="2161828" y="1029978"/>
          <a:ext cx="247210" cy="4474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dk2">
                <a:tint val="6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dk2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9440000">
        <a:off x="2161828" y="1029978"/>
        <a:ext cx="247210" cy="44749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9D2096-516F-4CCC-B5D5-65C7CDB94CB8}">
      <dsp:nvSpPr>
        <dsp:cNvPr id="0" name=""/>
        <dsp:cNvSpPr/>
      </dsp:nvSpPr>
      <dsp:spPr>
        <a:xfrm>
          <a:off x="1699375" y="612867"/>
          <a:ext cx="4090081" cy="4090081"/>
        </a:xfrm>
        <a:prstGeom prst="blockArc">
          <a:avLst>
            <a:gd name="adj1" fmla="val 11880000"/>
            <a:gd name="adj2" fmla="val 16200000"/>
            <a:gd name="adj3" fmla="val 4641"/>
          </a:avLst>
        </a:prstGeom>
        <a:gradFill rotWithShape="0">
          <a:gsLst>
            <a:gs pos="0">
              <a:schemeClr val="accent1">
                <a:shade val="90000"/>
                <a:hueOff val="799951"/>
                <a:satOff val="-42523"/>
                <a:lumOff val="41984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shade val="90000"/>
                <a:hueOff val="799951"/>
                <a:satOff val="-42523"/>
                <a:lumOff val="41984"/>
                <a:alphaOff val="0"/>
                <a:tint val="86000"/>
                <a:satMod val="115000"/>
              </a:schemeClr>
            </a:gs>
            <a:gs pos="100000">
              <a:schemeClr val="accent1">
                <a:shade val="90000"/>
                <a:hueOff val="799951"/>
                <a:satOff val="-42523"/>
                <a:lumOff val="41984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shade val="90000"/>
              <a:hueOff val="799951"/>
              <a:satOff val="-42523"/>
              <a:lumOff val="41984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6B2AE1-5B20-4016-B4A0-A2BBF90D3C9D}">
      <dsp:nvSpPr>
        <dsp:cNvPr id="0" name=""/>
        <dsp:cNvSpPr/>
      </dsp:nvSpPr>
      <dsp:spPr>
        <a:xfrm>
          <a:off x="1699375" y="612867"/>
          <a:ext cx="4090081" cy="4090081"/>
        </a:xfrm>
        <a:prstGeom prst="blockArc">
          <a:avLst>
            <a:gd name="adj1" fmla="val 7560000"/>
            <a:gd name="adj2" fmla="val 11880000"/>
            <a:gd name="adj3" fmla="val 4641"/>
          </a:avLst>
        </a:prstGeom>
        <a:gradFill rotWithShape="0">
          <a:gsLst>
            <a:gs pos="0">
              <a:schemeClr val="accent1">
                <a:shade val="90000"/>
                <a:hueOff val="599963"/>
                <a:satOff val="-31892"/>
                <a:lumOff val="31488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shade val="90000"/>
                <a:hueOff val="599963"/>
                <a:satOff val="-31892"/>
                <a:lumOff val="31488"/>
                <a:alphaOff val="0"/>
                <a:tint val="86000"/>
                <a:satMod val="115000"/>
              </a:schemeClr>
            </a:gs>
            <a:gs pos="100000">
              <a:schemeClr val="accent1">
                <a:shade val="90000"/>
                <a:hueOff val="599963"/>
                <a:satOff val="-31892"/>
                <a:lumOff val="31488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shade val="90000"/>
              <a:hueOff val="599963"/>
              <a:satOff val="-31892"/>
              <a:lumOff val="31488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F9A3E6-51D3-4640-A99E-B119BCC809EE}">
      <dsp:nvSpPr>
        <dsp:cNvPr id="0" name=""/>
        <dsp:cNvSpPr/>
      </dsp:nvSpPr>
      <dsp:spPr>
        <a:xfrm>
          <a:off x="1699375" y="612867"/>
          <a:ext cx="4090081" cy="4090081"/>
        </a:xfrm>
        <a:prstGeom prst="blockArc">
          <a:avLst>
            <a:gd name="adj1" fmla="val 3240000"/>
            <a:gd name="adj2" fmla="val 7560000"/>
            <a:gd name="adj3" fmla="val 4641"/>
          </a:avLst>
        </a:prstGeom>
        <a:gradFill rotWithShape="0">
          <a:gsLst>
            <a:gs pos="0">
              <a:schemeClr val="accent1">
                <a:shade val="90000"/>
                <a:hueOff val="399976"/>
                <a:satOff val="-21261"/>
                <a:lumOff val="20992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shade val="90000"/>
                <a:hueOff val="399976"/>
                <a:satOff val="-21261"/>
                <a:lumOff val="20992"/>
                <a:alphaOff val="0"/>
                <a:tint val="86000"/>
                <a:satMod val="115000"/>
              </a:schemeClr>
            </a:gs>
            <a:gs pos="100000">
              <a:schemeClr val="accent1">
                <a:shade val="90000"/>
                <a:hueOff val="399976"/>
                <a:satOff val="-21261"/>
                <a:lumOff val="20992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shade val="90000"/>
              <a:hueOff val="399976"/>
              <a:satOff val="-21261"/>
              <a:lumOff val="20992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032C41-F962-4955-ADA3-EE5B1924FF1E}">
      <dsp:nvSpPr>
        <dsp:cNvPr id="0" name=""/>
        <dsp:cNvSpPr/>
      </dsp:nvSpPr>
      <dsp:spPr>
        <a:xfrm>
          <a:off x="1699375" y="612867"/>
          <a:ext cx="4090081" cy="4090081"/>
        </a:xfrm>
        <a:prstGeom prst="blockArc">
          <a:avLst>
            <a:gd name="adj1" fmla="val 20520000"/>
            <a:gd name="adj2" fmla="val 3240000"/>
            <a:gd name="adj3" fmla="val 4641"/>
          </a:avLst>
        </a:prstGeom>
        <a:gradFill rotWithShape="0">
          <a:gsLst>
            <a:gs pos="0">
              <a:schemeClr val="accent1">
                <a:shade val="90000"/>
                <a:hueOff val="199988"/>
                <a:satOff val="-10631"/>
                <a:lumOff val="10496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shade val="90000"/>
                <a:hueOff val="199988"/>
                <a:satOff val="-10631"/>
                <a:lumOff val="10496"/>
                <a:alphaOff val="0"/>
                <a:tint val="86000"/>
                <a:satMod val="115000"/>
              </a:schemeClr>
            </a:gs>
            <a:gs pos="100000">
              <a:schemeClr val="accent1">
                <a:shade val="90000"/>
                <a:hueOff val="199988"/>
                <a:satOff val="-10631"/>
                <a:lumOff val="10496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shade val="90000"/>
              <a:hueOff val="199988"/>
              <a:satOff val="-10631"/>
              <a:lumOff val="10496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7C2F2A-A6D0-4E59-901A-F4C4B1836759}">
      <dsp:nvSpPr>
        <dsp:cNvPr id="0" name=""/>
        <dsp:cNvSpPr/>
      </dsp:nvSpPr>
      <dsp:spPr>
        <a:xfrm>
          <a:off x="1699375" y="612867"/>
          <a:ext cx="4090081" cy="4090081"/>
        </a:xfrm>
        <a:prstGeom prst="blockArc">
          <a:avLst>
            <a:gd name="adj1" fmla="val 16200000"/>
            <a:gd name="adj2" fmla="val 20520000"/>
            <a:gd name="adj3" fmla="val 4641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shade val="9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shade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F974BA-2D28-4817-AF64-2F7F3798F3A8}">
      <dsp:nvSpPr>
        <dsp:cNvPr id="0" name=""/>
        <dsp:cNvSpPr/>
      </dsp:nvSpPr>
      <dsp:spPr>
        <a:xfrm>
          <a:off x="2802827" y="1716319"/>
          <a:ext cx="1883177" cy="1883177"/>
        </a:xfrm>
        <a:prstGeom prst="ellipse">
          <a:avLst/>
        </a:prstGeom>
        <a:gradFill rotWithShape="0">
          <a:gsLst>
            <a:gs pos="0">
              <a:schemeClr val="accent1">
                <a:alpha val="8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alpha val="8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alpha val="8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alpha val="8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500" kern="1200" dirty="0" smtClean="0"/>
            <a:t>4P’s</a:t>
          </a:r>
          <a:endParaRPr lang="es-ES" sz="5500" kern="1200" dirty="0"/>
        </a:p>
      </dsp:txBody>
      <dsp:txXfrm>
        <a:off x="2802827" y="1716319"/>
        <a:ext cx="1883177" cy="1883177"/>
      </dsp:txXfrm>
    </dsp:sp>
    <dsp:sp modelId="{193B8EAA-3CFA-46C8-B14E-EFD9BEB4B474}">
      <dsp:nvSpPr>
        <dsp:cNvPr id="0" name=""/>
        <dsp:cNvSpPr/>
      </dsp:nvSpPr>
      <dsp:spPr>
        <a:xfrm>
          <a:off x="2962359" y="1211"/>
          <a:ext cx="1564113" cy="1318224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alpha val="9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/>
            <a:t>Producto</a:t>
          </a:r>
          <a:endParaRPr lang="es-ES" sz="1600" kern="1200"/>
        </a:p>
      </dsp:txBody>
      <dsp:txXfrm>
        <a:off x="2962359" y="1211"/>
        <a:ext cx="1564113" cy="1318224"/>
      </dsp:txXfrm>
    </dsp:sp>
    <dsp:sp modelId="{CE895EAC-49FC-4A37-8817-8E102239CC1B}">
      <dsp:nvSpPr>
        <dsp:cNvPr id="0" name=""/>
        <dsp:cNvSpPr/>
      </dsp:nvSpPr>
      <dsp:spPr>
        <a:xfrm>
          <a:off x="4985119" y="1381508"/>
          <a:ext cx="1318224" cy="1318224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  <a:tint val="98000"/>
                <a:shade val="25000"/>
                <a:satMod val="250000"/>
              </a:schemeClr>
            </a:gs>
            <a:gs pos="68000">
              <a:schemeClr val="accent1">
                <a:alpha val="90000"/>
                <a:hueOff val="0"/>
                <a:satOff val="0"/>
                <a:lumOff val="0"/>
                <a:alphaOff val="-10000"/>
                <a:tint val="86000"/>
                <a:satMod val="11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00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alpha val="90000"/>
              <a:hueOff val="0"/>
              <a:satOff val="0"/>
              <a:lumOff val="0"/>
              <a:alphaOff val="-1000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Physical Evidence</a:t>
          </a:r>
          <a:endParaRPr lang="es-ES" sz="1400" kern="1200" dirty="0"/>
        </a:p>
      </dsp:txBody>
      <dsp:txXfrm>
        <a:off x="4985119" y="1381508"/>
        <a:ext cx="1318224" cy="1318224"/>
      </dsp:txXfrm>
    </dsp:sp>
    <dsp:sp modelId="{A0E55793-068A-4EEB-B7C1-20809DE4FD29}">
      <dsp:nvSpPr>
        <dsp:cNvPr id="0" name=""/>
        <dsp:cNvSpPr/>
      </dsp:nvSpPr>
      <dsp:spPr>
        <a:xfrm>
          <a:off x="4259454" y="3614876"/>
          <a:ext cx="1318224" cy="1318224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tint val="98000"/>
                <a:shade val="25000"/>
                <a:satMod val="250000"/>
              </a:schemeClr>
            </a:gs>
            <a:gs pos="68000">
              <a:schemeClr val="accent1">
                <a:alpha val="90000"/>
                <a:hueOff val="0"/>
                <a:satOff val="0"/>
                <a:lumOff val="0"/>
                <a:alphaOff val="-20000"/>
                <a:tint val="86000"/>
                <a:satMod val="11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alpha val="90000"/>
              <a:hueOff val="0"/>
              <a:satOff val="0"/>
              <a:lumOff val="0"/>
              <a:alphaOff val="-2000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/>
            <a:t>Precio</a:t>
          </a:r>
          <a:endParaRPr lang="es-ES" sz="1400" kern="1200"/>
        </a:p>
      </dsp:txBody>
      <dsp:txXfrm>
        <a:off x="4259454" y="3614876"/>
        <a:ext cx="1318224" cy="1318224"/>
      </dsp:txXfrm>
    </dsp:sp>
    <dsp:sp modelId="{A8671583-035E-4106-813F-122CB598DDCA}">
      <dsp:nvSpPr>
        <dsp:cNvPr id="0" name=""/>
        <dsp:cNvSpPr/>
      </dsp:nvSpPr>
      <dsp:spPr>
        <a:xfrm>
          <a:off x="1911152" y="3614876"/>
          <a:ext cx="1318224" cy="1318224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tint val="98000"/>
                <a:shade val="25000"/>
                <a:satMod val="250000"/>
              </a:schemeClr>
            </a:gs>
            <a:gs pos="68000">
              <a:schemeClr val="accent1">
                <a:alpha val="90000"/>
                <a:hueOff val="0"/>
                <a:satOff val="0"/>
                <a:lumOff val="0"/>
                <a:alphaOff val="-30000"/>
                <a:tint val="86000"/>
                <a:satMod val="11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alpha val="90000"/>
              <a:hueOff val="0"/>
              <a:satOff val="0"/>
              <a:lumOff val="0"/>
              <a:alphaOff val="-3000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/>
            <a:t>Plaza</a:t>
          </a:r>
          <a:endParaRPr lang="es-ES" sz="1400" kern="1200"/>
        </a:p>
      </dsp:txBody>
      <dsp:txXfrm>
        <a:off x="1911152" y="3614876"/>
        <a:ext cx="1318224" cy="1318224"/>
      </dsp:txXfrm>
    </dsp:sp>
    <dsp:sp modelId="{056606C0-D5A0-4486-A94D-64E7B8230D37}">
      <dsp:nvSpPr>
        <dsp:cNvPr id="0" name=""/>
        <dsp:cNvSpPr/>
      </dsp:nvSpPr>
      <dsp:spPr>
        <a:xfrm>
          <a:off x="1185487" y="1381508"/>
          <a:ext cx="1318224" cy="1318224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98000"/>
                <a:shade val="25000"/>
                <a:satMod val="250000"/>
              </a:schemeClr>
            </a:gs>
            <a:gs pos="68000">
              <a:schemeClr val="accent1">
                <a:alpha val="90000"/>
                <a:hueOff val="0"/>
                <a:satOff val="0"/>
                <a:lumOff val="0"/>
                <a:alphaOff val="-40000"/>
                <a:tint val="86000"/>
                <a:satMod val="11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alpha val="90000"/>
              <a:hueOff val="0"/>
              <a:satOff val="0"/>
              <a:lumOff val="0"/>
              <a:alphaOff val="-4000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/>
            <a:t>Promoción</a:t>
          </a:r>
          <a:endParaRPr lang="es-ES" sz="1400" kern="1200"/>
        </a:p>
      </dsp:txBody>
      <dsp:txXfrm>
        <a:off x="1185487" y="1381508"/>
        <a:ext cx="1318224" cy="131822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8FFF11-BDA6-4FAE-BCF5-68041061FF75}">
      <dsp:nvSpPr>
        <dsp:cNvPr id="0" name=""/>
        <dsp:cNvSpPr/>
      </dsp:nvSpPr>
      <dsp:spPr>
        <a:xfrm>
          <a:off x="0" y="15776"/>
          <a:ext cx="6094601" cy="128190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1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1">
                <a:lumMod val="60000"/>
                <a:lumOff val="40000"/>
                <a:shade val="100000"/>
                <a:satMod val="115000"/>
              </a:schemeClr>
            </a:gs>
          </a:gsLst>
          <a:lin ang="8100000" scaled="1"/>
          <a:tileRect/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Estudio de Marca</a:t>
          </a:r>
          <a:endParaRPr lang="en-US" sz="2600" kern="1200"/>
        </a:p>
      </dsp:txBody>
      <dsp:txXfrm>
        <a:off x="0" y="15776"/>
        <a:ext cx="6094601" cy="1281906"/>
      </dsp:txXfrm>
    </dsp:sp>
    <dsp:sp modelId="{5436B08B-1A20-46B8-85EA-57F9722306BE}">
      <dsp:nvSpPr>
        <dsp:cNvPr id="0" name=""/>
        <dsp:cNvSpPr/>
      </dsp:nvSpPr>
      <dsp:spPr>
        <a:xfrm>
          <a:off x="699" y="1391046"/>
          <a:ext cx="3981182" cy="128190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path path="circle">
            <a:fillToRect l="100000" b="100000"/>
          </a:path>
          <a:tileRect t="-100000" r="-100000"/>
        </a:gradFill>
        <a:ln w="9525" cap="flat" cmpd="sng" algn="ctr">
          <a:solidFill>
            <a:schemeClr val="accent6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i="0" u="none" kern="1200" smtClean="0"/>
            <a:t>Estudio de Plaza</a:t>
          </a:r>
          <a:endParaRPr lang="en-US" sz="2600" i="0" u="none" kern="1200"/>
        </a:p>
      </dsp:txBody>
      <dsp:txXfrm>
        <a:off x="699" y="1391046"/>
        <a:ext cx="3981182" cy="1281906"/>
      </dsp:txXfrm>
    </dsp:sp>
    <dsp:sp modelId="{45BB26F8-D00D-44DF-B956-BC6B07580A2D}">
      <dsp:nvSpPr>
        <dsp:cNvPr id="0" name=""/>
        <dsp:cNvSpPr/>
      </dsp:nvSpPr>
      <dsp:spPr>
        <a:xfrm>
          <a:off x="699" y="2780633"/>
          <a:ext cx="1949648" cy="128190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3">
                <a:lumMod val="50000"/>
                <a:shade val="30000"/>
                <a:satMod val="115000"/>
              </a:schemeClr>
            </a:gs>
            <a:gs pos="50000">
              <a:schemeClr val="accent3">
                <a:lumMod val="50000"/>
                <a:shade val="67500"/>
                <a:satMod val="115000"/>
              </a:schemeClr>
            </a:gs>
            <a:gs pos="100000">
              <a:schemeClr val="accent3">
                <a:lumMod val="50000"/>
                <a:shade val="100000"/>
                <a:satMod val="115000"/>
              </a:schemeClr>
            </a:gs>
          </a:gsLst>
          <a:lin ang="0" scaled="1"/>
          <a:tileRect/>
        </a:gradFill>
        <a:ln w="9525" cap="flat" cmpd="sng" algn="ctr">
          <a:solidFill>
            <a:schemeClr val="accent6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0" i="0" u="none" kern="1200" smtClean="0"/>
            <a:t>Estudio de competencia estratégica</a:t>
          </a:r>
          <a:endParaRPr lang="en-US" sz="2000" b="0" i="0" u="none" kern="1200"/>
        </a:p>
      </dsp:txBody>
      <dsp:txXfrm>
        <a:off x="699" y="2780633"/>
        <a:ext cx="1949648" cy="1281906"/>
      </dsp:txXfrm>
    </dsp:sp>
    <dsp:sp modelId="{89F76C72-25F6-4ECC-AAE8-B881CDCB008F}">
      <dsp:nvSpPr>
        <dsp:cNvPr id="0" name=""/>
        <dsp:cNvSpPr/>
      </dsp:nvSpPr>
      <dsp:spPr>
        <a:xfrm>
          <a:off x="2032233" y="2780633"/>
          <a:ext cx="1949648" cy="128190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3">
                <a:lumMod val="50000"/>
                <a:shade val="30000"/>
                <a:satMod val="115000"/>
              </a:schemeClr>
            </a:gs>
            <a:gs pos="50000">
              <a:schemeClr val="accent3">
                <a:lumMod val="50000"/>
                <a:shade val="67500"/>
                <a:satMod val="115000"/>
              </a:schemeClr>
            </a:gs>
            <a:gs pos="100000">
              <a:schemeClr val="accent3">
                <a:lumMod val="50000"/>
                <a:shade val="100000"/>
                <a:satMod val="115000"/>
              </a:schemeClr>
            </a:gs>
          </a:gsLst>
          <a:lin ang="0" scaled="1"/>
          <a:tileRect/>
        </a:gradFill>
        <a:ln w="9525" cap="flat" cmpd="sng" algn="ctr">
          <a:solidFill>
            <a:schemeClr val="accent6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u="none" kern="1200" smtClean="0"/>
            <a:t>Estudio de Personas</a:t>
          </a:r>
          <a:endParaRPr lang="en-US" sz="2000" u="none" kern="1200"/>
        </a:p>
      </dsp:txBody>
      <dsp:txXfrm>
        <a:off x="2032233" y="2780633"/>
        <a:ext cx="1949648" cy="1281906"/>
      </dsp:txXfrm>
    </dsp:sp>
    <dsp:sp modelId="{87FC2D5E-C679-4E22-AE72-DE3A97EBD0CF}">
      <dsp:nvSpPr>
        <dsp:cNvPr id="0" name=""/>
        <dsp:cNvSpPr/>
      </dsp:nvSpPr>
      <dsp:spPr>
        <a:xfrm>
          <a:off x="4145652" y="1391046"/>
          <a:ext cx="1949648" cy="128190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path path="circle">
            <a:fillToRect l="100000" b="100000"/>
          </a:path>
          <a:tileRect t="-100000" r="-100000"/>
        </a:gradFill>
        <a:ln w="9525" cap="flat" cmpd="sng" algn="ctr">
          <a:solidFill>
            <a:schemeClr val="accent6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Estudio de Promocion</a:t>
          </a:r>
          <a:endParaRPr lang="en-US" sz="2600" kern="1200"/>
        </a:p>
      </dsp:txBody>
      <dsp:txXfrm>
        <a:off x="4145652" y="1391046"/>
        <a:ext cx="1949648" cy="1281906"/>
      </dsp:txXfrm>
    </dsp:sp>
    <dsp:sp modelId="{45CECFF4-25CD-46C5-9D1C-4531DEA692CD}">
      <dsp:nvSpPr>
        <dsp:cNvPr id="0" name=""/>
        <dsp:cNvSpPr/>
      </dsp:nvSpPr>
      <dsp:spPr>
        <a:xfrm>
          <a:off x="4145652" y="2780633"/>
          <a:ext cx="1949648" cy="128190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3">
                <a:lumMod val="50000"/>
                <a:shade val="30000"/>
                <a:satMod val="115000"/>
              </a:schemeClr>
            </a:gs>
            <a:gs pos="50000">
              <a:schemeClr val="accent3">
                <a:lumMod val="50000"/>
                <a:shade val="67500"/>
                <a:satMod val="115000"/>
              </a:schemeClr>
            </a:gs>
            <a:gs pos="100000">
              <a:schemeClr val="accent3">
                <a:lumMod val="50000"/>
                <a:shade val="100000"/>
                <a:satMod val="115000"/>
              </a:schemeClr>
            </a:gs>
          </a:gsLst>
          <a:lin ang="0" scaled="1"/>
          <a:tileRect/>
        </a:gradFill>
        <a:ln w="9525" cap="flat" cmpd="sng" algn="ctr">
          <a:solidFill>
            <a:schemeClr val="accent6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Capacitaciones y Asesorias</a:t>
          </a:r>
          <a:endParaRPr lang="en-US" sz="2000" kern="1200"/>
        </a:p>
      </dsp:txBody>
      <dsp:txXfrm>
        <a:off x="4145652" y="2780633"/>
        <a:ext cx="1949648" cy="1281906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C8223B-E474-48A1-B2E8-07F1A3A59211}">
      <dsp:nvSpPr>
        <dsp:cNvPr id="0" name=""/>
        <dsp:cNvSpPr/>
      </dsp:nvSpPr>
      <dsp:spPr>
        <a:xfrm>
          <a:off x="0" y="0"/>
          <a:ext cx="1970937" cy="51125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>
              <a:latin typeface="Arial"/>
              <a:ea typeface="Times New Roman"/>
              <a:cs typeface="Times New Roman"/>
            </a:rPr>
            <a:t>Electromiografía</a:t>
          </a:r>
          <a:endParaRPr lang="es-EC" sz="1800" kern="1200" dirty="0"/>
        </a:p>
      </dsp:txBody>
      <dsp:txXfrm>
        <a:off x="0" y="2045027"/>
        <a:ext cx="1970937" cy="2045027"/>
      </dsp:txXfrm>
    </dsp:sp>
    <dsp:sp modelId="{421AB274-5798-45F8-B440-C0339B4A36B5}">
      <dsp:nvSpPr>
        <dsp:cNvPr id="0" name=""/>
        <dsp:cNvSpPr/>
      </dsp:nvSpPr>
      <dsp:spPr>
        <a:xfrm>
          <a:off x="139068" y="271768"/>
          <a:ext cx="1702485" cy="170248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B0FCF0-191D-463B-8E10-C5FBFC634312}">
      <dsp:nvSpPr>
        <dsp:cNvPr id="0" name=""/>
        <dsp:cNvSpPr/>
      </dsp:nvSpPr>
      <dsp:spPr>
        <a:xfrm>
          <a:off x="2031946" y="0"/>
          <a:ext cx="1970937" cy="51125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>
              <a:latin typeface="Arial"/>
              <a:ea typeface="Times New Roman"/>
              <a:cs typeface="Times New Roman"/>
            </a:rPr>
            <a:t>Seguimiento ocular </a:t>
          </a:r>
          <a:endParaRPr lang="es-EC" sz="1800" kern="1200" dirty="0"/>
        </a:p>
      </dsp:txBody>
      <dsp:txXfrm>
        <a:off x="2031946" y="2045027"/>
        <a:ext cx="1970937" cy="2045027"/>
      </dsp:txXfrm>
    </dsp:sp>
    <dsp:sp modelId="{8E7119F7-5564-4B16-A268-882CE6993926}">
      <dsp:nvSpPr>
        <dsp:cNvPr id="0" name=""/>
        <dsp:cNvSpPr/>
      </dsp:nvSpPr>
      <dsp:spPr>
        <a:xfrm>
          <a:off x="2166172" y="306754"/>
          <a:ext cx="1702485" cy="170248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D5500D-39C9-4427-B09A-A2D8C8686417}">
      <dsp:nvSpPr>
        <dsp:cNvPr id="0" name=""/>
        <dsp:cNvSpPr/>
      </dsp:nvSpPr>
      <dsp:spPr>
        <a:xfrm>
          <a:off x="4062012" y="0"/>
          <a:ext cx="1970937" cy="51125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latin typeface="Arial"/>
              <a:ea typeface="Times New Roman"/>
              <a:cs typeface="Times New Roman"/>
            </a:rPr>
            <a:t>Neurobit Lite Set </a:t>
          </a:r>
          <a:endParaRPr lang="es-EC" sz="1800" kern="1200" dirty="0"/>
        </a:p>
      </dsp:txBody>
      <dsp:txXfrm>
        <a:off x="4062012" y="2045027"/>
        <a:ext cx="1970937" cy="2045027"/>
      </dsp:txXfrm>
    </dsp:sp>
    <dsp:sp modelId="{44C204A9-A30C-4D1A-B4FC-9870F6A73CCA}">
      <dsp:nvSpPr>
        <dsp:cNvPr id="0" name=""/>
        <dsp:cNvSpPr/>
      </dsp:nvSpPr>
      <dsp:spPr>
        <a:xfrm>
          <a:off x="4196238" y="306754"/>
          <a:ext cx="1702485" cy="170248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B788F5C-C9D7-4FA9-9DAB-80F4AA81D650}">
      <dsp:nvSpPr>
        <dsp:cNvPr id="0" name=""/>
        <dsp:cNvSpPr/>
      </dsp:nvSpPr>
      <dsp:spPr>
        <a:xfrm>
          <a:off x="6092077" y="0"/>
          <a:ext cx="1970937" cy="51125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latin typeface="Arial"/>
              <a:ea typeface="Times New Roman"/>
              <a:cs typeface="Times New Roman"/>
            </a:rPr>
            <a:t>Respuesta Galvánica</a:t>
          </a:r>
          <a:endParaRPr lang="en-US" sz="1800" kern="1200" dirty="0">
            <a:latin typeface="Calibri"/>
            <a:ea typeface="Times New Roman"/>
            <a:cs typeface="Times New Roman"/>
          </a:endParaRPr>
        </a:p>
      </dsp:txBody>
      <dsp:txXfrm>
        <a:off x="6092077" y="2045027"/>
        <a:ext cx="1970937" cy="2045027"/>
      </dsp:txXfrm>
    </dsp:sp>
    <dsp:sp modelId="{466A835B-313D-4BEF-AC99-B24905B714F0}">
      <dsp:nvSpPr>
        <dsp:cNvPr id="0" name=""/>
        <dsp:cNvSpPr/>
      </dsp:nvSpPr>
      <dsp:spPr>
        <a:xfrm>
          <a:off x="6226304" y="306754"/>
          <a:ext cx="1702485" cy="170248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27491E-7186-479D-9010-BCC0049201B5}">
      <dsp:nvSpPr>
        <dsp:cNvPr id="0" name=""/>
        <dsp:cNvSpPr/>
      </dsp:nvSpPr>
      <dsp:spPr>
        <a:xfrm>
          <a:off x="322595" y="4090054"/>
          <a:ext cx="7419704" cy="76688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124809F-4921-440E-A76C-E64266C7D59A}" type="datetimeFigureOut">
              <a:rPr lang="en-US"/>
              <a:pPr>
                <a:defRPr/>
              </a:pPr>
              <a:t>2/23/2012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n-U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D259DC-6D40-4934-966A-97167F32D4A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4D039-1364-4C04-B435-3938733D4DDA}" type="datetimeFigureOut">
              <a:rPr lang="en-US"/>
              <a:pPr>
                <a:defRPr/>
              </a:pPr>
              <a:t>2/23/2012</a:t>
            </a:fld>
            <a:endParaRPr lang="en-U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748D4-F79A-47CC-A37E-CEE629484CC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0F9D2-109D-4544-BBB8-2B3657745EE0}" type="datetimeFigureOut">
              <a:rPr lang="en-US"/>
              <a:pPr>
                <a:defRPr/>
              </a:pPr>
              <a:t>2/23/2012</a:t>
            </a:fld>
            <a:endParaRPr lang="en-U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CEF5B-CE53-4482-A088-9288F76019D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EEF31-E1AA-4FDE-B786-D686BA933E0C}" type="datetimeFigureOut">
              <a:rPr lang="en-US"/>
              <a:pPr>
                <a:defRPr/>
              </a:pPr>
              <a:t>2/23/2012</a:t>
            </a:fld>
            <a:endParaRPr lang="en-U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98ABC-51AC-4756-ADFF-AB00BF76442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336CA-3BEC-4B91-AA68-C9BCD62103AA}" type="datetimeFigureOut">
              <a:rPr lang="en-US"/>
              <a:pPr>
                <a:defRPr/>
              </a:pPr>
              <a:t>2/23/2012</a:t>
            </a:fld>
            <a:endParaRPr lang="en-U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0D34F-5DEC-43E1-9A1D-4ED18AE48D5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961FE-DA3E-4BBF-B7F8-532144DDA8E9}" type="datetimeFigureOut">
              <a:rPr lang="en-US"/>
              <a:pPr>
                <a:defRPr/>
              </a:pPr>
              <a:t>2/23/2012</a:t>
            </a:fld>
            <a:endParaRPr lang="en-U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1C3D9-AFD8-4090-AC71-B444F152094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02A71-324F-4643-BF33-6B69542834EC}" type="datetimeFigureOut">
              <a:rPr lang="en-US"/>
              <a:pPr>
                <a:defRPr/>
              </a:pPr>
              <a:t>2/23/2012</a:t>
            </a:fld>
            <a:endParaRPr lang="en-US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7E8E1-1C7C-4F4F-A084-40A2A9BF28B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D20E2-8DA6-41E2-ABA6-5F3874412430}" type="datetimeFigureOut">
              <a:rPr lang="en-US"/>
              <a:pPr>
                <a:defRPr/>
              </a:pPr>
              <a:t>2/23/2012</a:t>
            </a:fld>
            <a:endParaRPr lang="en-US"/>
          </a:p>
        </p:txBody>
      </p:sp>
      <p:sp>
        <p:nvSpPr>
          <p:cNvPr id="8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6FAFC-132C-461E-A9E0-33B628B2977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8337F-CB32-45DF-99C5-D40E6759D417}" type="datetimeFigureOut">
              <a:rPr lang="en-US"/>
              <a:pPr>
                <a:defRPr/>
              </a:pPr>
              <a:t>2/23/2012</a:t>
            </a:fld>
            <a:endParaRPr lang="en-US"/>
          </a:p>
        </p:txBody>
      </p:sp>
      <p:sp>
        <p:nvSpPr>
          <p:cNvPr id="4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BE0CA-B009-4580-9E1A-E488D0E9E16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BD452-013A-4648-B2EF-0C040B894487}" type="datetimeFigureOut">
              <a:rPr lang="en-US"/>
              <a:pPr>
                <a:defRPr/>
              </a:pPr>
              <a:t>2/23/2012</a:t>
            </a:fld>
            <a:endParaRPr lang="en-US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7895A-F6BF-44B2-B214-8F8FC3A1C37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9D952-1B6B-44D7-B03A-D66D4DAA1CD2}" type="datetimeFigureOut">
              <a:rPr lang="en-US"/>
              <a:pPr>
                <a:defRPr/>
              </a:pPr>
              <a:t>2/23/2012</a:t>
            </a:fld>
            <a:endParaRPr lang="en-US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3A2F6-2FB2-4093-990E-FEA6F786AE3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ortar y redondear rectángulo de esquina sencilla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5 Triángulo rectángulo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6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9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98B16-87AC-4EF1-8B97-47331D408A7F}" type="datetimeFigureOut">
              <a:rPr lang="en-US"/>
              <a:pPr>
                <a:defRPr/>
              </a:pPr>
              <a:t>2/23/2012</a:t>
            </a:fld>
            <a:endParaRPr lang="en-US"/>
          </a:p>
        </p:txBody>
      </p:sp>
      <p:sp>
        <p:nvSpPr>
          <p:cNvPr id="10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E92E5-CAED-4602-ADDF-4743BEB0E28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8 Marcador de título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9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51DB95-34DF-453E-BAD0-198C48DD5EA7}" type="datetimeFigureOut">
              <a:rPr lang="en-US"/>
              <a:pPr>
                <a:defRPr/>
              </a:pPr>
              <a:t>2/23/2012</a:t>
            </a:fld>
            <a:endParaRPr lang="en-U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ECC0400-7BC3-49F1-A574-9C3C829A690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grpSp>
        <p:nvGrpSpPr>
          <p:cNvPr id="1033" name="1 Grupo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9" r:id="rId9"/>
    <p:sldLayoutId id="2147483717" r:id="rId10"/>
    <p:sldLayoutId id="21474837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7" Type="http://schemas.openxmlformats.org/officeDocument/2006/relationships/image" Target="../media/image73.jpeg"/><Relationship Id="rId2" Type="http://schemas.openxmlformats.org/officeDocument/2006/relationships/hyperlink" Target="http://www.wix.com/ferpro10/SIC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SQxrsUXqKCM" TargetMode="External"/><Relationship Id="rId5" Type="http://schemas.openxmlformats.org/officeDocument/2006/relationships/image" Target="../media/image72.jpeg"/><Relationship Id="rId4" Type="http://schemas.openxmlformats.org/officeDocument/2006/relationships/hyperlink" Target="http://www.youtube.com/watch?v=R55e-uHQna0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ernando\Desktop\CICC\po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9" y="1340768"/>
            <a:ext cx="2339752" cy="5517232"/>
          </a:xfrm>
          <a:prstGeom prst="rect">
            <a:avLst/>
          </a:prstGeom>
          <a:noFill/>
        </p:spPr>
      </p:pic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179512" y="1384900"/>
            <a:ext cx="6624736" cy="110799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 smtClean="0">
                <a:latin typeface="Berlin Sans FB" pitchFamily="34" charset="0"/>
              </a:rPr>
              <a:t>CREACIÓN DE UNA EMPRESA DE INVESTIGACIÓN DE COMPORTAMIENTO DEL CONSUMIDOR EN LA ESPOL</a:t>
            </a:r>
            <a:endParaRPr lang="es-EC" sz="240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/>
              <a:latin typeface="Berlin Sans FB" pitchFamily="34" charset="0"/>
              <a:ea typeface="+mn-ea"/>
              <a:cs typeface="+mn-cs"/>
            </a:endParaRPr>
          </a:p>
        </p:txBody>
      </p:sp>
      <p:pic>
        <p:nvPicPr>
          <p:cNvPr id="3075" name="Picture 3" descr="C:\Users\Fernando\Desktop\CICC\tesis\SIC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996952"/>
            <a:ext cx="3815093" cy="28613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764704"/>
            <a:ext cx="5004048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s-E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Berlin Sans FB" pitchFamily="34" charset="0"/>
                <a:ea typeface="+mj-ea"/>
                <a:cs typeface="+mj-cs"/>
              </a:rPr>
              <a:t>ORGANIGRAMA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latin typeface="Berlin Sans FB" pitchFamily="34" charset="0"/>
              <a:ea typeface="+mj-ea"/>
              <a:cs typeface="+mj-cs"/>
            </a:endParaRPr>
          </a:p>
        </p:txBody>
      </p:sp>
      <p:cxnSp>
        <p:nvCxnSpPr>
          <p:cNvPr id="53" name="52 Conector angular"/>
          <p:cNvCxnSpPr>
            <a:stCxn id="14341" idx="2"/>
            <a:endCxn id="14342" idx="0"/>
          </p:cNvCxnSpPr>
          <p:nvPr/>
        </p:nvCxnSpPr>
        <p:spPr>
          <a:xfrm rot="5400000">
            <a:off x="3023541" y="-2735443"/>
            <a:ext cx="575628" cy="4695844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angular"/>
          <p:cNvCxnSpPr>
            <a:stCxn id="14341" idx="2"/>
            <a:endCxn id="14344" idx="0"/>
          </p:cNvCxnSpPr>
          <p:nvPr/>
        </p:nvCxnSpPr>
        <p:spPr>
          <a:xfrm rot="16200000" flipH="1">
            <a:off x="6333557" y="-1349615"/>
            <a:ext cx="687293" cy="2035852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angular"/>
          <p:cNvCxnSpPr>
            <a:stCxn id="14341" idx="2"/>
            <a:endCxn id="14343" idx="0"/>
          </p:cNvCxnSpPr>
          <p:nvPr/>
        </p:nvCxnSpPr>
        <p:spPr>
          <a:xfrm rot="5400000">
            <a:off x="4662590" y="-984730"/>
            <a:ext cx="687293" cy="1306083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1" name="80 Diagrama"/>
          <p:cNvGraphicFramePr/>
          <p:nvPr/>
        </p:nvGraphicFramePr>
        <p:xfrm>
          <a:off x="899592" y="1628800"/>
          <a:ext cx="770485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55576" y="1340768"/>
            <a:ext cx="5256584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Berlin Sans FB" pitchFamily="34" charset="0"/>
                <a:ea typeface="+mj-ea"/>
                <a:cs typeface="+mj-cs"/>
              </a:rPr>
              <a:t>MARKETING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latin typeface="Berlin Sans FB" pitchFamily="34" charset="0"/>
              <a:ea typeface="+mj-ea"/>
              <a:cs typeface="+mj-cs"/>
            </a:endParaRPr>
          </a:p>
        </p:txBody>
      </p:sp>
      <p:pic>
        <p:nvPicPr>
          <p:cNvPr id="5" name="4 Imagen" descr="marketing-internet-posicionamiento-buscado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303666"/>
            <a:ext cx="3168352" cy="278151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7" name="Picture 3" descr="C:\Users\Fernando\Desktop\CICC\consumidorFFF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836712"/>
            <a:ext cx="2298164" cy="19917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n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836613"/>
            <a:ext cx="7632700" cy="572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1029054" y="188641"/>
            <a:ext cx="1885453" cy="50405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Berlin Sans FB" pitchFamily="34" charset="0"/>
                <a:ea typeface="+mj-ea"/>
                <a:cs typeface="+mj-cs"/>
              </a:rPr>
              <a:t>EFE/EFI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latin typeface="Berlin Sans FB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n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2133600"/>
            <a:ext cx="6115050" cy="399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971600" y="980728"/>
            <a:ext cx="4342856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Berlin Sans FB" pitchFamily="34" charset="0"/>
                <a:ea typeface="+mj-ea"/>
                <a:cs typeface="+mj-cs"/>
              </a:rPr>
              <a:t>MATRIZ MCKINSEY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latin typeface="Berlin Sans FB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2699792" y="1916833"/>
            <a:ext cx="6120680" cy="2376264"/>
          </a:xfr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274320" indent="-274320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C" sz="3000" dirty="0" smtClean="0">
                <a:latin typeface="Berlin Sans FB" pitchFamily="34" charset="0"/>
              </a:rPr>
              <a:t>Empresas  en el Ecuador</a:t>
            </a:r>
            <a:br>
              <a:rPr lang="es-EC" sz="3000" dirty="0" smtClean="0">
                <a:latin typeface="Berlin Sans FB" pitchFamily="34" charset="0"/>
              </a:rPr>
            </a:br>
            <a:r>
              <a:rPr lang="es-EC" sz="1800" dirty="0" smtClean="0"/>
              <a:t>Sociedad Anónima: Activas: 40604 Todas: 98417</a:t>
            </a:r>
            <a:br>
              <a:rPr lang="es-EC" sz="1800" dirty="0" smtClean="0"/>
            </a:br>
            <a:r>
              <a:rPr lang="es-EC" sz="1800" dirty="0" smtClean="0"/>
              <a:t>Responsabilidad Limitada: Activas: 17597 Todas: 43734</a:t>
            </a:r>
            <a:br>
              <a:rPr lang="es-EC" sz="1800" dirty="0" smtClean="0"/>
            </a:br>
            <a:r>
              <a:rPr lang="es-EC" sz="1800" dirty="0" smtClean="0"/>
              <a:t>Economía Mixta: Activas: 42000 Todas: 110000</a:t>
            </a:r>
            <a:endParaRPr lang="es-ES" sz="1800" dirty="0" smtClean="0"/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ES" sz="3000" dirty="0">
              <a:latin typeface="Berlin Sans FB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195736" y="5661248"/>
            <a:ext cx="1872208" cy="86409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40000" lnSpcReduction="20000"/>
          </a:bodyPr>
          <a:lstStyle/>
          <a:p>
            <a:pPr marL="274320" indent="-274320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es-ES_tradnl" sz="2000" dirty="0" smtClean="0"/>
          </a:p>
          <a:p>
            <a:pPr marL="274320" indent="-274320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s-ES_tradnl" sz="3600" dirty="0" smtClean="0"/>
              <a:t>POSICIONAMIENTO</a:t>
            </a:r>
            <a:endParaRPr lang="es-ES_tradnl" sz="3600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s-ES_tradnl" sz="3000" dirty="0">
              <a:latin typeface="Berlin Sans FB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857488" y="4786322"/>
            <a:ext cx="3286148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Berlin Sans FB" pitchFamily="34" charset="0"/>
                <a:ea typeface="+mj-ea"/>
                <a:cs typeface="+mj-cs"/>
              </a:rPr>
              <a:t>BUSCAN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763688" y="836712"/>
            <a:ext cx="5544616" cy="64807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6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Berlin Sans FB" pitchFamily="34" charset="0"/>
                <a:ea typeface="+mj-ea"/>
                <a:cs typeface="+mj-cs"/>
              </a:rPr>
              <a:t>MERCADO POTENCIAL</a:t>
            </a:r>
            <a:endParaRPr lang="en-US" sz="36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latin typeface="Berlin Sans FB" pitchFamily="34" charset="0"/>
              <a:ea typeface="+mj-ea"/>
              <a:cs typeface="+mj-cs"/>
            </a:endParaRPr>
          </a:p>
        </p:txBody>
      </p:sp>
      <p:pic>
        <p:nvPicPr>
          <p:cNvPr id="8" name="7 Imagen" descr="map_Ecuado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901968"/>
            <a:ext cx="2339752" cy="2607152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4860032" y="5661248"/>
            <a:ext cx="1872208" cy="86409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40000" lnSpcReduction="20000"/>
          </a:bodyPr>
          <a:lstStyle/>
          <a:p>
            <a:pPr marL="274320" indent="-274320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es-ES_tradnl" sz="2000" dirty="0" smtClean="0"/>
          </a:p>
          <a:p>
            <a:pPr marL="274320" indent="-274320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s-ES_tradnl" sz="3600" dirty="0" smtClean="0"/>
              <a:t>ALTOS </a:t>
            </a:r>
            <a:r>
              <a:rPr lang="es-ES_tradnl" sz="3600" dirty="0"/>
              <a:t>INGRESOS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s-ES_tradnl" sz="3000" dirty="0">
              <a:latin typeface="Berlin Sans FB" pitchFamily="34" charset="0"/>
            </a:endParaRPr>
          </a:p>
        </p:txBody>
      </p:sp>
      <p:sp>
        <p:nvSpPr>
          <p:cNvPr id="10" name="9 Flecha derecha"/>
          <p:cNvSpPr/>
          <p:nvPr/>
        </p:nvSpPr>
        <p:spPr>
          <a:xfrm>
            <a:off x="4211960" y="5949280"/>
            <a:ext cx="504056" cy="288032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es-EC" sz="800" dirty="0" smtClean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n 12" descr="C:\Users\usuario\Desktop\Sin títul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214438"/>
            <a:ext cx="7669212" cy="4572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642910" y="764704"/>
            <a:ext cx="7673506" cy="705321"/>
          </a:xfr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6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Berlin Sans FB" pitchFamily="34" charset="0"/>
              </a:rPr>
              <a:t>SEGMENTO</a:t>
            </a:r>
            <a:endParaRPr lang="es-ES" sz="36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307" t="43564" r="12081" b="23290"/>
          <a:stretch>
            <a:fillRect/>
          </a:stretch>
        </p:blipFill>
        <p:spPr>
          <a:xfrm>
            <a:off x="0" y="2000240"/>
            <a:ext cx="9144000" cy="4572032"/>
          </a:xfr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4" name="3 Rectángulo"/>
          <p:cNvSpPr/>
          <p:nvPr/>
        </p:nvSpPr>
        <p:spPr>
          <a:xfrm>
            <a:off x="844098" y="836712"/>
            <a:ext cx="4690708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CUBO ESTRATEGICO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Berlin Sans FB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571500" y="1928813"/>
            <a:ext cx="5214938" cy="42006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274320" indent="-274320" algn="ctr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s-ES_tradnl" sz="2400" dirty="0" smtClean="0">
                <a:latin typeface="Berlin Sans FB" pitchFamily="34" charset="0"/>
              </a:rPr>
              <a:t>500 GRANDES  CORPORACIONES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71500" y="3645024"/>
            <a:ext cx="5152628" cy="43204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274320" indent="-274320" algn="ctr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s-ES_tradnl" sz="2400" dirty="0">
                <a:latin typeface="Berlin Sans FB" pitchFamily="34" charset="0"/>
              </a:rPr>
              <a:t>TIENEN ALTO POSICIONAMIENTO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57188" y="5369074"/>
            <a:ext cx="5572125" cy="50819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274320" indent="-274320" algn="ctr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s-ES_tradnl" sz="2000" dirty="0">
                <a:latin typeface="Berlin Sans FB" pitchFamily="34" charset="0"/>
              </a:rPr>
              <a:t>AUMENTAR SU PARTICIPACION DE MERCADO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115616" y="6093296"/>
            <a:ext cx="4143375" cy="33855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274320" indent="-274320" algn="ctr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s-ES_tradnl" sz="2000" dirty="0">
                <a:latin typeface="Berlin Sans FB" pitchFamily="34" charset="0"/>
              </a:rPr>
              <a:t>QUITAR PARTICIPACION</a:t>
            </a:r>
          </a:p>
        </p:txBody>
      </p:sp>
      <p:pic>
        <p:nvPicPr>
          <p:cNvPr id="22534" name="Picture 2" descr="http://t0.gstatic.com/images?q=tbn:ANd9GcRK0Gww3ANeXxmcF2m6TdC-OsW2Vuxq-ba-HtEZ6doOFzkY4Md9A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764704"/>
            <a:ext cx="2462534" cy="17511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535" name="AutoShape 4" descr="data:image/jpeg;base64,/9j/4AAQSkZJRgABAQAAAQABAAD/2wCEAAkGBhIQEBIUEhMWFRUUERQSFxQXEBgaFRUXGRcVFxUYFBQYGyYeGBkjHRISHy8gJycpLC0sFh49NTAqNSYrLCkBCQoKDgwOGg8PGjQlHSQsLCwsLDQsLC0sLDAvLCosLCwsLCwsLCwsLCksLCwsLCwpLCwsLiksLCwpKSwsLCksLP/AABEIAQMAwgMBIgACEQEDEQH/xAAcAAEAAgMBAQEAAAAAAAAAAAAABgcDBAUBAgj/xAA9EAACAQIEAwYDBgUDBAMAAAABAgADEQQSITEFBkETIlFhcZEygaEHFEKxwfAjUnLR4UOC8TNzksJTY6P/xAAbAQEAAgMBAQAAAAAAAAAAAAAAAgMEBQcBBv/EADERAAICAQMCAwYFBQEAAAAAAAABAhEDBCExBRJBUXETIjKBscEGYZGh8BRCcoLhNP/aAAwDAQACEQMRAD8Ao4meREAREQBERAPVa0+lqEdT7z4iAd7huJN9z7mTDhNckDX6n9PUyAcOqa7/AFky4RW2v+/SZeN2imWzJXSfz+v+Zpcy0Lqj+BKE+uq/k826Dg/sz6x9APRcdcpYeq66fIEfOQ1MO/G0bHpOo/p9Zjn4XT+e33IlERPnjrQiIg8EREAREQent4vPJ7AF4vEQD7Bns8E9kywruIibY4sIiIAiIgCIiAZ8K9jJVwmtt+/zkPDWnW4djDoL2l2KVbFclZZGCe4/zOpQe379ZD+EYkkjUny/e07lTjlKlbtGK301RvppaZLqio4uMoZKjr4MQPMdD8xYzDN/i2Jp1WV6bBgygGwO406jwt7TQnzeWHZNxOxaHP8A1Gnhl81v6+P7iIiVmWIiIAiIgCIiAIiIBkEQIky0ryIibY4sIiIAiIgCIiAJZX2a8v4SqQ1Sm1Zv5b90eouB7kytZcH2QYQ5QY7q4JRipOmWXg+HFF/hUKNJbaBlDN7LYD3Pykd574I5wxdglTIyuR2ICqLMM3Um1/TXaTlNp8VaWdWRlBVlKkHYg6EH5EyLnJqrMvAsePJGTjaT48ygWYk3M+Z0eYOFHC4mpS6KbqfFTqp9bETnTUu73OqYpRnBShw1t6CIieExERAEREAREQBERAMgiBEmWFeRETbHFxERAEREAREQD0S9vsvp5aS+koiXd9lPEA1IDwkZFuNWy0qfrPpmPhNY4tQLE6jcTJhq4a9jfSQtGRT5IN9quAutCsBaxNJvE3uyflU9/OV1Lq5t4Z95wWIW1iidqtz1TvEfNcwlKzBzKpWfddCze003Y+YuvlyhERKTeiIiAIiIAiIgCIiAfYieCJ6TK+iIm4OMCIiAIiIAiIgHqqSbDUnS0uz7IMCooKTvrf1zEH8jK05VwDKTiihZaOdkAsb1UTOGZb37NDkZiAbXUH4rju8j89DBOq1VYoO6SpGb4izGxIvuZGSdF2CSUtyzeJv2eKxDlu5ZR6BVufqT7SP4Hmyr94zapTG9739LDrtIzxTns13IGzOWt0uTopPVVuLnrb37GG4vSpKWrWICXvl28wOpJsAPO0o7GuUZ6yJ7p8Hf43zewo1Qp1qoaYuLGzDvm3SwNvU+RkBmIc1ffqz5lCEX7IAb011yNb8Q7zZut2H8tssxs0XF7n2PQsmGeB+z5v3vt8q+4iIlBvhERAEREAREQBERAPoRET0kV9ERNwcZEREARMqYZjsJmThlQ7D6z3tZ5aNSdDg3BamLdkpC7hC4FwL2IvqbAaEm58JmwvB6qsGyA2INmQlT5Hxkw4DxhsNWap9ywneQoy9jWAsd96hAHjYWPWSUGedyNTlviAwXCcbUbV8SDhaCnYCoB27gdO6tIE9SV8JBTJ9xisa+Hp0QqqtKpVqKQmq9obtTQCwWl8JynMbqO8BZRwG4N+9pJwY7kbPB+FriKKoxK6hgwFyDtt1v+gk0Xh6pg6ifFdO8x3axB112FtBIdg+0o/AV08Uvtt1E6Q5ixGQoVp2bQ9xr++f9JOUfdareieGajljKT2TTfyZzsDwavTxAxFFLpQqU3Z2S9MG91Wp4hspBHUHznaq1+0RCVUOt6blRbP8AiRmGwYqbE9ct97zFwTmJ8M7NuHQ06lMrdKikHuutxsTcG4IPWxIOA8Upgpaixygh81Sxq94lSbAhCoJAy/O+oOJLDknGn/Gb3TdQ0mkzPJi7vi+Ti+U15rlPfhcbmSJgr8VUnu0igsP9TMTpvcgeZ26zwY4eB+kw3pMq8P3PqIfiLQSVubX+r+yaNiJqvjwPwn5mbKtcXlU8M8auSM7S9T0urk44Z2/KmvqkexESo2AiIgCIiAfYiBEkTK9kw5N5XTEkZkz3H4nIUfJe8ZD5a/2RKDb99ZuEcXZyObOTFwpW1NArDcZ/1MilThmpGUD0J/WfoD7T+EF8A7ooLU1za+AFz87DaUlRxBbvG1gaaHTU5gt293XTwvLKRC2d77PQrhkIG3gN1sDc/wBLUz8m8JNH5LTfKAN7XFutwB0Gp0/OVvyVxAU8WM2iv3/MKM2b/wDOpVPTYeEv/BDtKIB+Id066ZhofqPDrLIMjJWQ6hynSGy27u/tbp57ec225bQfgXunTuDbfQ/Lb30nYbQjyNvqbDy1v8x4TZuD7D5jb/1WWkKI2/AKYUm22o0GwGo/XzvOfiuC0zqAAd+n5+kldRLfLT18PS4I+s4ldcpItte3oblfyI+YniZ40RurwlQdhv08jb59DFXg6X+Ea+WxnYyg31/ELddx09h7THUW5v8APp5D+3tJWRo4R4MpJ09NPp9RNHGYNQuYDa2tvX/ElBA28T/x6b3nNxOHHet1Hh6z0UROuQLgDoGA8j/gzTz/AL+k6fEcPlJ/P9PqfpOQFN/r/f8AT2kZEkZTr7f8/mJt8G4oaJJAVrEMMyhhuL6MCP5dbaamaKHbyOo8Z8LUyOD/AM218PK8raTVMthKUXcXRafC+ZqmIVb/AMIpmVzRpoM6kKQbLlBFmB3trqPDjc08JoKe2wtRalJiAwGjU6mtwV6K2ViLaaMBsJs8iYM1X7Nhk7Wi+RrAKKifCwv8QKEqQDs400BnfXl9XWrQbSoymkAcoNNqduz0W5KaL3za4ubbynNhjlg65XBsul9RyaLUqTfuvaXp5/LkraJ9VEKkg6EEgjwI3nzNEdXEREA+xPZ4J7JlhXksT7MsYtJkd6qUlR7ln2sbgqPFiNPeV3JFy7iqIp5a1Ts17UMSBdrDL8K/+U26OLMvXjH2lcPai9MdrVzIy3WjZbkG3/UZCdjtKUxdGmhQKamUimwzUhd7AZNFY5fwjrsJZXCKXDnRewwFfFXVXFStiCik66qqaDr+ESN878FWiwY4TsA6ZkC4lmAA7rDUXHT3E9WfHfbe4eKVXRDcTVCPSqIQcmy2YEgEGxuLEW7vXfWXpyLxZalJLNe4AuepCrYm/wDMvZt/uPyouu1E2JNQdb9xgDt016SRchc3igeyYmxIKkDzJ2GptdtNbgjTuAGakvBkaaLv4lgr3IG4/K1r+OwE0Uciw8yt/p+YEwcP5ypMArsASAQbixB2Km5DA+IuNZvZqVUd1hr1HTQXl6ZUzEzZh8hf9+v6+k5ePTUHzyn1FmBHrYe/kROn2JU2It4eXiPLX85p4+lob+F/ba3tPSJH6rgHTew0v89D4aAfKY836jf1/KeYtiD5g+vU7/Sa/aWt6eOunjp4WkkeH1VrfTymLtR9fGafEMeqH97ThV+a0psNM/W4bQ+lxr67aGG0glZv8Zwtibevr+9PeR0oQb/s9J3cTxZKq5wdCquLj5eG4uR8jI7ieICxt+7zyT2PYoxsbHSYKta5Hr9N/wC/tMDYgtoPf9/OZ6VMjUDUEa2uFPS436H2+UolKty5RvgtbkLi9bD0TcJUos4TI/x3GX4LagBn/ENzpJTxfCu6fecJ33ZDehUBZSFut1U2zMCGsHvvpbYxfg+CrUKVOmFPZZQ3a5xa5tmUDcgmmBl8r+Jkn4bxRaKUSSc4CkjTxLVA3hqW19Os1c8ri7i+TPxRXcm1deD4f5FVYzFPVqO7m7uxZjlAuTvoAAJhn3WqZmLfzEt76z4mGdYikkklQiIg9PsRAnskWFeRETbnFy4vsn5ppqqU6mgW6CxsBfXX5kyc88cTwNWgR2qMVB+AsxW+W+bs7i2i3udPeUDyg+bEJSLZVqMAT+/K8t7i/LyYSthghtRrqKZdmJCVNgzEbKSbX6AnwmK8ce/fxLu5uO3JEewoUMzuq9mw1LCx8QMra3123kQ41XpZ70UZVOvesPMEKNtvGTnj32dYz72FrWyVK1OklQ1FOlRgMlNL3uMxGyg5b9Zuc2ckYdM6JoQ7OxOhp0gxSmP6nNNrdfIaCWygoSSjvZCMu5NyIJg+LVlpKawL0yxINr+IJIO9zfUEE63ved7hPGz/AKNcg9F+Mk6ADLYVOt9ugtuZq4rDutNlqUza3dyjVQBYKyDTxvaR3FYMMmdbEgam2hNr6ja+m43sfOZiuOxjOpblh0+dsWmhCuBbY3Oy3ujWb3G5n1V+0Vr5aiFD4MCp28Gtbr7SMcS4RUVKfYsxDIpCFi4BIvojXtpbb+0wYbheOawFIHb8Lr57KQvTwni1EfE9eJ+B18dzhnuQAPDfXbQEfmfCaFXmpgLAfI/L+02RyTxAjN9yJHiP83PhvNPEcq4kMqtRIZ83ds1xltfpruNvHW09WaMnSe548bStrY4/EOJPVU6kk6/Lr8p0qX2e48gFqDLoP+oypt5OwP0mbhvLmILOwo5slKvUILMARSFnAIOhF9t9DpJTytzL98oLTICVaNJQzO7gVMoIRqYSm5YhEUkG2xOvT2lfvBt17pBcZwrEUmNKw/hjUhgwINmDAj8JzDXzmnS4eTub62spB+RINh7y0MPyz99cvXbuJVFIKufK90JRwj6AZkqpmtfuCbXEORaOHW6Ei+VSGbME/kYdQFPTwmLkz9su1LcyIYrXc2VrR4WwtmXIhYKGuWbxOVVGYmwOgA87zsrgUpsrI5WlUJRXAPdItm0t3SjFWymxym3kZRw7ld61RQGZHBHaBcvdZNh3gbHVttwwvJtiPs/p1aFVTmzOyVMxN8rogRSo6DKCCNyCw3Itje0c37xkVGC2KuwnNWJQtSxeponIToLHT/aRqNdNCPGSnlvjeEWsrV3YByO7Uo9xQUC5lZC2a4A1OmnSeYPgYzmlVw5arhlBIHxdlT1UGpayso/6bnRl7pOimcDmDiy1AlGkSaNInKxBBdiFUtYklRZFsLnqTqdPc6xqKlHZmw6PpJarNLHNe758V5evocqugVmANwGIBvuAbA3mOImAdKQiIgGURPBEmWleRETbHFjJQrFGVhupBHyn6H4CycW4ais9mQCzbnbr++k/Ok6FLj1dKBoJUZabG7Kptm8AxG43021kJx7iUZUWvjMZw3A4rDhK33jEDE0ySCCqEMLFnGl8wGlydJ98ucapOi4TEgUazM1QtVN6eJqMe6e0awUqNBTbTRbNuDSwM6DcfrsuR37RfBxm+p1+sQj2O0JS71TLh4ryw1DKoDAkhAlrhjpdje9rlgLC2nUayI8R5bZlapSXI1mVgvwkjcOu6nbbw1F5octfahiMLlSqO3oCw7JmN0H/ANVQ95P6TdfKWLQ4nhsZTL4Nwy9kc1JrLUokDd03bQAXBymw7wtrnQnGez5MSUZQ3XByuDYtuww16X+gov4kCmL+ex953MHWAI/hGZOCcdweCwdCnjFdqqk01KJm7RbsVYagCwsp13HW87NDnmiVLUeG4uoAL5hh0UD1u81M1KE2mzYwqcU0jocN4+EAHZsPSc3nTH9uuHUYdnZnqAMtBnrIQqsDQIICP3fiJAGmhtY5uG8+1sRbsOGuQVDAtXVbgki4Apt1BE6+HqY2s9PtcLSooj57/eC7jQjRQgGoYiXYoTjJSKcji04kHw1WlT4wtNwwbEV2LqaQW6YmkxsxNmuHqBbEHb0IrPCYPsa9SlYGpTq1aD2XU5GvfW3/AMTn0lo/a7hTSxWExSDvWyA3I/iUX7SnexH87f8AjIR9oiijxOpWpsVp4yjRxanKGzLUC5wVcEEh0LA/huJlt20U1SJVyrWJ7NLOO2V+yzkgvVo5atu9rYkYgAydPgaPZdpUdRSK3zuQEykX1YkDbpeULzBz27thzSOU0GFRHFripcMWGltxe1rWsLW0kY4vx/EYt82IrVKzdC9Qtb+kE2X0Eoy4lKV2WY5tKi5+F82NSrVBRr0MSECCqyK2VR8KNnNiyjKFLDMPg1kprc8qyBaiVaVQ99OwKu7ZCGbIh1ZfHSwG+l5+buDcdq4SstWkQGAI1GZWVhZldToykdD+gntfjtepX7dqr9sGDCpms6kbZSLZbdALAdJV7H3rvYseTaq3LM5853qsy4XOUyhTVQVC5UD4adarvVq97M34VuFAvmM4AN5D6OILPdiSWvck6knqT6m8lOAq5qanyt+/laV6uOykvQ+p/C+ep5ML8Vf6bP6ozxETAPtxERAMgiBEmWleRETbHFhERAEREATb4XxSphqq1aTFXXr0IO4YdVI0ImpEAleJ+0rGmt2lKoaHdVctP4e7fXvA6klj7eEzYj7VeJutmxbsPA06dvn3NZDojZ8jjgsXljmPNSVqmICMpqKQagS4JDAgXAHxHpJCvO1BQQcZY23VySPMWBF5TMSSlRFxst2tzhwtqXZ1K1SoorGtYLVBLkFSbqE3BPWRLnvmfDYtcKuGFQCgj0wHW1kJQqFPaMTYh9/GQ+Icmwont55ESJIT288iAfaNYyU8DrXDD0b3AkTnd5erd8DxUj21leZd2Nm16Nl9lrcb83X67fWiRRETVHTxERAMgiBEmWleRETbHFhERAEREAREQBERAEREAREQBERAERM1LCs2oGniTYe+0C6MVp2OXaJNS/RVJJ8zYAe5+k+cLwVmt187HL82I/K8kGDwQpiw/wAf8+cqy5YwTXibvpfS9RqMsclVBNO3txvt5/Q2IiJqzpIiIgGQT2eCJMsK8iIm2OLiIiAIiIAiIgCIiAIiIAifdOkzbAn0E6WF5dqN8XcHnv7SMpKPLMjBpc2odYotnLtM1DCM+wJ9BJLhuBU03GY+J/ttOglIDaY8tSl8KPotP+Gsst80q/Jbv+fqcDCcvm/esPqfbYfWdyjg1W2lyOp1P+JmAiYs805cs+m0nSdLpd4xt+b3f/PkIiJUbQREQBERAPsT2fN4krJ2V9ERNucYEREAREQBERAEREAREQCU8toOxvYXzNr16TrTl8uL/AH9TTqTVZfjZ1Ppca0ePb+1CIiVmxEREAREQBERAEREA9nkRB6QCIibk40IiIAiIgCIiAIiIAiIgEr5bP8AA/3t+k6k5PLB/gn/ALh/JZ1pqsvxs6n0p3o8X+KERErNiIiIAiIgCIiAIiIAiIgEAiIm5ONiIiAIiIAiIgCIiAIiIBJ+Vz/Cb/ufoP7TsTi8rHuVP6x+RnamrzfGzqHRnehx+n3YiIlRtBERAEREAREQBERAEREAgLDWeRE3JxsREQBERAEREAREQBERAJLyoO5U/qX8jO2Yia3P8bOn9F/8GP0f1Z5ERKDaiIiAIiIAiIgCIiAIiI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_tradnl">
              <a:latin typeface="Constantia" pitchFamily="18" charset="0"/>
            </a:endParaRPr>
          </a:p>
        </p:txBody>
      </p:sp>
      <p:sp>
        <p:nvSpPr>
          <p:cNvPr id="22536" name="AutoShape 6" descr="data:image/jpeg;base64,/9j/4AAQSkZJRgABAQAAAQABAAD/2wCEAAkGBhIQEBIUEhMWFRUUERQSFxQXEBgaFRUXGRcVFxUYFBQYGyYeGBkjHRISHy8gJycpLC0sFh49NTAqNSYrLCkBCQoKDgwOGg8PGjQlHSQsLCwsLDQsLC0sLDAvLCosLCwsLCwsLCwsLCksLCwsLCwpLCwsLiksLCwpKSwsLCksLP/AABEIAQMAwgMBIgACEQEDEQH/xAAcAAEAAgMBAQEAAAAAAAAAAAAABgcDBAUBAgj/xAA9EAACAQIEAwYDBgUDBAMAAAABAgADEQQSITEFBkETIlFhcZEygaEHFEKxwfAjUnLR4UOC8TNzksJTY6P/xAAbAQEAAgMBAQAAAAAAAAAAAAAAAgMEBQcBBv/EADERAAICAQMCAwYFBQEAAAAAAAABAhEDBCExBRJBUXETIjKBscEGYZGh8BRCcoLhNP/aAAwDAQACEQMRAD8Ao4meREAREQBERAPVa0+lqEdT7z4iAd7huJN9z7mTDhNckDX6n9PUyAcOqa7/AFky4RW2v+/SZeN2imWzJXSfz+v+Zpcy0Lqj+BKE+uq/k826Dg/sz6x9APRcdcpYeq66fIEfOQ1MO/G0bHpOo/p9Zjn4XT+e33IlERPnjrQiIg8EREAREQent4vPJ7AF4vEQD7Bns8E9kywruIibY4sIiIAiIgCIiAZ8K9jJVwmtt+/zkPDWnW4djDoL2l2KVbFclZZGCe4/zOpQe379ZD+EYkkjUny/e07lTjlKlbtGK301RvppaZLqio4uMoZKjr4MQPMdD8xYzDN/i2Jp1WV6bBgygGwO406jwt7TQnzeWHZNxOxaHP8A1Gnhl81v6+P7iIiVmWIiIAiIgCIiAIiIBkEQIky0ryIibY4sIiIAiIgCIiAJZX2a8v4SqQ1Sm1Zv5b90eouB7kytZcH2QYQ5QY7q4JRipOmWXg+HFF/hUKNJbaBlDN7LYD3Pykd574I5wxdglTIyuR2ICqLMM3Um1/TXaTlNp8VaWdWRlBVlKkHYg6EH5EyLnJqrMvAsePJGTjaT48ygWYk3M+Z0eYOFHC4mpS6KbqfFTqp9bETnTUu73OqYpRnBShw1t6CIieExERAEREAREQBERAMgiBEmWFeRETbHFxERAEREAREQD0S9vsvp5aS+koiXd9lPEA1IDwkZFuNWy0qfrPpmPhNY4tQLE6jcTJhq4a9jfSQtGRT5IN9quAutCsBaxNJvE3uyflU9/OV1Lq5t4Z95wWIW1iidqtz1TvEfNcwlKzBzKpWfddCze003Y+YuvlyhERKTeiIiAIiIAiIgCIiAfYieCJ6TK+iIm4OMCIiAIiIAiIgHqqSbDUnS0uz7IMCooKTvrf1zEH8jK05VwDKTiihZaOdkAsb1UTOGZb37NDkZiAbXUH4rju8j89DBOq1VYoO6SpGb4izGxIvuZGSdF2CSUtyzeJv2eKxDlu5ZR6BVufqT7SP4Hmyr94zapTG9739LDrtIzxTns13IGzOWt0uTopPVVuLnrb37GG4vSpKWrWICXvl28wOpJsAPO0o7GuUZ6yJ7p8Hf43zewo1Qp1qoaYuLGzDvm3SwNvU+RkBmIc1ffqz5lCEX7IAb011yNb8Q7zZut2H8tssxs0XF7n2PQsmGeB+z5v3vt8q+4iIlBvhERAEREAREQBERAPoRET0kV9ERNwcZEREARMqYZjsJmThlQ7D6z3tZ5aNSdDg3BamLdkpC7hC4FwL2IvqbAaEm58JmwvB6qsGyA2INmQlT5Hxkw4DxhsNWap9ywneQoy9jWAsd96hAHjYWPWSUGedyNTlviAwXCcbUbV8SDhaCnYCoB27gdO6tIE9SV8JBTJ9xisa+Hp0QqqtKpVqKQmq9obtTQCwWl8JynMbqO8BZRwG4N+9pJwY7kbPB+FriKKoxK6hgwFyDtt1v+gk0Xh6pg6ifFdO8x3axB112FtBIdg+0o/AV08Uvtt1E6Q5ixGQoVp2bQ9xr++f9JOUfdareieGajljKT2TTfyZzsDwavTxAxFFLpQqU3Z2S9MG91Wp4hspBHUHznaq1+0RCVUOt6blRbP8AiRmGwYqbE9ct97zFwTmJ8M7NuHQ06lMrdKikHuutxsTcG4IPWxIOA8Upgpaixygh81Sxq94lSbAhCoJAy/O+oOJLDknGn/Gb3TdQ0mkzPJi7vi+Ti+U15rlPfhcbmSJgr8VUnu0igsP9TMTpvcgeZ26zwY4eB+kw3pMq8P3PqIfiLQSVubX+r+yaNiJqvjwPwn5mbKtcXlU8M8auSM7S9T0urk44Z2/KmvqkexESo2AiIgCIiAfYiBEkTK9kw5N5XTEkZkz3H4nIUfJe8ZD5a/2RKDb99ZuEcXZyObOTFwpW1NArDcZ/1MilThmpGUD0J/WfoD7T+EF8A7ooLU1za+AFz87DaUlRxBbvG1gaaHTU5gt293XTwvLKRC2d77PQrhkIG3gN1sDc/wBLUz8m8JNH5LTfKAN7XFutwB0Gp0/OVvyVxAU8WM2iv3/MKM2b/wDOpVPTYeEv/BDtKIB+Id066ZhofqPDrLIMjJWQ6hynSGy27u/tbp57ec225bQfgXunTuDbfQ/Lb30nYbQjyNvqbDy1v8x4TZuD7D5jb/1WWkKI2/AKYUm22o0GwGo/XzvOfiuC0zqAAd+n5+kldRLfLT18PS4I+s4ldcpItte3oblfyI+YniZ40RurwlQdhv08jb59DFXg6X+Ea+WxnYyg31/ELddx09h7THUW5v8APp5D+3tJWRo4R4MpJ09NPp9RNHGYNQuYDa2tvX/ElBA28T/x6b3nNxOHHet1Hh6z0UROuQLgDoGA8j/gzTz/AL+k6fEcPlJ/P9PqfpOQFN/r/f8AT2kZEkZTr7f8/mJt8G4oaJJAVrEMMyhhuL6MCP5dbaamaKHbyOo8Z8LUyOD/AM218PK8raTVMthKUXcXRafC+ZqmIVb/AMIpmVzRpoM6kKQbLlBFmB3trqPDjc08JoKe2wtRalJiAwGjU6mtwV6K2ViLaaMBsJs8iYM1X7Nhk7Wi+RrAKKifCwv8QKEqQDs400BnfXl9XWrQbSoymkAcoNNqduz0W5KaL3za4ubbynNhjlg65XBsul9RyaLUqTfuvaXp5/LkraJ9VEKkg6EEgjwI3nzNEdXEREA+xPZ4J7JlhXksT7MsYtJkd6qUlR7ln2sbgqPFiNPeV3JFy7iqIp5a1Ts17UMSBdrDL8K/+U26OLMvXjH2lcPai9MdrVzIy3WjZbkG3/UZCdjtKUxdGmhQKamUimwzUhd7AZNFY5fwjrsJZXCKXDnRewwFfFXVXFStiCik66qqaDr+ESN878FWiwY4TsA6ZkC4lmAA7rDUXHT3E9WfHfbe4eKVXRDcTVCPSqIQcmy2YEgEGxuLEW7vXfWXpyLxZalJLNe4AuepCrYm/wDMvZt/uPyouu1E2JNQdb9xgDt016SRchc3igeyYmxIKkDzJ2GptdtNbgjTuAGakvBkaaLv4lgr3IG4/K1r+OwE0Uciw8yt/p+YEwcP5ypMArsASAQbixB2Km5DA+IuNZvZqVUd1hr1HTQXl6ZUzEzZh8hf9+v6+k5ePTUHzyn1FmBHrYe/kROn2JU2It4eXiPLX85p4+lob+F/ba3tPSJH6rgHTew0v89D4aAfKY836jf1/KeYtiD5g+vU7/Sa/aWt6eOunjp4WkkeH1VrfTymLtR9fGafEMeqH97ThV+a0psNM/W4bQ+lxr67aGG0glZv8Zwtibevr+9PeR0oQb/s9J3cTxZKq5wdCquLj5eG4uR8jI7ieICxt+7zyT2PYoxsbHSYKta5Hr9N/wC/tMDYgtoPf9/OZ6VMjUDUEa2uFPS436H2+UolKty5RvgtbkLi9bD0TcJUos4TI/x3GX4LagBn/ENzpJTxfCu6fecJ33ZDehUBZSFut1U2zMCGsHvvpbYxfg+CrUKVOmFPZZQ3a5xa5tmUDcgmmBl8r+Jkn4bxRaKUSSc4CkjTxLVA3hqW19Os1c8ri7i+TPxRXcm1deD4f5FVYzFPVqO7m7uxZjlAuTvoAAJhn3WqZmLfzEt76z4mGdYikkklQiIg9PsRAnskWFeRETbnFy4vsn5ppqqU6mgW6CxsBfXX5kyc88cTwNWgR2qMVB+AsxW+W+bs7i2i3udPeUDyg+bEJSLZVqMAT+/K8t7i/LyYSthghtRrqKZdmJCVNgzEbKSbX6AnwmK8ce/fxLu5uO3JEewoUMzuq9mw1LCx8QMra3123kQ41XpZ70UZVOvesPMEKNtvGTnj32dYz72FrWyVK1OklQ1FOlRgMlNL3uMxGyg5b9Zuc2ckYdM6JoQ7OxOhp0gxSmP6nNNrdfIaCWygoSSjvZCMu5NyIJg+LVlpKawL0yxINr+IJIO9zfUEE63ved7hPGz/AKNcg9F+Mk6ADLYVOt9ugtuZq4rDutNlqUza3dyjVQBYKyDTxvaR3FYMMmdbEgam2hNr6ja+m43sfOZiuOxjOpblh0+dsWmhCuBbY3Oy3ujWb3G5n1V+0Vr5aiFD4MCp28Gtbr7SMcS4RUVKfYsxDIpCFi4BIvojXtpbb+0wYbheOawFIHb8Lr57KQvTwni1EfE9eJ+B18dzhnuQAPDfXbQEfmfCaFXmpgLAfI/L+02RyTxAjN9yJHiP83PhvNPEcq4kMqtRIZ83ds1xltfpruNvHW09WaMnSe548bStrY4/EOJPVU6kk6/Lr8p0qX2e48gFqDLoP+oypt5OwP0mbhvLmILOwo5slKvUILMARSFnAIOhF9t9DpJTytzL98oLTICVaNJQzO7gVMoIRqYSm5YhEUkG2xOvT2lfvBt17pBcZwrEUmNKw/hjUhgwINmDAj8JzDXzmnS4eTub62spB+RINh7y0MPyz99cvXbuJVFIKufK90JRwj6AZkqpmtfuCbXEORaOHW6Ei+VSGbME/kYdQFPTwmLkz9su1LcyIYrXc2VrR4WwtmXIhYKGuWbxOVVGYmwOgA87zsrgUpsrI5WlUJRXAPdItm0t3SjFWymxym3kZRw7ld61RQGZHBHaBcvdZNh3gbHVttwwvJtiPs/p1aFVTmzOyVMxN8rogRSo6DKCCNyCw3Itje0c37xkVGC2KuwnNWJQtSxeponIToLHT/aRqNdNCPGSnlvjeEWsrV3YByO7Uo9xQUC5lZC2a4A1OmnSeYPgYzmlVw5arhlBIHxdlT1UGpayso/6bnRl7pOimcDmDiy1AlGkSaNInKxBBdiFUtYklRZFsLnqTqdPc6xqKlHZmw6PpJarNLHNe758V5evocqugVmANwGIBvuAbA3mOImAdKQiIgGURPBEmWleRETbHFjJQrFGVhupBHyn6H4CycW4ais9mQCzbnbr++k/Ok6FLj1dKBoJUZabG7Kptm8AxG43021kJx7iUZUWvjMZw3A4rDhK33jEDE0ySCCqEMLFnGl8wGlydJ98ucapOi4TEgUazM1QtVN6eJqMe6e0awUqNBTbTRbNuDSwM6DcfrsuR37RfBxm+p1+sQj2O0JS71TLh4ryw1DKoDAkhAlrhjpdje9rlgLC2nUayI8R5bZlapSXI1mVgvwkjcOu6nbbw1F5octfahiMLlSqO3oCw7JmN0H/ANVQ95P6TdfKWLQ4nhsZTL4Nwy9kc1JrLUokDd03bQAXBymw7wtrnQnGez5MSUZQ3XByuDYtuww16X+gov4kCmL+ex953MHWAI/hGZOCcdweCwdCnjFdqqk01KJm7RbsVYagCwsp13HW87NDnmiVLUeG4uoAL5hh0UD1u81M1KE2mzYwqcU0jocN4+EAHZsPSc3nTH9uuHUYdnZnqAMtBnrIQqsDQIICP3fiJAGmhtY5uG8+1sRbsOGuQVDAtXVbgki4Apt1BE6+HqY2s9PtcLSooj57/eC7jQjRQgGoYiXYoTjJSKcji04kHw1WlT4wtNwwbEV2LqaQW6YmkxsxNmuHqBbEHb0IrPCYPsa9SlYGpTq1aD2XU5GvfW3/AMTn0lo/a7hTSxWExSDvWyA3I/iUX7SnexH87f8AjIR9oiijxOpWpsVp4yjRxanKGzLUC5wVcEEh0LA/huJlt20U1SJVyrWJ7NLOO2V+yzkgvVo5atu9rYkYgAydPgaPZdpUdRSK3zuQEykX1YkDbpeULzBz27thzSOU0GFRHFripcMWGltxe1rWsLW0kY4vx/EYt82IrVKzdC9Qtb+kE2X0Eoy4lKV2WY5tKi5+F82NSrVBRr0MSECCqyK2VR8KNnNiyjKFLDMPg1kprc8qyBaiVaVQ99OwKu7ZCGbIh1ZfHSwG+l5+buDcdq4SstWkQGAI1GZWVhZldToykdD+gntfjtepX7dqr9sGDCpms6kbZSLZbdALAdJV7H3rvYseTaq3LM5853qsy4XOUyhTVQVC5UD4adarvVq97M34VuFAvmM4AN5D6OILPdiSWvck6knqT6m8lOAq5qanyt+/laV6uOykvQ+p/C+ep5ML8Vf6bP6ozxETAPtxERAMgiBEmWleRETbHFhERAEREATb4XxSphqq1aTFXXr0IO4YdVI0ImpEAleJ+0rGmt2lKoaHdVctP4e7fXvA6klj7eEzYj7VeJutmxbsPA06dvn3NZDojZ8jjgsXljmPNSVqmICMpqKQagS4JDAgXAHxHpJCvO1BQQcZY23VySPMWBF5TMSSlRFxst2tzhwtqXZ1K1SoorGtYLVBLkFSbqE3BPWRLnvmfDYtcKuGFQCgj0wHW1kJQqFPaMTYh9/GQ+Icmwont55ESJIT288iAfaNYyU8DrXDD0b3AkTnd5erd8DxUj21leZd2Nm16Nl9lrcb83X67fWiRRETVHTxERAMgiBEmWleRETbHFhERAEREAREQBERAEREAREQBERAERM1LCs2oGniTYe+0C6MVp2OXaJNS/RVJJ8zYAe5+k+cLwVmt187HL82I/K8kGDwQpiw/wAf8+cqy5YwTXibvpfS9RqMsclVBNO3txvt5/Q2IiJqzpIiIgGQT2eCJMsK8iIm2OLiIiAIiIAiIgCIiAIiIAifdOkzbAn0E6WF5dqN8XcHnv7SMpKPLMjBpc2odYotnLtM1DCM+wJ9BJLhuBU03GY+J/ttOglIDaY8tSl8KPotP+Gsst80q/Jbv+fqcDCcvm/esPqfbYfWdyjg1W2lyOp1P+JmAiYs805cs+m0nSdLpd4xt+b3f/PkIiJUbQREQBERAPsT2fN4krJ2V9ERNucYEREAREQBERAEREAREQCU8toOxvYXzNr16TrTl8uL/AH9TTqTVZfjZ1Ppca0ePb+1CIiVmxEREAREQBERAEREA9nkRB6QCIibk40IiIAiIgCIiAIiIAiIgEr5bP8AA/3t+k6k5PLB/gn/ALh/JZ1pqsvxs6n0p3o8X+KERErNiIiIAiIgCIiAIiIAiIgEAiIm5ONiIiAIiIAiIgCIiAIiIBJ+Vz/Cb/ufoP7TsTi8rHuVP6x+RnamrzfGzqHRnehx+n3YiIlRtBERAEREAREQBERAEREAgLDWeRE3JxsREQBERAEREAREQBERAJLyoO5U/qX8jO2Yia3P8bOn9F/8GP0f1Z5ERKDaiIiAIiIAiIgCIiAIiI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_tradnl">
              <a:latin typeface="Constantia" pitchFamily="18" charset="0"/>
            </a:endParaRPr>
          </a:p>
        </p:txBody>
      </p:sp>
      <p:sp>
        <p:nvSpPr>
          <p:cNvPr id="22537" name="AutoShape 8" descr="data:image/jpeg;base64,/9j/4AAQSkZJRgABAQAAAQABAAD/2wCEAAkGBhIQEBIUEhMWFRUUERQSFxQXEBgaFRUXGRcVFxUYFBQYGyYeGBkjHRISHy8gJycpLC0sFh49NTAqNSYrLCkBCQoKDgwOGg8PGjQlHSQsLCwsLDQsLC0sLDAvLCosLCwsLCwsLCwsLCksLCwsLCwpLCwsLiksLCwpKSwsLCksLP/AABEIAQMAwgMBIgACEQEDEQH/xAAcAAEAAgMBAQEAAAAAAAAAAAAABgcDBAUBAgj/xAA9EAACAQIEAwYDBgUDBAMAAAABAgADEQQSITEFBkETIlFhcZEygaEHFEKxwfAjUnLR4UOC8TNzksJTY6P/xAAbAQEAAgMBAQAAAAAAAAAAAAAAAgMEBQcBBv/EADERAAICAQMCAwYFBQEAAAAAAAABAhEDBCExBRJBUXETIjKBscEGYZGh8BRCcoLhNP/aAAwDAQACEQMRAD8Ao4meREAREQBERAPVa0+lqEdT7z4iAd7huJN9z7mTDhNckDX6n9PUyAcOqa7/AFky4RW2v+/SZeN2imWzJXSfz+v+Zpcy0Lqj+BKE+uq/k826Dg/sz6x9APRcdcpYeq66fIEfOQ1MO/G0bHpOo/p9Zjn4XT+e33IlERPnjrQiIg8EREAREQent4vPJ7AF4vEQD7Bns8E9kywruIibY4sIiIAiIgCIiAZ8K9jJVwmtt+/zkPDWnW4djDoL2l2KVbFclZZGCe4/zOpQe379ZD+EYkkjUny/e07lTjlKlbtGK301RvppaZLqio4uMoZKjr4MQPMdD8xYzDN/i2Jp1WV6bBgygGwO406jwt7TQnzeWHZNxOxaHP8A1Gnhl81v6+P7iIiVmWIiIAiIgCIiAIiIBkEQIky0ryIibY4sIiIAiIgCIiAJZX2a8v4SqQ1Sm1Zv5b90eouB7kytZcH2QYQ5QY7q4JRipOmWXg+HFF/hUKNJbaBlDN7LYD3Pykd574I5wxdglTIyuR2ICqLMM3Um1/TXaTlNp8VaWdWRlBVlKkHYg6EH5EyLnJqrMvAsePJGTjaT48ygWYk3M+Z0eYOFHC4mpS6KbqfFTqp9bETnTUu73OqYpRnBShw1t6CIieExERAEREAREQBERAMgiBEmWFeRETbHFxERAEREAREQD0S9vsvp5aS+koiXd9lPEA1IDwkZFuNWy0qfrPpmPhNY4tQLE6jcTJhq4a9jfSQtGRT5IN9quAutCsBaxNJvE3uyflU9/OV1Lq5t4Z95wWIW1iidqtz1TvEfNcwlKzBzKpWfddCze003Y+YuvlyhERKTeiIiAIiIAiIgCIiAfYieCJ6TK+iIm4OMCIiAIiIAiIgHqqSbDUnS0uz7IMCooKTvrf1zEH8jK05VwDKTiihZaOdkAsb1UTOGZb37NDkZiAbXUH4rju8j89DBOq1VYoO6SpGb4izGxIvuZGSdF2CSUtyzeJv2eKxDlu5ZR6BVufqT7SP4Hmyr94zapTG9739LDrtIzxTns13IGzOWt0uTopPVVuLnrb37GG4vSpKWrWICXvl28wOpJsAPO0o7GuUZ6yJ7p8Hf43zewo1Qp1qoaYuLGzDvm3SwNvU+RkBmIc1ffqz5lCEX7IAb011yNb8Q7zZut2H8tssxs0XF7n2PQsmGeB+z5v3vt8q+4iIlBvhERAEREAREQBERAPoRET0kV9ERNwcZEREARMqYZjsJmThlQ7D6z3tZ5aNSdDg3BamLdkpC7hC4FwL2IvqbAaEm58JmwvB6qsGyA2INmQlT5Hxkw4DxhsNWap9ywneQoy9jWAsd96hAHjYWPWSUGedyNTlviAwXCcbUbV8SDhaCnYCoB27gdO6tIE9SV8JBTJ9xisa+Hp0QqqtKpVqKQmq9obtTQCwWl8JynMbqO8BZRwG4N+9pJwY7kbPB+FriKKoxK6hgwFyDtt1v+gk0Xh6pg6ifFdO8x3axB112FtBIdg+0o/AV08Uvtt1E6Q5ixGQoVp2bQ9xr++f9JOUfdareieGajljKT2TTfyZzsDwavTxAxFFLpQqU3Z2S9MG91Wp4hspBHUHznaq1+0RCVUOt6blRbP8AiRmGwYqbE9ct97zFwTmJ8M7NuHQ06lMrdKikHuutxsTcG4IPWxIOA8Upgpaixygh81Sxq94lSbAhCoJAy/O+oOJLDknGn/Gb3TdQ0mkzPJi7vi+Ti+U15rlPfhcbmSJgr8VUnu0igsP9TMTpvcgeZ26zwY4eB+kw3pMq8P3PqIfiLQSVubX+r+yaNiJqvjwPwn5mbKtcXlU8M8auSM7S9T0urk44Z2/KmvqkexESo2AiIgCIiAfYiBEkTK9kw5N5XTEkZkz3H4nIUfJe8ZD5a/2RKDb99ZuEcXZyObOTFwpW1NArDcZ/1MilThmpGUD0J/WfoD7T+EF8A7ooLU1za+AFz87DaUlRxBbvG1gaaHTU5gt293XTwvLKRC2d77PQrhkIG3gN1sDc/wBLUz8m8JNH5LTfKAN7XFutwB0Gp0/OVvyVxAU8WM2iv3/MKM2b/wDOpVPTYeEv/BDtKIB+Id066ZhofqPDrLIMjJWQ6hynSGy27u/tbp57ec225bQfgXunTuDbfQ/Lb30nYbQjyNvqbDy1v8x4TZuD7D5jb/1WWkKI2/AKYUm22o0GwGo/XzvOfiuC0zqAAd+n5+kldRLfLT18PS4I+s4ldcpItte3oblfyI+YniZ40RurwlQdhv08jb59DFXg6X+Ea+WxnYyg31/ELddx09h7THUW5v8APp5D+3tJWRo4R4MpJ09NPp9RNHGYNQuYDa2tvX/ElBA28T/x6b3nNxOHHet1Hh6z0UROuQLgDoGA8j/gzTz/AL+k6fEcPlJ/P9PqfpOQFN/r/f8AT2kZEkZTr7f8/mJt8G4oaJJAVrEMMyhhuL6MCP5dbaamaKHbyOo8Z8LUyOD/AM218PK8raTVMthKUXcXRafC+ZqmIVb/AMIpmVzRpoM6kKQbLlBFmB3trqPDjc08JoKe2wtRalJiAwGjU6mtwV6K2ViLaaMBsJs8iYM1X7Nhk7Wi+RrAKKifCwv8QKEqQDs400BnfXl9XWrQbSoymkAcoNNqduz0W5KaL3za4ubbynNhjlg65XBsul9RyaLUqTfuvaXp5/LkraJ9VEKkg6EEgjwI3nzNEdXEREA+xPZ4J7JlhXksT7MsYtJkd6qUlR7ln2sbgqPFiNPeV3JFy7iqIp5a1Ts17UMSBdrDL8K/+U26OLMvXjH2lcPai9MdrVzIy3WjZbkG3/UZCdjtKUxdGmhQKamUimwzUhd7AZNFY5fwjrsJZXCKXDnRewwFfFXVXFStiCik66qqaDr+ESN878FWiwY4TsA6ZkC4lmAA7rDUXHT3E9WfHfbe4eKVXRDcTVCPSqIQcmy2YEgEGxuLEW7vXfWXpyLxZalJLNe4AuepCrYm/wDMvZt/uPyouu1E2JNQdb9xgDt016SRchc3igeyYmxIKkDzJ2GptdtNbgjTuAGakvBkaaLv4lgr3IG4/K1r+OwE0Uciw8yt/p+YEwcP5ypMArsASAQbixB2Km5DA+IuNZvZqVUd1hr1HTQXl6ZUzEzZh8hf9+v6+k5ePTUHzyn1FmBHrYe/kROn2JU2It4eXiPLX85p4+lob+F/ba3tPSJH6rgHTew0v89D4aAfKY836jf1/KeYtiD5g+vU7/Sa/aWt6eOunjp4WkkeH1VrfTymLtR9fGafEMeqH97ThV+a0psNM/W4bQ+lxr67aGG0glZv8Zwtibevr+9PeR0oQb/s9J3cTxZKq5wdCquLj5eG4uR8jI7ieICxt+7zyT2PYoxsbHSYKta5Hr9N/wC/tMDYgtoPf9/OZ6VMjUDUEa2uFPS436H2+UolKty5RvgtbkLi9bD0TcJUos4TI/x3GX4LagBn/ENzpJTxfCu6fecJ33ZDehUBZSFut1U2zMCGsHvvpbYxfg+CrUKVOmFPZZQ3a5xa5tmUDcgmmBl8r+Jkn4bxRaKUSSc4CkjTxLVA3hqW19Os1c8ri7i+TPxRXcm1deD4f5FVYzFPVqO7m7uxZjlAuTvoAAJhn3WqZmLfzEt76z4mGdYikkklQiIg9PsRAnskWFeRETbnFy4vsn5ppqqU6mgW6CxsBfXX5kyc88cTwNWgR2qMVB+AsxW+W+bs7i2i3udPeUDyg+bEJSLZVqMAT+/K8t7i/LyYSthghtRrqKZdmJCVNgzEbKSbX6AnwmK8ce/fxLu5uO3JEewoUMzuq9mw1LCx8QMra3123kQ41XpZ70UZVOvesPMEKNtvGTnj32dYz72FrWyVK1OklQ1FOlRgMlNL3uMxGyg5b9Zuc2ckYdM6JoQ7OxOhp0gxSmP6nNNrdfIaCWygoSSjvZCMu5NyIJg+LVlpKawL0yxINr+IJIO9zfUEE63ved7hPGz/AKNcg9F+Mk6ADLYVOt9ugtuZq4rDutNlqUza3dyjVQBYKyDTxvaR3FYMMmdbEgam2hNr6ja+m43sfOZiuOxjOpblh0+dsWmhCuBbY3Oy3ujWb3G5n1V+0Vr5aiFD4MCp28Gtbr7SMcS4RUVKfYsxDIpCFi4BIvojXtpbb+0wYbheOawFIHb8Lr57KQvTwni1EfE9eJ+B18dzhnuQAPDfXbQEfmfCaFXmpgLAfI/L+02RyTxAjN9yJHiP83PhvNPEcq4kMqtRIZ83ds1xltfpruNvHW09WaMnSe548bStrY4/EOJPVU6kk6/Lr8p0qX2e48gFqDLoP+oypt5OwP0mbhvLmILOwo5slKvUILMARSFnAIOhF9t9DpJTytzL98oLTICVaNJQzO7gVMoIRqYSm5YhEUkG2xOvT2lfvBt17pBcZwrEUmNKw/hjUhgwINmDAj8JzDXzmnS4eTub62spB+RINh7y0MPyz99cvXbuJVFIKufK90JRwj6AZkqpmtfuCbXEORaOHW6Ei+VSGbME/kYdQFPTwmLkz9su1LcyIYrXc2VrR4WwtmXIhYKGuWbxOVVGYmwOgA87zsrgUpsrI5WlUJRXAPdItm0t3SjFWymxym3kZRw7ld61RQGZHBHaBcvdZNh3gbHVttwwvJtiPs/p1aFVTmzOyVMxN8rogRSo6DKCCNyCw3Itje0c37xkVGC2KuwnNWJQtSxeponIToLHT/aRqNdNCPGSnlvjeEWsrV3YByO7Uo9xQUC5lZC2a4A1OmnSeYPgYzmlVw5arhlBIHxdlT1UGpayso/6bnRl7pOimcDmDiy1AlGkSaNInKxBBdiFUtYklRZFsLnqTqdPc6xqKlHZmw6PpJarNLHNe758V5evocqugVmANwGIBvuAbA3mOImAdKQiIgGURPBEmWleRETbHFjJQrFGVhupBHyn6H4CycW4ais9mQCzbnbr++k/Ok6FLj1dKBoJUZabG7Kptm8AxG43021kJx7iUZUWvjMZw3A4rDhK33jEDE0ySCCqEMLFnGl8wGlydJ98ucapOi4TEgUazM1QtVN6eJqMe6e0awUqNBTbTRbNuDSwM6DcfrsuR37RfBxm+p1+sQj2O0JS71TLh4ryw1DKoDAkhAlrhjpdje9rlgLC2nUayI8R5bZlapSXI1mVgvwkjcOu6nbbw1F5octfahiMLlSqO3oCw7JmN0H/ANVQ95P6TdfKWLQ4nhsZTL4Nwy9kc1JrLUokDd03bQAXBymw7wtrnQnGez5MSUZQ3XByuDYtuww16X+gov4kCmL+ex953MHWAI/hGZOCcdweCwdCnjFdqqk01KJm7RbsVYagCwsp13HW87NDnmiVLUeG4uoAL5hh0UD1u81M1KE2mzYwqcU0jocN4+EAHZsPSc3nTH9uuHUYdnZnqAMtBnrIQqsDQIICP3fiJAGmhtY5uG8+1sRbsOGuQVDAtXVbgki4Apt1BE6+HqY2s9PtcLSooj57/eC7jQjRQgGoYiXYoTjJSKcji04kHw1WlT4wtNwwbEV2LqaQW6YmkxsxNmuHqBbEHb0IrPCYPsa9SlYGpTq1aD2XU5GvfW3/AMTn0lo/a7hTSxWExSDvWyA3I/iUX7SnexH87f8AjIR9oiijxOpWpsVp4yjRxanKGzLUC5wVcEEh0LA/huJlt20U1SJVyrWJ7NLOO2V+yzkgvVo5atu9rYkYgAydPgaPZdpUdRSK3zuQEykX1YkDbpeULzBz27thzSOU0GFRHFripcMWGltxe1rWsLW0kY4vx/EYt82IrVKzdC9Qtb+kE2X0Eoy4lKV2WY5tKi5+F82NSrVBRr0MSECCqyK2VR8KNnNiyjKFLDMPg1kprc8qyBaiVaVQ99OwKu7ZCGbIh1ZfHSwG+l5+buDcdq4SstWkQGAI1GZWVhZldToykdD+gntfjtepX7dqr9sGDCpms6kbZSLZbdALAdJV7H3rvYseTaq3LM5853qsy4XOUyhTVQVC5UD4adarvVq97M34VuFAvmM4AN5D6OILPdiSWvck6knqT6m8lOAq5qanyt+/laV6uOykvQ+p/C+ep5ML8Vf6bP6ozxETAPtxERAMgiBEmWleRETbHFhERAEREATb4XxSphqq1aTFXXr0IO4YdVI0ImpEAleJ+0rGmt2lKoaHdVctP4e7fXvA6klj7eEzYj7VeJutmxbsPA06dvn3NZDojZ8jjgsXljmPNSVqmICMpqKQagS4JDAgXAHxHpJCvO1BQQcZY23VySPMWBF5TMSSlRFxst2tzhwtqXZ1K1SoorGtYLVBLkFSbqE3BPWRLnvmfDYtcKuGFQCgj0wHW1kJQqFPaMTYh9/GQ+Icmwont55ESJIT288iAfaNYyU8DrXDD0b3AkTnd5erd8DxUj21leZd2Nm16Nl9lrcb83X67fWiRRETVHTxERAMgiBEmWleRETbHFhERAEREAREQBERAEREAREQBERAERM1LCs2oGniTYe+0C6MVp2OXaJNS/RVJJ8zYAe5+k+cLwVmt187HL82I/K8kGDwQpiw/wAf8+cqy5YwTXibvpfS9RqMsclVBNO3txvt5/Q2IiJqzpIiIgGQT2eCJMsK8iIm2OLiIiAIiIAiIgCIiAIiIAifdOkzbAn0E6WF5dqN8XcHnv7SMpKPLMjBpc2odYotnLtM1DCM+wJ9BJLhuBU03GY+J/ttOglIDaY8tSl8KPotP+Gsst80q/Jbv+fqcDCcvm/esPqfbYfWdyjg1W2lyOp1P+JmAiYs805cs+m0nSdLpd4xt+b3f/PkIiJUbQREQBERAPsT2fN4krJ2V9ERNucYEREAREQBERAEREAREQCU8toOxvYXzNr16TrTl8uL/AH9TTqTVZfjZ1Ppca0ePb+1CIiVmxEREAREQBERAEREA9nkRB6QCIibk40IiIAiIgCIiAIiIAiIgEr5bP8AA/3t+k6k5PLB/gn/ALh/JZ1pqsvxs6n0p3o8X+KERErNiIiIAiIgCIiAIiIAiIgEAiIm5ONiIiAIiIAiIgCIiAIiIBJ+Vz/Cb/ufoP7TsTi8rHuVP6x+RnamrzfGzqHRnehx+n3YiIlRtBERAEREAREQBERAEREAgLDWeRE3JxsREQBERAEREAREQBERAJLyoO5U/qX8jO2Yia3P8bOn9F/8GP0f1Z5ERKDaiIiAIiIAiIgCIiAIiI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_tradnl">
              <a:latin typeface="Constantia" pitchFamily="18" charset="0"/>
            </a:endParaRPr>
          </a:p>
        </p:txBody>
      </p:sp>
      <p:pic>
        <p:nvPicPr>
          <p:cNvPr id="22538" name="Picture 10" descr="http://t0.gstatic.com/images?q=tbn:ANd9GcQOddRgk0XGpZwQGbHYXtkU8tJD2BLhmQD6zpElX_3qqGkVzhf-S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8470" y="2852936"/>
            <a:ext cx="2449928" cy="17820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539" name="Picture 12" descr="http://t2.gstatic.com/images?q=tbn:ANd9GcT4a0lJgW-KyJOEzqc1E5f1YNv1j2rW0ZOUVwW48jkGeR33vE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8470" y="5013176"/>
            <a:ext cx="2449928" cy="14396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19 Rectángulo"/>
          <p:cNvSpPr/>
          <p:nvPr/>
        </p:nvSpPr>
        <p:spPr>
          <a:xfrm>
            <a:off x="683568" y="836712"/>
            <a:ext cx="504056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MERCADO OBJETIVO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123728" y="4365104"/>
            <a:ext cx="2042547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6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BUSCAN</a:t>
            </a:r>
            <a:endParaRPr lang="en-US" sz="36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Berlin Sans FB" pitchFamily="34" charset="0"/>
              <a:ea typeface="+mj-ea"/>
              <a:cs typeface="+mj-cs"/>
            </a:endParaRPr>
          </a:p>
        </p:txBody>
      </p:sp>
      <p:pic>
        <p:nvPicPr>
          <p:cNvPr id="15" name="14 Imagen" descr="https://encrypted-tbn2.google.com/images?q=tbn:ANd9GcTi3Zww6kX84EmXcnBxtN6rKnVZa1bY4ikbuh2sCDtZ2sJUJuL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2348880"/>
            <a:ext cx="1296144" cy="12740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827584" y="620688"/>
            <a:ext cx="3312368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MATRIZ BCG</a:t>
            </a:r>
          </a:p>
        </p:txBody>
      </p:sp>
      <p:pic>
        <p:nvPicPr>
          <p:cNvPr id="23555" name="Imagen 2" descr="http://www.estudi-ou.com/eoblog/wp-content/uploads/2010/07/matriz_bc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557338"/>
            <a:ext cx="6092825" cy="4652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933930" y="980728"/>
            <a:ext cx="1549838" cy="64807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FCB</a:t>
            </a:r>
          </a:p>
        </p:txBody>
      </p:sp>
      <p:pic>
        <p:nvPicPr>
          <p:cNvPr id="24579" name="Imagen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700213"/>
            <a:ext cx="7993062" cy="4392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8313" y="2349500"/>
            <a:ext cx="8229600" cy="3725863"/>
          </a:xfr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normAutofit fontScale="550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s-ES" sz="4200" b="1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es-ES" sz="3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fr-FR" sz="3800" b="1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es-ES" sz="3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s-ES" sz="3800" b="1" dirty="0" smtClean="0">
                <a:solidFill>
                  <a:schemeClr val="tx2">
                    <a:lumMod val="75000"/>
                  </a:schemeClr>
                </a:solidFill>
              </a:rPr>
              <a:t>KATHERINE ELIZABETH GONZALEZ DOMINGUEZ</a:t>
            </a:r>
            <a:endParaRPr lang="es-ES" sz="3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s-ES" sz="3800" dirty="0" smtClean="0">
                <a:solidFill>
                  <a:schemeClr val="tx2">
                    <a:lumMod val="75000"/>
                  </a:schemeClr>
                </a:solidFill>
              </a:rPr>
              <a:t>Ingeniería en Marketing Comunicación y Ventas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s-ES" sz="3800" b="1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es-ES" sz="3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s-ES" sz="3800" b="1" dirty="0" smtClean="0">
                <a:solidFill>
                  <a:schemeClr val="tx2">
                    <a:lumMod val="75000"/>
                  </a:schemeClr>
                </a:solidFill>
              </a:rPr>
              <a:t>PRISCILA GIANINA SANCHEZ FREIRE</a:t>
            </a:r>
            <a:endParaRPr lang="es-ES" sz="3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s-ES" sz="3800" dirty="0" smtClean="0">
                <a:solidFill>
                  <a:schemeClr val="tx2">
                    <a:lumMod val="75000"/>
                  </a:schemeClr>
                </a:solidFill>
              </a:rPr>
              <a:t>		Ingeniería en Negocios Internacionales</a:t>
            </a:r>
            <a:r>
              <a:rPr lang="fr-FR" sz="3800" b="1" dirty="0" smtClean="0">
                <a:solidFill>
                  <a:schemeClr val="tx2">
                    <a:lumMod val="75000"/>
                  </a:schemeClr>
                </a:solidFill>
              </a:rPr>
              <a:t>  </a:t>
            </a:r>
            <a:r>
              <a:rPr lang="es-ES" sz="3800" b="1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endParaRPr lang="es-ES" sz="3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s-ES" sz="3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s-ES" sz="3800" b="1" dirty="0" smtClean="0">
                <a:solidFill>
                  <a:schemeClr val="tx2">
                    <a:lumMod val="75000"/>
                  </a:schemeClr>
                </a:solidFill>
              </a:rPr>
              <a:t>FERNANDO ANDRES GALVEZ LOZANO</a:t>
            </a:r>
            <a:endParaRPr lang="es-ES" sz="3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s-ES" sz="3800" dirty="0" smtClean="0">
                <a:solidFill>
                  <a:schemeClr val="tx2">
                    <a:lumMod val="75000"/>
                  </a:schemeClr>
                </a:solidFill>
              </a:rPr>
              <a:t>Ingeniería en Negocios Internacionales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s-ES" sz="3800" b="1" dirty="0" smtClean="0">
                <a:solidFill>
                  <a:schemeClr val="bg1"/>
                </a:solidFill>
              </a:rPr>
              <a:t>		</a:t>
            </a:r>
            <a:endParaRPr lang="es-ES" sz="3800" dirty="0" smtClean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928794" y="714356"/>
            <a:ext cx="514353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Integrantes</a:t>
            </a:r>
            <a:endParaRPr lang="es-ES_tradnl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95736" y="764704"/>
            <a:ext cx="5197257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5 FUERZAS DE PORTER</a:t>
            </a:r>
          </a:p>
        </p:txBody>
      </p:sp>
      <p:graphicFrame>
        <p:nvGraphicFramePr>
          <p:cNvPr id="5" name="4 Diagrama"/>
          <p:cNvGraphicFramePr/>
          <p:nvPr/>
        </p:nvGraphicFramePr>
        <p:xfrm>
          <a:off x="1835696" y="1844824"/>
          <a:ext cx="619268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307623" y="980728"/>
            <a:ext cx="6801798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36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ESTRATEGIA DE MARKETING</a:t>
            </a:r>
          </a:p>
        </p:txBody>
      </p:sp>
      <p:sp>
        <p:nvSpPr>
          <p:cNvPr id="54277" name="Cuadro de texto 70"/>
          <p:cNvSpPr txBox="1">
            <a:spLocks noChangeArrowheads="1"/>
          </p:cNvSpPr>
          <p:nvPr/>
        </p:nvSpPr>
        <p:spPr bwMode="auto">
          <a:xfrm>
            <a:off x="2700338" y="2060848"/>
            <a:ext cx="1733550" cy="122396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r>
              <a:rPr lang="es-ES" dirty="0">
                <a:ea typeface="Times New Roman" pitchFamily="18" charset="0"/>
                <a:cs typeface="Calibri" pitchFamily="34" charset="0"/>
              </a:rPr>
              <a:t>Diferenciación</a:t>
            </a:r>
            <a:endParaRPr lang="es-ES" dirty="0"/>
          </a:p>
        </p:txBody>
      </p:sp>
      <p:sp>
        <p:nvSpPr>
          <p:cNvPr id="31748" name="Cuadro de texto 69"/>
          <p:cNvSpPr txBox="1">
            <a:spLocks noChangeArrowheads="1"/>
          </p:cNvSpPr>
          <p:nvPr/>
        </p:nvSpPr>
        <p:spPr bwMode="auto">
          <a:xfrm>
            <a:off x="4355976" y="2060848"/>
            <a:ext cx="2520950" cy="1223963"/>
          </a:xfrm>
          <a:prstGeom prst="rect">
            <a:avLst/>
          </a:prstGeom>
          <a:solidFill>
            <a:srgbClr val="FFFFFF"/>
          </a:solidFill>
          <a:ln w="12700">
            <a:solidFill>
              <a:srgbClr val="8064A2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s-ES" dirty="0">
                <a:latin typeface="+mn-lt"/>
                <a:ea typeface="Times New Roman" pitchFamily="18" charset="0"/>
                <a:cs typeface="Calibri" pitchFamily="34" charset="0"/>
              </a:rPr>
              <a:t>Dominio por costos</a:t>
            </a:r>
          </a:p>
        </p:txBody>
      </p:sp>
      <p:sp>
        <p:nvSpPr>
          <p:cNvPr id="31749" name="Cuadro de texto 68"/>
          <p:cNvSpPr txBox="1">
            <a:spLocks noChangeArrowheads="1"/>
          </p:cNvSpPr>
          <p:nvPr/>
        </p:nvSpPr>
        <p:spPr bwMode="auto">
          <a:xfrm>
            <a:off x="2700338" y="3212976"/>
            <a:ext cx="4176712" cy="1223962"/>
          </a:xfrm>
          <a:prstGeom prst="rect">
            <a:avLst/>
          </a:prstGeom>
          <a:solidFill>
            <a:srgbClr val="FFFFFF"/>
          </a:solidFill>
          <a:ln w="12700">
            <a:solidFill>
              <a:srgbClr val="8064A2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" dirty="0" smtClean="0">
                <a:latin typeface="+mn-lt"/>
                <a:ea typeface="Times New Roman" pitchFamily="18" charset="0"/>
                <a:cs typeface="Calibri" pitchFamily="34" charset="0"/>
              </a:rPr>
              <a:t>Concentración </a:t>
            </a:r>
            <a:r>
              <a:rPr lang="es-ES" dirty="0">
                <a:latin typeface="+mn-lt"/>
                <a:ea typeface="Times New Roman" pitchFamily="18" charset="0"/>
                <a:cs typeface="Calibri" pitchFamily="34" charset="0"/>
              </a:rPr>
              <a:t>o Enfoque</a:t>
            </a:r>
          </a:p>
        </p:txBody>
      </p:sp>
      <p:sp>
        <p:nvSpPr>
          <p:cNvPr id="31750" name="Rectangle 10"/>
          <p:cNvSpPr>
            <a:spLocks noChangeArrowheads="1"/>
          </p:cNvSpPr>
          <p:nvPr/>
        </p:nvSpPr>
        <p:spPr bwMode="auto">
          <a:xfrm>
            <a:off x="1795463" y="95250"/>
            <a:ext cx="55530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tabLst>
                <a:tab pos="5314950" algn="l"/>
              </a:tabLst>
            </a:pPr>
            <a:r>
              <a:rPr lang="en-US" sz="1100"/>
              <a:t/>
            </a:r>
            <a:br>
              <a:rPr lang="en-US" sz="1100"/>
            </a:br>
            <a:endParaRPr lang="en-US"/>
          </a:p>
          <a:p>
            <a:pPr algn="ctr" eaLnBrk="0" hangingPunct="0">
              <a:tabLst>
                <a:tab pos="5314950" algn="l"/>
              </a:tabLst>
            </a:pPr>
            <a:r>
              <a:rPr lang="es-ES" sz="1200">
                <a:ea typeface="Times New Roman" pitchFamily="18" charset="0"/>
                <a:cs typeface="Arial" charset="0"/>
              </a:rPr>
              <a:t>	</a:t>
            </a:r>
            <a:endParaRPr lang="en-US" sz="1100"/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020888"/>
            <a:ext cx="2233613" cy="16716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75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4652963"/>
            <a:ext cx="1836738" cy="2030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753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1916113"/>
            <a:ext cx="1704975" cy="20748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754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4581525"/>
            <a:ext cx="2238375" cy="2047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755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17193" y="4653136"/>
            <a:ext cx="2466975" cy="1857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2 Marcador de contenido"/>
          <p:cNvSpPr>
            <a:spLocks noGrp="1"/>
          </p:cNvSpPr>
          <p:nvPr>
            <p:ph idx="1"/>
          </p:nvPr>
        </p:nvSpPr>
        <p:spPr>
          <a:xfrm>
            <a:off x="250825" y="2349500"/>
            <a:ext cx="4681538" cy="701675"/>
          </a:xfr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274320" indent="-274320" algn="ctr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smtClean="0">
                <a:solidFill>
                  <a:schemeClr val="bg1"/>
                </a:solidFill>
                <a:latin typeface="Berlin Sans FB" pitchFamily="34" charset="0"/>
              </a:rPr>
              <a:t>ESTRATEGIA AGRESIVA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07602" y="836712"/>
            <a:ext cx="7316726" cy="50231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ESTRATEGIA GLOBAL DE MARKETING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67544" y="4581128"/>
            <a:ext cx="4488715" cy="48024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28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ESTRATEGIA DE MARCA</a:t>
            </a: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395288" y="5516563"/>
            <a:ext cx="4537075" cy="72072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274320" indent="-274320" algn="ctr" eaLnBrk="0" fontAlgn="auto" hangingPunct="0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000">
                <a:solidFill>
                  <a:schemeClr val="lt1"/>
                </a:solidFill>
                <a:latin typeface="Berlin Sans FB" pitchFamily="34" charset="0"/>
              </a:rPr>
              <a:t>AVAL DE MARCA</a:t>
            </a:r>
          </a:p>
        </p:txBody>
      </p:sp>
      <p:pic>
        <p:nvPicPr>
          <p:cNvPr id="3277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725144"/>
            <a:ext cx="1611313" cy="13319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9 Imagen" descr="Puzz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2276872"/>
            <a:ext cx="2016224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3673450"/>
            <a:ext cx="1563688" cy="1555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625" y="1785938"/>
            <a:ext cx="6686550" cy="1257300"/>
          </a:xfr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274320" indent="-274320" algn="ctr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C" sz="2000" dirty="0" smtClean="0">
                <a:solidFill>
                  <a:schemeClr val="bg1"/>
                </a:solidFill>
              </a:rPr>
              <a:t>Herramientas como el </a:t>
            </a:r>
            <a:r>
              <a:rPr lang="es-EC" sz="2000" dirty="0" err="1" smtClean="0">
                <a:solidFill>
                  <a:schemeClr val="bg1"/>
                </a:solidFill>
              </a:rPr>
              <a:t>neuromarketing</a:t>
            </a:r>
            <a:r>
              <a:rPr lang="es-EC" sz="2000" dirty="0" smtClean="0">
                <a:solidFill>
                  <a:schemeClr val="bg1"/>
                </a:solidFill>
              </a:rPr>
              <a:t> y </a:t>
            </a:r>
          </a:p>
          <a:p>
            <a:pPr marL="274320" indent="-274320" algn="ctr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s-EC" sz="2000" dirty="0" smtClean="0">
                <a:solidFill>
                  <a:schemeClr val="bg1"/>
                </a:solidFill>
              </a:rPr>
              <a:t>análisis del consumidor</a:t>
            </a:r>
            <a:endParaRPr lang="es-ES_tradnl" sz="2000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00063" y="3643313"/>
            <a:ext cx="6429375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274320" indent="-274320" algn="ctr" eaLnBrk="0" fontAlgn="auto" hangingPunct="0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s-ES_tradnl" sz="2000">
                <a:solidFill>
                  <a:schemeClr val="bg1"/>
                </a:solidFill>
              </a:rPr>
              <a:t>PEGA </a:t>
            </a:r>
            <a:r>
              <a:rPr lang="es-ES_tradnl" sz="2000" smtClean="0">
                <a:solidFill>
                  <a:schemeClr val="bg1"/>
                </a:solidFill>
              </a:rPr>
              <a:t>PRIMERO </a:t>
            </a:r>
            <a:r>
              <a:rPr lang="es-ES_tradnl" sz="2000">
                <a:solidFill>
                  <a:schemeClr val="bg1"/>
                </a:solidFill>
              </a:rPr>
              <a:t>PEGA DOS VECES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428875" y="3071813"/>
            <a:ext cx="2928938" cy="461962"/>
          </a:xfrm>
          <a:prstGeom prst="rect">
            <a:avLst/>
          </a:prstGeom>
          <a:solidFill>
            <a:srgbClr val="6F0D0B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/>
              <a:t>DICHO POPULAR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57158" y="785794"/>
            <a:ext cx="7023153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 fontScale="92500"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POSICIONAMIENTO</a:t>
            </a:r>
            <a:endParaRPr lang="es-ES_tradnl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Berlin Sans FB" pitchFamily="34" charset="0"/>
              <a:ea typeface="+mj-ea"/>
              <a:cs typeface="+mj-cs"/>
            </a:endParaRPr>
          </a:p>
        </p:txBody>
      </p:sp>
      <p:pic>
        <p:nvPicPr>
          <p:cNvPr id="2052" name="Picture 4" descr="C:\Users\Fernando\Desktop\CICC\tesis\the_br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221088"/>
            <a:ext cx="3106936" cy="20034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3" name="Picture 5" descr="C:\Users\Fernando\Desktop\CICC\tobii_image_glasses_girl_shopping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365103"/>
            <a:ext cx="3168352" cy="21122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6287606-background-concept-wordcloud-illustration-of-marketing-mix-strateg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420888"/>
            <a:ext cx="3275856" cy="2432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539552" y="1052736"/>
          <a:ext cx="748883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Rectángulo"/>
          <p:cNvSpPr/>
          <p:nvPr/>
        </p:nvSpPr>
        <p:spPr>
          <a:xfrm>
            <a:off x="977858" y="1071546"/>
            <a:ext cx="1226618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5</a:t>
            </a:r>
            <a:r>
              <a:rPr lang="es-E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 </a:t>
            </a:r>
            <a:r>
              <a:rPr lang="es-ES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P’s</a:t>
            </a:r>
            <a:endParaRPr lang="es-ES_tradnl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Berlin Sans FB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CF974BA-2D28-4817-AF64-2F7F3798F3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4CF974BA-2D28-4817-AF64-2F7F3798F3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93B8EAA-3CFA-46C8-B14E-EFD9BEB4B4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193B8EAA-3CFA-46C8-B14E-EFD9BEB4B4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7C2F2A-A6D0-4E59-901A-F4C4B1836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graphicEl>
                                              <a:dgm id="{E97C2F2A-A6D0-4E59-901A-F4C4B18367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895EAC-49FC-4A37-8817-8E102239C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graphicEl>
                                              <a:dgm id="{CE895EAC-49FC-4A37-8817-8E102239CC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8032C41-F962-4955-ADA3-EE5B1924FF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graphicEl>
                                              <a:dgm id="{C8032C41-F962-4955-ADA3-EE5B1924FF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0E55793-068A-4EEB-B7C1-20809DE4FD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graphicEl>
                                              <a:dgm id="{A0E55793-068A-4EEB-B7C1-20809DE4FD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AF9A3E6-51D3-4640-A99E-B119BCC80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>
                                            <p:graphicEl>
                                              <a:dgm id="{EAF9A3E6-51D3-4640-A99E-B119BCC809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671583-035E-4106-813F-122CB598D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>
                                            <p:graphicEl>
                                              <a:dgm id="{A8671583-035E-4106-813F-122CB598DD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6B2AE1-5B20-4016-B4A0-A2BBF90D3C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>
                                            <p:graphicEl>
                                              <a:dgm id="{B96B2AE1-5B20-4016-B4A0-A2BBF90D3C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6606C0-D5A0-4486-A94D-64E7B8230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">
                                            <p:graphicEl>
                                              <a:dgm id="{056606C0-D5A0-4486-A94D-64E7B8230D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19D2096-516F-4CCC-B5D5-65C7CDB94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>
                                            <p:graphicEl>
                                              <a:dgm id="{519D2096-516F-4CCC-B5D5-65C7CDB94C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51248" y="836712"/>
            <a:ext cx="2741456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PRODUCTO</a:t>
            </a:r>
          </a:p>
        </p:txBody>
      </p:sp>
      <p:graphicFrame>
        <p:nvGraphicFramePr>
          <p:cNvPr id="5" name="4 Diagrama"/>
          <p:cNvGraphicFramePr/>
          <p:nvPr/>
        </p:nvGraphicFramePr>
        <p:xfrm>
          <a:off x="1763688" y="1844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52244" y="764704"/>
            <a:ext cx="1909497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PRECIO</a:t>
            </a:r>
          </a:p>
        </p:txBody>
      </p:sp>
      <p:sp>
        <p:nvSpPr>
          <p:cNvPr id="5" name="4 Rectángulo"/>
          <p:cNvSpPr/>
          <p:nvPr/>
        </p:nvSpPr>
        <p:spPr>
          <a:xfrm>
            <a:off x="971600" y="1556792"/>
            <a:ext cx="5328592" cy="57606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274320" indent="-274320" algn="ctr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s-ES_tradnl" sz="2400">
                <a:latin typeface="Berlin Sans FB" pitchFamily="34" charset="0"/>
              </a:rPr>
              <a:t>ESTRATEGIA POR TAMIZADO</a:t>
            </a:r>
          </a:p>
        </p:txBody>
      </p:sp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2" cstate="print"/>
          <a:srcRect l="22292" t="25378" r="21437" b="7938"/>
          <a:stretch>
            <a:fillRect/>
          </a:stretch>
        </p:blipFill>
        <p:spPr bwMode="auto">
          <a:xfrm>
            <a:off x="1691680" y="2337641"/>
            <a:ext cx="5760640" cy="37674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33067" y="764704"/>
            <a:ext cx="1685077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36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PLAZA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70436" y="3573016"/>
            <a:ext cx="3098926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36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PROMOCION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628775"/>
            <a:ext cx="2619375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1628775"/>
            <a:ext cx="2647950" cy="1724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1412875"/>
            <a:ext cx="2143125" cy="2133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4581525"/>
            <a:ext cx="2228850" cy="17240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70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9713" y="4437063"/>
            <a:ext cx="1792287" cy="2016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70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9338" y="4437063"/>
            <a:ext cx="1828800" cy="1943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706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2950" y="4437063"/>
            <a:ext cx="1549400" cy="19446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C"/>
          </a:p>
        </p:txBody>
      </p:sp>
      <p:graphicFrame>
        <p:nvGraphicFramePr>
          <p:cNvPr id="15" name="14 Diagrama"/>
          <p:cNvGraphicFramePr/>
          <p:nvPr/>
        </p:nvGraphicFramePr>
        <p:xfrm>
          <a:off x="611560" y="908720"/>
          <a:ext cx="80648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>
          <a:xfrm>
            <a:off x="2483768" y="4726885"/>
            <a:ext cx="4860626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36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PHYSICAL EVIDENCE</a:t>
            </a: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57356" y="1142984"/>
            <a:ext cx="5429288" cy="3214710"/>
          </a:xfrm>
        </p:spPr>
        <p:txBody>
          <a:bodyPr/>
          <a:lstStyle/>
          <a:p>
            <a:pPr algn="ctr"/>
            <a:r>
              <a:rPr lang="es-ES" sz="7200" dirty="0" smtClean="0"/>
              <a:t>Estudio </a:t>
            </a:r>
            <a:br>
              <a:rPr lang="es-ES" sz="7200" dirty="0" smtClean="0"/>
            </a:br>
            <a:r>
              <a:rPr lang="es-ES" sz="7200" dirty="0" smtClean="0"/>
              <a:t>Financiero</a:t>
            </a:r>
            <a:endParaRPr lang="es-E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214313" y="1428750"/>
            <a:ext cx="4572000" cy="351241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 fontScale="6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es-EC" sz="1900" dirty="0"/>
          </a:p>
          <a:p>
            <a:pPr algn="ctr" fontAlgn="auto">
              <a:spcAft>
                <a:spcPts val="0"/>
              </a:spcAft>
              <a:defRPr/>
            </a:pPr>
            <a:endParaRPr lang="es-EC" sz="1900" dirty="0"/>
          </a:p>
          <a:p>
            <a:pPr algn="ctr" fontAlgn="auto">
              <a:spcAft>
                <a:spcPts val="0"/>
              </a:spcAft>
              <a:defRPr/>
            </a:pPr>
            <a:endParaRPr lang="es-EC" sz="1900" dirty="0"/>
          </a:p>
          <a:p>
            <a:pPr algn="ctr" fontAlgn="auto">
              <a:spcAft>
                <a:spcPts val="0"/>
              </a:spcAft>
              <a:defRPr/>
            </a:pPr>
            <a:endParaRPr lang="es-EC" sz="1900" dirty="0"/>
          </a:p>
          <a:p>
            <a:pPr algn="ctr" fontAlgn="auto">
              <a:spcAft>
                <a:spcPts val="0"/>
              </a:spcAft>
              <a:defRPr/>
            </a:pPr>
            <a:endParaRPr lang="es-EC" sz="1900" dirty="0"/>
          </a:p>
          <a:p>
            <a:pPr algn="ctr" fontAlgn="auto">
              <a:spcAft>
                <a:spcPts val="0"/>
              </a:spcAft>
              <a:defRPr/>
            </a:pPr>
            <a:endParaRPr lang="es-EC" sz="4000" dirty="0"/>
          </a:p>
          <a:p>
            <a:pPr algn="ctr" fontAlgn="auto">
              <a:lnSpc>
                <a:spcPct val="170000"/>
              </a:lnSpc>
              <a:spcAft>
                <a:spcPts val="0"/>
              </a:spcAft>
              <a:defRPr/>
            </a:pPr>
            <a:endParaRPr lang="es-EC" sz="2300" dirty="0"/>
          </a:p>
          <a:p>
            <a:pPr algn="ctr" fontAlgn="auto">
              <a:lnSpc>
                <a:spcPct val="170000"/>
              </a:lnSpc>
              <a:spcAft>
                <a:spcPts val="0"/>
              </a:spcAft>
              <a:defRPr/>
            </a:pPr>
            <a:r>
              <a:rPr lang="es-ES" sz="2300" dirty="0" smtClean="0"/>
              <a:t>La falta de información y análisis profundos de la explicación del comportamiento del consumidor; ya que según investigaciones realizadas para nuestro proyecto en el país no existen empresas dedicadas a estos tipos de estudios. </a:t>
            </a:r>
            <a:r>
              <a:rPr lang="es-EC" sz="3800" dirty="0" smtClean="0"/>
              <a:t>	</a:t>
            </a:r>
          </a:p>
          <a:p>
            <a:pPr algn="just" fontAlgn="auto">
              <a:spcAft>
                <a:spcPts val="0"/>
              </a:spcAft>
              <a:defRPr/>
            </a:pPr>
            <a:endParaRPr lang="es-EC" sz="3800" dirty="0"/>
          </a:p>
          <a:p>
            <a:pPr algn="ctr" fontAlgn="auto">
              <a:spcAft>
                <a:spcPts val="0"/>
              </a:spcAft>
              <a:defRPr/>
            </a:pPr>
            <a:endParaRPr lang="es-ES_tradnl" sz="4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es-ES_tradnl" sz="4400" dirty="0"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es-ES_tradnl" sz="4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es-ES_tradnl" sz="4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436096" y="5445224"/>
            <a:ext cx="2952328" cy="86177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5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ranklin Gothic Heavy" pitchFamily="34" charset="0"/>
                <a:ea typeface="+mj-ea"/>
                <a:cs typeface="+mj-cs"/>
              </a:rPr>
              <a:t>Problema</a:t>
            </a:r>
          </a:p>
        </p:txBody>
      </p:sp>
      <p:pic>
        <p:nvPicPr>
          <p:cNvPr id="8" name="7 Marcador de contenido" descr="El problema de Rubik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844824"/>
            <a:ext cx="3810000" cy="2857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6 CuadroTexto"/>
          <p:cNvSpPr txBox="1"/>
          <p:nvPr/>
        </p:nvSpPr>
        <p:spPr>
          <a:xfrm>
            <a:off x="428596" y="5643578"/>
            <a:ext cx="4357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/>
              <a:t>¿Cuánta información valiosa estamos perdiendo por no contar con mejores técnicas que las que ya conocemos? </a:t>
            </a: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3108" y="2357430"/>
            <a:ext cx="5286412" cy="3857652"/>
          </a:xfrm>
        </p:spPr>
        <p:txBody>
          <a:bodyPr/>
          <a:lstStyle/>
          <a:p>
            <a:pPr>
              <a:buNone/>
            </a:pPr>
            <a:endParaRPr lang="es-ES" dirty="0" smtClean="0"/>
          </a:p>
          <a:p>
            <a:r>
              <a:rPr lang="es-ES" dirty="0" smtClean="0"/>
              <a:t>Maquinarias de Investigación</a:t>
            </a:r>
          </a:p>
          <a:p>
            <a:r>
              <a:rPr lang="es-ES" dirty="0" smtClean="0"/>
              <a:t>Equipos de Oficina</a:t>
            </a:r>
          </a:p>
          <a:p>
            <a:r>
              <a:rPr lang="es-ES" dirty="0" smtClean="0"/>
              <a:t>Muebles de Oficina</a:t>
            </a:r>
          </a:p>
          <a:p>
            <a:r>
              <a:rPr lang="es-ES" dirty="0" smtClean="0"/>
              <a:t>Otros Activos</a:t>
            </a:r>
            <a:endParaRPr lang="es-E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2267744" y="1268760"/>
            <a:ext cx="5410944" cy="57909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Berlin Sans FB" pitchFamily="34" charset="0"/>
                <a:ea typeface="+mj-ea"/>
                <a:cs typeface="+mj-cs"/>
              </a:rPr>
              <a:t>Inversión en Activos Fijos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latin typeface="Berlin Sans FB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198" r="14255" b="19640"/>
          <a:stretch>
            <a:fillRect/>
          </a:stretch>
        </p:blipFill>
        <p:spPr bwMode="auto">
          <a:xfrm>
            <a:off x="1500166" y="3000372"/>
            <a:ext cx="648902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4 Título"/>
          <p:cNvSpPr txBox="1">
            <a:spLocks/>
          </p:cNvSpPr>
          <p:nvPr/>
        </p:nvSpPr>
        <p:spPr bwMode="auto">
          <a:xfrm>
            <a:off x="2915816" y="1772816"/>
            <a:ext cx="3855372" cy="51316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Inversión Inicial</a:t>
            </a:r>
            <a:endParaRPr kumimoji="0" lang="en-US" sz="3600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/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1412776"/>
            <a:ext cx="6059016" cy="435074"/>
          </a:xfr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 fontScale="900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s-ES" sz="3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Berlin Sans FB" pitchFamily="34" charset="0"/>
              </a:rPr>
              <a:t>Cálculo Capital de Trabajo</a:t>
            </a:r>
            <a:endParaRPr lang="es-ES" sz="33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latin typeface="Berlin Sans FB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r="27049"/>
          <a:stretch>
            <a:fillRect/>
          </a:stretch>
        </p:blipFill>
        <p:spPr bwMode="auto">
          <a:xfrm>
            <a:off x="928662" y="2643182"/>
            <a:ext cx="6357982" cy="245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285992"/>
            <a:ext cx="5357847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4143380"/>
            <a:ext cx="7132297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4 Título"/>
          <p:cNvSpPr txBox="1">
            <a:spLocks/>
          </p:cNvSpPr>
          <p:nvPr/>
        </p:nvSpPr>
        <p:spPr bwMode="auto">
          <a:xfrm>
            <a:off x="2123728" y="1484784"/>
            <a:ext cx="5008640" cy="44401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Estructura</a:t>
            </a:r>
            <a:r>
              <a:rPr kumimoji="0" lang="es-ES" sz="3600" b="1" i="0" u="none" strike="noStrike" kern="1200" cap="none" spc="0" normalizeH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 de Capital</a:t>
            </a:r>
            <a:endParaRPr kumimoji="0" lang="en-US" sz="3600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/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214686"/>
            <a:ext cx="850895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500034" y="2000240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Monto: $26,788.70</a:t>
            </a:r>
          </a:p>
          <a:p>
            <a:r>
              <a:rPr lang="es-ES" dirty="0" smtClean="0"/>
              <a:t>Interés: 15.93%</a:t>
            </a:r>
            <a:endParaRPr lang="es-ES" dirty="0"/>
          </a:p>
        </p:txBody>
      </p:sp>
      <p:sp>
        <p:nvSpPr>
          <p:cNvPr id="7" name="4 Título"/>
          <p:cNvSpPr>
            <a:spLocks noGrp="1"/>
          </p:cNvSpPr>
          <p:nvPr>
            <p:ph type="title"/>
          </p:nvPr>
        </p:nvSpPr>
        <p:spPr>
          <a:xfrm>
            <a:off x="1331640" y="1196752"/>
            <a:ext cx="5976664" cy="65109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Berlin Sans FB" pitchFamily="34" charset="0"/>
                <a:ea typeface="+mj-ea"/>
                <a:cs typeface="+mj-cs"/>
              </a:rPr>
              <a:t>Amortización Préstamo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latin typeface="Berlin Sans FB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150" t="12428" r="30529"/>
          <a:stretch>
            <a:fillRect/>
          </a:stretch>
        </p:blipFill>
        <p:spPr bwMode="auto">
          <a:xfrm>
            <a:off x="2428860" y="2285992"/>
            <a:ext cx="4286280" cy="143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928662" y="4286256"/>
            <a:ext cx="7429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Meses Fuertes</a:t>
            </a:r>
            <a:endParaRPr lang="es-ES" dirty="0" smtClean="0"/>
          </a:p>
          <a:p>
            <a:pPr algn="just"/>
            <a:r>
              <a:rPr lang="es-ES" dirty="0" smtClean="0"/>
              <a:t>Los meses en los que existe un mayor nivel de publicidad, lanzamientos de productos y campañas publicitarias son diciembre y mayo; lo que para nosotros representa mayores ventas en abril, agosto y septiembre</a:t>
            </a:r>
            <a:endParaRPr lang="es-ES" dirty="0"/>
          </a:p>
        </p:txBody>
      </p:sp>
      <p:sp>
        <p:nvSpPr>
          <p:cNvPr id="7" name="4 Título"/>
          <p:cNvSpPr>
            <a:spLocks noGrp="1"/>
          </p:cNvSpPr>
          <p:nvPr>
            <p:ph type="title"/>
          </p:nvPr>
        </p:nvSpPr>
        <p:spPr>
          <a:xfrm>
            <a:off x="2771800" y="1196752"/>
            <a:ext cx="3888432" cy="65109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Berlin Sans FB" pitchFamily="34" charset="0"/>
                <a:ea typeface="+mj-ea"/>
                <a:cs typeface="+mj-cs"/>
              </a:rPr>
              <a:t>Demanda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latin typeface="Berlin Sans FB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389437"/>
          </a:xfrm>
        </p:spPr>
        <p:txBody>
          <a:bodyPr/>
          <a:lstStyle/>
          <a:p>
            <a:endParaRPr lang="es-ES" dirty="0" smtClean="0"/>
          </a:p>
          <a:p>
            <a:r>
              <a:rPr lang="es-ES" dirty="0" smtClean="0"/>
              <a:t>Capacitaciones</a:t>
            </a:r>
          </a:p>
          <a:p>
            <a:r>
              <a:rPr lang="es-ES" dirty="0" smtClean="0"/>
              <a:t>Estudios</a:t>
            </a:r>
          </a:p>
          <a:p>
            <a:r>
              <a:rPr lang="es-ES" dirty="0" smtClean="0"/>
              <a:t>Otros Ingresos (Alquiler de maquinarias)</a:t>
            </a:r>
            <a:endParaRPr lang="es-ES" dirty="0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4357694"/>
            <a:ext cx="543403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4 Título"/>
          <p:cNvSpPr>
            <a:spLocks noGrp="1"/>
          </p:cNvSpPr>
          <p:nvPr>
            <p:ph type="title"/>
          </p:nvPr>
        </p:nvSpPr>
        <p:spPr>
          <a:xfrm>
            <a:off x="3419872" y="1196752"/>
            <a:ext cx="2952328" cy="65109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Berlin Sans FB" pitchFamily="34" charset="0"/>
                <a:ea typeface="+mj-ea"/>
                <a:cs typeface="+mj-cs"/>
              </a:rPr>
              <a:t>Ingresos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latin typeface="Berlin Sans FB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372" r="3256" b="7273"/>
          <a:stretch>
            <a:fillRect/>
          </a:stretch>
        </p:blipFill>
        <p:spPr bwMode="auto">
          <a:xfrm>
            <a:off x="1071538" y="2319079"/>
            <a:ext cx="7215238" cy="3873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4 Título"/>
          <p:cNvSpPr>
            <a:spLocks noGrp="1"/>
          </p:cNvSpPr>
          <p:nvPr>
            <p:ph type="title"/>
          </p:nvPr>
        </p:nvSpPr>
        <p:spPr>
          <a:xfrm>
            <a:off x="3131840" y="1268760"/>
            <a:ext cx="3168352" cy="57909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Berlin Sans FB" pitchFamily="34" charset="0"/>
                <a:ea typeface="+mj-ea"/>
                <a:cs typeface="+mj-cs"/>
              </a:rPr>
              <a:t>Costos Fijos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latin typeface="Berlin Sans FB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1484784"/>
            <a:ext cx="6951716" cy="584036"/>
          </a:xfr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Berlin Sans FB" pitchFamily="34" charset="0"/>
              </a:rPr>
              <a:t>Cálculo Depreciación Activos Fijos</a:t>
            </a:r>
            <a:endParaRPr lang="es-E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latin typeface="Berlin Sans FB" pitchFamily="34" charset="0"/>
            </a:endParaRPr>
          </a:p>
        </p:txBody>
      </p:sp>
      <p:pic>
        <p:nvPicPr>
          <p:cNvPr id="696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3000372"/>
            <a:ext cx="8781017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908720"/>
            <a:ext cx="6735692" cy="662884"/>
          </a:xfr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Berlin Sans FB" pitchFamily="34" charset="0"/>
              </a:rPr>
              <a:t>Cálculo Valor de Desecho</a:t>
            </a:r>
            <a:endParaRPr lang="es-E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latin typeface="Berlin Sans FB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0" y="1571611"/>
          <a:ext cx="8929719" cy="4857786"/>
        </p:xfrm>
        <a:graphic>
          <a:graphicData uri="http://schemas.openxmlformats.org/drawingml/2006/table">
            <a:tbl>
              <a:tblPr/>
              <a:tblGrid>
                <a:gridCol w="2540351"/>
                <a:gridCol w="1055732"/>
                <a:gridCol w="1129043"/>
                <a:gridCol w="865113"/>
                <a:gridCol w="912766"/>
                <a:gridCol w="516868"/>
                <a:gridCol w="953089"/>
                <a:gridCol w="956757"/>
              </a:tblGrid>
              <a:tr h="110679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ACTIVO FIJO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Valor de </a:t>
                      </a:r>
                      <a:br>
                        <a:rPr lang="es-E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Adquisición</a:t>
                      </a:r>
                    </a:p>
                  </a:txBody>
                  <a:tcPr marL="7520" marR="7520" marT="7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Valor de </a:t>
                      </a:r>
                      <a:br>
                        <a:rPr lang="es-ES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Re-adquisición</a:t>
                      </a:r>
                    </a:p>
                  </a:txBody>
                  <a:tcPr marL="7520" marR="7520" marT="7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Vida Contable</a:t>
                      </a:r>
                      <a:br>
                        <a:rPr lang="es-E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endParaRPr lang="es-ES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520" marR="7520" marT="7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Dep. Anual</a:t>
                      </a:r>
                    </a:p>
                  </a:txBody>
                  <a:tcPr marL="7520" marR="7520" marT="7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Años </a:t>
                      </a:r>
                      <a:br>
                        <a:rPr lang="es-E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Dep.</a:t>
                      </a:r>
                    </a:p>
                  </a:txBody>
                  <a:tcPr marL="7520" marR="7520" marT="7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Dep. </a:t>
                      </a:r>
                      <a:br>
                        <a:rPr lang="es-E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Acumulada </a:t>
                      </a:r>
                    </a:p>
                  </a:txBody>
                  <a:tcPr marL="7520" marR="7520" marT="7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Valor en </a:t>
                      </a:r>
                      <a:br>
                        <a:rPr lang="es-E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Libros</a:t>
                      </a:r>
                    </a:p>
                  </a:txBody>
                  <a:tcPr marL="7520" marR="7520" marT="7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552984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Maquinaria Seguimiento Ocular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$ 7.608,00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$ 0,00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760,80 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3.804,00 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3.804,00 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269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Maquinaria Electromiografía 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$ 10.524,00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$ 0,00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$ 1.052,40 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5.262,00 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5.262,00 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269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Tecnología Polígrafo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$ 9.990,00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$ 0,00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999,00 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4.995,00 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4.995,00 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269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Neurobit Lite Set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$ 2.312,64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$ 0,00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231,26 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1.156,32 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1.156,32 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269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Computadoras de Escritorio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$ 5.600,00 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$ 5.600,00 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$ 1.866,67 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9.333,33 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1.866,67 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269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Impresora Multifuncional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$ 300,00 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$ 600,00 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100,00 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500,00 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400,00 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269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Muebles de Oficina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$ 5.434,00 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$ 0,00 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543,40 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2.717,00 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2.717,00 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269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Proyector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$ 700,00 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$ 0,00 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7520" marR="7520" marT="7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70,00 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350,00 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350,00 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129">
                <a:tc>
                  <a:txBody>
                    <a:bodyPr/>
                    <a:lstStyle/>
                    <a:p>
                      <a:pPr algn="ctr" fontAlgn="ctr"/>
                      <a:endParaRPr lang="es-E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520" marR="7520" marT="75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endParaRPr lang="es-ES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520" marR="7520" marT="75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520" marR="7520" marT="75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520" marR="7520" marT="75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$28.117,65 </a:t>
                      </a:r>
                    </a:p>
                  </a:txBody>
                  <a:tcPr marL="7520" marR="7520" marT="7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$20.550,99 </a:t>
                      </a:r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625" y="1514524"/>
            <a:ext cx="8229600" cy="2922588"/>
          </a:xfr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274320" indent="-274320" algn="just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s-EC" sz="1800" dirty="0" smtClean="0"/>
              <a:t>	</a:t>
            </a:r>
          </a:p>
          <a:p>
            <a:pPr marL="274320" indent="-274320" algn="just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s-EC" sz="1800" dirty="0" smtClean="0"/>
              <a:t>     La empresa de Investigación del Comportamiento del Consumidor implanta técnicas de Neurociencias a la investigación de marketing tradicional.</a:t>
            </a:r>
          </a:p>
          <a:p>
            <a:pPr marL="274320" indent="-274320" algn="just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s-EC" sz="1800" dirty="0" smtClean="0"/>
          </a:p>
          <a:p>
            <a:pPr marL="274320" indent="-274320" algn="just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s-EC" sz="1800" dirty="0" smtClean="0"/>
              <a:t>	Es decir que a través de diferentes métodos se conocerá la verdadera manera como el consumidor toma decisiones, y cuales </a:t>
            </a:r>
            <a:r>
              <a:rPr lang="es-EC" sz="1800" dirty="0" smtClean="0"/>
              <a:t>son sus gustos y preferencias al momento de compra.</a:t>
            </a:r>
            <a:endParaRPr lang="es-ES" sz="900" dirty="0" smtClean="0"/>
          </a:p>
          <a:p>
            <a:pPr marL="274320" indent="-274320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s-ES" sz="900" dirty="0"/>
          </a:p>
        </p:txBody>
      </p:sp>
      <p:pic>
        <p:nvPicPr>
          <p:cNvPr id="9219" name="Picture 2" descr="http://t0.gstatic.com/images?q=tbn:ANd9GcRn8ANHmauQpaEEDHOR7YJENdnySsiKbbu9F5i4dntXj__2JzgFx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4786313"/>
            <a:ext cx="2552700" cy="1790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20" name="Picture 4" descr="http://t1.gstatic.com/images?q=tbn:ANd9GcQVvkK5qjYPw1UD0vntD8jTtZFaVUQsPTyyrHmL__QwsSvR1waAK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13" y="4643438"/>
            <a:ext cx="2466975" cy="1847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21" name="Picture 6" descr="http://t1.gstatic.com/images?q=tbn:ANd9GcTiVtNqe62vrXSbPeSw1p90MvQcAr57O-n0a5KNsvChOy3glNq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653136"/>
            <a:ext cx="1928812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6 Rectángulo"/>
          <p:cNvSpPr/>
          <p:nvPr/>
        </p:nvSpPr>
        <p:spPr>
          <a:xfrm>
            <a:off x="899592" y="692696"/>
            <a:ext cx="1735921" cy="77099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5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Berlin Sans FB" pitchFamily="34" charset="0"/>
                <a:ea typeface="+mj-ea"/>
                <a:cs typeface="+mj-cs"/>
              </a:rPr>
              <a:t>SICC</a:t>
            </a:r>
            <a:r>
              <a:rPr lang="es-ES" sz="5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ranklin Gothic Heavy" pitchFamily="34" charset="0"/>
                <a:ea typeface="+mj-ea"/>
                <a:cs typeface="+mj-cs"/>
              </a:rPr>
              <a:t> </a:t>
            </a:r>
            <a:endParaRPr lang="es-ES_tradnl" sz="5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Franklin Gothic Heavy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1428728" y="2786058"/>
          <a:ext cx="6715172" cy="2500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6000"/>
                <a:gridCol w="2849172"/>
              </a:tblGrid>
              <a:tr h="833443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Rubro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Valor</a:t>
                      </a:r>
                      <a:endParaRPr lang="es-ES" dirty="0"/>
                    </a:p>
                  </a:txBody>
                  <a:tcPr/>
                </a:tc>
              </a:tr>
              <a:tr h="833443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Costos V. por estudio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$ 1,005.00</a:t>
                      </a:r>
                      <a:endParaRPr lang="es-ES" dirty="0"/>
                    </a:p>
                  </a:txBody>
                  <a:tcPr/>
                </a:tc>
              </a:tr>
              <a:tr h="833443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Costos V. por Capacitaciones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$ 210.00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2051720" y="1268760"/>
            <a:ext cx="5338936" cy="57909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Berlin Sans FB" pitchFamily="34" charset="0"/>
                <a:ea typeface="+mj-ea"/>
                <a:cs typeface="+mj-cs"/>
              </a:rPr>
              <a:t>Costos Variables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latin typeface="Berlin Sans FB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44" y="836712"/>
            <a:ext cx="5077228" cy="592016"/>
          </a:xfr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Berlin Sans FB" pitchFamily="34" charset="0"/>
              </a:rPr>
              <a:t>Cálculos Costos Variables</a:t>
            </a:r>
            <a:endParaRPr lang="es-E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latin typeface="Berlin Sans FB" pitchFamily="34" charset="0"/>
            </a:endParaRPr>
          </a:p>
        </p:txBody>
      </p:sp>
      <p:pic>
        <p:nvPicPr>
          <p:cNvPr id="675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100" t="10625" r="12959"/>
          <a:stretch>
            <a:fillRect/>
          </a:stretch>
        </p:blipFill>
        <p:spPr bwMode="auto">
          <a:xfrm>
            <a:off x="214282" y="1500174"/>
            <a:ext cx="5572164" cy="300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 cstate="print"/>
          <a:srcRect l="24635" t="34527" r="21989"/>
          <a:stretch>
            <a:fillRect/>
          </a:stretch>
        </p:blipFill>
        <p:spPr bwMode="auto">
          <a:xfrm>
            <a:off x="4214810" y="4621100"/>
            <a:ext cx="4622031" cy="2022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714752"/>
            <a:ext cx="8531793" cy="142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1 Título"/>
          <p:cNvSpPr txBox="1">
            <a:spLocks/>
          </p:cNvSpPr>
          <p:nvPr/>
        </p:nvSpPr>
        <p:spPr bwMode="auto">
          <a:xfrm>
            <a:off x="357158" y="2500306"/>
            <a:ext cx="8229600" cy="857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Utilidad Neta</a:t>
            </a: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4 Título"/>
          <p:cNvSpPr>
            <a:spLocks noGrp="1"/>
          </p:cNvSpPr>
          <p:nvPr>
            <p:ph type="title"/>
          </p:nvPr>
        </p:nvSpPr>
        <p:spPr>
          <a:xfrm>
            <a:off x="457200" y="1268760"/>
            <a:ext cx="5482952" cy="57909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Berlin Sans FB" pitchFamily="34" charset="0"/>
                <a:ea typeface="+mj-ea"/>
                <a:cs typeface="+mj-cs"/>
              </a:rPr>
              <a:t>Proyección Utilidades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latin typeface="Berlin Sans FB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 bwMode="auto">
          <a:xfrm>
            <a:off x="357158" y="2500306"/>
            <a:ext cx="8229600" cy="857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Flujos de Caja</a:t>
            </a: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714752"/>
            <a:ext cx="8644451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4 Título"/>
          <p:cNvSpPr>
            <a:spLocks noGrp="1"/>
          </p:cNvSpPr>
          <p:nvPr>
            <p:ph type="title"/>
          </p:nvPr>
        </p:nvSpPr>
        <p:spPr>
          <a:xfrm>
            <a:off x="457200" y="1268760"/>
            <a:ext cx="5266928" cy="57909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Berlin Sans FB" pitchFamily="34" charset="0"/>
                <a:ea typeface="+mj-ea"/>
                <a:cs typeface="+mj-cs"/>
              </a:rPr>
              <a:t>Proyección Flujos de Caja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latin typeface="Berlin Sans FB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467544" y="548680"/>
          <a:ext cx="8460434" cy="5877256"/>
        </p:xfrm>
        <a:graphic>
          <a:graphicData uri="http://schemas.openxmlformats.org/drawingml/2006/table">
            <a:tbl>
              <a:tblPr/>
              <a:tblGrid>
                <a:gridCol w="2572638"/>
                <a:gridCol w="888922"/>
                <a:gridCol w="1024874"/>
                <a:gridCol w="993500"/>
                <a:gridCol w="993500"/>
                <a:gridCol w="993500"/>
                <a:gridCol w="993500"/>
              </a:tblGrid>
              <a:tr h="251345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ES" sz="7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Flujo de Caja Proyectado 5 años</a:t>
                      </a:r>
                    </a:p>
                  </a:txBody>
                  <a:tcPr marL="7532" marR="7532" marT="75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26211">
                <a:tc>
                  <a:txBody>
                    <a:bodyPr/>
                    <a:lstStyle/>
                    <a:p>
                      <a:pPr algn="ctr" fontAlgn="ctr"/>
                      <a:endParaRPr lang="es-ES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532" marR="7532" marT="753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88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Capacitaciones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46.000,00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50.600,00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55.660,00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61.226,00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67.348,60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88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Estudios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168.000,00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176.400,00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185.220,00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194.481,00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204.205,05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88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Otros Ingresos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15.140,00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15.897,00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16.691,85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17.526,44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18.402,76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88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Comisión a ESPOL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60.562,00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64.241,00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68.169,04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72.365,08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76.849,68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88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Costos Variables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29.535,00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31.011,75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32.562,34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34.190,45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35.899,98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88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Utilidad Bruta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139.043,00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147.644,25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156.840,47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166.677,91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177.206,75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88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Gastos Operativos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103.297,00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108.461,85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113.884,94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119.579,19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125.558,15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88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Gastos Indirectos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2.400,00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2.448,00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2.496,96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2.546,90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2.597,84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88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Depreciaciones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5.623,53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5.623,53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5.623,53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5.623,53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5.623,53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88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Gastos de Publicidad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3.000,00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3.300,00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3.630,00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3.993,00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4.392,30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88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Gastos de Alquiler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1.000,00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1.100,00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1.210,00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1.331,00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1.464,10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88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Utilidad Operacional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23.722,47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26.710,87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29.995,04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33.604,29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37.570,84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88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Gastos Financieros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4.267,44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3.646,05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2.925,68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2.090,55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1.122,39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88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Utilidad antes de participación e imptos.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19.455,03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23.064,82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27.069,36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31.513,73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36.448,45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88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(-) 15% Participación de Trabajadores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sng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2.918,25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3.459,72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4.060,40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4.727,06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5.467,27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988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Utilidad antes de impuestos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16.536,78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19.605,09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23.008,95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26.786,67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30.981,18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88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(-) 25% Impuesto a la Renta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4.134,19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4.901,27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5.752,24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6.696,67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7.745,29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88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Utilidad Neta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12.402,58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14.703,82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17.256,72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20.090,00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23.235,88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88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Depreciaciones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5.623,53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5.623,53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5.623,53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5.623,53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5.623,53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88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Amortizaciones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($ 3.900,72)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($ 4.522,11)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($ 5.242,48)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($ 6.077,61)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($ 7.045,77)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88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Préstamo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26.788,70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88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Inversión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($ 48.706,72)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($ 6.200,00)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88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Capital de Trabajo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($ 2.268,08)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2.268,08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88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Valor de Desecho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20.550,99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88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FLUJO DE CAJA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($ 24.186,11)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14.125,39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15.805,24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17.637,76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13.435,93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24.081,73 </a:t>
                      </a:r>
                    </a:p>
                  </a:txBody>
                  <a:tcPr marL="7532" marR="7532" marT="7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68760"/>
            <a:ext cx="4546848" cy="579090"/>
          </a:xfr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Berlin Sans FB" pitchFamily="34" charset="0"/>
              </a:rPr>
              <a:t>Cálculo TMAR</a:t>
            </a:r>
            <a:endParaRPr lang="es-E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latin typeface="Berlin Sans FB" pitchFamily="34" charset="0"/>
            </a:endParaRPr>
          </a:p>
        </p:txBody>
      </p:sp>
      <p:pic>
        <p:nvPicPr>
          <p:cNvPr id="634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071678"/>
            <a:ext cx="3556025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3929066"/>
            <a:ext cx="5357850" cy="262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2 Marcador de contenido"/>
          <p:cNvSpPr>
            <a:spLocks noGrp="1"/>
          </p:cNvSpPr>
          <p:nvPr>
            <p:ph idx="1"/>
          </p:nvPr>
        </p:nvSpPr>
        <p:spPr>
          <a:xfrm>
            <a:off x="457200" y="1935162"/>
            <a:ext cx="8229600" cy="3798093"/>
          </a:xfr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274320" indent="-274320" algn="ctr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s-ES" sz="2400" dirty="0" smtClean="0">
                <a:solidFill>
                  <a:schemeClr val="bg1"/>
                </a:solidFill>
              </a:rPr>
              <a:t>Inversión inicial de $48,706.72;</a:t>
            </a:r>
          </a:p>
          <a:p>
            <a:pPr marL="274320" indent="-274320" algn="ctr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s-ES" sz="2400" dirty="0" smtClean="0">
                <a:solidFill>
                  <a:schemeClr val="bg1"/>
                </a:solidFill>
              </a:rPr>
              <a:t> Considerando los flujos provenientes del proyecto en un plazo proyectado de 5 años el valor actual neto del mismo sería de $87,922.90, con una TIR del 58%.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274320" indent="-274320" algn="ctr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s-ES" sz="2400" dirty="0" smtClean="0">
                <a:solidFill>
                  <a:schemeClr val="bg1"/>
                </a:solidFill>
              </a:rPr>
              <a:t>La inversión se recupera al término del tercer año.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274320" indent="-274320" algn="ctr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38015" y="908720"/>
            <a:ext cx="6325771" cy="54938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s-ES_tradnl" sz="33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CONCLUSIONES FINANCIERAS</a:t>
            </a: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1214422"/>
            <a:ext cx="8229600" cy="1143000"/>
          </a:xfrm>
        </p:spPr>
        <p:txBody>
          <a:bodyPr/>
          <a:lstStyle/>
          <a:p>
            <a:pPr algn="ctr"/>
            <a:r>
              <a:rPr lang="es-ES" dirty="0" smtClean="0"/>
              <a:t>Análisis de Sensibilidad Ingresos</a:t>
            </a:r>
            <a:endParaRPr lang="es-ES" dirty="0"/>
          </a:p>
        </p:txBody>
      </p:sp>
      <p:pic>
        <p:nvPicPr>
          <p:cNvPr id="645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177" t="50536" r="13177"/>
          <a:stretch>
            <a:fillRect/>
          </a:stretch>
        </p:blipFill>
        <p:spPr bwMode="auto">
          <a:xfrm>
            <a:off x="428596" y="2714620"/>
            <a:ext cx="8283934" cy="267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Análisis de Sensibilidad Costos</a:t>
            </a:r>
            <a:endParaRPr lang="es-ES" dirty="0"/>
          </a:p>
        </p:txBody>
      </p:sp>
      <p:pic>
        <p:nvPicPr>
          <p:cNvPr id="655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268" t="9596" r="14540" b="3277"/>
          <a:stretch>
            <a:fillRect/>
          </a:stretch>
        </p:blipFill>
        <p:spPr bwMode="auto">
          <a:xfrm>
            <a:off x="1000100" y="2500306"/>
            <a:ext cx="7519789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2 Marcador de contenido"/>
          <p:cNvSpPr>
            <a:spLocks noGrp="1"/>
          </p:cNvSpPr>
          <p:nvPr>
            <p:ph idx="1"/>
          </p:nvPr>
        </p:nvSpPr>
        <p:spPr>
          <a:xfrm>
            <a:off x="457200" y="2348880"/>
            <a:ext cx="8472518" cy="3723326"/>
          </a:xfr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274320" indent="-274320" algn="just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s-ES" sz="1600" dirty="0" smtClean="0">
                <a:solidFill>
                  <a:schemeClr val="bg1"/>
                </a:solidFill>
              </a:rPr>
              <a:t>Se recomienda estudiar la propuesta, debido al alto nivel de rendimiento que ofrece.</a:t>
            </a:r>
          </a:p>
          <a:p>
            <a:pPr algn="just"/>
            <a:r>
              <a:rPr lang="es-ES" sz="1600" dirty="0" smtClean="0">
                <a:solidFill>
                  <a:schemeClr val="bg1"/>
                </a:solidFill>
              </a:rPr>
              <a:t>Es un servicio innovador que requerirá de fuertes campañas publicitarias, a pesar de tener el aval de la Escuela Superior Politécnica del Litoral. </a:t>
            </a:r>
            <a:endParaRPr lang="es-EC" sz="1600" dirty="0" smtClean="0">
              <a:solidFill>
                <a:schemeClr val="bg1"/>
              </a:solidFill>
            </a:endParaRPr>
          </a:p>
          <a:p>
            <a:pPr algn="just"/>
            <a:r>
              <a:rPr lang="es-ES" sz="1600" dirty="0" smtClean="0">
                <a:solidFill>
                  <a:schemeClr val="bg1"/>
                </a:solidFill>
              </a:rPr>
              <a:t>Es necesario que el proyecto sea presentado ante importantes ejecutivos, de una forma clara pero basándose en estadísticas y referencias que en nuestro caso sería referencias internacionales.</a:t>
            </a:r>
            <a:endParaRPr lang="es-EC" sz="1600" dirty="0" smtClean="0">
              <a:solidFill>
                <a:schemeClr val="bg1"/>
              </a:solidFill>
            </a:endParaRPr>
          </a:p>
          <a:p>
            <a:pPr algn="just"/>
            <a:r>
              <a:rPr lang="es-ES" sz="1600" dirty="0" smtClean="0">
                <a:solidFill>
                  <a:schemeClr val="bg1"/>
                </a:solidFill>
              </a:rPr>
              <a:t>Es recomendable también darle un uso adicional a cada una de las maquinarias con las que cuenta la empresa y así evitar la capacidad ociosa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07110" y="620688"/>
            <a:ext cx="4411785" cy="54938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s-ES_tradnl" sz="33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RECOMENDACIONES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28813"/>
            <a:ext cx="5972175" cy="2214562"/>
          </a:xfr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L="274320" indent="-274320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s-EC" sz="2400" dirty="0" smtClean="0"/>
              <a:t>Testeo de productos,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s-EC" sz="2400" dirty="0" smtClean="0"/>
              <a:t>Medición micro expresiones faciales, 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s-EC" sz="2400" dirty="0" smtClean="0"/>
              <a:t>Seguimiento Ocular, 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s-EC" sz="2400" dirty="0" smtClean="0"/>
              <a:t>Análisis de respuesta galvánica de la piel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s-EC" sz="1800" dirty="0" smtClean="0"/>
          </a:p>
        </p:txBody>
      </p:sp>
      <p:graphicFrame>
        <p:nvGraphicFramePr>
          <p:cNvPr id="5" name="4 Diagrama"/>
          <p:cNvGraphicFramePr/>
          <p:nvPr/>
        </p:nvGraphicFramePr>
        <p:xfrm>
          <a:off x="3786182" y="4286256"/>
          <a:ext cx="4905388" cy="2317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4" name="Picture 2" descr="http://t0.gstatic.com/images?q=tbn:ANd9GcQurBXlIA8cylv5agsSHbIolzfUhptiYavL20SO51kHQQOeEUT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13" y="1071563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734977" y="714356"/>
            <a:ext cx="4975015" cy="86177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5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CARACTERISTICAS</a:t>
            </a:r>
          </a:p>
        </p:txBody>
      </p:sp>
      <p:pic>
        <p:nvPicPr>
          <p:cNvPr id="8" name="7 Imagen" descr="iceberg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71600" y="4293096"/>
            <a:ext cx="2088232" cy="2198785"/>
          </a:xfrm>
          <a:prstGeom prst="rect">
            <a:avLst/>
          </a:prstGeom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3591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s-ES_tradnl" sz="3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MULTIMEDIA</a:t>
            </a:r>
            <a:endParaRPr lang="es-ES_tradnl" sz="33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Berlin Sans FB" pitchFamily="34" charset="0"/>
              <a:ea typeface="+mj-ea"/>
              <a:cs typeface="+mj-cs"/>
            </a:endParaRPr>
          </a:p>
        </p:txBody>
      </p:sp>
      <p:pic>
        <p:nvPicPr>
          <p:cNvPr id="3074" name="Picture 2" descr="C:\Users\Fernando\Desktop\CICC\tesis\SIC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16832"/>
            <a:ext cx="2188501" cy="16413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CuadroTexto"/>
          <p:cNvSpPr txBox="1"/>
          <p:nvPr/>
        </p:nvSpPr>
        <p:spPr>
          <a:xfrm>
            <a:off x="899592" y="364502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Página web </a:t>
            </a:r>
            <a:endParaRPr lang="es-EC" dirty="0"/>
          </a:p>
        </p:txBody>
      </p:sp>
      <p:pic>
        <p:nvPicPr>
          <p:cNvPr id="9" name="8 Imagen" descr="images (2).jpg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3928" y="3933056"/>
            <a:ext cx="1343306" cy="1379612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3203848" y="551723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Comercial “ THE FORCE”</a:t>
            </a:r>
            <a:endParaRPr lang="es-EC" dirty="0"/>
          </a:p>
        </p:txBody>
      </p:sp>
      <p:pic>
        <p:nvPicPr>
          <p:cNvPr id="11" name="10 Imagen" descr="5855527546.jpg">
            <a:hlinkClick r:id="rId6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00192" y="2276872"/>
            <a:ext cx="1872208" cy="1310546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5796136" y="364502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Demostración gafas </a:t>
            </a:r>
            <a:r>
              <a:rPr lang="es-EC" dirty="0" err="1" smtClean="0"/>
              <a:t>Tobii</a:t>
            </a:r>
            <a:endParaRPr lang="es-EC" dirty="0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darth-vader-sands-540x3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844824"/>
            <a:ext cx="3354344" cy="2025030"/>
          </a:xfrm>
        </p:spPr>
      </p:pic>
      <p:sp>
        <p:nvSpPr>
          <p:cNvPr id="4" name="3 Título"/>
          <p:cNvSpPr txBox="1">
            <a:spLocks/>
          </p:cNvSpPr>
          <p:nvPr/>
        </p:nvSpPr>
        <p:spPr bwMode="auto">
          <a:xfrm>
            <a:off x="457200" y="704850"/>
            <a:ext cx="8229600" cy="63591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0" fontAlgn="auto" latinLnBrk="0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3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Berlin Sans FB" pitchFamily="34" charset="0"/>
                <a:ea typeface="+mj-ea"/>
                <a:cs typeface="+mj-cs"/>
              </a:rPr>
              <a:t>EJEMPLOS</a:t>
            </a:r>
            <a:endParaRPr kumimoji="0" lang="es-ES_tradnl" sz="3300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pic>
        <p:nvPicPr>
          <p:cNvPr id="6" name="5 Imagen" descr="citroe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916832"/>
            <a:ext cx="2685613" cy="1919511"/>
          </a:xfrm>
          <a:prstGeom prst="rect">
            <a:avLst/>
          </a:prstGeom>
        </p:spPr>
      </p:pic>
      <p:pic>
        <p:nvPicPr>
          <p:cNvPr id="7" name="6 Imagen" descr="citroen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3933056"/>
            <a:ext cx="2664296" cy="1899506"/>
          </a:xfrm>
          <a:prstGeom prst="rect">
            <a:avLst/>
          </a:prstGeom>
        </p:spPr>
      </p:pic>
      <p:pic>
        <p:nvPicPr>
          <p:cNvPr id="8" name="7 Imagen" descr="the-force-3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3933056"/>
            <a:ext cx="3384376" cy="2068737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28596" y="2000240"/>
            <a:ext cx="8291513" cy="122495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None/>
              <a:defRPr/>
            </a:pPr>
            <a:r>
              <a:rPr lang="es-ES" sz="1600" dirty="0" smtClean="0"/>
              <a:t>12-01-014.-</a:t>
            </a:r>
          </a:p>
          <a:p>
            <a:pPr>
              <a:buNone/>
              <a:defRPr/>
            </a:pPr>
            <a:r>
              <a:rPr lang="es-ES" sz="1600" dirty="0" smtClean="0"/>
              <a:t>Se toma conocimiento del PROYECTO de REFORMA, al ARTÍCULO SEGUNDO de</a:t>
            </a:r>
          </a:p>
          <a:p>
            <a:pPr>
              <a:buNone/>
              <a:defRPr/>
            </a:pPr>
            <a:r>
              <a:rPr lang="es-ES" sz="1600" dirty="0" smtClean="0"/>
              <a:t>la Resolución de Creación de la “EMPRESA PÚBLICA DE RADIO, TELEVISIÓN Y</a:t>
            </a:r>
          </a:p>
          <a:p>
            <a:pPr>
              <a:buNone/>
              <a:defRPr/>
            </a:pPr>
            <a:r>
              <a:rPr lang="es-ES" sz="1600" dirty="0" smtClean="0"/>
              <a:t>PRENSA ESPOL”, en los términos ahí señalados; </a:t>
            </a:r>
            <a:endParaRPr lang="en-US" sz="1600" dirty="0"/>
          </a:p>
        </p:txBody>
      </p:sp>
      <p:sp>
        <p:nvSpPr>
          <p:cNvPr id="5" name="4 Rectángulo"/>
          <p:cNvSpPr/>
          <p:nvPr/>
        </p:nvSpPr>
        <p:spPr>
          <a:xfrm>
            <a:off x="428596" y="3786190"/>
            <a:ext cx="8280400" cy="117570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1600" dirty="0"/>
              <a:t>E</a:t>
            </a:r>
            <a:r>
              <a:rPr lang="en-US" sz="1600" dirty="0" smtClean="0">
                <a:solidFill>
                  <a:schemeClr val="dk1"/>
                </a:solidFill>
              </a:rPr>
              <a:t>l </a:t>
            </a:r>
            <a:r>
              <a:rPr lang="en-US" sz="1600" dirty="0">
                <a:solidFill>
                  <a:schemeClr val="dk1"/>
                </a:solidFill>
              </a:rPr>
              <a:t>CONSEJO POLITÉCNICO RESUELVE:</a:t>
            </a:r>
          </a:p>
          <a:p>
            <a:pPr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s-ES" sz="1600" dirty="0">
                <a:solidFill>
                  <a:schemeClr val="dk1"/>
                </a:solidFill>
              </a:rPr>
              <a:t>“Agregar al final del ARTÍCULO OCTAVO de la ‘Resolución de Creación de la </a:t>
            </a:r>
            <a:r>
              <a:rPr lang="es-ES" sz="1600" dirty="0" smtClean="0">
                <a:solidFill>
                  <a:schemeClr val="dk1"/>
                </a:solidFill>
              </a:rPr>
              <a:t>Empresa Pública</a:t>
            </a:r>
            <a:r>
              <a:rPr lang="es-ES" sz="1600" dirty="0"/>
              <a:t> </a:t>
            </a:r>
            <a:r>
              <a:rPr lang="en-US" sz="1600" dirty="0" smtClean="0">
                <a:solidFill>
                  <a:schemeClr val="dk1"/>
                </a:solidFill>
              </a:rPr>
              <a:t>TRANSESPOL </a:t>
            </a:r>
            <a:r>
              <a:rPr lang="en-US" sz="1600" dirty="0">
                <a:solidFill>
                  <a:schemeClr val="dk1"/>
                </a:solidFill>
              </a:rPr>
              <a:t>E.P.’, lo </a:t>
            </a:r>
            <a:r>
              <a:rPr lang="en-US" sz="1600" dirty="0" err="1">
                <a:solidFill>
                  <a:schemeClr val="dk1"/>
                </a:solidFill>
              </a:rPr>
              <a:t>siguiente</a:t>
            </a:r>
            <a:r>
              <a:rPr lang="en-US" sz="1600" dirty="0">
                <a:solidFill>
                  <a:schemeClr val="dk1"/>
                </a:solidFill>
              </a:rPr>
              <a:t>:</a:t>
            </a: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s-ES" sz="1600" dirty="0">
                <a:solidFill>
                  <a:schemeClr val="dk1"/>
                </a:solidFill>
              </a:rPr>
              <a:t>“El Gerente General y el Gerente General Subrogante son personal de libre designación</a:t>
            </a:r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115616" y="908720"/>
            <a:ext cx="7465221" cy="47737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 fontScale="92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s-ES_tradnl" sz="24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ESTATUTOS QUE APOYAN EL PROYECTO EN LA ESPOL</a:t>
            </a: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785786" y="1285860"/>
            <a:ext cx="7416800" cy="11264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s-ES" sz="1600" dirty="0">
                <a:solidFill>
                  <a:schemeClr val="dk1"/>
                </a:solidFill>
              </a:rPr>
              <a:t>Articulo.315.</a:t>
            </a:r>
            <a:endParaRPr lang="en-US" sz="1600" dirty="0">
              <a:solidFill>
                <a:schemeClr val="dk1"/>
              </a:solidFill>
            </a:endParaRPr>
          </a:p>
          <a:p>
            <a:pPr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1600" dirty="0" err="1" smtClean="0">
                <a:solidFill>
                  <a:schemeClr val="dk1"/>
                </a:solidFill>
              </a:rPr>
              <a:t>Autonomía</a:t>
            </a:r>
            <a:r>
              <a:rPr lang="en-US" sz="1600" dirty="0" smtClean="0">
                <a:solidFill>
                  <a:schemeClr val="dk1"/>
                </a:solidFill>
              </a:rPr>
              <a:t> </a:t>
            </a:r>
            <a:r>
              <a:rPr lang="es-ES" sz="1600" dirty="0">
                <a:solidFill>
                  <a:schemeClr val="dk1"/>
                </a:solidFill>
              </a:rPr>
              <a:t>financiera, económica, administrativa y de gestión, con </a:t>
            </a:r>
            <a:r>
              <a:rPr lang="es-ES" sz="1600" dirty="0" smtClean="0">
                <a:solidFill>
                  <a:schemeClr val="dk1"/>
                </a:solidFill>
              </a:rPr>
              <a:t>altos parámetros </a:t>
            </a:r>
            <a:r>
              <a:rPr lang="es-ES" sz="1600" dirty="0">
                <a:solidFill>
                  <a:schemeClr val="dk1"/>
                </a:solidFill>
              </a:rPr>
              <a:t>de calidad y </a:t>
            </a:r>
            <a:r>
              <a:rPr lang="es-ES" sz="1600" dirty="0" smtClean="0">
                <a:solidFill>
                  <a:schemeClr val="dk1"/>
                </a:solidFill>
              </a:rPr>
              <a:t>criterios  </a:t>
            </a:r>
            <a:r>
              <a:rPr lang="es-ES" sz="1600" dirty="0">
                <a:solidFill>
                  <a:schemeClr val="dk1"/>
                </a:solidFill>
              </a:rPr>
              <a:t>empresariales, económicos, sociales y </a:t>
            </a:r>
            <a:r>
              <a:rPr lang="es-ES" sz="1600" dirty="0" smtClean="0">
                <a:solidFill>
                  <a:schemeClr val="dk1"/>
                </a:solidFill>
              </a:rPr>
              <a:t>ambientales.</a:t>
            </a:r>
            <a:endParaRPr lang="es-ES" sz="1600" dirty="0">
              <a:solidFill>
                <a:schemeClr val="dk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85786" y="2714620"/>
            <a:ext cx="7358114" cy="14219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s-ES" sz="1600" dirty="0">
                <a:solidFill>
                  <a:schemeClr val="dk1"/>
                </a:solidFill>
              </a:rPr>
              <a:t>ARTÍCULO DÉCIMO NOVENO</a:t>
            </a:r>
            <a:r>
              <a:rPr lang="es-ES" sz="1600" dirty="0" smtClean="0">
                <a:solidFill>
                  <a:schemeClr val="dk1"/>
                </a:solidFill>
              </a:rPr>
              <a:t>:</a:t>
            </a:r>
          </a:p>
          <a:p>
            <a:pPr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s-ES" sz="1600" dirty="0" smtClean="0">
                <a:solidFill>
                  <a:schemeClr val="dk1"/>
                </a:solidFill>
              </a:rPr>
              <a:t> </a:t>
            </a:r>
            <a:r>
              <a:rPr lang="es-ES" sz="1600" dirty="0">
                <a:solidFill>
                  <a:schemeClr val="dk1"/>
                </a:solidFill>
              </a:rPr>
              <a:t>La administración del talento humano de </a:t>
            </a:r>
            <a:r>
              <a:rPr lang="es-ES" sz="1600" dirty="0" smtClean="0">
                <a:solidFill>
                  <a:schemeClr val="dk1"/>
                </a:solidFill>
              </a:rPr>
              <a:t>la empresa pública</a:t>
            </a:r>
            <a:r>
              <a:rPr lang="es-ES" sz="1600" dirty="0"/>
              <a:t> </a:t>
            </a:r>
            <a:r>
              <a:rPr lang="es-ES" sz="1600" dirty="0" smtClean="0">
                <a:solidFill>
                  <a:schemeClr val="dk1"/>
                </a:solidFill>
              </a:rPr>
              <a:t>corresponde al Gerente </a:t>
            </a:r>
            <a:r>
              <a:rPr lang="es-ES" sz="1600" dirty="0">
                <a:solidFill>
                  <a:schemeClr val="dk1"/>
                </a:solidFill>
              </a:rPr>
              <a:t>General o a quien éste delegue expresamente. La designación y</a:t>
            </a:r>
          </a:p>
          <a:p>
            <a:pPr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s-ES" sz="1600" dirty="0">
                <a:solidFill>
                  <a:schemeClr val="dk1"/>
                </a:solidFill>
              </a:rPr>
              <a:t>contratación del personal de la empresa se realizará a través de procesos de selección </a:t>
            </a:r>
            <a:r>
              <a:rPr lang="es-ES" sz="1600" dirty="0" smtClean="0">
                <a:solidFill>
                  <a:schemeClr val="dk1"/>
                </a:solidFill>
              </a:rPr>
              <a:t>que atiendan </a:t>
            </a:r>
            <a:r>
              <a:rPr lang="es-ES" sz="1600" dirty="0">
                <a:solidFill>
                  <a:schemeClr val="dk1"/>
                </a:solidFill>
              </a:rPr>
              <a:t>los requerimientos empresariales de cada </a:t>
            </a:r>
            <a:r>
              <a:rPr lang="es-ES" sz="1600" dirty="0" smtClean="0">
                <a:solidFill>
                  <a:schemeClr val="dk1"/>
                </a:solidFill>
              </a:rPr>
              <a:t>cargo.</a:t>
            </a:r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85786" y="4429132"/>
            <a:ext cx="7429552" cy="11264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1600" dirty="0">
                <a:solidFill>
                  <a:schemeClr val="dk1"/>
                </a:solidFill>
              </a:rPr>
              <a:t>ARTÍCULO DÉCIMO TERCERO: De los </a:t>
            </a:r>
            <a:r>
              <a:rPr lang="en-US" sz="1600" dirty="0" err="1">
                <a:solidFill>
                  <a:schemeClr val="dk1"/>
                </a:solidFill>
              </a:rPr>
              <a:t>Administradores</a:t>
            </a:r>
            <a:r>
              <a:rPr lang="en-US" sz="1600" dirty="0">
                <a:solidFill>
                  <a:schemeClr val="dk1"/>
                </a:solidFill>
              </a:rPr>
              <a:t>.</a:t>
            </a:r>
          </a:p>
          <a:p>
            <a:pPr algn="just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s-ES" sz="1600" dirty="0">
                <a:solidFill>
                  <a:schemeClr val="dk1"/>
                </a:solidFill>
              </a:rPr>
              <a:t>El Gerente General de la empresa pública será designado por el Directorio, de fuera de </a:t>
            </a:r>
            <a:r>
              <a:rPr lang="es-ES" sz="1600" dirty="0" smtClean="0">
                <a:solidFill>
                  <a:schemeClr val="dk1"/>
                </a:solidFill>
              </a:rPr>
              <a:t>su seno </a:t>
            </a:r>
            <a:r>
              <a:rPr lang="es-ES" sz="1600" dirty="0">
                <a:solidFill>
                  <a:schemeClr val="dk1"/>
                </a:solidFill>
              </a:rPr>
              <a:t>y durará cinco años en sus funciones y podrá ser removido por el </a:t>
            </a:r>
            <a:r>
              <a:rPr lang="es-ES" sz="1600" dirty="0" smtClean="0">
                <a:solidFill>
                  <a:schemeClr val="dk1"/>
                </a:solidFill>
              </a:rPr>
              <a:t> Directorio </a:t>
            </a:r>
            <a:r>
              <a:rPr lang="es-ES" sz="1600" dirty="0">
                <a:solidFill>
                  <a:schemeClr val="dk1"/>
                </a:solidFill>
              </a:rPr>
              <a:t>en los </a:t>
            </a:r>
            <a:r>
              <a:rPr lang="es-ES" sz="1600" dirty="0" smtClean="0">
                <a:solidFill>
                  <a:schemeClr val="dk1"/>
                </a:solidFill>
              </a:rPr>
              <a:t>casos establecidos </a:t>
            </a:r>
            <a:r>
              <a:rPr lang="es-ES" sz="1600" dirty="0">
                <a:solidFill>
                  <a:schemeClr val="dk1"/>
                </a:solidFill>
              </a:rPr>
              <a:t>en el Reglamento de Funcionamiento de éste.</a:t>
            </a:r>
            <a:endParaRPr lang="en-US" sz="1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6 Marcador de contenido"/>
          <p:cNvSpPr>
            <a:spLocks noGrp="1"/>
          </p:cNvSpPr>
          <p:nvPr>
            <p:ph idx="1"/>
          </p:nvPr>
        </p:nvSpPr>
        <p:spPr>
          <a:xfrm>
            <a:off x="457200" y="1916113"/>
            <a:ext cx="8291513" cy="2233612"/>
          </a:xfr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274320" indent="-274320" algn="ctr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s-ES" sz="3200" dirty="0" smtClean="0">
                <a:solidFill>
                  <a:schemeClr val="lt1"/>
                </a:solidFill>
                <a:latin typeface="Berlin Sans FB" pitchFamily="34" charset="0"/>
              </a:rPr>
              <a:t>Misión</a:t>
            </a:r>
            <a:endParaRPr lang="en-US" sz="3200" dirty="0" smtClean="0">
              <a:solidFill>
                <a:schemeClr val="lt1"/>
              </a:solidFill>
              <a:latin typeface="Berlin Sans FB" pitchFamily="34" charset="0"/>
            </a:endParaRPr>
          </a:p>
          <a:p>
            <a:pPr marL="274320" indent="-274320" algn="just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s-EC" sz="2000" dirty="0" smtClean="0">
                <a:solidFill>
                  <a:schemeClr val="lt1"/>
                </a:solidFill>
              </a:rPr>
              <a:t>Conducir hacia el  éxito a las empresas brindando  la información del comportamiento de sus clientes para tomar las mejores decisiones en el lanzamiento de nuevos productos,  servicios o publicidad,  así como la mejora y optimización de las ya existentes. </a:t>
            </a:r>
            <a:endParaRPr lang="en-US" sz="2000" dirty="0" smtClean="0">
              <a:solidFill>
                <a:schemeClr val="lt1"/>
              </a:solidFill>
            </a:endParaRPr>
          </a:p>
        </p:txBody>
      </p:sp>
      <p:sp>
        <p:nvSpPr>
          <p:cNvPr id="12293" name="8 CuadroTexto"/>
          <p:cNvSpPr txBox="1">
            <a:spLocks noChangeArrowheads="1"/>
          </p:cNvSpPr>
          <p:nvPr/>
        </p:nvSpPr>
        <p:spPr bwMode="auto">
          <a:xfrm>
            <a:off x="467544" y="4437112"/>
            <a:ext cx="5111750" cy="172819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es-ES" sz="3200" dirty="0" smtClean="0">
              <a:solidFill>
                <a:schemeClr val="lt1"/>
              </a:solidFill>
              <a:latin typeface="Berlin Sans FB" pitchFamily="34" charset="0"/>
            </a:endParaRP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s-ES" sz="3200" dirty="0" smtClean="0">
                <a:solidFill>
                  <a:schemeClr val="lt1"/>
                </a:solidFill>
                <a:latin typeface="Berlin Sans FB" pitchFamily="34" charset="0"/>
              </a:rPr>
              <a:t>Visión</a:t>
            </a:r>
            <a:endParaRPr lang="en-US" sz="3200" dirty="0">
              <a:solidFill>
                <a:schemeClr val="lt1"/>
              </a:solidFill>
              <a:latin typeface="Berlin Sans FB" pitchFamily="34" charset="0"/>
            </a:endParaRP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s-ES" sz="2000" dirty="0" smtClean="0">
                <a:solidFill>
                  <a:schemeClr val="bg1"/>
                </a:solidFill>
              </a:rPr>
              <a:t>Ser una empresa reconocida en la ciudad de Guayaquil por su capacidad de investigación de forma eficaz segura y confiable.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en-US" sz="3200" dirty="0">
              <a:solidFill>
                <a:schemeClr val="lt1"/>
              </a:solidFill>
              <a:latin typeface="Berlin Sans FB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95536" y="764704"/>
            <a:ext cx="5004048" cy="86177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s-ES" sz="4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Berlin Sans FB" pitchFamily="34" charset="0"/>
                <a:ea typeface="+mj-ea"/>
                <a:cs typeface="+mj-cs"/>
              </a:rPr>
              <a:t>NOSOTROS</a:t>
            </a:r>
            <a:endParaRPr lang="en-US" sz="43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latin typeface="Berlin Sans FB" pitchFamily="34" charset="0"/>
              <a:ea typeface="+mj-ea"/>
              <a:cs typeface="+mj-cs"/>
            </a:endParaRPr>
          </a:p>
        </p:txBody>
      </p:sp>
      <p:pic>
        <p:nvPicPr>
          <p:cNvPr id="8" name="7 Imagen" descr="imagesyyy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02163" y="4731221"/>
            <a:ext cx="3362325" cy="1362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8 Imagen" descr="MISION-VISION-Y-OBJETIV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836712"/>
            <a:ext cx="2812930" cy="1712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627784" y="476672"/>
            <a:ext cx="4680520" cy="128342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s-E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Berlin Sans FB" pitchFamily="34" charset="0"/>
                <a:ea typeface="+mj-ea"/>
                <a:cs typeface="+mj-cs"/>
              </a:rPr>
              <a:t>ANÁLISIS </a:t>
            </a:r>
            <a:r>
              <a:rPr lang="es-E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Berlin Sans FB" pitchFamily="34" charset="0"/>
                <a:ea typeface="+mj-ea"/>
                <a:cs typeface="+mj-cs"/>
              </a:rPr>
              <a:t>DE ENTREVISTAS</a:t>
            </a:r>
          </a:p>
        </p:txBody>
      </p:sp>
      <p:graphicFrame>
        <p:nvGraphicFramePr>
          <p:cNvPr id="5" name="4 Diagrama"/>
          <p:cNvGraphicFramePr/>
          <p:nvPr/>
        </p:nvGraphicFramePr>
        <p:xfrm>
          <a:off x="1475656" y="1916832"/>
          <a:ext cx="698477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263752"/>
          </a:xfr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s-ES" sz="2400" dirty="0" smtClean="0"/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s-EC" sz="2400" dirty="0" smtClean="0"/>
              <a:t>: </a:t>
            </a:r>
            <a:endParaRPr lang="es-ES" sz="2400" dirty="0" smtClean="0"/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s-EC" sz="2400" dirty="0" smtClean="0"/>
              <a:t>	</a:t>
            </a: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s-ES" sz="2400" dirty="0" smtClean="0"/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s-EC" sz="2400" dirty="0" smtClean="0"/>
              <a:t>: </a:t>
            </a:r>
            <a:endParaRPr lang="es-ES" sz="2400" dirty="0" smtClean="0"/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s-EC" sz="2400" dirty="0" smtClean="0"/>
              <a:t>	</a:t>
            </a:r>
            <a:endParaRPr lang="es-ES" sz="2400" dirty="0"/>
          </a:p>
        </p:txBody>
      </p:sp>
      <p:sp>
        <p:nvSpPr>
          <p:cNvPr id="6" name="5 Rectángulo"/>
          <p:cNvSpPr/>
          <p:nvPr/>
        </p:nvSpPr>
        <p:spPr>
          <a:xfrm>
            <a:off x="945989" y="928670"/>
            <a:ext cx="4274083" cy="86177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s-ES" sz="4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COMPETIDORES</a:t>
            </a:r>
            <a:endParaRPr lang="es-ES_tradnl" sz="43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erlin Sans FB" pitchFamily="34" charset="0"/>
              <a:ea typeface="+mj-ea"/>
              <a:cs typeface="+mj-cs"/>
            </a:endParaRPr>
          </a:p>
        </p:txBody>
      </p:sp>
      <p:graphicFrame>
        <p:nvGraphicFramePr>
          <p:cNvPr id="8" name="7 Diagrama"/>
          <p:cNvGraphicFramePr/>
          <p:nvPr/>
        </p:nvGraphicFramePr>
        <p:xfrm>
          <a:off x="827584" y="22048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7" name="Picture 4" descr="http://t2.gstatic.com/images?q=tbn:ANd9GcQhwyqeI285ceeWnZ9QEm-Vw8cf8Bcc4D3aCyOedAPTiUAb_xq-5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1052736"/>
            <a:ext cx="2466975" cy="1847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smtClean="0"/>
              <a:t/>
            </a:r>
            <a:br>
              <a:rPr lang="en-US" sz="5400" smtClean="0"/>
            </a:br>
            <a:endParaRPr lang="en-US" smtClean="0"/>
          </a:p>
        </p:txBody>
      </p:sp>
      <p:pic>
        <p:nvPicPr>
          <p:cNvPr id="15363" name="Diagrama 1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052513"/>
            <a:ext cx="8328025" cy="543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937202" y="260648"/>
            <a:ext cx="2050622" cy="64807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Berlin Sans FB" pitchFamily="34" charset="0"/>
                <a:ea typeface="+mj-ea"/>
                <a:cs typeface="+mj-cs"/>
              </a:rPr>
              <a:t>FODA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latin typeface="Berlin Sans FB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1399</TotalTime>
  <Words>1511</Words>
  <Application>Microsoft Office PowerPoint</Application>
  <PresentationFormat>Presentación en pantalla (4:3)</PresentationFormat>
  <Paragraphs>464</Paragraphs>
  <Slides>53</Slides>
  <Notes>0</Notes>
  <HiddenSlides>8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53</vt:i4>
      </vt:variant>
    </vt:vector>
  </HeadingPairs>
  <TitlesOfParts>
    <vt:vector size="54" baseType="lpstr">
      <vt:lpstr>Flujo</vt:lpstr>
      <vt:lpstr>CREACIÓN DE UNA EMPRESA DE INVESTIGACIÓN DE COMPORTAMIENTO DEL CONSUMIDOR EN LA ESPOL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 </vt:lpstr>
      <vt:lpstr>Diapositiva 10</vt:lpstr>
      <vt:lpstr>Diapositiva 11</vt:lpstr>
      <vt:lpstr>Diapositiva 12</vt:lpstr>
      <vt:lpstr>Diapositiva 13</vt:lpstr>
      <vt:lpstr>Diapositiva 14</vt:lpstr>
      <vt:lpstr>SEGMENTO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Estudio  Financiero</vt:lpstr>
      <vt:lpstr>Inversión en Activos Fijos</vt:lpstr>
      <vt:lpstr>Diapositiva 31</vt:lpstr>
      <vt:lpstr>Cálculo Capital de Trabajo</vt:lpstr>
      <vt:lpstr>Diapositiva 33</vt:lpstr>
      <vt:lpstr>Amortización Préstamo</vt:lpstr>
      <vt:lpstr>Demanda</vt:lpstr>
      <vt:lpstr>Ingresos</vt:lpstr>
      <vt:lpstr>Costos Fijos</vt:lpstr>
      <vt:lpstr>Cálculo Depreciación Activos Fijos</vt:lpstr>
      <vt:lpstr>Cálculo Valor de Desecho</vt:lpstr>
      <vt:lpstr>Costos Variables</vt:lpstr>
      <vt:lpstr>Cálculos Costos Variables</vt:lpstr>
      <vt:lpstr>Proyección Utilidades</vt:lpstr>
      <vt:lpstr>Proyección Flujos de Caja</vt:lpstr>
      <vt:lpstr>Diapositiva 44</vt:lpstr>
      <vt:lpstr>Cálculo TMAR</vt:lpstr>
      <vt:lpstr>Diapositiva 46</vt:lpstr>
      <vt:lpstr>Análisis de Sensibilidad Ingresos</vt:lpstr>
      <vt:lpstr>Análisis de Sensibilidad Costos</vt:lpstr>
      <vt:lpstr>Diapositiva 49</vt:lpstr>
      <vt:lpstr>MULTIMEDIA</vt:lpstr>
      <vt:lpstr>Diapositiva 51</vt:lpstr>
      <vt:lpstr>Diapositiva 52</vt:lpstr>
      <vt:lpstr>Diapositiva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TAREA #1</dc:title>
  <dc:creator>Juan Fernando</dc:creator>
  <cp:lastModifiedBy>Fernando</cp:lastModifiedBy>
  <cp:revision>165</cp:revision>
  <dcterms:created xsi:type="dcterms:W3CDTF">2011-12-02T18:51:10Z</dcterms:created>
  <dcterms:modified xsi:type="dcterms:W3CDTF">2012-02-23T05:43:43Z</dcterms:modified>
</cp:coreProperties>
</file>